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EF5F0-89C2-4C62-BD04-E51B6DFD840F}" type="datetimeFigureOut">
              <a:rPr lang="en-GB" smtClean="0"/>
              <a:t>26/10/2011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D3FA9-2B8F-4749-9257-5F28841A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032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348C-1888-4CE5-A83F-053FA4E46DB1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020C8-3E97-4E73-A33A-6EB85D3892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0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53D1-600F-4F1B-8306-892C7FBD90A7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B9EA9-3732-4A57-947A-EAD5253682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47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D3ADF-7BFA-4113-A2FB-F7672ABCD949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8CDA9-E383-4170-ADD9-6B457B6BA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36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649C7-EEB0-4874-9F95-295C7C7DCAE5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63320-6164-4CDB-B082-8B3E2CD899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4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2CE12-A699-4F1E-AA57-593DE330DD1B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66770-7DF1-44A0-B09A-A2408DA428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CD3A6-A22E-44EB-A64B-BD44BF483E63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F4BC5-F066-4090-901E-0ACCE686AC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17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4356-E3A7-4294-BDD2-9D6BDBAE8FFC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E391C-639B-4132-BCBD-CAAC9943B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49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DC95-2577-43C6-B929-1D2CBC68EC52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C50B-2F17-4AB2-90DC-34FDD191C7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20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4DDC-D4C4-40AB-926F-3467D79EEED0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F5AA4-BD44-4597-A0B9-F8CED90082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41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8A376-E4A3-4EF4-8879-C07134A3FEDE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CDEE-6F80-42A7-998B-865F66AA9E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21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83EF-4CE0-4038-BD9B-639A7DC02B4B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6538A-510B-45A6-882D-95912A1087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782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5448D8-3C14-4A97-873F-9E840D970738}" type="datetimeFigureOut">
              <a:rPr lang="en-GB"/>
              <a:pPr>
                <a:defRPr/>
              </a:pPr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21ACD0-DF82-4F5F-B0AA-A6B924394F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Learning with ICT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We are looking at ..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Multiple choice testing and learning platforms</a:t>
            </a:r>
          </a:p>
          <a:p>
            <a:pPr eaLnBrk="1" hangingPunct="1"/>
            <a:r>
              <a:rPr lang="en-GB" smtClean="0"/>
              <a:t>Applying theories of learning to multiple choice testing</a:t>
            </a:r>
          </a:p>
          <a:p>
            <a:pPr eaLnBrk="1" hangingPunct="1"/>
            <a:r>
              <a:rPr lang="en-GB" smtClean="0"/>
              <a:t>Reflecting on assignments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Multiple choice testing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Have a go at designing a multiple choice quiz about </a:t>
            </a:r>
            <a:r>
              <a:rPr lang="en-GB" dirty="0" smtClean="0"/>
              <a:t>a topic </a:t>
            </a:r>
            <a:r>
              <a:rPr lang="en-GB" dirty="0" err="1" smtClean="0"/>
              <a:t>eg</a:t>
            </a:r>
            <a:r>
              <a:rPr lang="en-GB" dirty="0" smtClean="0"/>
              <a:t> general knowledge about your country, knowledge of your topic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The reading</a:t>
            </a:r>
            <a:endParaRPr lang="en-GB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dirty="0" smtClean="0"/>
              <a:t>Comment on how different faculties ‘</a:t>
            </a:r>
            <a:r>
              <a:rPr lang="en-GB" dirty="0" smtClean="0"/>
              <a:t>saw’ </a:t>
            </a:r>
            <a:r>
              <a:rPr lang="en-GB" dirty="0" smtClean="0"/>
              <a:t>the role of the multiple choice test’: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Nursing 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Education </a:t>
            </a:r>
            <a:endParaRPr lang="en-GB" dirty="0" smtClean="0"/>
          </a:p>
          <a:p>
            <a:pPr eaLnBrk="1" hangingPunct="1">
              <a:buFont typeface="Arial" charset="0"/>
              <a:buNone/>
            </a:pPr>
            <a:r>
              <a:rPr lang="en-GB" dirty="0"/>
              <a:t>E</a:t>
            </a:r>
            <a:r>
              <a:rPr lang="en-GB" dirty="0" smtClean="0"/>
              <a:t>ngineering</a:t>
            </a:r>
            <a:endParaRPr lang="en-GB" dirty="0" smtClean="0"/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Would it be the same institution you know?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How did </a:t>
            </a:r>
            <a:r>
              <a:rPr lang="en-GB" dirty="0" smtClean="0"/>
              <a:t>their theories </a:t>
            </a:r>
            <a:r>
              <a:rPr lang="en-GB" dirty="0" smtClean="0"/>
              <a:t>of learning shape how they saw </a:t>
            </a:r>
            <a:r>
              <a:rPr lang="en-GB" dirty="0" smtClean="0"/>
              <a:t>the potential of the test?</a:t>
            </a:r>
            <a:endParaRPr lang="en-GB" dirty="0" smtClean="0"/>
          </a:p>
          <a:p>
            <a:pPr eaLnBrk="1" hangingPunct="1">
              <a:buFont typeface="Arial" charset="0"/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This suggests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When it comes to technology people pick out what they want to use, they see </a:t>
            </a:r>
            <a:r>
              <a:rPr lang="en-GB" dirty="0" smtClean="0"/>
              <a:t>technology differently </a:t>
            </a:r>
            <a:endParaRPr lang="en-GB" dirty="0" smtClean="0"/>
          </a:p>
          <a:p>
            <a:pPr eaLnBrk="1" hangingPunct="1"/>
            <a:r>
              <a:rPr lang="en-GB" dirty="0" smtClean="0"/>
              <a:t>Not only this but people see the tool in different ways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Have a look at how </a:t>
            </a:r>
            <a:r>
              <a:rPr lang="en-GB" dirty="0" smtClean="0"/>
              <a:t>multiple choice </a:t>
            </a:r>
            <a:r>
              <a:rPr lang="en-GB" dirty="0" smtClean="0"/>
              <a:t>testing is used in </a:t>
            </a:r>
            <a:r>
              <a:rPr lang="en-GB" dirty="0" smtClean="0"/>
              <a:t>this example</a:t>
            </a:r>
            <a:endParaRPr lang="en-GB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dirty="0" smtClean="0"/>
              <a:t>http</a:t>
            </a:r>
            <a:r>
              <a:rPr lang="en-GB" dirty="0" smtClean="0"/>
              <a:t>://www2.warwick.ac.uk/fac/soc/wie/research/centre/research_opportunities/jie/rs/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Your assignment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 your assignment topic and have a look at the detailed guidance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160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Learning with ICT 3</vt:lpstr>
      <vt:lpstr>We are looking at ..</vt:lpstr>
      <vt:lpstr>Multiple choice testing</vt:lpstr>
      <vt:lpstr>The reading</vt:lpstr>
      <vt:lpstr>This suggests </vt:lpstr>
      <vt:lpstr>Have a look at how multiple choice testing is used in this example</vt:lpstr>
      <vt:lpstr>Your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with ICT 4</dc:title>
  <dc:creator>Michael Hammond</dc:creator>
  <cp:lastModifiedBy>Mick Hammond</cp:lastModifiedBy>
  <cp:revision>15</cp:revision>
  <cp:lastPrinted>2011-10-26T11:07:49Z</cp:lastPrinted>
  <dcterms:created xsi:type="dcterms:W3CDTF">2010-11-03T10:48:01Z</dcterms:created>
  <dcterms:modified xsi:type="dcterms:W3CDTF">2011-10-26T11:38:26Z</dcterms:modified>
</cp:coreProperties>
</file>