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669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006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833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82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122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366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036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67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27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633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02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BF441-0CA6-40B9-AC15-10EE596A59C3}" type="datetimeFigureOut">
              <a:rPr lang="en-GB" smtClean="0"/>
              <a:t>14/11/2011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6BD58-181E-4F6D-8B52-E9B18D794C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70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lc.ell.aau.dk/past/nlc2006/abstracts/pdfs/P03%20Hammond.pdf" TargetMode="External"/><Relationship Id="rId2" Type="http://schemas.openxmlformats.org/officeDocument/2006/relationships/hyperlink" Target="http://joedale.typepad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warwick.ac.uk/researchexchang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Blogs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44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blogs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Halfway between </a:t>
            </a:r>
            <a:r>
              <a:rPr lang="en-GB" dirty="0" smtClean="0"/>
              <a:t>web and discussion forum</a:t>
            </a:r>
          </a:p>
          <a:p>
            <a:r>
              <a:rPr lang="en-GB" dirty="0" smtClean="0"/>
              <a:t>Organised by date</a:t>
            </a:r>
          </a:p>
          <a:p>
            <a:r>
              <a:rPr lang="en-GB" dirty="0" smtClean="0"/>
              <a:t>May be shared or individual</a:t>
            </a:r>
          </a:p>
          <a:p>
            <a:r>
              <a:rPr lang="en-GB" dirty="0" smtClean="0"/>
              <a:t>Audiences in practice may be mixed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3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teaching and learning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Opportunity</a:t>
            </a:r>
          </a:p>
          <a:p>
            <a:r>
              <a:rPr lang="en-GB" dirty="0" smtClean="0"/>
              <a:t>share ideas</a:t>
            </a:r>
          </a:p>
          <a:p>
            <a:r>
              <a:rPr lang="en-GB" dirty="0" smtClean="0"/>
              <a:t>articulate ideas</a:t>
            </a:r>
          </a:p>
          <a:p>
            <a:r>
              <a:rPr lang="en-GB" dirty="0" smtClean="0"/>
              <a:t>get feedback</a:t>
            </a:r>
          </a:p>
          <a:p>
            <a:r>
              <a:rPr lang="en-GB" dirty="0" smtClean="0"/>
              <a:t>Leading to sense of community and mix of social cognitive and administrative support</a:t>
            </a:r>
          </a:p>
          <a:p>
            <a:r>
              <a:rPr lang="en-GB" dirty="0" smtClean="0"/>
              <a:t>Some may prefer more removed discussion</a:t>
            </a:r>
          </a:p>
          <a:p>
            <a:r>
              <a:rPr lang="en-GB" dirty="0" smtClean="0"/>
              <a:t>Some may engage in deep reflection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47638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may be difficult to follow debate </a:t>
            </a:r>
            <a:endParaRPr lang="en-GB" dirty="0"/>
          </a:p>
          <a:p>
            <a:r>
              <a:rPr lang="en-GB" dirty="0"/>
              <a:t>s</a:t>
            </a:r>
            <a:r>
              <a:rPr lang="en-GB" dirty="0" smtClean="0"/>
              <a:t>ome will feel nervous about permanence of text</a:t>
            </a:r>
            <a:endParaRPr lang="en-GB" dirty="0"/>
          </a:p>
          <a:p>
            <a:r>
              <a:rPr lang="en-GB" dirty="0" smtClean="0"/>
              <a:t>many wont have the time to take part </a:t>
            </a:r>
            <a:endParaRPr lang="en-GB" dirty="0"/>
          </a:p>
          <a:p>
            <a:r>
              <a:rPr lang="en-GB" dirty="0" smtClean="0"/>
              <a:t>community needs monitoring and unlikely to develop beyond social support </a:t>
            </a:r>
          </a:p>
          <a:p>
            <a:r>
              <a:rPr lang="en-GB" dirty="0"/>
              <a:t>m</a:t>
            </a:r>
            <a:r>
              <a:rPr lang="en-GB" dirty="0" smtClean="0"/>
              <a:t>any will be quite strategic in regard to participation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71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Blog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These seem more a public kind of blog,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r>
              <a:rPr lang="en-GB" u="sng" dirty="0" smtClean="0">
                <a:hlinkClick r:id="rId2"/>
              </a:rPr>
              <a:t>http</a:t>
            </a:r>
            <a:r>
              <a:rPr lang="en-GB" u="sng" dirty="0">
                <a:hlinkClick r:id="rId2"/>
              </a:rPr>
              <a:t>://joedale.typepad.com</a:t>
            </a:r>
            <a:r>
              <a:rPr lang="en-GB" u="sng" dirty="0" smtClean="0">
                <a:hlinkClick r:id="rId2"/>
              </a:rPr>
              <a:t>/</a:t>
            </a:r>
            <a:endParaRPr lang="en-GB" u="sng" dirty="0" smtClean="0"/>
          </a:p>
          <a:p>
            <a:pPr marL="0" indent="0">
              <a:buNone/>
            </a:pPr>
            <a:r>
              <a:rPr lang="en-GB" u="sng" dirty="0"/>
              <a:t>http://teachingenglishtoprimarychildren.blogspot.com/</a:t>
            </a:r>
            <a:endParaRPr lang="en-GB" u="sng" dirty="0" smtClean="0"/>
          </a:p>
          <a:p>
            <a:pPr marL="0" indent="0">
              <a:buNone/>
            </a:pPr>
            <a:endParaRPr lang="en-GB" u="sng" dirty="0"/>
          </a:p>
          <a:p>
            <a:r>
              <a:rPr lang="en-GB" dirty="0" smtClean="0"/>
              <a:t>Comment on how the blog is laid out, what media are used in it, does it seem easy to follow, </a:t>
            </a:r>
            <a:r>
              <a:rPr lang="en-GB" dirty="0"/>
              <a:t>who do you think are the audience for the </a:t>
            </a:r>
            <a:r>
              <a:rPr lang="en-GB" dirty="0" smtClean="0"/>
              <a:t>blog, are </a:t>
            </a:r>
            <a:r>
              <a:rPr lang="en-GB" dirty="0"/>
              <a:t>you part of the intended audience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u="sng" dirty="0">
              <a:hlinkClick r:id="rId3"/>
            </a:endParaRPr>
          </a:p>
          <a:p>
            <a:endParaRPr lang="en-GB" u="sng" dirty="0" smtClean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885018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Blog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one is much more closed for Warwick research students I would guess </a:t>
            </a:r>
          </a:p>
          <a:p>
            <a:r>
              <a:rPr lang="en-GB" dirty="0">
                <a:hlinkClick r:id="rId2"/>
              </a:rPr>
              <a:t>http://blogs.warwick.ac.uk/researchexchange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r>
              <a:rPr lang="en-GB" dirty="0" smtClean="0"/>
              <a:t>How would you compare it to the previous blog you saw?</a:t>
            </a:r>
          </a:p>
        </p:txBody>
      </p:sp>
    </p:spTree>
    <p:extLst>
      <p:ext uri="{BB962C8B-B14F-4D97-AF65-F5344CB8AC3E}">
        <p14:creationId xmlns:p14="http://schemas.microsoft.com/office/powerpoint/2010/main" val="407181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Make a new entry on our blog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Imagine you wanted to start a discussion with your colleagues studying on the full time Masters</a:t>
            </a:r>
          </a:p>
          <a:p>
            <a:r>
              <a:rPr lang="en-GB" dirty="0" smtClean="0"/>
              <a:t>What would you talk about ?</a:t>
            </a:r>
          </a:p>
          <a:p>
            <a:r>
              <a:rPr lang="en-GB" dirty="0" smtClean="0"/>
              <a:t>How would you draw them into a discussion?</a:t>
            </a:r>
          </a:p>
          <a:p>
            <a:r>
              <a:rPr lang="en-GB" dirty="0" smtClean="0"/>
              <a:t>How would you let them know about it?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212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Paper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Consider the research methods used in this paper, which methods would you use to explore the use </a:t>
            </a:r>
            <a:r>
              <a:rPr lang="en-GB" smtClean="0"/>
              <a:t>of blogs?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051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261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Blogs</vt:lpstr>
      <vt:lpstr>blogs</vt:lpstr>
      <vt:lpstr>For teaching and learning</vt:lpstr>
      <vt:lpstr>constraints</vt:lpstr>
      <vt:lpstr>Blog 1</vt:lpstr>
      <vt:lpstr>Blog 2</vt:lpstr>
      <vt:lpstr>Make a new entry on our blog</vt:lpstr>
      <vt:lpstr>Paper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Blogs</dc:title>
  <dc:creator>Mick Hammond</dc:creator>
  <cp:lastModifiedBy>Mick Hammond</cp:lastModifiedBy>
  <cp:revision>6</cp:revision>
  <dcterms:created xsi:type="dcterms:W3CDTF">2011-11-14T17:20:25Z</dcterms:created>
  <dcterms:modified xsi:type="dcterms:W3CDTF">2011-11-14T21:47:53Z</dcterms:modified>
</cp:coreProperties>
</file>