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6" roundtripDataSignature="AMtx7mjTLORGfZ1DrI1YJWX3NFlyT+kT9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172B032-340A-4D69-AC11-96867D1BEEB1}">
  <a:tblStyle styleId="{6172B032-340A-4D69-AC11-96867D1BEEB1}"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6F6EF"/>
          </a:solidFill>
        </a:fill>
      </a:tcStyle>
    </a:wholeTbl>
    <a:band1H>
      <a:tcTxStyle/>
      <a:tcStyle>
        <a:fill>
          <a:solidFill>
            <a:srgbClr val="CAECDD"/>
          </a:solidFill>
        </a:fill>
      </a:tcStyle>
    </a:band1H>
    <a:band2H>
      <a:tcTxStyle/>
    </a:band2H>
    <a:band1V>
      <a:tcTxStyle/>
      <a:tcStyle>
        <a:fill>
          <a:solidFill>
            <a:srgbClr val="CAECDD"/>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customschemas.google.com/relationships/presentationmetadata" Target="metadata"/><Relationship Id="rId25" Type="http://schemas.openxmlformats.org/officeDocument/2006/relationships/slide" Target="slides/slide20.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 name="Google Shape;9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Twitter/illustration/funder/</a:t>
            </a:r>
            <a:endParaRPr/>
          </a:p>
          <a:p>
            <a:pPr indent="0" lvl="0" marL="0" rtl="0" algn="l">
              <a:spcBef>
                <a:spcPts val="0"/>
              </a:spcBef>
              <a:spcAft>
                <a:spcPts val="0"/>
              </a:spcAft>
              <a:buNone/>
            </a:pPr>
            <a:r>
              <a:t/>
            </a:r>
            <a:endParaRPr/>
          </a:p>
          <a:p>
            <a:pPr indent="0" lvl="0" marL="0" rtl="0" algn="l">
              <a:spcBef>
                <a:spcPts val="0"/>
              </a:spcBef>
              <a:spcAft>
                <a:spcPts val="0"/>
              </a:spcAft>
              <a:buNone/>
            </a:pPr>
            <a:r>
              <a:rPr b="0" i="0" lang="en-GB" sz="1200" u="none" strike="noStrike">
                <a:solidFill>
                  <a:schemeClr val="dk1"/>
                </a:solidFill>
                <a:latin typeface="Calibri"/>
                <a:ea typeface="Calibri"/>
                <a:cs typeface="Calibri"/>
                <a:sym typeface="Calibri"/>
              </a:rPr>
              <a:t>Follow our researchers on Twitter to receive project updates @jiaburford @EmilyFrascatore @AhmadAkkad @Dangeni_ or follow the project hashtag #PADC_project</a:t>
            </a:r>
            <a:endParaRPr/>
          </a:p>
        </p:txBody>
      </p:sp>
      <p:sp>
        <p:nvSpPr>
          <p:cNvPr id="92" name="Google Shape;92;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6dfeca8b7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6dfeca8b7e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g26dfeca8b7e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6dfeca8b7e_1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6dfeca8b7e_1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 name="Google Shape;183;g26dfeca8b7e_1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6dfeca8b7e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6dfeca8b7e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g26dfeca8b7e_0_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26dfeca8b7e_1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26dfeca8b7e_1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g26dfeca8b7e_1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7" name="Google Shape;20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6dfeca8b7e_0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6dfeca8b7e_0_3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g26dfeca8b7e_0_3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26dfeca8b7e_0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26dfeca8b7e_0_3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2" name="Google Shape;222;g26dfeca8b7e_0_3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6dfeca8b7e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6dfeca8b7e_0_2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g26dfeca8b7e_0_2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5" name="Google Shape;23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6dfeca8b7e_1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26dfeca8b7e_1_2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a:t>Why are you interested in attending this workshop? What are you hoping to gain?</a:t>
            </a:r>
            <a:endParaRPr/>
          </a:p>
        </p:txBody>
      </p:sp>
      <p:sp>
        <p:nvSpPr>
          <p:cNvPr id="121" name="Google Shape;121;g26dfeca8b7e_1_2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9" name="Google Shape;13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showMasterSp="0" type="title">
  <p:cSld name="TITLE">
    <p:spTree>
      <p:nvGrpSpPr>
        <p:cNvPr id="16" name="Shape 16"/>
        <p:cNvGrpSpPr/>
        <p:nvPr/>
      </p:nvGrpSpPr>
      <p:grpSpPr>
        <a:xfrm>
          <a:off x="0" y="0"/>
          <a:ext cx="0" cy="0"/>
          <a:chOff x="0" y="0"/>
          <a:chExt cx="0" cy="0"/>
        </a:xfrm>
      </p:grpSpPr>
      <p:pic>
        <p:nvPicPr>
          <p:cNvPr id="17" name="Google Shape;17;p18"/>
          <p:cNvPicPr preferRelativeResize="0"/>
          <p:nvPr/>
        </p:nvPicPr>
        <p:blipFill rotWithShape="1">
          <a:blip r:embed="rId2">
            <a:alphaModFix/>
          </a:blip>
          <a:srcRect b="0" l="0" r="0" t="0"/>
          <a:stretch/>
        </p:blipFill>
        <p:spPr>
          <a:xfrm>
            <a:off x="1" y="-1"/>
            <a:ext cx="12191999" cy="3135087"/>
          </a:xfrm>
          <a:prstGeom prst="rect">
            <a:avLst/>
          </a:prstGeom>
          <a:noFill/>
          <a:ln>
            <a:noFill/>
          </a:ln>
        </p:spPr>
      </p:pic>
      <p:sp>
        <p:nvSpPr>
          <p:cNvPr id="18" name="Google Shape;18;p18"/>
          <p:cNvSpPr txBox="1"/>
          <p:nvPr>
            <p:ph type="ctrTitle"/>
          </p:nvPr>
        </p:nvSpPr>
        <p:spPr>
          <a:xfrm>
            <a:off x="623392" y="3068960"/>
            <a:ext cx="9409045" cy="12961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4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8"/>
          <p:cNvSpPr txBox="1"/>
          <p:nvPr>
            <p:ph idx="1" type="subTitle"/>
          </p:nvPr>
        </p:nvSpPr>
        <p:spPr>
          <a:xfrm>
            <a:off x="633941" y="4549974"/>
            <a:ext cx="8534400" cy="1327299"/>
          </a:xfrm>
          <a:prstGeom prst="rect">
            <a:avLst/>
          </a:prstGeom>
          <a:noFill/>
          <a:ln>
            <a:noFill/>
          </a:ln>
        </p:spPr>
        <p:txBody>
          <a:bodyPr anchorCtr="0" anchor="t" bIns="45700" lIns="91425" spcFirstLastPara="1" rIns="91425" wrap="square" tIns="45700">
            <a:normAutofit/>
          </a:bodyPr>
          <a:lstStyle>
            <a:lvl1pPr lvl="0" algn="l">
              <a:spcBef>
                <a:spcPts val="640"/>
              </a:spcBef>
              <a:spcAft>
                <a:spcPts val="0"/>
              </a:spcAft>
              <a:buClr>
                <a:schemeClr val="dk1"/>
              </a:buClr>
              <a:buSzPts val="3200"/>
              <a:buFont typeface="Calibri"/>
              <a:buNone/>
              <a:defRPr/>
            </a:lvl1pPr>
            <a:lvl2pPr lvl="1" algn="l">
              <a:spcBef>
                <a:spcPts val="360"/>
              </a:spcBef>
              <a:spcAft>
                <a:spcPts val="0"/>
              </a:spcAft>
              <a:buClr>
                <a:schemeClr val="dk1"/>
              </a:buClr>
              <a:buSzPts val="1800"/>
              <a:buChar char="–"/>
              <a:defRPr/>
            </a:lvl2pPr>
            <a:lvl3pPr lvl="2" algn="l">
              <a:spcBef>
                <a:spcPts val="360"/>
              </a:spcBef>
              <a:spcAft>
                <a:spcPts val="0"/>
              </a:spcAft>
              <a:buClr>
                <a:schemeClr val="dk1"/>
              </a:buClr>
              <a:buSzPts val="1800"/>
              <a:buChar char="•"/>
              <a:defRPr/>
            </a:lvl3pPr>
            <a:lvl4pPr lvl="3" algn="l">
              <a:spcBef>
                <a:spcPts val="360"/>
              </a:spcBef>
              <a:spcAft>
                <a:spcPts val="0"/>
              </a:spcAft>
              <a:buClr>
                <a:schemeClr val="dk1"/>
              </a:buClr>
              <a:buSzPts val="1800"/>
              <a:buChar char="–"/>
              <a:defRPr/>
            </a:lvl4pPr>
            <a:lvl5pPr lvl="4" algn="l">
              <a:spcBef>
                <a:spcPts val="360"/>
              </a:spcBef>
              <a:spcAft>
                <a:spcPts val="0"/>
              </a:spcAft>
              <a:buClr>
                <a:schemeClr val="dk1"/>
              </a:buClr>
              <a:buSzPts val="1800"/>
              <a:buChar char="»"/>
              <a:defRPr/>
            </a:lvl5pPr>
            <a:lvl6pPr lvl="5" algn="l">
              <a:spcBef>
                <a:spcPts val="360"/>
              </a:spcBef>
              <a:spcAft>
                <a:spcPts val="0"/>
              </a:spcAft>
              <a:buClr>
                <a:schemeClr val="dk1"/>
              </a:buClr>
              <a:buSzPts val="1800"/>
              <a:buChar char="»"/>
              <a:defRPr/>
            </a:lvl6pPr>
            <a:lvl7pPr lvl="6" algn="l">
              <a:spcBef>
                <a:spcPts val="360"/>
              </a:spcBef>
              <a:spcAft>
                <a:spcPts val="0"/>
              </a:spcAft>
              <a:buClr>
                <a:schemeClr val="dk1"/>
              </a:buClr>
              <a:buSzPts val="1800"/>
              <a:buChar char="»"/>
              <a:defRPr/>
            </a:lvl7pPr>
            <a:lvl8pPr lvl="7" algn="l">
              <a:spcBef>
                <a:spcPts val="360"/>
              </a:spcBef>
              <a:spcAft>
                <a:spcPts val="0"/>
              </a:spcAft>
              <a:buClr>
                <a:schemeClr val="dk1"/>
              </a:buClr>
              <a:buSzPts val="1800"/>
              <a:buChar char="»"/>
              <a:defRPr/>
            </a:lvl8pPr>
            <a:lvl9pPr lvl="8" algn="l">
              <a:spcBef>
                <a:spcPts val="36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27"/>
          <p:cNvSpPr txBox="1"/>
          <p:nvPr>
            <p:ph type="title"/>
          </p:nvPr>
        </p:nvSpPr>
        <p:spPr>
          <a:xfrm>
            <a:off x="2389717" y="4800600"/>
            <a:ext cx="7315200" cy="566738"/>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7"/>
          <p:cNvSpPr/>
          <p:nvPr>
            <p:ph idx="2" type="pic"/>
          </p:nvPr>
        </p:nvSpPr>
        <p:spPr>
          <a:xfrm>
            <a:off x="2389717" y="612775"/>
            <a:ext cx="7315200" cy="4114800"/>
          </a:xfrm>
          <a:prstGeom prst="rect">
            <a:avLst/>
          </a:prstGeom>
          <a:noFill/>
          <a:ln>
            <a:noFill/>
          </a:ln>
        </p:spPr>
      </p:sp>
      <p:sp>
        <p:nvSpPr>
          <p:cNvPr id="73" name="Google Shape;73;p27"/>
          <p:cNvSpPr txBox="1"/>
          <p:nvPr>
            <p:ph idx="1" type="body"/>
          </p:nvPr>
        </p:nvSpPr>
        <p:spPr>
          <a:xfrm>
            <a:off x="2389717" y="5367338"/>
            <a:ext cx="73152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Font typeface="Calibri"/>
              <a:buNone/>
              <a:defRPr sz="1400"/>
            </a:lvl1pPr>
            <a:lvl2pPr indent="-228600" lvl="1" marL="914400" algn="l">
              <a:spcBef>
                <a:spcPts val="240"/>
              </a:spcBef>
              <a:spcAft>
                <a:spcPts val="0"/>
              </a:spcAft>
              <a:buClr>
                <a:schemeClr val="dk1"/>
              </a:buClr>
              <a:buSzPts val="1200"/>
              <a:buFont typeface="Calibri"/>
              <a:buNone/>
              <a:defRPr sz="1200"/>
            </a:lvl2pPr>
            <a:lvl3pPr indent="-228600" lvl="2" marL="1371600" algn="l">
              <a:spcBef>
                <a:spcPts val="200"/>
              </a:spcBef>
              <a:spcAft>
                <a:spcPts val="0"/>
              </a:spcAft>
              <a:buClr>
                <a:schemeClr val="dk1"/>
              </a:buClr>
              <a:buSzPts val="1000"/>
              <a:buFont typeface="Calibri"/>
              <a:buNone/>
              <a:defRPr sz="1000"/>
            </a:lvl3pPr>
            <a:lvl4pPr indent="-228600" lvl="3" marL="1828800" algn="l">
              <a:spcBef>
                <a:spcPts val="180"/>
              </a:spcBef>
              <a:spcAft>
                <a:spcPts val="0"/>
              </a:spcAft>
              <a:buClr>
                <a:schemeClr val="dk1"/>
              </a:buClr>
              <a:buSzPts val="900"/>
              <a:buFont typeface="Calibri"/>
              <a:buNone/>
              <a:defRPr sz="900"/>
            </a:lvl4pPr>
            <a:lvl5pPr indent="-228600" lvl="4" marL="2286000" algn="l">
              <a:spcBef>
                <a:spcPts val="180"/>
              </a:spcBef>
              <a:spcAft>
                <a:spcPts val="0"/>
              </a:spcAft>
              <a:buClr>
                <a:schemeClr val="dk1"/>
              </a:buClr>
              <a:buSzPts val="900"/>
              <a:buFont typeface="Calibri"/>
              <a:buNone/>
              <a:defRPr sz="900"/>
            </a:lvl5pPr>
            <a:lvl6pPr indent="-228600" lvl="5" marL="2743200" algn="l">
              <a:spcBef>
                <a:spcPts val="180"/>
              </a:spcBef>
              <a:spcAft>
                <a:spcPts val="0"/>
              </a:spcAft>
              <a:buClr>
                <a:schemeClr val="dk1"/>
              </a:buClr>
              <a:buSzPts val="900"/>
              <a:buFont typeface="Calibri"/>
              <a:buNone/>
              <a:defRPr sz="900"/>
            </a:lvl6pPr>
            <a:lvl7pPr indent="-228600" lvl="6" marL="3200400" algn="l">
              <a:spcBef>
                <a:spcPts val="180"/>
              </a:spcBef>
              <a:spcAft>
                <a:spcPts val="0"/>
              </a:spcAft>
              <a:buClr>
                <a:schemeClr val="dk1"/>
              </a:buClr>
              <a:buSzPts val="900"/>
              <a:buFont typeface="Calibri"/>
              <a:buNone/>
              <a:defRPr sz="900"/>
            </a:lvl7pPr>
            <a:lvl8pPr indent="-228600" lvl="7" marL="3657600" algn="l">
              <a:spcBef>
                <a:spcPts val="180"/>
              </a:spcBef>
              <a:spcAft>
                <a:spcPts val="0"/>
              </a:spcAft>
              <a:buClr>
                <a:schemeClr val="dk1"/>
              </a:buClr>
              <a:buSzPts val="900"/>
              <a:buFont typeface="Calibri"/>
              <a:buNone/>
              <a:defRPr sz="900"/>
            </a:lvl8pPr>
            <a:lvl9pPr indent="-228600" lvl="8" marL="4114800" algn="l">
              <a:spcBef>
                <a:spcPts val="180"/>
              </a:spcBef>
              <a:spcAft>
                <a:spcPts val="0"/>
              </a:spcAft>
              <a:buClr>
                <a:schemeClr val="dk1"/>
              </a:buClr>
              <a:buSzPts val="900"/>
              <a:buFont typeface="Calibri"/>
              <a:buNone/>
              <a:defRPr sz="900"/>
            </a:lvl9pPr>
          </a:lstStyle>
          <a:p/>
        </p:txBody>
      </p:sp>
      <p:sp>
        <p:nvSpPr>
          <p:cNvPr id="74" name="Google Shape;74;p27"/>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7"/>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7"/>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7" name="Shape 77"/>
        <p:cNvGrpSpPr/>
        <p:nvPr/>
      </p:nvGrpSpPr>
      <p:grpSpPr>
        <a:xfrm>
          <a:off x="0" y="0"/>
          <a:ext cx="0" cy="0"/>
          <a:chOff x="0" y="0"/>
          <a:chExt cx="0" cy="0"/>
        </a:xfrm>
      </p:grpSpPr>
      <p:sp>
        <p:nvSpPr>
          <p:cNvPr id="78" name="Google Shape;78;p28"/>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8"/>
          <p:cNvSpPr txBox="1"/>
          <p:nvPr>
            <p:ph idx="1" type="body"/>
          </p:nvPr>
        </p:nvSpPr>
        <p:spPr>
          <a:xfrm rot="5400000">
            <a:off x="4038600" y="-1752600"/>
            <a:ext cx="4114800" cy="103632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0" name="Google Shape;80;p28"/>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8"/>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8"/>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3" name="Shape 83"/>
        <p:cNvGrpSpPr/>
        <p:nvPr/>
      </p:nvGrpSpPr>
      <p:grpSpPr>
        <a:xfrm>
          <a:off x="0" y="0"/>
          <a:ext cx="0" cy="0"/>
          <a:chOff x="0" y="0"/>
          <a:chExt cx="0" cy="0"/>
        </a:xfrm>
      </p:grpSpPr>
      <p:sp>
        <p:nvSpPr>
          <p:cNvPr id="84" name="Google Shape;84;p29"/>
          <p:cNvSpPr txBox="1"/>
          <p:nvPr>
            <p:ph type="title"/>
          </p:nvPr>
        </p:nvSpPr>
        <p:spPr>
          <a:xfrm rot="5400000">
            <a:off x="7353300" y="1562100"/>
            <a:ext cx="5257800" cy="2590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9"/>
          <p:cNvSpPr txBox="1"/>
          <p:nvPr>
            <p:ph idx="1" type="body"/>
          </p:nvPr>
        </p:nvSpPr>
        <p:spPr>
          <a:xfrm rot="5400000">
            <a:off x="2070100" y="-927100"/>
            <a:ext cx="5257800" cy="75692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6" name="Google Shape;86;p29"/>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9"/>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9"/>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0" name="Shape 20"/>
        <p:cNvGrpSpPr/>
        <p:nvPr/>
      </p:nvGrpSpPr>
      <p:grpSpPr>
        <a:xfrm>
          <a:off x="0" y="0"/>
          <a:ext cx="0" cy="0"/>
          <a:chOff x="0" y="0"/>
          <a:chExt cx="0" cy="0"/>
        </a:xfrm>
      </p:grpSpPr>
      <p:sp>
        <p:nvSpPr>
          <p:cNvPr id="21" name="Google Shape;21;p19"/>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9"/>
          <p:cNvSpPr txBox="1"/>
          <p:nvPr>
            <p:ph idx="1" type="body"/>
          </p:nvPr>
        </p:nvSpPr>
        <p:spPr>
          <a:xfrm>
            <a:off x="914400" y="1371600"/>
            <a:ext cx="5080000" cy="41148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Font typeface="Calibri"/>
              <a:buChar char="•"/>
              <a:defRPr sz="2800"/>
            </a:lvl1pPr>
            <a:lvl2pPr indent="-381000" lvl="1" marL="914400" algn="l">
              <a:spcBef>
                <a:spcPts val="480"/>
              </a:spcBef>
              <a:spcAft>
                <a:spcPts val="0"/>
              </a:spcAft>
              <a:buClr>
                <a:schemeClr val="dk1"/>
              </a:buClr>
              <a:buSzPts val="2400"/>
              <a:buFont typeface="Calibri"/>
              <a:buChar char="–"/>
              <a:defRPr sz="2400"/>
            </a:lvl2pPr>
            <a:lvl3pPr indent="-355600" lvl="2" marL="1371600" algn="l">
              <a:spcBef>
                <a:spcPts val="400"/>
              </a:spcBef>
              <a:spcAft>
                <a:spcPts val="0"/>
              </a:spcAft>
              <a:buClr>
                <a:schemeClr val="dk1"/>
              </a:buClr>
              <a:buSzPts val="2000"/>
              <a:buFont typeface="Calibri"/>
              <a:buChar char="•"/>
              <a:defRPr sz="2000"/>
            </a:lvl3pPr>
            <a:lvl4pPr indent="-342900" lvl="3" marL="1828800" algn="l">
              <a:spcBef>
                <a:spcPts val="360"/>
              </a:spcBef>
              <a:spcAft>
                <a:spcPts val="0"/>
              </a:spcAft>
              <a:buClr>
                <a:schemeClr val="dk1"/>
              </a:buClr>
              <a:buSzPts val="1800"/>
              <a:buFont typeface="Calibri"/>
              <a:buChar char="–"/>
              <a:defRPr sz="1800"/>
            </a:lvl4pPr>
            <a:lvl5pPr indent="-342900" lvl="4" marL="2286000" algn="l">
              <a:spcBef>
                <a:spcPts val="360"/>
              </a:spcBef>
              <a:spcAft>
                <a:spcPts val="0"/>
              </a:spcAft>
              <a:buClr>
                <a:schemeClr val="dk1"/>
              </a:buClr>
              <a:buSzPts val="1800"/>
              <a:buFont typeface="Calibri"/>
              <a:buChar char="»"/>
              <a:defRPr sz="1800"/>
            </a:lvl5pPr>
            <a:lvl6pPr indent="-342900" lvl="5" marL="2743200" algn="l">
              <a:spcBef>
                <a:spcPts val="360"/>
              </a:spcBef>
              <a:spcAft>
                <a:spcPts val="0"/>
              </a:spcAft>
              <a:buClr>
                <a:schemeClr val="dk1"/>
              </a:buClr>
              <a:buSzPts val="1800"/>
              <a:buFont typeface="Calibri"/>
              <a:buChar char="»"/>
              <a:defRPr sz="1800"/>
            </a:lvl6pPr>
            <a:lvl7pPr indent="-342900" lvl="6" marL="3200400" algn="l">
              <a:spcBef>
                <a:spcPts val="360"/>
              </a:spcBef>
              <a:spcAft>
                <a:spcPts val="0"/>
              </a:spcAft>
              <a:buClr>
                <a:schemeClr val="dk1"/>
              </a:buClr>
              <a:buSzPts val="1800"/>
              <a:buFont typeface="Calibri"/>
              <a:buChar char="»"/>
              <a:defRPr sz="1800"/>
            </a:lvl7pPr>
            <a:lvl8pPr indent="-342900" lvl="7" marL="3657600" algn="l">
              <a:spcBef>
                <a:spcPts val="360"/>
              </a:spcBef>
              <a:spcAft>
                <a:spcPts val="0"/>
              </a:spcAft>
              <a:buClr>
                <a:schemeClr val="dk1"/>
              </a:buClr>
              <a:buSzPts val="1800"/>
              <a:buFont typeface="Calibri"/>
              <a:buChar char="»"/>
              <a:defRPr sz="1800"/>
            </a:lvl8pPr>
            <a:lvl9pPr indent="-342900" lvl="8" marL="4114800" algn="l">
              <a:spcBef>
                <a:spcPts val="360"/>
              </a:spcBef>
              <a:spcAft>
                <a:spcPts val="0"/>
              </a:spcAft>
              <a:buClr>
                <a:schemeClr val="dk1"/>
              </a:buClr>
              <a:buSzPts val="1800"/>
              <a:buFont typeface="Calibri"/>
              <a:buChar char="»"/>
              <a:defRPr sz="1800"/>
            </a:lvl9pPr>
          </a:lstStyle>
          <a:p/>
        </p:txBody>
      </p:sp>
      <p:sp>
        <p:nvSpPr>
          <p:cNvPr id="23" name="Google Shape;23;p19"/>
          <p:cNvSpPr txBox="1"/>
          <p:nvPr>
            <p:ph idx="2" type="body"/>
          </p:nvPr>
        </p:nvSpPr>
        <p:spPr>
          <a:xfrm>
            <a:off x="6197600" y="1371600"/>
            <a:ext cx="5080000" cy="41148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Font typeface="Calibri"/>
              <a:buChar char="•"/>
              <a:defRPr sz="2800"/>
            </a:lvl1pPr>
            <a:lvl2pPr indent="-381000" lvl="1" marL="914400" algn="l">
              <a:spcBef>
                <a:spcPts val="480"/>
              </a:spcBef>
              <a:spcAft>
                <a:spcPts val="0"/>
              </a:spcAft>
              <a:buClr>
                <a:schemeClr val="dk1"/>
              </a:buClr>
              <a:buSzPts val="2400"/>
              <a:buFont typeface="Calibri"/>
              <a:buChar char="–"/>
              <a:defRPr sz="2400"/>
            </a:lvl2pPr>
            <a:lvl3pPr indent="-355600" lvl="2" marL="1371600" algn="l">
              <a:spcBef>
                <a:spcPts val="400"/>
              </a:spcBef>
              <a:spcAft>
                <a:spcPts val="0"/>
              </a:spcAft>
              <a:buClr>
                <a:schemeClr val="dk1"/>
              </a:buClr>
              <a:buSzPts val="2000"/>
              <a:buFont typeface="Calibri"/>
              <a:buChar char="•"/>
              <a:defRPr sz="2000"/>
            </a:lvl3pPr>
            <a:lvl4pPr indent="-342900" lvl="3" marL="1828800" algn="l">
              <a:spcBef>
                <a:spcPts val="360"/>
              </a:spcBef>
              <a:spcAft>
                <a:spcPts val="0"/>
              </a:spcAft>
              <a:buClr>
                <a:schemeClr val="dk1"/>
              </a:buClr>
              <a:buSzPts val="1800"/>
              <a:buFont typeface="Calibri"/>
              <a:buChar char="–"/>
              <a:defRPr sz="1800"/>
            </a:lvl4pPr>
            <a:lvl5pPr indent="-342900" lvl="4" marL="2286000" algn="l">
              <a:spcBef>
                <a:spcPts val="360"/>
              </a:spcBef>
              <a:spcAft>
                <a:spcPts val="0"/>
              </a:spcAft>
              <a:buClr>
                <a:schemeClr val="dk1"/>
              </a:buClr>
              <a:buSzPts val="1800"/>
              <a:buFont typeface="Calibri"/>
              <a:buChar char="»"/>
              <a:defRPr sz="1800"/>
            </a:lvl5pPr>
            <a:lvl6pPr indent="-342900" lvl="5" marL="2743200" algn="l">
              <a:spcBef>
                <a:spcPts val="360"/>
              </a:spcBef>
              <a:spcAft>
                <a:spcPts val="0"/>
              </a:spcAft>
              <a:buClr>
                <a:schemeClr val="dk1"/>
              </a:buClr>
              <a:buSzPts val="1800"/>
              <a:buFont typeface="Calibri"/>
              <a:buChar char="»"/>
              <a:defRPr sz="1800"/>
            </a:lvl6pPr>
            <a:lvl7pPr indent="-342900" lvl="6" marL="3200400" algn="l">
              <a:spcBef>
                <a:spcPts val="360"/>
              </a:spcBef>
              <a:spcAft>
                <a:spcPts val="0"/>
              </a:spcAft>
              <a:buClr>
                <a:schemeClr val="dk1"/>
              </a:buClr>
              <a:buSzPts val="1800"/>
              <a:buFont typeface="Calibri"/>
              <a:buChar char="»"/>
              <a:defRPr sz="1800"/>
            </a:lvl7pPr>
            <a:lvl8pPr indent="-342900" lvl="7" marL="3657600" algn="l">
              <a:spcBef>
                <a:spcPts val="360"/>
              </a:spcBef>
              <a:spcAft>
                <a:spcPts val="0"/>
              </a:spcAft>
              <a:buClr>
                <a:schemeClr val="dk1"/>
              </a:buClr>
              <a:buSzPts val="1800"/>
              <a:buFont typeface="Calibri"/>
              <a:buChar char="»"/>
              <a:defRPr sz="1800"/>
            </a:lvl8pPr>
            <a:lvl9pPr indent="-342900" lvl="8" marL="4114800" algn="l">
              <a:spcBef>
                <a:spcPts val="360"/>
              </a:spcBef>
              <a:spcAft>
                <a:spcPts val="0"/>
              </a:spcAft>
              <a:buClr>
                <a:schemeClr val="dk1"/>
              </a:buClr>
              <a:buSzPts val="1800"/>
              <a:buFont typeface="Calibri"/>
              <a:buChar char="»"/>
              <a:defRPr sz="1800"/>
            </a:lvl9pPr>
          </a:lstStyle>
          <a:p/>
        </p:txBody>
      </p:sp>
      <p:sp>
        <p:nvSpPr>
          <p:cNvPr id="24" name="Google Shape;24;p19"/>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9"/>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9"/>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7" name="Shape 27"/>
        <p:cNvGrpSpPr/>
        <p:nvPr/>
      </p:nvGrpSpPr>
      <p:grpSpPr>
        <a:xfrm>
          <a:off x="0" y="0"/>
          <a:ext cx="0" cy="0"/>
          <a:chOff x="0" y="0"/>
          <a:chExt cx="0" cy="0"/>
        </a:xfrm>
      </p:grpSpPr>
      <p:sp>
        <p:nvSpPr>
          <p:cNvPr id="28" name="Google Shape;28;p20"/>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0"/>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0" name="Google Shape;30;p20"/>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0"/>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0"/>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33" name="Shape 33"/>
        <p:cNvGrpSpPr/>
        <p:nvPr/>
      </p:nvGrpSpPr>
      <p:grpSpPr>
        <a:xfrm>
          <a:off x="0" y="0"/>
          <a:ext cx="0" cy="0"/>
          <a:chOff x="0" y="0"/>
          <a:chExt cx="0" cy="0"/>
        </a:xfrm>
      </p:grpSpPr>
      <p:sp>
        <p:nvSpPr>
          <p:cNvPr id="34" name="Google Shape;34;p21"/>
          <p:cNvSpPr txBox="1"/>
          <p:nvPr>
            <p:ph type="ctrTitle"/>
          </p:nvPr>
        </p:nvSpPr>
        <p:spPr>
          <a:xfrm>
            <a:off x="143339" y="3717032"/>
            <a:ext cx="9409045" cy="12961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4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pic>
        <p:nvPicPr>
          <p:cNvPr id="35" name="Google Shape;35;p21"/>
          <p:cNvPicPr preferRelativeResize="0"/>
          <p:nvPr/>
        </p:nvPicPr>
        <p:blipFill rotWithShape="1">
          <a:blip r:embed="rId2">
            <a:alphaModFix/>
          </a:blip>
          <a:srcRect b="0" l="0" r="0" t="0"/>
          <a:stretch/>
        </p:blipFill>
        <p:spPr>
          <a:xfrm>
            <a:off x="0" y="0"/>
            <a:ext cx="12192000" cy="5509260"/>
          </a:xfrm>
          <a:prstGeom prst="rect">
            <a:avLst/>
          </a:prstGeom>
          <a:noFill/>
          <a:ln>
            <a:noFill/>
          </a:ln>
        </p:spPr>
      </p:pic>
      <p:sp>
        <p:nvSpPr>
          <p:cNvPr id="36" name="Google Shape;36;p21"/>
          <p:cNvSpPr txBox="1"/>
          <p:nvPr>
            <p:ph idx="1" type="subTitle"/>
          </p:nvPr>
        </p:nvSpPr>
        <p:spPr>
          <a:xfrm>
            <a:off x="441920" y="5013176"/>
            <a:ext cx="8534400" cy="1327299"/>
          </a:xfrm>
          <a:prstGeom prst="rect">
            <a:avLst/>
          </a:prstGeom>
          <a:noFill/>
          <a:ln>
            <a:noFill/>
          </a:ln>
        </p:spPr>
        <p:txBody>
          <a:bodyPr anchorCtr="0" anchor="t" bIns="45700" lIns="91425" spcFirstLastPara="1" rIns="91425" wrap="square" tIns="45700">
            <a:normAutofit/>
          </a:bodyPr>
          <a:lstStyle>
            <a:lvl1pPr lvl="0" algn="l">
              <a:spcBef>
                <a:spcPts val="640"/>
              </a:spcBef>
              <a:spcAft>
                <a:spcPts val="0"/>
              </a:spcAft>
              <a:buClr>
                <a:schemeClr val="dk1"/>
              </a:buClr>
              <a:buSzPts val="3200"/>
              <a:buFont typeface="Calibri"/>
              <a:buNone/>
              <a:defRPr/>
            </a:lvl1pPr>
            <a:lvl2pPr lvl="1" algn="l">
              <a:spcBef>
                <a:spcPts val="360"/>
              </a:spcBef>
              <a:spcAft>
                <a:spcPts val="0"/>
              </a:spcAft>
              <a:buClr>
                <a:schemeClr val="dk1"/>
              </a:buClr>
              <a:buSzPts val="1800"/>
              <a:buChar char="–"/>
              <a:defRPr/>
            </a:lvl2pPr>
            <a:lvl3pPr lvl="2" algn="l">
              <a:spcBef>
                <a:spcPts val="360"/>
              </a:spcBef>
              <a:spcAft>
                <a:spcPts val="0"/>
              </a:spcAft>
              <a:buClr>
                <a:schemeClr val="dk1"/>
              </a:buClr>
              <a:buSzPts val="1800"/>
              <a:buChar char="•"/>
              <a:defRPr/>
            </a:lvl3pPr>
            <a:lvl4pPr lvl="3" algn="l">
              <a:spcBef>
                <a:spcPts val="360"/>
              </a:spcBef>
              <a:spcAft>
                <a:spcPts val="0"/>
              </a:spcAft>
              <a:buClr>
                <a:schemeClr val="dk1"/>
              </a:buClr>
              <a:buSzPts val="1800"/>
              <a:buChar char="–"/>
              <a:defRPr/>
            </a:lvl4pPr>
            <a:lvl5pPr lvl="4" algn="l">
              <a:spcBef>
                <a:spcPts val="360"/>
              </a:spcBef>
              <a:spcAft>
                <a:spcPts val="0"/>
              </a:spcAft>
              <a:buClr>
                <a:schemeClr val="dk1"/>
              </a:buClr>
              <a:buSzPts val="1800"/>
              <a:buChar char="»"/>
              <a:defRPr/>
            </a:lvl5pPr>
            <a:lvl6pPr lvl="5" algn="l">
              <a:spcBef>
                <a:spcPts val="360"/>
              </a:spcBef>
              <a:spcAft>
                <a:spcPts val="0"/>
              </a:spcAft>
              <a:buClr>
                <a:schemeClr val="dk1"/>
              </a:buClr>
              <a:buSzPts val="1800"/>
              <a:buChar char="»"/>
              <a:defRPr/>
            </a:lvl6pPr>
            <a:lvl7pPr lvl="6" algn="l">
              <a:spcBef>
                <a:spcPts val="360"/>
              </a:spcBef>
              <a:spcAft>
                <a:spcPts val="0"/>
              </a:spcAft>
              <a:buClr>
                <a:schemeClr val="dk1"/>
              </a:buClr>
              <a:buSzPts val="1800"/>
              <a:buChar char="»"/>
              <a:defRPr/>
            </a:lvl7pPr>
            <a:lvl8pPr lvl="7" algn="l">
              <a:spcBef>
                <a:spcPts val="360"/>
              </a:spcBef>
              <a:spcAft>
                <a:spcPts val="0"/>
              </a:spcAft>
              <a:buClr>
                <a:schemeClr val="dk1"/>
              </a:buClr>
              <a:buSzPts val="1800"/>
              <a:buChar char="»"/>
              <a:defRPr/>
            </a:lvl8pPr>
            <a:lvl9pPr lvl="8" algn="l">
              <a:spcBef>
                <a:spcPts val="36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7" name="Shape 37"/>
        <p:cNvGrpSpPr/>
        <p:nvPr/>
      </p:nvGrpSpPr>
      <p:grpSpPr>
        <a:xfrm>
          <a:off x="0" y="0"/>
          <a:ext cx="0" cy="0"/>
          <a:chOff x="0" y="0"/>
          <a:chExt cx="0" cy="0"/>
        </a:xfrm>
      </p:grpSpPr>
      <p:sp>
        <p:nvSpPr>
          <p:cNvPr id="38" name="Google Shape;38;p22"/>
          <p:cNvSpPr/>
          <p:nvPr/>
        </p:nvSpPr>
        <p:spPr>
          <a:xfrm>
            <a:off x="-144693" y="5661248"/>
            <a:ext cx="12350892" cy="1196752"/>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400"/>
              <a:buFont typeface="Calibri"/>
              <a:buNone/>
            </a:pPr>
            <a:r>
              <a:t/>
            </a:r>
            <a:endParaRPr b="0" i="0" sz="2400" u="none" cap="none" strike="noStrike">
              <a:solidFill>
                <a:schemeClr val="dk1"/>
              </a:solidFill>
              <a:latin typeface="Times New Roman"/>
              <a:ea typeface="Times New Roman"/>
              <a:cs typeface="Times New Roman"/>
              <a:sym typeface="Times New Roman"/>
            </a:endParaRPr>
          </a:p>
        </p:txBody>
      </p:sp>
      <p:sp>
        <p:nvSpPr>
          <p:cNvPr id="39" name="Google Shape;39;p22"/>
          <p:cNvSpPr txBox="1"/>
          <p:nvPr>
            <p:ph type="title"/>
          </p:nvPr>
        </p:nvSpPr>
        <p:spPr>
          <a:xfrm>
            <a:off x="914400" y="1778894"/>
            <a:ext cx="10363200" cy="136207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b="1"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22"/>
          <p:cNvSpPr txBox="1"/>
          <p:nvPr>
            <p:ph idx="1" type="body"/>
          </p:nvPr>
        </p:nvSpPr>
        <p:spPr>
          <a:xfrm>
            <a:off x="963084" y="3296966"/>
            <a:ext cx="10363200" cy="1500187"/>
          </a:xfrm>
          <a:prstGeom prst="rect">
            <a:avLst/>
          </a:prstGeom>
          <a:noFill/>
          <a:ln>
            <a:noFill/>
          </a:ln>
        </p:spPr>
        <p:txBody>
          <a:bodyPr anchorCtr="0" anchor="t" bIns="45700" lIns="91425" spcFirstLastPara="1" rIns="91425" wrap="square" tIns="45700">
            <a:normAutofit/>
          </a:bodyPr>
          <a:lstStyle>
            <a:lvl1pPr indent="-228600" lvl="0" marL="457200" algn="l">
              <a:spcBef>
                <a:spcPts val="640"/>
              </a:spcBef>
              <a:spcAft>
                <a:spcPts val="0"/>
              </a:spcAft>
              <a:buClr>
                <a:schemeClr val="dk1"/>
              </a:buClr>
              <a:buSzPts val="3200"/>
              <a:buFont typeface="Calibri"/>
              <a:buNone/>
              <a:defRPr sz="3200"/>
            </a:lvl1pPr>
            <a:lvl2pPr indent="-228600" lvl="1" marL="914400" algn="l">
              <a:spcBef>
                <a:spcPts val="360"/>
              </a:spcBef>
              <a:spcAft>
                <a:spcPts val="0"/>
              </a:spcAft>
              <a:buClr>
                <a:schemeClr val="dk1"/>
              </a:buClr>
              <a:buSzPts val="1800"/>
              <a:buFont typeface="Calibri"/>
              <a:buNone/>
              <a:defRPr sz="1800"/>
            </a:lvl2pPr>
            <a:lvl3pPr indent="-228600" lvl="2" marL="1371600" algn="l">
              <a:spcBef>
                <a:spcPts val="320"/>
              </a:spcBef>
              <a:spcAft>
                <a:spcPts val="0"/>
              </a:spcAft>
              <a:buClr>
                <a:schemeClr val="dk1"/>
              </a:buClr>
              <a:buSzPts val="1600"/>
              <a:buFont typeface="Calibri"/>
              <a:buNone/>
              <a:defRPr sz="1600"/>
            </a:lvl3pPr>
            <a:lvl4pPr indent="-228600" lvl="3" marL="1828800" algn="l">
              <a:spcBef>
                <a:spcPts val="280"/>
              </a:spcBef>
              <a:spcAft>
                <a:spcPts val="0"/>
              </a:spcAft>
              <a:buClr>
                <a:schemeClr val="dk1"/>
              </a:buClr>
              <a:buSzPts val="1400"/>
              <a:buFont typeface="Calibri"/>
              <a:buNone/>
              <a:defRPr sz="1400"/>
            </a:lvl4pPr>
            <a:lvl5pPr indent="-228600" lvl="4" marL="2286000" algn="l">
              <a:spcBef>
                <a:spcPts val="280"/>
              </a:spcBef>
              <a:spcAft>
                <a:spcPts val="0"/>
              </a:spcAft>
              <a:buClr>
                <a:schemeClr val="dk1"/>
              </a:buClr>
              <a:buSzPts val="1400"/>
              <a:buFont typeface="Calibri"/>
              <a:buNone/>
              <a:defRPr sz="1400"/>
            </a:lvl5pPr>
            <a:lvl6pPr indent="-228600" lvl="5" marL="2743200" algn="l">
              <a:spcBef>
                <a:spcPts val="280"/>
              </a:spcBef>
              <a:spcAft>
                <a:spcPts val="0"/>
              </a:spcAft>
              <a:buClr>
                <a:schemeClr val="dk1"/>
              </a:buClr>
              <a:buSzPts val="1400"/>
              <a:buFont typeface="Calibri"/>
              <a:buNone/>
              <a:defRPr sz="1400"/>
            </a:lvl6pPr>
            <a:lvl7pPr indent="-228600" lvl="6" marL="3200400" algn="l">
              <a:spcBef>
                <a:spcPts val="280"/>
              </a:spcBef>
              <a:spcAft>
                <a:spcPts val="0"/>
              </a:spcAft>
              <a:buClr>
                <a:schemeClr val="dk1"/>
              </a:buClr>
              <a:buSzPts val="1400"/>
              <a:buFont typeface="Calibri"/>
              <a:buNone/>
              <a:defRPr sz="1400"/>
            </a:lvl7pPr>
            <a:lvl8pPr indent="-228600" lvl="7" marL="3657600" algn="l">
              <a:spcBef>
                <a:spcPts val="280"/>
              </a:spcBef>
              <a:spcAft>
                <a:spcPts val="0"/>
              </a:spcAft>
              <a:buClr>
                <a:schemeClr val="dk1"/>
              </a:buClr>
              <a:buSzPts val="1400"/>
              <a:buFont typeface="Calibri"/>
              <a:buNone/>
              <a:defRPr sz="1400"/>
            </a:lvl8pPr>
            <a:lvl9pPr indent="-228600" lvl="8" marL="4114800" algn="l">
              <a:spcBef>
                <a:spcPts val="280"/>
              </a:spcBef>
              <a:spcAft>
                <a:spcPts val="0"/>
              </a:spcAft>
              <a:buClr>
                <a:schemeClr val="dk1"/>
              </a:buClr>
              <a:buSzPts val="1400"/>
              <a:buFont typeface="Calibri"/>
              <a:buNone/>
              <a:defRPr sz="1400"/>
            </a:lvl9pPr>
          </a:lstStyle>
          <a:p/>
        </p:txBody>
      </p:sp>
      <p:sp>
        <p:nvSpPr>
          <p:cNvPr id="41" name="Google Shape;41;p22"/>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2"/>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pic>
        <p:nvPicPr>
          <p:cNvPr id="43" name="Google Shape;43;p22"/>
          <p:cNvPicPr preferRelativeResize="0"/>
          <p:nvPr/>
        </p:nvPicPr>
        <p:blipFill rotWithShape="1">
          <a:blip r:embed="rId2">
            <a:alphaModFix/>
          </a:blip>
          <a:srcRect b="6601" l="0" r="0" t="47191"/>
          <a:stretch/>
        </p:blipFill>
        <p:spPr>
          <a:xfrm>
            <a:off x="0" y="0"/>
            <a:ext cx="12242304" cy="1551214"/>
          </a:xfrm>
          <a:prstGeom prst="rect">
            <a:avLst/>
          </a:prstGeom>
          <a:noFill/>
          <a:ln>
            <a:noFill/>
          </a:ln>
        </p:spPr>
      </p:pic>
      <p:sp>
        <p:nvSpPr>
          <p:cNvPr id="44" name="Google Shape;44;p22"/>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5" name="Shape 45"/>
        <p:cNvGrpSpPr/>
        <p:nvPr/>
      </p:nvGrpSpPr>
      <p:grpSpPr>
        <a:xfrm>
          <a:off x="0" y="0"/>
          <a:ext cx="0" cy="0"/>
          <a:chOff x="0" y="0"/>
          <a:chExt cx="0" cy="0"/>
        </a:xfrm>
      </p:grpSpPr>
      <p:sp>
        <p:nvSpPr>
          <p:cNvPr id="46" name="Google Shape;46;p23"/>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3"/>
          <p:cNvSpPr txBox="1"/>
          <p:nvPr>
            <p:ph idx="1" type="body"/>
          </p:nvPr>
        </p:nvSpPr>
        <p:spPr>
          <a:xfrm>
            <a:off x="609600" y="1535113"/>
            <a:ext cx="5386917"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Font typeface="Calibri"/>
              <a:buNone/>
              <a:defRPr b="1" sz="2400"/>
            </a:lvl1pPr>
            <a:lvl2pPr indent="-228600" lvl="1" marL="914400" algn="l">
              <a:spcBef>
                <a:spcPts val="400"/>
              </a:spcBef>
              <a:spcAft>
                <a:spcPts val="0"/>
              </a:spcAft>
              <a:buClr>
                <a:schemeClr val="dk1"/>
              </a:buClr>
              <a:buSzPts val="2000"/>
              <a:buFont typeface="Calibri"/>
              <a:buNone/>
              <a:defRPr b="1" sz="2000"/>
            </a:lvl2pPr>
            <a:lvl3pPr indent="-228600" lvl="2" marL="1371600" algn="l">
              <a:spcBef>
                <a:spcPts val="360"/>
              </a:spcBef>
              <a:spcAft>
                <a:spcPts val="0"/>
              </a:spcAft>
              <a:buClr>
                <a:schemeClr val="dk1"/>
              </a:buClr>
              <a:buSzPts val="1800"/>
              <a:buFont typeface="Calibri"/>
              <a:buNone/>
              <a:defRPr b="1" sz="1800"/>
            </a:lvl3pPr>
            <a:lvl4pPr indent="-228600" lvl="3" marL="1828800" algn="l">
              <a:spcBef>
                <a:spcPts val="320"/>
              </a:spcBef>
              <a:spcAft>
                <a:spcPts val="0"/>
              </a:spcAft>
              <a:buClr>
                <a:schemeClr val="dk1"/>
              </a:buClr>
              <a:buSzPts val="1600"/>
              <a:buFont typeface="Calibri"/>
              <a:buNone/>
              <a:defRPr b="1" sz="1600"/>
            </a:lvl4pPr>
            <a:lvl5pPr indent="-228600" lvl="4" marL="2286000" algn="l">
              <a:spcBef>
                <a:spcPts val="320"/>
              </a:spcBef>
              <a:spcAft>
                <a:spcPts val="0"/>
              </a:spcAft>
              <a:buClr>
                <a:schemeClr val="dk1"/>
              </a:buClr>
              <a:buSzPts val="1600"/>
              <a:buFont typeface="Calibri"/>
              <a:buNone/>
              <a:defRPr b="1" sz="1600"/>
            </a:lvl5pPr>
            <a:lvl6pPr indent="-228600" lvl="5" marL="2743200" algn="l">
              <a:spcBef>
                <a:spcPts val="320"/>
              </a:spcBef>
              <a:spcAft>
                <a:spcPts val="0"/>
              </a:spcAft>
              <a:buClr>
                <a:schemeClr val="dk1"/>
              </a:buClr>
              <a:buSzPts val="1600"/>
              <a:buFont typeface="Calibri"/>
              <a:buNone/>
              <a:defRPr b="1" sz="1600"/>
            </a:lvl6pPr>
            <a:lvl7pPr indent="-228600" lvl="6" marL="3200400" algn="l">
              <a:spcBef>
                <a:spcPts val="320"/>
              </a:spcBef>
              <a:spcAft>
                <a:spcPts val="0"/>
              </a:spcAft>
              <a:buClr>
                <a:schemeClr val="dk1"/>
              </a:buClr>
              <a:buSzPts val="1600"/>
              <a:buFont typeface="Calibri"/>
              <a:buNone/>
              <a:defRPr b="1" sz="1600"/>
            </a:lvl7pPr>
            <a:lvl8pPr indent="-228600" lvl="7" marL="3657600" algn="l">
              <a:spcBef>
                <a:spcPts val="320"/>
              </a:spcBef>
              <a:spcAft>
                <a:spcPts val="0"/>
              </a:spcAft>
              <a:buClr>
                <a:schemeClr val="dk1"/>
              </a:buClr>
              <a:buSzPts val="1600"/>
              <a:buFont typeface="Calibri"/>
              <a:buNone/>
              <a:defRPr b="1" sz="1600"/>
            </a:lvl8pPr>
            <a:lvl9pPr indent="-228600" lvl="8" marL="4114800" algn="l">
              <a:spcBef>
                <a:spcPts val="320"/>
              </a:spcBef>
              <a:spcAft>
                <a:spcPts val="0"/>
              </a:spcAft>
              <a:buClr>
                <a:schemeClr val="dk1"/>
              </a:buClr>
              <a:buSzPts val="1600"/>
              <a:buFont typeface="Calibri"/>
              <a:buNone/>
              <a:defRPr b="1" sz="1600"/>
            </a:lvl9pPr>
          </a:lstStyle>
          <a:p/>
        </p:txBody>
      </p:sp>
      <p:sp>
        <p:nvSpPr>
          <p:cNvPr id="48" name="Google Shape;48;p23"/>
          <p:cNvSpPr txBox="1"/>
          <p:nvPr>
            <p:ph idx="2" type="body"/>
          </p:nvPr>
        </p:nvSpPr>
        <p:spPr>
          <a:xfrm>
            <a:off x="609600" y="2174875"/>
            <a:ext cx="5386917"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Font typeface="Calibri"/>
              <a:buChar char="•"/>
              <a:defRPr sz="2400"/>
            </a:lvl1pPr>
            <a:lvl2pPr indent="-355600" lvl="1" marL="914400" algn="l">
              <a:spcBef>
                <a:spcPts val="400"/>
              </a:spcBef>
              <a:spcAft>
                <a:spcPts val="0"/>
              </a:spcAft>
              <a:buClr>
                <a:schemeClr val="dk1"/>
              </a:buClr>
              <a:buSzPts val="2000"/>
              <a:buFont typeface="Calibri"/>
              <a:buChar char="–"/>
              <a:defRPr sz="2000"/>
            </a:lvl2pPr>
            <a:lvl3pPr indent="-342900" lvl="2" marL="1371600" algn="l">
              <a:spcBef>
                <a:spcPts val="360"/>
              </a:spcBef>
              <a:spcAft>
                <a:spcPts val="0"/>
              </a:spcAft>
              <a:buClr>
                <a:schemeClr val="dk1"/>
              </a:buClr>
              <a:buSzPts val="1800"/>
              <a:buFont typeface="Calibri"/>
              <a:buChar char="•"/>
              <a:defRPr sz="1800"/>
            </a:lvl3pPr>
            <a:lvl4pPr indent="-330200" lvl="3" marL="1828800" algn="l">
              <a:spcBef>
                <a:spcPts val="320"/>
              </a:spcBef>
              <a:spcAft>
                <a:spcPts val="0"/>
              </a:spcAft>
              <a:buClr>
                <a:schemeClr val="dk1"/>
              </a:buClr>
              <a:buSzPts val="1600"/>
              <a:buFont typeface="Calibri"/>
              <a:buChar char="–"/>
              <a:defRPr sz="1600"/>
            </a:lvl4pPr>
            <a:lvl5pPr indent="-330200" lvl="4" marL="2286000" algn="l">
              <a:spcBef>
                <a:spcPts val="320"/>
              </a:spcBef>
              <a:spcAft>
                <a:spcPts val="0"/>
              </a:spcAft>
              <a:buClr>
                <a:schemeClr val="dk1"/>
              </a:buClr>
              <a:buSzPts val="1600"/>
              <a:buFont typeface="Calibri"/>
              <a:buChar char="»"/>
              <a:defRPr sz="1600"/>
            </a:lvl5pPr>
            <a:lvl6pPr indent="-330200" lvl="5" marL="2743200" algn="l">
              <a:spcBef>
                <a:spcPts val="320"/>
              </a:spcBef>
              <a:spcAft>
                <a:spcPts val="0"/>
              </a:spcAft>
              <a:buClr>
                <a:schemeClr val="dk1"/>
              </a:buClr>
              <a:buSzPts val="1600"/>
              <a:buFont typeface="Calibri"/>
              <a:buChar char="»"/>
              <a:defRPr sz="1600"/>
            </a:lvl6pPr>
            <a:lvl7pPr indent="-330200" lvl="6" marL="3200400" algn="l">
              <a:spcBef>
                <a:spcPts val="320"/>
              </a:spcBef>
              <a:spcAft>
                <a:spcPts val="0"/>
              </a:spcAft>
              <a:buClr>
                <a:schemeClr val="dk1"/>
              </a:buClr>
              <a:buSzPts val="1600"/>
              <a:buFont typeface="Calibri"/>
              <a:buChar char="»"/>
              <a:defRPr sz="1600"/>
            </a:lvl7pPr>
            <a:lvl8pPr indent="-330200" lvl="7" marL="3657600" algn="l">
              <a:spcBef>
                <a:spcPts val="320"/>
              </a:spcBef>
              <a:spcAft>
                <a:spcPts val="0"/>
              </a:spcAft>
              <a:buClr>
                <a:schemeClr val="dk1"/>
              </a:buClr>
              <a:buSzPts val="1600"/>
              <a:buFont typeface="Calibri"/>
              <a:buChar char="»"/>
              <a:defRPr sz="1600"/>
            </a:lvl8pPr>
            <a:lvl9pPr indent="-330200" lvl="8" marL="4114800" algn="l">
              <a:spcBef>
                <a:spcPts val="320"/>
              </a:spcBef>
              <a:spcAft>
                <a:spcPts val="0"/>
              </a:spcAft>
              <a:buClr>
                <a:schemeClr val="dk1"/>
              </a:buClr>
              <a:buSzPts val="1600"/>
              <a:buFont typeface="Calibri"/>
              <a:buChar char="»"/>
              <a:defRPr sz="1600"/>
            </a:lvl9pPr>
          </a:lstStyle>
          <a:p/>
        </p:txBody>
      </p:sp>
      <p:sp>
        <p:nvSpPr>
          <p:cNvPr id="49" name="Google Shape;49;p23"/>
          <p:cNvSpPr txBox="1"/>
          <p:nvPr>
            <p:ph idx="3" type="body"/>
          </p:nvPr>
        </p:nvSpPr>
        <p:spPr>
          <a:xfrm>
            <a:off x="6193368" y="1535113"/>
            <a:ext cx="5389033"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Font typeface="Calibri"/>
              <a:buNone/>
              <a:defRPr b="1" sz="2400"/>
            </a:lvl1pPr>
            <a:lvl2pPr indent="-228600" lvl="1" marL="914400" algn="l">
              <a:spcBef>
                <a:spcPts val="400"/>
              </a:spcBef>
              <a:spcAft>
                <a:spcPts val="0"/>
              </a:spcAft>
              <a:buClr>
                <a:schemeClr val="dk1"/>
              </a:buClr>
              <a:buSzPts val="2000"/>
              <a:buFont typeface="Calibri"/>
              <a:buNone/>
              <a:defRPr b="1" sz="2000"/>
            </a:lvl2pPr>
            <a:lvl3pPr indent="-228600" lvl="2" marL="1371600" algn="l">
              <a:spcBef>
                <a:spcPts val="360"/>
              </a:spcBef>
              <a:spcAft>
                <a:spcPts val="0"/>
              </a:spcAft>
              <a:buClr>
                <a:schemeClr val="dk1"/>
              </a:buClr>
              <a:buSzPts val="1800"/>
              <a:buFont typeface="Calibri"/>
              <a:buNone/>
              <a:defRPr b="1" sz="1800"/>
            </a:lvl3pPr>
            <a:lvl4pPr indent="-228600" lvl="3" marL="1828800" algn="l">
              <a:spcBef>
                <a:spcPts val="320"/>
              </a:spcBef>
              <a:spcAft>
                <a:spcPts val="0"/>
              </a:spcAft>
              <a:buClr>
                <a:schemeClr val="dk1"/>
              </a:buClr>
              <a:buSzPts val="1600"/>
              <a:buFont typeface="Calibri"/>
              <a:buNone/>
              <a:defRPr b="1" sz="1600"/>
            </a:lvl4pPr>
            <a:lvl5pPr indent="-228600" lvl="4" marL="2286000" algn="l">
              <a:spcBef>
                <a:spcPts val="320"/>
              </a:spcBef>
              <a:spcAft>
                <a:spcPts val="0"/>
              </a:spcAft>
              <a:buClr>
                <a:schemeClr val="dk1"/>
              </a:buClr>
              <a:buSzPts val="1600"/>
              <a:buFont typeface="Calibri"/>
              <a:buNone/>
              <a:defRPr b="1" sz="1600"/>
            </a:lvl5pPr>
            <a:lvl6pPr indent="-228600" lvl="5" marL="2743200" algn="l">
              <a:spcBef>
                <a:spcPts val="320"/>
              </a:spcBef>
              <a:spcAft>
                <a:spcPts val="0"/>
              </a:spcAft>
              <a:buClr>
                <a:schemeClr val="dk1"/>
              </a:buClr>
              <a:buSzPts val="1600"/>
              <a:buFont typeface="Calibri"/>
              <a:buNone/>
              <a:defRPr b="1" sz="1600"/>
            </a:lvl6pPr>
            <a:lvl7pPr indent="-228600" lvl="6" marL="3200400" algn="l">
              <a:spcBef>
                <a:spcPts val="320"/>
              </a:spcBef>
              <a:spcAft>
                <a:spcPts val="0"/>
              </a:spcAft>
              <a:buClr>
                <a:schemeClr val="dk1"/>
              </a:buClr>
              <a:buSzPts val="1600"/>
              <a:buFont typeface="Calibri"/>
              <a:buNone/>
              <a:defRPr b="1" sz="1600"/>
            </a:lvl7pPr>
            <a:lvl8pPr indent="-228600" lvl="7" marL="3657600" algn="l">
              <a:spcBef>
                <a:spcPts val="320"/>
              </a:spcBef>
              <a:spcAft>
                <a:spcPts val="0"/>
              </a:spcAft>
              <a:buClr>
                <a:schemeClr val="dk1"/>
              </a:buClr>
              <a:buSzPts val="1600"/>
              <a:buFont typeface="Calibri"/>
              <a:buNone/>
              <a:defRPr b="1" sz="1600"/>
            </a:lvl8pPr>
            <a:lvl9pPr indent="-228600" lvl="8" marL="4114800" algn="l">
              <a:spcBef>
                <a:spcPts val="320"/>
              </a:spcBef>
              <a:spcAft>
                <a:spcPts val="0"/>
              </a:spcAft>
              <a:buClr>
                <a:schemeClr val="dk1"/>
              </a:buClr>
              <a:buSzPts val="1600"/>
              <a:buFont typeface="Calibri"/>
              <a:buNone/>
              <a:defRPr b="1" sz="1600"/>
            </a:lvl9pPr>
          </a:lstStyle>
          <a:p/>
        </p:txBody>
      </p:sp>
      <p:sp>
        <p:nvSpPr>
          <p:cNvPr id="50" name="Google Shape;50;p23"/>
          <p:cNvSpPr txBox="1"/>
          <p:nvPr>
            <p:ph idx="4" type="body"/>
          </p:nvPr>
        </p:nvSpPr>
        <p:spPr>
          <a:xfrm>
            <a:off x="6193368" y="2174875"/>
            <a:ext cx="5389033"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Font typeface="Calibri"/>
              <a:buChar char="•"/>
              <a:defRPr sz="2400"/>
            </a:lvl1pPr>
            <a:lvl2pPr indent="-355600" lvl="1" marL="914400" algn="l">
              <a:spcBef>
                <a:spcPts val="400"/>
              </a:spcBef>
              <a:spcAft>
                <a:spcPts val="0"/>
              </a:spcAft>
              <a:buClr>
                <a:schemeClr val="dk1"/>
              </a:buClr>
              <a:buSzPts val="2000"/>
              <a:buFont typeface="Calibri"/>
              <a:buChar char="–"/>
              <a:defRPr sz="2000"/>
            </a:lvl2pPr>
            <a:lvl3pPr indent="-342900" lvl="2" marL="1371600" algn="l">
              <a:spcBef>
                <a:spcPts val="360"/>
              </a:spcBef>
              <a:spcAft>
                <a:spcPts val="0"/>
              </a:spcAft>
              <a:buClr>
                <a:schemeClr val="dk1"/>
              </a:buClr>
              <a:buSzPts val="1800"/>
              <a:buFont typeface="Calibri"/>
              <a:buChar char="•"/>
              <a:defRPr sz="1800"/>
            </a:lvl3pPr>
            <a:lvl4pPr indent="-330200" lvl="3" marL="1828800" algn="l">
              <a:spcBef>
                <a:spcPts val="320"/>
              </a:spcBef>
              <a:spcAft>
                <a:spcPts val="0"/>
              </a:spcAft>
              <a:buClr>
                <a:schemeClr val="dk1"/>
              </a:buClr>
              <a:buSzPts val="1600"/>
              <a:buFont typeface="Calibri"/>
              <a:buChar char="–"/>
              <a:defRPr sz="1600"/>
            </a:lvl4pPr>
            <a:lvl5pPr indent="-330200" lvl="4" marL="2286000" algn="l">
              <a:spcBef>
                <a:spcPts val="320"/>
              </a:spcBef>
              <a:spcAft>
                <a:spcPts val="0"/>
              </a:spcAft>
              <a:buClr>
                <a:schemeClr val="dk1"/>
              </a:buClr>
              <a:buSzPts val="1600"/>
              <a:buFont typeface="Calibri"/>
              <a:buChar char="»"/>
              <a:defRPr sz="1600"/>
            </a:lvl5pPr>
            <a:lvl6pPr indent="-330200" lvl="5" marL="2743200" algn="l">
              <a:spcBef>
                <a:spcPts val="320"/>
              </a:spcBef>
              <a:spcAft>
                <a:spcPts val="0"/>
              </a:spcAft>
              <a:buClr>
                <a:schemeClr val="dk1"/>
              </a:buClr>
              <a:buSzPts val="1600"/>
              <a:buFont typeface="Calibri"/>
              <a:buChar char="»"/>
              <a:defRPr sz="1600"/>
            </a:lvl6pPr>
            <a:lvl7pPr indent="-330200" lvl="6" marL="3200400" algn="l">
              <a:spcBef>
                <a:spcPts val="320"/>
              </a:spcBef>
              <a:spcAft>
                <a:spcPts val="0"/>
              </a:spcAft>
              <a:buClr>
                <a:schemeClr val="dk1"/>
              </a:buClr>
              <a:buSzPts val="1600"/>
              <a:buFont typeface="Calibri"/>
              <a:buChar char="»"/>
              <a:defRPr sz="1600"/>
            </a:lvl7pPr>
            <a:lvl8pPr indent="-330200" lvl="7" marL="3657600" algn="l">
              <a:spcBef>
                <a:spcPts val="320"/>
              </a:spcBef>
              <a:spcAft>
                <a:spcPts val="0"/>
              </a:spcAft>
              <a:buClr>
                <a:schemeClr val="dk1"/>
              </a:buClr>
              <a:buSzPts val="1600"/>
              <a:buFont typeface="Calibri"/>
              <a:buChar char="»"/>
              <a:defRPr sz="1600"/>
            </a:lvl8pPr>
            <a:lvl9pPr indent="-330200" lvl="8" marL="4114800" algn="l">
              <a:spcBef>
                <a:spcPts val="320"/>
              </a:spcBef>
              <a:spcAft>
                <a:spcPts val="0"/>
              </a:spcAft>
              <a:buClr>
                <a:schemeClr val="dk1"/>
              </a:buClr>
              <a:buSzPts val="1600"/>
              <a:buFont typeface="Calibri"/>
              <a:buChar char="»"/>
              <a:defRPr sz="1600"/>
            </a:lvl9pPr>
          </a:lstStyle>
          <a:p/>
        </p:txBody>
      </p:sp>
      <p:sp>
        <p:nvSpPr>
          <p:cNvPr id="51" name="Google Shape;51;p23"/>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3"/>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3"/>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24"/>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4"/>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4"/>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9" name="Shape 59"/>
        <p:cNvGrpSpPr/>
        <p:nvPr/>
      </p:nvGrpSpPr>
      <p:grpSpPr>
        <a:xfrm>
          <a:off x="0" y="0"/>
          <a:ext cx="0" cy="0"/>
          <a:chOff x="0" y="0"/>
          <a:chExt cx="0" cy="0"/>
        </a:xfrm>
      </p:grpSpPr>
      <p:sp>
        <p:nvSpPr>
          <p:cNvPr id="60" name="Google Shape;60;p25"/>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5"/>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5"/>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3" name="Shape 63"/>
        <p:cNvGrpSpPr/>
        <p:nvPr/>
      </p:nvGrpSpPr>
      <p:grpSpPr>
        <a:xfrm>
          <a:off x="0" y="0"/>
          <a:ext cx="0" cy="0"/>
          <a:chOff x="0" y="0"/>
          <a:chExt cx="0" cy="0"/>
        </a:xfrm>
      </p:grpSpPr>
      <p:sp>
        <p:nvSpPr>
          <p:cNvPr id="64" name="Google Shape;64;p26"/>
          <p:cNvSpPr txBox="1"/>
          <p:nvPr>
            <p:ph type="title"/>
          </p:nvPr>
        </p:nvSpPr>
        <p:spPr>
          <a:xfrm>
            <a:off x="609601" y="273050"/>
            <a:ext cx="4011084" cy="116205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b="1"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26"/>
          <p:cNvSpPr txBox="1"/>
          <p:nvPr>
            <p:ph idx="1" type="body"/>
          </p:nvPr>
        </p:nvSpPr>
        <p:spPr>
          <a:xfrm>
            <a:off x="4766733" y="273051"/>
            <a:ext cx="6815667"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Font typeface="Calibri"/>
              <a:buChar char="•"/>
              <a:defRPr sz="3200"/>
            </a:lvl1pPr>
            <a:lvl2pPr indent="-406400" lvl="1" marL="914400" algn="l">
              <a:spcBef>
                <a:spcPts val="560"/>
              </a:spcBef>
              <a:spcAft>
                <a:spcPts val="0"/>
              </a:spcAft>
              <a:buClr>
                <a:schemeClr val="dk1"/>
              </a:buClr>
              <a:buSzPts val="2800"/>
              <a:buFont typeface="Calibri"/>
              <a:buChar char="–"/>
              <a:defRPr sz="2800"/>
            </a:lvl2pPr>
            <a:lvl3pPr indent="-381000" lvl="2" marL="1371600" algn="l">
              <a:spcBef>
                <a:spcPts val="480"/>
              </a:spcBef>
              <a:spcAft>
                <a:spcPts val="0"/>
              </a:spcAft>
              <a:buClr>
                <a:schemeClr val="dk1"/>
              </a:buClr>
              <a:buSzPts val="2400"/>
              <a:buFont typeface="Calibri"/>
              <a:buChar char="•"/>
              <a:defRPr sz="2400"/>
            </a:lvl3pPr>
            <a:lvl4pPr indent="-355600" lvl="3" marL="1828800" algn="l">
              <a:spcBef>
                <a:spcPts val="400"/>
              </a:spcBef>
              <a:spcAft>
                <a:spcPts val="0"/>
              </a:spcAft>
              <a:buClr>
                <a:schemeClr val="dk1"/>
              </a:buClr>
              <a:buSzPts val="2000"/>
              <a:buFont typeface="Calibri"/>
              <a:buChar char="–"/>
              <a:defRPr sz="2000"/>
            </a:lvl4pPr>
            <a:lvl5pPr indent="-355600" lvl="4" marL="2286000" algn="l">
              <a:spcBef>
                <a:spcPts val="400"/>
              </a:spcBef>
              <a:spcAft>
                <a:spcPts val="0"/>
              </a:spcAft>
              <a:buClr>
                <a:schemeClr val="dk1"/>
              </a:buClr>
              <a:buSzPts val="2000"/>
              <a:buFont typeface="Calibri"/>
              <a:buChar char="»"/>
              <a:defRPr sz="2000"/>
            </a:lvl5pPr>
            <a:lvl6pPr indent="-355600" lvl="5" marL="2743200" algn="l">
              <a:spcBef>
                <a:spcPts val="400"/>
              </a:spcBef>
              <a:spcAft>
                <a:spcPts val="0"/>
              </a:spcAft>
              <a:buClr>
                <a:schemeClr val="dk1"/>
              </a:buClr>
              <a:buSzPts val="2000"/>
              <a:buFont typeface="Calibri"/>
              <a:buChar char="»"/>
              <a:defRPr sz="2000"/>
            </a:lvl6pPr>
            <a:lvl7pPr indent="-355600" lvl="6" marL="3200400" algn="l">
              <a:spcBef>
                <a:spcPts val="400"/>
              </a:spcBef>
              <a:spcAft>
                <a:spcPts val="0"/>
              </a:spcAft>
              <a:buClr>
                <a:schemeClr val="dk1"/>
              </a:buClr>
              <a:buSzPts val="2000"/>
              <a:buFont typeface="Calibri"/>
              <a:buChar char="»"/>
              <a:defRPr sz="2000"/>
            </a:lvl7pPr>
            <a:lvl8pPr indent="-355600" lvl="7" marL="3657600" algn="l">
              <a:spcBef>
                <a:spcPts val="400"/>
              </a:spcBef>
              <a:spcAft>
                <a:spcPts val="0"/>
              </a:spcAft>
              <a:buClr>
                <a:schemeClr val="dk1"/>
              </a:buClr>
              <a:buSzPts val="2000"/>
              <a:buFont typeface="Calibri"/>
              <a:buChar char="»"/>
              <a:defRPr sz="2000"/>
            </a:lvl8pPr>
            <a:lvl9pPr indent="-355600" lvl="8" marL="4114800" algn="l">
              <a:spcBef>
                <a:spcPts val="400"/>
              </a:spcBef>
              <a:spcAft>
                <a:spcPts val="0"/>
              </a:spcAft>
              <a:buClr>
                <a:schemeClr val="dk1"/>
              </a:buClr>
              <a:buSzPts val="2000"/>
              <a:buFont typeface="Calibri"/>
              <a:buChar char="»"/>
              <a:defRPr sz="2000"/>
            </a:lvl9pPr>
          </a:lstStyle>
          <a:p/>
        </p:txBody>
      </p:sp>
      <p:sp>
        <p:nvSpPr>
          <p:cNvPr id="66" name="Google Shape;66;p26"/>
          <p:cNvSpPr txBox="1"/>
          <p:nvPr>
            <p:ph idx="2" type="body"/>
          </p:nvPr>
        </p:nvSpPr>
        <p:spPr>
          <a:xfrm>
            <a:off x="609601" y="1435101"/>
            <a:ext cx="4011084"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Font typeface="Calibri"/>
              <a:buNone/>
              <a:defRPr sz="1400"/>
            </a:lvl1pPr>
            <a:lvl2pPr indent="-228600" lvl="1" marL="914400" algn="l">
              <a:spcBef>
                <a:spcPts val="240"/>
              </a:spcBef>
              <a:spcAft>
                <a:spcPts val="0"/>
              </a:spcAft>
              <a:buClr>
                <a:schemeClr val="dk1"/>
              </a:buClr>
              <a:buSzPts val="1200"/>
              <a:buFont typeface="Calibri"/>
              <a:buNone/>
              <a:defRPr sz="1200"/>
            </a:lvl2pPr>
            <a:lvl3pPr indent="-228600" lvl="2" marL="1371600" algn="l">
              <a:spcBef>
                <a:spcPts val="200"/>
              </a:spcBef>
              <a:spcAft>
                <a:spcPts val="0"/>
              </a:spcAft>
              <a:buClr>
                <a:schemeClr val="dk1"/>
              </a:buClr>
              <a:buSzPts val="1000"/>
              <a:buFont typeface="Calibri"/>
              <a:buNone/>
              <a:defRPr sz="1000"/>
            </a:lvl3pPr>
            <a:lvl4pPr indent="-228600" lvl="3" marL="1828800" algn="l">
              <a:spcBef>
                <a:spcPts val="180"/>
              </a:spcBef>
              <a:spcAft>
                <a:spcPts val="0"/>
              </a:spcAft>
              <a:buClr>
                <a:schemeClr val="dk1"/>
              </a:buClr>
              <a:buSzPts val="900"/>
              <a:buFont typeface="Calibri"/>
              <a:buNone/>
              <a:defRPr sz="900"/>
            </a:lvl4pPr>
            <a:lvl5pPr indent="-228600" lvl="4" marL="2286000" algn="l">
              <a:spcBef>
                <a:spcPts val="180"/>
              </a:spcBef>
              <a:spcAft>
                <a:spcPts val="0"/>
              </a:spcAft>
              <a:buClr>
                <a:schemeClr val="dk1"/>
              </a:buClr>
              <a:buSzPts val="900"/>
              <a:buFont typeface="Calibri"/>
              <a:buNone/>
              <a:defRPr sz="900"/>
            </a:lvl5pPr>
            <a:lvl6pPr indent="-228600" lvl="5" marL="2743200" algn="l">
              <a:spcBef>
                <a:spcPts val="180"/>
              </a:spcBef>
              <a:spcAft>
                <a:spcPts val="0"/>
              </a:spcAft>
              <a:buClr>
                <a:schemeClr val="dk1"/>
              </a:buClr>
              <a:buSzPts val="900"/>
              <a:buFont typeface="Calibri"/>
              <a:buNone/>
              <a:defRPr sz="900"/>
            </a:lvl6pPr>
            <a:lvl7pPr indent="-228600" lvl="6" marL="3200400" algn="l">
              <a:spcBef>
                <a:spcPts val="180"/>
              </a:spcBef>
              <a:spcAft>
                <a:spcPts val="0"/>
              </a:spcAft>
              <a:buClr>
                <a:schemeClr val="dk1"/>
              </a:buClr>
              <a:buSzPts val="900"/>
              <a:buFont typeface="Calibri"/>
              <a:buNone/>
              <a:defRPr sz="900"/>
            </a:lvl7pPr>
            <a:lvl8pPr indent="-228600" lvl="7" marL="3657600" algn="l">
              <a:spcBef>
                <a:spcPts val="180"/>
              </a:spcBef>
              <a:spcAft>
                <a:spcPts val="0"/>
              </a:spcAft>
              <a:buClr>
                <a:schemeClr val="dk1"/>
              </a:buClr>
              <a:buSzPts val="900"/>
              <a:buFont typeface="Calibri"/>
              <a:buNone/>
              <a:defRPr sz="900"/>
            </a:lvl8pPr>
            <a:lvl9pPr indent="-228600" lvl="8" marL="4114800" algn="l">
              <a:spcBef>
                <a:spcPts val="180"/>
              </a:spcBef>
              <a:spcAft>
                <a:spcPts val="0"/>
              </a:spcAft>
              <a:buClr>
                <a:schemeClr val="dk1"/>
              </a:buClr>
              <a:buSzPts val="900"/>
              <a:buFont typeface="Calibri"/>
              <a:buNone/>
              <a:defRPr sz="900"/>
            </a:lvl9pPr>
          </a:lstStyle>
          <a:p/>
        </p:txBody>
      </p:sp>
      <p:sp>
        <p:nvSpPr>
          <p:cNvPr id="67" name="Google Shape;67;p26"/>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6"/>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26"/>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algn="r">
              <a:spcBef>
                <a:spcPts val="0"/>
              </a:spcBef>
              <a:buNone/>
              <a:defRPr sz="1400">
                <a:solidFill>
                  <a:schemeClr val="dk1"/>
                </a:solidFill>
                <a:latin typeface="Calibri"/>
                <a:ea typeface="Calibri"/>
                <a:cs typeface="Calibri"/>
                <a:sym typeface="Calibri"/>
              </a:defRPr>
            </a:lvl1pPr>
            <a:lvl2pPr indent="0" lvl="1" marL="0" marR="0" algn="r">
              <a:spcBef>
                <a:spcPts val="0"/>
              </a:spcBef>
              <a:buNone/>
              <a:defRPr sz="1400">
                <a:solidFill>
                  <a:schemeClr val="dk1"/>
                </a:solidFill>
                <a:latin typeface="Calibri"/>
                <a:ea typeface="Calibri"/>
                <a:cs typeface="Calibri"/>
                <a:sym typeface="Calibri"/>
              </a:defRPr>
            </a:lvl2pPr>
            <a:lvl3pPr indent="0" lvl="2" marL="0" marR="0" algn="r">
              <a:spcBef>
                <a:spcPts val="0"/>
              </a:spcBef>
              <a:buNone/>
              <a:defRPr sz="1400">
                <a:solidFill>
                  <a:schemeClr val="dk1"/>
                </a:solidFill>
                <a:latin typeface="Calibri"/>
                <a:ea typeface="Calibri"/>
                <a:cs typeface="Calibri"/>
                <a:sym typeface="Calibri"/>
              </a:defRPr>
            </a:lvl3pPr>
            <a:lvl4pPr indent="0" lvl="3" marL="0" marR="0" algn="r">
              <a:spcBef>
                <a:spcPts val="0"/>
              </a:spcBef>
              <a:buNone/>
              <a:defRPr sz="1400">
                <a:solidFill>
                  <a:schemeClr val="dk1"/>
                </a:solidFill>
                <a:latin typeface="Calibri"/>
                <a:ea typeface="Calibri"/>
                <a:cs typeface="Calibri"/>
                <a:sym typeface="Calibri"/>
              </a:defRPr>
            </a:lvl4pPr>
            <a:lvl5pPr indent="0" lvl="4" marL="0" marR="0" algn="r">
              <a:spcBef>
                <a:spcPts val="0"/>
              </a:spcBef>
              <a:buNone/>
              <a:defRPr sz="1400">
                <a:solidFill>
                  <a:schemeClr val="dk1"/>
                </a:solidFill>
                <a:latin typeface="Calibri"/>
                <a:ea typeface="Calibri"/>
                <a:cs typeface="Calibri"/>
                <a:sym typeface="Calibri"/>
              </a:defRPr>
            </a:lvl5pPr>
            <a:lvl6pPr indent="0" lvl="5" marL="0" marR="0" algn="r">
              <a:spcBef>
                <a:spcPts val="0"/>
              </a:spcBef>
              <a:buNone/>
              <a:defRPr sz="1400">
                <a:solidFill>
                  <a:schemeClr val="dk1"/>
                </a:solidFill>
                <a:latin typeface="Calibri"/>
                <a:ea typeface="Calibri"/>
                <a:cs typeface="Calibri"/>
                <a:sym typeface="Calibri"/>
              </a:defRPr>
            </a:lvl6pPr>
            <a:lvl7pPr indent="0" lvl="6" marL="0" marR="0" algn="r">
              <a:spcBef>
                <a:spcPts val="0"/>
              </a:spcBef>
              <a:buNone/>
              <a:defRPr sz="1400">
                <a:solidFill>
                  <a:schemeClr val="dk1"/>
                </a:solidFill>
                <a:latin typeface="Calibri"/>
                <a:ea typeface="Calibri"/>
                <a:cs typeface="Calibri"/>
                <a:sym typeface="Calibri"/>
              </a:defRPr>
            </a:lvl7pPr>
            <a:lvl8pPr indent="0" lvl="7" marL="0" marR="0" algn="r">
              <a:spcBef>
                <a:spcPts val="0"/>
              </a:spcBef>
              <a:buNone/>
              <a:defRPr sz="1400">
                <a:solidFill>
                  <a:schemeClr val="dk1"/>
                </a:solidFill>
                <a:latin typeface="Calibri"/>
                <a:ea typeface="Calibri"/>
                <a:cs typeface="Calibri"/>
                <a:sym typeface="Calibri"/>
              </a:defRPr>
            </a:lvl8pPr>
            <a:lvl9pPr indent="0" lvl="8" marL="0" marR="0" algn="r">
              <a:spcBef>
                <a:spcPts val="0"/>
              </a:spcBef>
              <a:buNone/>
              <a:defRPr sz="14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7"/>
          <p:cNvPicPr preferRelativeResize="0"/>
          <p:nvPr/>
        </p:nvPicPr>
        <p:blipFill rotWithShape="1">
          <a:blip r:embed="rId1">
            <a:alphaModFix/>
          </a:blip>
          <a:srcRect b="0" l="911" r="0" t="0"/>
          <a:stretch/>
        </p:blipFill>
        <p:spPr>
          <a:xfrm>
            <a:off x="0" y="5517233"/>
            <a:ext cx="12200467" cy="1340768"/>
          </a:xfrm>
          <a:prstGeom prst="rect">
            <a:avLst/>
          </a:prstGeom>
          <a:noFill/>
          <a:ln>
            <a:noFill/>
          </a:ln>
        </p:spPr>
      </p:pic>
      <p:sp>
        <p:nvSpPr>
          <p:cNvPr id="11" name="Google Shape;11;p17"/>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1" i="0" sz="4400" u="none" cap="none" strike="noStrike">
                <a:solidFill>
                  <a:schemeClr val="dk2"/>
                </a:solidFill>
                <a:latin typeface="Calibri"/>
                <a:ea typeface="Calibri"/>
                <a:cs typeface="Calibri"/>
                <a:sym typeface="Calibri"/>
              </a:defRPr>
            </a:lvl1pPr>
            <a:lvl2pPr lvl="1" marR="0" rtl="0" algn="l">
              <a:spcBef>
                <a:spcPts val="0"/>
              </a:spcBef>
              <a:spcAft>
                <a:spcPts val="0"/>
              </a:spcAft>
              <a:buSzPts val="1400"/>
              <a:buNone/>
              <a:defRPr b="1" i="0" sz="4400" u="none" cap="none" strike="noStrike">
                <a:solidFill>
                  <a:schemeClr val="dk2"/>
                </a:solidFill>
                <a:latin typeface="Calibri"/>
                <a:ea typeface="Calibri"/>
                <a:cs typeface="Calibri"/>
                <a:sym typeface="Calibri"/>
              </a:defRPr>
            </a:lvl2pPr>
            <a:lvl3pPr lvl="2" marR="0" rtl="0" algn="l">
              <a:spcBef>
                <a:spcPts val="0"/>
              </a:spcBef>
              <a:spcAft>
                <a:spcPts val="0"/>
              </a:spcAft>
              <a:buSzPts val="1400"/>
              <a:buNone/>
              <a:defRPr b="1" i="0" sz="4400" u="none" cap="none" strike="noStrike">
                <a:solidFill>
                  <a:schemeClr val="dk2"/>
                </a:solidFill>
                <a:latin typeface="Calibri"/>
                <a:ea typeface="Calibri"/>
                <a:cs typeface="Calibri"/>
                <a:sym typeface="Calibri"/>
              </a:defRPr>
            </a:lvl3pPr>
            <a:lvl4pPr lvl="3" marR="0" rtl="0" algn="l">
              <a:spcBef>
                <a:spcPts val="0"/>
              </a:spcBef>
              <a:spcAft>
                <a:spcPts val="0"/>
              </a:spcAft>
              <a:buSzPts val="1400"/>
              <a:buNone/>
              <a:defRPr b="1" i="0" sz="4400" u="none" cap="none" strike="noStrike">
                <a:solidFill>
                  <a:schemeClr val="dk2"/>
                </a:solidFill>
                <a:latin typeface="Calibri"/>
                <a:ea typeface="Calibri"/>
                <a:cs typeface="Calibri"/>
                <a:sym typeface="Calibri"/>
              </a:defRPr>
            </a:lvl4pPr>
            <a:lvl5pPr lvl="4" marR="0" rtl="0" algn="l">
              <a:spcBef>
                <a:spcPts val="0"/>
              </a:spcBef>
              <a:spcAft>
                <a:spcPts val="0"/>
              </a:spcAft>
              <a:buSzPts val="1400"/>
              <a:buNone/>
              <a:defRPr b="1" i="0" sz="4400" u="none" cap="none" strike="noStrike">
                <a:solidFill>
                  <a:schemeClr val="dk2"/>
                </a:solidFill>
                <a:latin typeface="Calibri"/>
                <a:ea typeface="Calibri"/>
                <a:cs typeface="Calibri"/>
                <a:sym typeface="Calibri"/>
              </a:defRPr>
            </a:lvl5pPr>
            <a:lvl6pPr lvl="5" marR="0" rtl="0" algn="l">
              <a:spcBef>
                <a:spcPts val="0"/>
              </a:spcBef>
              <a:spcAft>
                <a:spcPts val="0"/>
              </a:spcAft>
              <a:buSzPts val="1400"/>
              <a:buNone/>
              <a:defRPr b="1" i="0" sz="4400" u="none" cap="none" strike="noStrike">
                <a:solidFill>
                  <a:schemeClr val="dk2"/>
                </a:solidFill>
                <a:latin typeface="Arial"/>
                <a:ea typeface="Arial"/>
                <a:cs typeface="Arial"/>
                <a:sym typeface="Arial"/>
              </a:defRPr>
            </a:lvl6pPr>
            <a:lvl7pPr lvl="6" marR="0" rtl="0" algn="l">
              <a:spcBef>
                <a:spcPts val="0"/>
              </a:spcBef>
              <a:spcAft>
                <a:spcPts val="0"/>
              </a:spcAft>
              <a:buSzPts val="1400"/>
              <a:buNone/>
              <a:defRPr b="1" i="0" sz="4400" u="none" cap="none" strike="noStrike">
                <a:solidFill>
                  <a:schemeClr val="dk2"/>
                </a:solidFill>
                <a:latin typeface="Arial"/>
                <a:ea typeface="Arial"/>
                <a:cs typeface="Arial"/>
                <a:sym typeface="Arial"/>
              </a:defRPr>
            </a:lvl7pPr>
            <a:lvl8pPr lvl="7" marR="0" rtl="0" algn="l">
              <a:spcBef>
                <a:spcPts val="0"/>
              </a:spcBef>
              <a:spcAft>
                <a:spcPts val="0"/>
              </a:spcAft>
              <a:buSzPts val="1400"/>
              <a:buNone/>
              <a:defRPr b="1" i="0" sz="4400" u="none" cap="none" strike="noStrike">
                <a:solidFill>
                  <a:schemeClr val="dk2"/>
                </a:solidFill>
                <a:latin typeface="Arial"/>
                <a:ea typeface="Arial"/>
                <a:cs typeface="Arial"/>
                <a:sym typeface="Arial"/>
              </a:defRPr>
            </a:lvl8pPr>
            <a:lvl9pPr lvl="8" marR="0" rtl="0" algn="l">
              <a:spcBef>
                <a:spcPts val="0"/>
              </a:spcBef>
              <a:spcAft>
                <a:spcPts val="0"/>
              </a:spcAft>
              <a:buSzPts val="1400"/>
              <a:buNone/>
              <a:defRPr b="1" i="0" sz="4400" u="none" cap="none" strike="noStrike">
                <a:solidFill>
                  <a:schemeClr val="dk2"/>
                </a:solidFill>
                <a:latin typeface="Arial"/>
                <a:ea typeface="Arial"/>
                <a:cs typeface="Arial"/>
                <a:sym typeface="Arial"/>
              </a:defRPr>
            </a:lvl9pPr>
          </a:lstStyle>
          <a:p/>
        </p:txBody>
      </p:sp>
      <p:sp>
        <p:nvSpPr>
          <p:cNvPr id="12" name="Google Shape;12;p17"/>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Calibri"/>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Calibri"/>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Calibri"/>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Calibri"/>
              <a:buChar char="»"/>
              <a:defRPr b="0" i="0" sz="2000" u="none" cap="none" strike="noStrike">
                <a:solidFill>
                  <a:schemeClr val="dk1"/>
                </a:solidFill>
                <a:latin typeface="Calibri"/>
                <a:ea typeface="Calibri"/>
                <a:cs typeface="Calibri"/>
                <a:sym typeface="Calibri"/>
              </a:defRPr>
            </a:lvl9pPr>
          </a:lstStyle>
          <a:p/>
        </p:txBody>
      </p:sp>
      <p:sp>
        <p:nvSpPr>
          <p:cNvPr id="13" name="Google Shape;13;p17"/>
          <p:cNvSpPr txBox="1"/>
          <p:nvPr>
            <p:ph idx="10" type="dt"/>
          </p:nvPr>
        </p:nvSpPr>
        <p:spPr>
          <a:xfrm>
            <a:off x="203200" y="5562600"/>
            <a:ext cx="25400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7"/>
          <p:cNvSpPr txBox="1"/>
          <p:nvPr>
            <p:ph idx="11" type="ftr"/>
          </p:nvPr>
        </p:nvSpPr>
        <p:spPr>
          <a:xfrm>
            <a:off x="4368800" y="5562600"/>
            <a:ext cx="3860800" cy="45720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1400"/>
              <a:buNone/>
              <a:defRPr b="0" i="0" sz="14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 name="Google Shape;15;p17"/>
          <p:cNvSpPr txBox="1"/>
          <p:nvPr>
            <p:ph idx="12" type="sldNum"/>
          </p:nvPr>
        </p:nvSpPr>
        <p:spPr>
          <a:xfrm>
            <a:off x="9347200" y="5562600"/>
            <a:ext cx="2540000" cy="45720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1400" u="none" cap="none" strike="noStrike">
                <a:solidFill>
                  <a:schemeClr val="dk1"/>
                </a:solidFill>
                <a:latin typeface="Calibri"/>
                <a:ea typeface="Calibri"/>
                <a:cs typeface="Calibri"/>
                <a:sym typeface="Calibri"/>
              </a:defRPr>
            </a:lvl1pPr>
            <a:lvl2pPr indent="0" lvl="1" marL="0" marR="0" rtl="0" algn="r">
              <a:spcBef>
                <a:spcPts val="0"/>
              </a:spcBef>
              <a:buNone/>
              <a:defRPr b="0" i="0" sz="1400" u="none" cap="none" strike="noStrike">
                <a:solidFill>
                  <a:schemeClr val="dk1"/>
                </a:solidFill>
                <a:latin typeface="Calibri"/>
                <a:ea typeface="Calibri"/>
                <a:cs typeface="Calibri"/>
                <a:sym typeface="Calibri"/>
              </a:defRPr>
            </a:lvl2pPr>
            <a:lvl3pPr indent="0" lvl="2" marL="0" marR="0" rtl="0" algn="r">
              <a:spcBef>
                <a:spcPts val="0"/>
              </a:spcBef>
              <a:buNone/>
              <a:defRPr b="0" i="0" sz="1400" u="none" cap="none" strike="noStrike">
                <a:solidFill>
                  <a:schemeClr val="dk1"/>
                </a:solidFill>
                <a:latin typeface="Calibri"/>
                <a:ea typeface="Calibri"/>
                <a:cs typeface="Calibri"/>
                <a:sym typeface="Calibri"/>
              </a:defRPr>
            </a:lvl3pPr>
            <a:lvl4pPr indent="0" lvl="3" marL="0" marR="0" rtl="0" algn="r">
              <a:spcBef>
                <a:spcPts val="0"/>
              </a:spcBef>
              <a:buNone/>
              <a:defRPr b="0" i="0" sz="1400" u="none" cap="none" strike="noStrike">
                <a:solidFill>
                  <a:schemeClr val="dk1"/>
                </a:solidFill>
                <a:latin typeface="Calibri"/>
                <a:ea typeface="Calibri"/>
                <a:cs typeface="Calibri"/>
                <a:sym typeface="Calibri"/>
              </a:defRPr>
            </a:lvl4pPr>
            <a:lvl5pPr indent="0" lvl="4" marL="0" marR="0" rtl="0" algn="r">
              <a:spcBef>
                <a:spcPts val="0"/>
              </a:spcBef>
              <a:buNone/>
              <a:defRPr b="0" i="0" sz="1400" u="none" cap="none" strike="noStrike">
                <a:solidFill>
                  <a:schemeClr val="dk1"/>
                </a:solidFill>
                <a:latin typeface="Calibri"/>
                <a:ea typeface="Calibri"/>
                <a:cs typeface="Calibri"/>
                <a:sym typeface="Calibri"/>
              </a:defRPr>
            </a:lvl5pPr>
            <a:lvl6pPr indent="0" lvl="5" marL="0" marR="0" rtl="0" algn="r">
              <a:spcBef>
                <a:spcPts val="0"/>
              </a:spcBef>
              <a:buNone/>
              <a:defRPr b="0" i="0" sz="1400" u="none" cap="none" strike="noStrike">
                <a:solidFill>
                  <a:schemeClr val="dk1"/>
                </a:solidFill>
                <a:latin typeface="Calibri"/>
                <a:ea typeface="Calibri"/>
                <a:cs typeface="Calibri"/>
                <a:sym typeface="Calibri"/>
              </a:defRPr>
            </a:lvl6pPr>
            <a:lvl7pPr indent="0" lvl="6" marL="0" marR="0" rtl="0" algn="r">
              <a:spcBef>
                <a:spcPts val="0"/>
              </a:spcBef>
              <a:buNone/>
              <a:defRPr b="0" i="0" sz="1400" u="none" cap="none" strike="noStrike">
                <a:solidFill>
                  <a:schemeClr val="dk1"/>
                </a:solidFill>
                <a:latin typeface="Calibri"/>
                <a:ea typeface="Calibri"/>
                <a:cs typeface="Calibri"/>
                <a:sym typeface="Calibri"/>
              </a:defRPr>
            </a:lvl7pPr>
            <a:lvl8pPr indent="0" lvl="7" marL="0" marR="0" rtl="0" algn="r">
              <a:spcBef>
                <a:spcPts val="0"/>
              </a:spcBef>
              <a:buNone/>
              <a:defRPr b="0" i="0" sz="1400" u="none" cap="none" strike="noStrike">
                <a:solidFill>
                  <a:schemeClr val="dk1"/>
                </a:solidFill>
                <a:latin typeface="Calibri"/>
                <a:ea typeface="Calibri"/>
                <a:cs typeface="Calibri"/>
                <a:sym typeface="Calibri"/>
              </a:defRPr>
            </a:lvl8pPr>
            <a:lvl9pPr indent="0" lvl="8" marL="0" marR="0" rtl="0" algn="r">
              <a:spcBef>
                <a:spcPts val="0"/>
              </a:spcBef>
              <a:buNone/>
              <a:defRPr b="0" i="0" sz="1400"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arwick.ac.uk/padc" TargetMode="External"/><Relationship Id="rId4" Type="http://schemas.openxmlformats.org/officeDocument/2006/relationships/image" Target="../media/image6.png"/><Relationship Id="rId5"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warwick.ac.uk/padc" TargetMode="External"/><Relationship Id="rId4" Type="http://schemas.openxmlformats.org/officeDocument/2006/relationships/image" Target="../media/image16.png"/><Relationship Id="rId9" Type="http://schemas.openxmlformats.org/officeDocument/2006/relationships/image" Target="../media/image21.png"/><Relationship Id="rId5" Type="http://schemas.openxmlformats.org/officeDocument/2006/relationships/image" Target="../media/image17.jpg"/><Relationship Id="rId6" Type="http://schemas.openxmlformats.org/officeDocument/2006/relationships/image" Target="../media/image14.jpg"/><Relationship Id="rId7" Type="http://schemas.openxmlformats.org/officeDocument/2006/relationships/image" Target="../media/image7.jpg"/><Relationship Id="rId8" Type="http://schemas.openxmlformats.org/officeDocument/2006/relationships/image" Target="../media/image1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
          <p:cNvSpPr txBox="1"/>
          <p:nvPr>
            <p:ph type="ctrTitle"/>
          </p:nvPr>
        </p:nvSpPr>
        <p:spPr>
          <a:xfrm>
            <a:off x="273440" y="2530215"/>
            <a:ext cx="9254860" cy="1296144"/>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b="0" lang="en-GB" sz="3600"/>
              <a:t>Pre-application Doctoral Communications: </a:t>
            </a:r>
            <a:br>
              <a:rPr b="0" lang="en-GB" sz="3600"/>
            </a:br>
            <a:r>
              <a:rPr b="0" lang="en-GB" sz="3600"/>
              <a:t>A Participatory Workshop Exploring Institutional Gatekeeping in Doctoral Admissions</a:t>
            </a:r>
            <a:endParaRPr b="0" i="0" sz="3600"/>
          </a:p>
        </p:txBody>
      </p:sp>
      <p:sp>
        <p:nvSpPr>
          <p:cNvPr id="95" name="Google Shape;95;p1"/>
          <p:cNvSpPr txBox="1"/>
          <p:nvPr>
            <p:ph idx="1" type="subTitle"/>
          </p:nvPr>
        </p:nvSpPr>
        <p:spPr>
          <a:xfrm>
            <a:off x="425073" y="4081903"/>
            <a:ext cx="9344606" cy="2358985"/>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110000"/>
              </a:lnSpc>
              <a:spcBef>
                <a:spcPts val="0"/>
              </a:spcBef>
              <a:spcAft>
                <a:spcPts val="0"/>
              </a:spcAft>
              <a:buClr>
                <a:schemeClr val="dk1"/>
              </a:buClr>
              <a:buSzPct val="100000"/>
              <a:buFont typeface="Calibri"/>
              <a:buNone/>
            </a:pPr>
            <a:r>
              <a:rPr lang="en-GB" sz="2200"/>
              <a:t>James Burford (@jiaburford )</a:t>
            </a:r>
            <a:endParaRPr sz="2200"/>
          </a:p>
          <a:p>
            <a:pPr indent="0" lvl="0" marL="0" rtl="0" algn="l">
              <a:lnSpc>
                <a:spcPct val="110000"/>
              </a:lnSpc>
              <a:spcBef>
                <a:spcPts val="374"/>
              </a:spcBef>
              <a:spcAft>
                <a:spcPts val="0"/>
              </a:spcAft>
              <a:buClr>
                <a:schemeClr val="dk1"/>
              </a:buClr>
              <a:buSzPct val="100000"/>
              <a:buFont typeface="Calibri"/>
              <a:buNone/>
            </a:pPr>
            <a:r>
              <a:rPr lang="en-GB" sz="2200"/>
              <a:t>Emily Henderson (@EmilyFrascatore)</a:t>
            </a:r>
            <a:endParaRPr sz="2200"/>
          </a:p>
          <a:p>
            <a:pPr indent="0" lvl="0" marL="0" rtl="0" algn="l">
              <a:lnSpc>
                <a:spcPct val="110000"/>
              </a:lnSpc>
              <a:spcBef>
                <a:spcPts val="374"/>
              </a:spcBef>
              <a:spcAft>
                <a:spcPts val="0"/>
              </a:spcAft>
              <a:buClr>
                <a:schemeClr val="dk1"/>
              </a:buClr>
              <a:buSzPct val="100000"/>
              <a:buFont typeface="Calibri"/>
              <a:buNone/>
            </a:pPr>
            <a:r>
              <a:rPr lang="en-GB" sz="2200"/>
              <a:t>Sophia Kier-Byfield, Dangeni (@Dangeni_), </a:t>
            </a:r>
            <a:endParaRPr sz="2200"/>
          </a:p>
          <a:p>
            <a:pPr indent="0" lvl="0" marL="0" rtl="0" algn="l">
              <a:lnSpc>
                <a:spcPct val="110000"/>
              </a:lnSpc>
              <a:spcBef>
                <a:spcPts val="374"/>
              </a:spcBef>
              <a:spcAft>
                <a:spcPts val="0"/>
              </a:spcAft>
              <a:buClr>
                <a:schemeClr val="dk1"/>
              </a:buClr>
              <a:buSzPct val="100000"/>
              <a:buFont typeface="Calibri"/>
              <a:buNone/>
            </a:pPr>
            <a:r>
              <a:rPr lang="en-GB" sz="2200"/>
              <a:t>Ahmad Akkad (@AhmadAkkad)</a:t>
            </a:r>
            <a:endParaRPr sz="2200"/>
          </a:p>
          <a:p>
            <a:pPr indent="0" lvl="0" marL="0" rtl="0" algn="l">
              <a:lnSpc>
                <a:spcPct val="110000"/>
              </a:lnSpc>
              <a:spcBef>
                <a:spcPts val="374"/>
              </a:spcBef>
              <a:spcAft>
                <a:spcPts val="0"/>
              </a:spcAft>
              <a:buClr>
                <a:schemeClr val="dk1"/>
              </a:buClr>
              <a:buSzPct val="100000"/>
              <a:buFont typeface="Calibri"/>
              <a:buNone/>
            </a:pPr>
            <a:r>
              <a:rPr lang="en-GB" sz="2200"/>
              <a:t>Department of Education Studies, Warwick University  </a:t>
            </a:r>
            <a:endParaRPr sz="2200"/>
          </a:p>
          <a:p>
            <a:pPr indent="0" lvl="0" marL="0" rtl="0" algn="l">
              <a:lnSpc>
                <a:spcPct val="110000"/>
              </a:lnSpc>
              <a:spcBef>
                <a:spcPts val="374"/>
              </a:spcBef>
              <a:spcAft>
                <a:spcPts val="0"/>
              </a:spcAft>
              <a:buClr>
                <a:schemeClr val="dk1"/>
              </a:buClr>
              <a:buSzPct val="100000"/>
              <a:buFont typeface="Calibri"/>
              <a:buNone/>
            </a:pPr>
            <a:r>
              <a:rPr b="1" lang="en-GB" sz="2200"/>
              <a:t>          #PADC_project </a:t>
            </a:r>
            <a:r>
              <a:rPr lang="en-GB" sz="2200"/>
              <a:t>Project website</a:t>
            </a:r>
            <a:r>
              <a:rPr b="1" lang="en-GB" sz="2200"/>
              <a:t>:</a:t>
            </a:r>
            <a:r>
              <a:rPr b="1" lang="en-GB" sz="2200">
                <a:solidFill>
                  <a:srgbClr val="7030A0"/>
                </a:solidFill>
              </a:rPr>
              <a:t> </a:t>
            </a:r>
            <a:r>
              <a:rPr b="1" lang="en-GB" sz="2200" u="sng">
                <a:solidFill>
                  <a:srgbClr val="7030A0"/>
                </a:solidFill>
                <a:hlinkClick r:id="rId3">
                  <a:extLst>
                    <a:ext uri="{A12FA001-AC4F-418D-AE19-62706E023703}">
                      <ahyp:hlinkClr val="tx"/>
                    </a:ext>
                  </a:extLst>
                </a:hlinkClick>
              </a:rPr>
              <a:t>https://warwick.ac.uk/padc</a:t>
            </a:r>
            <a:endParaRPr b="1" sz="2200">
              <a:solidFill>
                <a:srgbClr val="7030A0"/>
              </a:solidFill>
            </a:endParaRPr>
          </a:p>
          <a:p>
            <a:pPr indent="0" lvl="0" marL="0" rtl="0" algn="l">
              <a:lnSpc>
                <a:spcPct val="110000"/>
              </a:lnSpc>
              <a:spcBef>
                <a:spcPts val="374"/>
              </a:spcBef>
              <a:spcAft>
                <a:spcPts val="0"/>
              </a:spcAft>
              <a:buClr>
                <a:schemeClr val="dk1"/>
              </a:buClr>
              <a:buSzPct val="100000"/>
              <a:buFont typeface="Calibri"/>
              <a:buNone/>
            </a:pPr>
            <a:r>
              <a:t/>
            </a:r>
            <a:endParaRPr sz="2200"/>
          </a:p>
          <a:p>
            <a:pPr indent="0" lvl="0" marL="0" rtl="0" algn="l">
              <a:lnSpc>
                <a:spcPct val="110000"/>
              </a:lnSpc>
              <a:spcBef>
                <a:spcPts val="374"/>
              </a:spcBef>
              <a:spcAft>
                <a:spcPts val="0"/>
              </a:spcAft>
              <a:buClr>
                <a:schemeClr val="dk1"/>
              </a:buClr>
              <a:buSzPct val="100000"/>
              <a:buFont typeface="Calibri"/>
              <a:buNone/>
            </a:pPr>
            <a:r>
              <a:rPr lang="en-GB" sz="2200"/>
              <a:t>EARLi 2023 Conference </a:t>
            </a:r>
            <a:r>
              <a:rPr lang="en-GB" sz="2200"/>
              <a:t>Thessaloniki</a:t>
            </a:r>
            <a:r>
              <a:rPr lang="en-GB" sz="2200"/>
              <a:t>, Greece, August 22-26, 2023</a:t>
            </a:r>
            <a:endParaRPr/>
          </a:p>
        </p:txBody>
      </p:sp>
      <p:pic>
        <p:nvPicPr>
          <p:cNvPr id="96" name="Google Shape;96;p1"/>
          <p:cNvPicPr preferRelativeResize="0"/>
          <p:nvPr/>
        </p:nvPicPr>
        <p:blipFill rotWithShape="1">
          <a:blip r:embed="rId4">
            <a:alphaModFix/>
          </a:blip>
          <a:srcRect b="0" l="0" r="0" t="0"/>
          <a:stretch/>
        </p:blipFill>
        <p:spPr>
          <a:xfrm>
            <a:off x="8380361" y="3853711"/>
            <a:ext cx="3811639" cy="2227259"/>
          </a:xfrm>
          <a:prstGeom prst="rect">
            <a:avLst/>
          </a:prstGeom>
          <a:noFill/>
          <a:ln>
            <a:noFill/>
          </a:ln>
        </p:spPr>
      </p:pic>
      <p:sp>
        <p:nvSpPr>
          <p:cNvPr id="97" name="Google Shape;97;p1"/>
          <p:cNvSpPr txBox="1"/>
          <p:nvPr/>
        </p:nvSpPr>
        <p:spPr>
          <a:xfrm>
            <a:off x="9532360" y="6080970"/>
            <a:ext cx="313861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400" u="none" cap="none" strike="noStrike">
                <a:solidFill>
                  <a:schemeClr val="dk1"/>
                </a:solidFill>
                <a:latin typeface="Calibri"/>
                <a:ea typeface="Calibri"/>
                <a:cs typeface="Calibri"/>
                <a:sym typeface="Calibri"/>
              </a:rPr>
              <a:t>Illustration by Yara Aboasfour</a:t>
            </a:r>
            <a:endParaRPr sz="1400">
              <a:solidFill>
                <a:schemeClr val="dk1"/>
              </a:solidFill>
              <a:latin typeface="Calibri"/>
              <a:ea typeface="Calibri"/>
              <a:cs typeface="Calibri"/>
              <a:sym typeface="Calibri"/>
            </a:endParaRPr>
          </a:p>
        </p:txBody>
      </p:sp>
      <p:sp>
        <p:nvSpPr>
          <p:cNvPr id="98" name="Google Shape;98;p1"/>
          <p:cNvSpPr txBox="1"/>
          <p:nvPr/>
        </p:nvSpPr>
        <p:spPr>
          <a:xfrm>
            <a:off x="9528300" y="3231784"/>
            <a:ext cx="2663700" cy="1108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600">
                <a:solidFill>
                  <a:schemeClr val="dk1"/>
                </a:solidFill>
                <a:latin typeface="Calibri"/>
                <a:ea typeface="Calibri"/>
                <a:cs typeface="Calibri"/>
                <a:sym typeface="Calibri"/>
              </a:rPr>
              <a:t>Funded by the Research England Enhancing Research Culture Fund 2022-2023 </a:t>
            </a:r>
            <a:endParaRPr sz="16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99" name="Google Shape;99;p1"/>
          <p:cNvPicPr preferRelativeResize="0"/>
          <p:nvPr/>
        </p:nvPicPr>
        <p:blipFill rotWithShape="1">
          <a:blip r:embed="rId5">
            <a:alphaModFix/>
          </a:blip>
          <a:srcRect b="0" l="0" r="0" t="0"/>
          <a:stretch/>
        </p:blipFill>
        <p:spPr>
          <a:xfrm>
            <a:off x="492779" y="5667375"/>
            <a:ext cx="549649" cy="37539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8"/>
          <p:cNvSpPr txBox="1"/>
          <p:nvPr>
            <p:ph type="title"/>
          </p:nvPr>
        </p:nvSpPr>
        <p:spPr>
          <a:xfrm>
            <a:off x="504092" y="228600"/>
            <a:ext cx="11574584" cy="1066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sz="4000"/>
              <a:t>Our project research objectives: PADC at Warwick </a:t>
            </a:r>
            <a:endParaRPr/>
          </a:p>
        </p:txBody>
      </p:sp>
      <p:sp>
        <p:nvSpPr>
          <p:cNvPr id="165" name="Google Shape;165;p8"/>
          <p:cNvSpPr txBox="1"/>
          <p:nvPr>
            <p:ph idx="1" type="body"/>
          </p:nvPr>
        </p:nvSpPr>
        <p:spPr>
          <a:xfrm>
            <a:off x="400833" y="1371600"/>
            <a:ext cx="11348581" cy="4678471"/>
          </a:xfrm>
          <a:prstGeom prst="rect">
            <a:avLst/>
          </a:prstGeom>
          <a:noFill/>
          <a:ln>
            <a:noFill/>
          </a:ln>
        </p:spPr>
        <p:txBody>
          <a:bodyPr anchorCtr="0" anchor="t" bIns="45700" lIns="91425" spcFirstLastPara="1" rIns="91425" wrap="square" tIns="45700">
            <a:normAutofit fontScale="85000" lnSpcReduction="20000"/>
          </a:bodyPr>
          <a:lstStyle/>
          <a:p>
            <a:pPr indent="-457200" lvl="0" marL="457200" rtl="0" algn="l">
              <a:spcBef>
                <a:spcPts val="0"/>
              </a:spcBef>
              <a:spcAft>
                <a:spcPts val="0"/>
              </a:spcAft>
              <a:buClr>
                <a:srgbClr val="000000"/>
              </a:buClr>
              <a:buSzPct val="100000"/>
              <a:buFont typeface="Calibri"/>
              <a:buChar char="•"/>
            </a:pPr>
            <a:r>
              <a:rPr lang="en-GB" sz="2600">
                <a:solidFill>
                  <a:srgbClr val="000000"/>
                </a:solidFill>
                <a:latin typeface="Calibri"/>
                <a:ea typeface="Calibri"/>
                <a:cs typeface="Calibri"/>
                <a:sym typeface="Calibri"/>
              </a:rPr>
              <a:t>Emerges from our various roles/contexts as new supervisor in dept, and as DPGR who has led work in this area. </a:t>
            </a:r>
            <a:endParaRPr/>
          </a:p>
          <a:p>
            <a:pPr indent="-457200" lvl="0" marL="457200" rtl="0" algn="l">
              <a:spcBef>
                <a:spcPts val="442"/>
              </a:spcBef>
              <a:spcAft>
                <a:spcPts val="0"/>
              </a:spcAft>
              <a:buClr>
                <a:srgbClr val="000000"/>
              </a:buClr>
              <a:buSzPct val="100000"/>
              <a:buFont typeface="Calibri"/>
              <a:buChar char="•"/>
            </a:pPr>
            <a:r>
              <a:rPr b="0" i="0" lang="en-GB" sz="2600" u="none" strike="noStrike">
                <a:solidFill>
                  <a:srgbClr val="000000"/>
                </a:solidFill>
                <a:latin typeface="Calibri"/>
                <a:ea typeface="Calibri"/>
                <a:cs typeface="Calibri"/>
                <a:sym typeface="Calibri"/>
              </a:rPr>
              <a:t>To understand how supervisors, DPGRs, and POs make decisions about responding to potential doctoral applicants at the pre-application stage, and to explore how these decisions may negatively impact the recruitment of diverse talent.</a:t>
            </a:r>
            <a:r>
              <a:rPr lang="en-GB" sz="2600">
                <a:solidFill>
                  <a:srgbClr val="000000"/>
                </a:solidFill>
                <a:latin typeface="Calibri"/>
                <a:ea typeface="Calibri"/>
                <a:cs typeface="Calibri"/>
                <a:sym typeface="Calibri"/>
              </a:rPr>
              <a:t> </a:t>
            </a:r>
            <a:endParaRPr b="0" i="0" sz="2600" u="none" strike="noStrike">
              <a:solidFill>
                <a:srgbClr val="000000"/>
              </a:solidFill>
              <a:latin typeface="Calibri"/>
              <a:ea typeface="Calibri"/>
              <a:cs typeface="Calibri"/>
              <a:sym typeface="Calibri"/>
            </a:endParaRPr>
          </a:p>
          <a:p>
            <a:pPr indent="-457200" lvl="0" marL="457200" rtl="0" algn="l">
              <a:spcBef>
                <a:spcPts val="442"/>
              </a:spcBef>
              <a:spcAft>
                <a:spcPts val="0"/>
              </a:spcAft>
              <a:buClr>
                <a:srgbClr val="000000"/>
              </a:buClr>
              <a:buSzPct val="100000"/>
              <a:buFont typeface="Calibri"/>
              <a:buChar char="•"/>
            </a:pPr>
            <a:r>
              <a:rPr b="0" i="0" lang="en-GB" sz="2600" u="none" strike="noStrike">
                <a:solidFill>
                  <a:srgbClr val="000000"/>
                </a:solidFill>
                <a:latin typeface="Calibri"/>
                <a:ea typeface="Calibri"/>
                <a:cs typeface="Calibri"/>
                <a:sym typeface="Calibri"/>
              </a:rPr>
              <a:t>To evaluate the extent to which Doctoral College/departmental webpages on PGR admissions transparently describe the pre-application stage.</a:t>
            </a:r>
            <a:r>
              <a:rPr lang="en-GB" sz="2600">
                <a:solidFill>
                  <a:srgbClr val="000000"/>
                </a:solidFill>
                <a:latin typeface="Calibri"/>
                <a:ea typeface="Calibri"/>
                <a:cs typeface="Calibri"/>
                <a:sym typeface="Calibri"/>
              </a:rPr>
              <a:t> </a:t>
            </a:r>
            <a:endParaRPr b="0" i="0" sz="2600" u="none" strike="noStrike">
              <a:solidFill>
                <a:srgbClr val="000000"/>
              </a:solidFill>
              <a:latin typeface="Calibri"/>
              <a:ea typeface="Calibri"/>
              <a:cs typeface="Calibri"/>
              <a:sym typeface="Calibri"/>
            </a:endParaRPr>
          </a:p>
          <a:p>
            <a:pPr indent="-457200" lvl="0" marL="457200" rtl="0" algn="l">
              <a:spcBef>
                <a:spcPts val="442"/>
              </a:spcBef>
              <a:spcAft>
                <a:spcPts val="0"/>
              </a:spcAft>
              <a:buClr>
                <a:srgbClr val="000000"/>
              </a:buClr>
              <a:buSzPct val="100000"/>
              <a:buFont typeface="Calibri"/>
              <a:buChar char="•"/>
            </a:pPr>
            <a:r>
              <a:rPr b="0" i="0" lang="en-GB" sz="2600" u="none" strike="noStrike">
                <a:solidFill>
                  <a:srgbClr val="000000"/>
                </a:solidFill>
                <a:latin typeface="Calibri"/>
                <a:ea typeface="Calibri"/>
                <a:cs typeface="Calibri"/>
                <a:sym typeface="Calibri"/>
              </a:rPr>
              <a:t>To identify changes at institutional and department levels to create a more transparent and inclusive doctoral admissions process, with a particular focus on enhancing inclusivity.</a:t>
            </a:r>
            <a:r>
              <a:rPr lang="en-GB" sz="2600">
                <a:solidFill>
                  <a:srgbClr val="000000"/>
                </a:solidFill>
                <a:latin typeface="Calibri"/>
                <a:ea typeface="Calibri"/>
                <a:cs typeface="Calibri"/>
                <a:sym typeface="Calibri"/>
              </a:rPr>
              <a:t> </a:t>
            </a:r>
            <a:endParaRPr b="0" i="0" sz="2600" u="none" strike="noStrike">
              <a:solidFill>
                <a:srgbClr val="000000"/>
              </a:solidFill>
              <a:latin typeface="Calibri"/>
              <a:ea typeface="Calibri"/>
              <a:cs typeface="Calibri"/>
              <a:sym typeface="Calibri"/>
            </a:endParaRPr>
          </a:p>
          <a:p>
            <a:pPr indent="-457200" lvl="0" marL="457200" rtl="0" algn="l">
              <a:spcBef>
                <a:spcPts val="442"/>
              </a:spcBef>
              <a:spcAft>
                <a:spcPts val="0"/>
              </a:spcAft>
              <a:buClr>
                <a:srgbClr val="000000"/>
              </a:buClr>
              <a:buSzPct val="100000"/>
              <a:buFont typeface="Calibri"/>
              <a:buChar char="•"/>
            </a:pPr>
            <a:r>
              <a:rPr b="0" i="0" lang="en-GB" sz="2600" u="none" strike="noStrike">
                <a:solidFill>
                  <a:srgbClr val="000000"/>
                </a:solidFill>
                <a:latin typeface="Calibri"/>
                <a:ea typeface="Calibri"/>
                <a:cs typeface="Calibri"/>
                <a:sym typeface="Calibri"/>
              </a:rPr>
              <a:t>To produce a suite of professional development opportunities that facilitate the implementation of these changes.</a:t>
            </a:r>
            <a:r>
              <a:rPr lang="en-GB" sz="2600">
                <a:solidFill>
                  <a:srgbClr val="000000"/>
                </a:solidFill>
                <a:latin typeface="Calibri"/>
                <a:ea typeface="Calibri"/>
                <a:cs typeface="Calibri"/>
                <a:sym typeface="Calibri"/>
              </a:rPr>
              <a:t> </a:t>
            </a:r>
            <a:endParaRPr/>
          </a:p>
          <a:p>
            <a:pPr indent="-457200" lvl="0" marL="457200" rtl="0" algn="l">
              <a:lnSpc>
                <a:spcPct val="90000"/>
              </a:lnSpc>
              <a:spcBef>
                <a:spcPts val="442"/>
              </a:spcBef>
              <a:spcAft>
                <a:spcPts val="0"/>
              </a:spcAft>
              <a:buClr>
                <a:srgbClr val="000000"/>
              </a:buClr>
              <a:buSzPct val="100000"/>
              <a:buFont typeface="Calibri"/>
              <a:buChar char="•"/>
            </a:pPr>
            <a:r>
              <a:rPr lang="en-GB" sz="2600">
                <a:solidFill>
                  <a:srgbClr val="000000"/>
                </a:solidFill>
                <a:latin typeface="Calibri"/>
                <a:ea typeface="Calibri"/>
                <a:cs typeface="Calibri"/>
                <a:sym typeface="Calibri"/>
              </a:rPr>
              <a:t>To fill a gap in current research on PADC: </a:t>
            </a:r>
            <a:r>
              <a:rPr lang="en-GB" sz="2600"/>
              <a:t>explore</a:t>
            </a:r>
            <a:r>
              <a:rPr lang="en-GB" sz="2600"/>
              <a:t> how various institutional players think about ethics involved in PADC and what it might mean to make inclusivity-aligned judgements. </a:t>
            </a:r>
            <a:endParaRPr sz="2600"/>
          </a:p>
          <a:p>
            <a:pPr indent="-327660" lvl="0" marL="457200" rtl="0" algn="l">
              <a:spcBef>
                <a:spcPts val="408"/>
              </a:spcBef>
              <a:spcAft>
                <a:spcPts val="0"/>
              </a:spcAft>
              <a:buClr>
                <a:schemeClr val="dk1"/>
              </a:buClr>
              <a:buSzPct val="100000"/>
              <a:buFont typeface="Calibri"/>
              <a:buNone/>
            </a:pPr>
            <a:r>
              <a:t/>
            </a:r>
            <a:endParaRPr sz="2400">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26dfeca8b7e_0_0"/>
          <p:cNvSpPr txBox="1"/>
          <p:nvPr>
            <p:ph type="title"/>
          </p:nvPr>
        </p:nvSpPr>
        <p:spPr>
          <a:xfrm>
            <a:off x="914400" y="228600"/>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g26dfeca8b7e_0_0"/>
          <p:cNvSpPr txBox="1"/>
          <p:nvPr>
            <p:ph idx="1" type="body"/>
          </p:nvPr>
        </p:nvSpPr>
        <p:spPr>
          <a:xfrm>
            <a:off x="914400" y="1371600"/>
            <a:ext cx="10363200" cy="41148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t/>
            </a:r>
            <a:endParaRPr/>
          </a:p>
        </p:txBody>
      </p:sp>
      <p:pic>
        <p:nvPicPr>
          <p:cNvPr id="173" name="Google Shape;173;g26dfeca8b7e_0_0"/>
          <p:cNvPicPr preferRelativeResize="0"/>
          <p:nvPr/>
        </p:nvPicPr>
        <p:blipFill>
          <a:blip r:embed="rId3">
            <a:alphaModFix/>
          </a:blip>
          <a:stretch>
            <a:fillRect/>
          </a:stretch>
        </p:blipFill>
        <p:spPr>
          <a:xfrm>
            <a:off x="0" y="0"/>
            <a:ext cx="12192000" cy="6858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9"/>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r>
              <a:rPr lang="en-GB"/>
              <a:t>Participants and methods </a:t>
            </a:r>
            <a:endParaRPr/>
          </a:p>
        </p:txBody>
      </p:sp>
      <p:graphicFrame>
        <p:nvGraphicFramePr>
          <p:cNvPr id="179" name="Google Shape;179;p9"/>
          <p:cNvGraphicFramePr/>
          <p:nvPr/>
        </p:nvGraphicFramePr>
        <p:xfrm>
          <a:off x="0" y="1201966"/>
          <a:ext cx="3000000" cy="3000000"/>
        </p:xfrm>
        <a:graphic>
          <a:graphicData uri="http://schemas.openxmlformats.org/drawingml/2006/table">
            <a:tbl>
              <a:tblPr bandRow="1" firstRow="1">
                <a:noFill/>
                <a:tableStyleId>{6172B032-340A-4D69-AC11-96867D1BEEB1}</a:tableStyleId>
              </a:tblPr>
              <a:tblGrid>
                <a:gridCol w="6096000"/>
                <a:gridCol w="6096000"/>
              </a:tblGrid>
              <a:tr h="526000">
                <a:tc gridSpan="2">
                  <a:txBody>
                    <a:bodyPr/>
                    <a:lstStyle/>
                    <a:p>
                      <a:pPr indent="0" lvl="0" marL="0" marR="0" rtl="0" algn="ctr">
                        <a:spcBef>
                          <a:spcPts val="0"/>
                        </a:spcBef>
                        <a:spcAft>
                          <a:spcPts val="0"/>
                        </a:spcAft>
                        <a:buClr>
                          <a:schemeClr val="dk1"/>
                        </a:buClr>
                        <a:buSzPts val="2700"/>
                        <a:buFont typeface="Calibri"/>
                        <a:buNone/>
                      </a:pPr>
                      <a:r>
                        <a:rPr lang="en-GB" sz="2700" u="none" cap="none" strike="noStrike">
                          <a:solidFill>
                            <a:schemeClr val="dk1"/>
                          </a:solidFill>
                        </a:rPr>
                        <a:t>Multi-method design </a:t>
                      </a:r>
                      <a:endParaRPr/>
                    </a:p>
                  </a:txBody>
                  <a:tcPr marT="43375" marB="43375" marR="86750" marL="86750"/>
                </a:tc>
                <a:tc hMerge="1"/>
              </a:tr>
              <a:tr h="526000">
                <a:tc>
                  <a:txBody>
                    <a:bodyPr/>
                    <a:lstStyle/>
                    <a:p>
                      <a:pPr indent="0" lvl="0" marL="0" marR="0" rtl="0" algn="ctr">
                        <a:spcBef>
                          <a:spcPts val="0"/>
                        </a:spcBef>
                        <a:spcAft>
                          <a:spcPts val="0"/>
                        </a:spcAft>
                        <a:buClr>
                          <a:schemeClr val="dk1"/>
                        </a:buClr>
                        <a:buSzPts val="2700"/>
                        <a:buFont typeface="Calibri"/>
                        <a:buNone/>
                      </a:pPr>
                      <a:r>
                        <a:rPr lang="en-GB" sz="2700" u="none" cap="none" strike="noStrike">
                          <a:solidFill>
                            <a:schemeClr val="dk1"/>
                          </a:solidFill>
                        </a:rPr>
                        <a:t>Semi-structured interviews </a:t>
                      </a:r>
                      <a:endParaRPr/>
                    </a:p>
                  </a:txBody>
                  <a:tcPr marT="43375" marB="43375" marR="86750" marL="86750"/>
                </a:tc>
                <a:tc>
                  <a:txBody>
                    <a:bodyPr/>
                    <a:lstStyle/>
                    <a:p>
                      <a:pPr indent="0" lvl="0" marL="0" marR="0" rtl="0" algn="ctr">
                        <a:spcBef>
                          <a:spcPts val="0"/>
                        </a:spcBef>
                        <a:spcAft>
                          <a:spcPts val="0"/>
                        </a:spcAft>
                        <a:buClr>
                          <a:schemeClr val="dk1"/>
                        </a:buClr>
                        <a:buSzPts val="2700"/>
                        <a:buFont typeface="Calibri"/>
                        <a:buNone/>
                      </a:pPr>
                      <a:r>
                        <a:rPr lang="en-GB" sz="2700" u="none" cap="none" strike="noStrike">
                          <a:solidFill>
                            <a:schemeClr val="dk1"/>
                          </a:solidFill>
                        </a:rPr>
                        <a:t>Solicited diaries &amp; FGDs</a:t>
                      </a:r>
                      <a:endParaRPr/>
                    </a:p>
                  </a:txBody>
                  <a:tcPr marT="43375" marB="43375" marR="86750" marL="86750"/>
                </a:tc>
              </a:tr>
              <a:tr h="4510100">
                <a:tc>
                  <a:txBody>
                    <a:bodyPr/>
                    <a:lstStyle/>
                    <a:p>
                      <a:pPr indent="0" lvl="0" marL="0" marR="0" rtl="0" algn="l">
                        <a:spcBef>
                          <a:spcPts val="0"/>
                        </a:spcBef>
                        <a:spcAft>
                          <a:spcPts val="0"/>
                        </a:spcAft>
                        <a:buClr>
                          <a:schemeClr val="dk1"/>
                        </a:buClr>
                        <a:buSzPts val="2400"/>
                        <a:buFont typeface="Arial"/>
                        <a:buNone/>
                      </a:pPr>
                      <a:r>
                        <a:rPr b="1" i="0" lang="en-GB" sz="2400" u="none" cap="none" strike="noStrike">
                          <a:latin typeface="Calibri"/>
                          <a:ea typeface="Calibri"/>
                          <a:cs typeface="Calibri"/>
                          <a:sym typeface="Calibri"/>
                        </a:rPr>
                        <a:t>Design</a:t>
                      </a:r>
                      <a:endParaRPr/>
                    </a:p>
                    <a:p>
                      <a:pPr indent="-285750" lvl="0" marL="285750" marR="0" rtl="0" algn="l">
                        <a:spcBef>
                          <a:spcPts val="0"/>
                        </a:spcBef>
                        <a:spcAft>
                          <a:spcPts val="0"/>
                        </a:spcAft>
                        <a:buClr>
                          <a:schemeClr val="dk1"/>
                        </a:buClr>
                        <a:buSzPts val="2400"/>
                        <a:buFont typeface="Arial"/>
                        <a:buChar char="•"/>
                      </a:pPr>
                      <a:r>
                        <a:rPr b="0" i="0" lang="en-GB" sz="2400" u="none" cap="none" strike="noStrike">
                          <a:latin typeface="Calibri"/>
                          <a:ea typeface="Calibri"/>
                          <a:cs typeface="Calibri"/>
                          <a:sym typeface="Calibri"/>
                        </a:rPr>
                        <a:t>1-hour semi-structured interviews </a:t>
                      </a:r>
                      <a:endParaRPr i="0" sz="2400" u="none" cap="none" strike="noStrike">
                        <a:solidFill>
                          <a:schemeClr val="dk1"/>
                        </a:solidFill>
                        <a:latin typeface="Calibri"/>
                        <a:ea typeface="Calibri"/>
                        <a:cs typeface="Calibri"/>
                        <a:sym typeface="Calibri"/>
                      </a:endParaRPr>
                    </a:p>
                    <a:p>
                      <a:pPr indent="0" lvl="0" marL="457200" marR="0" rtl="0" algn="l">
                        <a:spcBef>
                          <a:spcPts val="0"/>
                        </a:spcBef>
                        <a:spcAft>
                          <a:spcPts val="0"/>
                        </a:spcAft>
                        <a:buNone/>
                      </a:pPr>
                      <a:r>
                        <a:t/>
                      </a:r>
                      <a:endParaRPr b="0" i="0" sz="2400" u="none" cap="none" strike="noStrike">
                        <a:latin typeface="Calibri"/>
                        <a:ea typeface="Calibri"/>
                        <a:cs typeface="Calibri"/>
                        <a:sym typeface="Calibri"/>
                      </a:endParaRPr>
                    </a:p>
                    <a:p>
                      <a:pPr indent="-133350" lvl="0" marL="285750" marR="0" rtl="0" algn="l">
                        <a:spcBef>
                          <a:spcPts val="0"/>
                        </a:spcBef>
                        <a:spcAft>
                          <a:spcPts val="0"/>
                        </a:spcAft>
                        <a:buClr>
                          <a:schemeClr val="dk1"/>
                        </a:buClr>
                        <a:buSzPts val="2400"/>
                        <a:buFont typeface="Arial"/>
                        <a:buNone/>
                      </a:pPr>
                      <a:r>
                        <a:t/>
                      </a:r>
                      <a:endParaRPr i="0" sz="2400" u="none" cap="none" strike="noStrike">
                        <a:latin typeface="Calibri"/>
                        <a:ea typeface="Calibri"/>
                        <a:cs typeface="Calibri"/>
                        <a:sym typeface="Calibri"/>
                      </a:endParaRPr>
                    </a:p>
                    <a:p>
                      <a:pPr indent="0" lvl="0" marL="0" marR="0" rtl="0" algn="l">
                        <a:spcBef>
                          <a:spcPts val="0"/>
                        </a:spcBef>
                        <a:spcAft>
                          <a:spcPts val="0"/>
                        </a:spcAft>
                        <a:buClr>
                          <a:schemeClr val="dk1"/>
                        </a:buClr>
                        <a:buSzPts val="2400"/>
                        <a:buFont typeface="Arial"/>
                        <a:buNone/>
                      </a:pPr>
                      <a:r>
                        <a:rPr b="1" i="0" lang="en-GB" sz="2400" u="none" cap="none" strike="noStrike">
                          <a:latin typeface="Calibri"/>
                          <a:ea typeface="Calibri"/>
                          <a:cs typeface="Calibri"/>
                          <a:sym typeface="Calibri"/>
                        </a:rPr>
                        <a:t>Participants </a:t>
                      </a:r>
                      <a:endParaRPr/>
                    </a:p>
                    <a:p>
                      <a:pPr indent="-285750" lvl="0" marL="285750" marR="0" rtl="0" algn="l">
                        <a:spcBef>
                          <a:spcPts val="0"/>
                        </a:spcBef>
                        <a:spcAft>
                          <a:spcPts val="0"/>
                        </a:spcAft>
                        <a:buClr>
                          <a:schemeClr val="dk1"/>
                        </a:buClr>
                        <a:buSzPts val="2400"/>
                        <a:buFont typeface="Arial"/>
                        <a:buChar char="•"/>
                      </a:pPr>
                      <a:r>
                        <a:rPr b="1" i="0" lang="en-GB" sz="2400" u="none" cap="none" strike="noStrike"/>
                        <a:t>11</a:t>
                      </a:r>
                      <a:r>
                        <a:rPr i="0" lang="en-GB" sz="2400" u="none" cap="none" strike="noStrike">
                          <a:latin typeface="Calibri"/>
                          <a:ea typeface="Calibri"/>
                          <a:cs typeface="Calibri"/>
                          <a:sym typeface="Calibri"/>
                        </a:rPr>
                        <a:t> DPGRs, </a:t>
                      </a:r>
                      <a:r>
                        <a:rPr b="1" i="0" lang="en-GB" sz="2400" u="none" cap="none" strike="noStrike"/>
                        <a:t>8</a:t>
                      </a:r>
                      <a:r>
                        <a:rPr i="0" lang="en-GB" sz="2400" u="none" cap="none" strike="noStrike">
                          <a:latin typeface="Calibri"/>
                          <a:ea typeface="Calibri"/>
                          <a:cs typeface="Calibri"/>
                          <a:sym typeface="Calibri"/>
                        </a:rPr>
                        <a:t> doctoral programme officers, </a:t>
                      </a:r>
                      <a:r>
                        <a:rPr b="1" i="0" lang="en-GB" sz="2400" u="none" cap="none" strike="noStrike"/>
                        <a:t>15</a:t>
                      </a:r>
                      <a:r>
                        <a:rPr i="0" lang="en-GB" sz="2400" u="none" cap="none" strike="noStrike">
                          <a:latin typeface="Calibri"/>
                          <a:ea typeface="Calibri"/>
                          <a:cs typeface="Calibri"/>
                          <a:sym typeface="Calibri"/>
                        </a:rPr>
                        <a:t> </a:t>
                      </a:r>
                      <a:r>
                        <a:rPr lang="en-GB" sz="2400"/>
                        <a:t>minoritised doctoral students. </a:t>
                      </a:r>
                      <a:r>
                        <a:rPr i="0" lang="en-GB" sz="2400" u="none" cap="none" strike="noStrike">
                          <a:latin typeface="Calibri"/>
                          <a:ea typeface="Calibri"/>
                          <a:cs typeface="Calibri"/>
                          <a:sym typeface="Calibri"/>
                        </a:rPr>
                        <a:t> </a:t>
                      </a:r>
                      <a:endParaRPr/>
                    </a:p>
                    <a:p>
                      <a:pPr indent="-285750" lvl="0" marL="285750" marR="0" rtl="0" algn="l">
                        <a:spcBef>
                          <a:spcPts val="0"/>
                        </a:spcBef>
                        <a:spcAft>
                          <a:spcPts val="0"/>
                        </a:spcAft>
                        <a:buClr>
                          <a:schemeClr val="dk1"/>
                        </a:buClr>
                        <a:buSzPts val="2400"/>
                        <a:buFont typeface="Arial"/>
                        <a:buChar char="•"/>
                      </a:pPr>
                      <a:r>
                        <a:rPr i="0" lang="en-GB" sz="2400" u="none" cap="none" strike="noStrike">
                          <a:latin typeface="Calibri"/>
                          <a:ea typeface="Calibri"/>
                          <a:cs typeface="Calibri"/>
                          <a:sym typeface="Calibri"/>
                        </a:rPr>
                        <a:t>All participants drawn from across Warwick faculties </a:t>
                      </a:r>
                      <a:endParaRPr/>
                    </a:p>
                  </a:txBody>
                  <a:tcPr marT="43375" marB="43375" marR="86750" marL="86750"/>
                </a:tc>
                <a:tc>
                  <a:txBody>
                    <a:bodyPr/>
                    <a:lstStyle/>
                    <a:p>
                      <a:pPr indent="0" lvl="0" marL="0" marR="0" rtl="0" algn="l">
                        <a:spcBef>
                          <a:spcPts val="0"/>
                        </a:spcBef>
                        <a:spcAft>
                          <a:spcPts val="0"/>
                        </a:spcAft>
                        <a:buClr>
                          <a:schemeClr val="dk1"/>
                        </a:buClr>
                        <a:buSzPts val="2400"/>
                        <a:buFont typeface="Calibri"/>
                        <a:buNone/>
                      </a:pPr>
                      <a:r>
                        <a:rPr b="1" lang="en-GB" sz="2400" u="none" cap="none" strike="noStrike"/>
                        <a:t>Design </a:t>
                      </a:r>
                      <a:endParaRPr/>
                    </a:p>
                    <a:p>
                      <a:pPr indent="-285750" lvl="0" marL="285750" marR="0" rtl="0" algn="l">
                        <a:spcBef>
                          <a:spcPts val="0"/>
                        </a:spcBef>
                        <a:spcAft>
                          <a:spcPts val="0"/>
                        </a:spcAft>
                        <a:buClr>
                          <a:schemeClr val="dk1"/>
                        </a:buClr>
                        <a:buSzPts val="2400"/>
                        <a:buFont typeface="Arial"/>
                        <a:buChar char="•"/>
                      </a:pPr>
                      <a:r>
                        <a:rPr lang="en-GB" sz="2400" u="none" cap="none" strike="noStrike"/>
                        <a:t>Solicited diary forms with questions/prompts</a:t>
                      </a:r>
                      <a:endParaRPr sz="2400" u="none" cap="none" strike="noStrike"/>
                    </a:p>
                    <a:p>
                      <a:pPr indent="-285750" lvl="0" marL="285750" marR="0" rtl="0" algn="l">
                        <a:spcBef>
                          <a:spcPts val="0"/>
                        </a:spcBef>
                        <a:spcAft>
                          <a:spcPts val="0"/>
                        </a:spcAft>
                        <a:buClr>
                          <a:schemeClr val="dk1"/>
                        </a:buClr>
                        <a:buSzPts val="2400"/>
                        <a:buFont typeface="Arial"/>
                        <a:buChar char="•"/>
                      </a:pPr>
                      <a:r>
                        <a:rPr lang="en-GB" sz="2400" u="none" cap="none" strike="noStrike"/>
                        <a:t>6 weeks </a:t>
                      </a:r>
                      <a:endParaRPr sz="2400" u="none" cap="none" strike="noStrike"/>
                    </a:p>
                    <a:p>
                      <a:pPr indent="-285750" lvl="0" marL="285750" marR="0" rtl="0" algn="l">
                        <a:spcBef>
                          <a:spcPts val="0"/>
                        </a:spcBef>
                        <a:spcAft>
                          <a:spcPts val="0"/>
                        </a:spcAft>
                        <a:buClr>
                          <a:schemeClr val="dk1"/>
                        </a:buClr>
                        <a:buSzPts val="2400"/>
                        <a:buFont typeface="Arial"/>
                        <a:buChar char="•"/>
                      </a:pPr>
                      <a:r>
                        <a:rPr lang="en-GB" sz="2400" u="none" cap="none" strike="noStrike"/>
                        <a:t>Online forms via </a:t>
                      </a:r>
                      <a:r>
                        <a:rPr b="0" i="0" lang="en-GB" sz="2400" u="none" cap="none" strike="noStrike">
                          <a:latin typeface="Calibri"/>
                          <a:ea typeface="Calibri"/>
                          <a:cs typeface="Calibri"/>
                          <a:sym typeface="Calibri"/>
                        </a:rPr>
                        <a:t>Qualtrics </a:t>
                      </a:r>
                      <a:endParaRPr/>
                    </a:p>
                    <a:p>
                      <a:pPr indent="-285750" lvl="0" marL="285750" marR="0" rtl="0" algn="l">
                        <a:spcBef>
                          <a:spcPts val="0"/>
                        </a:spcBef>
                        <a:spcAft>
                          <a:spcPts val="0"/>
                        </a:spcAft>
                        <a:buClr>
                          <a:schemeClr val="dk1"/>
                        </a:buClr>
                        <a:buSzPts val="2400"/>
                        <a:buFont typeface="Arial"/>
                        <a:buChar char="•"/>
                      </a:pPr>
                      <a:r>
                        <a:rPr b="0" i="0" lang="en-GB" sz="2400" u="none" cap="none" strike="noStrike">
                          <a:latin typeface="Calibri"/>
                          <a:ea typeface="Calibri"/>
                          <a:cs typeface="Calibri"/>
                          <a:sym typeface="Calibri"/>
                        </a:rPr>
                        <a:t>Follow up FGDs</a:t>
                      </a:r>
                      <a:endParaRPr/>
                    </a:p>
                    <a:p>
                      <a:pPr indent="-133350" lvl="0" marL="285750" marR="0" rtl="0" algn="l">
                        <a:spcBef>
                          <a:spcPts val="0"/>
                        </a:spcBef>
                        <a:spcAft>
                          <a:spcPts val="0"/>
                        </a:spcAft>
                        <a:buClr>
                          <a:schemeClr val="dk1"/>
                        </a:buClr>
                        <a:buSzPts val="2400"/>
                        <a:buFont typeface="Arial"/>
                        <a:buNone/>
                      </a:pPr>
                      <a:r>
                        <a:t/>
                      </a:r>
                      <a:endParaRPr sz="2400" u="none" cap="none" strike="noStrike"/>
                    </a:p>
                    <a:p>
                      <a:pPr indent="0" lvl="0" marL="0" marR="0" rtl="0" algn="l">
                        <a:spcBef>
                          <a:spcPts val="0"/>
                        </a:spcBef>
                        <a:spcAft>
                          <a:spcPts val="0"/>
                        </a:spcAft>
                        <a:buClr>
                          <a:schemeClr val="dk1"/>
                        </a:buClr>
                        <a:buSzPts val="2400"/>
                        <a:buFont typeface="Calibri"/>
                        <a:buNone/>
                      </a:pPr>
                      <a:r>
                        <a:rPr b="1" lang="en-GB" sz="2400" u="none" cap="none" strike="noStrike"/>
                        <a:t>Participants</a:t>
                      </a:r>
                      <a:endParaRPr/>
                    </a:p>
                    <a:p>
                      <a:pPr indent="-285750" lvl="0" marL="285750" marR="0" rtl="0" algn="l">
                        <a:spcBef>
                          <a:spcPts val="0"/>
                        </a:spcBef>
                        <a:spcAft>
                          <a:spcPts val="0"/>
                        </a:spcAft>
                        <a:buClr>
                          <a:schemeClr val="dk1"/>
                        </a:buClr>
                        <a:buSzPts val="2400"/>
                        <a:buFont typeface="Arial"/>
                        <a:buChar char="•"/>
                      </a:pPr>
                      <a:r>
                        <a:rPr b="0" i="0" lang="en-GB" sz="2400" u="none" cap="none" strike="noStrike">
                          <a:latin typeface="Calibri"/>
                          <a:ea typeface="Calibri"/>
                          <a:cs typeface="Calibri"/>
                          <a:sym typeface="Calibri"/>
                        </a:rPr>
                        <a:t>19 doctoral supervisors</a:t>
                      </a:r>
                      <a:endParaRPr/>
                    </a:p>
                    <a:p>
                      <a:pPr indent="-285750" lvl="0" marL="285750" marR="0" rtl="0" algn="l">
                        <a:spcBef>
                          <a:spcPts val="0"/>
                        </a:spcBef>
                        <a:spcAft>
                          <a:spcPts val="0"/>
                        </a:spcAft>
                        <a:buClr>
                          <a:schemeClr val="dk1"/>
                        </a:buClr>
                        <a:buSzPts val="2400"/>
                        <a:buFont typeface="Arial"/>
                        <a:buChar char="•"/>
                      </a:pPr>
                      <a:r>
                        <a:rPr b="0" i="0" lang="en-GB" sz="2400" u="none" cap="none" strike="noStrike">
                          <a:latin typeface="Calibri"/>
                          <a:ea typeface="Calibri"/>
                          <a:cs typeface="Calibri"/>
                          <a:sym typeface="Calibri"/>
                        </a:rPr>
                        <a:t>All participants drawn from across Warwick faculties</a:t>
                      </a:r>
                      <a:endParaRPr/>
                    </a:p>
                  </a:txBody>
                  <a:tcPr marT="43375" marB="43375" marR="86750" marL="8675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g26dfeca8b7e_1_1"/>
          <p:cNvSpPr txBox="1"/>
          <p:nvPr>
            <p:ph type="title"/>
          </p:nvPr>
        </p:nvSpPr>
        <p:spPr>
          <a:xfrm>
            <a:off x="914400" y="228600"/>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sz="3200">
                <a:solidFill>
                  <a:schemeClr val="dk1"/>
                </a:solidFill>
              </a:rPr>
              <a:t>Stakeholders 1 &amp; 2: Directors of PGR and Programme Officers </a:t>
            </a:r>
            <a:endParaRPr/>
          </a:p>
        </p:txBody>
      </p:sp>
      <p:sp>
        <p:nvSpPr>
          <p:cNvPr id="186" name="Google Shape;186;g26dfeca8b7e_1_1"/>
          <p:cNvSpPr txBox="1"/>
          <p:nvPr>
            <p:ph idx="1" type="body"/>
          </p:nvPr>
        </p:nvSpPr>
        <p:spPr>
          <a:xfrm>
            <a:off x="914400" y="1371600"/>
            <a:ext cx="8141400" cy="4114800"/>
          </a:xfrm>
          <a:prstGeom prst="rect">
            <a:avLst/>
          </a:prstGeom>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1100"/>
              <a:buFont typeface="Arial"/>
              <a:buNone/>
            </a:pPr>
            <a:r>
              <a:rPr lang="en-GB" sz="2400">
                <a:latin typeface="Arial"/>
                <a:ea typeface="Arial"/>
                <a:cs typeface="Arial"/>
                <a:sym typeface="Arial"/>
              </a:rPr>
              <a:t>•</a:t>
            </a:r>
            <a:r>
              <a:rPr lang="en-GB" sz="2400"/>
              <a:t>The role of </a:t>
            </a:r>
            <a:r>
              <a:rPr b="1" lang="en-GB" sz="2400"/>
              <a:t>Director of PGR</a:t>
            </a:r>
            <a:r>
              <a:rPr lang="en-GB" sz="2400"/>
              <a:t> varies in terms of involvement in PADC/gatekeeping </a:t>
            </a:r>
            <a:endParaRPr sz="2400"/>
          </a:p>
          <a:p>
            <a:pPr indent="0" lvl="0" marL="0" rtl="0" algn="l">
              <a:lnSpc>
                <a:spcPct val="90000"/>
              </a:lnSpc>
              <a:spcBef>
                <a:spcPts val="0"/>
              </a:spcBef>
              <a:spcAft>
                <a:spcPts val="0"/>
              </a:spcAft>
              <a:buClr>
                <a:schemeClr val="dk1"/>
              </a:buClr>
              <a:buSzPts val="1100"/>
              <a:buFont typeface="Arial"/>
              <a:buNone/>
            </a:pPr>
            <a:r>
              <a:rPr lang="en-GB" sz="2400">
                <a:latin typeface="Arial"/>
                <a:ea typeface="Arial"/>
                <a:cs typeface="Arial"/>
                <a:sym typeface="Arial"/>
              </a:rPr>
              <a:t>•</a:t>
            </a:r>
            <a:endParaRPr sz="2400">
              <a:latin typeface="Arial"/>
              <a:ea typeface="Arial"/>
              <a:cs typeface="Arial"/>
              <a:sym typeface="Arial"/>
            </a:endParaRPr>
          </a:p>
          <a:p>
            <a:pPr indent="0" lvl="0" marL="0" rtl="0" algn="l">
              <a:lnSpc>
                <a:spcPct val="90000"/>
              </a:lnSpc>
              <a:spcBef>
                <a:spcPts val="0"/>
              </a:spcBef>
              <a:spcAft>
                <a:spcPts val="0"/>
              </a:spcAft>
              <a:buClr>
                <a:schemeClr val="dk1"/>
              </a:buClr>
              <a:buSzPts val="1100"/>
              <a:buFont typeface="Arial"/>
              <a:buNone/>
            </a:pPr>
            <a:r>
              <a:rPr lang="en-GB" sz="2400">
                <a:latin typeface="Arial"/>
                <a:ea typeface="Arial"/>
                <a:cs typeface="Arial"/>
                <a:sym typeface="Arial"/>
              </a:rPr>
              <a:t>•</a:t>
            </a:r>
            <a:r>
              <a:rPr lang="en-GB" sz="2400"/>
              <a:t>The role of </a:t>
            </a:r>
            <a:r>
              <a:rPr b="1" lang="en-GB" sz="2400"/>
              <a:t>Programme Officer</a:t>
            </a:r>
            <a:r>
              <a:rPr lang="en-GB" sz="2400"/>
              <a:t> varies in terms of PADC/ gatekeeping, e.g., filtering suitable applicants, sending rejection emails, deciding when to pass something on </a:t>
            </a:r>
            <a:endParaRPr sz="2400"/>
          </a:p>
          <a:p>
            <a:pPr indent="0" lvl="0" marL="0" rtl="0" algn="l">
              <a:lnSpc>
                <a:spcPct val="90000"/>
              </a:lnSpc>
              <a:spcBef>
                <a:spcPts val="0"/>
              </a:spcBef>
              <a:spcAft>
                <a:spcPts val="0"/>
              </a:spcAft>
              <a:buClr>
                <a:schemeClr val="dk1"/>
              </a:buClr>
              <a:buSzPts val="1100"/>
              <a:buFont typeface="Arial"/>
              <a:buNone/>
            </a:pPr>
            <a:r>
              <a:rPr lang="en-GB" sz="2400">
                <a:latin typeface="Arial"/>
                <a:ea typeface="Arial"/>
                <a:cs typeface="Arial"/>
                <a:sym typeface="Arial"/>
              </a:rPr>
              <a:t>•</a:t>
            </a:r>
            <a:r>
              <a:rPr lang="en-GB" sz="2400"/>
              <a:t>POs and DPGRs want to make </a:t>
            </a:r>
            <a:r>
              <a:rPr b="1" lang="en-GB" sz="2400"/>
              <a:t>more inclusive websites</a:t>
            </a:r>
            <a:r>
              <a:rPr lang="en-GB" sz="2400"/>
              <a:t>; websites are often a site of confusion for staff and applicants </a:t>
            </a:r>
            <a:endParaRPr sz="2400"/>
          </a:p>
          <a:p>
            <a:pPr indent="0" lvl="0" marL="0" rtl="0" algn="l">
              <a:lnSpc>
                <a:spcPct val="90000"/>
              </a:lnSpc>
              <a:spcBef>
                <a:spcPts val="0"/>
              </a:spcBef>
              <a:spcAft>
                <a:spcPts val="0"/>
              </a:spcAft>
              <a:buClr>
                <a:schemeClr val="dk1"/>
              </a:buClr>
              <a:buSzPts val="1100"/>
              <a:buFont typeface="Arial"/>
              <a:buNone/>
            </a:pPr>
            <a:r>
              <a:rPr lang="en-GB" sz="2400">
                <a:latin typeface="Arial"/>
                <a:ea typeface="Arial"/>
                <a:cs typeface="Arial"/>
                <a:sym typeface="Arial"/>
              </a:rPr>
              <a:t>•</a:t>
            </a:r>
            <a:endParaRPr sz="2400">
              <a:latin typeface="Arial"/>
              <a:ea typeface="Arial"/>
              <a:cs typeface="Arial"/>
              <a:sym typeface="Arial"/>
            </a:endParaRPr>
          </a:p>
          <a:p>
            <a:pPr indent="0" lvl="0" marL="0" rtl="0" algn="l">
              <a:lnSpc>
                <a:spcPct val="90000"/>
              </a:lnSpc>
              <a:spcBef>
                <a:spcPts val="0"/>
              </a:spcBef>
              <a:spcAft>
                <a:spcPts val="0"/>
              </a:spcAft>
              <a:buClr>
                <a:schemeClr val="dk1"/>
              </a:buClr>
              <a:buSzPts val="1100"/>
              <a:buFont typeface="Arial"/>
              <a:buNone/>
            </a:pPr>
            <a:r>
              <a:rPr lang="en-GB" sz="2400">
                <a:latin typeface="Arial"/>
                <a:ea typeface="Arial"/>
                <a:cs typeface="Arial"/>
                <a:sym typeface="Arial"/>
              </a:rPr>
              <a:t>•</a:t>
            </a:r>
            <a:r>
              <a:rPr lang="en-GB" sz="2400"/>
              <a:t>Broadly, POs and DPGRs often emphasised their </a:t>
            </a:r>
            <a:r>
              <a:rPr b="1" lang="en-GB" sz="2400"/>
              <a:t>'equal' treatment</a:t>
            </a:r>
            <a:r>
              <a:rPr lang="en-GB" sz="2400"/>
              <a:t> of applicants – limited consideration of differentiated needs for information and  communication.</a:t>
            </a:r>
            <a:endParaRPr sz="2400"/>
          </a:p>
          <a:p>
            <a:pPr indent="0" lvl="0" marL="0" rtl="0" algn="l">
              <a:spcBef>
                <a:spcPts val="360"/>
              </a:spcBef>
              <a:spcAft>
                <a:spcPts val="0"/>
              </a:spcAft>
              <a:buNone/>
            </a:pPr>
            <a:r>
              <a:t/>
            </a:r>
            <a:endParaRPr/>
          </a:p>
        </p:txBody>
      </p:sp>
      <p:pic>
        <p:nvPicPr>
          <p:cNvPr id="187" name="Google Shape;187;g26dfeca8b7e_1_1"/>
          <p:cNvPicPr preferRelativeResize="0"/>
          <p:nvPr/>
        </p:nvPicPr>
        <p:blipFill>
          <a:blip r:embed="rId3">
            <a:alphaModFix/>
          </a:blip>
          <a:stretch>
            <a:fillRect/>
          </a:stretch>
        </p:blipFill>
        <p:spPr>
          <a:xfrm>
            <a:off x="9055800" y="1371600"/>
            <a:ext cx="2831400" cy="2359500"/>
          </a:xfrm>
          <a:prstGeom prst="rect">
            <a:avLst/>
          </a:prstGeom>
          <a:noFill/>
          <a:ln>
            <a:noFill/>
          </a:ln>
        </p:spPr>
      </p:pic>
      <p:sp>
        <p:nvSpPr>
          <p:cNvPr id="188" name="Google Shape;188;g26dfeca8b7e_1_1"/>
          <p:cNvSpPr txBox="1"/>
          <p:nvPr/>
        </p:nvSpPr>
        <p:spPr>
          <a:xfrm>
            <a:off x="9055800" y="4018000"/>
            <a:ext cx="3000000" cy="780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800">
                <a:solidFill>
                  <a:schemeClr val="dk1"/>
                </a:solidFill>
                <a:latin typeface="Calibri"/>
                <a:ea typeface="Calibri"/>
                <a:cs typeface="Calibri"/>
                <a:sym typeface="Calibri"/>
              </a:rPr>
              <a:t>Illustration by Dr Kate Carruthers Thomas</a:t>
            </a:r>
            <a:endParaRPr sz="18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26dfeca8b7e_0_7"/>
          <p:cNvSpPr txBox="1"/>
          <p:nvPr>
            <p:ph type="title"/>
          </p:nvPr>
        </p:nvSpPr>
        <p:spPr>
          <a:xfrm>
            <a:off x="914400" y="228600"/>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g26dfeca8b7e_0_7"/>
          <p:cNvSpPr txBox="1"/>
          <p:nvPr>
            <p:ph idx="1" type="body"/>
          </p:nvPr>
        </p:nvSpPr>
        <p:spPr>
          <a:xfrm>
            <a:off x="914400" y="1371600"/>
            <a:ext cx="10363200" cy="41148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t/>
            </a:r>
            <a:endParaRPr/>
          </a:p>
        </p:txBody>
      </p:sp>
      <p:pic>
        <p:nvPicPr>
          <p:cNvPr id="196" name="Google Shape;196;g26dfeca8b7e_0_7"/>
          <p:cNvPicPr preferRelativeResize="0"/>
          <p:nvPr/>
        </p:nvPicPr>
        <p:blipFill>
          <a:blip r:embed="rId3">
            <a:alphaModFix/>
          </a:blip>
          <a:stretch>
            <a:fillRect/>
          </a:stretch>
        </p:blipFill>
        <p:spPr>
          <a:xfrm>
            <a:off x="0" y="0"/>
            <a:ext cx="12192000" cy="6858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26dfeca8b7e_1_15"/>
          <p:cNvSpPr txBox="1"/>
          <p:nvPr>
            <p:ph type="title"/>
          </p:nvPr>
        </p:nvSpPr>
        <p:spPr>
          <a:xfrm>
            <a:off x="914400" y="228600"/>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g26dfeca8b7e_1_15"/>
          <p:cNvSpPr txBox="1"/>
          <p:nvPr>
            <p:ph idx="1" type="body"/>
          </p:nvPr>
        </p:nvSpPr>
        <p:spPr>
          <a:xfrm>
            <a:off x="914400" y="1371600"/>
            <a:ext cx="10363200" cy="41148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t/>
            </a:r>
            <a:endParaRPr/>
          </a:p>
        </p:txBody>
      </p:sp>
      <p:pic>
        <p:nvPicPr>
          <p:cNvPr id="204" name="Google Shape;204;g26dfeca8b7e_1_15"/>
          <p:cNvPicPr preferRelativeResize="0"/>
          <p:nvPr/>
        </p:nvPicPr>
        <p:blipFill>
          <a:blip r:embed="rId3">
            <a:alphaModFix/>
          </a:blip>
          <a:stretch>
            <a:fillRect/>
          </a:stretch>
        </p:blipFill>
        <p:spPr>
          <a:xfrm>
            <a:off x="0" y="0"/>
            <a:ext cx="12192000" cy="6858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13"/>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Activities </a:t>
            </a:r>
            <a:endParaRPr/>
          </a:p>
        </p:txBody>
      </p:sp>
      <p:sp>
        <p:nvSpPr>
          <p:cNvPr id="210" name="Google Shape;210;p13"/>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rmAutofit/>
          </a:bodyPr>
          <a:lstStyle/>
          <a:p>
            <a:pPr indent="-457200" lvl="0" marL="457200" rtl="0" algn="l">
              <a:spcBef>
                <a:spcPts val="0"/>
              </a:spcBef>
              <a:spcAft>
                <a:spcPts val="0"/>
              </a:spcAft>
              <a:buClr>
                <a:schemeClr val="dk1"/>
              </a:buClr>
              <a:buSzPts val="3200"/>
              <a:buFont typeface="Calibri"/>
              <a:buChar char="•"/>
            </a:pPr>
            <a:r>
              <a:rPr lang="en-GB"/>
              <a:t>Split into groups (40 min) </a:t>
            </a:r>
            <a:endParaRPr/>
          </a:p>
          <a:p>
            <a:pPr indent="-285750" lvl="1" marL="742950" rtl="0" algn="l">
              <a:spcBef>
                <a:spcPts val="560"/>
              </a:spcBef>
              <a:spcAft>
                <a:spcPts val="0"/>
              </a:spcAft>
              <a:buClr>
                <a:schemeClr val="dk1"/>
              </a:buClr>
              <a:buSzPts val="2800"/>
              <a:buFont typeface="Calibri"/>
              <a:buChar char="–"/>
            </a:pPr>
            <a:r>
              <a:rPr lang="en-GB"/>
              <a:t>Option 1: focus on emails (JB)</a:t>
            </a:r>
            <a:endParaRPr/>
          </a:p>
          <a:p>
            <a:pPr indent="-285750" lvl="1" marL="742950" rtl="0" algn="l">
              <a:spcBef>
                <a:spcPts val="560"/>
              </a:spcBef>
              <a:spcAft>
                <a:spcPts val="0"/>
              </a:spcAft>
              <a:buClr>
                <a:schemeClr val="dk1"/>
              </a:buClr>
              <a:buSzPts val="2800"/>
              <a:buFont typeface="Calibri"/>
              <a:buChar char="–"/>
            </a:pPr>
            <a:r>
              <a:rPr lang="en-GB"/>
              <a:t>Option 2: focus on websites (D)</a:t>
            </a:r>
            <a:endParaRPr/>
          </a:p>
          <a:p>
            <a:pPr indent="-457200" lvl="0" marL="457200" rtl="0" algn="l">
              <a:spcBef>
                <a:spcPts val="640"/>
              </a:spcBef>
              <a:spcAft>
                <a:spcPts val="0"/>
              </a:spcAft>
              <a:buClr>
                <a:schemeClr val="dk1"/>
              </a:buClr>
              <a:buSzPts val="3200"/>
              <a:buFont typeface="Calibri"/>
              <a:buChar char="•"/>
            </a:pPr>
            <a:r>
              <a:rPr lang="en-GB"/>
              <a:t>Group discussion to finish (30 min) </a:t>
            </a:r>
            <a:endParaRPr/>
          </a:p>
          <a:p>
            <a:pPr indent="-285750" lvl="1" marL="742950" rtl="0" algn="l">
              <a:spcBef>
                <a:spcPts val="560"/>
              </a:spcBef>
              <a:spcAft>
                <a:spcPts val="0"/>
              </a:spcAft>
              <a:buClr>
                <a:schemeClr val="dk1"/>
              </a:buClr>
              <a:buSzPts val="2800"/>
              <a:buFont typeface="Calibri"/>
              <a:buChar char="–"/>
            </a:pPr>
            <a:r>
              <a:rPr lang="en-GB"/>
              <a:t>Groups report back (10 min)</a:t>
            </a:r>
            <a:endParaRPr/>
          </a:p>
          <a:p>
            <a:pPr indent="-285750" lvl="1" marL="742950" rtl="0" algn="l">
              <a:spcBef>
                <a:spcPts val="560"/>
              </a:spcBef>
              <a:spcAft>
                <a:spcPts val="0"/>
              </a:spcAft>
              <a:buClr>
                <a:schemeClr val="dk1"/>
              </a:buClr>
              <a:buSzPts val="2800"/>
              <a:buFont typeface="Calibri"/>
              <a:buChar char="–"/>
            </a:pPr>
            <a:r>
              <a:rPr lang="en-GB"/>
              <a:t>Discussion of recommendations from the project (20 min)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26dfeca8b7e_0_32"/>
          <p:cNvSpPr txBox="1"/>
          <p:nvPr>
            <p:ph type="title"/>
          </p:nvPr>
        </p:nvSpPr>
        <p:spPr>
          <a:xfrm>
            <a:off x="914400" y="859000"/>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t>Activity: Email</a:t>
            </a:r>
            <a:endParaRPr/>
          </a:p>
        </p:txBody>
      </p:sp>
      <p:sp>
        <p:nvSpPr>
          <p:cNvPr id="217" name="Google Shape;217;g26dfeca8b7e_0_32"/>
          <p:cNvSpPr txBox="1"/>
          <p:nvPr>
            <p:ph idx="1" type="body"/>
          </p:nvPr>
        </p:nvSpPr>
        <p:spPr>
          <a:xfrm>
            <a:off x="914400" y="2426100"/>
            <a:ext cx="10241700" cy="10668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GB"/>
              <a:t>https://shorturl.at/efrz1</a:t>
            </a:r>
            <a:endParaRPr/>
          </a:p>
        </p:txBody>
      </p:sp>
      <p:pic>
        <p:nvPicPr>
          <p:cNvPr id="218" name="Google Shape;218;g26dfeca8b7e_0_32"/>
          <p:cNvPicPr preferRelativeResize="0"/>
          <p:nvPr/>
        </p:nvPicPr>
        <p:blipFill>
          <a:blip r:embed="rId3">
            <a:alphaModFix/>
          </a:blip>
          <a:stretch>
            <a:fillRect/>
          </a:stretch>
        </p:blipFill>
        <p:spPr>
          <a:xfrm>
            <a:off x="7421877" y="700237"/>
            <a:ext cx="3485974" cy="451852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g26dfeca8b7e_0_39"/>
          <p:cNvSpPr txBox="1"/>
          <p:nvPr>
            <p:ph type="title"/>
          </p:nvPr>
        </p:nvSpPr>
        <p:spPr>
          <a:xfrm>
            <a:off x="654525" y="1167075"/>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t>Activity: Webpage</a:t>
            </a:r>
            <a:endParaRPr/>
          </a:p>
        </p:txBody>
      </p:sp>
      <p:sp>
        <p:nvSpPr>
          <p:cNvPr id="225" name="Google Shape;225;g26dfeca8b7e_0_39"/>
          <p:cNvSpPr txBox="1"/>
          <p:nvPr>
            <p:ph idx="1" type="body"/>
          </p:nvPr>
        </p:nvSpPr>
        <p:spPr>
          <a:xfrm>
            <a:off x="654525" y="2724100"/>
            <a:ext cx="9706800" cy="23001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GB"/>
              <a:t>https://shorturl.at/dfwFU</a:t>
            </a:r>
            <a:endParaRPr/>
          </a:p>
        </p:txBody>
      </p:sp>
      <p:pic>
        <p:nvPicPr>
          <p:cNvPr id="226" name="Google Shape;226;g26dfeca8b7e_0_39"/>
          <p:cNvPicPr preferRelativeResize="0"/>
          <p:nvPr/>
        </p:nvPicPr>
        <p:blipFill>
          <a:blip r:embed="rId3">
            <a:alphaModFix/>
          </a:blip>
          <a:stretch>
            <a:fillRect/>
          </a:stretch>
        </p:blipFill>
        <p:spPr>
          <a:xfrm>
            <a:off x="7307275" y="1167075"/>
            <a:ext cx="3174508" cy="41148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15"/>
          <p:cNvSpPr txBox="1"/>
          <p:nvPr>
            <p:ph type="title"/>
          </p:nvPr>
        </p:nvSpPr>
        <p:spPr>
          <a:xfrm>
            <a:off x="4519246" y="2143369"/>
            <a:ext cx="2801816" cy="1066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g26dfeca8b7e_0_23"/>
          <p:cNvSpPr txBox="1"/>
          <p:nvPr>
            <p:ph type="title"/>
          </p:nvPr>
        </p:nvSpPr>
        <p:spPr>
          <a:xfrm>
            <a:off x="914400" y="228600"/>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g26dfeca8b7e_0_23"/>
          <p:cNvSpPr txBox="1"/>
          <p:nvPr>
            <p:ph idx="1" type="body"/>
          </p:nvPr>
        </p:nvSpPr>
        <p:spPr>
          <a:xfrm>
            <a:off x="914400" y="1371600"/>
            <a:ext cx="5079900" cy="4114800"/>
          </a:xfrm>
          <a:prstGeom prst="rect">
            <a:avLst/>
          </a:prstGeom>
        </p:spPr>
        <p:txBody>
          <a:bodyPr anchorCtr="0" anchor="t" bIns="45700" lIns="91425" spcFirstLastPara="1" rIns="91425" wrap="square" tIns="45700">
            <a:normAutofit/>
          </a:bodyPr>
          <a:lstStyle/>
          <a:p>
            <a:pPr indent="0" lvl="0" marL="0" rtl="0" algn="l">
              <a:spcBef>
                <a:spcPts val="560"/>
              </a:spcBef>
              <a:spcAft>
                <a:spcPts val="0"/>
              </a:spcAft>
              <a:buNone/>
            </a:pPr>
            <a:r>
              <a:t/>
            </a:r>
            <a:endParaRPr/>
          </a:p>
        </p:txBody>
      </p:sp>
      <p:sp>
        <p:nvSpPr>
          <p:cNvPr id="107" name="Google Shape;107;g26dfeca8b7e_0_23"/>
          <p:cNvSpPr txBox="1"/>
          <p:nvPr>
            <p:ph idx="2" type="body"/>
          </p:nvPr>
        </p:nvSpPr>
        <p:spPr>
          <a:xfrm>
            <a:off x="6197600" y="1371600"/>
            <a:ext cx="5079900" cy="4114800"/>
          </a:xfrm>
          <a:prstGeom prst="rect">
            <a:avLst/>
          </a:prstGeom>
        </p:spPr>
        <p:txBody>
          <a:bodyPr anchorCtr="0" anchor="t" bIns="45700" lIns="91425" spcFirstLastPara="1" rIns="91425" wrap="square" tIns="45700">
            <a:normAutofit/>
          </a:bodyPr>
          <a:lstStyle/>
          <a:p>
            <a:pPr indent="0" lvl="0" marL="0" rtl="0" algn="l">
              <a:spcBef>
                <a:spcPts val="560"/>
              </a:spcBef>
              <a:spcAft>
                <a:spcPts val="0"/>
              </a:spcAft>
              <a:buNone/>
            </a:pPr>
            <a:r>
              <a:t/>
            </a:r>
            <a:endParaRPr/>
          </a:p>
        </p:txBody>
      </p:sp>
      <p:pic>
        <p:nvPicPr>
          <p:cNvPr id="108" name="Google Shape;108;g26dfeca8b7e_0_23"/>
          <p:cNvPicPr preferRelativeResize="0"/>
          <p:nvPr/>
        </p:nvPicPr>
        <p:blipFill>
          <a:blip r:embed="rId3">
            <a:alphaModFix/>
          </a:blip>
          <a:stretch>
            <a:fillRect/>
          </a:stretch>
        </p:blipFill>
        <p:spPr>
          <a:xfrm>
            <a:off x="0" y="0"/>
            <a:ext cx="12192000" cy="68580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6"/>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Where to find out more</a:t>
            </a:r>
            <a:endParaRPr/>
          </a:p>
        </p:txBody>
      </p:sp>
      <p:sp>
        <p:nvSpPr>
          <p:cNvPr id="238" name="Google Shape;238;p16"/>
          <p:cNvSpPr txBox="1"/>
          <p:nvPr>
            <p:ph idx="1" type="body"/>
          </p:nvPr>
        </p:nvSpPr>
        <p:spPr>
          <a:xfrm>
            <a:off x="3208050" y="1441875"/>
            <a:ext cx="5775900" cy="4256700"/>
          </a:xfrm>
          <a:prstGeom prst="rect">
            <a:avLst/>
          </a:prstGeom>
          <a:noFill/>
          <a:ln cap="flat" cmpd="sng" w="9525">
            <a:solidFill>
              <a:schemeClr val="accent2"/>
            </a:solidFill>
            <a:prstDash val="solid"/>
            <a:round/>
            <a:headEnd len="sm" w="sm" type="none"/>
            <a:tailEnd len="sm" w="sm" type="none"/>
          </a:ln>
        </p:spPr>
        <p:txBody>
          <a:bodyPr anchorCtr="0" anchor="t" bIns="45700" lIns="91425" spcFirstLastPara="1" rIns="91425" wrap="square" tIns="45700">
            <a:normAutofit lnSpcReduction="20000"/>
          </a:bodyPr>
          <a:lstStyle/>
          <a:p>
            <a:pPr indent="-457200" lvl="0" marL="457200" rtl="0" algn="l">
              <a:spcBef>
                <a:spcPts val="0"/>
              </a:spcBef>
              <a:spcAft>
                <a:spcPts val="0"/>
              </a:spcAft>
              <a:buClr>
                <a:schemeClr val="dk1"/>
              </a:buClr>
              <a:buSzPts val="3200"/>
              <a:buFont typeface="Calibri"/>
              <a:buChar char="•"/>
            </a:pPr>
            <a:r>
              <a:rPr lang="en-GB"/>
              <a:t>Look at our website here </a:t>
            </a:r>
            <a:r>
              <a:rPr lang="en-GB" u="sng">
                <a:solidFill>
                  <a:schemeClr val="hlink"/>
                </a:solidFill>
                <a:hlinkClick r:id="rId3"/>
              </a:rPr>
              <a:t>https://warwick.ac.uk/padc</a:t>
            </a:r>
            <a:endParaRPr/>
          </a:p>
          <a:p>
            <a:pPr indent="-457200" lvl="0" marL="457200" rtl="0" algn="l">
              <a:spcBef>
                <a:spcPts val="640"/>
              </a:spcBef>
              <a:spcAft>
                <a:spcPts val="0"/>
              </a:spcAft>
              <a:buClr>
                <a:schemeClr val="dk1"/>
              </a:buClr>
              <a:buSzPts val="3200"/>
              <a:buFont typeface="Calibri"/>
              <a:buChar char="•"/>
            </a:pPr>
            <a:r>
              <a:rPr lang="en-GB"/>
              <a:t>Follow along with the convo on Twitter using the hashtag </a:t>
            </a:r>
            <a:r>
              <a:rPr b="1" lang="en-GB"/>
              <a:t>#PADC_project</a:t>
            </a:r>
            <a:endParaRPr b="1"/>
          </a:p>
          <a:p>
            <a:pPr indent="-457200" lvl="0" marL="457200" rtl="0" algn="l">
              <a:spcBef>
                <a:spcPts val="640"/>
              </a:spcBef>
              <a:spcAft>
                <a:spcPts val="0"/>
              </a:spcAft>
              <a:buClr>
                <a:schemeClr val="dk1"/>
              </a:buClr>
              <a:buSzPts val="3200"/>
              <a:buFont typeface="Calibri"/>
              <a:buChar char="•"/>
            </a:pPr>
            <a:r>
              <a:rPr lang="en-GB"/>
              <a:t>Follow us on Twitter:  </a:t>
            </a:r>
            <a:r>
              <a:rPr b="0" i="0" lang="en-GB">
                <a:latin typeface="Arial"/>
                <a:ea typeface="Arial"/>
                <a:cs typeface="Arial"/>
                <a:sym typeface="Arial"/>
              </a:rPr>
              <a:t>@EmilyFrascatore @AhmadAkkad_ @Dangeni_ @jiaburford</a:t>
            </a:r>
            <a:endParaRPr>
              <a:latin typeface="Arial"/>
              <a:ea typeface="Arial"/>
              <a:cs typeface="Arial"/>
              <a:sym typeface="Arial"/>
            </a:endParaRPr>
          </a:p>
          <a:p>
            <a:pPr indent="0" lvl="0" marL="0" rtl="0" algn="l">
              <a:spcBef>
                <a:spcPts val="640"/>
              </a:spcBef>
              <a:spcAft>
                <a:spcPts val="0"/>
              </a:spcAft>
              <a:buClr>
                <a:schemeClr val="dk1"/>
              </a:buClr>
              <a:buSzPts val="3200"/>
              <a:buFont typeface="Calibri"/>
              <a:buNone/>
            </a:pPr>
            <a:r>
              <a:t/>
            </a:r>
            <a:endParaRPr b="0" i="0">
              <a:solidFill>
                <a:srgbClr val="536471"/>
              </a:solidFill>
              <a:latin typeface="Arial"/>
              <a:ea typeface="Arial"/>
              <a:cs typeface="Arial"/>
              <a:sym typeface="Arial"/>
            </a:endParaRPr>
          </a:p>
        </p:txBody>
      </p:sp>
      <p:pic>
        <p:nvPicPr>
          <p:cNvPr descr="Image" id="239" name="Google Shape;239;p16"/>
          <p:cNvPicPr preferRelativeResize="0"/>
          <p:nvPr/>
        </p:nvPicPr>
        <p:blipFill rotWithShape="1">
          <a:blip r:embed="rId4">
            <a:alphaModFix/>
          </a:blip>
          <a:srcRect b="0" l="0" r="0" t="0"/>
          <a:stretch/>
        </p:blipFill>
        <p:spPr>
          <a:xfrm>
            <a:off x="10631685" y="4559593"/>
            <a:ext cx="1560315" cy="1535469"/>
          </a:xfrm>
          <a:prstGeom prst="rect">
            <a:avLst/>
          </a:prstGeom>
          <a:noFill/>
          <a:ln>
            <a:noFill/>
          </a:ln>
        </p:spPr>
      </p:pic>
      <p:pic>
        <p:nvPicPr>
          <p:cNvPr descr="Image" id="240" name="Google Shape;240;p16"/>
          <p:cNvPicPr preferRelativeResize="0"/>
          <p:nvPr/>
        </p:nvPicPr>
        <p:blipFill rotWithShape="1">
          <a:blip r:embed="rId5">
            <a:alphaModFix/>
          </a:blip>
          <a:srcRect b="0" l="0" r="0" t="0"/>
          <a:stretch/>
        </p:blipFill>
        <p:spPr>
          <a:xfrm>
            <a:off x="10631685" y="3005092"/>
            <a:ext cx="1560315" cy="1560315"/>
          </a:xfrm>
          <a:prstGeom prst="rect">
            <a:avLst/>
          </a:prstGeom>
          <a:noFill/>
          <a:ln>
            <a:noFill/>
          </a:ln>
        </p:spPr>
      </p:pic>
      <p:pic>
        <p:nvPicPr>
          <p:cNvPr descr="Image" id="241" name="Google Shape;241;p16"/>
          <p:cNvPicPr preferRelativeResize="0"/>
          <p:nvPr/>
        </p:nvPicPr>
        <p:blipFill rotWithShape="1">
          <a:blip r:embed="rId6">
            <a:alphaModFix/>
          </a:blip>
          <a:srcRect b="0" l="0" r="0" t="0"/>
          <a:stretch/>
        </p:blipFill>
        <p:spPr>
          <a:xfrm>
            <a:off x="8853862" y="4317240"/>
            <a:ext cx="1777822" cy="1777822"/>
          </a:xfrm>
          <a:prstGeom prst="rect">
            <a:avLst/>
          </a:prstGeom>
          <a:noFill/>
          <a:ln>
            <a:noFill/>
          </a:ln>
        </p:spPr>
      </p:pic>
      <p:pic>
        <p:nvPicPr>
          <p:cNvPr descr="Image" id="242" name="Google Shape;242;p16"/>
          <p:cNvPicPr preferRelativeResize="0"/>
          <p:nvPr/>
        </p:nvPicPr>
        <p:blipFill rotWithShape="1">
          <a:blip r:embed="rId7">
            <a:alphaModFix/>
          </a:blip>
          <a:srcRect b="0" l="0" r="0" t="0"/>
          <a:stretch/>
        </p:blipFill>
        <p:spPr>
          <a:xfrm>
            <a:off x="8853861" y="1760714"/>
            <a:ext cx="1777822" cy="1777822"/>
          </a:xfrm>
          <a:prstGeom prst="rect">
            <a:avLst/>
          </a:prstGeom>
          <a:noFill/>
          <a:ln>
            <a:noFill/>
          </a:ln>
        </p:spPr>
      </p:pic>
      <p:pic>
        <p:nvPicPr>
          <p:cNvPr id="243" name="Google Shape;243;p16"/>
          <p:cNvPicPr preferRelativeResize="0"/>
          <p:nvPr/>
        </p:nvPicPr>
        <p:blipFill rotWithShape="1">
          <a:blip r:embed="rId8">
            <a:alphaModFix/>
          </a:blip>
          <a:srcRect b="0" l="0" r="0" t="0"/>
          <a:stretch/>
        </p:blipFill>
        <p:spPr>
          <a:xfrm>
            <a:off x="10631684" y="1441869"/>
            <a:ext cx="1560316" cy="1560316"/>
          </a:xfrm>
          <a:prstGeom prst="rect">
            <a:avLst/>
          </a:prstGeom>
          <a:noFill/>
          <a:ln>
            <a:noFill/>
          </a:ln>
        </p:spPr>
      </p:pic>
      <p:sp>
        <p:nvSpPr>
          <p:cNvPr id="244" name="Google Shape;244;p16"/>
          <p:cNvSpPr/>
          <p:nvPr/>
        </p:nvSpPr>
        <p:spPr>
          <a:xfrm>
            <a:off x="5943600" y="3276600"/>
            <a:ext cx="304800" cy="30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45" name="Google Shape;245;p16"/>
          <p:cNvPicPr preferRelativeResize="0"/>
          <p:nvPr/>
        </p:nvPicPr>
        <p:blipFill>
          <a:blip r:embed="rId9">
            <a:alphaModFix/>
          </a:blip>
          <a:stretch>
            <a:fillRect/>
          </a:stretch>
        </p:blipFill>
        <p:spPr>
          <a:xfrm>
            <a:off x="0" y="2081300"/>
            <a:ext cx="3080374" cy="3103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GB" sz="3400"/>
              <a:t>But first: what are pre-admissions doctoral communications (PADC)? </a:t>
            </a:r>
            <a:endParaRPr/>
          </a:p>
        </p:txBody>
      </p:sp>
      <p:sp>
        <p:nvSpPr>
          <p:cNvPr id="114" name="Google Shape;114;p2"/>
          <p:cNvSpPr txBox="1"/>
          <p:nvPr>
            <p:ph idx="1" type="body"/>
          </p:nvPr>
        </p:nvSpPr>
        <p:spPr>
          <a:xfrm>
            <a:off x="6844056" y="1368121"/>
            <a:ext cx="5184382" cy="4281814"/>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90000"/>
              </a:lnSpc>
              <a:spcBef>
                <a:spcPts val="0"/>
              </a:spcBef>
              <a:spcAft>
                <a:spcPts val="0"/>
              </a:spcAft>
              <a:buClr>
                <a:schemeClr val="dk1"/>
              </a:buClr>
              <a:buSzPct val="100000"/>
              <a:buFont typeface="Calibri"/>
              <a:buNone/>
            </a:pPr>
            <a:r>
              <a:t/>
            </a:r>
            <a:endParaRPr i="1" sz="2200"/>
          </a:p>
          <a:p>
            <a:pPr indent="0" lvl="0" marL="0" rtl="0" algn="l">
              <a:lnSpc>
                <a:spcPct val="90000"/>
              </a:lnSpc>
              <a:spcBef>
                <a:spcPts val="480"/>
              </a:spcBef>
              <a:spcAft>
                <a:spcPts val="0"/>
              </a:spcAft>
              <a:buClr>
                <a:schemeClr val="dk1"/>
              </a:buClr>
              <a:buSzPct val="100000"/>
              <a:buFont typeface="Calibri"/>
              <a:buNone/>
            </a:pPr>
            <a:r>
              <a:rPr i="1" lang="en-GB" sz="2400"/>
              <a:t>- </a:t>
            </a:r>
            <a:r>
              <a:rPr lang="en-GB" sz="2400"/>
              <a:t>Often emails from applicants to supervisors, Programme Officers (POs) or Director of Postgraduate Research (DPGRs)</a:t>
            </a:r>
            <a:endParaRPr sz="2400"/>
          </a:p>
          <a:p>
            <a:pPr indent="0" lvl="0" marL="0" rtl="0" algn="l">
              <a:lnSpc>
                <a:spcPct val="90000"/>
              </a:lnSpc>
              <a:spcBef>
                <a:spcPts val="480"/>
              </a:spcBef>
              <a:spcAft>
                <a:spcPts val="0"/>
              </a:spcAft>
              <a:buClr>
                <a:schemeClr val="dk1"/>
              </a:buClr>
              <a:buSzPct val="100000"/>
              <a:buFont typeface="Calibri"/>
              <a:buNone/>
            </a:pPr>
            <a:r>
              <a:rPr lang="en-GB" sz="2400"/>
              <a:t>- May include other forms too – video/phone calls, dropping by, approaches on social media, at conferences) </a:t>
            </a:r>
            <a:endParaRPr sz="2400"/>
          </a:p>
          <a:p>
            <a:pPr indent="0" lvl="0" marL="0" rtl="0" algn="l">
              <a:lnSpc>
                <a:spcPct val="90000"/>
              </a:lnSpc>
              <a:spcBef>
                <a:spcPts val="480"/>
              </a:spcBef>
              <a:spcAft>
                <a:spcPts val="0"/>
              </a:spcAft>
              <a:buClr>
                <a:schemeClr val="dk1"/>
              </a:buClr>
              <a:buSzPct val="100000"/>
              <a:buFont typeface="Calibri"/>
              <a:buNone/>
            </a:pPr>
            <a:r>
              <a:rPr lang="en-GB" sz="2400"/>
              <a:t>- May be forwarded communications within departments (e.g. from DPGR to supervisor)</a:t>
            </a:r>
            <a:endParaRPr sz="2400"/>
          </a:p>
          <a:p>
            <a:pPr indent="0" lvl="0" marL="0" rtl="0" algn="l">
              <a:lnSpc>
                <a:spcPct val="90000"/>
              </a:lnSpc>
              <a:spcBef>
                <a:spcPts val="480"/>
              </a:spcBef>
              <a:spcAft>
                <a:spcPts val="0"/>
              </a:spcAft>
              <a:buClr>
                <a:schemeClr val="dk1"/>
              </a:buClr>
              <a:buSzPct val="100000"/>
              <a:buFont typeface="Calibri"/>
              <a:buNone/>
            </a:pPr>
            <a:r>
              <a:rPr lang="en-GB" sz="2400"/>
              <a:t>- PADC (particularly to develop a research proposal) is expected in some disciplines and uncommon in others. </a:t>
            </a:r>
            <a:endParaRPr sz="2400"/>
          </a:p>
          <a:p>
            <a:pPr indent="0" lvl="0" marL="0" rtl="0" algn="l">
              <a:lnSpc>
                <a:spcPct val="90000"/>
              </a:lnSpc>
              <a:spcBef>
                <a:spcPts val="440"/>
              </a:spcBef>
              <a:spcAft>
                <a:spcPts val="0"/>
              </a:spcAft>
              <a:buClr>
                <a:schemeClr val="dk1"/>
              </a:buClr>
              <a:buSzPct val="100000"/>
              <a:buFont typeface="Calibri"/>
              <a:buNone/>
            </a:pPr>
            <a:r>
              <a:t/>
            </a:r>
            <a:endParaRPr sz="2200"/>
          </a:p>
          <a:p>
            <a:pPr indent="-317500" lvl="0" marL="457200" rtl="0" algn="l">
              <a:lnSpc>
                <a:spcPct val="90000"/>
              </a:lnSpc>
              <a:spcBef>
                <a:spcPts val="440"/>
              </a:spcBef>
              <a:spcAft>
                <a:spcPts val="0"/>
              </a:spcAft>
              <a:buClr>
                <a:schemeClr val="dk1"/>
              </a:buClr>
              <a:buSzPct val="100000"/>
              <a:buFont typeface="Calibri"/>
              <a:buNone/>
            </a:pPr>
            <a:r>
              <a:t/>
            </a:r>
            <a:endParaRPr sz="2200"/>
          </a:p>
          <a:p>
            <a:pPr indent="0" lvl="0" marL="0" rtl="0" algn="l">
              <a:lnSpc>
                <a:spcPct val="90000"/>
              </a:lnSpc>
              <a:spcBef>
                <a:spcPts val="440"/>
              </a:spcBef>
              <a:spcAft>
                <a:spcPts val="0"/>
              </a:spcAft>
              <a:buClr>
                <a:schemeClr val="dk1"/>
              </a:buClr>
              <a:buSzPct val="100000"/>
              <a:buFont typeface="Calibri"/>
              <a:buNone/>
            </a:pPr>
            <a:r>
              <a:t/>
            </a:r>
            <a:endParaRPr sz="2200"/>
          </a:p>
        </p:txBody>
      </p:sp>
      <p:pic>
        <p:nvPicPr>
          <p:cNvPr descr="Graphical user interface&#10;&#10;Description automatically generated" id="115" name="Google Shape;115;p2"/>
          <p:cNvPicPr preferRelativeResize="0"/>
          <p:nvPr/>
        </p:nvPicPr>
        <p:blipFill rotWithShape="1">
          <a:blip r:embed="rId3">
            <a:alphaModFix/>
          </a:blip>
          <a:srcRect b="0" l="0" r="0" t="0"/>
          <a:stretch/>
        </p:blipFill>
        <p:spPr>
          <a:xfrm>
            <a:off x="424788" y="3424605"/>
            <a:ext cx="5900615" cy="1972407"/>
          </a:xfrm>
          <a:prstGeom prst="rect">
            <a:avLst/>
          </a:prstGeom>
          <a:noFill/>
          <a:ln>
            <a:noFill/>
          </a:ln>
        </p:spPr>
      </p:pic>
      <p:sp>
        <p:nvSpPr>
          <p:cNvPr id="116" name="Google Shape;116;p2"/>
          <p:cNvSpPr txBox="1"/>
          <p:nvPr/>
        </p:nvSpPr>
        <p:spPr>
          <a:xfrm>
            <a:off x="1461477" y="5496169"/>
            <a:ext cx="3983891"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400">
                <a:solidFill>
                  <a:schemeClr val="dk1"/>
                </a:solidFill>
                <a:latin typeface="Calibri"/>
                <a:ea typeface="Calibri"/>
                <a:cs typeface="Calibri"/>
                <a:sym typeface="Calibri"/>
              </a:rPr>
              <a:t>Illustration by Dr Kate Carruthers Thomas</a:t>
            </a:r>
            <a:endParaRPr/>
          </a:p>
        </p:txBody>
      </p:sp>
      <p:sp>
        <p:nvSpPr>
          <p:cNvPr id="117" name="Google Shape;117;p2"/>
          <p:cNvSpPr txBox="1"/>
          <p:nvPr/>
        </p:nvSpPr>
        <p:spPr>
          <a:xfrm>
            <a:off x="523631" y="1578707"/>
            <a:ext cx="6025660"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2400">
                <a:solidFill>
                  <a:schemeClr val="dk1"/>
                </a:solidFill>
                <a:latin typeface="Calibri"/>
                <a:ea typeface="Calibri"/>
                <a:cs typeface="Calibri"/>
                <a:sym typeface="Calibri"/>
              </a:rPr>
              <a:t>PADC defined as: </a:t>
            </a:r>
            <a:r>
              <a:rPr i="1" lang="en-GB" sz="2400">
                <a:solidFill>
                  <a:schemeClr val="dk1"/>
                </a:solidFill>
                <a:latin typeface="Calibri"/>
                <a:ea typeface="Calibri"/>
                <a:cs typeface="Calibri"/>
                <a:sym typeface="Calibri"/>
              </a:rPr>
              <a:t>communications that potential doctoral applicants may have with university staff prior to making a formal application to study. </a:t>
            </a:r>
            <a:endParaRPr sz="24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26dfeca8b7e_1_21"/>
          <p:cNvSpPr txBox="1"/>
          <p:nvPr>
            <p:ph type="title"/>
          </p:nvPr>
        </p:nvSpPr>
        <p:spPr>
          <a:xfrm>
            <a:off x="914400" y="228600"/>
            <a:ext cx="10363200" cy="10668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GB"/>
              <a:t>Why did you choose this session?	</a:t>
            </a:r>
            <a:endParaRPr/>
          </a:p>
        </p:txBody>
      </p:sp>
      <p:sp>
        <p:nvSpPr>
          <p:cNvPr id="124" name="Google Shape;124;g26dfeca8b7e_1_21"/>
          <p:cNvSpPr txBox="1"/>
          <p:nvPr>
            <p:ph idx="1" type="body"/>
          </p:nvPr>
        </p:nvSpPr>
        <p:spPr>
          <a:xfrm>
            <a:off x="914400" y="1371600"/>
            <a:ext cx="10363200" cy="41148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GB"/>
              <a:t>What were you hoping we might cover in today’s workshop?</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3"/>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Workshop objectives </a:t>
            </a:r>
            <a:endParaRPr/>
          </a:p>
        </p:txBody>
      </p:sp>
      <p:sp>
        <p:nvSpPr>
          <p:cNvPr id="130" name="Google Shape;130;p3"/>
          <p:cNvSpPr txBox="1"/>
          <p:nvPr>
            <p:ph idx="1" type="body"/>
          </p:nvPr>
        </p:nvSpPr>
        <p:spPr>
          <a:xfrm>
            <a:off x="914400" y="1371600"/>
            <a:ext cx="10363200" cy="4114800"/>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spcBef>
                <a:spcPts val="0"/>
              </a:spcBef>
              <a:spcAft>
                <a:spcPts val="0"/>
              </a:spcAft>
              <a:buClr>
                <a:schemeClr val="dk1"/>
              </a:buClr>
              <a:buSzPct val="100000"/>
              <a:buFont typeface="Calibri"/>
              <a:buNone/>
            </a:pPr>
            <a:r>
              <a:rPr lang="en-GB"/>
              <a:t>(i) to introduce the pre-application stage as an important (if </a:t>
            </a:r>
            <a:r>
              <a:rPr lang="en-GB"/>
              <a:t>under considered</a:t>
            </a:r>
            <a:r>
              <a:rPr lang="en-GB"/>
              <a:t>) component of doctoral admissions with potential gatekeeping implications </a:t>
            </a:r>
            <a:endParaRPr/>
          </a:p>
          <a:p>
            <a:pPr indent="0" lvl="0" marL="0" rtl="0" algn="l">
              <a:spcBef>
                <a:spcPts val="0"/>
              </a:spcBef>
              <a:spcAft>
                <a:spcPts val="0"/>
              </a:spcAft>
              <a:buClr>
                <a:schemeClr val="dk1"/>
              </a:buClr>
              <a:buSzPct val="100000"/>
              <a:buFont typeface="Calibri"/>
              <a:buNone/>
            </a:pPr>
            <a:r>
              <a:t/>
            </a:r>
            <a:endParaRPr/>
          </a:p>
          <a:p>
            <a:pPr indent="0" lvl="0" marL="0" rtl="0" algn="l">
              <a:spcBef>
                <a:spcPts val="0"/>
              </a:spcBef>
              <a:spcAft>
                <a:spcPts val="0"/>
              </a:spcAft>
              <a:buClr>
                <a:schemeClr val="dk1"/>
              </a:buClr>
              <a:buSzPct val="100000"/>
              <a:buFont typeface="Calibri"/>
              <a:buNone/>
            </a:pPr>
            <a:r>
              <a:rPr lang="en-GB"/>
              <a:t>(ii) to consider the roles of various stakeholders in the pre-application stage in one case of a UK university </a:t>
            </a:r>
            <a:endParaRPr/>
          </a:p>
          <a:p>
            <a:pPr indent="0" lvl="0" marL="0" rtl="0" algn="l">
              <a:spcBef>
                <a:spcPts val="0"/>
              </a:spcBef>
              <a:spcAft>
                <a:spcPts val="0"/>
              </a:spcAft>
              <a:buClr>
                <a:schemeClr val="dk1"/>
              </a:buClr>
              <a:buSzPct val="100000"/>
              <a:buFont typeface="Calibri"/>
              <a:buNone/>
            </a:pPr>
            <a:r>
              <a:t/>
            </a:r>
            <a:endParaRPr/>
          </a:p>
          <a:p>
            <a:pPr indent="0" lvl="0" marL="0" rtl="0" algn="l">
              <a:spcBef>
                <a:spcPts val="640"/>
              </a:spcBef>
              <a:spcAft>
                <a:spcPts val="0"/>
              </a:spcAft>
              <a:buClr>
                <a:schemeClr val="dk1"/>
              </a:buClr>
              <a:buSzPct val="100000"/>
              <a:buFont typeface="Calibri"/>
              <a:buNone/>
            </a:pPr>
            <a:r>
              <a:rPr lang="en-GB"/>
              <a:t>(iii) to collectively refine understandings of this aspect of admissions</a:t>
            </a:r>
            <a:endParaRPr/>
          </a:p>
          <a:p>
            <a:pPr indent="0" lvl="0" marL="0" rtl="0" algn="l">
              <a:spcBef>
                <a:spcPts val="640"/>
              </a:spcBef>
              <a:spcAft>
                <a:spcPts val="0"/>
              </a:spcAft>
              <a:buClr>
                <a:schemeClr val="dk1"/>
              </a:buClr>
              <a:buSzPct val="100000"/>
              <a:buFont typeface="Calibri"/>
              <a:buNone/>
            </a:pPr>
            <a:r>
              <a:t/>
            </a:r>
            <a:endParaRPr/>
          </a:p>
          <a:p>
            <a:pPr indent="0" lvl="0" marL="0" rtl="0" algn="l">
              <a:spcBef>
                <a:spcPts val="640"/>
              </a:spcBef>
              <a:spcAft>
                <a:spcPts val="0"/>
              </a:spcAft>
              <a:buClr>
                <a:schemeClr val="dk1"/>
              </a:buClr>
              <a:buSzPct val="100000"/>
              <a:buFont typeface="Calibri"/>
              <a:buNone/>
            </a:pPr>
            <a:r>
              <a:rPr lang="en-GB"/>
              <a:t>(iv) to consider potential channels of action that could ameliorate some of the inequalities that emerge in this stage of admissions and other ‘informal’ processes in doctoral education.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txBox="1"/>
          <p:nvPr>
            <p:ph type="title"/>
          </p:nvPr>
        </p:nvSpPr>
        <p:spPr>
          <a:xfrm>
            <a:off x="758092" y="365369"/>
            <a:ext cx="10363200" cy="10668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GB"/>
              <a:t>Workshop structure </a:t>
            </a:r>
            <a:endParaRPr/>
          </a:p>
        </p:txBody>
      </p:sp>
      <p:sp>
        <p:nvSpPr>
          <p:cNvPr id="136" name="Google Shape;136;p4"/>
          <p:cNvSpPr txBox="1"/>
          <p:nvPr>
            <p:ph idx="1" type="body"/>
          </p:nvPr>
        </p:nvSpPr>
        <p:spPr>
          <a:xfrm>
            <a:off x="650631" y="1127369"/>
            <a:ext cx="10363200" cy="41148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l">
              <a:spcBef>
                <a:spcPts val="0"/>
              </a:spcBef>
              <a:spcAft>
                <a:spcPts val="0"/>
              </a:spcAft>
              <a:buClr>
                <a:schemeClr val="dk1"/>
              </a:buClr>
              <a:buSzPct val="100000"/>
              <a:buFont typeface="Calibri"/>
              <a:buNone/>
            </a:pPr>
            <a:r>
              <a:t/>
            </a:r>
            <a:endParaRPr/>
          </a:p>
          <a:p>
            <a:pPr indent="-385762" lvl="0" marL="457200" rtl="0" algn="l">
              <a:spcBef>
                <a:spcPts val="640"/>
              </a:spcBef>
              <a:spcAft>
                <a:spcPts val="0"/>
              </a:spcAft>
              <a:buClr>
                <a:schemeClr val="dk1"/>
              </a:buClr>
              <a:buSzPct val="100000"/>
              <a:buFont typeface="Arial"/>
              <a:buChar char="•"/>
            </a:pPr>
            <a:r>
              <a:rPr lang="en-GB" sz="8300"/>
              <a:t>A short presentation on pre-application stage (20 min) </a:t>
            </a:r>
            <a:endParaRPr sz="8300"/>
          </a:p>
          <a:p>
            <a:pPr indent="-239712" lvl="1" marL="742950" rtl="0" algn="l">
              <a:spcBef>
                <a:spcPts val="560"/>
              </a:spcBef>
              <a:spcAft>
                <a:spcPts val="0"/>
              </a:spcAft>
              <a:buClr>
                <a:schemeClr val="dk1"/>
              </a:buClr>
              <a:buSzPct val="100000"/>
              <a:buFont typeface="Open Sans"/>
              <a:buChar char="–"/>
            </a:pPr>
            <a:r>
              <a:rPr lang="en-GB" sz="8300"/>
              <a:t>Wider context of doctoral admissions &amp; EDI issues</a:t>
            </a:r>
            <a:endParaRPr sz="8300"/>
          </a:p>
          <a:p>
            <a:pPr indent="-239712" lvl="1" marL="742950" rtl="0" algn="l">
              <a:spcBef>
                <a:spcPts val="560"/>
              </a:spcBef>
              <a:spcAft>
                <a:spcPts val="0"/>
              </a:spcAft>
              <a:buClr>
                <a:schemeClr val="dk1"/>
              </a:buClr>
              <a:buSzPct val="100000"/>
              <a:buFont typeface="Open Sans"/>
              <a:buChar char="–"/>
            </a:pPr>
            <a:r>
              <a:rPr lang="en-GB" sz="8300"/>
              <a:t>Introduction to our research project </a:t>
            </a:r>
            <a:endParaRPr sz="8300"/>
          </a:p>
          <a:p>
            <a:pPr indent="-385762" lvl="0" marL="457200" rtl="0" algn="l">
              <a:spcBef>
                <a:spcPts val="640"/>
              </a:spcBef>
              <a:spcAft>
                <a:spcPts val="0"/>
              </a:spcAft>
              <a:buClr>
                <a:schemeClr val="dk1"/>
              </a:buClr>
              <a:buSzPct val="100000"/>
              <a:buFont typeface="Open Sans"/>
              <a:buChar char="•"/>
            </a:pPr>
            <a:r>
              <a:rPr lang="en-GB" sz="8300"/>
              <a:t>Interactive activities (40 min)</a:t>
            </a:r>
            <a:endParaRPr sz="8300"/>
          </a:p>
          <a:p>
            <a:pPr indent="-239712" lvl="1" marL="742950" rtl="0" algn="l">
              <a:spcBef>
                <a:spcPts val="560"/>
              </a:spcBef>
              <a:spcAft>
                <a:spcPts val="0"/>
              </a:spcAft>
              <a:buClr>
                <a:schemeClr val="dk1"/>
              </a:buClr>
              <a:buSzPct val="100000"/>
              <a:buFont typeface="Open Sans"/>
              <a:buChar char="–"/>
            </a:pPr>
            <a:r>
              <a:rPr lang="en-GB" sz="8300"/>
              <a:t>Discussion of sample pre-application emails</a:t>
            </a:r>
            <a:endParaRPr sz="8300"/>
          </a:p>
          <a:p>
            <a:pPr indent="-239712" lvl="1" marL="742950" rtl="0" algn="l">
              <a:spcBef>
                <a:spcPts val="560"/>
              </a:spcBef>
              <a:spcAft>
                <a:spcPts val="0"/>
              </a:spcAft>
              <a:buClr>
                <a:schemeClr val="dk1"/>
              </a:buClr>
              <a:buSzPct val="100000"/>
              <a:buFont typeface="Open Sans"/>
              <a:buChar char="–"/>
            </a:pPr>
            <a:r>
              <a:rPr lang="en-GB" sz="8300"/>
              <a:t>Evaluation of pre-application webpage content</a:t>
            </a:r>
            <a:endParaRPr sz="8300"/>
          </a:p>
          <a:p>
            <a:pPr indent="-385762" lvl="0" marL="457200" rtl="0" algn="l">
              <a:spcBef>
                <a:spcPts val="640"/>
              </a:spcBef>
              <a:spcAft>
                <a:spcPts val="0"/>
              </a:spcAft>
              <a:buClr>
                <a:schemeClr val="dk1"/>
              </a:buClr>
              <a:buSzPct val="100000"/>
              <a:buFont typeface="Open Sans"/>
              <a:buChar char="•"/>
            </a:pPr>
            <a:r>
              <a:rPr lang="en-GB" sz="8300"/>
              <a:t>Engaging with project materials (10 min) </a:t>
            </a:r>
            <a:endParaRPr sz="8300"/>
          </a:p>
          <a:p>
            <a:pPr indent="-385762" lvl="0" marL="457200" rtl="0" algn="l">
              <a:spcBef>
                <a:spcPts val="640"/>
              </a:spcBef>
              <a:spcAft>
                <a:spcPts val="0"/>
              </a:spcAft>
              <a:buClr>
                <a:schemeClr val="dk1"/>
              </a:buClr>
              <a:buSzPct val="100000"/>
              <a:buFont typeface="Open Sans"/>
              <a:buChar char="•"/>
            </a:pPr>
            <a:r>
              <a:rPr lang="en-GB" sz="8300"/>
              <a:t>Open discussion (20 min)</a:t>
            </a:r>
            <a:endParaRPr sz="8300"/>
          </a:p>
          <a:p>
            <a:pPr indent="-303212" lvl="1" marL="742950" rtl="0" algn="l">
              <a:spcBef>
                <a:spcPts val="640"/>
              </a:spcBef>
              <a:spcAft>
                <a:spcPts val="0"/>
              </a:spcAft>
              <a:buSzPct val="100000"/>
              <a:buChar char="–"/>
            </a:pPr>
            <a:r>
              <a:rPr lang="en-GB" sz="8300"/>
              <a:t>Do pre-application communications exist in the same way in your country and institutional context?  If not, what happens? If yes, how do and/or your institution manage them? </a:t>
            </a:r>
            <a:endParaRPr sz="8300"/>
          </a:p>
          <a:p>
            <a:pPr indent="-303212" lvl="1" marL="742950" rtl="0" algn="l">
              <a:spcBef>
                <a:spcPts val="640"/>
              </a:spcBef>
              <a:spcAft>
                <a:spcPts val="0"/>
              </a:spcAft>
              <a:buSzPct val="100000"/>
              <a:buChar char="–"/>
            </a:pPr>
            <a:r>
              <a:rPr lang="en-GB" sz="8300"/>
              <a:t>Are there any informal processes that may </a:t>
            </a:r>
            <a:r>
              <a:rPr lang="en-GB" sz="8300"/>
              <a:t>proceed</a:t>
            </a:r>
            <a:r>
              <a:rPr lang="en-GB" sz="8300"/>
              <a:t> admissions or other key doctoral education moments? </a:t>
            </a:r>
            <a:endParaRPr sz="8300"/>
          </a:p>
          <a:p>
            <a:pPr indent="0" lvl="0" marL="0" rtl="0" algn="l">
              <a:spcBef>
                <a:spcPts val="640"/>
              </a:spcBef>
              <a:spcAft>
                <a:spcPts val="0"/>
              </a:spcAft>
              <a:buNone/>
            </a:pPr>
            <a:r>
              <a:t/>
            </a:r>
            <a:endParaRPr/>
          </a:p>
          <a:p>
            <a:pPr indent="-254000" lvl="0" marL="457200" rtl="0" algn="l">
              <a:spcBef>
                <a:spcPts val="640"/>
              </a:spcBef>
              <a:spcAft>
                <a:spcPts val="0"/>
              </a:spcAft>
              <a:buClr>
                <a:schemeClr val="dk1"/>
              </a:buClr>
              <a:buSzPct val="100000"/>
              <a:buFont typeface="Open Sans"/>
              <a:buNone/>
            </a:pPr>
            <a:r>
              <a:t/>
            </a:r>
            <a:endParaRPr/>
          </a:p>
          <a:p>
            <a:pPr indent="-254000" lvl="0" marL="457200" rtl="0" algn="l">
              <a:spcBef>
                <a:spcPts val="640"/>
              </a:spcBef>
              <a:spcAft>
                <a:spcPts val="0"/>
              </a:spcAft>
              <a:buClr>
                <a:schemeClr val="dk1"/>
              </a:buClr>
              <a:buSzPct val="100000"/>
              <a:buFont typeface="Open Sans"/>
              <a:buNone/>
            </a:pPr>
            <a:r>
              <a:t/>
            </a:r>
            <a:endParaRPr/>
          </a:p>
          <a:p>
            <a:pPr indent="-254000" lvl="0" marL="457200" rtl="0" algn="l">
              <a:spcBef>
                <a:spcPts val="640"/>
              </a:spcBef>
              <a:spcAft>
                <a:spcPts val="0"/>
              </a:spcAft>
              <a:buClr>
                <a:schemeClr val="dk1"/>
              </a:buClr>
              <a:buSzPct val="100000"/>
              <a:buFont typeface="Calibri"/>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r>
              <a:rPr lang="en-GB"/>
              <a:t>Diversity and the researcher workforce </a:t>
            </a:r>
            <a:endParaRPr/>
          </a:p>
        </p:txBody>
      </p:sp>
      <p:sp>
        <p:nvSpPr>
          <p:cNvPr id="142" name="Google Shape;142;p5"/>
          <p:cNvSpPr txBox="1"/>
          <p:nvPr>
            <p:ph idx="1" type="body"/>
          </p:nvPr>
        </p:nvSpPr>
        <p:spPr>
          <a:xfrm>
            <a:off x="495300" y="1571869"/>
            <a:ext cx="5744862" cy="4445872"/>
          </a:xfrm>
          <a:prstGeom prst="rect">
            <a:avLst/>
          </a:prstGeom>
          <a:noFill/>
          <a:ln>
            <a:noFill/>
          </a:ln>
        </p:spPr>
        <p:txBody>
          <a:bodyPr anchorCtr="0" anchor="t" bIns="45700" lIns="91425" spcFirstLastPara="1" rIns="91425" wrap="square" tIns="45700">
            <a:noAutofit/>
          </a:bodyPr>
          <a:lstStyle/>
          <a:p>
            <a:pPr indent="-450850" lvl="0" marL="457200" rtl="0" algn="l">
              <a:lnSpc>
                <a:spcPct val="90000"/>
              </a:lnSpc>
              <a:spcBef>
                <a:spcPts val="0"/>
              </a:spcBef>
              <a:spcAft>
                <a:spcPts val="0"/>
              </a:spcAft>
              <a:buClr>
                <a:schemeClr val="dk1"/>
              </a:buClr>
              <a:buSzPts val="2300"/>
              <a:buFont typeface="Calibri"/>
              <a:buChar char="•"/>
            </a:pPr>
            <a:r>
              <a:rPr lang="en-GB" sz="2300"/>
              <a:t>Limited diversity of the researcher workforce is a national concern. </a:t>
            </a:r>
            <a:endParaRPr sz="2300"/>
          </a:p>
          <a:p>
            <a:pPr indent="-133350" lvl="1" marL="742950" rtl="0" algn="l">
              <a:lnSpc>
                <a:spcPct val="90000"/>
              </a:lnSpc>
              <a:spcBef>
                <a:spcPts val="480"/>
              </a:spcBef>
              <a:spcAft>
                <a:spcPts val="0"/>
              </a:spcAft>
              <a:buClr>
                <a:schemeClr val="dk1"/>
              </a:buClr>
              <a:buSzPts val="2400"/>
              <a:buFont typeface="Calibri"/>
              <a:buNone/>
            </a:pPr>
            <a:r>
              <a:t/>
            </a:r>
            <a:endParaRPr sz="2300"/>
          </a:p>
          <a:p>
            <a:pPr indent="-450850" lvl="0" marL="457200" rtl="0" algn="l">
              <a:lnSpc>
                <a:spcPct val="90000"/>
              </a:lnSpc>
              <a:spcBef>
                <a:spcPts val="480"/>
              </a:spcBef>
              <a:spcAft>
                <a:spcPts val="0"/>
              </a:spcAft>
              <a:buClr>
                <a:schemeClr val="dk1"/>
              </a:buClr>
              <a:buSzPts val="2300"/>
              <a:buFont typeface="Calibri"/>
              <a:buChar char="•"/>
            </a:pPr>
            <a:r>
              <a:rPr b="0" i="0" lang="en-GB" sz="2300"/>
              <a:t>Doctoral education is integral to researcher training, often</a:t>
            </a:r>
            <a:r>
              <a:rPr lang="en-GB" sz="2300"/>
              <a:t> </a:t>
            </a:r>
            <a:r>
              <a:rPr b="0" i="0" lang="en-GB" sz="2300"/>
              <a:t>the ‘gateway</a:t>
            </a:r>
            <a:r>
              <a:rPr lang="en-GB" sz="2300"/>
              <a:t>’. </a:t>
            </a:r>
            <a:endParaRPr sz="2300"/>
          </a:p>
          <a:p>
            <a:pPr indent="-304800" lvl="0" marL="457200" rtl="0" algn="l">
              <a:lnSpc>
                <a:spcPct val="90000"/>
              </a:lnSpc>
              <a:spcBef>
                <a:spcPts val="480"/>
              </a:spcBef>
              <a:spcAft>
                <a:spcPts val="0"/>
              </a:spcAft>
              <a:buClr>
                <a:schemeClr val="dk1"/>
              </a:buClr>
              <a:buSzPts val="2400"/>
              <a:buFont typeface="Calibri"/>
              <a:buNone/>
            </a:pPr>
            <a:r>
              <a:t/>
            </a:r>
            <a:endParaRPr sz="2300"/>
          </a:p>
          <a:p>
            <a:pPr indent="-450850" lvl="0" marL="457200" rtl="0" algn="l">
              <a:lnSpc>
                <a:spcPct val="90000"/>
              </a:lnSpc>
              <a:spcBef>
                <a:spcPts val="480"/>
              </a:spcBef>
              <a:spcAft>
                <a:spcPts val="0"/>
              </a:spcAft>
              <a:buClr>
                <a:schemeClr val="dk1"/>
              </a:buClr>
              <a:buSzPts val="2300"/>
              <a:buFont typeface="Calibri"/>
              <a:buChar char="•"/>
            </a:pPr>
            <a:r>
              <a:rPr lang="en-GB" sz="2300"/>
              <a:t>Wealth of research on challenges facing minoritised doctoral students in the UK  </a:t>
            </a:r>
            <a:r>
              <a:rPr lang="en-GB" sz="2300"/>
              <a:t>(Mattocks &amp; Briscoe-Palmer, 2016) </a:t>
            </a:r>
            <a:r>
              <a:rPr lang="en-GB" sz="2300"/>
              <a:t>–  concern about participation of </a:t>
            </a:r>
            <a:r>
              <a:rPr lang="en-GB" sz="2300"/>
              <a:t>women in STEM, domiciled Black, Asian, and minority ethnic (BAME) students, and students who disclose a disability (Advance HE, 2022).</a:t>
            </a:r>
            <a:endParaRPr sz="2300"/>
          </a:p>
          <a:p>
            <a:pPr indent="0" lvl="0" marL="457200" rtl="0" algn="l">
              <a:lnSpc>
                <a:spcPct val="90000"/>
              </a:lnSpc>
              <a:spcBef>
                <a:spcPts val="480"/>
              </a:spcBef>
              <a:spcAft>
                <a:spcPts val="0"/>
              </a:spcAft>
              <a:buNone/>
            </a:pPr>
            <a:r>
              <a:t/>
            </a:r>
            <a:endParaRPr sz="2400"/>
          </a:p>
          <a:p>
            <a:pPr indent="-336550" lvl="0" marL="457200" rtl="0" algn="l">
              <a:lnSpc>
                <a:spcPct val="90000"/>
              </a:lnSpc>
              <a:spcBef>
                <a:spcPts val="380"/>
              </a:spcBef>
              <a:spcAft>
                <a:spcPts val="0"/>
              </a:spcAft>
              <a:buClr>
                <a:schemeClr val="dk1"/>
              </a:buClr>
              <a:buSzPts val="1900"/>
              <a:buFont typeface="Calibri"/>
              <a:buNone/>
            </a:pPr>
            <a:r>
              <a:t/>
            </a:r>
            <a:endParaRPr sz="1900"/>
          </a:p>
          <a:p>
            <a:pPr indent="-317500" lvl="0" marL="457200" rtl="0" algn="l">
              <a:lnSpc>
                <a:spcPct val="90000"/>
              </a:lnSpc>
              <a:spcBef>
                <a:spcPts val="440"/>
              </a:spcBef>
              <a:spcAft>
                <a:spcPts val="0"/>
              </a:spcAft>
              <a:buClr>
                <a:schemeClr val="dk1"/>
              </a:buClr>
              <a:buSzPts val="2200"/>
              <a:buFont typeface="Calibri"/>
              <a:buNone/>
            </a:pPr>
            <a:r>
              <a:t/>
            </a:r>
            <a:endParaRPr sz="2200"/>
          </a:p>
        </p:txBody>
      </p:sp>
      <p:sp>
        <p:nvSpPr>
          <p:cNvPr id="143" name="Google Shape;143;p5"/>
          <p:cNvSpPr txBox="1"/>
          <p:nvPr/>
        </p:nvSpPr>
        <p:spPr>
          <a:xfrm>
            <a:off x="6395929" y="1716066"/>
            <a:ext cx="5090438" cy="291439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None/>
            </a:pPr>
            <a:r>
              <a:rPr i="1" lang="en-GB" sz="2800">
                <a:solidFill>
                  <a:srgbClr val="7030A0"/>
                </a:solidFill>
                <a:latin typeface="Calibri"/>
                <a:ea typeface="Calibri"/>
                <a:cs typeface="Calibri"/>
                <a:sym typeface="Calibri"/>
              </a:rPr>
              <a:t>The vision for the strategy is: a more inclusive, dynamic, productive and sustainable UK R&amp;D sector in which a diversity of people and ideas can thrive </a:t>
            </a:r>
            <a:r>
              <a:rPr lang="en-GB" sz="2800">
                <a:solidFill>
                  <a:srgbClr val="7030A0"/>
                </a:solidFill>
                <a:latin typeface="Calibri"/>
                <a:ea typeface="Calibri"/>
                <a:cs typeface="Calibri"/>
                <a:sym typeface="Calibri"/>
              </a:rPr>
              <a:t>(p. 14)</a:t>
            </a:r>
            <a:endParaRPr sz="2800">
              <a:solidFill>
                <a:srgbClr val="7030A0"/>
              </a:solidFill>
              <a:latin typeface="Calibri"/>
              <a:ea typeface="Calibri"/>
              <a:cs typeface="Calibri"/>
              <a:sym typeface="Calibri"/>
            </a:endParaRPr>
          </a:p>
        </p:txBody>
      </p:sp>
      <p:pic>
        <p:nvPicPr>
          <p:cNvPr descr="Graphical user interface, text, application&#10;&#10;Description automatically generated" id="144" name="Google Shape;144;p5"/>
          <p:cNvPicPr preferRelativeResize="0"/>
          <p:nvPr/>
        </p:nvPicPr>
        <p:blipFill rotWithShape="1">
          <a:blip r:embed="rId3">
            <a:alphaModFix/>
          </a:blip>
          <a:srcRect b="0" l="0" r="0" t="0"/>
          <a:stretch/>
        </p:blipFill>
        <p:spPr>
          <a:xfrm>
            <a:off x="9045880" y="4210160"/>
            <a:ext cx="2743200" cy="102639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6"/>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r>
              <a:rPr lang="en-GB"/>
              <a:t>EDI and doctoral admissions </a:t>
            </a:r>
            <a:endParaRPr/>
          </a:p>
        </p:txBody>
      </p:sp>
      <p:sp>
        <p:nvSpPr>
          <p:cNvPr id="150" name="Google Shape;150;p6"/>
          <p:cNvSpPr txBox="1"/>
          <p:nvPr>
            <p:ph idx="1" type="body"/>
          </p:nvPr>
        </p:nvSpPr>
        <p:spPr>
          <a:xfrm>
            <a:off x="471170" y="1205523"/>
            <a:ext cx="5841947" cy="4769392"/>
          </a:xfrm>
          <a:prstGeom prst="rect">
            <a:avLst/>
          </a:prstGeom>
          <a:noFill/>
          <a:ln>
            <a:noFill/>
          </a:ln>
        </p:spPr>
        <p:txBody>
          <a:bodyPr anchorCtr="0" anchor="t" bIns="45700" lIns="91425" spcFirstLastPara="1" rIns="91425" wrap="square" tIns="45700">
            <a:normAutofit fontScale="62500" lnSpcReduction="10000"/>
          </a:bodyPr>
          <a:lstStyle/>
          <a:p>
            <a:pPr indent="-442436" lvl="0" marL="457200" rtl="0" algn="l">
              <a:lnSpc>
                <a:spcPct val="90000"/>
              </a:lnSpc>
              <a:spcBef>
                <a:spcPts val="0"/>
              </a:spcBef>
              <a:spcAft>
                <a:spcPts val="0"/>
              </a:spcAft>
              <a:buClr>
                <a:schemeClr val="dk1"/>
              </a:buClr>
              <a:buSzPct val="100000"/>
              <a:buFont typeface="Calibri"/>
              <a:buChar char="•"/>
            </a:pPr>
            <a:r>
              <a:rPr lang="en-GB" sz="3100"/>
              <a:t>Doctoral admissions: a key point of intervention to develop a more equitable, inclusive, and diverse research workforce. </a:t>
            </a:r>
            <a:endParaRPr b="0" i="0" sz="3100"/>
          </a:p>
          <a:p>
            <a:pPr indent="-319405" lvl="0" marL="457200" rtl="0" algn="l">
              <a:lnSpc>
                <a:spcPct val="90000"/>
              </a:lnSpc>
              <a:spcBef>
                <a:spcPts val="434"/>
              </a:spcBef>
              <a:spcAft>
                <a:spcPts val="0"/>
              </a:spcAft>
              <a:buClr>
                <a:schemeClr val="dk1"/>
              </a:buClr>
              <a:buSzPct val="100000"/>
              <a:buFont typeface="Calibri"/>
              <a:buNone/>
            </a:pPr>
            <a:r>
              <a:t/>
            </a:r>
            <a:endParaRPr sz="3100"/>
          </a:p>
          <a:p>
            <a:pPr indent="-442436" lvl="0" marL="457200" rtl="0" algn="l">
              <a:lnSpc>
                <a:spcPct val="90000"/>
              </a:lnSpc>
              <a:spcBef>
                <a:spcPts val="434"/>
              </a:spcBef>
              <a:spcAft>
                <a:spcPts val="0"/>
              </a:spcAft>
              <a:buClr>
                <a:schemeClr val="dk1"/>
              </a:buClr>
              <a:buSzPct val="100000"/>
              <a:buFont typeface="Calibri"/>
              <a:buChar char="•"/>
            </a:pPr>
            <a:r>
              <a:rPr lang="en-GB" sz="3100"/>
              <a:t>Much EDI and doctoral admissions scholarship has a particular focus on exclusionary nature of </a:t>
            </a:r>
            <a:r>
              <a:rPr b="1" lang="en-GB" sz="3100"/>
              <a:t>admissions criteria </a:t>
            </a:r>
            <a:r>
              <a:rPr lang="en-GB" sz="3100"/>
              <a:t>(Mountford et al., 2007; Potvin et al., 2017; Cano et al., 2018; Ghost et al., 2018; Miller et al., 2019; Squire, 2020; Roberts et al., 2021). </a:t>
            </a:r>
            <a:endParaRPr sz="3100"/>
          </a:p>
          <a:p>
            <a:pPr indent="0" lvl="0" marL="0" rtl="0" algn="l">
              <a:lnSpc>
                <a:spcPct val="90000"/>
              </a:lnSpc>
              <a:spcBef>
                <a:spcPts val="434"/>
              </a:spcBef>
              <a:spcAft>
                <a:spcPts val="0"/>
              </a:spcAft>
              <a:buClr>
                <a:schemeClr val="dk1"/>
              </a:buClr>
              <a:buSzPct val="100000"/>
              <a:buFont typeface="Calibri"/>
              <a:buNone/>
            </a:pPr>
            <a:r>
              <a:t/>
            </a:r>
            <a:endParaRPr sz="3100"/>
          </a:p>
          <a:p>
            <a:pPr indent="-442436" lvl="0" marL="457200" rtl="0" algn="l">
              <a:lnSpc>
                <a:spcPct val="90000"/>
              </a:lnSpc>
              <a:spcBef>
                <a:spcPts val="434"/>
              </a:spcBef>
              <a:spcAft>
                <a:spcPts val="0"/>
              </a:spcAft>
              <a:buClr>
                <a:schemeClr val="dk1"/>
              </a:buClr>
              <a:buSzPct val="100000"/>
              <a:buFont typeface="Calibri"/>
              <a:buChar char="•"/>
            </a:pPr>
            <a:r>
              <a:rPr lang="en-GB" sz="3100"/>
              <a:t>Further studies on how academic staff identities influence decision-making (Squire 2020). </a:t>
            </a:r>
            <a:endParaRPr sz="3100"/>
          </a:p>
          <a:p>
            <a:pPr indent="-319405" lvl="0" marL="457200" rtl="0" algn="l">
              <a:lnSpc>
                <a:spcPct val="90000"/>
              </a:lnSpc>
              <a:spcBef>
                <a:spcPts val="434"/>
              </a:spcBef>
              <a:spcAft>
                <a:spcPts val="0"/>
              </a:spcAft>
              <a:buClr>
                <a:schemeClr val="dk1"/>
              </a:buClr>
              <a:buSzPct val="100000"/>
              <a:buFont typeface="Calibri"/>
              <a:buNone/>
            </a:pPr>
            <a:r>
              <a:t/>
            </a:r>
            <a:endParaRPr sz="3100"/>
          </a:p>
          <a:p>
            <a:pPr indent="-442436" lvl="0" marL="457200" rtl="0" algn="l">
              <a:lnSpc>
                <a:spcPct val="90000"/>
              </a:lnSpc>
              <a:spcBef>
                <a:spcPts val="434"/>
              </a:spcBef>
              <a:spcAft>
                <a:spcPts val="0"/>
              </a:spcAft>
              <a:buClr>
                <a:schemeClr val="dk1"/>
              </a:buClr>
              <a:buSzPct val="100000"/>
              <a:buFont typeface="Calibri"/>
              <a:buChar char="•"/>
            </a:pPr>
            <a:r>
              <a:rPr lang="en-GB" sz="3100"/>
              <a:t>Many studies are US-focused, discipline-specific, few take an institutional approach. </a:t>
            </a:r>
            <a:endParaRPr sz="3100"/>
          </a:p>
          <a:p>
            <a:pPr indent="0" lvl="0" marL="0" rtl="0" algn="l">
              <a:lnSpc>
                <a:spcPct val="90000"/>
              </a:lnSpc>
              <a:spcBef>
                <a:spcPts val="308"/>
              </a:spcBef>
              <a:spcAft>
                <a:spcPts val="0"/>
              </a:spcAft>
              <a:buClr>
                <a:schemeClr val="dk1"/>
              </a:buClr>
              <a:buSzPct val="100000"/>
              <a:buFont typeface="Calibri"/>
              <a:buNone/>
            </a:pPr>
            <a:r>
              <a:t/>
            </a:r>
            <a:endParaRPr sz="2200"/>
          </a:p>
        </p:txBody>
      </p:sp>
      <p:sp>
        <p:nvSpPr>
          <p:cNvPr id="151" name="Google Shape;151;p6"/>
          <p:cNvSpPr txBox="1"/>
          <p:nvPr/>
        </p:nvSpPr>
        <p:spPr>
          <a:xfrm>
            <a:off x="6214347" y="1695381"/>
            <a:ext cx="5632659" cy="4081306"/>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None/>
            </a:pPr>
            <a:r>
              <a:rPr lang="en-GB" sz="2600">
                <a:solidFill>
                  <a:schemeClr val="dk1"/>
                </a:solidFill>
                <a:latin typeface="Calibri"/>
                <a:ea typeface="Calibri"/>
                <a:cs typeface="Calibri"/>
                <a:sym typeface="Calibri"/>
              </a:rPr>
              <a:t>As Julie Posselt has argued:  </a:t>
            </a:r>
            <a:r>
              <a:rPr i="1" lang="en-GB" sz="2600">
                <a:solidFill>
                  <a:srgbClr val="7030A0"/>
                </a:solidFill>
                <a:latin typeface="Calibri"/>
                <a:ea typeface="Calibri"/>
                <a:cs typeface="Calibri"/>
                <a:sym typeface="Calibri"/>
              </a:rPr>
              <a:t>professors play an underexamined role as gatekeepers of the professions, including the professoriate. One context in which this gatekeeping occurs is admission into graduate programs, which entails evaluative processes that are often opaque to outsiders and taken for granted by insiders</a:t>
            </a:r>
            <a:r>
              <a:rPr lang="en-GB" sz="2600">
                <a:solidFill>
                  <a:schemeClr val="dk1"/>
                </a:solidFill>
                <a:latin typeface="Calibri"/>
                <a:ea typeface="Calibri"/>
                <a:cs typeface="Calibri"/>
                <a:sym typeface="Calibri"/>
              </a:rPr>
              <a:t> (2014, p. 482). </a:t>
            </a:r>
            <a:endParaRPr sz="26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7"/>
          <p:cNvSpPr txBox="1"/>
          <p:nvPr>
            <p:ph type="title"/>
          </p:nvPr>
        </p:nvSpPr>
        <p:spPr>
          <a:xfrm>
            <a:off x="914400" y="228600"/>
            <a:ext cx="10363200" cy="10668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None/>
            </a:pPr>
            <a:r>
              <a:rPr lang="en-GB"/>
              <a:t>Pre-application as a ‘gatekeeping’ moment</a:t>
            </a:r>
            <a:endParaRPr/>
          </a:p>
        </p:txBody>
      </p:sp>
      <p:sp>
        <p:nvSpPr>
          <p:cNvPr id="157" name="Google Shape;157;p7"/>
          <p:cNvSpPr txBox="1"/>
          <p:nvPr>
            <p:ph idx="1" type="body"/>
          </p:nvPr>
        </p:nvSpPr>
        <p:spPr>
          <a:xfrm>
            <a:off x="382714" y="1371600"/>
            <a:ext cx="6180228" cy="4438389"/>
          </a:xfrm>
          <a:prstGeom prst="rect">
            <a:avLst/>
          </a:prstGeom>
          <a:noFill/>
          <a:ln>
            <a:noFill/>
          </a:ln>
        </p:spPr>
        <p:txBody>
          <a:bodyPr anchorCtr="0" anchor="t" bIns="45700" lIns="91425" spcFirstLastPara="1" rIns="91425" wrap="square" tIns="45700">
            <a:noAutofit/>
          </a:bodyPr>
          <a:lstStyle/>
          <a:p>
            <a:pPr indent="-457200" lvl="0" marL="457200" rtl="0" algn="l">
              <a:lnSpc>
                <a:spcPct val="90000"/>
              </a:lnSpc>
              <a:spcBef>
                <a:spcPts val="0"/>
              </a:spcBef>
              <a:spcAft>
                <a:spcPts val="0"/>
              </a:spcAft>
              <a:buClr>
                <a:schemeClr val="dk1"/>
              </a:buClr>
              <a:buSzPts val="2400"/>
              <a:buFont typeface="Calibri"/>
              <a:buChar char="•"/>
            </a:pPr>
            <a:r>
              <a:rPr b="0" i="0" lang="en-GB" sz="2400"/>
              <a:t>Our study focuses on </a:t>
            </a:r>
            <a:r>
              <a:rPr lang="en-GB" sz="2400"/>
              <a:t>one neglected</a:t>
            </a:r>
            <a:r>
              <a:rPr b="0" i="0" lang="en-GB" sz="2400"/>
              <a:t> element of the doctoral admissions process: </a:t>
            </a:r>
            <a:r>
              <a:rPr b="1" i="0" lang="en-GB" sz="2400"/>
              <a:t>pre-application communications. </a:t>
            </a:r>
            <a:endParaRPr b="1" i="0" sz="2400"/>
          </a:p>
          <a:p>
            <a:pPr indent="-304800" lvl="0" marL="457200" rtl="0" algn="l">
              <a:lnSpc>
                <a:spcPct val="90000"/>
              </a:lnSpc>
              <a:spcBef>
                <a:spcPts val="480"/>
              </a:spcBef>
              <a:spcAft>
                <a:spcPts val="0"/>
              </a:spcAft>
              <a:buClr>
                <a:schemeClr val="dk1"/>
              </a:buClr>
              <a:buSzPts val="2400"/>
              <a:buFont typeface="Calibri"/>
              <a:buNone/>
            </a:pPr>
            <a:r>
              <a:t/>
            </a:r>
            <a:endParaRPr i="0" sz="2400"/>
          </a:p>
          <a:p>
            <a:pPr indent="-457200" lvl="0" marL="457200" rtl="0" algn="l">
              <a:lnSpc>
                <a:spcPct val="90000"/>
              </a:lnSpc>
              <a:spcBef>
                <a:spcPts val="480"/>
              </a:spcBef>
              <a:spcAft>
                <a:spcPts val="0"/>
              </a:spcAft>
              <a:buClr>
                <a:schemeClr val="dk1"/>
              </a:buClr>
              <a:buSzPts val="2400"/>
              <a:buFont typeface="Calibri"/>
              <a:buChar char="•"/>
            </a:pPr>
            <a:r>
              <a:rPr lang="en-GB" sz="2400"/>
              <a:t>For</a:t>
            </a:r>
            <a:r>
              <a:rPr b="0" i="0" lang="en-GB" sz="2400"/>
              <a:t> prospective doctoral applicants from underserved communities, the doctoral application process may be</a:t>
            </a:r>
            <a:r>
              <a:rPr lang="en-GB" sz="2400"/>
              <a:t> bewildering and</a:t>
            </a:r>
            <a:r>
              <a:rPr b="0" i="0" lang="en-GB" sz="2400"/>
              <a:t> difficult to navigate</a:t>
            </a:r>
            <a:r>
              <a:rPr lang="en-GB" sz="2400"/>
              <a:t> (see wealth of advice texts – YouTube videos, blog posts). </a:t>
            </a:r>
            <a:endParaRPr b="0" i="0" sz="2400"/>
          </a:p>
          <a:p>
            <a:pPr indent="0" lvl="0" marL="0" rtl="0" algn="l">
              <a:lnSpc>
                <a:spcPct val="90000"/>
              </a:lnSpc>
              <a:spcBef>
                <a:spcPts val="480"/>
              </a:spcBef>
              <a:spcAft>
                <a:spcPts val="0"/>
              </a:spcAft>
              <a:buClr>
                <a:schemeClr val="dk1"/>
              </a:buClr>
              <a:buSzPts val="2400"/>
              <a:buFont typeface="Calibri"/>
              <a:buNone/>
            </a:pPr>
            <a:r>
              <a:t/>
            </a:r>
            <a:endParaRPr sz="2400"/>
          </a:p>
          <a:p>
            <a:pPr indent="-457200" lvl="0" marL="457200" rtl="0" algn="l">
              <a:lnSpc>
                <a:spcPct val="90000"/>
              </a:lnSpc>
              <a:spcBef>
                <a:spcPts val="480"/>
              </a:spcBef>
              <a:spcAft>
                <a:spcPts val="0"/>
              </a:spcAft>
              <a:buClr>
                <a:schemeClr val="dk1"/>
              </a:buClr>
              <a:buSzPts val="2400"/>
              <a:buFont typeface="Calibri"/>
              <a:buChar char="•"/>
            </a:pPr>
            <a:r>
              <a:rPr b="0" i="0" lang="en-GB" sz="2400"/>
              <a:t>Equally, respondents to inquiries may make snap judgements, perhaps giving limited thought to </a:t>
            </a:r>
            <a:r>
              <a:rPr lang="en-GB" sz="2400"/>
              <a:t>their </a:t>
            </a:r>
            <a:r>
              <a:rPr b="0" i="0" lang="en-GB" sz="2400"/>
              <a:t>gatekeeping </a:t>
            </a:r>
            <a:r>
              <a:rPr lang="en-GB" sz="2400"/>
              <a:t>function. </a:t>
            </a:r>
            <a:endParaRPr sz="2400"/>
          </a:p>
        </p:txBody>
      </p:sp>
      <p:pic>
        <p:nvPicPr>
          <p:cNvPr descr="A picture containing bench, outdoor, park, metal&#10;&#10;Description automatically generated" id="158" name="Google Shape;158;p7"/>
          <p:cNvPicPr preferRelativeResize="0"/>
          <p:nvPr/>
        </p:nvPicPr>
        <p:blipFill rotWithShape="1">
          <a:blip r:embed="rId3">
            <a:alphaModFix/>
          </a:blip>
          <a:srcRect b="2" l="17284" r="2" t="0"/>
          <a:stretch/>
        </p:blipFill>
        <p:spPr>
          <a:xfrm>
            <a:off x="6562942" y="1371600"/>
            <a:ext cx="4714658" cy="381208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plate_uni_of_warwick">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2022-06-23T15:33:16Z</dcterms:created>
  <dc:creator>Burford, James</dc:creator>
</cp:coreProperties>
</file>