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1" r:id="rId1"/>
    <p:sldMasterId id="2147483728" r:id="rId2"/>
  </p:sldMasterIdLst>
  <p:notesMasterIdLst>
    <p:notesMasterId r:id="rId26"/>
  </p:notesMasterIdLst>
  <p:sldIdLst>
    <p:sldId id="894" r:id="rId3"/>
    <p:sldId id="878" r:id="rId4"/>
    <p:sldId id="881" r:id="rId5"/>
    <p:sldId id="898" r:id="rId6"/>
    <p:sldId id="908" r:id="rId7"/>
    <p:sldId id="897" r:id="rId8"/>
    <p:sldId id="909" r:id="rId9"/>
    <p:sldId id="895" r:id="rId10"/>
    <p:sldId id="902" r:id="rId11"/>
    <p:sldId id="901" r:id="rId12"/>
    <p:sldId id="913" r:id="rId13"/>
    <p:sldId id="896" r:id="rId14"/>
    <p:sldId id="903" r:id="rId15"/>
    <p:sldId id="884" r:id="rId16"/>
    <p:sldId id="911" r:id="rId17"/>
    <p:sldId id="899" r:id="rId18"/>
    <p:sldId id="907" r:id="rId19"/>
    <p:sldId id="900" r:id="rId20"/>
    <p:sldId id="910" r:id="rId21"/>
    <p:sldId id="887" r:id="rId22"/>
    <p:sldId id="912" r:id="rId23"/>
    <p:sldId id="906" r:id="rId24"/>
    <p:sldId id="893" r:id="rId25"/>
  </p:sldIdLst>
  <p:sldSz cx="9144000" cy="6858000" type="screen4x3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C320CF0-A3A6-4138-A4E3-AF68310E5514}">
          <p14:sldIdLst>
            <p14:sldId id="894"/>
            <p14:sldId id="878"/>
            <p14:sldId id="881"/>
            <p14:sldId id="898"/>
            <p14:sldId id="908"/>
            <p14:sldId id="897"/>
            <p14:sldId id="909"/>
            <p14:sldId id="895"/>
            <p14:sldId id="902"/>
            <p14:sldId id="901"/>
          </p14:sldIdLst>
        </p14:section>
        <p14:section name="Untitled Section" id="{384AA0EE-56DC-4B6C-B7F6-ED48D39E0A29}">
          <p14:sldIdLst>
            <p14:sldId id="913"/>
            <p14:sldId id="896"/>
            <p14:sldId id="903"/>
            <p14:sldId id="884"/>
            <p14:sldId id="911"/>
            <p14:sldId id="899"/>
            <p14:sldId id="907"/>
            <p14:sldId id="900"/>
            <p14:sldId id="910"/>
            <p14:sldId id="887"/>
            <p14:sldId id="912"/>
            <p14:sldId id="906"/>
            <p14:sldId id="8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413621-50C4-4C3D-AFA2-2F72D72672F6}" v="287" dt="2026-02-26T10:43:57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4310" autoAdjust="0"/>
  </p:normalViewPr>
  <p:slideViewPr>
    <p:cSldViewPr snapToGrid="0" snapToObjects="1">
      <p:cViewPr varScale="1">
        <p:scale>
          <a:sx n="104" d="100"/>
          <a:sy n="104" d="100"/>
        </p:scale>
        <p:origin x="193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3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en Neil" userId="1719cf29fad64430" providerId="LiveId" clId="{5F49C1AF-14E5-4303-B83C-07E8A5C22BB4}"/>
    <pc:docChg chg="undo redo custSel addSld delSld modSld sldOrd addSection modSection">
      <pc:chgData name="Karen Neil" userId="1719cf29fad64430" providerId="LiveId" clId="{5F49C1AF-14E5-4303-B83C-07E8A5C22BB4}" dt="2026-02-26T10:44:53.275" v="6892" actId="6549"/>
      <pc:docMkLst>
        <pc:docMk/>
      </pc:docMkLst>
      <pc:sldChg chg="addSp delSp modSp mod setBg">
        <pc:chgData name="Karen Neil" userId="1719cf29fad64430" providerId="LiveId" clId="{5F49C1AF-14E5-4303-B83C-07E8A5C22BB4}" dt="2026-02-26T09:11:45.006" v="6834" actId="1076"/>
        <pc:sldMkLst>
          <pc:docMk/>
          <pc:sldMk cId="4073974150" sldId="878"/>
        </pc:sldMkLst>
        <pc:spChg chg="mod">
          <ac:chgData name="Karen Neil" userId="1719cf29fad64430" providerId="LiveId" clId="{5F49C1AF-14E5-4303-B83C-07E8A5C22BB4}" dt="2026-02-26T09:11:38.038" v="6831" actId="1076"/>
          <ac:spMkLst>
            <pc:docMk/>
            <pc:sldMk cId="4073974150" sldId="878"/>
            <ac:spMk id="2" creationId="{C5232232-C478-CFF4-6B92-8B69DDA4AF4A}"/>
          </ac:spMkLst>
        </pc:spChg>
        <pc:spChg chg="mod">
          <ac:chgData name="Karen Neil" userId="1719cf29fad64430" providerId="LiveId" clId="{5F49C1AF-14E5-4303-B83C-07E8A5C22BB4}" dt="2026-02-26T09:11:33.174" v="6830" actId="1076"/>
          <ac:spMkLst>
            <pc:docMk/>
            <pc:sldMk cId="4073974150" sldId="878"/>
            <ac:spMk id="3" creationId="{D120C198-6BBB-8CCF-D6AC-FD4D3DCAED98}"/>
          </ac:spMkLst>
        </pc:spChg>
        <pc:spChg chg="add">
          <ac:chgData name="Karen Neil" userId="1719cf29fad64430" providerId="LiveId" clId="{5F49C1AF-14E5-4303-B83C-07E8A5C22BB4}" dt="2026-02-20T10:40:58.112" v="1988"/>
          <ac:spMkLst>
            <pc:docMk/>
            <pc:sldMk cId="4073974150" sldId="878"/>
            <ac:spMk id="4" creationId="{4ECF70ED-E3DD-72F4-DD24-6FA83D645D1D}"/>
          </ac:spMkLst>
        </pc:spChg>
        <pc:picChg chg="add mod">
          <ac:chgData name="Karen Neil" userId="1719cf29fad64430" providerId="LiveId" clId="{5F49C1AF-14E5-4303-B83C-07E8A5C22BB4}" dt="2026-02-26T09:11:45.006" v="6834" actId="1076"/>
          <ac:picMkLst>
            <pc:docMk/>
            <pc:sldMk cId="4073974150" sldId="878"/>
            <ac:picMk id="5" creationId="{E2D2FF85-C7E9-378B-D859-B398E8529544}"/>
          </ac:picMkLst>
        </pc:picChg>
        <pc:picChg chg="add mod">
          <ac:chgData name="Karen Neil" userId="1719cf29fad64430" providerId="LiveId" clId="{5F49C1AF-14E5-4303-B83C-07E8A5C22BB4}" dt="2026-02-26T09:11:41.947" v="6832" actId="1076"/>
          <ac:picMkLst>
            <pc:docMk/>
            <pc:sldMk cId="4073974150" sldId="878"/>
            <ac:picMk id="7" creationId="{EE15C026-0E3A-BDF1-1846-8DCFC7F1E214}"/>
          </ac:picMkLst>
        </pc:picChg>
        <pc:picChg chg="add mod">
          <ac:chgData name="Karen Neil" userId="1719cf29fad64430" providerId="LiveId" clId="{5F49C1AF-14E5-4303-B83C-07E8A5C22BB4}" dt="2026-02-26T09:11:43.241" v="6833" actId="1076"/>
          <ac:picMkLst>
            <pc:docMk/>
            <pc:sldMk cId="4073974150" sldId="878"/>
            <ac:picMk id="9" creationId="{4B97FA65-2D3A-A6FD-DF67-68B65E3630FB}"/>
          </ac:picMkLst>
        </pc:picChg>
      </pc:sldChg>
      <pc:sldChg chg="delSp modSp mod ord">
        <pc:chgData name="Karen Neil" userId="1719cf29fad64430" providerId="LiveId" clId="{5F49C1AF-14E5-4303-B83C-07E8A5C22BB4}" dt="2026-02-23T13:00:26.041" v="5094" actId="1076"/>
        <pc:sldMkLst>
          <pc:docMk/>
          <pc:sldMk cId="2119795721" sldId="881"/>
        </pc:sldMkLst>
        <pc:spChg chg="mod">
          <ac:chgData name="Karen Neil" userId="1719cf29fad64430" providerId="LiveId" clId="{5F49C1AF-14E5-4303-B83C-07E8A5C22BB4}" dt="2026-02-20T14:34:40.390" v="3375" actId="207"/>
          <ac:spMkLst>
            <pc:docMk/>
            <pc:sldMk cId="2119795721" sldId="881"/>
            <ac:spMk id="2" creationId="{92EC790A-7372-941B-3521-230705518585}"/>
          </ac:spMkLst>
        </pc:spChg>
        <pc:spChg chg="mod">
          <ac:chgData name="Karen Neil" userId="1719cf29fad64430" providerId="LiveId" clId="{5F49C1AF-14E5-4303-B83C-07E8A5C22BB4}" dt="2026-02-23T13:00:26.041" v="5094" actId="1076"/>
          <ac:spMkLst>
            <pc:docMk/>
            <pc:sldMk cId="2119795721" sldId="881"/>
            <ac:spMk id="3" creationId="{E7243208-5AAC-4298-058A-1F2C0ACD49FE}"/>
          </ac:spMkLst>
        </pc:spChg>
      </pc:sldChg>
      <pc:sldChg chg="addSp delSp modSp mod ord">
        <pc:chgData name="Karen Neil" userId="1719cf29fad64430" providerId="LiveId" clId="{5F49C1AF-14E5-4303-B83C-07E8A5C22BB4}" dt="2026-02-26T10:44:53.275" v="6892" actId="6549"/>
        <pc:sldMkLst>
          <pc:docMk/>
          <pc:sldMk cId="2054826727" sldId="884"/>
        </pc:sldMkLst>
        <pc:spChg chg="mod">
          <ac:chgData name="Karen Neil" userId="1719cf29fad64430" providerId="LiveId" clId="{5F49C1AF-14E5-4303-B83C-07E8A5C22BB4}" dt="2026-02-26T09:52:27.590" v="6860" actId="1076"/>
          <ac:spMkLst>
            <pc:docMk/>
            <pc:sldMk cId="2054826727" sldId="884"/>
            <ac:spMk id="2" creationId="{F77CF5B1-858C-AF8E-2482-A1C81DDC0580}"/>
          </ac:spMkLst>
        </pc:spChg>
        <pc:spChg chg="mod">
          <ac:chgData name="Karen Neil" userId="1719cf29fad64430" providerId="LiveId" clId="{5F49C1AF-14E5-4303-B83C-07E8A5C22BB4}" dt="2026-02-26T10:44:53.275" v="6892" actId="6549"/>
          <ac:spMkLst>
            <pc:docMk/>
            <pc:sldMk cId="2054826727" sldId="884"/>
            <ac:spMk id="3" creationId="{E6482AB5-0698-519A-FA22-6E21E938C418}"/>
          </ac:spMkLst>
        </pc:spChg>
        <pc:spChg chg="mod ord">
          <ac:chgData name="Karen Neil" userId="1719cf29fad64430" providerId="LiveId" clId="{5F49C1AF-14E5-4303-B83C-07E8A5C22BB4}" dt="2026-02-23T12:57:57.129" v="5081" actId="26606"/>
          <ac:spMkLst>
            <pc:docMk/>
            <pc:sldMk cId="2054826727" sldId="884"/>
            <ac:spMk id="5" creationId="{B0393D8F-BD75-4102-230C-FDFBE68B4793}"/>
          </ac:spMkLst>
        </pc:spChg>
        <pc:spChg chg="add">
          <ac:chgData name="Karen Neil" userId="1719cf29fad64430" providerId="LiveId" clId="{5F49C1AF-14E5-4303-B83C-07E8A5C22BB4}" dt="2026-02-23T12:57:57.129" v="5081" actId="26606"/>
          <ac:spMkLst>
            <pc:docMk/>
            <pc:sldMk cId="2054826727" sldId="884"/>
            <ac:spMk id="53" creationId="{3BCB5F6A-9EB0-40B0-9D13-3023E9A20508}"/>
          </ac:spMkLst>
        </pc:spChg>
        <pc:picChg chg="add mod">
          <ac:chgData name="Karen Neil" userId="1719cf29fad64430" providerId="LiveId" clId="{5F49C1AF-14E5-4303-B83C-07E8A5C22BB4}" dt="2026-02-26T09:52:17.967" v="6858" actId="14100"/>
          <ac:picMkLst>
            <pc:docMk/>
            <pc:sldMk cId="2054826727" sldId="884"/>
            <ac:picMk id="6" creationId="{0889D10A-43B0-883E-D5F3-49C97FB607D0}"/>
          </ac:picMkLst>
        </pc:picChg>
      </pc:sldChg>
      <pc:sldChg chg="delSp modSp mod">
        <pc:chgData name="Karen Neil" userId="1719cf29fad64430" providerId="LiveId" clId="{5F49C1AF-14E5-4303-B83C-07E8A5C22BB4}" dt="2026-02-20T17:33:26.190" v="4815" actId="1076"/>
        <pc:sldMkLst>
          <pc:docMk/>
          <pc:sldMk cId="4088545382" sldId="887"/>
        </pc:sldMkLst>
        <pc:spChg chg="mod">
          <ac:chgData name="Karen Neil" userId="1719cf29fad64430" providerId="LiveId" clId="{5F49C1AF-14E5-4303-B83C-07E8A5C22BB4}" dt="2026-02-20T14:36:22.306" v="3404" actId="1076"/>
          <ac:spMkLst>
            <pc:docMk/>
            <pc:sldMk cId="4088545382" sldId="887"/>
            <ac:spMk id="2" creationId="{10D98A34-28E5-A4BE-315A-C4D6D3DD8BCF}"/>
          </ac:spMkLst>
        </pc:spChg>
        <pc:spChg chg="mod">
          <ac:chgData name="Karen Neil" userId="1719cf29fad64430" providerId="LiveId" clId="{5F49C1AF-14E5-4303-B83C-07E8A5C22BB4}" dt="2026-02-20T17:33:26.190" v="4815" actId="1076"/>
          <ac:spMkLst>
            <pc:docMk/>
            <pc:sldMk cId="4088545382" sldId="887"/>
            <ac:spMk id="6" creationId="{0679B768-FDB5-9B22-86A0-A40EA20581AC}"/>
          </ac:spMkLst>
        </pc:spChg>
      </pc:sldChg>
      <pc:sldChg chg="delSp modSp mod">
        <pc:chgData name="Karen Neil" userId="1719cf29fad64430" providerId="LiveId" clId="{5F49C1AF-14E5-4303-B83C-07E8A5C22BB4}" dt="2026-02-20T14:39:27.908" v="3442" actId="207"/>
        <pc:sldMkLst>
          <pc:docMk/>
          <pc:sldMk cId="2199293132" sldId="893"/>
        </pc:sldMkLst>
        <pc:spChg chg="mod">
          <ac:chgData name="Karen Neil" userId="1719cf29fad64430" providerId="LiveId" clId="{5F49C1AF-14E5-4303-B83C-07E8A5C22BB4}" dt="2026-02-20T14:39:27.908" v="3442" actId="207"/>
          <ac:spMkLst>
            <pc:docMk/>
            <pc:sldMk cId="2199293132" sldId="893"/>
            <ac:spMk id="6" creationId="{4090C35F-2F04-5D27-ABF5-DCB99D11A837}"/>
          </ac:spMkLst>
        </pc:spChg>
      </pc:sldChg>
      <pc:sldChg chg="addSp delSp modSp new mod setBg">
        <pc:chgData name="Karen Neil" userId="1719cf29fad64430" providerId="LiveId" clId="{5F49C1AF-14E5-4303-B83C-07E8A5C22BB4}" dt="2026-02-20T14:24:03.567" v="3237" actId="207"/>
        <pc:sldMkLst>
          <pc:docMk/>
          <pc:sldMk cId="2240329947" sldId="894"/>
        </pc:sldMkLst>
        <pc:spChg chg="mod">
          <ac:chgData name="Karen Neil" userId="1719cf29fad64430" providerId="LiveId" clId="{5F49C1AF-14E5-4303-B83C-07E8A5C22BB4}" dt="2026-02-20T14:24:03.567" v="3237" actId="207"/>
          <ac:spMkLst>
            <pc:docMk/>
            <pc:sldMk cId="2240329947" sldId="894"/>
            <ac:spMk id="2" creationId="{BCABD65B-A11C-2C9C-7C61-536B70C0E7B3}"/>
          </ac:spMkLst>
        </pc:spChg>
        <pc:picChg chg="add mod ord">
          <ac:chgData name="Karen Neil" userId="1719cf29fad64430" providerId="LiveId" clId="{5F49C1AF-14E5-4303-B83C-07E8A5C22BB4}" dt="2026-02-19T16:44:05.210" v="87" actId="26606"/>
          <ac:picMkLst>
            <pc:docMk/>
            <pc:sldMk cId="2240329947" sldId="894"/>
            <ac:picMk id="4" creationId="{73B5952B-BCFA-C259-E5DE-000BBDA6FF6B}"/>
          </ac:picMkLst>
        </pc:picChg>
        <pc:picChg chg="add mod">
          <ac:chgData name="Karen Neil" userId="1719cf29fad64430" providerId="LiveId" clId="{5F49C1AF-14E5-4303-B83C-07E8A5C22BB4}" dt="2026-02-19T16:44:05.210" v="87" actId="26606"/>
          <ac:picMkLst>
            <pc:docMk/>
            <pc:sldMk cId="2240329947" sldId="894"/>
            <ac:picMk id="5" creationId="{4A314CEB-A344-8AA9-40B4-E6337BB46DE8}"/>
          </ac:picMkLst>
        </pc:picChg>
      </pc:sldChg>
      <pc:sldChg chg="addSp delSp modSp new mod setBg">
        <pc:chgData name="Karen Neil" userId="1719cf29fad64430" providerId="LiveId" clId="{5F49C1AF-14E5-4303-B83C-07E8A5C22BB4}" dt="2026-02-21T12:52:22.197" v="5050" actId="121"/>
        <pc:sldMkLst>
          <pc:docMk/>
          <pc:sldMk cId="3717131517" sldId="895"/>
        </pc:sldMkLst>
        <pc:spChg chg="mod">
          <ac:chgData name="Karen Neil" userId="1719cf29fad64430" providerId="LiveId" clId="{5F49C1AF-14E5-4303-B83C-07E8A5C22BB4}" dt="2026-02-21T12:49:11.307" v="5002" actId="1076"/>
          <ac:spMkLst>
            <pc:docMk/>
            <pc:sldMk cId="3717131517" sldId="895"/>
            <ac:spMk id="2" creationId="{39AF9F7F-EC1F-447B-A44C-EAB18524F853}"/>
          </ac:spMkLst>
        </pc:spChg>
        <pc:spChg chg="add mod">
          <ac:chgData name="Karen Neil" userId="1719cf29fad64430" providerId="LiveId" clId="{5F49C1AF-14E5-4303-B83C-07E8A5C22BB4}" dt="2026-02-21T12:52:22.197" v="5050" actId="121"/>
          <ac:spMkLst>
            <pc:docMk/>
            <pc:sldMk cId="3717131517" sldId="895"/>
            <ac:spMk id="4" creationId="{35E2D44F-C0A1-2CA0-F991-8F6D6A9AB702}"/>
          </ac:spMkLst>
        </pc:spChg>
        <pc:spChg chg="mod">
          <ac:chgData name="Karen Neil" userId="1719cf29fad64430" providerId="LiveId" clId="{5F49C1AF-14E5-4303-B83C-07E8A5C22BB4}" dt="2026-02-19T16:50:17.704" v="164" actId="26606"/>
          <ac:spMkLst>
            <pc:docMk/>
            <pc:sldMk cId="3717131517" sldId="895"/>
            <ac:spMk id="5" creationId="{F7DEAEAC-8689-464B-E245-0B2D38469DB4}"/>
          </ac:spMkLst>
        </pc:spChg>
        <pc:spChg chg="add">
          <ac:chgData name="Karen Neil" userId="1719cf29fad64430" providerId="LiveId" clId="{5F49C1AF-14E5-4303-B83C-07E8A5C22BB4}" dt="2026-02-19T16:50:17.704" v="164" actId="26606"/>
          <ac:spMkLst>
            <pc:docMk/>
            <pc:sldMk cId="3717131517" sldId="895"/>
            <ac:spMk id="27" creationId="{66D61E08-70C3-48D8-BEA0-787111DC30DA}"/>
          </ac:spMkLst>
        </pc:spChg>
        <pc:spChg chg="add">
          <ac:chgData name="Karen Neil" userId="1719cf29fad64430" providerId="LiveId" clId="{5F49C1AF-14E5-4303-B83C-07E8A5C22BB4}" dt="2026-02-19T16:50:17.704" v="164" actId="26606"/>
          <ac:spMkLst>
            <pc:docMk/>
            <pc:sldMk cId="3717131517" sldId="895"/>
            <ac:spMk id="29" creationId="{FC55298F-0AE5-478E-AD2B-03C2614C5833}"/>
          </ac:spMkLst>
        </pc:spChg>
        <pc:spChg chg="add">
          <ac:chgData name="Karen Neil" userId="1719cf29fad64430" providerId="LiveId" clId="{5F49C1AF-14E5-4303-B83C-07E8A5C22BB4}" dt="2026-02-19T16:50:17.704" v="164" actId="26606"/>
          <ac:spMkLst>
            <pc:docMk/>
            <pc:sldMk cId="3717131517" sldId="895"/>
            <ac:spMk id="31" creationId="{C180E4EA-0B63-4779-A895-7E90E71088F3}"/>
          </ac:spMkLst>
        </pc:spChg>
        <pc:spChg chg="add">
          <ac:chgData name="Karen Neil" userId="1719cf29fad64430" providerId="LiveId" clId="{5F49C1AF-14E5-4303-B83C-07E8A5C22BB4}" dt="2026-02-19T16:50:17.704" v="164" actId="26606"/>
          <ac:spMkLst>
            <pc:docMk/>
            <pc:sldMk cId="3717131517" sldId="895"/>
            <ac:spMk id="33" creationId="{CEE01D9D-3DE8-4EED-B0D3-8F3C79CC7673}"/>
          </ac:spMkLst>
        </pc:spChg>
        <pc:spChg chg="add">
          <ac:chgData name="Karen Neil" userId="1719cf29fad64430" providerId="LiveId" clId="{5F49C1AF-14E5-4303-B83C-07E8A5C22BB4}" dt="2026-02-19T16:50:17.704" v="164" actId="26606"/>
          <ac:spMkLst>
            <pc:docMk/>
            <pc:sldMk cId="3717131517" sldId="895"/>
            <ac:spMk id="35" creationId="{89AF5CE9-607F-43F4-8983-DCD6DA4051FD}"/>
          </ac:spMkLst>
        </pc:spChg>
        <pc:spChg chg="add">
          <ac:chgData name="Karen Neil" userId="1719cf29fad64430" providerId="LiveId" clId="{5F49C1AF-14E5-4303-B83C-07E8A5C22BB4}" dt="2026-02-19T16:50:17.704" v="164" actId="26606"/>
          <ac:spMkLst>
            <pc:docMk/>
            <pc:sldMk cId="3717131517" sldId="895"/>
            <ac:spMk id="37" creationId="{6EEA2DBD-9E1E-4521-8C01-F32AD18A89E3}"/>
          </ac:spMkLst>
        </pc:spChg>
        <pc:spChg chg="add">
          <ac:chgData name="Karen Neil" userId="1719cf29fad64430" providerId="LiveId" clId="{5F49C1AF-14E5-4303-B83C-07E8A5C22BB4}" dt="2026-02-19T16:50:17.704" v="164" actId="26606"/>
          <ac:spMkLst>
            <pc:docMk/>
            <pc:sldMk cId="3717131517" sldId="895"/>
            <ac:spMk id="39" creationId="{15BBD2C1-BA9B-46A9-A27A-33498B169272}"/>
          </ac:spMkLst>
        </pc:spChg>
      </pc:sldChg>
      <pc:sldChg chg="addSp delSp modSp new mod setBg setClrOvrMap">
        <pc:chgData name="Karen Neil" userId="1719cf29fad64430" providerId="LiveId" clId="{5F49C1AF-14E5-4303-B83C-07E8A5C22BB4}" dt="2026-02-23T13:14:20.545" v="5228" actId="14100"/>
        <pc:sldMkLst>
          <pc:docMk/>
          <pc:sldMk cId="332268776" sldId="896"/>
        </pc:sldMkLst>
        <pc:spChg chg="mod">
          <ac:chgData name="Karen Neil" userId="1719cf29fad64430" providerId="LiveId" clId="{5F49C1AF-14E5-4303-B83C-07E8A5C22BB4}" dt="2026-02-20T16:40:19.240" v="3646" actId="26606"/>
          <ac:spMkLst>
            <pc:docMk/>
            <pc:sldMk cId="332268776" sldId="896"/>
            <ac:spMk id="2" creationId="{E8C143DC-1B11-ED33-F086-A2182159DAD5}"/>
          </ac:spMkLst>
        </pc:spChg>
        <pc:spChg chg="mod ord">
          <ac:chgData name="Karen Neil" userId="1719cf29fad64430" providerId="LiveId" clId="{5F49C1AF-14E5-4303-B83C-07E8A5C22BB4}" dt="2026-02-20T16:40:19.249" v="3647" actId="26606"/>
          <ac:spMkLst>
            <pc:docMk/>
            <pc:sldMk cId="332268776" sldId="896"/>
            <ac:spMk id="5" creationId="{7F951339-220A-64A5-3705-3F532A10B978}"/>
          </ac:spMkLst>
        </pc:spChg>
        <pc:spChg chg="add mod">
          <ac:chgData name="Karen Neil" userId="1719cf29fad64430" providerId="LiveId" clId="{5F49C1AF-14E5-4303-B83C-07E8A5C22BB4}" dt="2026-02-23T13:14:20.545" v="5228" actId="14100"/>
          <ac:spMkLst>
            <pc:docMk/>
            <pc:sldMk cId="332268776" sldId="896"/>
            <ac:spMk id="62" creationId="{840855B6-BBA9-1B0A-03D0-87B11AF7ED03}"/>
          </ac:spMkLst>
        </pc:spChg>
        <pc:spChg chg="add">
          <ac:chgData name="Karen Neil" userId="1719cf29fad64430" providerId="LiveId" clId="{5F49C1AF-14E5-4303-B83C-07E8A5C22BB4}" dt="2026-02-20T16:40:19.249" v="3647" actId="26606"/>
          <ac:spMkLst>
            <pc:docMk/>
            <pc:sldMk cId="332268776" sldId="896"/>
            <ac:spMk id="113" creationId="{9F4444CE-BC8D-4D61-B303-4C05614E62AB}"/>
          </ac:spMkLst>
        </pc:spChg>
        <pc:spChg chg="add">
          <ac:chgData name="Karen Neil" userId="1719cf29fad64430" providerId="LiveId" clId="{5F49C1AF-14E5-4303-B83C-07E8A5C22BB4}" dt="2026-02-20T16:40:19.249" v="3647" actId="26606"/>
          <ac:spMkLst>
            <pc:docMk/>
            <pc:sldMk cId="332268776" sldId="896"/>
            <ac:spMk id="115" creationId="{62423CA5-E2E1-4789-B759-9906C1C94063}"/>
          </ac:spMkLst>
        </pc:spChg>
        <pc:spChg chg="add">
          <ac:chgData name="Karen Neil" userId="1719cf29fad64430" providerId="LiveId" clId="{5F49C1AF-14E5-4303-B83C-07E8A5C22BB4}" dt="2026-02-20T16:40:19.249" v="3647" actId="26606"/>
          <ac:spMkLst>
            <pc:docMk/>
            <pc:sldMk cId="332268776" sldId="896"/>
            <ac:spMk id="117" creationId="{73772B81-181F-48B7-8826-4D9686D15DF5}"/>
          </ac:spMkLst>
        </pc:spChg>
        <pc:spChg chg="add">
          <ac:chgData name="Karen Neil" userId="1719cf29fad64430" providerId="LiveId" clId="{5F49C1AF-14E5-4303-B83C-07E8A5C22BB4}" dt="2026-02-20T16:40:19.249" v="3647" actId="26606"/>
          <ac:spMkLst>
            <pc:docMk/>
            <pc:sldMk cId="332268776" sldId="896"/>
            <ac:spMk id="119" creationId="{B2205F6E-03C6-4E92-877C-E2482F6599AA}"/>
          </ac:spMkLst>
        </pc:spChg>
        <pc:picChg chg="add mod ord">
          <ac:chgData name="Karen Neil" userId="1719cf29fad64430" providerId="LiveId" clId="{5F49C1AF-14E5-4303-B83C-07E8A5C22BB4}" dt="2026-02-20T16:40:19.249" v="3647" actId="26606"/>
          <ac:picMkLst>
            <pc:docMk/>
            <pc:sldMk cId="332268776" sldId="896"/>
            <ac:picMk id="7" creationId="{A34A704B-9A1A-6C17-7145-83E574D76FD1}"/>
          </ac:picMkLst>
        </pc:picChg>
      </pc:sldChg>
      <pc:sldChg chg="addSp delSp modSp new mod setBg">
        <pc:chgData name="Karen Neil" userId="1719cf29fad64430" providerId="LiveId" clId="{5F49C1AF-14E5-4303-B83C-07E8A5C22BB4}" dt="2026-02-20T14:34:54.266" v="3377" actId="207"/>
        <pc:sldMkLst>
          <pc:docMk/>
          <pc:sldMk cId="2157737422" sldId="897"/>
        </pc:sldMkLst>
        <pc:spChg chg="mod">
          <ac:chgData name="Karen Neil" userId="1719cf29fad64430" providerId="LiveId" clId="{5F49C1AF-14E5-4303-B83C-07E8A5C22BB4}" dt="2026-02-20T14:34:54.266" v="3377" actId="207"/>
          <ac:spMkLst>
            <pc:docMk/>
            <pc:sldMk cId="2157737422" sldId="897"/>
            <ac:spMk id="2" creationId="{ED0B9AE9-0CD2-0529-0136-013FF2C24EFA}"/>
          </ac:spMkLst>
        </pc:spChg>
        <pc:spChg chg="mod">
          <ac:chgData name="Karen Neil" userId="1719cf29fad64430" providerId="LiveId" clId="{5F49C1AF-14E5-4303-B83C-07E8A5C22BB4}" dt="2026-02-19T16:57:59.519" v="542" actId="26606"/>
          <ac:spMkLst>
            <pc:docMk/>
            <pc:sldMk cId="2157737422" sldId="897"/>
            <ac:spMk id="5" creationId="{5142F7C7-7FD2-1137-370F-B21153DB1F99}"/>
          </ac:spMkLst>
        </pc:spChg>
        <pc:spChg chg="add del">
          <ac:chgData name="Karen Neil" userId="1719cf29fad64430" providerId="LiveId" clId="{5F49C1AF-14E5-4303-B83C-07E8A5C22BB4}" dt="2026-02-19T16:57:59.519" v="542" actId="26606"/>
          <ac:spMkLst>
            <pc:docMk/>
            <pc:sldMk cId="2157737422" sldId="897"/>
            <ac:spMk id="11" creationId="{CB5AA8A5-25CC-4295-892F-367FCDAF2BF6}"/>
          </ac:spMkLst>
        </pc:spChg>
        <pc:spChg chg="add del">
          <ac:chgData name="Karen Neil" userId="1719cf29fad64430" providerId="LiveId" clId="{5F49C1AF-14E5-4303-B83C-07E8A5C22BB4}" dt="2026-02-19T16:57:59.519" v="542" actId="26606"/>
          <ac:spMkLst>
            <pc:docMk/>
            <pc:sldMk cId="2157737422" sldId="897"/>
            <ac:spMk id="24" creationId="{24C6BC13-FB1E-48CC-B421-3D06039728B4}"/>
          </ac:spMkLst>
        </pc:spChg>
        <pc:grpChg chg="add">
          <ac:chgData name="Karen Neil" userId="1719cf29fad64430" providerId="LiveId" clId="{5F49C1AF-14E5-4303-B83C-07E8A5C22BB4}" dt="2026-02-19T16:56:21.251" v="471" actId="26606"/>
          <ac:grpSpMkLst>
            <pc:docMk/>
            <pc:sldMk cId="2157737422" sldId="897"/>
            <ac:grpSpMk id="13" creationId="{09DD65AA-8280-4962-92F3-DF1CB53349DB}"/>
          </ac:grpSpMkLst>
        </pc:grpChg>
        <pc:graphicFrameChg chg="add mod modGraphic">
          <ac:chgData name="Karen Neil" userId="1719cf29fad64430" providerId="LiveId" clId="{5F49C1AF-14E5-4303-B83C-07E8A5C22BB4}" dt="2026-02-20T14:25:47.515" v="3275" actId="20577"/>
          <ac:graphicFrameMkLst>
            <pc:docMk/>
            <pc:sldMk cId="2157737422" sldId="897"/>
            <ac:graphicFrameMk id="7" creationId="{43FB6033-84F2-8C82-FD5D-2FF2A599650C}"/>
          </ac:graphicFrameMkLst>
        </pc:graphicFrameChg>
      </pc:sldChg>
      <pc:sldChg chg="addSp delSp modSp new mod setBg">
        <pc:chgData name="Karen Neil" userId="1719cf29fad64430" providerId="LiveId" clId="{5F49C1AF-14E5-4303-B83C-07E8A5C22BB4}" dt="2026-02-25T10:26:53.751" v="6235" actId="6549"/>
        <pc:sldMkLst>
          <pc:docMk/>
          <pc:sldMk cId="2516351978" sldId="898"/>
        </pc:sldMkLst>
        <pc:spChg chg="mod">
          <ac:chgData name="Karen Neil" userId="1719cf29fad64430" providerId="LiveId" clId="{5F49C1AF-14E5-4303-B83C-07E8A5C22BB4}" dt="2026-02-23T13:27:09.433" v="5484" actId="14100"/>
          <ac:spMkLst>
            <pc:docMk/>
            <pc:sldMk cId="2516351978" sldId="898"/>
            <ac:spMk id="2" creationId="{8F657CCB-4C81-1082-15DA-18C9A5B3EBCE}"/>
          </ac:spMkLst>
        </pc:spChg>
        <pc:spChg chg="add del mod ord">
          <ac:chgData name="Karen Neil" userId="1719cf29fad64430" providerId="LiveId" clId="{5F49C1AF-14E5-4303-B83C-07E8A5C22BB4}" dt="2026-02-24T12:27:42.598" v="6091" actId="123"/>
          <ac:spMkLst>
            <pc:docMk/>
            <pc:sldMk cId="2516351978" sldId="898"/>
            <ac:spMk id="3" creationId="{F09249EE-C553-B460-33B4-9FB4B85B2A5C}"/>
          </ac:spMkLst>
        </pc:spChg>
        <pc:spChg chg="add mod">
          <ac:chgData name="Karen Neil" userId="1719cf29fad64430" providerId="LiveId" clId="{5F49C1AF-14E5-4303-B83C-07E8A5C22BB4}" dt="2026-02-24T12:27:43.510" v="6092" actId="123"/>
          <ac:spMkLst>
            <pc:docMk/>
            <pc:sldMk cId="2516351978" sldId="898"/>
            <ac:spMk id="4" creationId="{288F6672-EEAA-806C-F675-1D1EAFC677A1}"/>
          </ac:spMkLst>
        </pc:spChg>
        <pc:spChg chg="mod">
          <ac:chgData name="Karen Neil" userId="1719cf29fad64430" providerId="LiveId" clId="{5F49C1AF-14E5-4303-B83C-07E8A5C22BB4}" dt="2026-02-20T14:31:08.456" v="3320" actId="26606"/>
          <ac:spMkLst>
            <pc:docMk/>
            <pc:sldMk cId="2516351978" sldId="898"/>
            <ac:spMk id="5" creationId="{24C0B0F1-8318-C980-1DE5-F31661CD9781}"/>
          </ac:spMkLst>
        </pc:spChg>
        <pc:spChg chg="add mod">
          <ac:chgData name="Karen Neil" userId="1719cf29fad64430" providerId="LiveId" clId="{5F49C1AF-14E5-4303-B83C-07E8A5C22BB4}" dt="2026-02-25T10:26:53.751" v="6235" actId="6549"/>
          <ac:spMkLst>
            <pc:docMk/>
            <pc:sldMk cId="2516351978" sldId="898"/>
            <ac:spMk id="7" creationId="{B92BD5F8-5036-9D74-9295-333AF1B0239D}"/>
          </ac:spMkLst>
        </pc:spChg>
        <pc:spChg chg="add mod">
          <ac:chgData name="Karen Neil" userId="1719cf29fad64430" providerId="LiveId" clId="{5F49C1AF-14E5-4303-B83C-07E8A5C22BB4}" dt="2026-02-24T12:29:58.363" v="6100" actId="1076"/>
          <ac:spMkLst>
            <pc:docMk/>
            <pc:sldMk cId="2516351978" sldId="898"/>
            <ac:spMk id="8" creationId="{4F7F2751-7C11-8B4D-7C82-6168EEF791E2}"/>
          </ac:spMkLst>
        </pc:spChg>
        <pc:spChg chg="add">
          <ac:chgData name="Karen Neil" userId="1719cf29fad64430" providerId="LiveId" clId="{5F49C1AF-14E5-4303-B83C-07E8A5C22BB4}" dt="2026-02-20T14:31:08.456" v="3321" actId="26606"/>
          <ac:spMkLst>
            <pc:docMk/>
            <pc:sldMk cId="2516351978" sldId="898"/>
            <ac:spMk id="61" creationId="{3BCB5F6A-9EB0-40B0-9D13-3023E9A20508}"/>
          </ac:spMkLst>
        </pc:spChg>
      </pc:sldChg>
      <pc:sldChg chg="addSp delSp modSp new mod ord setBg setClrOvrMap">
        <pc:chgData name="Karen Neil" userId="1719cf29fad64430" providerId="LiveId" clId="{5F49C1AF-14E5-4303-B83C-07E8A5C22BB4}" dt="2026-02-25T10:19:08.315" v="6166" actId="14100"/>
        <pc:sldMkLst>
          <pc:docMk/>
          <pc:sldMk cId="3650789668" sldId="899"/>
        </pc:sldMkLst>
        <pc:spChg chg="mod">
          <ac:chgData name="Karen Neil" userId="1719cf29fad64430" providerId="LiveId" clId="{5F49C1AF-14E5-4303-B83C-07E8A5C22BB4}" dt="2026-02-20T14:35:10.049" v="3393" actId="20577"/>
          <ac:spMkLst>
            <pc:docMk/>
            <pc:sldMk cId="3650789668" sldId="899"/>
            <ac:spMk id="2" creationId="{31F912D5-25D2-0FB5-6300-C836A37DCC73}"/>
          </ac:spMkLst>
        </pc:spChg>
        <pc:spChg chg="mod">
          <ac:chgData name="Karen Neil" userId="1719cf29fad64430" providerId="LiveId" clId="{5F49C1AF-14E5-4303-B83C-07E8A5C22BB4}" dt="2026-02-19T17:09:07.479" v="1035" actId="26606"/>
          <ac:spMkLst>
            <pc:docMk/>
            <pc:sldMk cId="3650789668" sldId="899"/>
            <ac:spMk id="5" creationId="{9B3F8072-D1E6-F78C-D988-A13CF9A806EA}"/>
          </ac:spMkLst>
        </pc:spChg>
        <pc:spChg chg="add">
          <ac:chgData name="Karen Neil" userId="1719cf29fad64430" providerId="LiveId" clId="{5F49C1AF-14E5-4303-B83C-07E8A5C22BB4}" dt="2026-02-19T17:09:07.479" v="1035" actId="26606"/>
          <ac:spMkLst>
            <pc:docMk/>
            <pc:sldMk cId="3650789668" sldId="899"/>
            <ac:spMk id="34" creationId="{CB5AA8A5-25CC-4295-892F-367FCDAF2BF6}"/>
          </ac:spMkLst>
        </pc:spChg>
        <pc:spChg chg="add">
          <ac:chgData name="Karen Neil" userId="1719cf29fad64430" providerId="LiveId" clId="{5F49C1AF-14E5-4303-B83C-07E8A5C22BB4}" dt="2026-02-19T17:09:07.479" v="1035" actId="26606"/>
          <ac:spMkLst>
            <pc:docMk/>
            <pc:sldMk cId="3650789668" sldId="899"/>
            <ac:spMk id="47" creationId="{24C6BC13-FB1E-48CC-B421-3D06039728B4}"/>
          </ac:spMkLst>
        </pc:spChg>
        <pc:graphicFrameChg chg="mod modGraphic">
          <ac:chgData name="Karen Neil" userId="1719cf29fad64430" providerId="LiveId" clId="{5F49C1AF-14E5-4303-B83C-07E8A5C22BB4}" dt="2026-02-25T10:19:08.315" v="6166" actId="14100"/>
          <ac:graphicFrameMkLst>
            <pc:docMk/>
            <pc:sldMk cId="3650789668" sldId="899"/>
            <ac:graphicFrameMk id="30" creationId="{57B8D0C9-EA0D-E208-4183-AD6AE3F20562}"/>
          </ac:graphicFrameMkLst>
        </pc:graphicFrameChg>
      </pc:sldChg>
      <pc:sldChg chg="addSp delSp modSp new mod ord setBg setClrOvrMap">
        <pc:chgData name="Karen Neil" userId="1719cf29fad64430" providerId="LiveId" clId="{5F49C1AF-14E5-4303-B83C-07E8A5C22BB4}" dt="2026-02-25T10:22:56.974" v="6182" actId="14100"/>
        <pc:sldMkLst>
          <pc:docMk/>
          <pc:sldMk cId="2666777334" sldId="900"/>
        </pc:sldMkLst>
        <pc:spChg chg="mod">
          <ac:chgData name="Karen Neil" userId="1719cf29fad64430" providerId="LiveId" clId="{5F49C1AF-14E5-4303-B83C-07E8A5C22BB4}" dt="2026-02-25T10:22:00.928" v="6171" actId="26606"/>
          <ac:spMkLst>
            <pc:docMk/>
            <pc:sldMk cId="2666777334" sldId="900"/>
            <ac:spMk id="2" creationId="{DE46BC02-03BB-2A45-E387-5A9B8E3E0467}"/>
          </ac:spMkLst>
        </pc:spChg>
        <pc:spChg chg="mod">
          <ac:chgData name="Karen Neil" userId="1719cf29fad64430" providerId="LiveId" clId="{5F49C1AF-14E5-4303-B83C-07E8A5C22BB4}" dt="2026-02-25T10:22:56.974" v="6182" actId="14100"/>
          <ac:spMkLst>
            <pc:docMk/>
            <pc:sldMk cId="2666777334" sldId="900"/>
            <ac:spMk id="3" creationId="{24362137-FD6D-AB44-DEBA-92E7291DF9D5}"/>
          </ac:spMkLst>
        </pc:spChg>
        <pc:spChg chg="mod">
          <ac:chgData name="Karen Neil" userId="1719cf29fad64430" providerId="LiveId" clId="{5F49C1AF-14E5-4303-B83C-07E8A5C22BB4}" dt="2026-02-25T10:22:40.729" v="6179" actId="26606"/>
          <ac:spMkLst>
            <pc:docMk/>
            <pc:sldMk cId="2666777334" sldId="900"/>
            <ac:spMk id="5" creationId="{88DBD4D6-0FA2-BD14-115D-DB8E8686134E}"/>
          </ac:spMkLst>
        </pc:spChg>
        <pc:spChg chg="add del">
          <ac:chgData name="Karen Neil" userId="1719cf29fad64430" providerId="LiveId" clId="{5F49C1AF-14E5-4303-B83C-07E8A5C22BB4}" dt="2026-02-25T10:22:40.729" v="6179" actId="26606"/>
          <ac:spMkLst>
            <pc:docMk/>
            <pc:sldMk cId="2666777334" sldId="900"/>
            <ac:spMk id="15" creationId="{3F088236-D655-4F88-B238-E16762358025}"/>
          </ac:spMkLst>
        </pc:spChg>
        <pc:spChg chg="add del">
          <ac:chgData name="Karen Neil" userId="1719cf29fad64430" providerId="LiveId" clId="{5F49C1AF-14E5-4303-B83C-07E8A5C22BB4}" dt="2026-02-25T10:22:40.729" v="6179" actId="26606"/>
          <ac:spMkLst>
            <pc:docMk/>
            <pc:sldMk cId="2666777334" sldId="900"/>
            <ac:spMk id="17" creationId="{3DAC0C92-199E-475C-9390-119A9B027276}"/>
          </ac:spMkLst>
        </pc:spChg>
        <pc:spChg chg="add del">
          <ac:chgData name="Karen Neil" userId="1719cf29fad64430" providerId="LiveId" clId="{5F49C1AF-14E5-4303-B83C-07E8A5C22BB4}" dt="2026-02-25T10:22:40.729" v="6179" actId="26606"/>
          <ac:spMkLst>
            <pc:docMk/>
            <pc:sldMk cId="2666777334" sldId="900"/>
            <ac:spMk id="19" creationId="{C4CFB339-0ED8-4FE2-9EF1-6D1375B8499B}"/>
          </ac:spMkLst>
        </pc:spChg>
        <pc:spChg chg="add del">
          <ac:chgData name="Karen Neil" userId="1719cf29fad64430" providerId="LiveId" clId="{5F49C1AF-14E5-4303-B83C-07E8A5C22BB4}" dt="2026-02-25T10:22:40.729" v="6179" actId="26606"/>
          <ac:spMkLst>
            <pc:docMk/>
            <pc:sldMk cId="2666777334" sldId="900"/>
            <ac:spMk id="23" creationId="{BF120A21-0841-4823-B0C4-28AEBCEF9B78}"/>
          </ac:spMkLst>
        </pc:spChg>
        <pc:spChg chg="add del">
          <ac:chgData name="Karen Neil" userId="1719cf29fad64430" providerId="LiveId" clId="{5F49C1AF-14E5-4303-B83C-07E8A5C22BB4}" dt="2026-02-25T10:22:40.729" v="6179" actId="26606"/>
          <ac:spMkLst>
            <pc:docMk/>
            <pc:sldMk cId="2666777334" sldId="900"/>
            <ac:spMk id="25" creationId="{DBB05BAE-BBD3-4289-899F-A6851503C6B0}"/>
          </ac:spMkLst>
        </pc:spChg>
        <pc:spChg chg="add del">
          <ac:chgData name="Karen Neil" userId="1719cf29fad64430" providerId="LiveId" clId="{5F49C1AF-14E5-4303-B83C-07E8A5C22BB4}" dt="2026-02-25T10:22:40.729" v="6179" actId="26606"/>
          <ac:spMkLst>
            <pc:docMk/>
            <pc:sldMk cId="2666777334" sldId="900"/>
            <ac:spMk id="27" creationId="{9874D11C-36F5-4BBE-A490-019A54E953B0}"/>
          </ac:spMkLst>
        </pc:spChg>
        <pc:spChg chg="add">
          <ac:chgData name="Karen Neil" userId="1719cf29fad64430" providerId="LiveId" clId="{5F49C1AF-14E5-4303-B83C-07E8A5C22BB4}" dt="2026-02-25T10:22:40.729" v="6179" actId="26606"/>
          <ac:spMkLst>
            <pc:docMk/>
            <pc:sldMk cId="2666777334" sldId="900"/>
            <ac:spMk id="29" creationId="{4BE9D4C4-9FA3-4885-A769-301639CC7AD4}"/>
          </ac:spMkLst>
        </pc:spChg>
        <pc:spChg chg="add">
          <ac:chgData name="Karen Neil" userId="1719cf29fad64430" providerId="LiveId" clId="{5F49C1AF-14E5-4303-B83C-07E8A5C22BB4}" dt="2026-02-25T10:22:40.729" v="6179" actId="26606"/>
          <ac:spMkLst>
            <pc:docMk/>
            <pc:sldMk cId="2666777334" sldId="900"/>
            <ac:spMk id="30" creationId="{7EB6695E-BED5-4DA3-8C9B-AD301AEF4776}"/>
          </ac:spMkLst>
        </pc:spChg>
        <pc:spChg chg="add del">
          <ac:chgData name="Karen Neil" userId="1719cf29fad64430" providerId="LiveId" clId="{5F49C1AF-14E5-4303-B83C-07E8A5C22BB4}" dt="2026-02-25T10:22:00.928" v="6171" actId="26606"/>
          <ac:spMkLst>
            <pc:docMk/>
            <pc:sldMk cId="2666777334" sldId="900"/>
            <ac:spMk id="32" creationId="{46E2C1D0-2072-4664-9C67-3B12866F5B97}"/>
          </ac:spMkLst>
        </pc:spChg>
        <pc:picChg chg="add mod">
          <ac:chgData name="Karen Neil" userId="1719cf29fad64430" providerId="LiveId" clId="{5F49C1AF-14E5-4303-B83C-07E8A5C22BB4}" dt="2026-02-25T10:22:25.759" v="6178" actId="1076"/>
          <ac:picMkLst>
            <pc:docMk/>
            <pc:sldMk cId="2666777334" sldId="900"/>
            <ac:picMk id="6" creationId="{47F53DAE-5692-BA99-E3D9-FB7A945C1733}"/>
          </ac:picMkLst>
        </pc:picChg>
      </pc:sldChg>
      <pc:sldChg chg="addSp delSp modSp new mod ord setBg">
        <pc:chgData name="Karen Neil" userId="1719cf29fad64430" providerId="LiveId" clId="{5F49C1AF-14E5-4303-B83C-07E8A5C22BB4}" dt="2026-02-26T10:44:38.667" v="6891" actId="1076"/>
        <pc:sldMkLst>
          <pc:docMk/>
          <pc:sldMk cId="1430435478" sldId="901"/>
        </pc:sldMkLst>
        <pc:spChg chg="mod">
          <ac:chgData name="Karen Neil" userId="1719cf29fad64430" providerId="LiveId" clId="{5F49C1AF-14E5-4303-B83C-07E8A5C22BB4}" dt="2026-02-20T14:35:45.652" v="3398" actId="207"/>
          <ac:spMkLst>
            <pc:docMk/>
            <pc:sldMk cId="1430435478" sldId="901"/>
            <ac:spMk id="2" creationId="{DFCD44D3-3A57-0128-1194-701C549B5490}"/>
          </ac:spMkLst>
        </pc:spChg>
        <pc:spChg chg="mod ord">
          <ac:chgData name="Karen Neil" userId="1719cf29fad64430" providerId="LiveId" clId="{5F49C1AF-14E5-4303-B83C-07E8A5C22BB4}" dt="2026-02-26T10:44:38.667" v="6891" actId="1076"/>
          <ac:spMkLst>
            <pc:docMk/>
            <pc:sldMk cId="1430435478" sldId="901"/>
            <ac:spMk id="3" creationId="{220BE520-1BED-4703-9E74-E05A89F08D7A}"/>
          </ac:spMkLst>
        </pc:spChg>
        <pc:spChg chg="mod">
          <ac:chgData name="Karen Neil" userId="1719cf29fad64430" providerId="LiveId" clId="{5F49C1AF-14E5-4303-B83C-07E8A5C22BB4}" dt="2026-02-19T18:22:38.266" v="1793" actId="26606"/>
          <ac:spMkLst>
            <pc:docMk/>
            <pc:sldMk cId="1430435478" sldId="901"/>
            <ac:spMk id="5" creationId="{438F2530-96EE-1C8E-B638-22016C0492F7}"/>
          </ac:spMkLst>
        </pc:spChg>
        <pc:spChg chg="add del">
          <ac:chgData name="Karen Neil" userId="1719cf29fad64430" providerId="LiveId" clId="{5F49C1AF-14E5-4303-B83C-07E8A5C22BB4}" dt="2026-02-19T18:22:38.266" v="1793" actId="26606"/>
          <ac:spMkLst>
            <pc:docMk/>
            <pc:sldMk cId="1430435478" sldId="901"/>
            <ac:spMk id="11" creationId="{3BCB5F6A-9EB0-40B0-9D13-3023E9A20508}"/>
          </ac:spMkLst>
        </pc:spChg>
        <pc:picChg chg="add mod">
          <ac:chgData name="Karen Neil" userId="1719cf29fad64430" providerId="LiveId" clId="{5F49C1AF-14E5-4303-B83C-07E8A5C22BB4}" dt="2026-02-19T18:22:38.266" v="1793" actId="26606"/>
          <ac:picMkLst>
            <pc:docMk/>
            <pc:sldMk cId="1430435478" sldId="901"/>
            <ac:picMk id="7" creationId="{7C452F12-509B-C1CA-DE13-FA727FE17160}"/>
          </ac:picMkLst>
        </pc:picChg>
      </pc:sldChg>
      <pc:sldChg chg="delSp modSp new mod">
        <pc:chgData name="Karen Neil" userId="1719cf29fad64430" providerId="LiveId" clId="{5F49C1AF-14E5-4303-B83C-07E8A5C22BB4}" dt="2026-02-21T12:47:48.487" v="5001" actId="20577"/>
        <pc:sldMkLst>
          <pc:docMk/>
          <pc:sldMk cId="2219752942" sldId="902"/>
        </pc:sldMkLst>
        <pc:spChg chg="mod">
          <ac:chgData name="Karen Neil" userId="1719cf29fad64430" providerId="LiveId" clId="{5F49C1AF-14E5-4303-B83C-07E8A5C22BB4}" dt="2026-02-19T18:36:40.194" v="1987" actId="20577"/>
          <ac:spMkLst>
            <pc:docMk/>
            <pc:sldMk cId="2219752942" sldId="902"/>
            <ac:spMk id="2" creationId="{6761B3B1-835E-5EA1-D754-C44E4502A900}"/>
          </ac:spMkLst>
        </pc:spChg>
        <pc:spChg chg="mod">
          <ac:chgData name="Karen Neil" userId="1719cf29fad64430" providerId="LiveId" clId="{5F49C1AF-14E5-4303-B83C-07E8A5C22BB4}" dt="2026-02-21T12:47:48.487" v="5001" actId="20577"/>
          <ac:spMkLst>
            <pc:docMk/>
            <pc:sldMk cId="2219752942" sldId="902"/>
            <ac:spMk id="3" creationId="{4C02E208-AEC1-30C7-747F-DF42F292CC22}"/>
          </ac:spMkLst>
        </pc:spChg>
      </pc:sldChg>
      <pc:sldChg chg="addSp delSp modSp new mod ord setBg">
        <pc:chgData name="Karen Neil" userId="1719cf29fad64430" providerId="LiveId" clId="{5F49C1AF-14E5-4303-B83C-07E8A5C22BB4}" dt="2026-02-20T17:39:30.092" v="4854" actId="20577"/>
        <pc:sldMkLst>
          <pc:docMk/>
          <pc:sldMk cId="3429945463" sldId="903"/>
        </pc:sldMkLst>
        <pc:spChg chg="mod">
          <ac:chgData name="Karen Neil" userId="1719cf29fad64430" providerId="LiveId" clId="{5F49C1AF-14E5-4303-B83C-07E8A5C22BB4}" dt="2026-02-20T11:39:06.371" v="2860" actId="20577"/>
          <ac:spMkLst>
            <pc:docMk/>
            <pc:sldMk cId="3429945463" sldId="903"/>
            <ac:spMk id="2" creationId="{29E6B8C2-C3F3-7CED-35DA-D0AF1864984E}"/>
          </ac:spMkLst>
        </pc:spChg>
        <pc:spChg chg="mod">
          <ac:chgData name="Karen Neil" userId="1719cf29fad64430" providerId="LiveId" clId="{5F49C1AF-14E5-4303-B83C-07E8A5C22BB4}" dt="2026-02-20T10:48:49.697" v="2188" actId="26606"/>
          <ac:spMkLst>
            <pc:docMk/>
            <pc:sldMk cId="3429945463" sldId="903"/>
            <ac:spMk id="5" creationId="{B4DC8018-47DF-5473-E3CB-B4647C6B8540}"/>
          </ac:spMkLst>
        </pc:spChg>
        <pc:spChg chg="add">
          <ac:chgData name="Karen Neil" userId="1719cf29fad64430" providerId="LiveId" clId="{5F49C1AF-14E5-4303-B83C-07E8A5C22BB4}" dt="2026-02-20T10:48:49.697" v="2188" actId="26606"/>
          <ac:spMkLst>
            <pc:docMk/>
            <pc:sldMk cId="3429945463" sldId="903"/>
            <ac:spMk id="11" creationId="{2D94F95D-89EF-455B-9F54-0F4231363A8B}"/>
          </ac:spMkLst>
        </pc:spChg>
        <pc:spChg chg="add">
          <ac:chgData name="Karen Neil" userId="1719cf29fad64430" providerId="LiveId" clId="{5F49C1AF-14E5-4303-B83C-07E8A5C22BB4}" dt="2026-02-20T10:48:49.697" v="2188" actId="26606"/>
          <ac:spMkLst>
            <pc:docMk/>
            <pc:sldMk cId="3429945463" sldId="903"/>
            <ac:spMk id="24" creationId="{A1AE21A0-AA96-4557-AB48-66255CF0AD7F}"/>
          </ac:spMkLst>
        </pc:spChg>
        <pc:grpChg chg="add">
          <ac:chgData name="Karen Neil" userId="1719cf29fad64430" providerId="LiveId" clId="{5F49C1AF-14E5-4303-B83C-07E8A5C22BB4}" dt="2026-02-20T10:48:49.697" v="2188" actId="26606"/>
          <ac:grpSpMkLst>
            <pc:docMk/>
            <pc:sldMk cId="3429945463" sldId="903"/>
            <ac:grpSpMk id="13" creationId="{612B9F8D-6DD1-481E-8CCE-81A7EEB15F57}"/>
          </ac:grpSpMkLst>
        </pc:grpChg>
        <pc:graphicFrameChg chg="add mod modGraphic">
          <ac:chgData name="Karen Neil" userId="1719cf29fad64430" providerId="LiveId" clId="{5F49C1AF-14E5-4303-B83C-07E8A5C22BB4}" dt="2026-02-20T17:39:30.092" v="4854" actId="20577"/>
          <ac:graphicFrameMkLst>
            <pc:docMk/>
            <pc:sldMk cId="3429945463" sldId="903"/>
            <ac:graphicFrameMk id="7" creationId="{733042D5-8318-19B5-814D-BB1492360D8A}"/>
          </ac:graphicFrameMkLst>
        </pc:graphicFrameChg>
      </pc:sldChg>
      <pc:sldChg chg="delSp modSp new mod">
        <pc:chgData name="Karen Neil" userId="1719cf29fad64430" providerId="LiveId" clId="{5F49C1AF-14E5-4303-B83C-07E8A5C22BB4}" dt="2026-02-23T13:42:30.455" v="5862" actId="1076"/>
        <pc:sldMkLst>
          <pc:docMk/>
          <pc:sldMk cId="1712503034" sldId="906"/>
        </pc:sldMkLst>
        <pc:spChg chg="mod">
          <ac:chgData name="Karen Neil" userId="1719cf29fad64430" providerId="LiveId" clId="{5F49C1AF-14E5-4303-B83C-07E8A5C22BB4}" dt="2026-02-23T13:42:30.455" v="5862" actId="1076"/>
          <ac:spMkLst>
            <pc:docMk/>
            <pc:sldMk cId="1712503034" sldId="906"/>
            <ac:spMk id="2" creationId="{727C65B4-873C-0AC6-5D36-91A8ABCC29C2}"/>
          </ac:spMkLst>
        </pc:spChg>
        <pc:spChg chg="mod">
          <ac:chgData name="Karen Neil" userId="1719cf29fad64430" providerId="LiveId" clId="{5F49C1AF-14E5-4303-B83C-07E8A5C22BB4}" dt="2026-02-23T13:42:13.407" v="5858" actId="1076"/>
          <ac:spMkLst>
            <pc:docMk/>
            <pc:sldMk cId="1712503034" sldId="906"/>
            <ac:spMk id="3" creationId="{C566F0CB-AE32-FE29-1300-D2ADC98BCB51}"/>
          </ac:spMkLst>
        </pc:spChg>
      </pc:sldChg>
      <pc:sldChg chg="addSp delSp modSp new mod setBg">
        <pc:chgData name="Karen Neil" userId="1719cf29fad64430" providerId="LiveId" clId="{5F49C1AF-14E5-4303-B83C-07E8A5C22BB4}" dt="2026-02-25T10:18:41.430" v="6163" actId="20577"/>
        <pc:sldMkLst>
          <pc:docMk/>
          <pc:sldMk cId="922887042" sldId="907"/>
        </pc:sldMkLst>
        <pc:spChg chg="mod">
          <ac:chgData name="Karen Neil" userId="1719cf29fad64430" providerId="LiveId" clId="{5F49C1AF-14E5-4303-B83C-07E8A5C22BB4}" dt="2026-02-20T14:35:49.500" v="3399" actId="207"/>
          <ac:spMkLst>
            <pc:docMk/>
            <pc:sldMk cId="922887042" sldId="907"/>
            <ac:spMk id="2" creationId="{1308383D-CE9C-A804-DEA3-B8DBD5C56306}"/>
          </ac:spMkLst>
        </pc:spChg>
        <pc:spChg chg="mod">
          <ac:chgData name="Karen Neil" userId="1719cf29fad64430" providerId="LiveId" clId="{5F49C1AF-14E5-4303-B83C-07E8A5C22BB4}" dt="2026-02-25T10:18:41.430" v="6163" actId="20577"/>
          <ac:spMkLst>
            <pc:docMk/>
            <pc:sldMk cId="922887042" sldId="907"/>
            <ac:spMk id="3" creationId="{A823DBA4-929B-83D6-9C3A-02780F461BB3}"/>
          </ac:spMkLst>
        </pc:spChg>
        <pc:spChg chg="mod">
          <ac:chgData name="Karen Neil" userId="1719cf29fad64430" providerId="LiveId" clId="{5F49C1AF-14E5-4303-B83C-07E8A5C22BB4}" dt="2026-02-20T14:22:39.827" v="3235" actId="26606"/>
          <ac:spMkLst>
            <pc:docMk/>
            <pc:sldMk cId="922887042" sldId="907"/>
            <ac:spMk id="5" creationId="{9E57A686-28FE-EE94-632D-D6709BB878C8}"/>
          </ac:spMkLst>
        </pc:spChg>
        <pc:spChg chg="add">
          <ac:chgData name="Karen Neil" userId="1719cf29fad64430" providerId="LiveId" clId="{5F49C1AF-14E5-4303-B83C-07E8A5C22BB4}" dt="2026-02-20T14:22:39.827" v="3235" actId="26606"/>
          <ac:spMkLst>
            <pc:docMk/>
            <pc:sldMk cId="922887042" sldId="907"/>
            <ac:spMk id="24" creationId="{DC99427B-A97E-40A3-B1FD-4557346C6A91}"/>
          </ac:spMkLst>
        </pc:spChg>
        <pc:grpChg chg="add">
          <ac:chgData name="Karen Neil" userId="1719cf29fad64430" providerId="LiveId" clId="{5F49C1AF-14E5-4303-B83C-07E8A5C22BB4}" dt="2026-02-20T14:22:39.827" v="3235" actId="26606"/>
          <ac:grpSpMkLst>
            <pc:docMk/>
            <pc:sldMk cId="922887042" sldId="907"/>
            <ac:grpSpMk id="12" creationId="{4815A7B4-532E-48C9-AC24-D78ACF3339DB}"/>
          </ac:grpSpMkLst>
        </pc:grpChg>
        <pc:picChg chg="add">
          <ac:chgData name="Karen Neil" userId="1719cf29fad64430" providerId="LiveId" clId="{5F49C1AF-14E5-4303-B83C-07E8A5C22BB4}" dt="2026-02-20T14:22:39.827" v="3235" actId="26606"/>
          <ac:picMkLst>
            <pc:docMk/>
            <pc:sldMk cId="922887042" sldId="907"/>
            <ac:picMk id="9" creationId="{33AC123B-EA18-A633-D0EC-88B6F0634A6B}"/>
          </ac:picMkLst>
        </pc:picChg>
      </pc:sldChg>
      <pc:sldChg chg="addSp delSp modSp new mod setBg setClrOvrMap">
        <pc:chgData name="Karen Neil" userId="1719cf29fad64430" providerId="LiveId" clId="{5F49C1AF-14E5-4303-B83C-07E8A5C22BB4}" dt="2026-02-23T13:01:21.497" v="5097" actId="404"/>
        <pc:sldMkLst>
          <pc:docMk/>
          <pc:sldMk cId="2290391502" sldId="908"/>
        </pc:sldMkLst>
        <pc:spChg chg="mod ord">
          <ac:chgData name="Karen Neil" userId="1719cf29fad64430" providerId="LiveId" clId="{5F49C1AF-14E5-4303-B83C-07E8A5C22BB4}" dt="2026-02-23T13:01:21.497" v="5097" actId="404"/>
          <ac:spMkLst>
            <pc:docMk/>
            <pc:sldMk cId="2290391502" sldId="908"/>
            <ac:spMk id="3" creationId="{73D5B574-5BAF-77EE-6454-E274F338A5D1}"/>
          </ac:spMkLst>
        </pc:spChg>
        <pc:spChg chg="mod">
          <ac:chgData name="Karen Neil" userId="1719cf29fad64430" providerId="LiveId" clId="{5F49C1AF-14E5-4303-B83C-07E8A5C22BB4}" dt="2026-02-20T14:26:28.434" v="3280" actId="26606"/>
          <ac:spMkLst>
            <pc:docMk/>
            <pc:sldMk cId="2290391502" sldId="908"/>
            <ac:spMk id="5" creationId="{79411926-D17B-0F22-2FA0-F7A871A46086}"/>
          </ac:spMkLst>
        </pc:spChg>
        <pc:picChg chg="add mod ord">
          <ac:chgData name="Karen Neil" userId="1719cf29fad64430" providerId="LiveId" clId="{5F49C1AF-14E5-4303-B83C-07E8A5C22BB4}" dt="2026-02-20T14:37:37.427" v="3434" actId="1076"/>
          <ac:picMkLst>
            <pc:docMk/>
            <pc:sldMk cId="2290391502" sldId="908"/>
            <ac:picMk id="7" creationId="{8C3F2F1F-F7F5-08CA-DD0F-931FE95F057E}"/>
          </ac:picMkLst>
        </pc:picChg>
      </pc:sldChg>
      <pc:sldChg chg="addSp delSp modSp new mod ord setBg modClrScheme delDesignElem chgLayout">
        <pc:chgData name="Karen Neil" userId="1719cf29fad64430" providerId="LiveId" clId="{5F49C1AF-14E5-4303-B83C-07E8A5C22BB4}" dt="2026-02-25T11:02:07.224" v="6791"/>
        <pc:sldMkLst>
          <pc:docMk/>
          <pc:sldMk cId="2549009522" sldId="909"/>
        </pc:sldMkLst>
        <pc:spChg chg="mod ord">
          <ac:chgData name="Karen Neil" userId="1719cf29fad64430" providerId="LiveId" clId="{5F49C1AF-14E5-4303-B83C-07E8A5C22BB4}" dt="2026-02-23T13:10:01.292" v="5127" actId="122"/>
          <ac:spMkLst>
            <pc:docMk/>
            <pc:sldMk cId="2549009522" sldId="909"/>
            <ac:spMk id="2" creationId="{AC21CE0B-FBE3-E7C9-4017-69F8B3BE182C}"/>
          </ac:spMkLst>
        </pc:spChg>
        <pc:spChg chg="mod ord">
          <ac:chgData name="Karen Neil" userId="1719cf29fad64430" providerId="LiveId" clId="{5F49C1AF-14E5-4303-B83C-07E8A5C22BB4}" dt="2026-02-23T13:08:00.973" v="5121" actId="700"/>
          <ac:spMkLst>
            <pc:docMk/>
            <pc:sldMk cId="2549009522" sldId="909"/>
            <ac:spMk id="5" creationId="{B2AFC45F-084B-D5B9-9FF1-9A7F6C32B8A2}"/>
          </ac:spMkLst>
        </pc:spChg>
        <pc:graphicFrameChg chg="add mod ord modGraphic">
          <ac:chgData name="Karen Neil" userId="1719cf29fad64430" providerId="LiveId" clId="{5F49C1AF-14E5-4303-B83C-07E8A5C22BB4}" dt="2026-02-23T13:11:47.657" v="5134" actId="1076"/>
          <ac:graphicFrameMkLst>
            <pc:docMk/>
            <pc:sldMk cId="2549009522" sldId="909"/>
            <ac:graphicFrameMk id="7" creationId="{DB2FDBD6-B30E-4C16-48D9-851C705A9721}"/>
          </ac:graphicFrameMkLst>
        </pc:graphicFrameChg>
      </pc:sldChg>
      <pc:sldChg chg="addSp delSp modSp new mod setBg">
        <pc:chgData name="Karen Neil" userId="1719cf29fad64430" providerId="LiveId" clId="{5F49C1AF-14E5-4303-B83C-07E8A5C22BB4}" dt="2026-02-21T13:20:03.614" v="5069" actId="20577"/>
        <pc:sldMkLst>
          <pc:docMk/>
          <pc:sldMk cId="3595463054" sldId="910"/>
        </pc:sldMkLst>
        <pc:spChg chg="mod">
          <ac:chgData name="Karen Neil" userId="1719cf29fad64430" providerId="LiveId" clId="{5F49C1AF-14E5-4303-B83C-07E8A5C22BB4}" dt="2026-02-20T17:25:50.241" v="4590" actId="26606"/>
          <ac:spMkLst>
            <pc:docMk/>
            <pc:sldMk cId="3595463054" sldId="910"/>
            <ac:spMk id="2" creationId="{F745B9CD-893B-FD2E-D11F-A21D5F222B05}"/>
          </ac:spMkLst>
        </pc:spChg>
        <pc:spChg chg="mod">
          <ac:chgData name="Karen Neil" userId="1719cf29fad64430" providerId="LiveId" clId="{5F49C1AF-14E5-4303-B83C-07E8A5C22BB4}" dt="2026-02-20T17:25:50.241" v="4590" actId="26606"/>
          <ac:spMkLst>
            <pc:docMk/>
            <pc:sldMk cId="3595463054" sldId="910"/>
            <ac:spMk id="5" creationId="{722D4A55-EB76-C320-F5F5-ACD620A9C66F}"/>
          </ac:spMkLst>
        </pc:spChg>
        <pc:spChg chg="add">
          <ac:chgData name="Karen Neil" userId="1719cf29fad64430" providerId="LiveId" clId="{5F49C1AF-14E5-4303-B83C-07E8A5C22BB4}" dt="2026-02-20T17:25:50.241" v="4590" actId="26606"/>
          <ac:spMkLst>
            <pc:docMk/>
            <pc:sldMk cId="3595463054" sldId="910"/>
            <ac:spMk id="20" creationId="{CB5AA8A5-25CC-4295-892F-367FCDAF2BF6}"/>
          </ac:spMkLst>
        </pc:spChg>
        <pc:spChg chg="add">
          <ac:chgData name="Karen Neil" userId="1719cf29fad64430" providerId="LiveId" clId="{5F49C1AF-14E5-4303-B83C-07E8A5C22BB4}" dt="2026-02-20T17:25:50.241" v="4590" actId="26606"/>
          <ac:spMkLst>
            <pc:docMk/>
            <pc:sldMk cId="3595463054" sldId="910"/>
            <ac:spMk id="33" creationId="{24C6BC13-FB1E-48CC-B421-3D06039728B4}"/>
          </ac:spMkLst>
        </pc:spChg>
        <pc:grpChg chg="add">
          <ac:chgData name="Karen Neil" userId="1719cf29fad64430" providerId="LiveId" clId="{5F49C1AF-14E5-4303-B83C-07E8A5C22BB4}" dt="2026-02-20T17:25:50.241" v="4590" actId="26606"/>
          <ac:grpSpMkLst>
            <pc:docMk/>
            <pc:sldMk cId="3595463054" sldId="910"/>
            <ac:grpSpMk id="22" creationId="{09DD65AA-8280-4962-92F3-DF1CB53349DB}"/>
          </ac:grpSpMkLst>
        </pc:grpChg>
        <pc:graphicFrameChg chg="add mod modGraphic">
          <ac:chgData name="Karen Neil" userId="1719cf29fad64430" providerId="LiveId" clId="{5F49C1AF-14E5-4303-B83C-07E8A5C22BB4}" dt="2026-02-21T13:20:03.614" v="5069" actId="20577"/>
          <ac:graphicFrameMkLst>
            <pc:docMk/>
            <pc:sldMk cId="3595463054" sldId="910"/>
            <ac:graphicFrameMk id="7" creationId="{BEA4D445-687B-F287-A61A-D75710ADFB15}"/>
          </ac:graphicFrameMkLst>
        </pc:graphicFrameChg>
      </pc:sldChg>
      <pc:sldChg chg="addSp delSp modSp new mod ord setBg">
        <pc:chgData name="Karen Neil" userId="1719cf29fad64430" providerId="LiveId" clId="{5F49C1AF-14E5-4303-B83C-07E8A5C22BB4}" dt="2026-02-24T10:12:23.290" v="5942"/>
        <pc:sldMkLst>
          <pc:docMk/>
          <pc:sldMk cId="2715508623" sldId="911"/>
        </pc:sldMkLst>
        <pc:spChg chg="mod">
          <ac:chgData name="Karen Neil" userId="1719cf29fad64430" providerId="LiveId" clId="{5F49C1AF-14E5-4303-B83C-07E8A5C22BB4}" dt="2026-02-21T12:36:57.430" v="4957" actId="207"/>
          <ac:spMkLst>
            <pc:docMk/>
            <pc:sldMk cId="2715508623" sldId="911"/>
            <ac:spMk id="2" creationId="{21F160E2-7CAF-125B-0ABC-7E93A20B37A1}"/>
          </ac:spMkLst>
        </pc:spChg>
        <pc:spChg chg="mod ord">
          <ac:chgData name="Karen Neil" userId="1719cf29fad64430" providerId="LiveId" clId="{5F49C1AF-14E5-4303-B83C-07E8A5C22BB4}" dt="2026-02-21T12:44:16.171" v="4960" actId="6549"/>
          <ac:spMkLst>
            <pc:docMk/>
            <pc:sldMk cId="2715508623" sldId="911"/>
            <ac:spMk id="3" creationId="{A3B9C6BB-2FA0-E9F8-0CC9-3CC6E96A9851}"/>
          </ac:spMkLst>
        </pc:spChg>
        <pc:spChg chg="mod">
          <ac:chgData name="Karen Neil" userId="1719cf29fad64430" providerId="LiveId" clId="{5F49C1AF-14E5-4303-B83C-07E8A5C22BB4}" dt="2026-02-21T12:35:26.141" v="4947" actId="26606"/>
          <ac:spMkLst>
            <pc:docMk/>
            <pc:sldMk cId="2715508623" sldId="911"/>
            <ac:spMk id="5" creationId="{7C99AC91-ED73-409D-58A3-4D597D66BA3E}"/>
          </ac:spMkLst>
        </pc:spChg>
        <pc:spChg chg="add del">
          <ac:chgData name="Karen Neil" userId="1719cf29fad64430" providerId="LiveId" clId="{5F49C1AF-14E5-4303-B83C-07E8A5C22BB4}" dt="2026-02-21T12:35:26.141" v="4947" actId="26606"/>
          <ac:spMkLst>
            <pc:docMk/>
            <pc:sldMk cId="2715508623" sldId="911"/>
            <ac:spMk id="10" creationId="{3BCB5F6A-9EB0-40B0-9D13-3023E9A20508}"/>
          </ac:spMkLst>
        </pc:spChg>
        <pc:picChg chg="add mod">
          <ac:chgData name="Karen Neil" userId="1719cf29fad64430" providerId="LiveId" clId="{5F49C1AF-14E5-4303-B83C-07E8A5C22BB4}" dt="2026-02-21T12:23:15.870" v="4899" actId="26606"/>
          <ac:picMkLst>
            <pc:docMk/>
            <pc:sldMk cId="2715508623" sldId="911"/>
            <ac:picMk id="8" creationId="{FECD72DB-D273-6A30-5B79-36348D06C3A3}"/>
          </ac:picMkLst>
        </pc:picChg>
      </pc:sldChg>
      <pc:sldChg chg="addSp delSp modSp new mod">
        <pc:chgData name="Karen Neil" userId="1719cf29fad64430" providerId="LiveId" clId="{5F49C1AF-14E5-4303-B83C-07E8A5C22BB4}" dt="2026-02-25T10:57:43.012" v="6787" actId="1076"/>
        <pc:sldMkLst>
          <pc:docMk/>
          <pc:sldMk cId="1086235995" sldId="912"/>
        </pc:sldMkLst>
        <pc:spChg chg="mod">
          <ac:chgData name="Karen Neil" userId="1719cf29fad64430" providerId="LiveId" clId="{5F49C1AF-14E5-4303-B83C-07E8A5C22BB4}" dt="2026-02-25T10:16:39.892" v="6139" actId="207"/>
          <ac:spMkLst>
            <pc:docMk/>
            <pc:sldMk cId="1086235995" sldId="912"/>
            <ac:spMk id="2" creationId="{E5DDACD6-52E5-0308-7A4A-2C2DB2E4A63C}"/>
          </ac:spMkLst>
        </pc:spChg>
        <pc:spChg chg="del">
          <ac:chgData name="Karen Neil" userId="1719cf29fad64430" providerId="LiveId" clId="{5F49C1AF-14E5-4303-B83C-07E8A5C22BB4}" dt="2026-02-25T10:15:34.478" v="6135"/>
          <ac:spMkLst>
            <pc:docMk/>
            <pc:sldMk cId="1086235995" sldId="912"/>
            <ac:spMk id="3" creationId="{E6AACF2E-F09C-D38F-8B48-62BD6418BCA4}"/>
          </ac:spMkLst>
        </pc:spChg>
        <pc:spChg chg="del">
          <ac:chgData name="Karen Neil" userId="1719cf29fad64430" providerId="LiveId" clId="{5F49C1AF-14E5-4303-B83C-07E8A5C22BB4}" dt="2026-02-25T10:15:39.164" v="6136" actId="478"/>
          <ac:spMkLst>
            <pc:docMk/>
            <pc:sldMk cId="1086235995" sldId="912"/>
            <ac:spMk id="4" creationId="{615F0729-5612-670F-F2F6-CD8EE3F84657}"/>
          </ac:spMkLst>
        </pc:spChg>
        <pc:spChg chg="add mod">
          <ac:chgData name="Karen Neil" userId="1719cf29fad64430" providerId="LiveId" clId="{5F49C1AF-14E5-4303-B83C-07E8A5C22BB4}" dt="2026-02-25T10:17:17.917" v="6142" actId="207"/>
          <ac:spMkLst>
            <pc:docMk/>
            <pc:sldMk cId="1086235995" sldId="912"/>
            <ac:spMk id="7" creationId="{3D5A02B8-2C4F-CB43-335C-4744E90CC965}"/>
          </ac:spMkLst>
        </pc:spChg>
        <pc:picChg chg="add mod">
          <ac:chgData name="Karen Neil" userId="1719cf29fad64430" providerId="LiveId" clId="{5F49C1AF-14E5-4303-B83C-07E8A5C22BB4}" dt="2026-02-25T10:57:43.012" v="6787" actId="1076"/>
          <ac:picMkLst>
            <pc:docMk/>
            <pc:sldMk cId="1086235995" sldId="912"/>
            <ac:picMk id="1026" creationId="{59E6BB5F-7232-7DCE-E5B0-FBE6A2F8F138}"/>
          </ac:picMkLst>
        </pc:picChg>
      </pc:sldChg>
      <pc:sldChg chg="delSp modSp new mod ord">
        <pc:chgData name="Karen Neil" userId="1719cf29fad64430" providerId="LiveId" clId="{5F49C1AF-14E5-4303-B83C-07E8A5C22BB4}" dt="2026-02-26T09:51:20.724" v="6836" actId="1076"/>
        <pc:sldMkLst>
          <pc:docMk/>
          <pc:sldMk cId="102008935" sldId="913"/>
        </pc:sldMkLst>
        <pc:spChg chg="mod">
          <ac:chgData name="Karen Neil" userId="1719cf29fad64430" providerId="LiveId" clId="{5F49C1AF-14E5-4303-B83C-07E8A5C22BB4}" dt="2026-02-25T10:54:26.755" v="6785" actId="20577"/>
          <ac:spMkLst>
            <pc:docMk/>
            <pc:sldMk cId="102008935" sldId="913"/>
            <ac:spMk id="2" creationId="{C0F2ED1C-0588-B136-69FC-C52F16C6BA74}"/>
          </ac:spMkLst>
        </pc:spChg>
        <pc:spChg chg="mod">
          <ac:chgData name="Karen Neil" userId="1719cf29fad64430" providerId="LiveId" clId="{5F49C1AF-14E5-4303-B83C-07E8A5C22BB4}" dt="2026-02-26T09:51:20.724" v="6836" actId="1076"/>
          <ac:spMkLst>
            <pc:docMk/>
            <pc:sldMk cId="102008935" sldId="913"/>
            <ac:spMk id="3" creationId="{D66C88E9-7B6C-1D82-5821-8DC93ABC566F}"/>
          </ac:spMkLst>
        </pc:spChg>
        <pc:spChg chg="del">
          <ac:chgData name="Karen Neil" userId="1719cf29fad64430" providerId="LiveId" clId="{5F49C1AF-14E5-4303-B83C-07E8A5C22BB4}" dt="2026-02-25T10:28:51.881" v="6391" actId="478"/>
          <ac:spMkLst>
            <pc:docMk/>
            <pc:sldMk cId="102008935" sldId="913"/>
            <ac:spMk id="4" creationId="{B5FFB7FF-8B0D-097E-6452-616091A7E192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1E253E-7EE8-4595-8A2D-55D9512B4A2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2F2699-1ADE-4B61-9CC1-C1B2EBE0FAC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Meet people equally, where they are</a:t>
          </a:r>
          <a:endParaRPr lang="en-US" dirty="0"/>
        </a:p>
      </dgm:t>
    </dgm:pt>
    <dgm:pt modelId="{8BDF50C2-258F-4D88-8980-F87FA71742E4}" type="parTrans" cxnId="{A0538A1D-DEC4-45A2-998C-F93D4041426A}">
      <dgm:prSet/>
      <dgm:spPr/>
      <dgm:t>
        <a:bodyPr/>
        <a:lstStyle/>
        <a:p>
          <a:endParaRPr lang="en-US"/>
        </a:p>
      </dgm:t>
    </dgm:pt>
    <dgm:pt modelId="{19BB6806-C5C2-47E8-9FB0-B47682D6A7F9}" type="sibTrans" cxnId="{A0538A1D-DEC4-45A2-998C-F93D4041426A}">
      <dgm:prSet/>
      <dgm:spPr/>
      <dgm:t>
        <a:bodyPr/>
        <a:lstStyle/>
        <a:p>
          <a:endParaRPr lang="en-US"/>
        </a:p>
      </dgm:t>
    </dgm:pt>
    <dgm:pt modelId="{90BB7DA2-9283-484C-A0B0-BA695ADDC24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Enable individuals and communities</a:t>
          </a:r>
          <a:endParaRPr lang="en-US" dirty="0"/>
        </a:p>
      </dgm:t>
    </dgm:pt>
    <dgm:pt modelId="{F75B80CC-D48A-4C08-963D-78C15DCE0620}" type="parTrans" cxnId="{CC5E91DB-E7D4-478A-85A1-1875E9A15D08}">
      <dgm:prSet/>
      <dgm:spPr/>
      <dgm:t>
        <a:bodyPr/>
        <a:lstStyle/>
        <a:p>
          <a:endParaRPr lang="en-US"/>
        </a:p>
      </dgm:t>
    </dgm:pt>
    <dgm:pt modelId="{A6C4CF91-7C44-4B26-BEAE-85DE9AB64A9B}" type="sibTrans" cxnId="{CC5E91DB-E7D4-478A-85A1-1875E9A15D08}">
      <dgm:prSet/>
      <dgm:spPr/>
      <dgm:t>
        <a:bodyPr/>
        <a:lstStyle/>
        <a:p>
          <a:endParaRPr lang="en-US"/>
        </a:p>
      </dgm:t>
    </dgm:pt>
    <dgm:pt modelId="{F35B9B09-EC64-4C6D-BBB9-B7760899867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Develop strengths and assets</a:t>
          </a:r>
          <a:endParaRPr lang="en-US" dirty="0"/>
        </a:p>
      </dgm:t>
    </dgm:pt>
    <dgm:pt modelId="{0D031FA9-347C-48D5-AE8F-2FEC3804F9D2}" type="parTrans" cxnId="{417310C0-6A4B-46FE-874E-741F337BBB75}">
      <dgm:prSet/>
      <dgm:spPr/>
      <dgm:t>
        <a:bodyPr/>
        <a:lstStyle/>
        <a:p>
          <a:endParaRPr lang="en-US"/>
        </a:p>
      </dgm:t>
    </dgm:pt>
    <dgm:pt modelId="{863DC246-C4B5-450B-BE4B-3FB006BEEB08}" type="sibTrans" cxnId="{417310C0-6A4B-46FE-874E-741F337BBB75}">
      <dgm:prSet/>
      <dgm:spPr/>
      <dgm:t>
        <a:bodyPr/>
        <a:lstStyle/>
        <a:p>
          <a:endParaRPr lang="en-US"/>
        </a:p>
      </dgm:t>
    </dgm:pt>
    <dgm:pt modelId="{AFD85B24-21C8-446B-9692-1611EB7B364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Develop personal skills</a:t>
          </a:r>
          <a:endParaRPr lang="en-US" dirty="0"/>
        </a:p>
      </dgm:t>
    </dgm:pt>
    <dgm:pt modelId="{962E491D-5DBA-43BC-A5B4-04BE5B2EEFA2}" type="parTrans" cxnId="{B4320444-DC2F-4C8A-A225-5924235110CA}">
      <dgm:prSet/>
      <dgm:spPr/>
      <dgm:t>
        <a:bodyPr/>
        <a:lstStyle/>
        <a:p>
          <a:endParaRPr lang="en-US"/>
        </a:p>
      </dgm:t>
    </dgm:pt>
    <dgm:pt modelId="{27D05EDC-5167-4AEE-8350-2992F2520176}" type="sibTrans" cxnId="{B4320444-DC2F-4C8A-A225-5924235110CA}">
      <dgm:prSet/>
      <dgm:spPr/>
      <dgm:t>
        <a:bodyPr/>
        <a:lstStyle/>
        <a:p>
          <a:endParaRPr lang="en-US"/>
        </a:p>
      </dgm:t>
    </dgm:pt>
    <dgm:pt modelId="{6774D585-A21D-43FA-816F-5A43C78BDD5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Be an advocate</a:t>
          </a:r>
          <a:endParaRPr lang="en-US" dirty="0"/>
        </a:p>
      </dgm:t>
    </dgm:pt>
    <dgm:pt modelId="{CE7D28F5-7689-4A0F-8810-4143DEC59606}" type="parTrans" cxnId="{01B8AE2B-F1DE-4C30-A4E4-D09A1F087430}">
      <dgm:prSet/>
      <dgm:spPr/>
      <dgm:t>
        <a:bodyPr/>
        <a:lstStyle/>
        <a:p>
          <a:endParaRPr lang="en-GB"/>
        </a:p>
      </dgm:t>
    </dgm:pt>
    <dgm:pt modelId="{0E183818-3951-4D48-8014-72EFE101D014}" type="sibTrans" cxnId="{01B8AE2B-F1DE-4C30-A4E4-D09A1F087430}">
      <dgm:prSet/>
      <dgm:spPr/>
      <dgm:t>
        <a:bodyPr/>
        <a:lstStyle/>
        <a:p>
          <a:endParaRPr lang="en-GB"/>
        </a:p>
      </dgm:t>
    </dgm:pt>
    <dgm:pt modelId="{81EF5610-6398-45C6-884D-2F711861DCC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Create supportive environments </a:t>
          </a:r>
        </a:p>
      </dgm:t>
    </dgm:pt>
    <dgm:pt modelId="{DB0DAE16-A94B-428E-85E4-4A54889BB6ED}" type="parTrans" cxnId="{18A295A9-2B09-47FE-85AA-8F28A8B9E0E5}">
      <dgm:prSet/>
      <dgm:spPr/>
      <dgm:t>
        <a:bodyPr/>
        <a:lstStyle/>
        <a:p>
          <a:endParaRPr lang="en-GB"/>
        </a:p>
      </dgm:t>
    </dgm:pt>
    <dgm:pt modelId="{C8936E9A-C8C5-4938-BCB6-2BF4A60F5121}" type="sibTrans" cxnId="{18A295A9-2B09-47FE-85AA-8F28A8B9E0E5}">
      <dgm:prSet/>
      <dgm:spPr/>
      <dgm:t>
        <a:bodyPr/>
        <a:lstStyle/>
        <a:p>
          <a:endParaRPr lang="en-GB"/>
        </a:p>
      </dgm:t>
    </dgm:pt>
    <dgm:pt modelId="{64456338-833D-440C-A07B-9704D276AA0A}" type="pres">
      <dgm:prSet presAssocID="{DE1E253E-7EE8-4595-8A2D-55D9512B4A26}" presName="root" presStyleCnt="0">
        <dgm:presLayoutVars>
          <dgm:dir/>
          <dgm:resizeHandles val="exact"/>
        </dgm:presLayoutVars>
      </dgm:prSet>
      <dgm:spPr/>
    </dgm:pt>
    <dgm:pt modelId="{489036D6-778E-4930-AA50-F2BCD49010A7}" type="pres">
      <dgm:prSet presAssocID="{442F2699-1ADE-4B61-9CC1-C1B2EBE0FAC2}" presName="compNode" presStyleCnt="0"/>
      <dgm:spPr/>
    </dgm:pt>
    <dgm:pt modelId="{FD27AAE7-4A98-4231-A7AA-B32BEED7B0B2}" type="pres">
      <dgm:prSet presAssocID="{442F2699-1ADE-4B61-9CC1-C1B2EBE0FAC2}" presName="bgRect" presStyleLbl="bgShp" presStyleIdx="0" presStyleCnt="6"/>
      <dgm:spPr/>
    </dgm:pt>
    <dgm:pt modelId="{52D19759-1367-4365-BC75-D8D08ABBEE0E}" type="pres">
      <dgm:prSet presAssocID="{442F2699-1ADE-4B61-9CC1-C1B2EBE0FAC2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9B4E3DE3-7C06-4E8C-8AC0-683027C23D4F}" type="pres">
      <dgm:prSet presAssocID="{442F2699-1ADE-4B61-9CC1-C1B2EBE0FAC2}" presName="spaceRect" presStyleCnt="0"/>
      <dgm:spPr/>
    </dgm:pt>
    <dgm:pt modelId="{58F47D31-38AA-41EB-90C6-69E31C109C92}" type="pres">
      <dgm:prSet presAssocID="{442F2699-1ADE-4B61-9CC1-C1B2EBE0FAC2}" presName="parTx" presStyleLbl="revTx" presStyleIdx="0" presStyleCnt="6">
        <dgm:presLayoutVars>
          <dgm:chMax val="0"/>
          <dgm:chPref val="0"/>
        </dgm:presLayoutVars>
      </dgm:prSet>
      <dgm:spPr/>
    </dgm:pt>
    <dgm:pt modelId="{5E95FCD6-9295-47C2-B7EF-A77EB12BC362}" type="pres">
      <dgm:prSet presAssocID="{19BB6806-C5C2-47E8-9FB0-B47682D6A7F9}" presName="sibTrans" presStyleCnt="0"/>
      <dgm:spPr/>
    </dgm:pt>
    <dgm:pt modelId="{5CE17451-D3C8-410F-9D36-15CF319E2C93}" type="pres">
      <dgm:prSet presAssocID="{90BB7DA2-9283-484C-A0B0-BA695ADDC24F}" presName="compNode" presStyleCnt="0"/>
      <dgm:spPr/>
    </dgm:pt>
    <dgm:pt modelId="{8F353EEF-C8C0-45BD-819A-3E052811BCD8}" type="pres">
      <dgm:prSet presAssocID="{90BB7DA2-9283-484C-A0B0-BA695ADDC24F}" presName="bgRect" presStyleLbl="bgShp" presStyleIdx="1" presStyleCnt="6"/>
      <dgm:spPr/>
    </dgm:pt>
    <dgm:pt modelId="{91AEA01E-C323-401D-B912-31664A0286EC}" type="pres">
      <dgm:prSet presAssocID="{90BB7DA2-9283-484C-A0B0-BA695ADDC24F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713D57DE-45F8-4F86-9914-BEE4676A5EED}" type="pres">
      <dgm:prSet presAssocID="{90BB7DA2-9283-484C-A0B0-BA695ADDC24F}" presName="spaceRect" presStyleCnt="0"/>
      <dgm:spPr/>
    </dgm:pt>
    <dgm:pt modelId="{237D7521-2980-45D9-A163-48DFECCF71D9}" type="pres">
      <dgm:prSet presAssocID="{90BB7DA2-9283-484C-A0B0-BA695ADDC24F}" presName="parTx" presStyleLbl="revTx" presStyleIdx="1" presStyleCnt="6">
        <dgm:presLayoutVars>
          <dgm:chMax val="0"/>
          <dgm:chPref val="0"/>
        </dgm:presLayoutVars>
      </dgm:prSet>
      <dgm:spPr/>
    </dgm:pt>
    <dgm:pt modelId="{D08D3818-2169-4DA8-B18E-F46D27A98B01}" type="pres">
      <dgm:prSet presAssocID="{A6C4CF91-7C44-4B26-BEAE-85DE9AB64A9B}" presName="sibTrans" presStyleCnt="0"/>
      <dgm:spPr/>
    </dgm:pt>
    <dgm:pt modelId="{732BAEDD-062E-401D-BFE9-1946505F1456}" type="pres">
      <dgm:prSet presAssocID="{F35B9B09-EC64-4C6D-BBB9-B77608998672}" presName="compNode" presStyleCnt="0"/>
      <dgm:spPr/>
    </dgm:pt>
    <dgm:pt modelId="{C8F6C068-F2DE-4665-85B7-78F90270ED05}" type="pres">
      <dgm:prSet presAssocID="{F35B9B09-EC64-4C6D-BBB9-B77608998672}" presName="bgRect" presStyleLbl="bgShp" presStyleIdx="2" presStyleCnt="6"/>
      <dgm:spPr/>
    </dgm:pt>
    <dgm:pt modelId="{876CC3E9-EC4B-4FEB-B722-6B0CD3839E88}" type="pres">
      <dgm:prSet presAssocID="{F35B9B09-EC64-4C6D-BBB9-B77608998672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B621602B-5E2F-41A7-AF85-C7926DB33653}" type="pres">
      <dgm:prSet presAssocID="{F35B9B09-EC64-4C6D-BBB9-B77608998672}" presName="spaceRect" presStyleCnt="0"/>
      <dgm:spPr/>
    </dgm:pt>
    <dgm:pt modelId="{BC919679-0470-4F01-8526-646802C7B52A}" type="pres">
      <dgm:prSet presAssocID="{F35B9B09-EC64-4C6D-BBB9-B77608998672}" presName="parTx" presStyleLbl="revTx" presStyleIdx="2" presStyleCnt="6">
        <dgm:presLayoutVars>
          <dgm:chMax val="0"/>
          <dgm:chPref val="0"/>
        </dgm:presLayoutVars>
      </dgm:prSet>
      <dgm:spPr/>
    </dgm:pt>
    <dgm:pt modelId="{5F8D8061-96EC-46B3-8196-1EA3B4AEF81F}" type="pres">
      <dgm:prSet presAssocID="{863DC246-C4B5-450B-BE4B-3FB006BEEB08}" presName="sibTrans" presStyleCnt="0"/>
      <dgm:spPr/>
    </dgm:pt>
    <dgm:pt modelId="{AD2F4430-EE39-4F8C-B7BB-9BE07E12280A}" type="pres">
      <dgm:prSet presAssocID="{AFD85B24-21C8-446B-9692-1611EB7B364B}" presName="compNode" presStyleCnt="0"/>
      <dgm:spPr/>
    </dgm:pt>
    <dgm:pt modelId="{51EC4918-4892-4A5E-8236-2CF4477F7CB2}" type="pres">
      <dgm:prSet presAssocID="{AFD85B24-21C8-446B-9692-1611EB7B364B}" presName="bgRect" presStyleLbl="bgShp" presStyleIdx="3" presStyleCnt="6"/>
      <dgm:spPr/>
    </dgm:pt>
    <dgm:pt modelId="{24A7A673-2D70-4F57-A658-BA6A4438F58A}" type="pres">
      <dgm:prSet presAssocID="{AFD85B24-21C8-446B-9692-1611EB7B364B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56AB4247-14CF-4CFC-B2C9-7688DD4C9F64}" type="pres">
      <dgm:prSet presAssocID="{AFD85B24-21C8-446B-9692-1611EB7B364B}" presName="spaceRect" presStyleCnt="0"/>
      <dgm:spPr/>
    </dgm:pt>
    <dgm:pt modelId="{0A8F8546-B136-4A18-B38B-CE2D44E0CB3D}" type="pres">
      <dgm:prSet presAssocID="{AFD85B24-21C8-446B-9692-1611EB7B364B}" presName="parTx" presStyleLbl="revTx" presStyleIdx="3" presStyleCnt="6">
        <dgm:presLayoutVars>
          <dgm:chMax val="0"/>
          <dgm:chPref val="0"/>
        </dgm:presLayoutVars>
      </dgm:prSet>
      <dgm:spPr/>
    </dgm:pt>
    <dgm:pt modelId="{B854C6C4-D54B-4086-9F32-AEC481AE077B}" type="pres">
      <dgm:prSet presAssocID="{27D05EDC-5167-4AEE-8350-2992F2520176}" presName="sibTrans" presStyleCnt="0"/>
      <dgm:spPr/>
    </dgm:pt>
    <dgm:pt modelId="{EB75C650-42D5-4913-98AB-D332459A10A4}" type="pres">
      <dgm:prSet presAssocID="{81EF5610-6398-45C6-884D-2F711861DCCB}" presName="compNode" presStyleCnt="0"/>
      <dgm:spPr/>
    </dgm:pt>
    <dgm:pt modelId="{A31C5D4A-AA85-48BE-BB1D-91DE92EEC2A4}" type="pres">
      <dgm:prSet presAssocID="{81EF5610-6398-45C6-884D-2F711861DCCB}" presName="bgRect" presStyleLbl="bgShp" presStyleIdx="4" presStyleCnt="6"/>
      <dgm:spPr/>
    </dgm:pt>
    <dgm:pt modelId="{5D728A20-BE8B-4274-B394-38B54546D37B}" type="pres">
      <dgm:prSet presAssocID="{81EF5610-6398-45C6-884D-2F711861DCCB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pen hand with plant with solid fill"/>
        </a:ext>
      </dgm:extLst>
    </dgm:pt>
    <dgm:pt modelId="{7B79549C-3BEE-4ACB-8ACC-E55ED369C754}" type="pres">
      <dgm:prSet presAssocID="{81EF5610-6398-45C6-884D-2F711861DCCB}" presName="spaceRect" presStyleCnt="0"/>
      <dgm:spPr/>
    </dgm:pt>
    <dgm:pt modelId="{8CF1F46F-8558-4B48-9AF2-192CE5A86969}" type="pres">
      <dgm:prSet presAssocID="{81EF5610-6398-45C6-884D-2F711861DCCB}" presName="parTx" presStyleLbl="revTx" presStyleIdx="4" presStyleCnt="6">
        <dgm:presLayoutVars>
          <dgm:chMax val="0"/>
          <dgm:chPref val="0"/>
        </dgm:presLayoutVars>
      </dgm:prSet>
      <dgm:spPr/>
    </dgm:pt>
    <dgm:pt modelId="{E2FD262C-E784-4454-9A68-EF989CB45223}" type="pres">
      <dgm:prSet presAssocID="{C8936E9A-C8C5-4938-BCB6-2BF4A60F5121}" presName="sibTrans" presStyleCnt="0"/>
      <dgm:spPr/>
    </dgm:pt>
    <dgm:pt modelId="{7BE4C424-CBAC-4BD9-BFB9-8305F1D73578}" type="pres">
      <dgm:prSet presAssocID="{6774D585-A21D-43FA-816F-5A43C78BDD57}" presName="compNode" presStyleCnt="0"/>
      <dgm:spPr/>
    </dgm:pt>
    <dgm:pt modelId="{7B6B9B35-70B2-4878-A522-B3E9D16331EA}" type="pres">
      <dgm:prSet presAssocID="{6774D585-A21D-43FA-816F-5A43C78BDD57}" presName="bgRect" presStyleLbl="bgShp" presStyleIdx="5" presStyleCnt="6"/>
      <dgm:spPr/>
    </dgm:pt>
    <dgm:pt modelId="{B7292106-2F0D-48A6-9FEB-B68A2BB1FD99}" type="pres">
      <dgm:prSet presAssocID="{6774D585-A21D-43FA-816F-5A43C78BDD57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eech with solid fill"/>
        </a:ext>
      </dgm:extLst>
    </dgm:pt>
    <dgm:pt modelId="{7815CAB0-B628-447E-B680-B0B114D8D7BA}" type="pres">
      <dgm:prSet presAssocID="{6774D585-A21D-43FA-816F-5A43C78BDD57}" presName="spaceRect" presStyleCnt="0"/>
      <dgm:spPr/>
    </dgm:pt>
    <dgm:pt modelId="{CD399B6B-42D0-4EDE-8F48-7A6534D9C208}" type="pres">
      <dgm:prSet presAssocID="{6774D585-A21D-43FA-816F-5A43C78BDD57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A0538A1D-DEC4-45A2-998C-F93D4041426A}" srcId="{DE1E253E-7EE8-4595-8A2D-55D9512B4A26}" destId="{442F2699-1ADE-4B61-9CC1-C1B2EBE0FAC2}" srcOrd="0" destOrd="0" parTransId="{8BDF50C2-258F-4D88-8980-F87FA71742E4}" sibTransId="{19BB6806-C5C2-47E8-9FB0-B47682D6A7F9}"/>
    <dgm:cxn modelId="{01B8AE2B-F1DE-4C30-A4E4-D09A1F087430}" srcId="{DE1E253E-7EE8-4595-8A2D-55D9512B4A26}" destId="{6774D585-A21D-43FA-816F-5A43C78BDD57}" srcOrd="5" destOrd="0" parTransId="{CE7D28F5-7689-4A0F-8810-4143DEC59606}" sibTransId="{0E183818-3951-4D48-8014-72EFE101D014}"/>
    <dgm:cxn modelId="{B4320444-DC2F-4C8A-A225-5924235110CA}" srcId="{DE1E253E-7EE8-4595-8A2D-55D9512B4A26}" destId="{AFD85B24-21C8-446B-9692-1611EB7B364B}" srcOrd="3" destOrd="0" parTransId="{962E491D-5DBA-43BC-A5B4-04BE5B2EEFA2}" sibTransId="{27D05EDC-5167-4AEE-8350-2992F2520176}"/>
    <dgm:cxn modelId="{71EE5884-7E4F-42A7-BEC3-F8EB60376B15}" type="presOf" srcId="{81EF5610-6398-45C6-884D-2F711861DCCB}" destId="{8CF1F46F-8558-4B48-9AF2-192CE5A86969}" srcOrd="0" destOrd="0" presId="urn:microsoft.com/office/officeart/2018/2/layout/IconVerticalSolidList"/>
    <dgm:cxn modelId="{00A8BD88-8350-4E49-9EDB-275B4B6CBC8C}" type="presOf" srcId="{DE1E253E-7EE8-4595-8A2D-55D9512B4A26}" destId="{64456338-833D-440C-A07B-9704D276AA0A}" srcOrd="0" destOrd="0" presId="urn:microsoft.com/office/officeart/2018/2/layout/IconVerticalSolidList"/>
    <dgm:cxn modelId="{18A295A9-2B09-47FE-85AA-8F28A8B9E0E5}" srcId="{DE1E253E-7EE8-4595-8A2D-55D9512B4A26}" destId="{81EF5610-6398-45C6-884D-2F711861DCCB}" srcOrd="4" destOrd="0" parTransId="{DB0DAE16-A94B-428E-85E4-4A54889BB6ED}" sibTransId="{C8936E9A-C8C5-4938-BCB6-2BF4A60F5121}"/>
    <dgm:cxn modelId="{D74CBCAB-82EB-44D1-BF50-133B3AA6E2BD}" type="presOf" srcId="{442F2699-1ADE-4B61-9CC1-C1B2EBE0FAC2}" destId="{58F47D31-38AA-41EB-90C6-69E31C109C92}" srcOrd="0" destOrd="0" presId="urn:microsoft.com/office/officeart/2018/2/layout/IconVerticalSolidList"/>
    <dgm:cxn modelId="{417310C0-6A4B-46FE-874E-741F337BBB75}" srcId="{DE1E253E-7EE8-4595-8A2D-55D9512B4A26}" destId="{F35B9B09-EC64-4C6D-BBB9-B77608998672}" srcOrd="2" destOrd="0" parTransId="{0D031FA9-347C-48D5-AE8F-2FEC3804F9D2}" sibTransId="{863DC246-C4B5-450B-BE4B-3FB006BEEB08}"/>
    <dgm:cxn modelId="{34E010C6-DF09-42B9-A0EC-9A3F99D042E3}" type="presOf" srcId="{90BB7DA2-9283-484C-A0B0-BA695ADDC24F}" destId="{237D7521-2980-45D9-A163-48DFECCF71D9}" srcOrd="0" destOrd="0" presId="urn:microsoft.com/office/officeart/2018/2/layout/IconVerticalSolidList"/>
    <dgm:cxn modelId="{4E2B2ACB-8B2B-4079-A4C2-6273101169FE}" type="presOf" srcId="{6774D585-A21D-43FA-816F-5A43C78BDD57}" destId="{CD399B6B-42D0-4EDE-8F48-7A6534D9C208}" srcOrd="0" destOrd="0" presId="urn:microsoft.com/office/officeart/2018/2/layout/IconVerticalSolidList"/>
    <dgm:cxn modelId="{CC5E91DB-E7D4-478A-85A1-1875E9A15D08}" srcId="{DE1E253E-7EE8-4595-8A2D-55D9512B4A26}" destId="{90BB7DA2-9283-484C-A0B0-BA695ADDC24F}" srcOrd="1" destOrd="0" parTransId="{F75B80CC-D48A-4C08-963D-78C15DCE0620}" sibTransId="{A6C4CF91-7C44-4B26-BEAE-85DE9AB64A9B}"/>
    <dgm:cxn modelId="{E8233CEA-29B9-49E5-8321-7182DFD2CC33}" type="presOf" srcId="{AFD85B24-21C8-446B-9692-1611EB7B364B}" destId="{0A8F8546-B136-4A18-B38B-CE2D44E0CB3D}" srcOrd="0" destOrd="0" presId="urn:microsoft.com/office/officeart/2018/2/layout/IconVerticalSolidList"/>
    <dgm:cxn modelId="{EC1C01F7-F704-4CFB-8CE6-EECE7DDF3E94}" type="presOf" srcId="{F35B9B09-EC64-4C6D-BBB9-B77608998672}" destId="{BC919679-0470-4F01-8526-646802C7B52A}" srcOrd="0" destOrd="0" presId="urn:microsoft.com/office/officeart/2018/2/layout/IconVerticalSolidList"/>
    <dgm:cxn modelId="{FAB4FE5F-B52A-4CDB-BCCE-9A04B8D17C27}" type="presParOf" srcId="{64456338-833D-440C-A07B-9704D276AA0A}" destId="{489036D6-778E-4930-AA50-F2BCD49010A7}" srcOrd="0" destOrd="0" presId="urn:microsoft.com/office/officeart/2018/2/layout/IconVerticalSolidList"/>
    <dgm:cxn modelId="{9B16723B-29B6-49A1-AFE1-E57DA8E7D4AC}" type="presParOf" srcId="{489036D6-778E-4930-AA50-F2BCD49010A7}" destId="{FD27AAE7-4A98-4231-A7AA-B32BEED7B0B2}" srcOrd="0" destOrd="0" presId="urn:microsoft.com/office/officeart/2018/2/layout/IconVerticalSolidList"/>
    <dgm:cxn modelId="{B95130B8-FAEA-454E-98FD-701C794BE2CB}" type="presParOf" srcId="{489036D6-778E-4930-AA50-F2BCD49010A7}" destId="{52D19759-1367-4365-BC75-D8D08ABBEE0E}" srcOrd="1" destOrd="0" presId="urn:microsoft.com/office/officeart/2018/2/layout/IconVerticalSolidList"/>
    <dgm:cxn modelId="{CC10F5A6-7B2A-4987-9099-7AE7DD588FEF}" type="presParOf" srcId="{489036D6-778E-4930-AA50-F2BCD49010A7}" destId="{9B4E3DE3-7C06-4E8C-8AC0-683027C23D4F}" srcOrd="2" destOrd="0" presId="urn:microsoft.com/office/officeart/2018/2/layout/IconVerticalSolidList"/>
    <dgm:cxn modelId="{9AE0461B-19C9-4EAF-9DDC-D7E4E460D9DE}" type="presParOf" srcId="{489036D6-778E-4930-AA50-F2BCD49010A7}" destId="{58F47D31-38AA-41EB-90C6-69E31C109C92}" srcOrd="3" destOrd="0" presId="urn:microsoft.com/office/officeart/2018/2/layout/IconVerticalSolidList"/>
    <dgm:cxn modelId="{C173334D-6900-4F37-97CE-95D02DA19558}" type="presParOf" srcId="{64456338-833D-440C-A07B-9704D276AA0A}" destId="{5E95FCD6-9295-47C2-B7EF-A77EB12BC362}" srcOrd="1" destOrd="0" presId="urn:microsoft.com/office/officeart/2018/2/layout/IconVerticalSolidList"/>
    <dgm:cxn modelId="{63B3DB40-4FB3-4C37-BCAB-0BE3915AF1E7}" type="presParOf" srcId="{64456338-833D-440C-A07B-9704D276AA0A}" destId="{5CE17451-D3C8-410F-9D36-15CF319E2C93}" srcOrd="2" destOrd="0" presId="urn:microsoft.com/office/officeart/2018/2/layout/IconVerticalSolidList"/>
    <dgm:cxn modelId="{09820D93-E93C-465D-B12B-050E9919FE37}" type="presParOf" srcId="{5CE17451-D3C8-410F-9D36-15CF319E2C93}" destId="{8F353EEF-C8C0-45BD-819A-3E052811BCD8}" srcOrd="0" destOrd="0" presId="urn:microsoft.com/office/officeart/2018/2/layout/IconVerticalSolidList"/>
    <dgm:cxn modelId="{A9DAC6E7-FA22-47AB-8B8A-87B8054B90ED}" type="presParOf" srcId="{5CE17451-D3C8-410F-9D36-15CF319E2C93}" destId="{91AEA01E-C323-401D-B912-31664A0286EC}" srcOrd="1" destOrd="0" presId="urn:microsoft.com/office/officeart/2018/2/layout/IconVerticalSolidList"/>
    <dgm:cxn modelId="{436CB40D-44E9-4FFE-9512-8919A3CD4BF1}" type="presParOf" srcId="{5CE17451-D3C8-410F-9D36-15CF319E2C93}" destId="{713D57DE-45F8-4F86-9914-BEE4676A5EED}" srcOrd="2" destOrd="0" presId="urn:microsoft.com/office/officeart/2018/2/layout/IconVerticalSolidList"/>
    <dgm:cxn modelId="{DB0B0A2D-B70F-48B3-B367-249E91798135}" type="presParOf" srcId="{5CE17451-D3C8-410F-9D36-15CF319E2C93}" destId="{237D7521-2980-45D9-A163-48DFECCF71D9}" srcOrd="3" destOrd="0" presId="urn:microsoft.com/office/officeart/2018/2/layout/IconVerticalSolidList"/>
    <dgm:cxn modelId="{1DAA9467-6187-42AD-9B21-5404E00A5262}" type="presParOf" srcId="{64456338-833D-440C-A07B-9704D276AA0A}" destId="{D08D3818-2169-4DA8-B18E-F46D27A98B01}" srcOrd="3" destOrd="0" presId="urn:microsoft.com/office/officeart/2018/2/layout/IconVerticalSolidList"/>
    <dgm:cxn modelId="{8F9405B5-0BE0-4D80-86DF-44063E807670}" type="presParOf" srcId="{64456338-833D-440C-A07B-9704D276AA0A}" destId="{732BAEDD-062E-401D-BFE9-1946505F1456}" srcOrd="4" destOrd="0" presId="urn:microsoft.com/office/officeart/2018/2/layout/IconVerticalSolidList"/>
    <dgm:cxn modelId="{A053FC65-F3F1-47BE-B186-0FB602AB7AAF}" type="presParOf" srcId="{732BAEDD-062E-401D-BFE9-1946505F1456}" destId="{C8F6C068-F2DE-4665-85B7-78F90270ED05}" srcOrd="0" destOrd="0" presId="urn:microsoft.com/office/officeart/2018/2/layout/IconVerticalSolidList"/>
    <dgm:cxn modelId="{B62E9F9B-DA15-445B-87ED-11B8F265BDCD}" type="presParOf" srcId="{732BAEDD-062E-401D-BFE9-1946505F1456}" destId="{876CC3E9-EC4B-4FEB-B722-6B0CD3839E88}" srcOrd="1" destOrd="0" presId="urn:microsoft.com/office/officeart/2018/2/layout/IconVerticalSolidList"/>
    <dgm:cxn modelId="{3DB2726F-F442-442D-BD3B-DFDCA58F3E1F}" type="presParOf" srcId="{732BAEDD-062E-401D-BFE9-1946505F1456}" destId="{B621602B-5E2F-41A7-AF85-C7926DB33653}" srcOrd="2" destOrd="0" presId="urn:microsoft.com/office/officeart/2018/2/layout/IconVerticalSolidList"/>
    <dgm:cxn modelId="{A3C1CF36-70C8-4C73-9120-AF6E8C894098}" type="presParOf" srcId="{732BAEDD-062E-401D-BFE9-1946505F1456}" destId="{BC919679-0470-4F01-8526-646802C7B52A}" srcOrd="3" destOrd="0" presId="urn:microsoft.com/office/officeart/2018/2/layout/IconVerticalSolidList"/>
    <dgm:cxn modelId="{1049990B-F780-4975-81DF-31097030AB87}" type="presParOf" srcId="{64456338-833D-440C-A07B-9704D276AA0A}" destId="{5F8D8061-96EC-46B3-8196-1EA3B4AEF81F}" srcOrd="5" destOrd="0" presId="urn:microsoft.com/office/officeart/2018/2/layout/IconVerticalSolidList"/>
    <dgm:cxn modelId="{2367ADD2-2FCF-4B03-8594-693DF56941D1}" type="presParOf" srcId="{64456338-833D-440C-A07B-9704D276AA0A}" destId="{AD2F4430-EE39-4F8C-B7BB-9BE07E12280A}" srcOrd="6" destOrd="0" presId="urn:microsoft.com/office/officeart/2018/2/layout/IconVerticalSolidList"/>
    <dgm:cxn modelId="{B3D45469-D563-47B7-BA46-7328E5E03C9B}" type="presParOf" srcId="{AD2F4430-EE39-4F8C-B7BB-9BE07E12280A}" destId="{51EC4918-4892-4A5E-8236-2CF4477F7CB2}" srcOrd="0" destOrd="0" presId="urn:microsoft.com/office/officeart/2018/2/layout/IconVerticalSolidList"/>
    <dgm:cxn modelId="{89D4CDFD-E61B-466E-961C-38D2C0578AC2}" type="presParOf" srcId="{AD2F4430-EE39-4F8C-B7BB-9BE07E12280A}" destId="{24A7A673-2D70-4F57-A658-BA6A4438F58A}" srcOrd="1" destOrd="0" presId="urn:microsoft.com/office/officeart/2018/2/layout/IconVerticalSolidList"/>
    <dgm:cxn modelId="{C9D0F155-5C27-4523-99C4-86C3FA135C6C}" type="presParOf" srcId="{AD2F4430-EE39-4F8C-B7BB-9BE07E12280A}" destId="{56AB4247-14CF-4CFC-B2C9-7688DD4C9F64}" srcOrd="2" destOrd="0" presId="urn:microsoft.com/office/officeart/2018/2/layout/IconVerticalSolidList"/>
    <dgm:cxn modelId="{0F49873C-743B-4711-82AF-53DD57B13500}" type="presParOf" srcId="{AD2F4430-EE39-4F8C-B7BB-9BE07E12280A}" destId="{0A8F8546-B136-4A18-B38B-CE2D44E0CB3D}" srcOrd="3" destOrd="0" presId="urn:microsoft.com/office/officeart/2018/2/layout/IconVerticalSolidList"/>
    <dgm:cxn modelId="{D2C553A7-FDD5-49CB-83A3-EEF913F0502B}" type="presParOf" srcId="{64456338-833D-440C-A07B-9704D276AA0A}" destId="{B854C6C4-D54B-4086-9F32-AEC481AE077B}" srcOrd="7" destOrd="0" presId="urn:microsoft.com/office/officeart/2018/2/layout/IconVerticalSolidList"/>
    <dgm:cxn modelId="{10E18214-3722-4669-B4A7-7425939BD4E4}" type="presParOf" srcId="{64456338-833D-440C-A07B-9704D276AA0A}" destId="{EB75C650-42D5-4913-98AB-D332459A10A4}" srcOrd="8" destOrd="0" presId="urn:microsoft.com/office/officeart/2018/2/layout/IconVerticalSolidList"/>
    <dgm:cxn modelId="{EDDF38D0-9884-4C9B-9F3F-9E52BE976F3E}" type="presParOf" srcId="{EB75C650-42D5-4913-98AB-D332459A10A4}" destId="{A31C5D4A-AA85-48BE-BB1D-91DE92EEC2A4}" srcOrd="0" destOrd="0" presId="urn:microsoft.com/office/officeart/2018/2/layout/IconVerticalSolidList"/>
    <dgm:cxn modelId="{86B13544-2EA0-4EAB-9A7C-C7BF1733996C}" type="presParOf" srcId="{EB75C650-42D5-4913-98AB-D332459A10A4}" destId="{5D728A20-BE8B-4274-B394-38B54546D37B}" srcOrd="1" destOrd="0" presId="urn:microsoft.com/office/officeart/2018/2/layout/IconVerticalSolidList"/>
    <dgm:cxn modelId="{098FCC9C-FF1E-40F3-BD04-62E8E1AC9303}" type="presParOf" srcId="{EB75C650-42D5-4913-98AB-D332459A10A4}" destId="{7B79549C-3BEE-4ACB-8ACC-E55ED369C754}" srcOrd="2" destOrd="0" presId="urn:microsoft.com/office/officeart/2018/2/layout/IconVerticalSolidList"/>
    <dgm:cxn modelId="{20F18EFE-AF8B-4A50-B758-01B043E06473}" type="presParOf" srcId="{EB75C650-42D5-4913-98AB-D332459A10A4}" destId="{8CF1F46F-8558-4B48-9AF2-192CE5A86969}" srcOrd="3" destOrd="0" presId="urn:microsoft.com/office/officeart/2018/2/layout/IconVerticalSolidList"/>
    <dgm:cxn modelId="{CB21C5FD-3E21-4A17-8FE7-C8275AF1DCB6}" type="presParOf" srcId="{64456338-833D-440C-A07B-9704D276AA0A}" destId="{E2FD262C-E784-4454-9A68-EF989CB45223}" srcOrd="9" destOrd="0" presId="urn:microsoft.com/office/officeart/2018/2/layout/IconVerticalSolidList"/>
    <dgm:cxn modelId="{2DFAAE31-42A9-4200-B92B-1D79E2925A1D}" type="presParOf" srcId="{64456338-833D-440C-A07B-9704D276AA0A}" destId="{7BE4C424-CBAC-4BD9-BFB9-8305F1D73578}" srcOrd="10" destOrd="0" presId="urn:microsoft.com/office/officeart/2018/2/layout/IconVerticalSolidList"/>
    <dgm:cxn modelId="{F809A94A-B998-4611-9A8D-1BDC331386DC}" type="presParOf" srcId="{7BE4C424-CBAC-4BD9-BFB9-8305F1D73578}" destId="{7B6B9B35-70B2-4878-A522-B3E9D16331EA}" srcOrd="0" destOrd="0" presId="urn:microsoft.com/office/officeart/2018/2/layout/IconVerticalSolidList"/>
    <dgm:cxn modelId="{60219555-FF82-4EEE-8767-2DF4747819D7}" type="presParOf" srcId="{7BE4C424-CBAC-4BD9-BFB9-8305F1D73578}" destId="{B7292106-2F0D-48A6-9FEB-B68A2BB1FD99}" srcOrd="1" destOrd="0" presId="urn:microsoft.com/office/officeart/2018/2/layout/IconVerticalSolidList"/>
    <dgm:cxn modelId="{79E3D3DE-3CC9-4621-9FF4-C3CAEA9F6137}" type="presParOf" srcId="{7BE4C424-CBAC-4BD9-BFB9-8305F1D73578}" destId="{7815CAB0-B628-447E-B680-B0B114D8D7BA}" srcOrd="2" destOrd="0" presId="urn:microsoft.com/office/officeart/2018/2/layout/IconVerticalSolidList"/>
    <dgm:cxn modelId="{A0EB3BE4-4D8E-40BA-9599-0961C9E5F584}" type="presParOf" srcId="{7BE4C424-CBAC-4BD9-BFB9-8305F1D73578}" destId="{CD399B6B-42D0-4EDE-8F48-7A6534D9C20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C08C0F-B765-46CF-BBD1-4B69FB6E6B4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9CF9658-8E29-4EFB-8934-CCB5A138AB3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Music</a:t>
          </a:r>
          <a:endParaRPr lang="en-US" dirty="0"/>
        </a:p>
      </dgm:t>
    </dgm:pt>
    <dgm:pt modelId="{85B9E6D1-374B-4466-998F-8329D8DF4E23}" type="parTrans" cxnId="{0CEDAFE9-6CF7-4A02-A5B9-7AB21B206960}">
      <dgm:prSet/>
      <dgm:spPr/>
      <dgm:t>
        <a:bodyPr/>
        <a:lstStyle/>
        <a:p>
          <a:endParaRPr lang="en-US"/>
        </a:p>
      </dgm:t>
    </dgm:pt>
    <dgm:pt modelId="{ED7024F5-5697-4FF3-9FF3-746EFC9F8F85}" type="sibTrans" cxnId="{0CEDAFE9-6CF7-4A02-A5B9-7AB21B206960}">
      <dgm:prSet/>
      <dgm:spPr/>
      <dgm:t>
        <a:bodyPr/>
        <a:lstStyle/>
        <a:p>
          <a:endParaRPr lang="en-US"/>
        </a:p>
      </dgm:t>
    </dgm:pt>
    <dgm:pt modelId="{D6CD590C-271B-4279-A240-4A75DDF14AE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Creative writing</a:t>
          </a:r>
          <a:endParaRPr lang="en-US"/>
        </a:p>
      </dgm:t>
    </dgm:pt>
    <dgm:pt modelId="{66753484-9144-4676-852A-CBB76B5ACB00}" type="parTrans" cxnId="{F0F49AD3-955D-41FA-BF5A-792A27A2490A}">
      <dgm:prSet/>
      <dgm:spPr/>
      <dgm:t>
        <a:bodyPr/>
        <a:lstStyle/>
        <a:p>
          <a:endParaRPr lang="en-US"/>
        </a:p>
      </dgm:t>
    </dgm:pt>
    <dgm:pt modelId="{0180D051-6459-461E-8597-C5D2BCE7CC52}" type="sibTrans" cxnId="{F0F49AD3-955D-41FA-BF5A-792A27A2490A}">
      <dgm:prSet/>
      <dgm:spPr/>
      <dgm:t>
        <a:bodyPr/>
        <a:lstStyle/>
        <a:p>
          <a:endParaRPr lang="en-US"/>
        </a:p>
      </dgm:t>
    </dgm:pt>
    <dgm:pt modelId="{7FD7BDFC-FBF4-4D03-957B-F4F661649AE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Dance and drama</a:t>
          </a:r>
          <a:endParaRPr lang="en-US"/>
        </a:p>
      </dgm:t>
    </dgm:pt>
    <dgm:pt modelId="{170A5650-E020-4BB6-BA28-35F6C0B561C4}" type="parTrans" cxnId="{D3B87E96-D892-4658-9177-F97CDE1B7DD3}">
      <dgm:prSet/>
      <dgm:spPr/>
      <dgm:t>
        <a:bodyPr/>
        <a:lstStyle/>
        <a:p>
          <a:endParaRPr lang="en-US"/>
        </a:p>
      </dgm:t>
    </dgm:pt>
    <dgm:pt modelId="{5AD29009-4812-4FF9-979B-939A4DC224E8}" type="sibTrans" cxnId="{D3B87E96-D892-4658-9177-F97CDE1B7DD3}">
      <dgm:prSet/>
      <dgm:spPr/>
      <dgm:t>
        <a:bodyPr/>
        <a:lstStyle/>
        <a:p>
          <a:endParaRPr lang="en-US"/>
        </a:p>
      </dgm:t>
    </dgm:pt>
    <dgm:pt modelId="{8BC659F5-E1B2-4574-8495-2364EFE2B6D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Crafts, painting, photography</a:t>
          </a:r>
          <a:endParaRPr lang="en-GB" dirty="0"/>
        </a:p>
      </dgm:t>
    </dgm:pt>
    <dgm:pt modelId="{1C14B7DD-9C57-4DF6-9FDF-ABCC60C0361E}" type="parTrans" cxnId="{1D4DCDF0-A818-40A3-923B-4988F335FAD8}">
      <dgm:prSet/>
      <dgm:spPr/>
      <dgm:t>
        <a:bodyPr/>
        <a:lstStyle/>
        <a:p>
          <a:endParaRPr lang="en-GB"/>
        </a:p>
      </dgm:t>
    </dgm:pt>
    <dgm:pt modelId="{A45D3B87-D7F4-446A-86A6-7476BA74E301}" type="sibTrans" cxnId="{1D4DCDF0-A818-40A3-923B-4988F335FAD8}">
      <dgm:prSet/>
      <dgm:spPr/>
      <dgm:t>
        <a:bodyPr/>
        <a:lstStyle/>
        <a:p>
          <a:endParaRPr lang="en-GB"/>
        </a:p>
      </dgm:t>
    </dgm:pt>
    <dgm:pt modelId="{10BC8F2B-3B17-43C9-8130-87D7967ECAA8}" type="pres">
      <dgm:prSet presAssocID="{9FC08C0F-B765-46CF-BBD1-4B69FB6E6B48}" presName="root" presStyleCnt="0">
        <dgm:presLayoutVars>
          <dgm:dir/>
          <dgm:resizeHandles val="exact"/>
        </dgm:presLayoutVars>
      </dgm:prSet>
      <dgm:spPr/>
    </dgm:pt>
    <dgm:pt modelId="{3402BD2C-A8D1-4618-87EE-27760B48FEC3}" type="pres">
      <dgm:prSet presAssocID="{E9CF9658-8E29-4EFB-8934-CCB5A138AB36}" presName="compNode" presStyleCnt="0"/>
      <dgm:spPr/>
    </dgm:pt>
    <dgm:pt modelId="{44C3E931-E328-4395-A2F6-F195112CDB40}" type="pres">
      <dgm:prSet presAssocID="{E9CF9658-8E29-4EFB-8934-CCB5A138AB36}" presName="bgRect" presStyleLbl="bgShp" presStyleIdx="0" presStyleCnt="4" custLinFactNeighborX="-7590" custLinFactNeighborY="-5602"/>
      <dgm:spPr/>
    </dgm:pt>
    <dgm:pt modelId="{1C6AD03C-47F7-4DA1-A6F0-96E0B94EB0EB}" type="pres">
      <dgm:prSet presAssocID="{E9CF9658-8E29-4EFB-8934-CCB5A138AB3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eble clef"/>
        </a:ext>
      </dgm:extLst>
    </dgm:pt>
    <dgm:pt modelId="{30C5EC50-8082-457A-B9A8-E5F75220E3F7}" type="pres">
      <dgm:prSet presAssocID="{E9CF9658-8E29-4EFB-8934-CCB5A138AB36}" presName="spaceRect" presStyleCnt="0"/>
      <dgm:spPr/>
    </dgm:pt>
    <dgm:pt modelId="{E0E63F98-BFE1-42C8-9DE1-88B948F7ABC7}" type="pres">
      <dgm:prSet presAssocID="{E9CF9658-8E29-4EFB-8934-CCB5A138AB36}" presName="parTx" presStyleLbl="revTx" presStyleIdx="0" presStyleCnt="4">
        <dgm:presLayoutVars>
          <dgm:chMax val="0"/>
          <dgm:chPref val="0"/>
        </dgm:presLayoutVars>
      </dgm:prSet>
      <dgm:spPr/>
    </dgm:pt>
    <dgm:pt modelId="{E032C500-8897-4560-A75F-E74C4BDF2087}" type="pres">
      <dgm:prSet presAssocID="{ED7024F5-5697-4FF3-9FF3-746EFC9F8F85}" presName="sibTrans" presStyleCnt="0"/>
      <dgm:spPr/>
    </dgm:pt>
    <dgm:pt modelId="{23974317-2DF0-4BF2-9AE7-6977B296BF6B}" type="pres">
      <dgm:prSet presAssocID="{D6CD590C-271B-4279-A240-4A75DDF14AE5}" presName="compNode" presStyleCnt="0"/>
      <dgm:spPr/>
    </dgm:pt>
    <dgm:pt modelId="{725E8C17-5ADF-433E-A4A5-92C585474368}" type="pres">
      <dgm:prSet presAssocID="{D6CD590C-271B-4279-A240-4A75DDF14AE5}" presName="bgRect" presStyleLbl="bgShp" presStyleIdx="1" presStyleCnt="4"/>
      <dgm:spPr/>
    </dgm:pt>
    <dgm:pt modelId="{FA3F6F7F-D033-42AF-8163-B218D532A01B}" type="pres">
      <dgm:prSet presAssocID="{D6CD590C-271B-4279-A240-4A75DDF14AE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CAE20074-B555-40B5-B2E5-21F086FC6444}" type="pres">
      <dgm:prSet presAssocID="{D6CD590C-271B-4279-A240-4A75DDF14AE5}" presName="spaceRect" presStyleCnt="0"/>
      <dgm:spPr/>
    </dgm:pt>
    <dgm:pt modelId="{F80349B8-B7E2-4FC0-BE72-94F989361F95}" type="pres">
      <dgm:prSet presAssocID="{D6CD590C-271B-4279-A240-4A75DDF14AE5}" presName="parTx" presStyleLbl="revTx" presStyleIdx="1" presStyleCnt="4">
        <dgm:presLayoutVars>
          <dgm:chMax val="0"/>
          <dgm:chPref val="0"/>
        </dgm:presLayoutVars>
      </dgm:prSet>
      <dgm:spPr/>
    </dgm:pt>
    <dgm:pt modelId="{87BF7775-592C-4CC0-B5D9-0DFC5B4490DD}" type="pres">
      <dgm:prSet presAssocID="{0180D051-6459-461E-8597-C5D2BCE7CC52}" presName="sibTrans" presStyleCnt="0"/>
      <dgm:spPr/>
    </dgm:pt>
    <dgm:pt modelId="{9513F47A-A842-4526-9379-395A2AA98770}" type="pres">
      <dgm:prSet presAssocID="{7FD7BDFC-FBF4-4D03-957B-F4F661649AE0}" presName="compNode" presStyleCnt="0"/>
      <dgm:spPr/>
    </dgm:pt>
    <dgm:pt modelId="{0D51906E-4627-4D49-B21E-E6DED3CD3759}" type="pres">
      <dgm:prSet presAssocID="{7FD7BDFC-FBF4-4D03-957B-F4F661649AE0}" presName="bgRect" presStyleLbl="bgShp" presStyleIdx="2" presStyleCnt="4"/>
      <dgm:spPr/>
    </dgm:pt>
    <dgm:pt modelId="{8535618F-93EA-4A09-B5AA-E025C742447A}" type="pres">
      <dgm:prSet presAssocID="{7FD7BDFC-FBF4-4D03-957B-F4F661649AE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ama"/>
        </a:ext>
      </dgm:extLst>
    </dgm:pt>
    <dgm:pt modelId="{98EBCF86-618B-4FBB-B5AD-A9AD73A430EF}" type="pres">
      <dgm:prSet presAssocID="{7FD7BDFC-FBF4-4D03-957B-F4F661649AE0}" presName="spaceRect" presStyleCnt="0"/>
      <dgm:spPr/>
    </dgm:pt>
    <dgm:pt modelId="{214CBA38-135C-458D-9916-A0662D5F71C7}" type="pres">
      <dgm:prSet presAssocID="{7FD7BDFC-FBF4-4D03-957B-F4F661649AE0}" presName="parTx" presStyleLbl="revTx" presStyleIdx="2" presStyleCnt="4">
        <dgm:presLayoutVars>
          <dgm:chMax val="0"/>
          <dgm:chPref val="0"/>
        </dgm:presLayoutVars>
      </dgm:prSet>
      <dgm:spPr/>
    </dgm:pt>
    <dgm:pt modelId="{CB4BC230-4747-4273-9E36-17AC32092C61}" type="pres">
      <dgm:prSet presAssocID="{5AD29009-4812-4FF9-979B-939A4DC224E8}" presName="sibTrans" presStyleCnt="0"/>
      <dgm:spPr/>
    </dgm:pt>
    <dgm:pt modelId="{AAF49820-6FF2-4651-8142-2D05526461EB}" type="pres">
      <dgm:prSet presAssocID="{8BC659F5-E1B2-4574-8495-2364EFE2B6D5}" presName="compNode" presStyleCnt="0"/>
      <dgm:spPr/>
    </dgm:pt>
    <dgm:pt modelId="{030DFBAA-30CC-4017-9C1C-4128BC46E458}" type="pres">
      <dgm:prSet presAssocID="{8BC659F5-E1B2-4574-8495-2364EFE2B6D5}" presName="bgRect" presStyleLbl="bgShp" presStyleIdx="3" presStyleCnt="4"/>
      <dgm:spPr/>
    </dgm:pt>
    <dgm:pt modelId="{9735F028-E40A-4FF6-809B-A8FD39E14A24}" type="pres">
      <dgm:prSet presAssocID="{8BC659F5-E1B2-4574-8495-2364EFE2B6D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alette with solid fill"/>
        </a:ext>
      </dgm:extLst>
    </dgm:pt>
    <dgm:pt modelId="{80FE3F13-4F5B-4AA8-818E-22A72CE9298F}" type="pres">
      <dgm:prSet presAssocID="{8BC659F5-E1B2-4574-8495-2364EFE2B6D5}" presName="spaceRect" presStyleCnt="0"/>
      <dgm:spPr/>
    </dgm:pt>
    <dgm:pt modelId="{611462BF-762B-448F-881F-960B346C8F1C}" type="pres">
      <dgm:prSet presAssocID="{8BC659F5-E1B2-4574-8495-2364EFE2B6D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A00F8932-519F-46D6-B570-EC49CE8961DD}" type="presOf" srcId="{D6CD590C-271B-4279-A240-4A75DDF14AE5}" destId="{F80349B8-B7E2-4FC0-BE72-94F989361F95}" srcOrd="0" destOrd="0" presId="urn:microsoft.com/office/officeart/2018/2/layout/IconVerticalSolidList"/>
    <dgm:cxn modelId="{82FC843D-8D9D-4758-A56C-137C5E303C0B}" type="presOf" srcId="{E9CF9658-8E29-4EFB-8934-CCB5A138AB36}" destId="{E0E63F98-BFE1-42C8-9DE1-88B948F7ABC7}" srcOrd="0" destOrd="0" presId="urn:microsoft.com/office/officeart/2018/2/layout/IconVerticalSolidList"/>
    <dgm:cxn modelId="{C76B4290-7CB5-4A2D-B818-E2D5EBAB36C5}" type="presOf" srcId="{9FC08C0F-B765-46CF-BBD1-4B69FB6E6B48}" destId="{10BC8F2B-3B17-43C9-8130-87D7967ECAA8}" srcOrd="0" destOrd="0" presId="urn:microsoft.com/office/officeart/2018/2/layout/IconVerticalSolidList"/>
    <dgm:cxn modelId="{F1F7D795-B5D4-4259-96ED-7F6853BECEB3}" type="presOf" srcId="{8BC659F5-E1B2-4574-8495-2364EFE2B6D5}" destId="{611462BF-762B-448F-881F-960B346C8F1C}" srcOrd="0" destOrd="0" presId="urn:microsoft.com/office/officeart/2018/2/layout/IconVerticalSolidList"/>
    <dgm:cxn modelId="{D3B87E96-D892-4658-9177-F97CDE1B7DD3}" srcId="{9FC08C0F-B765-46CF-BBD1-4B69FB6E6B48}" destId="{7FD7BDFC-FBF4-4D03-957B-F4F661649AE0}" srcOrd="2" destOrd="0" parTransId="{170A5650-E020-4BB6-BA28-35F6C0B561C4}" sibTransId="{5AD29009-4812-4FF9-979B-939A4DC224E8}"/>
    <dgm:cxn modelId="{3A6FFBAC-4B89-4101-BA32-A6353648BBB9}" type="presOf" srcId="{7FD7BDFC-FBF4-4D03-957B-F4F661649AE0}" destId="{214CBA38-135C-458D-9916-A0662D5F71C7}" srcOrd="0" destOrd="0" presId="urn:microsoft.com/office/officeart/2018/2/layout/IconVerticalSolidList"/>
    <dgm:cxn modelId="{F0F49AD3-955D-41FA-BF5A-792A27A2490A}" srcId="{9FC08C0F-B765-46CF-BBD1-4B69FB6E6B48}" destId="{D6CD590C-271B-4279-A240-4A75DDF14AE5}" srcOrd="1" destOrd="0" parTransId="{66753484-9144-4676-852A-CBB76B5ACB00}" sibTransId="{0180D051-6459-461E-8597-C5D2BCE7CC52}"/>
    <dgm:cxn modelId="{0CEDAFE9-6CF7-4A02-A5B9-7AB21B206960}" srcId="{9FC08C0F-B765-46CF-BBD1-4B69FB6E6B48}" destId="{E9CF9658-8E29-4EFB-8934-CCB5A138AB36}" srcOrd="0" destOrd="0" parTransId="{85B9E6D1-374B-4466-998F-8329D8DF4E23}" sibTransId="{ED7024F5-5697-4FF3-9FF3-746EFC9F8F85}"/>
    <dgm:cxn modelId="{1D4DCDF0-A818-40A3-923B-4988F335FAD8}" srcId="{9FC08C0F-B765-46CF-BBD1-4B69FB6E6B48}" destId="{8BC659F5-E1B2-4574-8495-2364EFE2B6D5}" srcOrd="3" destOrd="0" parTransId="{1C14B7DD-9C57-4DF6-9FDF-ABCC60C0361E}" sibTransId="{A45D3B87-D7F4-446A-86A6-7476BA74E301}"/>
    <dgm:cxn modelId="{70ECDDC4-B385-4447-9365-112EB0E70E61}" type="presParOf" srcId="{10BC8F2B-3B17-43C9-8130-87D7967ECAA8}" destId="{3402BD2C-A8D1-4618-87EE-27760B48FEC3}" srcOrd="0" destOrd="0" presId="urn:microsoft.com/office/officeart/2018/2/layout/IconVerticalSolidList"/>
    <dgm:cxn modelId="{34F91D0C-6282-4E6D-B5F9-C5E596818EA8}" type="presParOf" srcId="{3402BD2C-A8D1-4618-87EE-27760B48FEC3}" destId="{44C3E931-E328-4395-A2F6-F195112CDB40}" srcOrd="0" destOrd="0" presId="urn:microsoft.com/office/officeart/2018/2/layout/IconVerticalSolidList"/>
    <dgm:cxn modelId="{D20C80B5-FFA9-4009-B9B5-46D31A8EA0C6}" type="presParOf" srcId="{3402BD2C-A8D1-4618-87EE-27760B48FEC3}" destId="{1C6AD03C-47F7-4DA1-A6F0-96E0B94EB0EB}" srcOrd="1" destOrd="0" presId="urn:microsoft.com/office/officeart/2018/2/layout/IconVerticalSolidList"/>
    <dgm:cxn modelId="{A71B9401-3403-4956-AB82-78DF5520919C}" type="presParOf" srcId="{3402BD2C-A8D1-4618-87EE-27760B48FEC3}" destId="{30C5EC50-8082-457A-B9A8-E5F75220E3F7}" srcOrd="2" destOrd="0" presId="urn:microsoft.com/office/officeart/2018/2/layout/IconVerticalSolidList"/>
    <dgm:cxn modelId="{BF72EB88-9738-4D5E-8A9E-B02ADAE1ED3B}" type="presParOf" srcId="{3402BD2C-A8D1-4618-87EE-27760B48FEC3}" destId="{E0E63F98-BFE1-42C8-9DE1-88B948F7ABC7}" srcOrd="3" destOrd="0" presId="urn:microsoft.com/office/officeart/2018/2/layout/IconVerticalSolidList"/>
    <dgm:cxn modelId="{7C73FA16-4425-446C-AE76-67C7B03741CF}" type="presParOf" srcId="{10BC8F2B-3B17-43C9-8130-87D7967ECAA8}" destId="{E032C500-8897-4560-A75F-E74C4BDF2087}" srcOrd="1" destOrd="0" presId="urn:microsoft.com/office/officeart/2018/2/layout/IconVerticalSolidList"/>
    <dgm:cxn modelId="{85B806F3-ABFD-4BE9-A234-D2C771FCF9F1}" type="presParOf" srcId="{10BC8F2B-3B17-43C9-8130-87D7967ECAA8}" destId="{23974317-2DF0-4BF2-9AE7-6977B296BF6B}" srcOrd="2" destOrd="0" presId="urn:microsoft.com/office/officeart/2018/2/layout/IconVerticalSolidList"/>
    <dgm:cxn modelId="{6ACC63B4-AF22-41A5-9767-FDDAEA6FCC1C}" type="presParOf" srcId="{23974317-2DF0-4BF2-9AE7-6977B296BF6B}" destId="{725E8C17-5ADF-433E-A4A5-92C585474368}" srcOrd="0" destOrd="0" presId="urn:microsoft.com/office/officeart/2018/2/layout/IconVerticalSolidList"/>
    <dgm:cxn modelId="{8F85B8AF-7914-4518-B4CC-96682987A4E8}" type="presParOf" srcId="{23974317-2DF0-4BF2-9AE7-6977B296BF6B}" destId="{FA3F6F7F-D033-42AF-8163-B218D532A01B}" srcOrd="1" destOrd="0" presId="urn:microsoft.com/office/officeart/2018/2/layout/IconVerticalSolidList"/>
    <dgm:cxn modelId="{9A75CC01-984B-4548-8AD2-914CDAAB6982}" type="presParOf" srcId="{23974317-2DF0-4BF2-9AE7-6977B296BF6B}" destId="{CAE20074-B555-40B5-B2E5-21F086FC6444}" srcOrd="2" destOrd="0" presId="urn:microsoft.com/office/officeart/2018/2/layout/IconVerticalSolidList"/>
    <dgm:cxn modelId="{F173FB7F-825A-47BA-B394-00FC39A0B73F}" type="presParOf" srcId="{23974317-2DF0-4BF2-9AE7-6977B296BF6B}" destId="{F80349B8-B7E2-4FC0-BE72-94F989361F95}" srcOrd="3" destOrd="0" presId="urn:microsoft.com/office/officeart/2018/2/layout/IconVerticalSolidList"/>
    <dgm:cxn modelId="{B17C068E-1F3E-4095-B40D-AACC75C2AC31}" type="presParOf" srcId="{10BC8F2B-3B17-43C9-8130-87D7967ECAA8}" destId="{87BF7775-592C-4CC0-B5D9-0DFC5B4490DD}" srcOrd="3" destOrd="0" presId="urn:microsoft.com/office/officeart/2018/2/layout/IconVerticalSolidList"/>
    <dgm:cxn modelId="{4F672064-8045-45A1-9360-EBF68BC125AA}" type="presParOf" srcId="{10BC8F2B-3B17-43C9-8130-87D7967ECAA8}" destId="{9513F47A-A842-4526-9379-395A2AA98770}" srcOrd="4" destOrd="0" presId="urn:microsoft.com/office/officeart/2018/2/layout/IconVerticalSolidList"/>
    <dgm:cxn modelId="{A6B7F8DF-79A2-4B20-A6EE-36785B1346E3}" type="presParOf" srcId="{9513F47A-A842-4526-9379-395A2AA98770}" destId="{0D51906E-4627-4D49-B21E-E6DED3CD3759}" srcOrd="0" destOrd="0" presId="urn:microsoft.com/office/officeart/2018/2/layout/IconVerticalSolidList"/>
    <dgm:cxn modelId="{6A8D6BA1-A4E8-4DA0-B174-DDF3F2CEAC7F}" type="presParOf" srcId="{9513F47A-A842-4526-9379-395A2AA98770}" destId="{8535618F-93EA-4A09-B5AA-E025C742447A}" srcOrd="1" destOrd="0" presId="urn:microsoft.com/office/officeart/2018/2/layout/IconVerticalSolidList"/>
    <dgm:cxn modelId="{32B78552-BC49-4A0A-9F3C-2DC7D86CAB22}" type="presParOf" srcId="{9513F47A-A842-4526-9379-395A2AA98770}" destId="{98EBCF86-618B-4FBB-B5AD-A9AD73A430EF}" srcOrd="2" destOrd="0" presId="urn:microsoft.com/office/officeart/2018/2/layout/IconVerticalSolidList"/>
    <dgm:cxn modelId="{D3EE35B2-83A9-4B30-9AD5-B325CCCFC923}" type="presParOf" srcId="{9513F47A-A842-4526-9379-395A2AA98770}" destId="{214CBA38-135C-458D-9916-A0662D5F71C7}" srcOrd="3" destOrd="0" presId="urn:microsoft.com/office/officeart/2018/2/layout/IconVerticalSolidList"/>
    <dgm:cxn modelId="{58BB70B8-FFBC-4AC9-B362-3CBE54F34F1A}" type="presParOf" srcId="{10BC8F2B-3B17-43C9-8130-87D7967ECAA8}" destId="{CB4BC230-4747-4273-9E36-17AC32092C61}" srcOrd="5" destOrd="0" presId="urn:microsoft.com/office/officeart/2018/2/layout/IconVerticalSolidList"/>
    <dgm:cxn modelId="{8E338153-A977-488B-B033-D43B04E3B10D}" type="presParOf" srcId="{10BC8F2B-3B17-43C9-8130-87D7967ECAA8}" destId="{AAF49820-6FF2-4651-8142-2D05526461EB}" srcOrd="6" destOrd="0" presId="urn:microsoft.com/office/officeart/2018/2/layout/IconVerticalSolidList"/>
    <dgm:cxn modelId="{5CC5D021-CA2F-45EB-8348-34ABD6164A6A}" type="presParOf" srcId="{AAF49820-6FF2-4651-8142-2D05526461EB}" destId="{030DFBAA-30CC-4017-9C1C-4128BC46E458}" srcOrd="0" destOrd="0" presId="urn:microsoft.com/office/officeart/2018/2/layout/IconVerticalSolidList"/>
    <dgm:cxn modelId="{7EE55D33-9B79-47D8-B878-ABEBB2B09FC9}" type="presParOf" srcId="{AAF49820-6FF2-4651-8142-2D05526461EB}" destId="{9735F028-E40A-4FF6-809B-A8FD39E14A24}" srcOrd="1" destOrd="0" presId="urn:microsoft.com/office/officeart/2018/2/layout/IconVerticalSolidList"/>
    <dgm:cxn modelId="{B402D467-F167-4135-85D1-E555EBBB5539}" type="presParOf" srcId="{AAF49820-6FF2-4651-8142-2D05526461EB}" destId="{80FE3F13-4F5B-4AA8-818E-22A72CE9298F}" srcOrd="2" destOrd="0" presId="urn:microsoft.com/office/officeart/2018/2/layout/IconVerticalSolidList"/>
    <dgm:cxn modelId="{92C632B5-063F-4200-B80A-9625DEE69990}" type="presParOf" srcId="{AAF49820-6FF2-4651-8142-2D05526461EB}" destId="{611462BF-762B-448F-881F-960B346C8F1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E79123-6C48-42A9-B4E0-B1B13046316F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769DE57A-20FF-4FD5-9105-9564BCBB6254}">
      <dgm:prSet custT="1"/>
      <dgm:spPr/>
      <dgm:t>
        <a:bodyPr/>
        <a:lstStyle/>
        <a:p>
          <a:r>
            <a:rPr lang="en-GB" sz="1600" b="1" dirty="0"/>
            <a:t>PAST</a:t>
          </a:r>
          <a:r>
            <a:rPr lang="en-GB" sz="1600" dirty="0"/>
            <a:t>- </a:t>
          </a:r>
        </a:p>
        <a:p>
          <a:r>
            <a:rPr lang="en-GB" sz="1600" dirty="0"/>
            <a:t>‘I did my best’</a:t>
          </a:r>
        </a:p>
        <a:p>
          <a:r>
            <a:rPr lang="en-GB" sz="1600" dirty="0"/>
            <a:t>‘If only…’</a:t>
          </a:r>
        </a:p>
        <a:p>
          <a:r>
            <a:rPr lang="en-US" sz="1600" dirty="0"/>
            <a:t>‘The signs were all there’</a:t>
          </a:r>
        </a:p>
      </dgm:t>
    </dgm:pt>
    <dgm:pt modelId="{BF8652DF-639F-40B2-B31A-E84C2A83E449}" type="parTrans" cxnId="{21E79F4C-91E7-4BBA-9F7D-87CCBA5C12AF}">
      <dgm:prSet/>
      <dgm:spPr/>
      <dgm:t>
        <a:bodyPr/>
        <a:lstStyle/>
        <a:p>
          <a:endParaRPr lang="en-US"/>
        </a:p>
      </dgm:t>
    </dgm:pt>
    <dgm:pt modelId="{7AED4469-0DE7-4F10-94D4-CD8974604B22}" type="sibTrans" cxnId="{21E79F4C-91E7-4BBA-9F7D-87CCBA5C12AF}">
      <dgm:prSet/>
      <dgm:spPr/>
      <dgm:t>
        <a:bodyPr/>
        <a:lstStyle/>
        <a:p>
          <a:endParaRPr lang="en-US"/>
        </a:p>
      </dgm:t>
    </dgm:pt>
    <dgm:pt modelId="{07BDABDB-69B9-49E6-BC20-1578133E9804}">
      <dgm:prSet custT="1"/>
      <dgm:spPr/>
      <dgm:t>
        <a:bodyPr/>
        <a:lstStyle/>
        <a:p>
          <a:pPr>
            <a:lnSpc>
              <a:spcPct val="90000"/>
            </a:lnSpc>
          </a:pPr>
          <a:r>
            <a: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PRESENT- Now</a:t>
          </a:r>
        </a:p>
        <a:p>
          <a:pPr>
            <a:lnSpc>
              <a:spcPct val="100000"/>
            </a:lnSpc>
          </a:pPr>
          <a:r>
            <a: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Noticing </a:t>
          </a:r>
        </a:p>
        <a:p>
          <a:pPr>
            <a:lnSpc>
              <a:spcPct val="100000"/>
            </a:lnSpc>
          </a:pPr>
          <a:r>
            <a: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Kindness</a:t>
          </a:r>
        </a:p>
        <a:p>
          <a:pPr>
            <a:lnSpc>
              <a:spcPct val="100000"/>
            </a:lnSpc>
          </a:pPr>
          <a:r>
            <a: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Curiosity</a:t>
          </a:r>
        </a:p>
        <a:p>
          <a:pPr>
            <a:lnSpc>
              <a:spcPct val="90000"/>
            </a:lnSpc>
          </a:pPr>
          <a:r>
            <a: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Meeting what is here</a:t>
          </a:r>
          <a:r>
            <a:rPr lang="en-GB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A2CCE5-AEA6-4F69-A146-B3FCA3802696}" type="parTrans" cxnId="{5B997663-7830-4E7F-B2D1-AEF7B99310DD}">
      <dgm:prSet/>
      <dgm:spPr/>
      <dgm:t>
        <a:bodyPr/>
        <a:lstStyle/>
        <a:p>
          <a:endParaRPr lang="en-US"/>
        </a:p>
      </dgm:t>
    </dgm:pt>
    <dgm:pt modelId="{7CBB36C1-B7D5-4C2D-A3DF-D9AE3EFF4F65}" type="sibTrans" cxnId="{5B997663-7830-4E7F-B2D1-AEF7B99310DD}">
      <dgm:prSet/>
      <dgm:spPr/>
      <dgm:t>
        <a:bodyPr/>
        <a:lstStyle/>
        <a:p>
          <a:endParaRPr lang="en-US"/>
        </a:p>
      </dgm:t>
    </dgm:pt>
    <dgm:pt modelId="{816524DE-D177-4BC6-9F4B-510721703F7D}">
      <dgm:prSet custT="1"/>
      <dgm:spPr/>
      <dgm:t>
        <a:bodyPr/>
        <a:lstStyle/>
        <a:p>
          <a:r>
            <a:rPr lang="en-GB" sz="1600" b="1" dirty="0"/>
            <a:t>FUTURE</a:t>
          </a:r>
          <a:r>
            <a:rPr lang="en-GB" sz="1600" dirty="0"/>
            <a:t>– </a:t>
          </a:r>
        </a:p>
        <a:p>
          <a:r>
            <a:rPr lang="en-GB" sz="1600" dirty="0"/>
            <a:t>‘He/she will find their niche’</a:t>
          </a:r>
        </a:p>
        <a:p>
          <a:r>
            <a:rPr lang="en-GB" sz="1600" dirty="0"/>
            <a:t>‘What if…?’ </a:t>
          </a:r>
        </a:p>
        <a:p>
          <a:r>
            <a:rPr lang="en-GB" sz="1600" dirty="0"/>
            <a:t>‘How will they…?’</a:t>
          </a:r>
          <a:endParaRPr lang="en-US" sz="1800" dirty="0"/>
        </a:p>
      </dgm:t>
    </dgm:pt>
    <dgm:pt modelId="{B7A2A2D3-82AD-4A8C-85E7-141F74063D05}" type="parTrans" cxnId="{54EDD38E-92F7-475D-8EF7-F70D82E2FF66}">
      <dgm:prSet/>
      <dgm:spPr/>
      <dgm:t>
        <a:bodyPr/>
        <a:lstStyle/>
        <a:p>
          <a:endParaRPr lang="en-US"/>
        </a:p>
      </dgm:t>
    </dgm:pt>
    <dgm:pt modelId="{4C3E43BD-24DF-4647-A0B0-3BC80553CEB9}" type="sibTrans" cxnId="{54EDD38E-92F7-475D-8EF7-F70D82E2FF66}">
      <dgm:prSet/>
      <dgm:spPr/>
      <dgm:t>
        <a:bodyPr/>
        <a:lstStyle/>
        <a:p>
          <a:endParaRPr lang="en-US"/>
        </a:p>
      </dgm:t>
    </dgm:pt>
    <dgm:pt modelId="{004AACB5-3CA4-40B2-885C-7A9FB17765F0}" type="pres">
      <dgm:prSet presAssocID="{3BE79123-6C48-42A9-B4E0-B1B13046316F}" presName="root" presStyleCnt="0">
        <dgm:presLayoutVars>
          <dgm:dir/>
          <dgm:resizeHandles val="exact"/>
        </dgm:presLayoutVars>
      </dgm:prSet>
      <dgm:spPr/>
    </dgm:pt>
    <dgm:pt modelId="{F33C5EEF-E49C-433F-91FB-2072B991350F}" type="pres">
      <dgm:prSet presAssocID="{769DE57A-20FF-4FD5-9105-9564BCBB6254}" presName="compNode" presStyleCnt="0"/>
      <dgm:spPr/>
    </dgm:pt>
    <dgm:pt modelId="{D9D8B2D2-02AD-4DDD-8F77-440E770FE170}" type="pres">
      <dgm:prSet presAssocID="{769DE57A-20FF-4FD5-9105-9564BCBB625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finity"/>
        </a:ext>
      </dgm:extLst>
    </dgm:pt>
    <dgm:pt modelId="{67F216BB-E219-4A8A-B192-6790BE6E3066}" type="pres">
      <dgm:prSet presAssocID="{769DE57A-20FF-4FD5-9105-9564BCBB6254}" presName="spaceRect" presStyleCnt="0"/>
      <dgm:spPr/>
    </dgm:pt>
    <dgm:pt modelId="{9B48F239-228D-4CAB-9CFA-177CEE2D7947}" type="pres">
      <dgm:prSet presAssocID="{769DE57A-20FF-4FD5-9105-9564BCBB6254}" presName="textRect" presStyleLbl="revTx" presStyleIdx="0" presStyleCnt="3">
        <dgm:presLayoutVars>
          <dgm:chMax val="1"/>
          <dgm:chPref val="1"/>
        </dgm:presLayoutVars>
      </dgm:prSet>
      <dgm:spPr/>
    </dgm:pt>
    <dgm:pt modelId="{426746D9-3051-4F2F-991C-04AB99A0A47D}" type="pres">
      <dgm:prSet presAssocID="{7AED4469-0DE7-4F10-94D4-CD8974604B22}" presName="sibTrans" presStyleCnt="0"/>
      <dgm:spPr/>
    </dgm:pt>
    <dgm:pt modelId="{FBB28276-CDB4-4812-9377-21B5363DBB88}" type="pres">
      <dgm:prSet presAssocID="{07BDABDB-69B9-49E6-BC20-1578133E9804}" presName="compNode" presStyleCnt="0"/>
      <dgm:spPr/>
    </dgm:pt>
    <dgm:pt modelId="{8F44EA90-8F56-4E64-AFAD-CAFBA83ED41B}" type="pres">
      <dgm:prSet presAssocID="{07BDABDB-69B9-49E6-BC20-1578133E980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ve Letter"/>
        </a:ext>
      </dgm:extLst>
    </dgm:pt>
    <dgm:pt modelId="{87BA6E63-944D-4CBC-A9FF-D8686AF54A9C}" type="pres">
      <dgm:prSet presAssocID="{07BDABDB-69B9-49E6-BC20-1578133E9804}" presName="spaceRect" presStyleCnt="0"/>
      <dgm:spPr/>
    </dgm:pt>
    <dgm:pt modelId="{921E9C0E-D106-4C94-887B-73F65BC5B4E2}" type="pres">
      <dgm:prSet presAssocID="{07BDABDB-69B9-49E6-BC20-1578133E9804}" presName="textRect" presStyleLbl="revTx" presStyleIdx="1" presStyleCnt="3">
        <dgm:presLayoutVars>
          <dgm:chMax val="1"/>
          <dgm:chPref val="1"/>
        </dgm:presLayoutVars>
      </dgm:prSet>
      <dgm:spPr/>
    </dgm:pt>
    <dgm:pt modelId="{553A9552-FC8A-4DE7-94B4-90A9BDC559DB}" type="pres">
      <dgm:prSet presAssocID="{7CBB36C1-B7D5-4C2D-A3DF-D9AE3EFF4F65}" presName="sibTrans" presStyleCnt="0"/>
      <dgm:spPr/>
    </dgm:pt>
    <dgm:pt modelId="{B15F91C8-2186-437C-B960-2221CD875FA7}" type="pres">
      <dgm:prSet presAssocID="{816524DE-D177-4BC6-9F4B-510721703F7D}" presName="compNode" presStyleCnt="0"/>
      <dgm:spPr/>
    </dgm:pt>
    <dgm:pt modelId="{78199C81-0381-4D76-A652-9DACB3B0B9D1}" type="pres">
      <dgm:prSet presAssocID="{816524DE-D177-4BC6-9F4B-510721703F7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3F2AC61F-97A7-4553-85AE-E79365CAF786}" type="pres">
      <dgm:prSet presAssocID="{816524DE-D177-4BC6-9F4B-510721703F7D}" presName="spaceRect" presStyleCnt="0"/>
      <dgm:spPr/>
    </dgm:pt>
    <dgm:pt modelId="{FBED55F4-F275-48EB-B0F4-BEE534404162}" type="pres">
      <dgm:prSet presAssocID="{816524DE-D177-4BC6-9F4B-510721703F7D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66B66918-4510-4020-BC3A-2C6A907F14EA}" type="presOf" srcId="{816524DE-D177-4BC6-9F4B-510721703F7D}" destId="{FBED55F4-F275-48EB-B0F4-BEE534404162}" srcOrd="0" destOrd="0" presId="urn:microsoft.com/office/officeart/2018/2/layout/IconLabelList"/>
    <dgm:cxn modelId="{5B997663-7830-4E7F-B2D1-AEF7B99310DD}" srcId="{3BE79123-6C48-42A9-B4E0-B1B13046316F}" destId="{07BDABDB-69B9-49E6-BC20-1578133E9804}" srcOrd="1" destOrd="0" parTransId="{09A2CCE5-AEA6-4F69-A146-B3FCA3802696}" sibTransId="{7CBB36C1-B7D5-4C2D-A3DF-D9AE3EFF4F65}"/>
    <dgm:cxn modelId="{C315534A-33A5-4E7E-A046-A7BB7BD97BC0}" type="presOf" srcId="{3BE79123-6C48-42A9-B4E0-B1B13046316F}" destId="{004AACB5-3CA4-40B2-885C-7A9FB17765F0}" srcOrd="0" destOrd="0" presId="urn:microsoft.com/office/officeart/2018/2/layout/IconLabelList"/>
    <dgm:cxn modelId="{21E79F4C-91E7-4BBA-9F7D-87CCBA5C12AF}" srcId="{3BE79123-6C48-42A9-B4E0-B1B13046316F}" destId="{769DE57A-20FF-4FD5-9105-9564BCBB6254}" srcOrd="0" destOrd="0" parTransId="{BF8652DF-639F-40B2-B31A-E84C2A83E449}" sibTransId="{7AED4469-0DE7-4F10-94D4-CD8974604B22}"/>
    <dgm:cxn modelId="{54EDD38E-92F7-475D-8EF7-F70D82E2FF66}" srcId="{3BE79123-6C48-42A9-B4E0-B1B13046316F}" destId="{816524DE-D177-4BC6-9F4B-510721703F7D}" srcOrd="2" destOrd="0" parTransId="{B7A2A2D3-82AD-4A8C-85E7-141F74063D05}" sibTransId="{4C3E43BD-24DF-4647-A0B0-3BC80553CEB9}"/>
    <dgm:cxn modelId="{5BBB76AF-75E5-43F8-8856-C90E68BA957D}" type="presOf" srcId="{07BDABDB-69B9-49E6-BC20-1578133E9804}" destId="{921E9C0E-D106-4C94-887B-73F65BC5B4E2}" srcOrd="0" destOrd="0" presId="urn:microsoft.com/office/officeart/2018/2/layout/IconLabelList"/>
    <dgm:cxn modelId="{C8765AC0-C8A9-42AC-A57E-DEFC2F4742BD}" type="presOf" srcId="{769DE57A-20FF-4FD5-9105-9564BCBB6254}" destId="{9B48F239-228D-4CAB-9CFA-177CEE2D7947}" srcOrd="0" destOrd="0" presId="urn:microsoft.com/office/officeart/2018/2/layout/IconLabelList"/>
    <dgm:cxn modelId="{D8918018-7222-445D-9D12-7E4FD0829B84}" type="presParOf" srcId="{004AACB5-3CA4-40B2-885C-7A9FB17765F0}" destId="{F33C5EEF-E49C-433F-91FB-2072B991350F}" srcOrd="0" destOrd="0" presId="urn:microsoft.com/office/officeart/2018/2/layout/IconLabelList"/>
    <dgm:cxn modelId="{7A635F91-627B-418C-A9E5-42DAE8F9EB0C}" type="presParOf" srcId="{F33C5EEF-E49C-433F-91FB-2072B991350F}" destId="{D9D8B2D2-02AD-4DDD-8F77-440E770FE170}" srcOrd="0" destOrd="0" presId="urn:microsoft.com/office/officeart/2018/2/layout/IconLabelList"/>
    <dgm:cxn modelId="{B0EA0102-B7F6-4078-8EB7-71002501D157}" type="presParOf" srcId="{F33C5EEF-E49C-433F-91FB-2072B991350F}" destId="{67F216BB-E219-4A8A-B192-6790BE6E3066}" srcOrd="1" destOrd="0" presId="urn:microsoft.com/office/officeart/2018/2/layout/IconLabelList"/>
    <dgm:cxn modelId="{0BDB0843-8472-4C9B-9E64-B3C87DCC74E8}" type="presParOf" srcId="{F33C5EEF-E49C-433F-91FB-2072B991350F}" destId="{9B48F239-228D-4CAB-9CFA-177CEE2D7947}" srcOrd="2" destOrd="0" presId="urn:microsoft.com/office/officeart/2018/2/layout/IconLabelList"/>
    <dgm:cxn modelId="{579FA7D0-B47C-428D-9C79-4C8DEDBDC6A0}" type="presParOf" srcId="{004AACB5-3CA4-40B2-885C-7A9FB17765F0}" destId="{426746D9-3051-4F2F-991C-04AB99A0A47D}" srcOrd="1" destOrd="0" presId="urn:microsoft.com/office/officeart/2018/2/layout/IconLabelList"/>
    <dgm:cxn modelId="{5D484557-6B61-40E8-AFBA-704DE2E0C202}" type="presParOf" srcId="{004AACB5-3CA4-40B2-885C-7A9FB17765F0}" destId="{FBB28276-CDB4-4812-9377-21B5363DBB88}" srcOrd="2" destOrd="0" presId="urn:microsoft.com/office/officeart/2018/2/layout/IconLabelList"/>
    <dgm:cxn modelId="{EA67463E-2762-469D-9C61-D4378624A434}" type="presParOf" srcId="{FBB28276-CDB4-4812-9377-21B5363DBB88}" destId="{8F44EA90-8F56-4E64-AFAD-CAFBA83ED41B}" srcOrd="0" destOrd="0" presId="urn:microsoft.com/office/officeart/2018/2/layout/IconLabelList"/>
    <dgm:cxn modelId="{DC00C743-E2B3-401C-BBBF-5760D6E30085}" type="presParOf" srcId="{FBB28276-CDB4-4812-9377-21B5363DBB88}" destId="{87BA6E63-944D-4CBC-A9FF-D8686AF54A9C}" srcOrd="1" destOrd="0" presId="urn:microsoft.com/office/officeart/2018/2/layout/IconLabelList"/>
    <dgm:cxn modelId="{AA1BA2F3-D192-48BC-B3B4-C8DCA4D27D44}" type="presParOf" srcId="{FBB28276-CDB4-4812-9377-21B5363DBB88}" destId="{921E9C0E-D106-4C94-887B-73F65BC5B4E2}" srcOrd="2" destOrd="0" presId="urn:microsoft.com/office/officeart/2018/2/layout/IconLabelList"/>
    <dgm:cxn modelId="{E5D40F08-1913-4130-9E46-9F505F506D00}" type="presParOf" srcId="{004AACB5-3CA4-40B2-885C-7A9FB17765F0}" destId="{553A9552-FC8A-4DE7-94B4-90A9BDC559DB}" srcOrd="3" destOrd="0" presId="urn:microsoft.com/office/officeart/2018/2/layout/IconLabelList"/>
    <dgm:cxn modelId="{28D335A4-9D0E-47BA-88E0-33336FD9BD6F}" type="presParOf" srcId="{004AACB5-3CA4-40B2-885C-7A9FB17765F0}" destId="{B15F91C8-2186-437C-B960-2221CD875FA7}" srcOrd="4" destOrd="0" presId="urn:microsoft.com/office/officeart/2018/2/layout/IconLabelList"/>
    <dgm:cxn modelId="{429C02ED-24A5-4400-A757-F9FE03F4B059}" type="presParOf" srcId="{B15F91C8-2186-437C-B960-2221CD875FA7}" destId="{78199C81-0381-4D76-A652-9DACB3B0B9D1}" srcOrd="0" destOrd="0" presId="urn:microsoft.com/office/officeart/2018/2/layout/IconLabelList"/>
    <dgm:cxn modelId="{36F40B24-9E6C-4C9B-B85F-1B4AB5838135}" type="presParOf" srcId="{B15F91C8-2186-437C-B960-2221CD875FA7}" destId="{3F2AC61F-97A7-4553-85AE-E79365CAF786}" srcOrd="1" destOrd="0" presId="urn:microsoft.com/office/officeart/2018/2/layout/IconLabelList"/>
    <dgm:cxn modelId="{24BCAA8F-FC75-4E54-A7E7-041482000C82}" type="presParOf" srcId="{B15F91C8-2186-437C-B960-2221CD875FA7}" destId="{FBED55F4-F275-48EB-B0F4-BEE534404162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A65F46-A69F-4026-8900-90A7FE71F029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AA73A76-D190-481F-84E4-E4B8447206E3}">
      <dgm:prSet/>
      <dgm:spPr/>
      <dgm:t>
        <a:bodyPr/>
        <a:lstStyle/>
        <a:p>
          <a:r>
            <a:rPr lang="en-GB" dirty="0"/>
            <a:t>What is here and What does this need?</a:t>
          </a:r>
          <a:endParaRPr lang="en-US" dirty="0"/>
        </a:p>
      </dgm:t>
    </dgm:pt>
    <dgm:pt modelId="{44F1126B-0EEC-4ADA-8F83-3039188A52DA}" type="parTrans" cxnId="{0574FF63-4ED0-485D-A061-81214C65A512}">
      <dgm:prSet/>
      <dgm:spPr/>
      <dgm:t>
        <a:bodyPr/>
        <a:lstStyle/>
        <a:p>
          <a:endParaRPr lang="en-US"/>
        </a:p>
      </dgm:t>
    </dgm:pt>
    <dgm:pt modelId="{E8A30F81-D425-44AB-90ED-6255B80C76B4}" type="sibTrans" cxnId="{0574FF63-4ED0-485D-A061-81214C65A512}">
      <dgm:prSet/>
      <dgm:spPr/>
      <dgm:t>
        <a:bodyPr/>
        <a:lstStyle/>
        <a:p>
          <a:endParaRPr lang="en-US"/>
        </a:p>
      </dgm:t>
    </dgm:pt>
    <dgm:pt modelId="{228994E1-02F0-467D-8E17-BC127737A10A}">
      <dgm:prSet/>
      <dgm:spPr/>
      <dgm:t>
        <a:bodyPr/>
        <a:lstStyle/>
        <a:p>
          <a:r>
            <a:rPr lang="en-GB"/>
            <a:t>This too will pass</a:t>
          </a:r>
          <a:endParaRPr lang="en-US"/>
        </a:p>
      </dgm:t>
    </dgm:pt>
    <dgm:pt modelId="{7972E1D1-8489-4B28-89AE-160A6EFE8884}" type="parTrans" cxnId="{384C6E8A-1E04-40AB-805C-D9355B5F648E}">
      <dgm:prSet/>
      <dgm:spPr/>
      <dgm:t>
        <a:bodyPr/>
        <a:lstStyle/>
        <a:p>
          <a:endParaRPr lang="en-US"/>
        </a:p>
      </dgm:t>
    </dgm:pt>
    <dgm:pt modelId="{1F187C35-D7DD-41FF-B875-02CF176D5FAD}" type="sibTrans" cxnId="{384C6E8A-1E04-40AB-805C-D9355B5F648E}">
      <dgm:prSet/>
      <dgm:spPr/>
      <dgm:t>
        <a:bodyPr/>
        <a:lstStyle/>
        <a:p>
          <a:endParaRPr lang="en-US"/>
        </a:p>
      </dgm:t>
    </dgm:pt>
    <dgm:pt modelId="{B13105F5-CE2E-4598-970B-BD77BB4BCD3D}">
      <dgm:prSet/>
      <dgm:spPr/>
      <dgm:t>
        <a:bodyPr/>
        <a:lstStyle/>
        <a:p>
          <a:r>
            <a:rPr lang="en-GB"/>
            <a:t>It is what it is</a:t>
          </a:r>
          <a:endParaRPr lang="en-US"/>
        </a:p>
      </dgm:t>
    </dgm:pt>
    <dgm:pt modelId="{191840D2-D21F-4291-9ECD-3DBC85C1126E}" type="parTrans" cxnId="{4D13ECF3-B4D1-454D-93B6-18AE45BDF9F8}">
      <dgm:prSet/>
      <dgm:spPr/>
      <dgm:t>
        <a:bodyPr/>
        <a:lstStyle/>
        <a:p>
          <a:endParaRPr lang="en-US"/>
        </a:p>
      </dgm:t>
    </dgm:pt>
    <dgm:pt modelId="{A581BB8B-273D-4AA6-875B-A4CC424E3602}" type="sibTrans" cxnId="{4D13ECF3-B4D1-454D-93B6-18AE45BDF9F8}">
      <dgm:prSet/>
      <dgm:spPr/>
      <dgm:t>
        <a:bodyPr/>
        <a:lstStyle/>
        <a:p>
          <a:endParaRPr lang="en-US"/>
        </a:p>
      </dgm:t>
    </dgm:pt>
    <dgm:pt modelId="{2658AFEE-30D4-4E34-B08E-1286D4318B32}" type="pres">
      <dgm:prSet presAssocID="{36A65F46-A69F-4026-8900-90A7FE71F029}" presName="linear" presStyleCnt="0">
        <dgm:presLayoutVars>
          <dgm:animLvl val="lvl"/>
          <dgm:resizeHandles val="exact"/>
        </dgm:presLayoutVars>
      </dgm:prSet>
      <dgm:spPr/>
    </dgm:pt>
    <dgm:pt modelId="{5625F25E-2240-41B7-9373-3C474247D885}" type="pres">
      <dgm:prSet presAssocID="{EAA73A76-D190-481F-84E4-E4B8447206E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4DD48DA-C8B2-49D2-BDD6-D19952C7DE91}" type="pres">
      <dgm:prSet presAssocID="{E8A30F81-D425-44AB-90ED-6255B80C76B4}" presName="spacer" presStyleCnt="0"/>
      <dgm:spPr/>
    </dgm:pt>
    <dgm:pt modelId="{94CBC1D0-4A88-4936-87B4-6520F82587DD}" type="pres">
      <dgm:prSet presAssocID="{228994E1-02F0-467D-8E17-BC127737A10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8ED9DEF-8F46-41BA-93D7-B121F799020F}" type="pres">
      <dgm:prSet presAssocID="{1F187C35-D7DD-41FF-B875-02CF176D5FAD}" presName="spacer" presStyleCnt="0"/>
      <dgm:spPr/>
    </dgm:pt>
    <dgm:pt modelId="{2C7B06A9-10DA-4A91-9531-3DE8398EDAD7}" type="pres">
      <dgm:prSet presAssocID="{B13105F5-CE2E-4598-970B-BD77BB4BCD3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A41D93F-DE07-47D0-85E7-1F643545478A}" type="presOf" srcId="{228994E1-02F0-467D-8E17-BC127737A10A}" destId="{94CBC1D0-4A88-4936-87B4-6520F82587DD}" srcOrd="0" destOrd="0" presId="urn:microsoft.com/office/officeart/2005/8/layout/vList2"/>
    <dgm:cxn modelId="{FF9D235C-2889-409D-8F6B-57DF900E5ECA}" type="presOf" srcId="{36A65F46-A69F-4026-8900-90A7FE71F029}" destId="{2658AFEE-30D4-4E34-B08E-1286D4318B32}" srcOrd="0" destOrd="0" presId="urn:microsoft.com/office/officeart/2005/8/layout/vList2"/>
    <dgm:cxn modelId="{0574FF63-4ED0-485D-A061-81214C65A512}" srcId="{36A65F46-A69F-4026-8900-90A7FE71F029}" destId="{EAA73A76-D190-481F-84E4-E4B8447206E3}" srcOrd="0" destOrd="0" parTransId="{44F1126B-0EEC-4ADA-8F83-3039188A52DA}" sibTransId="{E8A30F81-D425-44AB-90ED-6255B80C76B4}"/>
    <dgm:cxn modelId="{1911D345-4145-4E6A-A42E-CBFB33BE74B1}" type="presOf" srcId="{EAA73A76-D190-481F-84E4-E4B8447206E3}" destId="{5625F25E-2240-41B7-9373-3C474247D885}" srcOrd="0" destOrd="0" presId="urn:microsoft.com/office/officeart/2005/8/layout/vList2"/>
    <dgm:cxn modelId="{384C6E8A-1E04-40AB-805C-D9355B5F648E}" srcId="{36A65F46-A69F-4026-8900-90A7FE71F029}" destId="{228994E1-02F0-467D-8E17-BC127737A10A}" srcOrd="1" destOrd="0" parTransId="{7972E1D1-8489-4B28-89AE-160A6EFE8884}" sibTransId="{1F187C35-D7DD-41FF-B875-02CF176D5FAD}"/>
    <dgm:cxn modelId="{479535D0-C02C-472B-A420-9009330353C6}" type="presOf" srcId="{B13105F5-CE2E-4598-970B-BD77BB4BCD3D}" destId="{2C7B06A9-10DA-4A91-9531-3DE8398EDAD7}" srcOrd="0" destOrd="0" presId="urn:microsoft.com/office/officeart/2005/8/layout/vList2"/>
    <dgm:cxn modelId="{4D13ECF3-B4D1-454D-93B6-18AE45BDF9F8}" srcId="{36A65F46-A69F-4026-8900-90A7FE71F029}" destId="{B13105F5-CE2E-4598-970B-BD77BB4BCD3D}" srcOrd="2" destOrd="0" parTransId="{191840D2-D21F-4291-9ECD-3DBC85C1126E}" sibTransId="{A581BB8B-273D-4AA6-875B-A4CC424E3602}"/>
    <dgm:cxn modelId="{ECE37609-D215-4D1D-A598-CD883B3A3C3C}" type="presParOf" srcId="{2658AFEE-30D4-4E34-B08E-1286D4318B32}" destId="{5625F25E-2240-41B7-9373-3C474247D885}" srcOrd="0" destOrd="0" presId="urn:microsoft.com/office/officeart/2005/8/layout/vList2"/>
    <dgm:cxn modelId="{C2A0C17D-F5B3-4FC6-9AB3-42C3A2EB9759}" type="presParOf" srcId="{2658AFEE-30D4-4E34-B08E-1286D4318B32}" destId="{54DD48DA-C8B2-49D2-BDD6-D19952C7DE91}" srcOrd="1" destOrd="0" presId="urn:microsoft.com/office/officeart/2005/8/layout/vList2"/>
    <dgm:cxn modelId="{43EF9A54-C6C0-4B19-B62F-0526301DC3A5}" type="presParOf" srcId="{2658AFEE-30D4-4E34-B08E-1286D4318B32}" destId="{94CBC1D0-4A88-4936-87B4-6520F82587DD}" srcOrd="2" destOrd="0" presId="urn:microsoft.com/office/officeart/2005/8/layout/vList2"/>
    <dgm:cxn modelId="{10891863-C37A-46EA-8D07-E2F974363455}" type="presParOf" srcId="{2658AFEE-30D4-4E34-B08E-1286D4318B32}" destId="{E8ED9DEF-8F46-41BA-93D7-B121F799020F}" srcOrd="3" destOrd="0" presId="urn:microsoft.com/office/officeart/2005/8/layout/vList2"/>
    <dgm:cxn modelId="{20657D19-8360-4F90-BFE0-5A4BD0A4671F}" type="presParOf" srcId="{2658AFEE-30D4-4E34-B08E-1286D4318B32}" destId="{2C7B06A9-10DA-4A91-9531-3DE8398EDAD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6F3F82-5D82-47F6-A9AF-5D0C4BB03A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130F999-D751-4C6C-B856-EC6A9E37A97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Awareness, or mindfulness, is a trainable skill for stress-reduction and emotional wellbeing.</a:t>
          </a:r>
          <a:endParaRPr lang="en-US" dirty="0"/>
        </a:p>
      </dgm:t>
    </dgm:pt>
    <dgm:pt modelId="{85E8ADEE-CA30-48EB-85C0-B7E6C097D39A}" type="parTrans" cxnId="{E9AB3EB9-EFB7-412E-9ABE-83E5CD808ED1}">
      <dgm:prSet/>
      <dgm:spPr/>
      <dgm:t>
        <a:bodyPr/>
        <a:lstStyle/>
        <a:p>
          <a:endParaRPr lang="en-US"/>
        </a:p>
      </dgm:t>
    </dgm:pt>
    <dgm:pt modelId="{D255345D-A2AC-427A-84B2-AF2E4EB0BADF}" type="sibTrans" cxnId="{E9AB3EB9-EFB7-412E-9ABE-83E5CD808ED1}">
      <dgm:prSet/>
      <dgm:spPr/>
      <dgm:t>
        <a:bodyPr/>
        <a:lstStyle/>
        <a:p>
          <a:endParaRPr lang="en-US"/>
        </a:p>
      </dgm:t>
    </dgm:pt>
    <dgm:pt modelId="{245611B8-AE48-48C6-81EC-029A8AA1E2E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 kern="1200" dirty="0"/>
            <a:t>Stress is the ‘off-switch’ </a:t>
          </a:r>
          <a:r>
            <a:rPr lang="en-GB" sz="1400" kern="1200"/>
            <a:t>to connection: </a:t>
          </a:r>
          <a:r>
            <a:rPr lang="en-GB" sz="14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rebuchet MS" panose="020B0603020202020204"/>
              <a:ea typeface="+mn-ea"/>
              <a:cs typeface="+mn-cs"/>
            </a:rPr>
            <a:t>Supporting </a:t>
          </a:r>
          <a:r>
            <a:rPr lang="en-GB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rebuchet MS" panose="020B0603020202020204"/>
              <a:ea typeface="+mn-ea"/>
              <a:cs typeface="+mn-cs"/>
            </a:rPr>
            <a:t>the child starts with supporting </a:t>
          </a:r>
          <a:r>
            <a:rPr lang="en-GB" sz="14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rebuchet MS" panose="020B0603020202020204"/>
              <a:ea typeface="+mn-ea"/>
              <a:cs typeface="+mn-cs"/>
            </a:rPr>
            <a:t>the adult.</a:t>
          </a:r>
          <a:endParaRPr lang="en-US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Trebuchet MS" panose="020B0603020202020204"/>
            <a:ea typeface="+mn-ea"/>
            <a:cs typeface="+mn-cs"/>
          </a:endParaRPr>
        </a:p>
      </dgm:t>
    </dgm:pt>
    <dgm:pt modelId="{05322225-F8F6-4379-BEA0-EAFE26116EBA}" type="parTrans" cxnId="{E91FDEB7-E27C-4992-B488-B8001E628CD9}">
      <dgm:prSet/>
      <dgm:spPr/>
      <dgm:t>
        <a:bodyPr/>
        <a:lstStyle/>
        <a:p>
          <a:endParaRPr lang="en-US"/>
        </a:p>
      </dgm:t>
    </dgm:pt>
    <dgm:pt modelId="{8971BBDD-7432-43C7-8B17-58A48EFE4712}" type="sibTrans" cxnId="{E91FDEB7-E27C-4992-B488-B8001E628CD9}">
      <dgm:prSet/>
      <dgm:spPr/>
      <dgm:t>
        <a:bodyPr/>
        <a:lstStyle/>
        <a:p>
          <a:endParaRPr lang="en-US"/>
        </a:p>
      </dgm:t>
    </dgm:pt>
    <dgm:pt modelId="{ED010013-0C1B-486C-8450-973DF36306B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Health promotion principles provide a positive approach to health and wellbeing.</a:t>
          </a:r>
          <a:endParaRPr lang="en-US" dirty="0"/>
        </a:p>
      </dgm:t>
    </dgm:pt>
    <dgm:pt modelId="{88C66813-7557-4722-89D0-22A2586C811B}" type="parTrans" cxnId="{E4EA38F0-4CB4-4793-8A32-22C78234B566}">
      <dgm:prSet/>
      <dgm:spPr/>
      <dgm:t>
        <a:bodyPr/>
        <a:lstStyle/>
        <a:p>
          <a:endParaRPr lang="en-US"/>
        </a:p>
      </dgm:t>
    </dgm:pt>
    <dgm:pt modelId="{6E74F507-7D78-446D-A8AB-B5A4767D1854}" type="sibTrans" cxnId="{E4EA38F0-4CB4-4793-8A32-22C78234B566}">
      <dgm:prSet/>
      <dgm:spPr/>
      <dgm:t>
        <a:bodyPr/>
        <a:lstStyle/>
        <a:p>
          <a:endParaRPr lang="en-US"/>
        </a:p>
      </dgm:t>
    </dgm:pt>
    <dgm:pt modelId="{69B5B661-54F6-4147-9DB0-C85B6B09AC1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‘You can’t stop the waves, but you can learn to surf.’</a:t>
          </a:r>
          <a:endParaRPr lang="en-US" dirty="0"/>
        </a:p>
      </dgm:t>
    </dgm:pt>
    <dgm:pt modelId="{8129347B-6686-4B54-B427-D82033818A3B}" type="parTrans" cxnId="{74B58A6C-505E-4C0C-BE6D-EF9C4737B132}">
      <dgm:prSet/>
      <dgm:spPr/>
      <dgm:t>
        <a:bodyPr/>
        <a:lstStyle/>
        <a:p>
          <a:endParaRPr lang="en-US"/>
        </a:p>
      </dgm:t>
    </dgm:pt>
    <dgm:pt modelId="{38349FEC-AD31-4D82-9861-4D36351D7124}" type="sibTrans" cxnId="{74B58A6C-505E-4C0C-BE6D-EF9C4737B132}">
      <dgm:prSet/>
      <dgm:spPr/>
      <dgm:t>
        <a:bodyPr/>
        <a:lstStyle/>
        <a:p>
          <a:endParaRPr lang="en-US"/>
        </a:p>
      </dgm:t>
    </dgm:pt>
    <dgm:pt modelId="{574D36F0-E702-412F-BC6C-DB94F51D767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i="0" dirty="0"/>
            <a:t>Mindfulness includes bringing kindness, curiosity and non-judgment to your experience.</a:t>
          </a:r>
        </a:p>
      </dgm:t>
    </dgm:pt>
    <dgm:pt modelId="{30209895-7794-4E7C-ACD6-57A063E92D6D}" type="parTrans" cxnId="{2B36D265-6A14-4061-9C17-541D268BCA89}">
      <dgm:prSet/>
      <dgm:spPr/>
      <dgm:t>
        <a:bodyPr/>
        <a:lstStyle/>
        <a:p>
          <a:endParaRPr lang="en-GB"/>
        </a:p>
      </dgm:t>
    </dgm:pt>
    <dgm:pt modelId="{AA8B4E24-84F9-4EB9-A21C-C890A8E28FB1}" type="sibTrans" cxnId="{2B36D265-6A14-4061-9C17-541D268BCA89}">
      <dgm:prSet/>
      <dgm:spPr/>
      <dgm:t>
        <a:bodyPr/>
        <a:lstStyle/>
        <a:p>
          <a:endParaRPr lang="en-GB"/>
        </a:p>
      </dgm:t>
    </dgm:pt>
    <dgm:pt modelId="{E7BDF29A-BC84-4259-86DD-270C0BF9EEC7}" type="pres">
      <dgm:prSet presAssocID="{036F3F82-5D82-47F6-A9AF-5D0C4BB03A5B}" presName="root" presStyleCnt="0">
        <dgm:presLayoutVars>
          <dgm:dir/>
          <dgm:resizeHandles val="exact"/>
        </dgm:presLayoutVars>
      </dgm:prSet>
      <dgm:spPr/>
    </dgm:pt>
    <dgm:pt modelId="{BBED7CD6-CE5B-4FFD-9C5A-CEC9BC1281D8}" type="pres">
      <dgm:prSet presAssocID="{ED010013-0C1B-486C-8450-973DF36306B3}" presName="compNode" presStyleCnt="0"/>
      <dgm:spPr/>
    </dgm:pt>
    <dgm:pt modelId="{A2CA793D-DEF5-4A1A-8FEF-8E9C747907D2}" type="pres">
      <dgm:prSet presAssocID="{ED010013-0C1B-486C-8450-973DF36306B3}" presName="bgRect" presStyleLbl="bgShp" presStyleIdx="0" presStyleCnt="5"/>
      <dgm:spPr/>
    </dgm:pt>
    <dgm:pt modelId="{154092B7-D2B5-4867-8912-2C2517DAE5D3}" type="pres">
      <dgm:prSet presAssocID="{ED010013-0C1B-486C-8450-973DF36306B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BA119863-21EF-4746-B93E-7E276F652899}" type="pres">
      <dgm:prSet presAssocID="{ED010013-0C1B-486C-8450-973DF36306B3}" presName="spaceRect" presStyleCnt="0"/>
      <dgm:spPr/>
    </dgm:pt>
    <dgm:pt modelId="{D893361B-D343-46F0-AB6A-9B222C6829BE}" type="pres">
      <dgm:prSet presAssocID="{ED010013-0C1B-486C-8450-973DF36306B3}" presName="parTx" presStyleLbl="revTx" presStyleIdx="0" presStyleCnt="5">
        <dgm:presLayoutVars>
          <dgm:chMax val="0"/>
          <dgm:chPref val="0"/>
        </dgm:presLayoutVars>
      </dgm:prSet>
      <dgm:spPr/>
    </dgm:pt>
    <dgm:pt modelId="{A209EFA0-68A3-4106-B5C8-BA3808ABDC38}" type="pres">
      <dgm:prSet presAssocID="{6E74F507-7D78-446D-A8AB-B5A4767D1854}" presName="sibTrans" presStyleCnt="0"/>
      <dgm:spPr/>
    </dgm:pt>
    <dgm:pt modelId="{55E064DA-C1A9-4B66-83C5-B70305AFDC35}" type="pres">
      <dgm:prSet presAssocID="{245611B8-AE48-48C6-81EC-029A8AA1E2E1}" presName="compNode" presStyleCnt="0"/>
      <dgm:spPr/>
    </dgm:pt>
    <dgm:pt modelId="{67B968A8-F204-4EBD-9C2C-4330C1A4D847}" type="pres">
      <dgm:prSet presAssocID="{245611B8-AE48-48C6-81EC-029A8AA1E2E1}" presName="bgRect" presStyleLbl="bgShp" presStyleIdx="1" presStyleCnt="5"/>
      <dgm:spPr/>
    </dgm:pt>
    <dgm:pt modelId="{36098FB1-D66F-46A2-87FE-97C44377AED0}" type="pres">
      <dgm:prSet presAssocID="{245611B8-AE48-48C6-81EC-029A8AA1E2E1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ug"/>
        </a:ext>
      </dgm:extLst>
    </dgm:pt>
    <dgm:pt modelId="{C3432B84-8D58-40ED-8CDE-9BD74E1E6998}" type="pres">
      <dgm:prSet presAssocID="{245611B8-AE48-48C6-81EC-029A8AA1E2E1}" presName="spaceRect" presStyleCnt="0"/>
      <dgm:spPr/>
    </dgm:pt>
    <dgm:pt modelId="{9BA16C6D-F7A8-4539-81B6-6EBC544C8817}" type="pres">
      <dgm:prSet presAssocID="{245611B8-AE48-48C6-81EC-029A8AA1E2E1}" presName="parTx" presStyleLbl="revTx" presStyleIdx="1" presStyleCnt="5">
        <dgm:presLayoutVars>
          <dgm:chMax val="0"/>
          <dgm:chPref val="0"/>
        </dgm:presLayoutVars>
      </dgm:prSet>
      <dgm:spPr/>
    </dgm:pt>
    <dgm:pt modelId="{BE185CE2-3D8F-4416-B7FD-4F1BA43FA9AF}" type="pres">
      <dgm:prSet presAssocID="{8971BBDD-7432-43C7-8B17-58A48EFE4712}" presName="sibTrans" presStyleCnt="0"/>
      <dgm:spPr/>
    </dgm:pt>
    <dgm:pt modelId="{293B5948-5D2D-41E0-9871-BA0BCC9C1988}" type="pres">
      <dgm:prSet presAssocID="{C130F999-D751-4C6C-B856-EC6A9E37A97F}" presName="compNode" presStyleCnt="0"/>
      <dgm:spPr/>
    </dgm:pt>
    <dgm:pt modelId="{37E97166-C4D0-48B1-8976-102D21F4E3C5}" type="pres">
      <dgm:prSet presAssocID="{C130F999-D751-4C6C-B856-EC6A9E37A97F}" presName="bgRect" presStyleLbl="bgShp" presStyleIdx="2" presStyleCnt="5"/>
      <dgm:spPr/>
    </dgm:pt>
    <dgm:pt modelId="{B0CD153B-E446-4B6C-A420-4727C330A0ED}" type="pres">
      <dgm:prSet presAssocID="{C130F999-D751-4C6C-B856-EC6A9E37A97F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D3053778-7C1F-42D5-AE8B-52DD06F7AF5F}" type="pres">
      <dgm:prSet presAssocID="{C130F999-D751-4C6C-B856-EC6A9E37A97F}" presName="spaceRect" presStyleCnt="0"/>
      <dgm:spPr/>
    </dgm:pt>
    <dgm:pt modelId="{3560DE09-C3FD-43EF-AEA1-4C36FB09D5A4}" type="pres">
      <dgm:prSet presAssocID="{C130F999-D751-4C6C-B856-EC6A9E37A97F}" presName="parTx" presStyleLbl="revTx" presStyleIdx="2" presStyleCnt="5">
        <dgm:presLayoutVars>
          <dgm:chMax val="0"/>
          <dgm:chPref val="0"/>
        </dgm:presLayoutVars>
      </dgm:prSet>
      <dgm:spPr/>
    </dgm:pt>
    <dgm:pt modelId="{8ECBB3A4-6F58-410A-8966-E5156ED2FB89}" type="pres">
      <dgm:prSet presAssocID="{D255345D-A2AC-427A-84B2-AF2E4EB0BADF}" presName="sibTrans" presStyleCnt="0"/>
      <dgm:spPr/>
    </dgm:pt>
    <dgm:pt modelId="{D50A2BF7-605C-448D-B1BD-A8F6A01430A2}" type="pres">
      <dgm:prSet presAssocID="{574D36F0-E702-412F-BC6C-DB94F51D7677}" presName="compNode" presStyleCnt="0"/>
      <dgm:spPr/>
    </dgm:pt>
    <dgm:pt modelId="{E51DD10B-4934-4DED-8B6E-100DB0AEC407}" type="pres">
      <dgm:prSet presAssocID="{574D36F0-E702-412F-BC6C-DB94F51D7677}" presName="bgRect" presStyleLbl="bgShp" presStyleIdx="3" presStyleCnt="5"/>
      <dgm:spPr/>
    </dgm:pt>
    <dgm:pt modelId="{D5C25A35-0658-4186-B126-C1CAC543C761}" type="pres">
      <dgm:prSet presAssocID="{574D36F0-E702-412F-BC6C-DB94F51D7677}" presName="iconRect" presStyleLbl="node1" presStyleIdx="3" presStyleCnt="5"/>
      <dgm:spPr/>
    </dgm:pt>
    <dgm:pt modelId="{074662B2-A478-455D-8AA7-4BC4CD4C1A18}" type="pres">
      <dgm:prSet presAssocID="{574D36F0-E702-412F-BC6C-DB94F51D7677}" presName="spaceRect" presStyleCnt="0"/>
      <dgm:spPr/>
    </dgm:pt>
    <dgm:pt modelId="{E4D0D6CC-71E6-4F58-B310-F17574FF1FF7}" type="pres">
      <dgm:prSet presAssocID="{574D36F0-E702-412F-BC6C-DB94F51D7677}" presName="parTx" presStyleLbl="revTx" presStyleIdx="3" presStyleCnt="5">
        <dgm:presLayoutVars>
          <dgm:chMax val="0"/>
          <dgm:chPref val="0"/>
        </dgm:presLayoutVars>
      </dgm:prSet>
      <dgm:spPr/>
    </dgm:pt>
    <dgm:pt modelId="{4D451EC3-ECDD-4C01-AA41-F7DB4BD4336F}" type="pres">
      <dgm:prSet presAssocID="{AA8B4E24-84F9-4EB9-A21C-C890A8E28FB1}" presName="sibTrans" presStyleCnt="0"/>
      <dgm:spPr/>
    </dgm:pt>
    <dgm:pt modelId="{793BDBE6-9BC6-4D5A-8C9C-DF599103BF2F}" type="pres">
      <dgm:prSet presAssocID="{69B5B661-54F6-4147-9DB0-C85B6B09AC1D}" presName="compNode" presStyleCnt="0"/>
      <dgm:spPr/>
    </dgm:pt>
    <dgm:pt modelId="{A6A13620-EBF1-489B-AA1B-490DCA120C66}" type="pres">
      <dgm:prSet presAssocID="{69B5B661-54F6-4147-9DB0-C85B6B09AC1D}" presName="bgRect" presStyleLbl="bgShp" presStyleIdx="4" presStyleCnt="5"/>
      <dgm:spPr/>
    </dgm:pt>
    <dgm:pt modelId="{AA7B4CE5-74B6-4631-BED5-8E791F87B1A3}" type="pres">
      <dgm:prSet presAssocID="{69B5B661-54F6-4147-9DB0-C85B6B09AC1D}" presName="iconRect" presStyleLbl="node1" presStyleIdx="4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ve"/>
        </a:ext>
      </dgm:extLst>
    </dgm:pt>
    <dgm:pt modelId="{1BB400BA-E28C-4597-B44D-993A07C27123}" type="pres">
      <dgm:prSet presAssocID="{69B5B661-54F6-4147-9DB0-C85B6B09AC1D}" presName="spaceRect" presStyleCnt="0"/>
      <dgm:spPr/>
    </dgm:pt>
    <dgm:pt modelId="{6ABDCFB0-58CA-426D-9DC4-6C958853CC3A}" type="pres">
      <dgm:prSet presAssocID="{69B5B661-54F6-4147-9DB0-C85B6B09AC1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7A7E9560-818E-4E34-A1E5-CBE39CB054CA}" type="presOf" srcId="{ED010013-0C1B-486C-8450-973DF36306B3}" destId="{D893361B-D343-46F0-AB6A-9B222C6829BE}" srcOrd="0" destOrd="0" presId="urn:microsoft.com/office/officeart/2018/2/layout/IconVerticalSolidList"/>
    <dgm:cxn modelId="{2B36D265-6A14-4061-9C17-541D268BCA89}" srcId="{036F3F82-5D82-47F6-A9AF-5D0C4BB03A5B}" destId="{574D36F0-E702-412F-BC6C-DB94F51D7677}" srcOrd="3" destOrd="0" parTransId="{30209895-7794-4E7C-ACD6-57A063E92D6D}" sibTransId="{AA8B4E24-84F9-4EB9-A21C-C890A8E28FB1}"/>
    <dgm:cxn modelId="{74B58A6C-505E-4C0C-BE6D-EF9C4737B132}" srcId="{036F3F82-5D82-47F6-A9AF-5D0C4BB03A5B}" destId="{69B5B661-54F6-4147-9DB0-C85B6B09AC1D}" srcOrd="4" destOrd="0" parTransId="{8129347B-6686-4B54-B427-D82033818A3B}" sibTransId="{38349FEC-AD31-4D82-9861-4D36351D7124}"/>
    <dgm:cxn modelId="{A417F594-C541-4264-BB3E-519E4D282DDE}" type="presOf" srcId="{036F3F82-5D82-47F6-A9AF-5D0C4BB03A5B}" destId="{E7BDF29A-BC84-4259-86DD-270C0BF9EEC7}" srcOrd="0" destOrd="0" presId="urn:microsoft.com/office/officeart/2018/2/layout/IconVerticalSolidList"/>
    <dgm:cxn modelId="{8865959A-C0F1-4D77-B4A8-415E95FB0CAA}" type="presOf" srcId="{C130F999-D751-4C6C-B856-EC6A9E37A97F}" destId="{3560DE09-C3FD-43EF-AEA1-4C36FB09D5A4}" srcOrd="0" destOrd="0" presId="urn:microsoft.com/office/officeart/2018/2/layout/IconVerticalSolidList"/>
    <dgm:cxn modelId="{1BA091A1-113B-42EF-9230-088A67638558}" type="presOf" srcId="{574D36F0-E702-412F-BC6C-DB94F51D7677}" destId="{E4D0D6CC-71E6-4F58-B310-F17574FF1FF7}" srcOrd="0" destOrd="0" presId="urn:microsoft.com/office/officeart/2018/2/layout/IconVerticalSolidList"/>
    <dgm:cxn modelId="{AA02A3AB-76D9-4A3F-891A-0192A79F3F1D}" type="presOf" srcId="{69B5B661-54F6-4147-9DB0-C85B6B09AC1D}" destId="{6ABDCFB0-58CA-426D-9DC4-6C958853CC3A}" srcOrd="0" destOrd="0" presId="urn:microsoft.com/office/officeart/2018/2/layout/IconVerticalSolidList"/>
    <dgm:cxn modelId="{E91FDEB7-E27C-4992-B488-B8001E628CD9}" srcId="{036F3F82-5D82-47F6-A9AF-5D0C4BB03A5B}" destId="{245611B8-AE48-48C6-81EC-029A8AA1E2E1}" srcOrd="1" destOrd="0" parTransId="{05322225-F8F6-4379-BEA0-EAFE26116EBA}" sibTransId="{8971BBDD-7432-43C7-8B17-58A48EFE4712}"/>
    <dgm:cxn modelId="{E9AB3EB9-EFB7-412E-9ABE-83E5CD808ED1}" srcId="{036F3F82-5D82-47F6-A9AF-5D0C4BB03A5B}" destId="{C130F999-D751-4C6C-B856-EC6A9E37A97F}" srcOrd="2" destOrd="0" parTransId="{85E8ADEE-CA30-48EB-85C0-B7E6C097D39A}" sibTransId="{D255345D-A2AC-427A-84B2-AF2E4EB0BADF}"/>
    <dgm:cxn modelId="{30A200CB-4F4F-4126-8791-EF8BEFB9DA78}" type="presOf" srcId="{245611B8-AE48-48C6-81EC-029A8AA1E2E1}" destId="{9BA16C6D-F7A8-4539-81B6-6EBC544C8817}" srcOrd="0" destOrd="0" presId="urn:microsoft.com/office/officeart/2018/2/layout/IconVerticalSolidList"/>
    <dgm:cxn modelId="{E4EA38F0-4CB4-4793-8A32-22C78234B566}" srcId="{036F3F82-5D82-47F6-A9AF-5D0C4BB03A5B}" destId="{ED010013-0C1B-486C-8450-973DF36306B3}" srcOrd="0" destOrd="0" parTransId="{88C66813-7557-4722-89D0-22A2586C811B}" sibTransId="{6E74F507-7D78-446D-A8AB-B5A4767D1854}"/>
    <dgm:cxn modelId="{6C56E0D8-47BE-4469-AE7D-754EA4AA2C8F}" type="presParOf" srcId="{E7BDF29A-BC84-4259-86DD-270C0BF9EEC7}" destId="{BBED7CD6-CE5B-4FFD-9C5A-CEC9BC1281D8}" srcOrd="0" destOrd="0" presId="urn:microsoft.com/office/officeart/2018/2/layout/IconVerticalSolidList"/>
    <dgm:cxn modelId="{6335CAF7-1890-405A-9DE0-E5D27A9A9A23}" type="presParOf" srcId="{BBED7CD6-CE5B-4FFD-9C5A-CEC9BC1281D8}" destId="{A2CA793D-DEF5-4A1A-8FEF-8E9C747907D2}" srcOrd="0" destOrd="0" presId="urn:microsoft.com/office/officeart/2018/2/layout/IconVerticalSolidList"/>
    <dgm:cxn modelId="{4B6A1A07-4541-48E0-A256-273857CC355E}" type="presParOf" srcId="{BBED7CD6-CE5B-4FFD-9C5A-CEC9BC1281D8}" destId="{154092B7-D2B5-4867-8912-2C2517DAE5D3}" srcOrd="1" destOrd="0" presId="urn:microsoft.com/office/officeart/2018/2/layout/IconVerticalSolidList"/>
    <dgm:cxn modelId="{B28567F7-BE76-4122-A35F-7454CF50A530}" type="presParOf" srcId="{BBED7CD6-CE5B-4FFD-9C5A-CEC9BC1281D8}" destId="{BA119863-21EF-4746-B93E-7E276F652899}" srcOrd="2" destOrd="0" presId="urn:microsoft.com/office/officeart/2018/2/layout/IconVerticalSolidList"/>
    <dgm:cxn modelId="{775A490F-58F5-4385-AD4F-79B3C2F3AA65}" type="presParOf" srcId="{BBED7CD6-CE5B-4FFD-9C5A-CEC9BC1281D8}" destId="{D893361B-D343-46F0-AB6A-9B222C6829BE}" srcOrd="3" destOrd="0" presId="urn:microsoft.com/office/officeart/2018/2/layout/IconVerticalSolidList"/>
    <dgm:cxn modelId="{0B0837E7-C316-4996-86EB-8A2B06288F17}" type="presParOf" srcId="{E7BDF29A-BC84-4259-86DD-270C0BF9EEC7}" destId="{A209EFA0-68A3-4106-B5C8-BA3808ABDC38}" srcOrd="1" destOrd="0" presId="urn:microsoft.com/office/officeart/2018/2/layout/IconVerticalSolidList"/>
    <dgm:cxn modelId="{353A90B6-5CD3-4E94-8C1C-C4A99105D5AE}" type="presParOf" srcId="{E7BDF29A-BC84-4259-86DD-270C0BF9EEC7}" destId="{55E064DA-C1A9-4B66-83C5-B70305AFDC35}" srcOrd="2" destOrd="0" presId="urn:microsoft.com/office/officeart/2018/2/layout/IconVerticalSolidList"/>
    <dgm:cxn modelId="{E501B843-BDB4-47D1-AA1D-099676529DAB}" type="presParOf" srcId="{55E064DA-C1A9-4B66-83C5-B70305AFDC35}" destId="{67B968A8-F204-4EBD-9C2C-4330C1A4D847}" srcOrd="0" destOrd="0" presId="urn:microsoft.com/office/officeart/2018/2/layout/IconVerticalSolidList"/>
    <dgm:cxn modelId="{08506F94-6B2E-4C53-8498-6E485A9BD0E2}" type="presParOf" srcId="{55E064DA-C1A9-4B66-83C5-B70305AFDC35}" destId="{36098FB1-D66F-46A2-87FE-97C44377AED0}" srcOrd="1" destOrd="0" presId="urn:microsoft.com/office/officeart/2018/2/layout/IconVerticalSolidList"/>
    <dgm:cxn modelId="{A2724EA1-C3C4-4143-94BF-2B6736B11841}" type="presParOf" srcId="{55E064DA-C1A9-4B66-83C5-B70305AFDC35}" destId="{C3432B84-8D58-40ED-8CDE-9BD74E1E6998}" srcOrd="2" destOrd="0" presId="urn:microsoft.com/office/officeart/2018/2/layout/IconVerticalSolidList"/>
    <dgm:cxn modelId="{BB4FEE1E-C084-4DFE-9D44-FAA53E831396}" type="presParOf" srcId="{55E064DA-C1A9-4B66-83C5-B70305AFDC35}" destId="{9BA16C6D-F7A8-4539-81B6-6EBC544C8817}" srcOrd="3" destOrd="0" presId="urn:microsoft.com/office/officeart/2018/2/layout/IconVerticalSolidList"/>
    <dgm:cxn modelId="{917EC22C-DA00-4D49-B429-D9074CC1E1A7}" type="presParOf" srcId="{E7BDF29A-BC84-4259-86DD-270C0BF9EEC7}" destId="{BE185CE2-3D8F-4416-B7FD-4F1BA43FA9AF}" srcOrd="3" destOrd="0" presId="urn:microsoft.com/office/officeart/2018/2/layout/IconVerticalSolidList"/>
    <dgm:cxn modelId="{DD700D4C-EA2C-4A6D-BF9E-5F347EEC57EB}" type="presParOf" srcId="{E7BDF29A-BC84-4259-86DD-270C0BF9EEC7}" destId="{293B5948-5D2D-41E0-9871-BA0BCC9C1988}" srcOrd="4" destOrd="0" presId="urn:microsoft.com/office/officeart/2018/2/layout/IconVerticalSolidList"/>
    <dgm:cxn modelId="{F2BEB569-DBCE-4118-910D-F18567DCEF72}" type="presParOf" srcId="{293B5948-5D2D-41E0-9871-BA0BCC9C1988}" destId="{37E97166-C4D0-48B1-8976-102D21F4E3C5}" srcOrd="0" destOrd="0" presId="urn:microsoft.com/office/officeart/2018/2/layout/IconVerticalSolidList"/>
    <dgm:cxn modelId="{273CB720-4863-4B03-95D2-8B1854232FDE}" type="presParOf" srcId="{293B5948-5D2D-41E0-9871-BA0BCC9C1988}" destId="{B0CD153B-E446-4B6C-A420-4727C330A0ED}" srcOrd="1" destOrd="0" presId="urn:microsoft.com/office/officeart/2018/2/layout/IconVerticalSolidList"/>
    <dgm:cxn modelId="{973934C7-1DBC-494D-88D4-E4D7FEC29136}" type="presParOf" srcId="{293B5948-5D2D-41E0-9871-BA0BCC9C1988}" destId="{D3053778-7C1F-42D5-AE8B-52DD06F7AF5F}" srcOrd="2" destOrd="0" presId="urn:microsoft.com/office/officeart/2018/2/layout/IconVerticalSolidList"/>
    <dgm:cxn modelId="{64EABD64-6067-4F4C-8515-BF2C6BBF880D}" type="presParOf" srcId="{293B5948-5D2D-41E0-9871-BA0BCC9C1988}" destId="{3560DE09-C3FD-43EF-AEA1-4C36FB09D5A4}" srcOrd="3" destOrd="0" presId="urn:microsoft.com/office/officeart/2018/2/layout/IconVerticalSolidList"/>
    <dgm:cxn modelId="{A14DAA5F-000E-42C8-961F-107DD157F65E}" type="presParOf" srcId="{E7BDF29A-BC84-4259-86DD-270C0BF9EEC7}" destId="{8ECBB3A4-6F58-410A-8966-E5156ED2FB89}" srcOrd="5" destOrd="0" presId="urn:microsoft.com/office/officeart/2018/2/layout/IconVerticalSolidList"/>
    <dgm:cxn modelId="{45FEF34C-6F02-432B-B19B-D1FDA7B6BEAB}" type="presParOf" srcId="{E7BDF29A-BC84-4259-86DD-270C0BF9EEC7}" destId="{D50A2BF7-605C-448D-B1BD-A8F6A01430A2}" srcOrd="6" destOrd="0" presId="urn:microsoft.com/office/officeart/2018/2/layout/IconVerticalSolidList"/>
    <dgm:cxn modelId="{42B10157-7B36-4B5C-9B61-08743A1FE2AD}" type="presParOf" srcId="{D50A2BF7-605C-448D-B1BD-A8F6A01430A2}" destId="{E51DD10B-4934-4DED-8B6E-100DB0AEC407}" srcOrd="0" destOrd="0" presId="urn:microsoft.com/office/officeart/2018/2/layout/IconVerticalSolidList"/>
    <dgm:cxn modelId="{A48D5734-D09D-4CC1-8FA6-2DAD084C2615}" type="presParOf" srcId="{D50A2BF7-605C-448D-B1BD-A8F6A01430A2}" destId="{D5C25A35-0658-4186-B126-C1CAC543C761}" srcOrd="1" destOrd="0" presId="urn:microsoft.com/office/officeart/2018/2/layout/IconVerticalSolidList"/>
    <dgm:cxn modelId="{8DA71933-A84E-44ED-95E3-B3F67D9F09B5}" type="presParOf" srcId="{D50A2BF7-605C-448D-B1BD-A8F6A01430A2}" destId="{074662B2-A478-455D-8AA7-4BC4CD4C1A18}" srcOrd="2" destOrd="0" presId="urn:microsoft.com/office/officeart/2018/2/layout/IconVerticalSolidList"/>
    <dgm:cxn modelId="{46EF851E-60EC-4A33-B285-AF41458C7BFE}" type="presParOf" srcId="{D50A2BF7-605C-448D-B1BD-A8F6A01430A2}" destId="{E4D0D6CC-71E6-4F58-B310-F17574FF1FF7}" srcOrd="3" destOrd="0" presId="urn:microsoft.com/office/officeart/2018/2/layout/IconVerticalSolidList"/>
    <dgm:cxn modelId="{8A73EDD5-5B47-4452-8686-FA7868592A86}" type="presParOf" srcId="{E7BDF29A-BC84-4259-86DD-270C0BF9EEC7}" destId="{4D451EC3-ECDD-4C01-AA41-F7DB4BD4336F}" srcOrd="7" destOrd="0" presId="urn:microsoft.com/office/officeart/2018/2/layout/IconVerticalSolidList"/>
    <dgm:cxn modelId="{14D76A19-4039-4A82-B102-36144BC6E2D9}" type="presParOf" srcId="{E7BDF29A-BC84-4259-86DD-270C0BF9EEC7}" destId="{793BDBE6-9BC6-4D5A-8C9C-DF599103BF2F}" srcOrd="8" destOrd="0" presId="urn:microsoft.com/office/officeart/2018/2/layout/IconVerticalSolidList"/>
    <dgm:cxn modelId="{193F4BCC-E7A5-4EBD-A532-23B1B7070CFA}" type="presParOf" srcId="{793BDBE6-9BC6-4D5A-8C9C-DF599103BF2F}" destId="{A6A13620-EBF1-489B-AA1B-490DCA120C66}" srcOrd="0" destOrd="0" presId="urn:microsoft.com/office/officeart/2018/2/layout/IconVerticalSolidList"/>
    <dgm:cxn modelId="{EA9F2FD6-839E-41C1-9A6A-7D345C0FE64A}" type="presParOf" srcId="{793BDBE6-9BC6-4D5A-8C9C-DF599103BF2F}" destId="{AA7B4CE5-74B6-4631-BED5-8E791F87B1A3}" srcOrd="1" destOrd="0" presId="urn:microsoft.com/office/officeart/2018/2/layout/IconVerticalSolidList"/>
    <dgm:cxn modelId="{8734022A-E785-4235-AD7B-CFF8A3BD2191}" type="presParOf" srcId="{793BDBE6-9BC6-4D5A-8C9C-DF599103BF2F}" destId="{1BB400BA-E28C-4597-B44D-993A07C27123}" srcOrd="2" destOrd="0" presId="urn:microsoft.com/office/officeart/2018/2/layout/IconVerticalSolidList"/>
    <dgm:cxn modelId="{236A5751-0B38-40EB-9958-AADF6FDB6170}" type="presParOf" srcId="{793BDBE6-9BC6-4D5A-8C9C-DF599103BF2F}" destId="{6ABDCFB0-58CA-426D-9DC4-6C958853CC3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27AAE7-4A98-4231-A7AA-B32BEED7B0B2}">
      <dsp:nvSpPr>
        <dsp:cNvPr id="0" name=""/>
        <dsp:cNvSpPr/>
      </dsp:nvSpPr>
      <dsp:spPr>
        <a:xfrm>
          <a:off x="0" y="1560"/>
          <a:ext cx="5019610" cy="6648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D19759-1367-4365-BC75-D8D08ABBEE0E}">
      <dsp:nvSpPr>
        <dsp:cNvPr id="0" name=""/>
        <dsp:cNvSpPr/>
      </dsp:nvSpPr>
      <dsp:spPr>
        <a:xfrm>
          <a:off x="201113" y="151148"/>
          <a:ext cx="365660" cy="3656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47D31-38AA-41EB-90C6-69E31C109C92}">
      <dsp:nvSpPr>
        <dsp:cNvPr id="0" name=""/>
        <dsp:cNvSpPr/>
      </dsp:nvSpPr>
      <dsp:spPr>
        <a:xfrm>
          <a:off x="767886" y="1560"/>
          <a:ext cx="4251723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Meet people equally, where they are</a:t>
          </a:r>
          <a:endParaRPr lang="en-US" sz="1900" kern="1200" dirty="0"/>
        </a:p>
      </dsp:txBody>
      <dsp:txXfrm>
        <a:off x="767886" y="1560"/>
        <a:ext cx="4251723" cy="664837"/>
      </dsp:txXfrm>
    </dsp:sp>
    <dsp:sp modelId="{8F353EEF-C8C0-45BD-819A-3E052811BCD8}">
      <dsp:nvSpPr>
        <dsp:cNvPr id="0" name=""/>
        <dsp:cNvSpPr/>
      </dsp:nvSpPr>
      <dsp:spPr>
        <a:xfrm>
          <a:off x="0" y="832606"/>
          <a:ext cx="5019610" cy="6648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AEA01E-C323-401D-B912-31664A0286EC}">
      <dsp:nvSpPr>
        <dsp:cNvPr id="0" name=""/>
        <dsp:cNvSpPr/>
      </dsp:nvSpPr>
      <dsp:spPr>
        <a:xfrm>
          <a:off x="201113" y="982195"/>
          <a:ext cx="365660" cy="3656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D7521-2980-45D9-A163-48DFECCF71D9}">
      <dsp:nvSpPr>
        <dsp:cNvPr id="0" name=""/>
        <dsp:cNvSpPr/>
      </dsp:nvSpPr>
      <dsp:spPr>
        <a:xfrm>
          <a:off x="767886" y="832606"/>
          <a:ext cx="4251723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Enable individuals and communities</a:t>
          </a:r>
          <a:endParaRPr lang="en-US" sz="1900" kern="1200" dirty="0"/>
        </a:p>
      </dsp:txBody>
      <dsp:txXfrm>
        <a:off x="767886" y="832606"/>
        <a:ext cx="4251723" cy="664837"/>
      </dsp:txXfrm>
    </dsp:sp>
    <dsp:sp modelId="{C8F6C068-F2DE-4665-85B7-78F90270ED05}">
      <dsp:nvSpPr>
        <dsp:cNvPr id="0" name=""/>
        <dsp:cNvSpPr/>
      </dsp:nvSpPr>
      <dsp:spPr>
        <a:xfrm>
          <a:off x="0" y="1663653"/>
          <a:ext cx="5019610" cy="6648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6CC3E9-EC4B-4FEB-B722-6B0CD3839E88}">
      <dsp:nvSpPr>
        <dsp:cNvPr id="0" name=""/>
        <dsp:cNvSpPr/>
      </dsp:nvSpPr>
      <dsp:spPr>
        <a:xfrm>
          <a:off x="201113" y="1813241"/>
          <a:ext cx="365660" cy="3656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919679-0470-4F01-8526-646802C7B52A}">
      <dsp:nvSpPr>
        <dsp:cNvPr id="0" name=""/>
        <dsp:cNvSpPr/>
      </dsp:nvSpPr>
      <dsp:spPr>
        <a:xfrm>
          <a:off x="767886" y="1663653"/>
          <a:ext cx="4251723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Develop strengths and assets</a:t>
          </a:r>
          <a:endParaRPr lang="en-US" sz="1900" kern="1200" dirty="0"/>
        </a:p>
      </dsp:txBody>
      <dsp:txXfrm>
        <a:off x="767886" y="1663653"/>
        <a:ext cx="4251723" cy="664837"/>
      </dsp:txXfrm>
    </dsp:sp>
    <dsp:sp modelId="{51EC4918-4892-4A5E-8236-2CF4477F7CB2}">
      <dsp:nvSpPr>
        <dsp:cNvPr id="0" name=""/>
        <dsp:cNvSpPr/>
      </dsp:nvSpPr>
      <dsp:spPr>
        <a:xfrm>
          <a:off x="0" y="2494699"/>
          <a:ext cx="5019610" cy="6648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A7A673-2D70-4F57-A658-BA6A4438F58A}">
      <dsp:nvSpPr>
        <dsp:cNvPr id="0" name=""/>
        <dsp:cNvSpPr/>
      </dsp:nvSpPr>
      <dsp:spPr>
        <a:xfrm>
          <a:off x="201113" y="2644288"/>
          <a:ext cx="365660" cy="3656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F8546-B136-4A18-B38B-CE2D44E0CB3D}">
      <dsp:nvSpPr>
        <dsp:cNvPr id="0" name=""/>
        <dsp:cNvSpPr/>
      </dsp:nvSpPr>
      <dsp:spPr>
        <a:xfrm>
          <a:off x="767886" y="2494699"/>
          <a:ext cx="4251723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Develop personal skills</a:t>
          </a:r>
          <a:endParaRPr lang="en-US" sz="1900" kern="1200" dirty="0"/>
        </a:p>
      </dsp:txBody>
      <dsp:txXfrm>
        <a:off x="767886" y="2494699"/>
        <a:ext cx="4251723" cy="664837"/>
      </dsp:txXfrm>
    </dsp:sp>
    <dsp:sp modelId="{A31C5D4A-AA85-48BE-BB1D-91DE92EEC2A4}">
      <dsp:nvSpPr>
        <dsp:cNvPr id="0" name=""/>
        <dsp:cNvSpPr/>
      </dsp:nvSpPr>
      <dsp:spPr>
        <a:xfrm>
          <a:off x="0" y="3325746"/>
          <a:ext cx="5019610" cy="6648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728A20-BE8B-4274-B394-38B54546D37B}">
      <dsp:nvSpPr>
        <dsp:cNvPr id="0" name=""/>
        <dsp:cNvSpPr/>
      </dsp:nvSpPr>
      <dsp:spPr>
        <a:xfrm>
          <a:off x="201113" y="3475334"/>
          <a:ext cx="365660" cy="36566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F1F46F-8558-4B48-9AF2-192CE5A86969}">
      <dsp:nvSpPr>
        <dsp:cNvPr id="0" name=""/>
        <dsp:cNvSpPr/>
      </dsp:nvSpPr>
      <dsp:spPr>
        <a:xfrm>
          <a:off x="767886" y="3325746"/>
          <a:ext cx="4251723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Create supportive environments </a:t>
          </a:r>
        </a:p>
      </dsp:txBody>
      <dsp:txXfrm>
        <a:off x="767886" y="3325746"/>
        <a:ext cx="4251723" cy="664837"/>
      </dsp:txXfrm>
    </dsp:sp>
    <dsp:sp modelId="{7B6B9B35-70B2-4878-A522-B3E9D16331EA}">
      <dsp:nvSpPr>
        <dsp:cNvPr id="0" name=""/>
        <dsp:cNvSpPr/>
      </dsp:nvSpPr>
      <dsp:spPr>
        <a:xfrm>
          <a:off x="0" y="4156792"/>
          <a:ext cx="5019610" cy="6648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292106-2F0D-48A6-9FEB-B68A2BB1FD99}">
      <dsp:nvSpPr>
        <dsp:cNvPr id="0" name=""/>
        <dsp:cNvSpPr/>
      </dsp:nvSpPr>
      <dsp:spPr>
        <a:xfrm>
          <a:off x="201113" y="4306380"/>
          <a:ext cx="365660" cy="36566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399B6B-42D0-4EDE-8F48-7A6534D9C208}">
      <dsp:nvSpPr>
        <dsp:cNvPr id="0" name=""/>
        <dsp:cNvSpPr/>
      </dsp:nvSpPr>
      <dsp:spPr>
        <a:xfrm>
          <a:off x="767886" y="4156792"/>
          <a:ext cx="4251723" cy="66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62" tIns="70362" rIns="70362" bIns="7036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Be an advocate</a:t>
          </a:r>
          <a:endParaRPr lang="en-US" sz="1900" kern="1200" dirty="0"/>
        </a:p>
      </dsp:txBody>
      <dsp:txXfrm>
        <a:off x="767886" y="4156792"/>
        <a:ext cx="4251723" cy="6648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3E931-E328-4395-A2F6-F195112CDB40}">
      <dsp:nvSpPr>
        <dsp:cNvPr id="0" name=""/>
        <dsp:cNvSpPr/>
      </dsp:nvSpPr>
      <dsp:spPr>
        <a:xfrm>
          <a:off x="0" y="0"/>
          <a:ext cx="3386138" cy="116275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6AD03C-47F7-4DA1-A6F0-96E0B94EB0EB}">
      <dsp:nvSpPr>
        <dsp:cNvPr id="0" name=""/>
        <dsp:cNvSpPr/>
      </dsp:nvSpPr>
      <dsp:spPr>
        <a:xfrm>
          <a:off x="351733" y="263914"/>
          <a:ext cx="639515" cy="639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63F98-BFE1-42C8-9DE1-88B948F7ABC7}">
      <dsp:nvSpPr>
        <dsp:cNvPr id="0" name=""/>
        <dsp:cNvSpPr/>
      </dsp:nvSpPr>
      <dsp:spPr>
        <a:xfrm>
          <a:off x="1342982" y="2294"/>
          <a:ext cx="2043155" cy="1162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058" tIns="123058" rIns="123058" bIns="12305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Music</a:t>
          </a:r>
          <a:endParaRPr lang="en-US" sz="1500" kern="1200" dirty="0"/>
        </a:p>
      </dsp:txBody>
      <dsp:txXfrm>
        <a:off x="1342982" y="2294"/>
        <a:ext cx="2043155" cy="1162755"/>
      </dsp:txXfrm>
    </dsp:sp>
    <dsp:sp modelId="{725E8C17-5ADF-433E-A4A5-92C585474368}">
      <dsp:nvSpPr>
        <dsp:cNvPr id="0" name=""/>
        <dsp:cNvSpPr/>
      </dsp:nvSpPr>
      <dsp:spPr>
        <a:xfrm>
          <a:off x="0" y="1455738"/>
          <a:ext cx="3386138" cy="116275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F6F7F-D033-42AF-8163-B218D532A01B}">
      <dsp:nvSpPr>
        <dsp:cNvPr id="0" name=""/>
        <dsp:cNvSpPr/>
      </dsp:nvSpPr>
      <dsp:spPr>
        <a:xfrm>
          <a:off x="351733" y="1717357"/>
          <a:ext cx="639515" cy="639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0349B8-B7E2-4FC0-BE72-94F989361F95}">
      <dsp:nvSpPr>
        <dsp:cNvPr id="0" name=""/>
        <dsp:cNvSpPr/>
      </dsp:nvSpPr>
      <dsp:spPr>
        <a:xfrm>
          <a:off x="1342982" y="1455738"/>
          <a:ext cx="2043155" cy="1162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058" tIns="123058" rIns="123058" bIns="12305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Creative writing</a:t>
          </a:r>
          <a:endParaRPr lang="en-US" sz="1500" kern="1200"/>
        </a:p>
      </dsp:txBody>
      <dsp:txXfrm>
        <a:off x="1342982" y="1455738"/>
        <a:ext cx="2043155" cy="1162755"/>
      </dsp:txXfrm>
    </dsp:sp>
    <dsp:sp modelId="{0D51906E-4627-4D49-B21E-E6DED3CD3759}">
      <dsp:nvSpPr>
        <dsp:cNvPr id="0" name=""/>
        <dsp:cNvSpPr/>
      </dsp:nvSpPr>
      <dsp:spPr>
        <a:xfrm>
          <a:off x="0" y="2909181"/>
          <a:ext cx="3386138" cy="116275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35618F-93EA-4A09-B5AA-E025C742447A}">
      <dsp:nvSpPr>
        <dsp:cNvPr id="0" name=""/>
        <dsp:cNvSpPr/>
      </dsp:nvSpPr>
      <dsp:spPr>
        <a:xfrm>
          <a:off x="351733" y="3170801"/>
          <a:ext cx="639515" cy="639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4CBA38-135C-458D-9916-A0662D5F71C7}">
      <dsp:nvSpPr>
        <dsp:cNvPr id="0" name=""/>
        <dsp:cNvSpPr/>
      </dsp:nvSpPr>
      <dsp:spPr>
        <a:xfrm>
          <a:off x="1342982" y="2909181"/>
          <a:ext cx="2043155" cy="1162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058" tIns="123058" rIns="123058" bIns="12305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Dance and drama</a:t>
          </a:r>
          <a:endParaRPr lang="en-US" sz="1500" kern="1200"/>
        </a:p>
      </dsp:txBody>
      <dsp:txXfrm>
        <a:off x="1342982" y="2909181"/>
        <a:ext cx="2043155" cy="1162755"/>
      </dsp:txXfrm>
    </dsp:sp>
    <dsp:sp modelId="{030DFBAA-30CC-4017-9C1C-4128BC46E458}">
      <dsp:nvSpPr>
        <dsp:cNvPr id="0" name=""/>
        <dsp:cNvSpPr/>
      </dsp:nvSpPr>
      <dsp:spPr>
        <a:xfrm>
          <a:off x="0" y="4362625"/>
          <a:ext cx="3386138" cy="116275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5F028-E40A-4FF6-809B-A8FD39E14A24}">
      <dsp:nvSpPr>
        <dsp:cNvPr id="0" name=""/>
        <dsp:cNvSpPr/>
      </dsp:nvSpPr>
      <dsp:spPr>
        <a:xfrm>
          <a:off x="351733" y="4624245"/>
          <a:ext cx="639515" cy="6395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1462BF-762B-448F-881F-960B346C8F1C}">
      <dsp:nvSpPr>
        <dsp:cNvPr id="0" name=""/>
        <dsp:cNvSpPr/>
      </dsp:nvSpPr>
      <dsp:spPr>
        <a:xfrm>
          <a:off x="1342982" y="4362625"/>
          <a:ext cx="2043155" cy="1162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058" tIns="123058" rIns="123058" bIns="12305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Crafts, painting, photography</a:t>
          </a:r>
          <a:endParaRPr lang="en-GB" sz="1500" kern="1200" dirty="0"/>
        </a:p>
      </dsp:txBody>
      <dsp:txXfrm>
        <a:off x="1342982" y="4362625"/>
        <a:ext cx="2043155" cy="11627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D8B2D2-02AD-4DDD-8F77-440E770FE170}">
      <dsp:nvSpPr>
        <dsp:cNvPr id="0" name=""/>
        <dsp:cNvSpPr/>
      </dsp:nvSpPr>
      <dsp:spPr>
        <a:xfrm>
          <a:off x="1609171" y="228383"/>
          <a:ext cx="797343" cy="79734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48F239-228D-4CAB-9CFA-177CEE2D7947}">
      <dsp:nvSpPr>
        <dsp:cNvPr id="0" name=""/>
        <dsp:cNvSpPr/>
      </dsp:nvSpPr>
      <dsp:spPr>
        <a:xfrm>
          <a:off x="1121906" y="1498693"/>
          <a:ext cx="1771875" cy="1882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PAST</a:t>
          </a:r>
          <a:r>
            <a:rPr lang="en-GB" sz="1600" kern="1200" dirty="0"/>
            <a:t>-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‘I did my best’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‘If only…’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‘The signs were all there’</a:t>
          </a:r>
        </a:p>
      </dsp:txBody>
      <dsp:txXfrm>
        <a:off x="1121906" y="1498693"/>
        <a:ext cx="1771875" cy="1882271"/>
      </dsp:txXfrm>
    </dsp:sp>
    <dsp:sp modelId="{8F44EA90-8F56-4E64-AFAD-CAFBA83ED41B}">
      <dsp:nvSpPr>
        <dsp:cNvPr id="0" name=""/>
        <dsp:cNvSpPr/>
      </dsp:nvSpPr>
      <dsp:spPr>
        <a:xfrm>
          <a:off x="3691125" y="228383"/>
          <a:ext cx="797343" cy="79734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E9C0E-D106-4C94-887B-73F65BC5B4E2}">
      <dsp:nvSpPr>
        <dsp:cNvPr id="0" name=""/>
        <dsp:cNvSpPr/>
      </dsp:nvSpPr>
      <dsp:spPr>
        <a:xfrm>
          <a:off x="3203859" y="1498693"/>
          <a:ext cx="1771875" cy="1882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PRESENT- Now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Noticing 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Kindness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Curiosity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Meeting what is here</a:t>
          </a:r>
          <a:r>
            <a:rPr lang="en-GB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03859" y="1498693"/>
        <a:ext cx="1771875" cy="1882271"/>
      </dsp:txXfrm>
    </dsp:sp>
    <dsp:sp modelId="{78199C81-0381-4D76-A652-9DACB3B0B9D1}">
      <dsp:nvSpPr>
        <dsp:cNvPr id="0" name=""/>
        <dsp:cNvSpPr/>
      </dsp:nvSpPr>
      <dsp:spPr>
        <a:xfrm>
          <a:off x="5773078" y="228383"/>
          <a:ext cx="797343" cy="79734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ED55F4-F275-48EB-B0F4-BEE534404162}">
      <dsp:nvSpPr>
        <dsp:cNvPr id="0" name=""/>
        <dsp:cNvSpPr/>
      </dsp:nvSpPr>
      <dsp:spPr>
        <a:xfrm>
          <a:off x="5285812" y="1498693"/>
          <a:ext cx="1771875" cy="1882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FUTURE</a:t>
          </a:r>
          <a:r>
            <a:rPr lang="en-GB" sz="1600" kern="1200" dirty="0"/>
            <a:t>–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‘He/she will find their niche’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‘What if…?’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‘How will they…?’</a:t>
          </a:r>
          <a:endParaRPr lang="en-US" sz="1800" kern="1200" dirty="0"/>
        </a:p>
      </dsp:txBody>
      <dsp:txXfrm>
        <a:off x="5285812" y="1498693"/>
        <a:ext cx="1771875" cy="18822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5F25E-2240-41B7-9373-3C474247D885}">
      <dsp:nvSpPr>
        <dsp:cNvPr id="0" name=""/>
        <dsp:cNvSpPr/>
      </dsp:nvSpPr>
      <dsp:spPr>
        <a:xfrm>
          <a:off x="0" y="367688"/>
          <a:ext cx="4352048" cy="12355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What is here and What does this need?</a:t>
          </a:r>
          <a:endParaRPr lang="en-US" sz="3200" kern="1200" dirty="0"/>
        </a:p>
      </dsp:txBody>
      <dsp:txXfrm>
        <a:off x="60313" y="428001"/>
        <a:ext cx="4231422" cy="1114894"/>
      </dsp:txXfrm>
    </dsp:sp>
    <dsp:sp modelId="{94CBC1D0-4A88-4936-87B4-6520F82587DD}">
      <dsp:nvSpPr>
        <dsp:cNvPr id="0" name=""/>
        <dsp:cNvSpPr/>
      </dsp:nvSpPr>
      <dsp:spPr>
        <a:xfrm>
          <a:off x="0" y="1695369"/>
          <a:ext cx="4352048" cy="1235520"/>
        </a:xfrm>
        <a:prstGeom prst="roundRect">
          <a:avLst/>
        </a:prstGeom>
        <a:gradFill rotWithShape="0">
          <a:gsLst>
            <a:gs pos="0">
              <a:schemeClr val="accent2">
                <a:hueOff val="-1356225"/>
                <a:satOff val="-828"/>
                <a:lumOff val="3235"/>
                <a:alphaOff val="0"/>
                <a:tint val="96000"/>
                <a:lumMod val="100000"/>
              </a:schemeClr>
            </a:gs>
            <a:gs pos="78000">
              <a:schemeClr val="accent2">
                <a:hueOff val="-1356225"/>
                <a:satOff val="-828"/>
                <a:lumOff val="3235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This too will pass</a:t>
          </a:r>
          <a:endParaRPr lang="en-US" sz="3200" kern="1200"/>
        </a:p>
      </dsp:txBody>
      <dsp:txXfrm>
        <a:off x="60313" y="1755682"/>
        <a:ext cx="4231422" cy="1114894"/>
      </dsp:txXfrm>
    </dsp:sp>
    <dsp:sp modelId="{2C7B06A9-10DA-4A91-9531-3DE8398EDAD7}">
      <dsp:nvSpPr>
        <dsp:cNvPr id="0" name=""/>
        <dsp:cNvSpPr/>
      </dsp:nvSpPr>
      <dsp:spPr>
        <a:xfrm>
          <a:off x="0" y="3023049"/>
          <a:ext cx="4352048" cy="1235520"/>
        </a:xfrm>
        <a:prstGeom prst="round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It is what it is</a:t>
          </a:r>
          <a:endParaRPr lang="en-US" sz="3200" kern="1200"/>
        </a:p>
      </dsp:txBody>
      <dsp:txXfrm>
        <a:off x="60313" y="3083362"/>
        <a:ext cx="4231422" cy="11148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CA793D-DEF5-4A1A-8FEF-8E9C747907D2}">
      <dsp:nvSpPr>
        <dsp:cNvPr id="0" name=""/>
        <dsp:cNvSpPr/>
      </dsp:nvSpPr>
      <dsp:spPr>
        <a:xfrm>
          <a:off x="0" y="3768"/>
          <a:ext cx="5019610" cy="8026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4092B7-D2B5-4867-8912-2C2517DAE5D3}">
      <dsp:nvSpPr>
        <dsp:cNvPr id="0" name=""/>
        <dsp:cNvSpPr/>
      </dsp:nvSpPr>
      <dsp:spPr>
        <a:xfrm>
          <a:off x="242789" y="184355"/>
          <a:ext cx="441434" cy="4414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93361B-D343-46F0-AB6A-9B222C6829BE}">
      <dsp:nvSpPr>
        <dsp:cNvPr id="0" name=""/>
        <dsp:cNvSpPr/>
      </dsp:nvSpPr>
      <dsp:spPr>
        <a:xfrm>
          <a:off x="927013" y="3768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Health promotion principles provide a positive approach to health and wellbeing.</a:t>
          </a:r>
          <a:endParaRPr lang="en-US" sz="1400" kern="1200" dirty="0"/>
        </a:p>
      </dsp:txBody>
      <dsp:txXfrm>
        <a:off x="927013" y="3768"/>
        <a:ext cx="4092596" cy="802608"/>
      </dsp:txXfrm>
    </dsp:sp>
    <dsp:sp modelId="{67B968A8-F204-4EBD-9C2C-4330C1A4D847}">
      <dsp:nvSpPr>
        <dsp:cNvPr id="0" name=""/>
        <dsp:cNvSpPr/>
      </dsp:nvSpPr>
      <dsp:spPr>
        <a:xfrm>
          <a:off x="0" y="1007029"/>
          <a:ext cx="5019610" cy="8026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098FB1-D66F-46A2-87FE-97C44377AED0}">
      <dsp:nvSpPr>
        <dsp:cNvPr id="0" name=""/>
        <dsp:cNvSpPr/>
      </dsp:nvSpPr>
      <dsp:spPr>
        <a:xfrm>
          <a:off x="242789" y="1187616"/>
          <a:ext cx="441434" cy="4414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A16C6D-F7A8-4539-81B6-6EBC544C8817}">
      <dsp:nvSpPr>
        <dsp:cNvPr id="0" name=""/>
        <dsp:cNvSpPr/>
      </dsp:nvSpPr>
      <dsp:spPr>
        <a:xfrm>
          <a:off x="927013" y="1007029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Stress is the ‘off-switch’ </a:t>
          </a:r>
          <a:r>
            <a:rPr lang="en-GB" sz="1400" kern="1200"/>
            <a:t>to connection: </a:t>
          </a:r>
          <a:r>
            <a:rPr lang="en-GB" sz="14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rebuchet MS" panose="020B0603020202020204"/>
              <a:ea typeface="+mn-ea"/>
              <a:cs typeface="+mn-cs"/>
            </a:rPr>
            <a:t>Supporting </a:t>
          </a:r>
          <a:r>
            <a:rPr lang="en-GB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rebuchet MS" panose="020B0603020202020204"/>
              <a:ea typeface="+mn-ea"/>
              <a:cs typeface="+mn-cs"/>
            </a:rPr>
            <a:t>the child starts with supporting </a:t>
          </a:r>
          <a:r>
            <a:rPr lang="en-GB" sz="14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rebuchet MS" panose="020B0603020202020204"/>
              <a:ea typeface="+mn-ea"/>
              <a:cs typeface="+mn-cs"/>
            </a:rPr>
            <a:t>the adult.</a:t>
          </a:r>
          <a:endParaRPr lang="en-US" sz="1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Trebuchet MS" panose="020B0603020202020204"/>
            <a:ea typeface="+mn-ea"/>
            <a:cs typeface="+mn-cs"/>
          </a:endParaRPr>
        </a:p>
      </dsp:txBody>
      <dsp:txXfrm>
        <a:off x="927013" y="1007029"/>
        <a:ext cx="4092596" cy="802608"/>
      </dsp:txXfrm>
    </dsp:sp>
    <dsp:sp modelId="{37E97166-C4D0-48B1-8976-102D21F4E3C5}">
      <dsp:nvSpPr>
        <dsp:cNvPr id="0" name=""/>
        <dsp:cNvSpPr/>
      </dsp:nvSpPr>
      <dsp:spPr>
        <a:xfrm>
          <a:off x="0" y="2010290"/>
          <a:ext cx="5019610" cy="8026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CD153B-E446-4B6C-A420-4727C330A0ED}">
      <dsp:nvSpPr>
        <dsp:cNvPr id="0" name=""/>
        <dsp:cNvSpPr/>
      </dsp:nvSpPr>
      <dsp:spPr>
        <a:xfrm>
          <a:off x="242789" y="2190877"/>
          <a:ext cx="441434" cy="4414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60DE09-C3FD-43EF-AEA1-4C36FB09D5A4}">
      <dsp:nvSpPr>
        <dsp:cNvPr id="0" name=""/>
        <dsp:cNvSpPr/>
      </dsp:nvSpPr>
      <dsp:spPr>
        <a:xfrm>
          <a:off x="927013" y="2010290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Awareness, or mindfulness, is a trainable skill for stress-reduction and emotional wellbeing.</a:t>
          </a:r>
          <a:endParaRPr lang="en-US" sz="1400" kern="1200" dirty="0"/>
        </a:p>
      </dsp:txBody>
      <dsp:txXfrm>
        <a:off x="927013" y="2010290"/>
        <a:ext cx="4092596" cy="802608"/>
      </dsp:txXfrm>
    </dsp:sp>
    <dsp:sp modelId="{E51DD10B-4934-4DED-8B6E-100DB0AEC407}">
      <dsp:nvSpPr>
        <dsp:cNvPr id="0" name=""/>
        <dsp:cNvSpPr/>
      </dsp:nvSpPr>
      <dsp:spPr>
        <a:xfrm>
          <a:off x="0" y="3013551"/>
          <a:ext cx="5019610" cy="8026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C25A35-0658-4186-B126-C1CAC543C761}">
      <dsp:nvSpPr>
        <dsp:cNvPr id="0" name=""/>
        <dsp:cNvSpPr/>
      </dsp:nvSpPr>
      <dsp:spPr>
        <a:xfrm>
          <a:off x="242789" y="3194138"/>
          <a:ext cx="441434" cy="44143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D0D6CC-71E6-4F58-B310-F17574FF1FF7}">
      <dsp:nvSpPr>
        <dsp:cNvPr id="0" name=""/>
        <dsp:cNvSpPr/>
      </dsp:nvSpPr>
      <dsp:spPr>
        <a:xfrm>
          <a:off x="927013" y="3013551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i="0" kern="1200" dirty="0"/>
            <a:t>Mindfulness includes bringing kindness, curiosity and non-judgment to your experience.</a:t>
          </a:r>
        </a:p>
      </dsp:txBody>
      <dsp:txXfrm>
        <a:off x="927013" y="3013551"/>
        <a:ext cx="4092596" cy="802608"/>
      </dsp:txXfrm>
    </dsp:sp>
    <dsp:sp modelId="{A6A13620-EBF1-489B-AA1B-490DCA120C66}">
      <dsp:nvSpPr>
        <dsp:cNvPr id="0" name=""/>
        <dsp:cNvSpPr/>
      </dsp:nvSpPr>
      <dsp:spPr>
        <a:xfrm>
          <a:off x="0" y="4016812"/>
          <a:ext cx="5019610" cy="8026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7B4CE5-74B6-4631-BED5-8E791F87B1A3}">
      <dsp:nvSpPr>
        <dsp:cNvPr id="0" name=""/>
        <dsp:cNvSpPr/>
      </dsp:nvSpPr>
      <dsp:spPr>
        <a:xfrm>
          <a:off x="242789" y="4197399"/>
          <a:ext cx="441434" cy="4414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BDCFB0-58CA-426D-9DC4-6C958853CC3A}">
      <dsp:nvSpPr>
        <dsp:cNvPr id="0" name=""/>
        <dsp:cNvSpPr/>
      </dsp:nvSpPr>
      <dsp:spPr>
        <a:xfrm>
          <a:off x="927013" y="4016812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‘You can’t stop the waves, but you can learn to surf.’</a:t>
          </a:r>
          <a:endParaRPr lang="en-US" sz="1400" kern="1200" dirty="0"/>
        </a:p>
      </dsp:txBody>
      <dsp:txXfrm>
        <a:off x="927013" y="4016812"/>
        <a:ext cx="4092596" cy="802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78EDA-0EC2-F642-8B48-5AE237610A7E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21CAC-1ED7-8349-B0B1-070D4187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48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421CAC-1ED7-8349-B0B1-070D4187B8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034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421CAC-1ED7-8349-B0B1-070D4187B8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457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807E-442F-4990-8843-827879627ABA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83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EBBE-519A-43B4-B9F5-52B31A687421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3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DBE4-35C7-4A4A-82DA-67AC790404C5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6269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37A8-6A74-4077-BB35-FF5E8A8932A6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28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7848B-35D3-4F48-82D2-9944C7E56085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5078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F6FA-0711-4947-AC78-E24D45E6FC93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38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40A4-43AC-4CDF-A369-213C2515FE1B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7F311-55BE-4DED-B1B7-2B0EBCB94334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97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8416-A53A-49DB-B1E1-E021CC4E05BB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88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F7C4F-DF10-442C-B500-0088DDB613C5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19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986A-6078-4CD9-9CDA-AEA68CAB1189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0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580-C74A-4D3F-B672-618A23D83F08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38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EE3B-027E-4184-8ABA-177AB31CA1CB}" type="datetime1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1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0D3F-CF8D-4AFA-8CEE-CEE9CDDADDCD}" type="datetime1">
              <a:rPr lang="en-US" smtClean="0"/>
              <a:t>2/26/2026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64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1789-9C56-49C8-B285-8BB243A5AB11}" type="datetime1">
              <a:rPr lang="en-US" smtClean="0"/>
              <a:t>2/26/2026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565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CAAC-027F-40DC-BBC0-29FC761DBEA7}" type="datetime1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65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2D24F-B1FA-4ECC-A230-09E3D35CE6E5}" type="datetime1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677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C907-DFBD-4CFB-83B4-33DF4E183C56}" type="datetime1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084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3401-75B7-45CE-8E8E-E5BAC88F7EDD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789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CE307-0B3F-45E0-9960-24F21F622040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70505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1760-EF95-4681-B264-5A0F70DDFE56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899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EB3F-7AFE-4D13-8064-E1D4716EE415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7268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412E6-01CC-4A34-89B5-1E133297AC12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9853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99D81-4057-4C17-86DE-BEDB24963739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7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310EA-07D4-4F38-9282-037C332FB106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657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136C-C6E4-45F6-B4B5-9CF79EC9DBB9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6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0EC2-1AD0-46DA-A640-D63883C78F5D}" type="datetime1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0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F462-BA70-470B-B15A-3AE4C9F3E585}" type="datetime1">
              <a:rPr lang="en-US" smtClean="0"/>
              <a:t>2/26/2026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42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9005-46B1-4255-9379-E4CFEF67CD95}" type="datetime1">
              <a:rPr lang="en-US" smtClean="0"/>
              <a:t>2/26/2026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43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AED9-0B79-444D-8802-A7CED6C4636B}" type="datetime1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0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36B8D-1E43-471C-9ADD-B28E12DEEF29}" type="datetime1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1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FC28-410F-4D43-B2A2-5FE1499CDBDE}" type="datetime1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98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D3A5D-BBA9-4A97-AC21-B36A05DD5FF2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33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90C0-DAEF-4DF4-A30F-6A1AE711BA53}" type="datetime1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© 2025 International Relaxation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C8AB7B9-D05B-3F44-96A3-3D8F5558C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2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indfulmedicine.co.uk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indfulmedicine.co.uk/jayne-pigford/" TargetMode="Externa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mj.com/content/375/bmj.n2954/rr" TargetMode="External"/><Relationship Id="rId3" Type="http://schemas.openxmlformats.org/officeDocument/2006/relationships/hyperlink" Target="https://ihpe.org.uk/wp-content/uploads/2023/06/Health-Promotion-and-Mindfulness.pdf" TargetMode="External"/><Relationship Id="rId7" Type="http://schemas.openxmlformats.org/officeDocument/2006/relationships/hyperlink" Target="https://ihpe.org.uk/wp-content/uploads/2021/05/IHPE-Position-Statement-Health-Promotion-17th-May-2021.pdf" TargetMode="External"/><Relationship Id="rId2" Type="http://schemas.openxmlformats.org/officeDocument/2006/relationships/hyperlink" Target="https://ihpe.org.uk/resources/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ihpe.org.uk/wp-content/uploads/2020/02/IHPE-Position-Statement-Mindfulness-1.pdf" TargetMode="External"/><Relationship Id="rId5" Type="http://schemas.openxmlformats.org/officeDocument/2006/relationships/hyperlink" Target="https://ihpe.org.uk/wp-content/uploads/2024/05/IHPE-Position-Statement-Arts-and-Health-2024.pdf" TargetMode="External"/><Relationship Id="rId10" Type="http://schemas.openxmlformats.org/officeDocument/2006/relationships/hyperlink" Target="https://ihpe.org.uk/wp-content/uploads/2022/07/IHPE-response-to-SEND-and-AP-green-paper-July-2022.pdf" TargetMode="External"/><Relationship Id="rId4" Type="http://schemas.openxmlformats.org/officeDocument/2006/relationships/hyperlink" Target="https://ihpe.org.uk/wp-content/uploads/2021/10/IPHE-Position-Statement-Autism-2021.pdf" TargetMode="External"/><Relationship Id="rId9" Type="http://schemas.openxmlformats.org/officeDocument/2006/relationships/hyperlink" Target="https://committees.parliament.uk/writtenevidence/144925/pdf/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entreforearlychildhood.org/our-work/research/state-of-the-nation-survey/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D65B-A11C-2C9C-7C61-536B70C0E7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476" y="4122243"/>
            <a:ext cx="6216026" cy="1095059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300" b="1" dirty="0">
                <a:solidFill>
                  <a:schemeClr val="accent2"/>
                </a:solidFill>
              </a:rPr>
              <a:t>Neurodiversity, challenges and positive experiences webinar</a:t>
            </a:r>
            <a:endParaRPr lang="en-GB" sz="3300" dirty="0">
              <a:solidFill>
                <a:schemeClr val="accent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314CEB-A344-8AA9-40B4-E6337BB46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9473" y="2005837"/>
            <a:ext cx="3022288" cy="1174503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B5952B-BCFA-C259-E5DE-000BBDA6FF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33213" y="2253082"/>
            <a:ext cx="3022287" cy="6800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0329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44D3-3A57-0128-1194-701C549B5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550" y="609599"/>
            <a:ext cx="2959450" cy="194887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</a:rPr>
              <a:t>Stress is the ‘off-switch’ to connection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BE520-1BED-4703-9E74-E05A89F08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5771" y="2594697"/>
            <a:ext cx="3823853" cy="3880773"/>
          </a:xfrm>
        </p:spPr>
        <p:txBody>
          <a:bodyPr>
            <a:normAutofit/>
          </a:bodyPr>
          <a:lstStyle/>
          <a:p>
            <a:r>
              <a:rPr lang="en-US" dirty="0"/>
              <a:t>States of threat and ‘self-defense’ compete with caring systems, getting in the way of connection with our children</a:t>
            </a:r>
          </a:p>
          <a:p>
            <a:pPr marL="0" indent="0" algn="r">
              <a:buNone/>
            </a:pPr>
            <a:r>
              <a:rPr lang="en-US" sz="1600" i="1" dirty="0"/>
              <a:t>Dan Hughes, Brain-based Parenting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600" dirty="0"/>
              <a:t>Mindfulness-based Stress Reduction</a:t>
            </a:r>
          </a:p>
          <a:p>
            <a:pPr marL="0" indent="0">
              <a:buNone/>
            </a:pPr>
            <a:r>
              <a:rPr lang="en-GB" sz="1400" i="1" dirty="0"/>
              <a:t>Full Catastrophe Living, </a:t>
            </a:r>
            <a:r>
              <a:rPr lang="en-GB" sz="1400" dirty="0"/>
              <a:t>Jon Kabat-Zinn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 descr="Light switch on green wall">
            <a:extLst>
              <a:ext uri="{FF2B5EF4-FFF2-40B4-BE49-F238E27FC236}">
                <a16:creationId xmlns:a16="http://schemas.microsoft.com/office/drawing/2014/main" id="{7C452F12-509B-C1CA-DE13-FA727FE171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410" r="4207" b="-2"/>
          <a:stretch>
            <a:fillRect/>
          </a:stretch>
        </p:blipFill>
        <p:spPr>
          <a:xfrm>
            <a:off x="20" y="-1"/>
            <a:ext cx="404620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8F2530-96EE-1C8E-B638-22016C04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31497" y="6041362"/>
            <a:ext cx="3240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35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ED1C-0588-B136-69FC-C52F16C6B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Awareness and Emotional Wellbeing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C88E9-7B6C-1D82-5821-8DC93ABC5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55" y="2367627"/>
            <a:ext cx="6347714" cy="3880773"/>
          </a:xfrm>
        </p:spPr>
        <p:txBody>
          <a:bodyPr/>
          <a:lstStyle/>
          <a:p>
            <a:r>
              <a:rPr lang="en-GB" dirty="0"/>
              <a:t>4 ‘core dimensions’ of emotional wellbeing:</a:t>
            </a:r>
          </a:p>
          <a:p>
            <a:pPr lvl="1"/>
            <a:r>
              <a:rPr lang="en-GB" b="1" dirty="0"/>
              <a:t>Awareness or mindfulness- </a:t>
            </a:r>
            <a:r>
              <a:rPr lang="en-GB" dirty="0"/>
              <a:t>internal and external environment</a:t>
            </a:r>
          </a:p>
          <a:p>
            <a:pPr lvl="1"/>
            <a:r>
              <a:rPr lang="en-GB" b="1" dirty="0"/>
              <a:t>Insight</a:t>
            </a:r>
            <a:r>
              <a:rPr lang="en-GB" dirty="0"/>
              <a:t>- self-knowledge</a:t>
            </a:r>
          </a:p>
          <a:p>
            <a:pPr lvl="1"/>
            <a:r>
              <a:rPr lang="en-GB" b="1" dirty="0"/>
              <a:t>Connection</a:t>
            </a:r>
            <a:r>
              <a:rPr lang="en-GB" dirty="0"/>
              <a:t>- supportive relationships and caring interactions</a:t>
            </a:r>
          </a:p>
          <a:p>
            <a:pPr lvl="1"/>
            <a:r>
              <a:rPr lang="en-GB" b="1" dirty="0"/>
              <a:t>Purpose</a:t>
            </a:r>
            <a:r>
              <a:rPr lang="en-GB" dirty="0"/>
              <a:t>- meaningful aims and values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D45FF5-DEEA-8FE4-15D9-F74E28EF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8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3" name="Rectangle 112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3495094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7" name="Isosceles Triangle 116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495095" y="-3"/>
            <a:ext cx="792559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C143DC-1B11-ED33-F086-A2182159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315" y="643467"/>
            <a:ext cx="3152284" cy="1375608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Seeds of Kindness</a:t>
            </a: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id="{840855B6-BBA9-1B0A-03D0-87B11AF7E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464" y="2465390"/>
            <a:ext cx="2980457" cy="3602901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Set intention to be kind to yourself.</a:t>
            </a:r>
          </a:p>
          <a:p>
            <a:r>
              <a:rPr lang="en-GB" dirty="0">
                <a:solidFill>
                  <a:schemeClr val="bg1"/>
                </a:solidFill>
              </a:rPr>
              <a:t>Notice each day, where you are on the kindness barometer.</a:t>
            </a:r>
          </a:p>
          <a:p>
            <a:r>
              <a:rPr lang="en-GB" dirty="0">
                <a:solidFill>
                  <a:schemeClr val="bg1"/>
                </a:solidFill>
              </a:rPr>
              <a:t>It can feel easier to be kind to others.</a:t>
            </a:r>
          </a:p>
          <a:p>
            <a:r>
              <a:rPr lang="en-GB" dirty="0">
                <a:solidFill>
                  <a:schemeClr val="bg1"/>
                </a:solidFill>
              </a:rPr>
              <a:t>Notice the experience when you are kind to others.</a:t>
            </a:r>
          </a:p>
          <a:p>
            <a:r>
              <a:rPr lang="en-GB" dirty="0">
                <a:solidFill>
                  <a:schemeClr val="bg1"/>
                </a:solidFill>
              </a:rPr>
              <a:t>Can you apply this to yourself?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 descr="Seedlings growing in a garden with sunlight">
            <a:extLst>
              <a:ext uri="{FF2B5EF4-FFF2-40B4-BE49-F238E27FC236}">
                <a16:creationId xmlns:a16="http://schemas.microsoft.com/office/drawing/2014/main" id="{A34A704B-9A1A-6C17-7145-83E574D76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135260"/>
            <a:ext cx="3857625" cy="257496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951339-220A-64A5-3705-3F532A10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17120" y="6182876"/>
            <a:ext cx="51250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9" name="Isosceles Triangle 118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16772" y="4013200"/>
            <a:ext cx="336549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8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D94F95D-89EF-455B-9F54-0F4231363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1"/>
            <a:ext cx="9144000" cy="2285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2B9F8D-6DD1-481E-8CCE-81A7EEB15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68955" y="-8467"/>
            <a:ext cx="3575053" cy="6866467"/>
            <a:chOff x="7425267" y="-8467"/>
            <a:chExt cx="4766733" cy="68664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D531F65-BE00-4220-96DD-64DD545E03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96547" y="4572001"/>
              <a:ext cx="393665" cy="2285999"/>
            </a:xfrm>
            <a:prstGeom prst="line">
              <a:avLst/>
            </a:prstGeom>
            <a:ln w="9525">
              <a:solidFill>
                <a:srgbClr val="BFBFB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5BD48B8-B8E0-4EC6-889B-B9D503585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4572001"/>
              <a:ext cx="3383073" cy="2285999"/>
            </a:xfrm>
            <a:prstGeom prst="line">
              <a:avLst/>
            </a:prstGeom>
            <a:ln w="9525">
              <a:solidFill>
                <a:srgbClr val="BFBFB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id="{4CB88335-CEFC-4E93-A849-B293A59F00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A68404B5-9CA3-4B1B-A75D-54F36B1B3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7260DE41-7357-49EC-A4FF-41B666696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1D9D87BA-A306-430B-8BCF-468FF820D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39F522E6-2DF0-48FC-873D-74BF21019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1015C585-0283-4901-9837-57DD565CE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CB6D253E-04B9-4649-B17B-DE58968B27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9E6B8C2-C3F3-7CED-35DA-D0AF18649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4765972"/>
            <a:ext cx="6447501" cy="1320800"/>
          </a:xfrm>
        </p:spPr>
        <p:txBody>
          <a:bodyPr anchor="ctr">
            <a:normAutofit/>
          </a:bodyPr>
          <a:lstStyle/>
          <a:p>
            <a:r>
              <a:rPr lang="en-GB" sz="3800" dirty="0">
                <a:solidFill>
                  <a:schemeClr val="bg1"/>
                </a:solidFill>
              </a:rPr>
              <a:t>Mindfulness of Thoughts- Parent Carer</a:t>
            </a:r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A1AE21A0-AA96-4557-AB48-66255CF0AD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4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C8018-47DF-5473-E3CB-B4647C6B8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33042D5-8318-19B5-814D-BB1492360D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978848"/>
              </p:ext>
            </p:extLst>
          </p:nvPr>
        </p:nvGraphicFramePr>
        <p:xfrm>
          <a:off x="482203" y="642938"/>
          <a:ext cx="8179594" cy="3609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9945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CF5B1-858C-AF8E-2482-A1C81DDC0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550" y="543561"/>
            <a:ext cx="2802951" cy="13208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Anchors of Attention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82AB5-0698-519A-FA22-6E21E938C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7055" y="2009978"/>
            <a:ext cx="3389745" cy="4396509"/>
          </a:xfrm>
        </p:spPr>
        <p:txBody>
          <a:bodyPr>
            <a:normAutofit/>
          </a:bodyPr>
          <a:lstStyle/>
          <a:p>
            <a:r>
              <a:rPr lang="en-GB" sz="1900" dirty="0"/>
              <a:t>Breath</a:t>
            </a:r>
          </a:p>
          <a:p>
            <a:r>
              <a:rPr lang="en-GB" sz="1900" dirty="0"/>
              <a:t>Body</a:t>
            </a:r>
          </a:p>
          <a:p>
            <a:r>
              <a:rPr lang="en-GB" sz="1900" dirty="0"/>
              <a:t>Sound</a:t>
            </a:r>
          </a:p>
          <a:p>
            <a:r>
              <a:rPr lang="en-GB" sz="1900" dirty="0"/>
              <a:t>Taste</a:t>
            </a:r>
          </a:p>
          <a:p>
            <a:r>
              <a:rPr lang="en-GB" sz="1900" dirty="0"/>
              <a:t>Smell</a:t>
            </a:r>
          </a:p>
          <a:p>
            <a:r>
              <a:rPr lang="en-GB" sz="1900" dirty="0"/>
              <a:t>Vision</a:t>
            </a:r>
          </a:p>
          <a:p>
            <a:r>
              <a:rPr lang="en-GB" sz="1900" dirty="0"/>
              <a:t>Touch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/>
              <a:t>Note</a:t>
            </a:r>
            <a:r>
              <a:rPr lang="en-GB" dirty="0"/>
              <a:t>: mindfulness is not a solution for everything. </a:t>
            </a:r>
          </a:p>
          <a:p>
            <a:endParaRPr lang="en-GB" dirty="0"/>
          </a:p>
        </p:txBody>
      </p:sp>
      <p:pic>
        <p:nvPicPr>
          <p:cNvPr id="6" name="Picture 5" descr="Close up of an olive branch on a sunset">
            <a:extLst>
              <a:ext uri="{FF2B5EF4-FFF2-40B4-BE49-F238E27FC236}">
                <a16:creationId xmlns:a16="http://schemas.microsoft.com/office/drawing/2014/main" id="{0889D10A-43B0-883E-D5F3-49C97FB607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625" r="12992" b="-2"/>
          <a:stretch>
            <a:fillRect/>
          </a:stretch>
        </p:blipFill>
        <p:spPr>
          <a:xfrm>
            <a:off x="20" y="-1"/>
            <a:ext cx="4137871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393D8F-BD75-4102-230C-FDFBE68B4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31497" y="6041362"/>
            <a:ext cx="3240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26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160E2-7CAF-125B-0ABC-7E93A20B3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550" y="609600"/>
            <a:ext cx="2802951" cy="13208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A Prayer for Serenity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9C6BB-2FA0-E9F8-0CC9-3CC6E96A9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7172" y="2160589"/>
            <a:ext cx="3048329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‘May I find: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b="1" i="1" dirty="0"/>
              <a:t>Serenity</a:t>
            </a:r>
            <a:r>
              <a:rPr lang="en-GB" i="1" dirty="0"/>
              <a:t> to accept the things I cannot change</a:t>
            </a:r>
            <a:br>
              <a:rPr lang="en-GB" i="1" dirty="0"/>
            </a:br>
            <a:endParaRPr lang="en-GB" i="1" dirty="0"/>
          </a:p>
          <a:p>
            <a:r>
              <a:rPr lang="en-GB" b="1" i="1" dirty="0"/>
              <a:t>Courage</a:t>
            </a:r>
            <a:r>
              <a:rPr lang="en-GB" i="1" dirty="0"/>
              <a:t> to change the things I can</a:t>
            </a:r>
            <a:br>
              <a:rPr lang="en-GB" i="1" dirty="0"/>
            </a:br>
            <a:endParaRPr lang="en-GB" i="1" dirty="0"/>
          </a:p>
          <a:p>
            <a:r>
              <a:rPr lang="en-GB" b="1" i="1" dirty="0"/>
              <a:t>Wisdom</a:t>
            </a:r>
            <a:r>
              <a:rPr lang="en-GB" i="1" dirty="0"/>
              <a:t> to know the difference.</a:t>
            </a:r>
            <a:endParaRPr lang="en-GB" dirty="0"/>
          </a:p>
        </p:txBody>
      </p:sp>
      <p:pic>
        <p:nvPicPr>
          <p:cNvPr id="8" name="Picture 7" descr="Hand reaching out to sun">
            <a:extLst>
              <a:ext uri="{FF2B5EF4-FFF2-40B4-BE49-F238E27FC236}">
                <a16:creationId xmlns:a16="http://schemas.microsoft.com/office/drawing/2014/main" id="{FECD72DB-D273-6A30-5B79-36348D06C3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428" r="21043" b="2"/>
          <a:stretch>
            <a:fillRect/>
          </a:stretch>
        </p:blipFill>
        <p:spPr>
          <a:xfrm>
            <a:off x="20" y="-1"/>
            <a:ext cx="404620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99AC91-ED73-409D-58A3-4D597D66B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31497" y="6041362"/>
            <a:ext cx="3240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08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0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4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F912D5-25D2-0FB5-6300-C836A37DC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086" y="1477794"/>
            <a:ext cx="2660686" cy="4093028"/>
          </a:xfrm>
        </p:spPr>
        <p:txBody>
          <a:bodyPr anchor="ctr"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</a:rPr>
              <a:t>Helpful Phrases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3F8072-D1E6-F78C-D988-A13CF9A80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9681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30" name="Content Placeholder 2">
            <a:extLst>
              <a:ext uri="{FF2B5EF4-FFF2-40B4-BE49-F238E27FC236}">
                <a16:creationId xmlns:a16="http://schemas.microsoft.com/office/drawing/2014/main" id="{57B8D0C9-EA0D-E208-4183-AD6AE3F205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410850"/>
              </p:ext>
            </p:extLst>
          </p:nvPr>
        </p:nvGraphicFramePr>
        <p:xfrm>
          <a:off x="4306969" y="944564"/>
          <a:ext cx="4352048" cy="4626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0789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4815A7B4-532E-48C9-AC24-D78ACF333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D40109F4-CE5C-45F4-856E-F3F69C9FD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CBAA4DE-3D7B-460B-AE98-D9F9990C0B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BF1ED3E-4F80-4AF6-A41B-44F53DDE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id="{C0B2D747-3E31-45C5-9A98-A9710A585F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A15FD4BA-3020-462D-8BE8-B3A65B8E49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A304284A-7318-4DD5-898C-2F6B23C778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9DF48E66-B635-4509-B115-E0987C014E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E3B96D94-5F5A-4F4C-810C-917BF4D26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7F3782D6-BFF8-4389-9D39-A023ADAA92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ECE162D4-FCAE-441B-B5E9-C91DE62124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308383D-CE9C-A804-DEA3-B8DBD5C56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0752" y="1265314"/>
            <a:ext cx="3224750" cy="324913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dirty="0">
                <a:solidFill>
                  <a:schemeClr val="accent2"/>
                </a:solidFill>
              </a:rPr>
              <a:t>Just Washing the Dishes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3DBA4-929B-83D6-9C3A-02780F461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0752" y="4514446"/>
            <a:ext cx="3224749" cy="87104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Story- crisis situations</a:t>
            </a: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DC99427B-A97E-40A3-B1FD-4557346C6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380" y="1270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9" name="Graphic 8" descr="Shower">
            <a:extLst>
              <a:ext uri="{FF2B5EF4-FFF2-40B4-BE49-F238E27FC236}">
                <a16:creationId xmlns:a16="http://schemas.microsoft.com/office/drawing/2014/main" id="{33AC123B-EA18-A633-D0EC-88B6F0634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453" y="2020850"/>
            <a:ext cx="2824269" cy="282426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57A686-28FE-EE94-632D-D6709BB87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87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4BE9D4C4-9FA3-4885-A769-301639CC7A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7" name="Picture 6" descr="Tall bamboo trees">
            <a:extLst>
              <a:ext uri="{FF2B5EF4-FFF2-40B4-BE49-F238E27FC236}">
                <a16:creationId xmlns:a16="http://schemas.microsoft.com/office/drawing/2014/main" id="{5296F2EC-FCE9-3D1C-8380-DE7577BEEC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651" r="32835" b="1"/>
          <a:stretch>
            <a:fillRect/>
          </a:stretch>
        </p:blipFill>
        <p:spPr>
          <a:xfrm>
            <a:off x="3222650" y="5"/>
            <a:ext cx="3623720" cy="4520011"/>
          </a:xfrm>
          <a:custGeom>
            <a:avLst/>
            <a:gdLst/>
            <a:ahLst/>
            <a:cxnLst/>
            <a:rect l="l" t="t" r="r" b="b"/>
            <a:pathLst>
              <a:path w="4831627" h="4520011">
                <a:moveTo>
                  <a:pt x="0" y="0"/>
                </a:moveTo>
                <a:lnTo>
                  <a:pt x="4831627" y="0"/>
                </a:lnTo>
                <a:lnTo>
                  <a:pt x="1416677" y="4520011"/>
                </a:lnTo>
                <a:close/>
              </a:path>
            </a:pathLst>
          </a:custGeom>
        </p:spPr>
      </p:pic>
      <p:pic>
        <p:nvPicPr>
          <p:cNvPr id="6" name="Picture 5" descr="Skydiver mid-air">
            <a:extLst>
              <a:ext uri="{FF2B5EF4-FFF2-40B4-BE49-F238E27FC236}">
                <a16:creationId xmlns:a16="http://schemas.microsoft.com/office/drawing/2014/main" id="{47F53DAE-5692-BA99-E3D9-FB7A945C17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663" r="31267"/>
          <a:stretch>
            <a:fillRect/>
          </a:stretch>
        </p:blipFill>
        <p:spPr>
          <a:xfrm>
            <a:off x="3031495" y="-4"/>
            <a:ext cx="6104530" cy="6858000"/>
          </a:xfrm>
          <a:custGeom>
            <a:avLst/>
            <a:gdLst/>
            <a:ahLst/>
            <a:cxnLst/>
            <a:rect l="l" t="t" r="r" b="b"/>
            <a:pathLst>
              <a:path w="8139373" h="6858000">
                <a:moveTo>
                  <a:pt x="5181344" y="0"/>
                </a:moveTo>
                <a:lnTo>
                  <a:pt x="8139373" y="0"/>
                </a:lnTo>
                <a:lnTo>
                  <a:pt x="813937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46BC02-03BB-2A45-E387-5A9B8E3E0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1176489"/>
            <a:ext cx="2811796" cy="1508469"/>
          </a:xfrm>
        </p:spPr>
        <p:txBody>
          <a:bodyPr anchor="ctr">
            <a:normAutofit/>
          </a:bodyPr>
          <a:lstStyle/>
          <a:p>
            <a:r>
              <a:rPr lang="en-GB" sz="2800"/>
              <a:t>Imagery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EB6695E-BED5-4DA3-8C9B-AD301AEF47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4350"/>
            <a:ext cx="336549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62137-FD6D-AB44-DEBA-92E7291DF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2795618"/>
            <a:ext cx="3103418" cy="3355800"/>
          </a:xfrm>
        </p:spPr>
        <p:txBody>
          <a:bodyPr>
            <a:normAutofit/>
          </a:bodyPr>
          <a:lstStyle/>
          <a:p>
            <a:r>
              <a:rPr lang="en-GB" sz="1600" dirty="0"/>
              <a:t>Solid as a mountain</a:t>
            </a:r>
          </a:p>
          <a:p>
            <a:r>
              <a:rPr lang="en-GB" sz="1600" dirty="0"/>
              <a:t>Swaying gently like bamboo</a:t>
            </a:r>
          </a:p>
          <a:p>
            <a:r>
              <a:rPr lang="en-GB" sz="1600" dirty="0"/>
              <a:t>Rooted or anchored</a:t>
            </a:r>
          </a:p>
          <a:p>
            <a:r>
              <a:rPr lang="en-GB" sz="1600" dirty="0"/>
              <a:t>Weave your parachute</a:t>
            </a:r>
          </a:p>
          <a:p>
            <a:r>
              <a:rPr lang="en-GB" sz="1600" dirty="0"/>
              <a:t>Surf the waves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BD4D6-0FA2-BD14-115D-DB8E86861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z="8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 sz="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777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745B9CD-893B-FD2E-D11F-A21D5F222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en-GB" sz="3800">
                <a:solidFill>
                  <a:schemeClr val="accent1">
                    <a:lumMod val="75000"/>
                  </a:schemeClr>
                </a:solidFill>
              </a:rPr>
              <a:t>Summary Points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2D4A55-EB76-C320-F5F5-ACD620A9C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9681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19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BEA4D445-687B-F287-A61A-D75710ADFB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3868183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546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32232-C478-CFF4-6B92-8B69DDA4AF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7487" y="-318745"/>
            <a:ext cx="6942198" cy="3446472"/>
          </a:xfrm>
        </p:spPr>
        <p:txBody>
          <a:bodyPr anchor="ctr">
            <a:normAutofit fontScale="90000"/>
          </a:bodyPr>
          <a:lstStyle/>
          <a:p>
            <a:pPr algn="ctr"/>
            <a:br>
              <a:rPr lang="en-GB" dirty="0"/>
            </a:br>
            <a:br>
              <a:rPr lang="en-GB" b="1" dirty="0">
                <a:solidFill>
                  <a:srgbClr val="0070C0"/>
                </a:solidFill>
                <a:latin typeface="Calibri"/>
              </a:rPr>
            </a:br>
            <a:br>
              <a:rPr lang="en-GB" sz="2100" b="1" dirty="0">
                <a:solidFill>
                  <a:srgbClr val="0070C0"/>
                </a:solidFill>
                <a:latin typeface="Calibri"/>
              </a:rPr>
            </a:br>
            <a:r>
              <a:rPr lang="en-GB" sz="3700" b="1" dirty="0">
                <a:solidFill>
                  <a:schemeClr val="accent2"/>
                </a:solidFill>
              </a:rPr>
              <a:t>Health Promotion and Mindfulness: Nurturing Parents</a:t>
            </a:r>
            <a:br>
              <a:rPr lang="en-GB" sz="3700" b="1" dirty="0">
                <a:solidFill>
                  <a:schemeClr val="accent2"/>
                </a:solidFill>
              </a:rPr>
            </a:br>
            <a:br>
              <a:rPr lang="en-GB" sz="3300" b="1" dirty="0">
                <a:solidFill>
                  <a:schemeClr val="accent2"/>
                </a:solidFill>
                <a:latin typeface="Calibri"/>
              </a:rPr>
            </a:br>
            <a:endParaRPr lang="en-GB" sz="3300" b="1" i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0C198-6BBB-8CCF-D6AC-FD4D3DCAED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913" y="2978854"/>
            <a:ext cx="7373342" cy="1535571"/>
          </a:xfrm>
        </p:spPr>
        <p:txBody>
          <a:bodyPr anchor="ctr">
            <a:normAutofit/>
          </a:bodyPr>
          <a:lstStyle/>
          <a:p>
            <a:pPr algn="l"/>
            <a:r>
              <a:rPr lang="en-GB" sz="2400" b="1" dirty="0">
                <a:solidFill>
                  <a:srgbClr val="0070C0"/>
                </a:solidFill>
              </a:rPr>
              <a:t>Dr Karen E. Neil</a:t>
            </a:r>
            <a:endParaRPr lang="en-GB" b="1" dirty="0">
              <a:solidFill>
                <a:srgbClr val="0070C0"/>
              </a:solidFill>
            </a:endParaRPr>
          </a:p>
          <a:p>
            <a:pPr algn="l"/>
            <a:r>
              <a:rPr lang="en-GB" sz="1500" b="1" dirty="0">
                <a:solidFill>
                  <a:srgbClr val="0070C0"/>
                </a:solidFill>
              </a:rPr>
              <a:t>Specialist Pharmacist, Health Promotion, Mindfulness teacher</a:t>
            </a:r>
          </a:p>
          <a:p>
            <a:pPr algn="l"/>
            <a:r>
              <a:rPr lang="en-GB" sz="1500" b="1" dirty="0">
                <a:solidFill>
                  <a:srgbClr val="0070C0"/>
                </a:solidFill>
              </a:rPr>
              <a:t>Lived Experience Partner: Partners In Mind, Nottingham Neurodiversity Network</a:t>
            </a:r>
          </a:p>
          <a:p>
            <a:pPr algn="l"/>
            <a:r>
              <a:rPr lang="en-GB" sz="1400" u="sng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https://mindfulmedicine.co.uk/</a:t>
            </a:r>
            <a:endParaRPr lang="en-GB" sz="1200" dirty="0">
              <a:solidFill>
                <a:srgbClr val="00206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97FA65-2D3A-A6FD-DF67-68B65E363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703" y="5521583"/>
            <a:ext cx="931078" cy="961970"/>
          </a:xfrm>
          <a:prstGeom prst="rect">
            <a:avLst/>
          </a:prstGeom>
        </p:spPr>
      </p:pic>
      <p:sp>
        <p:nvSpPr>
          <p:cNvPr id="4" name="AutoShape 2" descr="Nottingham Neurodiversity Network">
            <a:extLst>
              <a:ext uri="{FF2B5EF4-FFF2-40B4-BE49-F238E27FC236}">
                <a16:creationId xmlns:a16="http://schemas.microsoft.com/office/drawing/2014/main" id="{4ECF70ED-E3DD-72F4-DD24-6FA83D645D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15C026-0E3A-BDF1-1846-8DCFC7F1E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341" y="5660186"/>
            <a:ext cx="2213349" cy="8195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D2FF85-C7E9-378B-D859-B398E85295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8586" y="5669849"/>
            <a:ext cx="3061855" cy="8137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3974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98A34-28E5-A4BE-315A-C4D6D3DD8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282" y="591128"/>
            <a:ext cx="6347713" cy="1320800"/>
          </a:xfrm>
        </p:spPr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Further Information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F577E6-1C89-1E60-524B-4AA7CCFB0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20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79B768-FDB5-9B22-86A0-A40EA20581A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8901" y="1117341"/>
            <a:ext cx="6348413" cy="6139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GB" b="1" dirty="0">
              <a:solidFill>
                <a:schemeClr val="tx2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GB" b="1" dirty="0">
                <a:solidFill>
                  <a:schemeClr val="tx2"/>
                </a:solidFill>
              </a:rPr>
              <a:t>Books</a:t>
            </a:r>
          </a:p>
          <a:p>
            <a:pPr>
              <a:lnSpc>
                <a:spcPct val="90000"/>
              </a:lnSpc>
            </a:pPr>
            <a:r>
              <a:rPr lang="en-GB" b="1" dirty="0"/>
              <a:t>The Power of Neurodiversity</a:t>
            </a:r>
            <a:r>
              <a:rPr lang="en-GB" dirty="0"/>
              <a:t>: </a:t>
            </a:r>
            <a:r>
              <a:rPr lang="en-GB" b="1" dirty="0"/>
              <a:t>Unleashing the Advantages of Your Neurodivergent Brain </a:t>
            </a:r>
            <a:r>
              <a:rPr lang="en-GB" dirty="0"/>
              <a:t>(2nd Edition) by Thomas Armstrong.  </a:t>
            </a:r>
          </a:p>
          <a:p>
            <a:pPr>
              <a:lnSpc>
                <a:spcPct val="90000"/>
              </a:lnSpc>
            </a:pPr>
            <a:r>
              <a:rPr lang="en-GB" b="1" dirty="0"/>
              <a:t>Everyday Blessings: Mindfulness for Parents </a:t>
            </a:r>
            <a:r>
              <a:rPr lang="en-GB" dirty="0"/>
              <a:t>by Jon Kabat-Zinn and Myla Kabat-Zinn.</a:t>
            </a:r>
          </a:p>
          <a:p>
            <a:pPr>
              <a:lnSpc>
                <a:spcPct val="90000"/>
              </a:lnSpc>
            </a:pPr>
            <a:r>
              <a:rPr lang="en-GB" b="1" dirty="0"/>
              <a:t>Asperger's Syndrome: Socialising and Social Energy</a:t>
            </a:r>
            <a:r>
              <a:rPr lang="en-GB" dirty="0"/>
              <a:t>: by the girl with the curly hair (The Visual Guides) by Alis Rowe.</a:t>
            </a:r>
          </a:p>
          <a:p>
            <a:pPr>
              <a:lnSpc>
                <a:spcPct val="90000"/>
              </a:lnSpc>
            </a:pPr>
            <a:r>
              <a:rPr lang="en-GB" b="1" dirty="0"/>
              <a:t>Braving the Wilderness:</a:t>
            </a:r>
            <a:r>
              <a:rPr lang="en-GB" dirty="0"/>
              <a:t> </a:t>
            </a:r>
            <a:r>
              <a:rPr lang="en-GB" b="1" dirty="0"/>
              <a:t>The quest for true belonging and the courage to stand alone </a:t>
            </a:r>
            <a:r>
              <a:rPr lang="en-GB" dirty="0"/>
              <a:t>by Brené Brown.</a:t>
            </a:r>
          </a:p>
          <a:p>
            <a:pPr>
              <a:lnSpc>
                <a:spcPct val="90000"/>
              </a:lnSpc>
            </a:pPr>
            <a:r>
              <a:rPr lang="en-GB" b="1" dirty="0"/>
              <a:t>The Mindful Child: How to Help Your Kid Manage Stress and Become Happier, Kinder, and More Compassionate </a:t>
            </a:r>
            <a:r>
              <a:rPr lang="en-GB" dirty="0"/>
              <a:t>by</a:t>
            </a:r>
            <a:r>
              <a:rPr lang="en-GB" b="1" dirty="0"/>
              <a:t> </a:t>
            </a:r>
            <a:r>
              <a:rPr lang="en-GB" dirty="0"/>
              <a:t>Susan Kaiser Greenland.</a:t>
            </a:r>
          </a:p>
          <a:p>
            <a:pPr>
              <a:lnSpc>
                <a:spcPct val="90000"/>
              </a:lnSpc>
            </a:pPr>
            <a:endParaRPr lang="en-GB" b="1" dirty="0"/>
          </a:p>
          <a:p>
            <a:pPr marL="0" indent="0">
              <a:lnSpc>
                <a:spcPct val="90000"/>
              </a:lnSpc>
              <a:buNone/>
            </a:pPr>
            <a:r>
              <a:rPr lang="en-GB" b="1" dirty="0">
                <a:solidFill>
                  <a:schemeClr val="tx2"/>
                </a:solidFill>
              </a:rPr>
              <a:t>Apps:</a:t>
            </a:r>
            <a:r>
              <a:rPr lang="en-GB" dirty="0">
                <a:solidFill>
                  <a:schemeClr val="tx2"/>
                </a:solidFill>
              </a:rPr>
              <a:t> Headspace, Calm</a:t>
            </a:r>
          </a:p>
          <a:p>
            <a:pPr marL="0" indent="0">
              <a:lnSpc>
                <a:spcPct val="90000"/>
              </a:lnSpc>
              <a:buNone/>
            </a:pPr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545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DACD6-52E5-0308-7A4A-2C2DB2E4A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2"/>
                </a:solidFill>
              </a:rPr>
              <a:t>Little Frog and the Secret Magic – a children’s journey into mindfulness</a:t>
            </a:r>
            <a:br>
              <a:rPr lang="en-GB" dirty="0"/>
            </a:b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9B519C-35A9-48F6-CCF2-0D158FA72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21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9E6BB5F-7232-7DCE-E5B0-FBE6A2F8F1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642" y="2423221"/>
            <a:ext cx="38100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5A02B8-2C4F-CB43-335C-4744E90CC965}"/>
              </a:ext>
            </a:extLst>
          </p:cNvPr>
          <p:cNvSpPr txBox="1"/>
          <p:nvPr/>
        </p:nvSpPr>
        <p:spPr>
          <a:xfrm>
            <a:off x="743527" y="5792592"/>
            <a:ext cx="45904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Remembering Jayne Pigford – Mindful Medicine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35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C65B4-873C-0AC6-5D36-91A8ABCC2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63" y="591127"/>
            <a:ext cx="6347713" cy="1320800"/>
          </a:xfrm>
        </p:spPr>
        <p:txBody>
          <a:bodyPr/>
          <a:lstStyle/>
          <a:p>
            <a:r>
              <a:rPr lang="en-GB" b="1" dirty="0">
                <a:solidFill>
                  <a:schemeClr val="accent2"/>
                </a:solidFill>
              </a:rPr>
              <a:t>Advocacy work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6F0CB-AE32-FE29-1300-D2ADC98BC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563" y="1453001"/>
            <a:ext cx="6751784" cy="458764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dirty="0">
                <a:solidFill>
                  <a:schemeClr val="accent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Resources | IHPE</a:t>
            </a:r>
            <a:r>
              <a:rPr lang="en-GB" dirty="0">
                <a:solidFill>
                  <a:schemeClr val="accent2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Health-Promotion-and-Mindfulness.pdf</a:t>
            </a:r>
            <a:endParaRPr lang="en-GB" dirty="0">
              <a:solidFill>
                <a:srgbClr val="3FCDE7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IPHE-Position-Statement-Autism-2021.pdf</a:t>
            </a:r>
            <a:endParaRPr lang="en-GB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IHPE-Position-Statement-Arts-and-Health-2024.pdf</a:t>
            </a:r>
            <a:endParaRPr lang="en-GB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IHPE-Position-Statement-Mindfulness-1.pdf</a:t>
            </a:r>
            <a:endParaRPr lang="en-GB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rgbClr val="0070C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IHPE-Position-Statement-Health-Promotion-17th-May-2021.pdf</a:t>
            </a:r>
            <a:endParaRPr lang="en-GB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Children with autism and their families: greater support is needed | The BMJ</a:t>
            </a:r>
            <a:endParaRPr lang="en-GB" dirty="0">
              <a:solidFill>
                <a:schemeClr val="accent2"/>
              </a:solidFill>
            </a:endParaRPr>
          </a:p>
          <a:p>
            <a:pPr marL="400050" lvl="1" indent="0">
              <a:lnSpc>
                <a:spcPct val="90000"/>
              </a:lnSpc>
              <a:buNone/>
            </a:pPr>
            <a:endParaRPr lang="en-GB" sz="14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House of Lords Consultation 2025- Autism Act 2009 </a:t>
            </a:r>
            <a:r>
              <a:rPr lang="en-GB" dirty="0">
                <a:solidFill>
                  <a:schemeClr val="accent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committees.parliament.uk/</a:t>
            </a:r>
            <a:r>
              <a:rPr lang="en-GB" dirty="0" err="1">
                <a:solidFill>
                  <a:schemeClr val="accent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writtenevidence</a:t>
            </a:r>
            <a:r>
              <a:rPr lang="en-GB" dirty="0">
                <a:solidFill>
                  <a:schemeClr val="accent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/144925/pdf/</a:t>
            </a:r>
            <a:endParaRPr lang="en-GB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IHPE-response-to-SEND-and-AP-green-paper-July-2022.pdf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9C14A9-62C1-821B-BFE3-5BE0035BE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503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A5AFB369-4673-4727-A7CD-D86AFE0AE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50709826-4D6B-4A97-8DB3-5DA166626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7263F58-6EE6-45B3-9BF2-C0BD5D30A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197CE03-EB81-4718-BEA1-C2D488961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23">
              <a:extLst>
                <a:ext uri="{FF2B5EF4-FFF2-40B4-BE49-F238E27FC236}">
                  <a16:creationId xmlns:a16="http://schemas.microsoft.com/office/drawing/2014/main" id="{A3451629-72D6-4E33-A99A-40FAF7445D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3" name="Rectangle 25">
              <a:extLst>
                <a:ext uri="{FF2B5EF4-FFF2-40B4-BE49-F238E27FC236}">
                  <a16:creationId xmlns:a16="http://schemas.microsoft.com/office/drawing/2014/main" id="{E04F0FD4-BCD5-4435-A6B5-A2E69303B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DE110F09-1C81-4E73-B5E9-D857CD879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5" name="Rectangle 27">
              <a:extLst>
                <a:ext uri="{FF2B5EF4-FFF2-40B4-BE49-F238E27FC236}">
                  <a16:creationId xmlns:a16="http://schemas.microsoft.com/office/drawing/2014/main" id="{273A9C01-06BD-4E8E-8BBF-2E2A9ECF4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6" name="Rectangle 28">
              <a:extLst>
                <a:ext uri="{FF2B5EF4-FFF2-40B4-BE49-F238E27FC236}">
                  <a16:creationId xmlns:a16="http://schemas.microsoft.com/office/drawing/2014/main" id="{B206C9B2-27BE-4B6F-A4D0-485FBBEB58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7" name="Rectangle 29">
              <a:extLst>
                <a:ext uri="{FF2B5EF4-FFF2-40B4-BE49-F238E27FC236}">
                  <a16:creationId xmlns:a16="http://schemas.microsoft.com/office/drawing/2014/main" id="{2E7D673E-0C5C-4F2B-B46E-3E9286B9E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8" name="Isosceles Triangle 87">
              <a:extLst>
                <a:ext uri="{FF2B5EF4-FFF2-40B4-BE49-F238E27FC236}">
                  <a16:creationId xmlns:a16="http://schemas.microsoft.com/office/drawing/2014/main" id="{F0F78B34-9B26-4CA9-B8F0-B9638730F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pic>
        <p:nvPicPr>
          <p:cNvPr id="8" name="Picture 7" descr="Aerial view of a highway near the ocean">
            <a:extLst>
              <a:ext uri="{FF2B5EF4-FFF2-40B4-BE49-F238E27FC236}">
                <a16:creationId xmlns:a16="http://schemas.microsoft.com/office/drawing/2014/main" id="{903AFA44-20C8-C439-C43A-A6C6D8EB6D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582" r="15347" b="9091"/>
          <a:stretch>
            <a:fillRect/>
          </a:stretch>
        </p:blipFill>
        <p:spPr>
          <a:xfrm>
            <a:off x="3202390" y="-1"/>
            <a:ext cx="5941610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090C35F-2F04-5D27-ABF5-DCB99D11A8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9036" y="1216604"/>
            <a:ext cx="3922569" cy="38908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:)</a:t>
            </a:r>
            <a:br>
              <a:rPr lang="en-US" sz="42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you feel connected and supported.</a:t>
            </a:r>
            <a:br>
              <a:rPr 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you live with kindness.  </a:t>
            </a:r>
            <a:endParaRPr lang="en-US" sz="4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2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3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93299D-65F6-EF2F-3CE4-9C81CB062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94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5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6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7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29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C790A-7372-941B-3521-230705518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327" y="690589"/>
            <a:ext cx="6447501" cy="1320800"/>
          </a:xfrm>
        </p:spPr>
        <p:txBody>
          <a:bodyPr anchor="t">
            <a:norm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A pause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43208-5AAC-4298-058A-1F2C0ACD4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364" y="2625135"/>
            <a:ext cx="6528816" cy="19176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/>
              <a:t>‘</a:t>
            </a:r>
            <a:r>
              <a:rPr lang="en-GB" sz="2000" i="1" dirty="0"/>
              <a:t>The invitation is always to set the intention to prioritise self-care, and bring attitudes of kindness, curiosity and non-judgment to your experience, with core instincts or ‘gut feeling’ as your guide</a:t>
            </a:r>
            <a:r>
              <a:rPr lang="en-GB" sz="2000" dirty="0"/>
              <a:t>.’ </a:t>
            </a:r>
          </a:p>
          <a:p>
            <a:pPr marL="0" indent="0" algn="r">
              <a:buNone/>
            </a:pPr>
            <a:r>
              <a:rPr lang="en-GB" i="1" dirty="0"/>
              <a:t>Karen E. Neil</a:t>
            </a:r>
          </a:p>
          <a:p>
            <a:pPr marL="0" indent="0">
              <a:buNone/>
            </a:pPr>
            <a:endParaRPr lang="en-GB" sz="13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71DB08-FD54-504F-7069-3339DB078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95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57CCB-4C81-1082-15DA-18C9A5B3E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856" y="618836"/>
            <a:ext cx="6179646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800" dirty="0">
                <a:solidFill>
                  <a:schemeClr val="accent2"/>
                </a:solidFill>
              </a:rPr>
              <a:t>Health Promotion Meets Mindfulness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249EE-C553-B460-33B4-9FB4B85B2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1952" y="1853908"/>
            <a:ext cx="3537337" cy="1607127"/>
          </a:xfrm>
        </p:spPr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Health Promotion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‘the process of enabling people to increase control over, and to improve, their health.’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World Health Organization, 1986</a:t>
            </a:r>
            <a:endParaRPr lang="en-GB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1" name="Isosceles Triangle 60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C0B0F1-8318-C980-1DE5-F31661CD9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31497" y="6041362"/>
            <a:ext cx="3240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8F6672-EEAA-806C-F675-1D1EAFC677A1}"/>
              </a:ext>
            </a:extLst>
          </p:cNvPr>
          <p:cNvSpPr txBox="1"/>
          <p:nvPr/>
        </p:nvSpPr>
        <p:spPr>
          <a:xfrm>
            <a:off x="512879" y="1772034"/>
            <a:ext cx="34451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Health</a:t>
            </a:r>
          </a:p>
          <a:p>
            <a:r>
              <a:rPr lang="en-GB" b="1" dirty="0"/>
              <a:t>‘</a:t>
            </a:r>
            <a:r>
              <a:rPr lang="en-GB" dirty="0"/>
              <a:t>a state of complete physical, mental and social well-being and not merely the absence of disease or infirmity.’ </a:t>
            </a:r>
            <a:endParaRPr lang="en-GB" sz="1600" i="1" dirty="0"/>
          </a:p>
          <a:p>
            <a:r>
              <a:rPr lang="en-GB" sz="1400" i="1" dirty="0"/>
              <a:t>World Health Organization, 1948 </a:t>
            </a:r>
          </a:p>
          <a:p>
            <a:endParaRPr lang="en-GB" dirty="0"/>
          </a:p>
          <a:p>
            <a:endParaRPr lang="en-GB" sz="1600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2BD5F8-5036-9D74-9295-333AF1B0239D}"/>
              </a:ext>
            </a:extLst>
          </p:cNvPr>
          <p:cNvSpPr txBox="1"/>
          <p:nvPr/>
        </p:nvSpPr>
        <p:spPr>
          <a:xfrm>
            <a:off x="418209" y="4570684"/>
            <a:ext cx="707966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Awareness, or Mindfulness</a:t>
            </a:r>
          </a:p>
          <a:p>
            <a:r>
              <a:rPr lang="en-GB" dirty="0"/>
              <a:t>‘a heightened and flexible attentiveness to perceptual impressions in one’s environment and internal cues, such as bodily sensations, thoughts, and emotions.’</a:t>
            </a:r>
          </a:p>
          <a:p>
            <a:r>
              <a:rPr lang="en-GB" sz="1400" i="1" dirty="0"/>
              <a:t>Dahl, Wilson-Mendenhall and Davidson, 2020</a:t>
            </a:r>
          </a:p>
        </p:txBody>
      </p:sp>
      <p:sp>
        <p:nvSpPr>
          <p:cNvPr id="8" name="Arrow: Up-Down 7">
            <a:extLst>
              <a:ext uri="{FF2B5EF4-FFF2-40B4-BE49-F238E27FC236}">
                <a16:creationId xmlns:a16="http://schemas.microsoft.com/office/drawing/2014/main" id="{4F7F2751-7C11-8B4D-7C82-6168EEF791E2}"/>
              </a:ext>
            </a:extLst>
          </p:cNvPr>
          <p:cNvSpPr/>
          <p:nvPr/>
        </p:nvSpPr>
        <p:spPr>
          <a:xfrm>
            <a:off x="3768195" y="3491856"/>
            <a:ext cx="379697" cy="942380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351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ilhouette of a surfer on riding a wave">
            <a:extLst>
              <a:ext uri="{FF2B5EF4-FFF2-40B4-BE49-F238E27FC236}">
                <a16:creationId xmlns:a16="http://schemas.microsoft.com/office/drawing/2014/main" id="{8C3F2F1F-F7F5-08CA-DD0F-931FE95F05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819" r="1424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5B574-5BAF-77EE-6454-E274F338A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3269" y="818880"/>
            <a:ext cx="540778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‘You can’t stop the waves,</a:t>
            </a:r>
          </a:p>
          <a:p>
            <a:pPr marL="0" indent="0">
              <a:buNone/>
            </a:pPr>
            <a:r>
              <a:rPr lang="en-GB" sz="2400" dirty="0"/>
              <a:t>but you can learn to surf’</a:t>
            </a:r>
          </a:p>
          <a:p>
            <a:pPr marL="0" indent="0" algn="r">
              <a:buNone/>
            </a:pPr>
            <a:r>
              <a:rPr lang="en-GB" i="1" dirty="0"/>
              <a:t>Jon Kabat-Zinn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11926-D17B-0F22-2FA0-F7A871A46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391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D0B9AE9-0CD2-0529-0136-013FF2C24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90" y="1401289"/>
            <a:ext cx="2660686" cy="4093028"/>
          </a:xfrm>
        </p:spPr>
        <p:txBody>
          <a:bodyPr anchor="ctr">
            <a:normAutofit/>
          </a:bodyPr>
          <a:lstStyle/>
          <a:p>
            <a:r>
              <a:rPr lang="en-GB" sz="2800" dirty="0">
                <a:solidFill>
                  <a:schemeClr val="accent2"/>
                </a:solidFill>
              </a:rPr>
              <a:t>Health Promotion Principles and Neurodiversity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42F7C7-7FD2-1137-370F-B21153DB1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9681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43FB6033-84F2-8C82-FD5D-2FF2A59965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686740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7737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1CE0B-FBE3-E7C9-4017-69F8B3BE1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344" y="2162083"/>
            <a:ext cx="2790182" cy="127846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GB" sz="3800" dirty="0">
                <a:solidFill>
                  <a:schemeClr val="accent2"/>
                </a:solidFill>
              </a:rPr>
              <a:t>The Arts </a:t>
            </a:r>
            <a:br>
              <a:rPr lang="en-GB" sz="3800" dirty="0">
                <a:solidFill>
                  <a:schemeClr val="accent2"/>
                </a:solidFill>
              </a:rPr>
            </a:br>
            <a:r>
              <a:rPr lang="en-GB" sz="3800" dirty="0">
                <a:solidFill>
                  <a:schemeClr val="accent2"/>
                </a:solidFill>
              </a:rPr>
              <a:t>and Health</a:t>
            </a:r>
            <a:br>
              <a:rPr lang="en-GB" sz="3800" dirty="0">
                <a:solidFill>
                  <a:schemeClr val="accent2"/>
                </a:solidFill>
              </a:rPr>
            </a:br>
            <a:br>
              <a:rPr lang="en-GB" sz="3800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The arts: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‘a recovery-focussed approach to wellbeing for children and young people experiencing poor mental health, unmet Special Educational Needs and other adverse childhood experiences.’</a:t>
            </a:r>
            <a:br>
              <a:rPr lang="en-GB" dirty="0">
                <a:solidFill>
                  <a:schemeClr val="tx2"/>
                </a:solidFill>
              </a:rPr>
            </a:br>
            <a:br>
              <a:rPr lang="en-GB" sz="1600" dirty="0">
                <a:solidFill>
                  <a:schemeClr val="tx2"/>
                </a:solidFill>
              </a:rPr>
            </a:br>
            <a:r>
              <a:rPr lang="en-GB" sz="1600" i="1" dirty="0">
                <a:solidFill>
                  <a:schemeClr val="tx2"/>
                </a:solidFill>
              </a:rPr>
              <a:t>Neil and Watson 2024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DB2FDBD6-B30E-4C16-48D9-851C705A97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6456680"/>
              </p:ext>
            </p:extLst>
          </p:nvPr>
        </p:nvGraphicFramePr>
        <p:xfrm>
          <a:off x="3432631" y="246495"/>
          <a:ext cx="3386138" cy="5527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AFC45F-084B-D5B9-9FF1-9A7F6C32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09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5AFB369-4673-4727-A7CD-D86AFE0AE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50709826-4D6B-4A97-8DB3-5DA166626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7263F58-6EE6-45B3-9BF2-C0BD5D30A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197CE03-EB81-4718-BEA1-C2D488961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A3451629-72D6-4E33-A99A-40FAF7445D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E04F0FD4-BCD5-4435-A6B5-A2E69303B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E110F09-1C81-4E73-B5E9-D857CD879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273A9C01-06BD-4E8E-8BBF-2E2A9ECF4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B206C9B2-27BE-4B6F-A4D0-485FBBEB58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2E7D673E-0C5C-4F2B-B46E-3E9286B9E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F0F78B34-9B26-4CA9-B8F0-B9638730F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pic>
        <p:nvPicPr>
          <p:cNvPr id="7" name="Picture 6" descr="A hand of two adults and a kid on top of each other">
            <a:extLst>
              <a:ext uri="{FF2B5EF4-FFF2-40B4-BE49-F238E27FC236}">
                <a16:creationId xmlns:a16="http://schemas.microsoft.com/office/drawing/2014/main" id="{D559F84E-24F5-F7E8-271E-C3BA2D93D6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171" r="13998" b="-2"/>
          <a:stretch>
            <a:fillRect/>
          </a:stretch>
        </p:blipFill>
        <p:spPr>
          <a:xfrm>
            <a:off x="3202390" y="-1"/>
            <a:ext cx="5941610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AF9F7F-EC1F-447B-A44C-EAB18524F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0" y="434525"/>
            <a:ext cx="3066142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200" dirty="0">
                <a:solidFill>
                  <a:schemeClr val="accent2"/>
                </a:solidFill>
              </a:rPr>
              <a:t>Nurturing Parents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9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1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EAEAC-8689-464B-E245-0B2D38469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C8AB7B9-D05B-3F44-96A3-3D8F5558CBFC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5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7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9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E2D44F-C0A1-2CA0-F991-8F6D6A9AB702}"/>
              </a:ext>
            </a:extLst>
          </p:cNvPr>
          <p:cNvSpPr txBox="1"/>
          <p:nvPr/>
        </p:nvSpPr>
        <p:spPr>
          <a:xfrm>
            <a:off x="113516" y="3016975"/>
            <a:ext cx="3852499" cy="260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‘a society that values its children should cherish their parents’ </a:t>
            </a:r>
          </a:p>
          <a:p>
            <a:pPr algn="r">
              <a:lnSpc>
                <a:spcPct val="150000"/>
              </a:lnSpc>
            </a:pPr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Bowlby, 1951</a:t>
            </a:r>
          </a:p>
          <a:p>
            <a:pPr algn="r">
              <a:lnSpc>
                <a:spcPct val="150000"/>
              </a:lnSpc>
            </a:pPr>
            <a:endParaRPr lang="en-GB" sz="1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‘supporting the child starts with supporting the adult’</a:t>
            </a:r>
          </a:p>
          <a:p>
            <a:pPr algn="r">
              <a:lnSpc>
                <a:spcPct val="200000"/>
              </a:lnSpc>
            </a:pPr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State of the Nation Survey, UK, 2020</a:t>
            </a:r>
          </a:p>
          <a:p>
            <a:pPr algn="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7131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1B3B1-835E-5EA1-D754-C44E4502A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Parental Wellbeing- early years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2E208-AEC1-30C7-747F-DF42F292C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2160590"/>
            <a:ext cx="6576292" cy="3880773"/>
          </a:xfrm>
        </p:spPr>
        <p:txBody>
          <a:bodyPr>
            <a:normAutofit/>
          </a:bodyPr>
          <a:lstStyle/>
          <a:p>
            <a:r>
              <a:rPr lang="en-GB" altLang="en-US" b="1" dirty="0"/>
              <a:t>90%</a:t>
            </a:r>
            <a:r>
              <a:rPr lang="en-GB" altLang="en-US" dirty="0"/>
              <a:t> see parental mental health and wellbeing as critical to a child’s development.</a:t>
            </a:r>
          </a:p>
          <a:p>
            <a:r>
              <a:rPr lang="en-GB" altLang="en-US" dirty="0"/>
              <a:t>Only </a:t>
            </a:r>
            <a:r>
              <a:rPr lang="en-GB" altLang="en-US" b="1" dirty="0"/>
              <a:t>10%</a:t>
            </a:r>
            <a:r>
              <a:rPr lang="en-GB" altLang="en-US" dirty="0"/>
              <a:t> of expectant parents mentioned taking the time to look after their own wellbeing before baby arrived.</a:t>
            </a:r>
          </a:p>
          <a:p>
            <a:r>
              <a:rPr lang="en-GB" altLang="en-US" b="1" dirty="0"/>
              <a:t>7 out of every 10 </a:t>
            </a:r>
            <a:r>
              <a:rPr lang="en-GB" altLang="en-US" dirty="0"/>
              <a:t>parents feel </a:t>
            </a:r>
            <a:r>
              <a:rPr lang="en-GB" altLang="en-US" b="1" dirty="0"/>
              <a:t>judged by others</a:t>
            </a:r>
            <a:r>
              <a:rPr lang="en-GB" altLang="en-US" dirty="0"/>
              <a:t>. Among these parents, almost </a:t>
            </a:r>
            <a:r>
              <a:rPr lang="en-GB" altLang="en-US" b="1" dirty="0"/>
              <a:t>half</a:t>
            </a:r>
            <a:r>
              <a:rPr lang="en-GB" altLang="en-US" dirty="0"/>
              <a:t> feel this negatively impacts their mental health. </a:t>
            </a:r>
          </a:p>
          <a:p>
            <a:pPr marL="0" indent="0">
              <a:buNone/>
            </a:pPr>
            <a:endParaRPr lang="en-GB" altLang="en-US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State of the Nation Survey - Centre for Early Childhood</a:t>
            </a:r>
            <a:r>
              <a:rPr lang="en-GB" dirty="0"/>
              <a:t> Largest UK public study of early years- approx. 0.5 million people, 2020.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95109D-69A6-A70E-EA1E-E16475DF2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7B9-D05B-3F44-96A3-3D8F5558CBF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5294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10319</TotalTime>
  <Words>990</Words>
  <Application>Microsoft Office PowerPoint</Application>
  <PresentationFormat>On-screen Show (4:3)</PresentationFormat>
  <Paragraphs>162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Trebuchet MS</vt:lpstr>
      <vt:lpstr>Wingdings 3</vt:lpstr>
      <vt:lpstr>Facet</vt:lpstr>
      <vt:lpstr>1_Facet</vt:lpstr>
      <vt:lpstr>Neurodiversity, challenges and positive experiences webinar</vt:lpstr>
      <vt:lpstr>   Health Promotion and Mindfulness: Nurturing Parents  </vt:lpstr>
      <vt:lpstr>A pause</vt:lpstr>
      <vt:lpstr>Health Promotion Meets Mindfulness</vt:lpstr>
      <vt:lpstr>PowerPoint Presentation</vt:lpstr>
      <vt:lpstr>Health Promotion Principles and Neurodiversity</vt:lpstr>
      <vt:lpstr>The Arts  and Health  The arts: ‘a recovery-focussed approach to wellbeing for children and young people experiencing poor mental health, unmet Special Educational Needs and other adverse childhood experiences.’  Neil and Watson 2024</vt:lpstr>
      <vt:lpstr>Nurturing Parents</vt:lpstr>
      <vt:lpstr>Parental Wellbeing- early years </vt:lpstr>
      <vt:lpstr>Stress is the ‘off-switch’ to connection</vt:lpstr>
      <vt:lpstr>Awareness and Emotional Wellbeing </vt:lpstr>
      <vt:lpstr>Seeds of Kindness</vt:lpstr>
      <vt:lpstr>Mindfulness of Thoughts- Parent Carer</vt:lpstr>
      <vt:lpstr>Anchors of Attention</vt:lpstr>
      <vt:lpstr>A Prayer for Serenity</vt:lpstr>
      <vt:lpstr>Helpful Phrases</vt:lpstr>
      <vt:lpstr>Just Washing the Dishes</vt:lpstr>
      <vt:lpstr>Imagery</vt:lpstr>
      <vt:lpstr>Summary Points</vt:lpstr>
      <vt:lpstr>Further Information</vt:lpstr>
      <vt:lpstr>Little Frog and the Secret Magic – a children’s journey into mindfulness </vt:lpstr>
      <vt:lpstr>Advocacy work</vt:lpstr>
      <vt:lpstr>Thank You :)  May you feel connected and supported.  May you live with kindness.  </vt:lpstr>
    </vt:vector>
  </TitlesOfParts>
  <Company>National Wellbeing Service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 International Relaxation Day</dc:title>
  <dc:subject>2023 International Relaxation Day</dc:subject>
  <dc:creator>Siobhain O'Riordan</dc:creator>
  <cp:keywords>2023 International Relaxation Day</cp:keywords>
  <cp:lastModifiedBy>Karen Neil</cp:lastModifiedBy>
  <cp:revision>110</cp:revision>
  <cp:lastPrinted>2023-08-15T16:05:47Z</cp:lastPrinted>
  <dcterms:created xsi:type="dcterms:W3CDTF">2020-09-18T07:37:43Z</dcterms:created>
  <dcterms:modified xsi:type="dcterms:W3CDTF">2026-02-26T10:44:54Z</dcterms:modified>
</cp:coreProperties>
</file>