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4.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6.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40"/>
  </p:notesMasterIdLst>
  <p:handoutMasterIdLst>
    <p:handoutMasterId r:id="rId41"/>
  </p:handoutMasterIdLst>
  <p:sldIdLst>
    <p:sldId id="401" r:id="rId11"/>
    <p:sldId id="336" r:id="rId12"/>
    <p:sldId id="853" r:id="rId13"/>
    <p:sldId id="403" r:id="rId14"/>
    <p:sldId id="855" r:id="rId15"/>
    <p:sldId id="404" r:id="rId16"/>
    <p:sldId id="461" r:id="rId17"/>
    <p:sldId id="799" r:id="rId18"/>
    <p:sldId id="801" r:id="rId19"/>
    <p:sldId id="802" r:id="rId20"/>
    <p:sldId id="834" r:id="rId21"/>
    <p:sldId id="856" r:id="rId22"/>
    <p:sldId id="857" r:id="rId23"/>
    <p:sldId id="800" r:id="rId24"/>
    <p:sldId id="411" r:id="rId25"/>
    <p:sldId id="835" r:id="rId26"/>
    <p:sldId id="815" r:id="rId27"/>
    <p:sldId id="836" r:id="rId28"/>
    <p:sldId id="406" r:id="rId29"/>
    <p:sldId id="407" r:id="rId30"/>
    <p:sldId id="274" r:id="rId31"/>
    <p:sldId id="317" r:id="rId32"/>
    <p:sldId id="410" r:id="rId33"/>
    <p:sldId id="838" r:id="rId34"/>
    <p:sldId id="839" r:id="rId35"/>
    <p:sldId id="841" r:id="rId36"/>
    <p:sldId id="842" r:id="rId37"/>
    <p:sldId id="418" r:id="rId38"/>
    <p:sldId id="467" r:id="rId39"/>
  </p:sldIdLst>
  <p:sldSz cx="12192000" cy="6858000"/>
  <p:notesSz cx="6858000" cy="9144000"/>
  <p:embeddedFontLst>
    <p:embeddedFont>
      <p:font typeface="Aptos Narrow" panose="020B0004020202020204" pitchFamily="34" charset="0"/>
      <p:regular r:id="rId42"/>
      <p:bold r:id="rId43"/>
      <p:italic r:id="rId44"/>
      <p:boldItalic r:id="rId4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401"/>
            <p14:sldId id="336"/>
            <p14:sldId id="853"/>
            <p14:sldId id="403"/>
            <p14:sldId id="855"/>
            <p14:sldId id="404"/>
            <p14:sldId id="461"/>
            <p14:sldId id="799"/>
            <p14:sldId id="801"/>
            <p14:sldId id="802"/>
            <p14:sldId id="834"/>
            <p14:sldId id="856"/>
            <p14:sldId id="857"/>
            <p14:sldId id="800"/>
            <p14:sldId id="411"/>
            <p14:sldId id="835"/>
            <p14:sldId id="815"/>
            <p14:sldId id="836"/>
            <p14:sldId id="406"/>
            <p14:sldId id="407"/>
            <p14:sldId id="274"/>
            <p14:sldId id="317"/>
            <p14:sldId id="410"/>
            <p14:sldId id="838"/>
            <p14:sldId id="839"/>
            <p14:sldId id="841"/>
            <p14:sldId id="842"/>
            <p14:sldId id="418"/>
            <p14:sldId id="467"/>
          </p14:sldIdLst>
        </p14:section>
        <p14:section name="Blue" id="{E71AD5FB-737A-EE40-BC96-7F117B9C97FE}">
          <p14:sldIdLst/>
        </p14:section>
        <p14:section name="Green" id="{3D352DFF-B416-D346-BAA5-C4A1A502E74F}">
          <p14:sldIdLst/>
        </p14:section>
        <p14:section name="Yellow" id="{45827EED-3254-2D48-B20C-27FF2F0542F5}">
          <p14:sldIdLst/>
        </p14:section>
        <p14:section name="Coral" id="{6F808D31-5624-5543-A22F-BFDC3869E295}">
          <p14:sldIdLst/>
        </p14:section>
        <p14:section name="Purple" id="{A3F9A47D-752D-DC41-9132-53AC10FA915F}">
          <p14:sldIdLst/>
        </p14:section>
        <p14:section name="White" id="{6DB83866-5AAC-FC4C-94F2-B98DE37EED89}">
          <p14:sldIdLst/>
        </p14:section>
        <p14:section name="Black" id="{AED667F0-7735-E04F-A613-085AB7E22BD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139DF1-4628-7445-822B-745B66B8DE56}" v="15" dt="2026-03-12T12:48:57.050"/>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740"/>
  </p:normalViewPr>
  <p:slideViewPr>
    <p:cSldViewPr snapToGrid="0">
      <p:cViewPr varScale="1">
        <p:scale>
          <a:sx n="30" d="100"/>
          <a:sy n="30" d="100"/>
        </p:scale>
        <p:origin x="200" y="278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font" Target="fonts/font1.fntdata"/><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notesMaster" Target="notesMasters/notesMaster1.xml"/><Relationship Id="rId45" Type="http://schemas.openxmlformats.org/officeDocument/2006/relationships/font" Target="fonts/font4.fntdata"/><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font" Target="fonts/font2.fntdata"/><Relationship Id="rId48" Type="http://schemas.openxmlformats.org/officeDocument/2006/relationships/theme" Target="theme/theme1.xml"/><Relationship Id="rId8" Type="http://schemas.openxmlformats.org/officeDocument/2006/relationships/slideMaster" Target="slideMasters/slideMaster5.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presProps" Target="presProps.xml"/><Relationship Id="rId20" Type="http://schemas.openxmlformats.org/officeDocument/2006/relationships/slide" Target="slides/slide10.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A21EE9-7709-7E41-B447-A5BABEF75226}" type="doc">
      <dgm:prSet loTypeId="urn:microsoft.com/office/officeart/2005/8/layout/radial5" loCatId="" qsTypeId="urn:microsoft.com/office/officeart/2005/8/quickstyle/simple2" qsCatId="simple" csTypeId="urn:microsoft.com/office/officeart/2005/8/colors/colorful1" csCatId="colorful" phldr="1"/>
      <dgm:spPr/>
      <dgm:t>
        <a:bodyPr/>
        <a:lstStyle/>
        <a:p>
          <a:endParaRPr lang="en-GB"/>
        </a:p>
      </dgm:t>
    </dgm:pt>
    <dgm:pt modelId="{392322F5-B987-C344-A233-F7CB0DA1C154}">
      <dgm:prSet phldrT="[Text]"/>
      <dgm:spPr/>
      <dgm:t>
        <a:bodyPr/>
        <a:lstStyle/>
        <a:p>
          <a:r>
            <a:rPr lang="en-GB" dirty="0"/>
            <a:t>Nine parent/carers and five clinicians</a:t>
          </a:r>
        </a:p>
      </dgm:t>
    </dgm:pt>
    <dgm:pt modelId="{5C20BB08-20B0-EB46-BD04-FDFD75187070}" type="parTrans" cxnId="{3E0E52EB-9FD0-DB40-971E-1A54270BDB15}">
      <dgm:prSet/>
      <dgm:spPr/>
      <dgm:t>
        <a:bodyPr/>
        <a:lstStyle/>
        <a:p>
          <a:endParaRPr lang="en-GB"/>
        </a:p>
      </dgm:t>
    </dgm:pt>
    <dgm:pt modelId="{B82F1CC4-1D8B-AD4A-9677-AC80650EE6B7}" type="sibTrans" cxnId="{3E0E52EB-9FD0-DB40-971E-1A54270BDB15}">
      <dgm:prSet/>
      <dgm:spPr/>
      <dgm:t>
        <a:bodyPr/>
        <a:lstStyle/>
        <a:p>
          <a:endParaRPr lang="en-GB"/>
        </a:p>
      </dgm:t>
    </dgm:pt>
    <dgm:pt modelId="{15C44463-0CA3-B84B-A3C2-B0C9689232C7}">
      <dgm:prSet phldrT="[Text]"/>
      <dgm:spPr/>
      <dgm:t>
        <a:bodyPr/>
        <a:lstStyle/>
        <a:p>
          <a:r>
            <a:rPr lang="en-GB" dirty="0"/>
            <a:t>Design</a:t>
          </a:r>
        </a:p>
      </dgm:t>
    </dgm:pt>
    <dgm:pt modelId="{61C45C00-61B0-B848-B71F-BD5CC4F9F891}" type="parTrans" cxnId="{65675791-7F0E-2D42-8C87-C67320D22A05}">
      <dgm:prSet/>
      <dgm:spPr/>
      <dgm:t>
        <a:bodyPr/>
        <a:lstStyle/>
        <a:p>
          <a:endParaRPr lang="en-GB"/>
        </a:p>
      </dgm:t>
    </dgm:pt>
    <dgm:pt modelId="{237BC10B-82D0-9A41-AE34-FDBED15AB543}" type="sibTrans" cxnId="{65675791-7F0E-2D42-8C87-C67320D22A05}">
      <dgm:prSet/>
      <dgm:spPr/>
      <dgm:t>
        <a:bodyPr/>
        <a:lstStyle/>
        <a:p>
          <a:endParaRPr lang="en-GB"/>
        </a:p>
      </dgm:t>
    </dgm:pt>
    <dgm:pt modelId="{696A6B67-4A9E-0E47-B945-B9511876981A}">
      <dgm:prSet phldrT="[Text]"/>
      <dgm:spPr/>
      <dgm:t>
        <a:bodyPr/>
        <a:lstStyle/>
        <a:p>
          <a:r>
            <a:rPr lang="en-GB" dirty="0"/>
            <a:t>Function</a:t>
          </a:r>
        </a:p>
      </dgm:t>
    </dgm:pt>
    <dgm:pt modelId="{85361C4F-D3F5-F348-8153-A4653EB7488D}" type="parTrans" cxnId="{003E1001-9DCF-704C-AE9B-65FF758796A5}">
      <dgm:prSet/>
      <dgm:spPr/>
      <dgm:t>
        <a:bodyPr/>
        <a:lstStyle/>
        <a:p>
          <a:endParaRPr lang="en-GB"/>
        </a:p>
      </dgm:t>
    </dgm:pt>
    <dgm:pt modelId="{A307E704-239D-AE49-AF6B-B10FE9972C91}" type="sibTrans" cxnId="{003E1001-9DCF-704C-AE9B-65FF758796A5}">
      <dgm:prSet/>
      <dgm:spPr/>
      <dgm:t>
        <a:bodyPr/>
        <a:lstStyle/>
        <a:p>
          <a:endParaRPr lang="en-GB"/>
        </a:p>
      </dgm:t>
    </dgm:pt>
    <dgm:pt modelId="{0F4492FF-EACA-7F4D-989D-7F6FD9400FD2}">
      <dgm:prSet phldrT="[Text]"/>
      <dgm:spPr/>
      <dgm:t>
        <a:bodyPr/>
        <a:lstStyle/>
        <a:p>
          <a:r>
            <a:rPr lang="en-GB" dirty="0"/>
            <a:t>Outcomes</a:t>
          </a:r>
        </a:p>
      </dgm:t>
    </dgm:pt>
    <dgm:pt modelId="{80FC67A4-364B-DA4C-B32F-9D71601AB6FA}" type="parTrans" cxnId="{193D8C99-6B8D-D74A-B94D-CF6956E769CD}">
      <dgm:prSet/>
      <dgm:spPr/>
      <dgm:t>
        <a:bodyPr/>
        <a:lstStyle/>
        <a:p>
          <a:endParaRPr lang="en-GB"/>
        </a:p>
      </dgm:t>
    </dgm:pt>
    <dgm:pt modelId="{35B1BF09-D12C-1746-9AD9-A25C28F72D76}" type="sibTrans" cxnId="{193D8C99-6B8D-D74A-B94D-CF6956E769CD}">
      <dgm:prSet/>
      <dgm:spPr/>
      <dgm:t>
        <a:bodyPr/>
        <a:lstStyle/>
        <a:p>
          <a:endParaRPr lang="en-GB"/>
        </a:p>
      </dgm:t>
    </dgm:pt>
    <dgm:pt modelId="{FED94810-4D8E-C949-A7D9-0F66171D552B}">
      <dgm:prSet phldrT="[Text]"/>
      <dgm:spPr/>
      <dgm:t>
        <a:bodyPr/>
        <a:lstStyle/>
        <a:p>
          <a:r>
            <a:rPr lang="en-GB" dirty="0"/>
            <a:t>Usability</a:t>
          </a:r>
        </a:p>
      </dgm:t>
    </dgm:pt>
    <dgm:pt modelId="{34DCD3C0-B0B3-B64F-B2AA-BDF15F271BB2}" type="parTrans" cxnId="{21DA9FA5-51BD-CB4E-B26E-34CD8887CB08}">
      <dgm:prSet/>
      <dgm:spPr/>
      <dgm:t>
        <a:bodyPr/>
        <a:lstStyle/>
        <a:p>
          <a:endParaRPr lang="en-GB"/>
        </a:p>
      </dgm:t>
    </dgm:pt>
    <dgm:pt modelId="{B9B0FF00-35F2-C44D-97D9-C2A1D1659472}" type="sibTrans" cxnId="{21DA9FA5-51BD-CB4E-B26E-34CD8887CB08}">
      <dgm:prSet/>
      <dgm:spPr/>
      <dgm:t>
        <a:bodyPr/>
        <a:lstStyle/>
        <a:p>
          <a:endParaRPr lang="en-GB"/>
        </a:p>
      </dgm:t>
    </dgm:pt>
    <dgm:pt modelId="{5711FBAE-83C3-BB4A-89E4-105D62D78B42}" type="pres">
      <dgm:prSet presAssocID="{70A21EE9-7709-7E41-B447-A5BABEF75226}" presName="Name0" presStyleCnt="0">
        <dgm:presLayoutVars>
          <dgm:chMax val="1"/>
          <dgm:dir/>
          <dgm:animLvl val="ctr"/>
          <dgm:resizeHandles val="exact"/>
        </dgm:presLayoutVars>
      </dgm:prSet>
      <dgm:spPr/>
    </dgm:pt>
    <dgm:pt modelId="{A0E4B158-2855-5440-AF2D-1EC28861AF63}" type="pres">
      <dgm:prSet presAssocID="{392322F5-B987-C344-A233-F7CB0DA1C154}" presName="centerShape" presStyleLbl="node0" presStyleIdx="0" presStyleCnt="1"/>
      <dgm:spPr/>
    </dgm:pt>
    <dgm:pt modelId="{4CC8898F-B061-2C46-B0E3-23D650BFC6F3}" type="pres">
      <dgm:prSet presAssocID="{61C45C00-61B0-B848-B71F-BD5CC4F9F891}" presName="parTrans" presStyleLbl="sibTrans2D1" presStyleIdx="0" presStyleCnt="4"/>
      <dgm:spPr/>
    </dgm:pt>
    <dgm:pt modelId="{A6C9AB38-CBA5-4D4A-B088-5CE7DFE6E97A}" type="pres">
      <dgm:prSet presAssocID="{61C45C00-61B0-B848-B71F-BD5CC4F9F891}" presName="connectorText" presStyleLbl="sibTrans2D1" presStyleIdx="0" presStyleCnt="4"/>
      <dgm:spPr/>
    </dgm:pt>
    <dgm:pt modelId="{91D502A9-1998-5041-99E4-1420B25B7FAA}" type="pres">
      <dgm:prSet presAssocID="{15C44463-0CA3-B84B-A3C2-B0C9689232C7}" presName="node" presStyleLbl="node1" presStyleIdx="0" presStyleCnt="4">
        <dgm:presLayoutVars>
          <dgm:bulletEnabled val="1"/>
        </dgm:presLayoutVars>
      </dgm:prSet>
      <dgm:spPr/>
    </dgm:pt>
    <dgm:pt modelId="{E411D4FF-5A8D-5945-9F6C-76DAAD3BC240}" type="pres">
      <dgm:prSet presAssocID="{85361C4F-D3F5-F348-8153-A4653EB7488D}" presName="parTrans" presStyleLbl="sibTrans2D1" presStyleIdx="1" presStyleCnt="4"/>
      <dgm:spPr/>
    </dgm:pt>
    <dgm:pt modelId="{EA85D964-6C6A-594A-B2C2-09A34CBB277B}" type="pres">
      <dgm:prSet presAssocID="{85361C4F-D3F5-F348-8153-A4653EB7488D}" presName="connectorText" presStyleLbl="sibTrans2D1" presStyleIdx="1" presStyleCnt="4"/>
      <dgm:spPr/>
    </dgm:pt>
    <dgm:pt modelId="{64B381ED-1174-2C41-B2F1-90F8DD9B47DA}" type="pres">
      <dgm:prSet presAssocID="{696A6B67-4A9E-0E47-B945-B9511876981A}" presName="node" presStyleLbl="node1" presStyleIdx="1" presStyleCnt="4">
        <dgm:presLayoutVars>
          <dgm:bulletEnabled val="1"/>
        </dgm:presLayoutVars>
      </dgm:prSet>
      <dgm:spPr/>
    </dgm:pt>
    <dgm:pt modelId="{4E203F6B-BD49-F042-8883-ED14A613E2B0}" type="pres">
      <dgm:prSet presAssocID="{80FC67A4-364B-DA4C-B32F-9D71601AB6FA}" presName="parTrans" presStyleLbl="sibTrans2D1" presStyleIdx="2" presStyleCnt="4"/>
      <dgm:spPr/>
    </dgm:pt>
    <dgm:pt modelId="{25DAB9EF-C70E-3347-B583-F7B362EA2CEA}" type="pres">
      <dgm:prSet presAssocID="{80FC67A4-364B-DA4C-B32F-9D71601AB6FA}" presName="connectorText" presStyleLbl="sibTrans2D1" presStyleIdx="2" presStyleCnt="4"/>
      <dgm:spPr/>
    </dgm:pt>
    <dgm:pt modelId="{6518182D-0170-6F49-BEB2-6A981BD1BDF5}" type="pres">
      <dgm:prSet presAssocID="{0F4492FF-EACA-7F4D-989D-7F6FD9400FD2}" presName="node" presStyleLbl="node1" presStyleIdx="2" presStyleCnt="4">
        <dgm:presLayoutVars>
          <dgm:bulletEnabled val="1"/>
        </dgm:presLayoutVars>
      </dgm:prSet>
      <dgm:spPr/>
    </dgm:pt>
    <dgm:pt modelId="{AB67A9D8-6B2F-8646-9E63-ECAB3E942767}" type="pres">
      <dgm:prSet presAssocID="{34DCD3C0-B0B3-B64F-B2AA-BDF15F271BB2}" presName="parTrans" presStyleLbl="sibTrans2D1" presStyleIdx="3" presStyleCnt="4"/>
      <dgm:spPr/>
    </dgm:pt>
    <dgm:pt modelId="{447C1FE1-DE72-F64D-9542-279ADF350D49}" type="pres">
      <dgm:prSet presAssocID="{34DCD3C0-B0B3-B64F-B2AA-BDF15F271BB2}" presName="connectorText" presStyleLbl="sibTrans2D1" presStyleIdx="3" presStyleCnt="4"/>
      <dgm:spPr/>
    </dgm:pt>
    <dgm:pt modelId="{68D6C8E3-2EEB-FF4A-BEA6-8CBAC2E37AA2}" type="pres">
      <dgm:prSet presAssocID="{FED94810-4D8E-C949-A7D9-0F66171D552B}" presName="node" presStyleLbl="node1" presStyleIdx="3" presStyleCnt="4">
        <dgm:presLayoutVars>
          <dgm:bulletEnabled val="1"/>
        </dgm:presLayoutVars>
      </dgm:prSet>
      <dgm:spPr/>
    </dgm:pt>
  </dgm:ptLst>
  <dgm:cxnLst>
    <dgm:cxn modelId="{003E1001-9DCF-704C-AE9B-65FF758796A5}" srcId="{392322F5-B987-C344-A233-F7CB0DA1C154}" destId="{696A6B67-4A9E-0E47-B945-B9511876981A}" srcOrd="1" destOrd="0" parTransId="{85361C4F-D3F5-F348-8153-A4653EB7488D}" sibTransId="{A307E704-239D-AE49-AF6B-B10FE9972C91}"/>
    <dgm:cxn modelId="{800E4C05-2F34-B645-83BB-65E66C64B433}" type="presOf" srcId="{15C44463-0CA3-B84B-A3C2-B0C9689232C7}" destId="{91D502A9-1998-5041-99E4-1420B25B7FAA}" srcOrd="0" destOrd="0" presId="urn:microsoft.com/office/officeart/2005/8/layout/radial5"/>
    <dgm:cxn modelId="{8FB66611-2817-AE4E-89EC-F128FB6C00D9}" type="presOf" srcId="{392322F5-B987-C344-A233-F7CB0DA1C154}" destId="{A0E4B158-2855-5440-AF2D-1EC28861AF63}" srcOrd="0" destOrd="0" presId="urn:microsoft.com/office/officeart/2005/8/layout/radial5"/>
    <dgm:cxn modelId="{30EFD018-A366-C449-920E-DF88421F901F}" type="presOf" srcId="{34DCD3C0-B0B3-B64F-B2AA-BDF15F271BB2}" destId="{AB67A9D8-6B2F-8646-9E63-ECAB3E942767}" srcOrd="0" destOrd="0" presId="urn:microsoft.com/office/officeart/2005/8/layout/radial5"/>
    <dgm:cxn modelId="{329DFF30-094F-0C40-AFE4-2041FB78A569}" type="presOf" srcId="{70A21EE9-7709-7E41-B447-A5BABEF75226}" destId="{5711FBAE-83C3-BB4A-89E4-105D62D78B42}" srcOrd="0" destOrd="0" presId="urn:microsoft.com/office/officeart/2005/8/layout/radial5"/>
    <dgm:cxn modelId="{608F776A-7885-BD44-956C-4FAFCF1BDD2A}" type="presOf" srcId="{85361C4F-D3F5-F348-8153-A4653EB7488D}" destId="{E411D4FF-5A8D-5945-9F6C-76DAAD3BC240}" srcOrd="0" destOrd="0" presId="urn:microsoft.com/office/officeart/2005/8/layout/radial5"/>
    <dgm:cxn modelId="{1F3F2F59-C145-A540-BB13-5D11C409C785}" type="presOf" srcId="{0F4492FF-EACA-7F4D-989D-7F6FD9400FD2}" destId="{6518182D-0170-6F49-BEB2-6A981BD1BDF5}" srcOrd="0" destOrd="0" presId="urn:microsoft.com/office/officeart/2005/8/layout/radial5"/>
    <dgm:cxn modelId="{8CCF228E-93B9-4049-93E2-0BCE10EDB21C}" type="presOf" srcId="{FED94810-4D8E-C949-A7D9-0F66171D552B}" destId="{68D6C8E3-2EEB-FF4A-BEA6-8CBAC2E37AA2}" srcOrd="0" destOrd="0" presId="urn:microsoft.com/office/officeart/2005/8/layout/radial5"/>
    <dgm:cxn modelId="{65675791-7F0E-2D42-8C87-C67320D22A05}" srcId="{392322F5-B987-C344-A233-F7CB0DA1C154}" destId="{15C44463-0CA3-B84B-A3C2-B0C9689232C7}" srcOrd="0" destOrd="0" parTransId="{61C45C00-61B0-B848-B71F-BD5CC4F9F891}" sibTransId="{237BC10B-82D0-9A41-AE34-FDBED15AB543}"/>
    <dgm:cxn modelId="{003EB891-0255-5C40-A50B-928B61041583}" type="presOf" srcId="{61C45C00-61B0-B848-B71F-BD5CC4F9F891}" destId="{A6C9AB38-CBA5-4D4A-B088-5CE7DFE6E97A}" srcOrd="1" destOrd="0" presId="urn:microsoft.com/office/officeart/2005/8/layout/radial5"/>
    <dgm:cxn modelId="{B272D694-FA0E-EF42-AFB4-46A8A8DDF6F3}" type="presOf" srcId="{80FC67A4-364B-DA4C-B32F-9D71601AB6FA}" destId="{25DAB9EF-C70E-3347-B583-F7B362EA2CEA}" srcOrd="1" destOrd="0" presId="urn:microsoft.com/office/officeart/2005/8/layout/radial5"/>
    <dgm:cxn modelId="{193D8C99-6B8D-D74A-B94D-CF6956E769CD}" srcId="{392322F5-B987-C344-A233-F7CB0DA1C154}" destId="{0F4492FF-EACA-7F4D-989D-7F6FD9400FD2}" srcOrd="2" destOrd="0" parTransId="{80FC67A4-364B-DA4C-B32F-9D71601AB6FA}" sibTransId="{35B1BF09-D12C-1746-9AD9-A25C28F72D76}"/>
    <dgm:cxn modelId="{4AC282A3-FC84-DD4B-AFED-05CFD118ED13}" type="presOf" srcId="{34DCD3C0-B0B3-B64F-B2AA-BDF15F271BB2}" destId="{447C1FE1-DE72-F64D-9542-279ADF350D49}" srcOrd="1" destOrd="0" presId="urn:microsoft.com/office/officeart/2005/8/layout/radial5"/>
    <dgm:cxn modelId="{21DA9FA5-51BD-CB4E-B26E-34CD8887CB08}" srcId="{392322F5-B987-C344-A233-F7CB0DA1C154}" destId="{FED94810-4D8E-C949-A7D9-0F66171D552B}" srcOrd="3" destOrd="0" parTransId="{34DCD3C0-B0B3-B64F-B2AA-BDF15F271BB2}" sibTransId="{B9B0FF00-35F2-C44D-97D9-C2A1D1659472}"/>
    <dgm:cxn modelId="{E91378AA-BCA4-0449-8825-83D3FB838C28}" type="presOf" srcId="{696A6B67-4A9E-0E47-B945-B9511876981A}" destId="{64B381ED-1174-2C41-B2F1-90F8DD9B47DA}" srcOrd="0" destOrd="0" presId="urn:microsoft.com/office/officeart/2005/8/layout/radial5"/>
    <dgm:cxn modelId="{D04938BD-6DC7-7E41-97A5-3569A59E9BEF}" type="presOf" srcId="{61C45C00-61B0-B848-B71F-BD5CC4F9F891}" destId="{4CC8898F-B061-2C46-B0E3-23D650BFC6F3}" srcOrd="0" destOrd="0" presId="urn:microsoft.com/office/officeart/2005/8/layout/radial5"/>
    <dgm:cxn modelId="{A770B2C3-69A6-0B46-843A-B34E78D99A54}" type="presOf" srcId="{80FC67A4-364B-DA4C-B32F-9D71601AB6FA}" destId="{4E203F6B-BD49-F042-8883-ED14A613E2B0}" srcOrd="0" destOrd="0" presId="urn:microsoft.com/office/officeart/2005/8/layout/radial5"/>
    <dgm:cxn modelId="{9DEEDBE8-CCEF-B043-9CF3-07277612D7C8}" type="presOf" srcId="{85361C4F-D3F5-F348-8153-A4653EB7488D}" destId="{EA85D964-6C6A-594A-B2C2-09A34CBB277B}" srcOrd="1" destOrd="0" presId="urn:microsoft.com/office/officeart/2005/8/layout/radial5"/>
    <dgm:cxn modelId="{3E0E52EB-9FD0-DB40-971E-1A54270BDB15}" srcId="{70A21EE9-7709-7E41-B447-A5BABEF75226}" destId="{392322F5-B987-C344-A233-F7CB0DA1C154}" srcOrd="0" destOrd="0" parTransId="{5C20BB08-20B0-EB46-BD04-FDFD75187070}" sibTransId="{B82F1CC4-1D8B-AD4A-9677-AC80650EE6B7}"/>
    <dgm:cxn modelId="{6AE5508B-5054-5145-8662-647E90D119A2}" type="presParOf" srcId="{5711FBAE-83C3-BB4A-89E4-105D62D78B42}" destId="{A0E4B158-2855-5440-AF2D-1EC28861AF63}" srcOrd="0" destOrd="0" presId="urn:microsoft.com/office/officeart/2005/8/layout/radial5"/>
    <dgm:cxn modelId="{3DB75BCD-7830-584E-9CAD-4A0638C62CA8}" type="presParOf" srcId="{5711FBAE-83C3-BB4A-89E4-105D62D78B42}" destId="{4CC8898F-B061-2C46-B0E3-23D650BFC6F3}" srcOrd="1" destOrd="0" presId="urn:microsoft.com/office/officeart/2005/8/layout/radial5"/>
    <dgm:cxn modelId="{CA6927DA-7C2A-B04B-ACB9-F1758B99836F}" type="presParOf" srcId="{4CC8898F-B061-2C46-B0E3-23D650BFC6F3}" destId="{A6C9AB38-CBA5-4D4A-B088-5CE7DFE6E97A}" srcOrd="0" destOrd="0" presId="urn:microsoft.com/office/officeart/2005/8/layout/radial5"/>
    <dgm:cxn modelId="{39CDD76E-C353-1E4D-A7C0-514EC189AA8B}" type="presParOf" srcId="{5711FBAE-83C3-BB4A-89E4-105D62D78B42}" destId="{91D502A9-1998-5041-99E4-1420B25B7FAA}" srcOrd="2" destOrd="0" presId="urn:microsoft.com/office/officeart/2005/8/layout/radial5"/>
    <dgm:cxn modelId="{D8762986-77F8-9A47-BB70-1B129BAFCB2D}" type="presParOf" srcId="{5711FBAE-83C3-BB4A-89E4-105D62D78B42}" destId="{E411D4FF-5A8D-5945-9F6C-76DAAD3BC240}" srcOrd="3" destOrd="0" presId="urn:microsoft.com/office/officeart/2005/8/layout/radial5"/>
    <dgm:cxn modelId="{FA190D0D-FACE-CA4C-B43A-E7B28F36EDC9}" type="presParOf" srcId="{E411D4FF-5A8D-5945-9F6C-76DAAD3BC240}" destId="{EA85D964-6C6A-594A-B2C2-09A34CBB277B}" srcOrd="0" destOrd="0" presId="urn:microsoft.com/office/officeart/2005/8/layout/radial5"/>
    <dgm:cxn modelId="{29FBF43F-3415-5244-BB05-1D65CC9A8271}" type="presParOf" srcId="{5711FBAE-83C3-BB4A-89E4-105D62D78B42}" destId="{64B381ED-1174-2C41-B2F1-90F8DD9B47DA}" srcOrd="4" destOrd="0" presId="urn:microsoft.com/office/officeart/2005/8/layout/radial5"/>
    <dgm:cxn modelId="{1D86C47A-FD63-7B46-9720-21920CDD78E0}" type="presParOf" srcId="{5711FBAE-83C3-BB4A-89E4-105D62D78B42}" destId="{4E203F6B-BD49-F042-8883-ED14A613E2B0}" srcOrd="5" destOrd="0" presId="urn:microsoft.com/office/officeart/2005/8/layout/radial5"/>
    <dgm:cxn modelId="{E49CBB25-196F-5C4F-B685-A6FCB72F6AB4}" type="presParOf" srcId="{4E203F6B-BD49-F042-8883-ED14A613E2B0}" destId="{25DAB9EF-C70E-3347-B583-F7B362EA2CEA}" srcOrd="0" destOrd="0" presId="urn:microsoft.com/office/officeart/2005/8/layout/radial5"/>
    <dgm:cxn modelId="{FB793EBB-C7FD-484A-9C8F-EA57206DA923}" type="presParOf" srcId="{5711FBAE-83C3-BB4A-89E4-105D62D78B42}" destId="{6518182D-0170-6F49-BEB2-6A981BD1BDF5}" srcOrd="6" destOrd="0" presId="urn:microsoft.com/office/officeart/2005/8/layout/radial5"/>
    <dgm:cxn modelId="{2D2E75DE-8F1D-9241-91B2-C0EA34ECED36}" type="presParOf" srcId="{5711FBAE-83C3-BB4A-89E4-105D62D78B42}" destId="{AB67A9D8-6B2F-8646-9E63-ECAB3E942767}" srcOrd="7" destOrd="0" presId="urn:microsoft.com/office/officeart/2005/8/layout/radial5"/>
    <dgm:cxn modelId="{39A0D814-5DD1-C546-B0B1-15FDF1DEB7C4}" type="presParOf" srcId="{AB67A9D8-6B2F-8646-9E63-ECAB3E942767}" destId="{447C1FE1-DE72-F64D-9542-279ADF350D49}" srcOrd="0" destOrd="0" presId="urn:microsoft.com/office/officeart/2005/8/layout/radial5"/>
    <dgm:cxn modelId="{60195492-C410-7149-8574-A22D044BC7F5}" type="presParOf" srcId="{5711FBAE-83C3-BB4A-89E4-105D62D78B42}" destId="{68D6C8E3-2EEB-FF4A-BEA6-8CBAC2E37AA2}" srcOrd="8" destOrd="0" presId="urn:microsoft.com/office/officeart/2005/8/layout/radial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A21EE9-7709-7E41-B447-A5BABEF75226}" type="doc">
      <dgm:prSet loTypeId="urn:microsoft.com/office/officeart/2005/8/layout/target1" loCatId="" qsTypeId="urn:microsoft.com/office/officeart/2005/8/quickstyle/simple2" qsCatId="simple" csTypeId="urn:microsoft.com/office/officeart/2005/8/colors/accent2_5" csCatId="accent2" phldr="1"/>
      <dgm:spPr/>
      <dgm:t>
        <a:bodyPr/>
        <a:lstStyle/>
        <a:p>
          <a:endParaRPr lang="en-GB"/>
        </a:p>
      </dgm:t>
    </dgm:pt>
    <dgm:pt modelId="{392322F5-B987-C344-A233-F7CB0DA1C154}">
      <dgm:prSet phldrT="[Text]" custT="1"/>
      <dgm:spPr/>
      <dgm:t>
        <a:bodyPr/>
        <a:lstStyle/>
        <a:p>
          <a:r>
            <a:rPr lang="en-GB" sz="2000" dirty="0"/>
            <a:t>Function</a:t>
          </a:r>
        </a:p>
      </dgm:t>
    </dgm:pt>
    <dgm:pt modelId="{5C20BB08-20B0-EB46-BD04-FDFD75187070}" type="parTrans" cxnId="{3E0E52EB-9FD0-DB40-971E-1A54270BDB15}">
      <dgm:prSet/>
      <dgm:spPr/>
      <dgm:t>
        <a:bodyPr/>
        <a:lstStyle/>
        <a:p>
          <a:endParaRPr lang="en-GB"/>
        </a:p>
      </dgm:t>
    </dgm:pt>
    <dgm:pt modelId="{B82F1CC4-1D8B-AD4A-9677-AC80650EE6B7}" type="sibTrans" cxnId="{3E0E52EB-9FD0-DB40-971E-1A54270BDB15}">
      <dgm:prSet/>
      <dgm:spPr/>
      <dgm:t>
        <a:bodyPr/>
        <a:lstStyle/>
        <a:p>
          <a:endParaRPr lang="en-GB"/>
        </a:p>
      </dgm:t>
    </dgm:pt>
    <dgm:pt modelId="{15C44463-0CA3-B84B-A3C2-B0C9689232C7}">
      <dgm:prSet phldrT="[Text]" custT="1"/>
      <dgm:spPr/>
      <dgm:t>
        <a:bodyPr/>
        <a:lstStyle/>
        <a:p>
          <a:r>
            <a:rPr lang="en-GB" sz="1600" dirty="0"/>
            <a:t>Prompt and memory-aid</a:t>
          </a:r>
        </a:p>
      </dgm:t>
    </dgm:pt>
    <dgm:pt modelId="{61C45C00-61B0-B848-B71F-BD5CC4F9F891}" type="parTrans" cxnId="{65675791-7F0E-2D42-8C87-C67320D22A05}">
      <dgm:prSet/>
      <dgm:spPr/>
      <dgm:t>
        <a:bodyPr/>
        <a:lstStyle/>
        <a:p>
          <a:endParaRPr lang="en-GB"/>
        </a:p>
      </dgm:t>
    </dgm:pt>
    <dgm:pt modelId="{237BC10B-82D0-9A41-AE34-FDBED15AB543}" type="sibTrans" cxnId="{65675791-7F0E-2D42-8C87-C67320D22A05}">
      <dgm:prSet/>
      <dgm:spPr/>
      <dgm:t>
        <a:bodyPr/>
        <a:lstStyle/>
        <a:p>
          <a:endParaRPr lang="en-GB"/>
        </a:p>
      </dgm:t>
    </dgm:pt>
    <dgm:pt modelId="{696A6B67-4A9E-0E47-B945-B9511876981A}">
      <dgm:prSet phldrT="[Text]" custT="1"/>
      <dgm:spPr/>
      <dgm:t>
        <a:bodyPr/>
        <a:lstStyle/>
        <a:p>
          <a:r>
            <a:rPr lang="en-GB" sz="1600" dirty="0"/>
            <a:t>New perspectives about behaviour</a:t>
          </a:r>
        </a:p>
      </dgm:t>
    </dgm:pt>
    <dgm:pt modelId="{85361C4F-D3F5-F348-8153-A4653EB7488D}" type="parTrans" cxnId="{003E1001-9DCF-704C-AE9B-65FF758796A5}">
      <dgm:prSet/>
      <dgm:spPr/>
      <dgm:t>
        <a:bodyPr/>
        <a:lstStyle/>
        <a:p>
          <a:endParaRPr lang="en-GB"/>
        </a:p>
      </dgm:t>
    </dgm:pt>
    <dgm:pt modelId="{A307E704-239D-AE49-AF6B-B10FE9972C91}" type="sibTrans" cxnId="{003E1001-9DCF-704C-AE9B-65FF758796A5}">
      <dgm:prSet/>
      <dgm:spPr/>
      <dgm:t>
        <a:bodyPr/>
        <a:lstStyle/>
        <a:p>
          <a:endParaRPr lang="en-GB"/>
        </a:p>
      </dgm:t>
    </dgm:pt>
    <dgm:pt modelId="{0F4492FF-EACA-7F4D-989D-7F6FD9400FD2}">
      <dgm:prSet phldrT="[Text]" custT="1"/>
      <dgm:spPr/>
      <dgm:t>
        <a:bodyPr/>
        <a:lstStyle/>
        <a:p>
          <a:r>
            <a:rPr lang="en-GB" sz="1600" dirty="0"/>
            <a:t>Improved confidence</a:t>
          </a:r>
        </a:p>
      </dgm:t>
    </dgm:pt>
    <dgm:pt modelId="{80FC67A4-364B-DA4C-B32F-9D71601AB6FA}" type="parTrans" cxnId="{193D8C99-6B8D-D74A-B94D-CF6956E769CD}">
      <dgm:prSet/>
      <dgm:spPr/>
      <dgm:t>
        <a:bodyPr/>
        <a:lstStyle/>
        <a:p>
          <a:endParaRPr lang="en-GB"/>
        </a:p>
      </dgm:t>
    </dgm:pt>
    <dgm:pt modelId="{35B1BF09-D12C-1746-9AD9-A25C28F72D76}" type="sibTrans" cxnId="{193D8C99-6B8D-D74A-B94D-CF6956E769CD}">
      <dgm:prSet/>
      <dgm:spPr/>
      <dgm:t>
        <a:bodyPr/>
        <a:lstStyle/>
        <a:p>
          <a:endParaRPr lang="en-GB"/>
        </a:p>
      </dgm:t>
    </dgm:pt>
    <dgm:pt modelId="{4DBED193-CAA6-1E49-963D-987C835F18C3}">
      <dgm:prSet phldrT="[Text]" custT="1"/>
      <dgm:spPr/>
      <dgm:t>
        <a:bodyPr/>
        <a:lstStyle/>
        <a:p>
          <a:r>
            <a:rPr lang="en-GB" sz="1600" dirty="0"/>
            <a:t>Helps reduce diagnostic overshadowing</a:t>
          </a:r>
        </a:p>
      </dgm:t>
    </dgm:pt>
    <dgm:pt modelId="{2CD40772-B152-AE49-88B8-5AE9C923C0DA}" type="parTrans" cxnId="{D1ECF405-BE77-B149-9556-F09F42364215}">
      <dgm:prSet/>
      <dgm:spPr/>
      <dgm:t>
        <a:bodyPr/>
        <a:lstStyle/>
        <a:p>
          <a:endParaRPr lang="en-GB"/>
        </a:p>
      </dgm:t>
    </dgm:pt>
    <dgm:pt modelId="{6C147833-1F90-694D-A047-090D1337946F}" type="sibTrans" cxnId="{D1ECF405-BE77-B149-9556-F09F42364215}">
      <dgm:prSet/>
      <dgm:spPr/>
      <dgm:t>
        <a:bodyPr/>
        <a:lstStyle/>
        <a:p>
          <a:endParaRPr lang="en-GB"/>
        </a:p>
      </dgm:t>
    </dgm:pt>
    <dgm:pt modelId="{6443C811-2787-AB42-847B-8F69CF97D343}">
      <dgm:prSet phldrT="[Text]" custT="1"/>
      <dgm:spPr/>
      <dgm:t>
        <a:bodyPr/>
        <a:lstStyle/>
        <a:p>
          <a:r>
            <a:rPr lang="en-GB" sz="1600" dirty="0"/>
            <a:t>Helps to focus</a:t>
          </a:r>
        </a:p>
      </dgm:t>
    </dgm:pt>
    <dgm:pt modelId="{CB2AEFBA-7BAD-EF43-9631-9EF0A9A52FD5}" type="parTrans" cxnId="{098E101F-C552-4246-9A15-338AABDBE373}">
      <dgm:prSet/>
      <dgm:spPr/>
      <dgm:t>
        <a:bodyPr/>
        <a:lstStyle/>
        <a:p>
          <a:endParaRPr lang="en-GB"/>
        </a:p>
      </dgm:t>
    </dgm:pt>
    <dgm:pt modelId="{D45F2D44-BA68-2E47-8812-C5A4B6BAE7C5}" type="sibTrans" cxnId="{098E101F-C552-4246-9A15-338AABDBE373}">
      <dgm:prSet/>
      <dgm:spPr/>
      <dgm:t>
        <a:bodyPr/>
        <a:lstStyle/>
        <a:p>
          <a:endParaRPr lang="en-GB"/>
        </a:p>
      </dgm:t>
    </dgm:pt>
    <dgm:pt modelId="{2D77CB7B-D472-B349-85BF-CB5B5D30AB43}">
      <dgm:prSet phldrT="[Text]" custT="1"/>
      <dgm:spPr/>
      <dgm:t>
        <a:bodyPr/>
        <a:lstStyle/>
        <a:p>
          <a:r>
            <a:rPr lang="en-GB" sz="1600" dirty="0"/>
            <a:t>Reinforces existing knowledge</a:t>
          </a:r>
        </a:p>
      </dgm:t>
    </dgm:pt>
    <dgm:pt modelId="{CB6CE037-C212-EA40-8884-37F6DBD6EB9A}" type="parTrans" cxnId="{7970646B-C9CF-B842-A20A-E3844988F247}">
      <dgm:prSet/>
      <dgm:spPr/>
      <dgm:t>
        <a:bodyPr/>
        <a:lstStyle/>
        <a:p>
          <a:endParaRPr lang="en-GB"/>
        </a:p>
      </dgm:t>
    </dgm:pt>
    <dgm:pt modelId="{E23C426A-7CEC-2142-B9B5-8B8F9DC2E350}" type="sibTrans" cxnId="{7970646B-C9CF-B842-A20A-E3844988F247}">
      <dgm:prSet/>
      <dgm:spPr/>
      <dgm:t>
        <a:bodyPr/>
        <a:lstStyle/>
        <a:p>
          <a:endParaRPr lang="en-GB"/>
        </a:p>
      </dgm:t>
    </dgm:pt>
    <dgm:pt modelId="{A3BB0444-8793-A84F-89A6-B6B92F5BCAF5}">
      <dgm:prSet phldrT="[Text]" custT="1"/>
      <dgm:spPr/>
      <dgm:t>
        <a:bodyPr/>
        <a:lstStyle/>
        <a:p>
          <a:r>
            <a:rPr lang="en-GB" sz="1600" dirty="0"/>
            <a:t>Supports conversations and relationships</a:t>
          </a:r>
        </a:p>
      </dgm:t>
    </dgm:pt>
    <dgm:pt modelId="{1C1219E0-8234-6640-8B16-9007AAD86207}" type="parTrans" cxnId="{1CF2D3B9-E3F6-4C49-8FAF-4CF94DC11567}">
      <dgm:prSet/>
      <dgm:spPr/>
      <dgm:t>
        <a:bodyPr/>
        <a:lstStyle/>
        <a:p>
          <a:endParaRPr lang="en-GB"/>
        </a:p>
      </dgm:t>
    </dgm:pt>
    <dgm:pt modelId="{02DD76A7-A58D-E44F-9502-1BAD0CD08E2C}" type="sibTrans" cxnId="{1CF2D3B9-E3F6-4C49-8FAF-4CF94DC11567}">
      <dgm:prSet/>
      <dgm:spPr/>
      <dgm:t>
        <a:bodyPr/>
        <a:lstStyle/>
        <a:p>
          <a:endParaRPr lang="en-GB"/>
        </a:p>
      </dgm:t>
    </dgm:pt>
    <dgm:pt modelId="{E0D2FC1E-40E8-7642-947B-619D59938424}">
      <dgm:prSet phldrT="[Text]" custT="1"/>
      <dgm:spPr/>
      <dgm:t>
        <a:bodyPr/>
        <a:lstStyle/>
        <a:p>
          <a:r>
            <a:rPr lang="en-GB" sz="1600" dirty="0"/>
            <a:t>Helps to monitor change</a:t>
          </a:r>
        </a:p>
      </dgm:t>
    </dgm:pt>
    <dgm:pt modelId="{C3068247-A4D1-CE47-9957-8FC93CE5F816}" type="parTrans" cxnId="{76BD0CB7-0B3B-DA45-B0BB-FA75661F9AE1}">
      <dgm:prSet/>
      <dgm:spPr/>
      <dgm:t>
        <a:bodyPr/>
        <a:lstStyle/>
        <a:p>
          <a:endParaRPr lang="en-GB"/>
        </a:p>
      </dgm:t>
    </dgm:pt>
    <dgm:pt modelId="{2699337D-A4E7-DD42-9368-FC07FA9AB8BB}" type="sibTrans" cxnId="{76BD0CB7-0B3B-DA45-B0BB-FA75661F9AE1}">
      <dgm:prSet/>
      <dgm:spPr/>
      <dgm:t>
        <a:bodyPr/>
        <a:lstStyle/>
        <a:p>
          <a:endParaRPr lang="en-GB"/>
        </a:p>
      </dgm:t>
    </dgm:pt>
    <dgm:pt modelId="{C05D0AFC-653B-5946-BC15-2F0E190ECF23}" type="pres">
      <dgm:prSet presAssocID="{70A21EE9-7709-7E41-B447-A5BABEF75226}" presName="composite" presStyleCnt="0">
        <dgm:presLayoutVars>
          <dgm:chMax val="5"/>
          <dgm:dir/>
          <dgm:resizeHandles val="exact"/>
        </dgm:presLayoutVars>
      </dgm:prSet>
      <dgm:spPr/>
    </dgm:pt>
    <dgm:pt modelId="{37B0B203-FC5C-2E49-85B6-29A34B59F37F}" type="pres">
      <dgm:prSet presAssocID="{392322F5-B987-C344-A233-F7CB0DA1C154}" presName="circle1" presStyleLbl="lnNode1" presStyleIdx="0" presStyleCnt="1" custScaleX="51067" custScaleY="50283" custLinFactNeighborX="4197" custLinFactNeighborY="2839"/>
      <dgm:spPr>
        <a:solidFill>
          <a:schemeClr val="accent3"/>
        </a:solidFill>
      </dgm:spPr>
    </dgm:pt>
    <dgm:pt modelId="{E3211B2A-25C0-CC48-B9BD-32977B19F049}" type="pres">
      <dgm:prSet presAssocID="{392322F5-B987-C344-A233-F7CB0DA1C154}" presName="text1" presStyleLbl="revTx" presStyleIdx="0" presStyleCnt="1" custScaleX="238343" custScaleY="230558" custLinFactNeighborX="87809" custLinFactNeighborY="1589">
        <dgm:presLayoutVars>
          <dgm:bulletEnabled val="1"/>
        </dgm:presLayoutVars>
      </dgm:prSet>
      <dgm:spPr/>
    </dgm:pt>
    <dgm:pt modelId="{96ABD72F-E377-B240-A46C-38A41DE8B9FA}" type="pres">
      <dgm:prSet presAssocID="{392322F5-B987-C344-A233-F7CB0DA1C154}" presName="line1" presStyleLbl="callout" presStyleIdx="0" presStyleCnt="2"/>
      <dgm:spPr/>
    </dgm:pt>
    <dgm:pt modelId="{50DE5E84-58F0-8445-A03D-308855655C6A}" type="pres">
      <dgm:prSet presAssocID="{392322F5-B987-C344-A233-F7CB0DA1C154}" presName="d1" presStyleLbl="callout" presStyleIdx="1" presStyleCnt="2"/>
      <dgm:spPr/>
    </dgm:pt>
  </dgm:ptLst>
  <dgm:cxnLst>
    <dgm:cxn modelId="{52D86400-A58A-244B-AD04-B6912B9B2D17}" type="presOf" srcId="{15C44463-0CA3-B84B-A3C2-B0C9689232C7}" destId="{E3211B2A-25C0-CC48-B9BD-32977B19F049}" srcOrd="0" destOrd="1" presId="urn:microsoft.com/office/officeart/2005/8/layout/target1"/>
    <dgm:cxn modelId="{003E1001-9DCF-704C-AE9B-65FF758796A5}" srcId="{392322F5-B987-C344-A233-F7CB0DA1C154}" destId="{696A6B67-4A9E-0E47-B945-B9511876981A}" srcOrd="1" destOrd="0" parTransId="{85361C4F-D3F5-F348-8153-A4653EB7488D}" sibTransId="{A307E704-239D-AE49-AF6B-B10FE9972C91}"/>
    <dgm:cxn modelId="{D1ECF405-BE77-B149-9556-F09F42364215}" srcId="{392322F5-B987-C344-A233-F7CB0DA1C154}" destId="{4DBED193-CAA6-1E49-963D-987C835F18C3}" srcOrd="3" destOrd="0" parTransId="{2CD40772-B152-AE49-88B8-5AE9C923C0DA}" sibTransId="{6C147833-1F90-694D-A047-090D1337946F}"/>
    <dgm:cxn modelId="{10E6ED06-1005-1D4E-9FA1-35EACC1CD413}" type="presOf" srcId="{4DBED193-CAA6-1E49-963D-987C835F18C3}" destId="{E3211B2A-25C0-CC48-B9BD-32977B19F049}" srcOrd="0" destOrd="4" presId="urn:microsoft.com/office/officeart/2005/8/layout/target1"/>
    <dgm:cxn modelId="{098E101F-C552-4246-9A15-338AABDBE373}" srcId="{392322F5-B987-C344-A233-F7CB0DA1C154}" destId="{6443C811-2787-AB42-847B-8F69CF97D343}" srcOrd="4" destOrd="0" parTransId="{CB2AEFBA-7BAD-EF43-9631-9EF0A9A52FD5}" sibTransId="{D45F2D44-BA68-2E47-8812-C5A4B6BAE7C5}"/>
    <dgm:cxn modelId="{F269AD27-D373-6443-8B44-F8F4ACB357B0}" type="presOf" srcId="{70A21EE9-7709-7E41-B447-A5BABEF75226}" destId="{C05D0AFC-653B-5946-BC15-2F0E190ECF23}" srcOrd="0" destOrd="0" presId="urn:microsoft.com/office/officeart/2005/8/layout/target1"/>
    <dgm:cxn modelId="{3CF52029-12AB-CE41-8104-E8A0D6CACB29}" type="presOf" srcId="{E0D2FC1E-40E8-7642-947B-619D59938424}" destId="{E3211B2A-25C0-CC48-B9BD-32977B19F049}" srcOrd="0" destOrd="8" presId="urn:microsoft.com/office/officeart/2005/8/layout/target1"/>
    <dgm:cxn modelId="{16F1963E-8C27-E74F-87B1-58174CFE5029}" type="presOf" srcId="{0F4492FF-EACA-7F4D-989D-7F6FD9400FD2}" destId="{E3211B2A-25C0-CC48-B9BD-32977B19F049}" srcOrd="0" destOrd="3" presId="urn:microsoft.com/office/officeart/2005/8/layout/target1"/>
    <dgm:cxn modelId="{D73BBF42-A264-9446-B860-C6C1EAA717C6}" type="presOf" srcId="{696A6B67-4A9E-0E47-B945-B9511876981A}" destId="{E3211B2A-25C0-CC48-B9BD-32977B19F049}" srcOrd="0" destOrd="2" presId="urn:microsoft.com/office/officeart/2005/8/layout/target1"/>
    <dgm:cxn modelId="{76F67363-9912-2644-AEB7-0CB52AFC116D}" type="presOf" srcId="{A3BB0444-8793-A84F-89A6-B6B92F5BCAF5}" destId="{E3211B2A-25C0-CC48-B9BD-32977B19F049}" srcOrd="0" destOrd="7" presId="urn:microsoft.com/office/officeart/2005/8/layout/target1"/>
    <dgm:cxn modelId="{7970646B-C9CF-B842-A20A-E3844988F247}" srcId="{392322F5-B987-C344-A233-F7CB0DA1C154}" destId="{2D77CB7B-D472-B349-85BF-CB5B5D30AB43}" srcOrd="5" destOrd="0" parTransId="{CB6CE037-C212-EA40-8884-37F6DBD6EB9A}" sibTransId="{E23C426A-7CEC-2142-B9B5-8B8F9DC2E350}"/>
    <dgm:cxn modelId="{65675791-7F0E-2D42-8C87-C67320D22A05}" srcId="{392322F5-B987-C344-A233-F7CB0DA1C154}" destId="{15C44463-0CA3-B84B-A3C2-B0C9689232C7}" srcOrd="0" destOrd="0" parTransId="{61C45C00-61B0-B848-B71F-BD5CC4F9F891}" sibTransId="{237BC10B-82D0-9A41-AE34-FDBED15AB543}"/>
    <dgm:cxn modelId="{193D8C99-6B8D-D74A-B94D-CF6956E769CD}" srcId="{392322F5-B987-C344-A233-F7CB0DA1C154}" destId="{0F4492FF-EACA-7F4D-989D-7F6FD9400FD2}" srcOrd="2" destOrd="0" parTransId="{80FC67A4-364B-DA4C-B32F-9D71601AB6FA}" sibTransId="{35B1BF09-D12C-1746-9AD9-A25C28F72D76}"/>
    <dgm:cxn modelId="{486A1E9D-9600-7141-A729-38C70887403A}" type="presOf" srcId="{2D77CB7B-D472-B349-85BF-CB5B5D30AB43}" destId="{E3211B2A-25C0-CC48-B9BD-32977B19F049}" srcOrd="0" destOrd="6" presId="urn:microsoft.com/office/officeart/2005/8/layout/target1"/>
    <dgm:cxn modelId="{76BD0CB7-0B3B-DA45-B0BB-FA75661F9AE1}" srcId="{392322F5-B987-C344-A233-F7CB0DA1C154}" destId="{E0D2FC1E-40E8-7642-947B-619D59938424}" srcOrd="7" destOrd="0" parTransId="{C3068247-A4D1-CE47-9957-8FC93CE5F816}" sibTransId="{2699337D-A4E7-DD42-9368-FC07FA9AB8BB}"/>
    <dgm:cxn modelId="{1CF2D3B9-E3F6-4C49-8FAF-4CF94DC11567}" srcId="{392322F5-B987-C344-A233-F7CB0DA1C154}" destId="{A3BB0444-8793-A84F-89A6-B6B92F5BCAF5}" srcOrd="6" destOrd="0" parTransId="{1C1219E0-8234-6640-8B16-9007AAD86207}" sibTransId="{02DD76A7-A58D-E44F-9502-1BAD0CD08E2C}"/>
    <dgm:cxn modelId="{71DE45E1-C98E-2E4A-B5B1-58FB32256349}" type="presOf" srcId="{392322F5-B987-C344-A233-F7CB0DA1C154}" destId="{E3211B2A-25C0-CC48-B9BD-32977B19F049}" srcOrd="0" destOrd="0" presId="urn:microsoft.com/office/officeart/2005/8/layout/target1"/>
    <dgm:cxn modelId="{3E0E52EB-9FD0-DB40-971E-1A54270BDB15}" srcId="{70A21EE9-7709-7E41-B447-A5BABEF75226}" destId="{392322F5-B987-C344-A233-F7CB0DA1C154}" srcOrd="0" destOrd="0" parTransId="{5C20BB08-20B0-EB46-BD04-FDFD75187070}" sibTransId="{B82F1CC4-1D8B-AD4A-9677-AC80650EE6B7}"/>
    <dgm:cxn modelId="{69DEB7F6-7A75-8040-BE0A-2B1E2CA2E5CA}" type="presOf" srcId="{6443C811-2787-AB42-847B-8F69CF97D343}" destId="{E3211B2A-25C0-CC48-B9BD-32977B19F049}" srcOrd="0" destOrd="5" presId="urn:microsoft.com/office/officeart/2005/8/layout/target1"/>
    <dgm:cxn modelId="{7D047B2E-AC9A-8E42-B6EB-2081ACF88550}" type="presParOf" srcId="{C05D0AFC-653B-5946-BC15-2F0E190ECF23}" destId="{37B0B203-FC5C-2E49-85B6-29A34B59F37F}" srcOrd="0" destOrd="0" presId="urn:microsoft.com/office/officeart/2005/8/layout/target1"/>
    <dgm:cxn modelId="{16C0B447-F0A9-4A42-B401-FE3CD913A6CD}" type="presParOf" srcId="{C05D0AFC-653B-5946-BC15-2F0E190ECF23}" destId="{E3211B2A-25C0-CC48-B9BD-32977B19F049}" srcOrd="1" destOrd="0" presId="urn:microsoft.com/office/officeart/2005/8/layout/target1"/>
    <dgm:cxn modelId="{FFCEFD01-7181-8148-B77E-7FFDA644215F}" type="presParOf" srcId="{C05D0AFC-653B-5946-BC15-2F0E190ECF23}" destId="{96ABD72F-E377-B240-A46C-38A41DE8B9FA}" srcOrd="2" destOrd="0" presId="urn:microsoft.com/office/officeart/2005/8/layout/target1"/>
    <dgm:cxn modelId="{A26E153D-7C38-1942-B1F9-A7A225B25780}" type="presParOf" srcId="{C05D0AFC-653B-5946-BC15-2F0E190ECF23}" destId="{50DE5E84-58F0-8445-A03D-308855655C6A}" srcOrd="3" destOrd="0" presId="urn:microsoft.com/office/officeart/2005/8/layout/targe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4B158-2855-5440-AF2D-1EC28861AF63}">
      <dsp:nvSpPr>
        <dsp:cNvPr id="0" name=""/>
        <dsp:cNvSpPr/>
      </dsp:nvSpPr>
      <dsp:spPr>
        <a:xfrm>
          <a:off x="3351609" y="1996942"/>
          <a:ext cx="1424781" cy="14247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Nine parent/carers and five clinicians</a:t>
          </a:r>
        </a:p>
      </dsp:txBody>
      <dsp:txXfrm>
        <a:off x="3560263" y="2205596"/>
        <a:ext cx="1007473" cy="1007473"/>
      </dsp:txXfrm>
    </dsp:sp>
    <dsp:sp modelId="{4CC8898F-B061-2C46-B0E3-23D650BFC6F3}">
      <dsp:nvSpPr>
        <dsp:cNvPr id="0" name=""/>
        <dsp:cNvSpPr/>
      </dsp:nvSpPr>
      <dsp:spPr>
        <a:xfrm rot="16200000">
          <a:off x="3913169" y="1478682"/>
          <a:ext cx="301660" cy="48442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958418" y="1620816"/>
        <a:ext cx="211162" cy="290655"/>
      </dsp:txXfrm>
    </dsp:sp>
    <dsp:sp modelId="{91D502A9-1998-5041-99E4-1420B25B7FAA}">
      <dsp:nvSpPr>
        <dsp:cNvPr id="0" name=""/>
        <dsp:cNvSpPr/>
      </dsp:nvSpPr>
      <dsp:spPr>
        <a:xfrm>
          <a:off x="3351609" y="2990"/>
          <a:ext cx="1424781" cy="142478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Design</a:t>
          </a:r>
        </a:p>
      </dsp:txBody>
      <dsp:txXfrm>
        <a:off x="3560263" y="211644"/>
        <a:ext cx="1007473" cy="1007473"/>
      </dsp:txXfrm>
    </dsp:sp>
    <dsp:sp modelId="{E411D4FF-5A8D-5945-9F6C-76DAAD3BC240}">
      <dsp:nvSpPr>
        <dsp:cNvPr id="0" name=""/>
        <dsp:cNvSpPr/>
      </dsp:nvSpPr>
      <dsp:spPr>
        <a:xfrm>
          <a:off x="4901608" y="2467120"/>
          <a:ext cx="301660" cy="48442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901608" y="2564005"/>
        <a:ext cx="211162" cy="290655"/>
      </dsp:txXfrm>
    </dsp:sp>
    <dsp:sp modelId="{64B381ED-1174-2C41-B2F1-90F8DD9B47DA}">
      <dsp:nvSpPr>
        <dsp:cNvPr id="0" name=""/>
        <dsp:cNvSpPr/>
      </dsp:nvSpPr>
      <dsp:spPr>
        <a:xfrm>
          <a:off x="5345561" y="1996942"/>
          <a:ext cx="1424781" cy="142478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Function</a:t>
          </a:r>
        </a:p>
      </dsp:txBody>
      <dsp:txXfrm>
        <a:off x="5554215" y="2205596"/>
        <a:ext cx="1007473" cy="1007473"/>
      </dsp:txXfrm>
    </dsp:sp>
    <dsp:sp modelId="{4E203F6B-BD49-F042-8883-ED14A613E2B0}">
      <dsp:nvSpPr>
        <dsp:cNvPr id="0" name=""/>
        <dsp:cNvSpPr/>
      </dsp:nvSpPr>
      <dsp:spPr>
        <a:xfrm rot="5400000">
          <a:off x="3913169" y="3455559"/>
          <a:ext cx="301660" cy="48442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958418" y="3507195"/>
        <a:ext cx="211162" cy="290655"/>
      </dsp:txXfrm>
    </dsp:sp>
    <dsp:sp modelId="{6518182D-0170-6F49-BEB2-6A981BD1BDF5}">
      <dsp:nvSpPr>
        <dsp:cNvPr id="0" name=""/>
        <dsp:cNvSpPr/>
      </dsp:nvSpPr>
      <dsp:spPr>
        <a:xfrm>
          <a:off x="3351609" y="3990894"/>
          <a:ext cx="1424781" cy="1424781"/>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Outcomes</a:t>
          </a:r>
        </a:p>
      </dsp:txBody>
      <dsp:txXfrm>
        <a:off x="3560263" y="4199548"/>
        <a:ext cx="1007473" cy="1007473"/>
      </dsp:txXfrm>
    </dsp:sp>
    <dsp:sp modelId="{AB67A9D8-6B2F-8646-9E63-ECAB3E942767}">
      <dsp:nvSpPr>
        <dsp:cNvPr id="0" name=""/>
        <dsp:cNvSpPr/>
      </dsp:nvSpPr>
      <dsp:spPr>
        <a:xfrm rot="10800000">
          <a:off x="2924731" y="2467120"/>
          <a:ext cx="301660" cy="48442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015229" y="2564005"/>
        <a:ext cx="211162" cy="290655"/>
      </dsp:txXfrm>
    </dsp:sp>
    <dsp:sp modelId="{68D6C8E3-2EEB-FF4A-BEA6-8CBAC2E37AA2}">
      <dsp:nvSpPr>
        <dsp:cNvPr id="0" name=""/>
        <dsp:cNvSpPr/>
      </dsp:nvSpPr>
      <dsp:spPr>
        <a:xfrm>
          <a:off x="1357657" y="1996942"/>
          <a:ext cx="1424781" cy="142478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Usability</a:t>
          </a:r>
        </a:p>
      </dsp:txBody>
      <dsp:txXfrm>
        <a:off x="1566311" y="2205596"/>
        <a:ext cx="1007473" cy="10074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0B203-FC5C-2E49-85B6-29A34B59F37F}">
      <dsp:nvSpPr>
        <dsp:cNvPr id="0" name=""/>
        <dsp:cNvSpPr/>
      </dsp:nvSpPr>
      <dsp:spPr>
        <a:xfrm>
          <a:off x="1789819" y="3239165"/>
          <a:ext cx="1964055" cy="1933902"/>
        </a:xfrm>
        <a:prstGeom prst="ellipse">
          <a:avLst/>
        </a:prstGeom>
        <a:solidFill>
          <a:schemeClr val="accent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3211B2A-25C0-CC48-B9BD-32977B19F049}">
      <dsp:nvSpPr>
        <dsp:cNvPr id="0" name=""/>
        <dsp:cNvSpPr/>
      </dsp:nvSpPr>
      <dsp:spPr>
        <a:xfrm>
          <a:off x="5472674" y="-19555"/>
          <a:ext cx="4583379" cy="3694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t" anchorCtr="0">
          <a:noAutofit/>
        </a:bodyPr>
        <a:lstStyle/>
        <a:p>
          <a:pPr marL="0" lvl="0" indent="0" algn="l" defTabSz="889000">
            <a:lnSpc>
              <a:spcPct val="90000"/>
            </a:lnSpc>
            <a:spcBef>
              <a:spcPct val="0"/>
            </a:spcBef>
            <a:spcAft>
              <a:spcPct val="35000"/>
            </a:spcAft>
            <a:buNone/>
          </a:pPr>
          <a:r>
            <a:rPr lang="en-GB" sz="2000" kern="1200" dirty="0"/>
            <a:t>Function</a:t>
          </a:r>
        </a:p>
        <a:p>
          <a:pPr marL="171450" lvl="1" indent="-171450" algn="l" defTabSz="711200">
            <a:lnSpc>
              <a:spcPct val="90000"/>
            </a:lnSpc>
            <a:spcBef>
              <a:spcPct val="0"/>
            </a:spcBef>
            <a:spcAft>
              <a:spcPct val="15000"/>
            </a:spcAft>
            <a:buChar char="•"/>
          </a:pPr>
          <a:r>
            <a:rPr lang="en-GB" sz="1600" kern="1200" dirty="0"/>
            <a:t>Prompt and memory-aid</a:t>
          </a:r>
        </a:p>
        <a:p>
          <a:pPr marL="171450" lvl="1" indent="-171450" algn="l" defTabSz="711200">
            <a:lnSpc>
              <a:spcPct val="90000"/>
            </a:lnSpc>
            <a:spcBef>
              <a:spcPct val="0"/>
            </a:spcBef>
            <a:spcAft>
              <a:spcPct val="15000"/>
            </a:spcAft>
            <a:buChar char="•"/>
          </a:pPr>
          <a:r>
            <a:rPr lang="en-GB" sz="1600" kern="1200" dirty="0"/>
            <a:t>New perspectives about behaviour</a:t>
          </a:r>
        </a:p>
        <a:p>
          <a:pPr marL="171450" lvl="1" indent="-171450" algn="l" defTabSz="711200">
            <a:lnSpc>
              <a:spcPct val="90000"/>
            </a:lnSpc>
            <a:spcBef>
              <a:spcPct val="0"/>
            </a:spcBef>
            <a:spcAft>
              <a:spcPct val="15000"/>
            </a:spcAft>
            <a:buChar char="•"/>
          </a:pPr>
          <a:r>
            <a:rPr lang="en-GB" sz="1600" kern="1200" dirty="0"/>
            <a:t>Improved confidence</a:t>
          </a:r>
        </a:p>
        <a:p>
          <a:pPr marL="171450" lvl="1" indent="-171450" algn="l" defTabSz="711200">
            <a:lnSpc>
              <a:spcPct val="90000"/>
            </a:lnSpc>
            <a:spcBef>
              <a:spcPct val="0"/>
            </a:spcBef>
            <a:spcAft>
              <a:spcPct val="15000"/>
            </a:spcAft>
            <a:buChar char="•"/>
          </a:pPr>
          <a:r>
            <a:rPr lang="en-GB" sz="1600" kern="1200" dirty="0"/>
            <a:t>Helps reduce diagnostic overshadowing</a:t>
          </a:r>
        </a:p>
        <a:p>
          <a:pPr marL="171450" lvl="1" indent="-171450" algn="l" defTabSz="711200">
            <a:lnSpc>
              <a:spcPct val="90000"/>
            </a:lnSpc>
            <a:spcBef>
              <a:spcPct val="0"/>
            </a:spcBef>
            <a:spcAft>
              <a:spcPct val="15000"/>
            </a:spcAft>
            <a:buChar char="•"/>
          </a:pPr>
          <a:r>
            <a:rPr lang="en-GB" sz="1600" kern="1200" dirty="0"/>
            <a:t>Helps to focus</a:t>
          </a:r>
        </a:p>
        <a:p>
          <a:pPr marL="171450" lvl="1" indent="-171450" algn="l" defTabSz="711200">
            <a:lnSpc>
              <a:spcPct val="90000"/>
            </a:lnSpc>
            <a:spcBef>
              <a:spcPct val="0"/>
            </a:spcBef>
            <a:spcAft>
              <a:spcPct val="15000"/>
            </a:spcAft>
            <a:buChar char="•"/>
          </a:pPr>
          <a:r>
            <a:rPr lang="en-GB" sz="1600" kern="1200" dirty="0"/>
            <a:t>Reinforces existing knowledge</a:t>
          </a:r>
        </a:p>
        <a:p>
          <a:pPr marL="171450" lvl="1" indent="-171450" algn="l" defTabSz="711200">
            <a:lnSpc>
              <a:spcPct val="90000"/>
            </a:lnSpc>
            <a:spcBef>
              <a:spcPct val="0"/>
            </a:spcBef>
            <a:spcAft>
              <a:spcPct val="15000"/>
            </a:spcAft>
            <a:buChar char="•"/>
          </a:pPr>
          <a:r>
            <a:rPr lang="en-GB" sz="1600" kern="1200" dirty="0"/>
            <a:t>Supports conversations and relationships</a:t>
          </a:r>
        </a:p>
        <a:p>
          <a:pPr marL="171450" lvl="1" indent="-171450" algn="l" defTabSz="711200">
            <a:lnSpc>
              <a:spcPct val="90000"/>
            </a:lnSpc>
            <a:spcBef>
              <a:spcPct val="0"/>
            </a:spcBef>
            <a:spcAft>
              <a:spcPct val="15000"/>
            </a:spcAft>
            <a:buChar char="•"/>
          </a:pPr>
          <a:r>
            <a:rPr lang="en-GB" sz="1600" kern="1200" dirty="0"/>
            <a:t>Helps to monitor change</a:t>
          </a:r>
        </a:p>
      </dsp:txBody>
      <dsp:txXfrm>
        <a:off x="5472674" y="-19555"/>
        <a:ext cx="4583379" cy="3694727"/>
      </dsp:txXfrm>
    </dsp:sp>
    <dsp:sp modelId="{96ABD72F-E377-B240-A46C-38A41DE8B9FA}">
      <dsp:nvSpPr>
        <dsp:cNvPr id="0" name=""/>
        <dsp:cNvSpPr/>
      </dsp:nvSpPr>
      <dsp:spPr>
        <a:xfrm>
          <a:off x="4693699" y="1802344"/>
          <a:ext cx="48075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50DE5E84-58F0-8445-A03D-308855655C6A}">
      <dsp:nvSpPr>
        <dsp:cNvPr id="0" name=""/>
        <dsp:cNvSpPr/>
      </dsp:nvSpPr>
      <dsp:spPr>
        <a:xfrm rot="5400000">
          <a:off x="2448735" y="1962755"/>
          <a:ext cx="2405054" cy="2081667"/>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Define behaviours that challenge (SIB, aggressive behaviour, property destruction)</a:t>
            </a:r>
          </a:p>
          <a:p>
            <a:r>
              <a:rPr lang="en-GB" dirty="0"/>
              <a:t>1 in every 5-6 people with ID</a:t>
            </a:r>
          </a:p>
          <a:p>
            <a:r>
              <a:rPr lang="en-GB" dirty="0"/>
              <a:t>Higher prevalence in some genetic syndromes: 77% SIB 69% aggressive behaviour FXS</a:t>
            </a:r>
          </a:p>
          <a:p>
            <a:endParaRPr lang="en-GB" dirty="0"/>
          </a:p>
        </p:txBody>
      </p:sp>
      <p:sp>
        <p:nvSpPr>
          <p:cNvPr id="4" name="Slide Number Placeholder 3"/>
          <p:cNvSpPr>
            <a:spLocks noGrp="1"/>
          </p:cNvSpPr>
          <p:nvPr>
            <p:ph type="sldNum" sz="quarter" idx="5"/>
          </p:nvPr>
        </p:nvSpPr>
        <p:spPr/>
        <p:txBody>
          <a:bodyPr/>
          <a:lstStyle/>
          <a:p>
            <a:fld id="{90FF7957-DB4E-4302-8219-698A7705412D}" type="slidenum">
              <a:rPr lang="en-GB" smtClean="0"/>
              <a:t>8</a:t>
            </a:fld>
            <a:endParaRPr lang="en-GB"/>
          </a:p>
        </p:txBody>
      </p:sp>
    </p:spTree>
    <p:extLst>
      <p:ext uri="{BB962C8B-B14F-4D97-AF65-F5344CB8AC3E}">
        <p14:creationId xmlns:p14="http://schemas.microsoft.com/office/powerpoint/2010/main" val="2091268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leaves the person with a very limited repertoire of </a:t>
            </a:r>
            <a:r>
              <a:rPr lang="en-US" dirty="0" err="1"/>
              <a:t>behaviours</a:t>
            </a:r>
            <a:r>
              <a:rPr lang="en-US" dirty="0"/>
              <a:t> that they can draw on.</a:t>
            </a:r>
          </a:p>
          <a:p>
            <a:endParaRPr lang="en-GB" dirty="0"/>
          </a:p>
        </p:txBody>
      </p:sp>
      <p:sp>
        <p:nvSpPr>
          <p:cNvPr id="4" name="Slide Number Placeholder 3"/>
          <p:cNvSpPr>
            <a:spLocks noGrp="1"/>
          </p:cNvSpPr>
          <p:nvPr>
            <p:ph type="sldNum" sz="quarter" idx="5"/>
          </p:nvPr>
        </p:nvSpPr>
        <p:spPr/>
        <p:txBody>
          <a:bodyPr/>
          <a:lstStyle/>
          <a:p>
            <a:fld id="{B4EB7D2E-3688-4EB6-B6BA-7AA307EF9D91}" type="slidenum">
              <a:rPr lang="en-GB" smtClean="0"/>
              <a:t>20</a:t>
            </a:fld>
            <a:endParaRPr lang="en-GB"/>
          </a:p>
        </p:txBody>
      </p:sp>
    </p:spTree>
    <p:extLst>
      <p:ext uri="{BB962C8B-B14F-4D97-AF65-F5344CB8AC3E}">
        <p14:creationId xmlns:p14="http://schemas.microsoft.com/office/powerpoint/2010/main" val="3268033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B7D2E-3688-4EB6-B6BA-7AA307EF9D91}" type="slidenum">
              <a:rPr lang="en-GB" smtClean="0"/>
              <a:t>21</a:t>
            </a:fld>
            <a:endParaRPr lang="en-GB"/>
          </a:p>
        </p:txBody>
      </p:sp>
    </p:spTree>
    <p:extLst>
      <p:ext uri="{BB962C8B-B14F-4D97-AF65-F5344CB8AC3E}">
        <p14:creationId xmlns:p14="http://schemas.microsoft.com/office/powerpoint/2010/main" val="795357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EB7D2E-3688-4EB6-B6BA-7AA307EF9D91}" type="slidenum">
              <a:rPr lang="en-GB" smtClean="0"/>
              <a:t>23</a:t>
            </a:fld>
            <a:endParaRPr lang="en-GB"/>
          </a:p>
        </p:txBody>
      </p:sp>
    </p:spTree>
    <p:extLst>
      <p:ext uri="{BB962C8B-B14F-4D97-AF65-F5344CB8AC3E}">
        <p14:creationId xmlns:p14="http://schemas.microsoft.com/office/powerpoint/2010/main" val="1796454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587C3-BD92-E6AE-499D-A42817DF3D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F56724-304D-01E3-2598-2F712D31761A}"/>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41277964-06C7-865C-6F5B-F4FE79D7D0B6}"/>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954037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37A8E-0854-85B0-82EE-2A62A04627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F111D5-7129-B320-F28C-D25061C6D39E}"/>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41F00E90-C10E-4C1D-1C83-D1C074741AB1}"/>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257903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A4142-15A1-490C-E438-7AC789915F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FD31DD-888C-22EA-90E9-3D4692D3C356}"/>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4337FAA7-0F2D-1B93-27A2-1EDEEEB6F670}"/>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669750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EC77F-B174-BB86-954A-E8D61F2D50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8E1445-98A6-B0CE-CAED-11944FA13166}"/>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7988ACAF-A1B3-FF52-E8CF-46151D06329E}"/>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250324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7EF17-0710-D131-4099-1505156318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89BEF8-3D4C-8E10-C393-175360208D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8875ED-4B6F-CD71-DAFD-1BC8596626B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01AAAA5-7855-E8C0-E437-1904751FB138}"/>
              </a:ext>
            </a:extLst>
          </p:cNvPr>
          <p:cNvSpPr>
            <a:spLocks noGrp="1"/>
          </p:cNvSpPr>
          <p:nvPr>
            <p:ph type="sldNum" sz="quarter" idx="5"/>
          </p:nvPr>
        </p:nvSpPr>
        <p:spPr/>
        <p:txBody>
          <a:bodyPr/>
          <a:lstStyle/>
          <a:p>
            <a:fld id="{90FF7957-DB4E-4302-8219-698A7705412D}" type="slidenum">
              <a:rPr lang="en-GB" smtClean="0"/>
              <a:t>9</a:t>
            </a:fld>
            <a:endParaRPr lang="en-GB"/>
          </a:p>
        </p:txBody>
      </p:sp>
    </p:spTree>
    <p:extLst>
      <p:ext uri="{BB962C8B-B14F-4D97-AF65-F5344CB8AC3E}">
        <p14:creationId xmlns:p14="http://schemas.microsoft.com/office/powerpoint/2010/main" val="768451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E6F7C-1FC3-CBFF-4E29-FA073A466C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E884EF-2115-DF8E-EA78-2C6C0CE96D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8811D7-6431-99F6-1F9B-438DB56C773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384D5FC-8D81-9999-C0B9-269AF68B404E}"/>
              </a:ext>
            </a:extLst>
          </p:cNvPr>
          <p:cNvSpPr>
            <a:spLocks noGrp="1"/>
          </p:cNvSpPr>
          <p:nvPr>
            <p:ph type="sldNum" sz="quarter" idx="5"/>
          </p:nvPr>
        </p:nvSpPr>
        <p:spPr/>
        <p:txBody>
          <a:bodyPr/>
          <a:lstStyle/>
          <a:p>
            <a:fld id="{90FF7957-DB4E-4302-8219-698A7705412D}" type="slidenum">
              <a:rPr lang="en-GB" smtClean="0"/>
              <a:t>10</a:t>
            </a:fld>
            <a:endParaRPr lang="en-GB"/>
          </a:p>
        </p:txBody>
      </p:sp>
    </p:spTree>
    <p:extLst>
      <p:ext uri="{BB962C8B-B14F-4D97-AF65-F5344CB8AC3E}">
        <p14:creationId xmlns:p14="http://schemas.microsoft.com/office/powerpoint/2010/main" val="1370800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85A5B-61E1-2361-6B66-06FB04C1DA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CBB2DC-BE57-09F5-B91B-F06C6E7A15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FE69CD-443C-A28C-16EF-13E41DE4492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B884EAD-EF6F-FDBA-185D-C65EDAB8652A}"/>
              </a:ext>
            </a:extLst>
          </p:cNvPr>
          <p:cNvSpPr>
            <a:spLocks noGrp="1"/>
          </p:cNvSpPr>
          <p:nvPr>
            <p:ph type="sldNum" sz="quarter" idx="5"/>
          </p:nvPr>
        </p:nvSpPr>
        <p:spPr/>
        <p:txBody>
          <a:bodyPr/>
          <a:lstStyle/>
          <a:p>
            <a:fld id="{90FF7957-DB4E-4302-8219-698A7705412D}" type="slidenum">
              <a:rPr lang="en-GB" smtClean="0"/>
              <a:t>11</a:t>
            </a:fld>
            <a:endParaRPr lang="en-GB"/>
          </a:p>
        </p:txBody>
      </p:sp>
    </p:spTree>
    <p:extLst>
      <p:ext uri="{BB962C8B-B14F-4D97-AF65-F5344CB8AC3E}">
        <p14:creationId xmlns:p14="http://schemas.microsoft.com/office/powerpoint/2010/main" val="44424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024040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A974F-8862-A84E-EE6B-5BFD3F848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562135-ECB2-4EED-B063-9BF046CEA9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9AA59D-53BF-FC15-99AD-2418C7446B5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2A48D6E-7005-0D36-CF03-C2EF0884C3C4}"/>
              </a:ext>
            </a:extLst>
          </p:cNvPr>
          <p:cNvSpPr>
            <a:spLocks noGrp="1"/>
          </p:cNvSpPr>
          <p:nvPr>
            <p:ph type="sldNum" sz="quarter" idx="5"/>
          </p:nvPr>
        </p:nvSpPr>
        <p:spPr/>
        <p:txBody>
          <a:bodyPr/>
          <a:lstStyle/>
          <a:p>
            <a:fld id="{7B935119-E922-49E8-9185-26F250BE64A2}" type="slidenum">
              <a:rPr lang="en-GB" smtClean="0"/>
              <a:t>13</a:t>
            </a:fld>
            <a:endParaRPr lang="en-GB"/>
          </a:p>
        </p:txBody>
      </p:sp>
    </p:spTree>
    <p:extLst>
      <p:ext uri="{BB962C8B-B14F-4D97-AF65-F5344CB8AC3E}">
        <p14:creationId xmlns:p14="http://schemas.microsoft.com/office/powerpoint/2010/main" val="3392208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FF7957-DB4E-4302-8219-698A7705412D}" type="slidenum">
              <a:rPr lang="en-GB" smtClean="0"/>
              <a:t>14</a:t>
            </a:fld>
            <a:endParaRPr lang="en-GB"/>
          </a:p>
        </p:txBody>
      </p:sp>
    </p:spTree>
    <p:extLst>
      <p:ext uri="{BB962C8B-B14F-4D97-AF65-F5344CB8AC3E}">
        <p14:creationId xmlns:p14="http://schemas.microsoft.com/office/powerpoint/2010/main" val="1969814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before I go on to discuss why challenging behaviour is more common in children with communication difficulties and how challenging behaviour can act as a form of communication I just want to discuss how pain is often overlooked and are linked to CB in many children.  Discuss text on slides.  For many children when pain related conditions are treated, behaviours that challenge reduce and no further intervention is needed.</a:t>
            </a:r>
          </a:p>
          <a:p>
            <a:endParaRPr lang="en-GB" dirty="0"/>
          </a:p>
        </p:txBody>
      </p:sp>
      <p:sp>
        <p:nvSpPr>
          <p:cNvPr id="4" name="Slide Number Placeholder 3"/>
          <p:cNvSpPr>
            <a:spLocks noGrp="1"/>
          </p:cNvSpPr>
          <p:nvPr>
            <p:ph type="sldNum" sz="quarter" idx="5"/>
          </p:nvPr>
        </p:nvSpPr>
        <p:spPr/>
        <p:txBody>
          <a:bodyPr/>
          <a:lstStyle/>
          <a:p>
            <a:fld id="{B4EB7D2E-3688-4EB6-B6BA-7AA307EF9D91}" type="slidenum">
              <a:rPr lang="en-GB" smtClean="0"/>
              <a:t>15</a:t>
            </a:fld>
            <a:endParaRPr lang="en-GB"/>
          </a:p>
        </p:txBody>
      </p:sp>
    </p:spTree>
    <p:extLst>
      <p:ext uri="{BB962C8B-B14F-4D97-AF65-F5344CB8AC3E}">
        <p14:creationId xmlns:p14="http://schemas.microsoft.com/office/powerpoint/2010/main" val="852992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about children who aren’t in pain, why does CB start. On this slide discuss how we all have multiple ways of communicating our needs to others. However, in people with communication and mobility difficulties sometimes many of these are not available to us.</a:t>
            </a:r>
          </a:p>
          <a:p>
            <a:endParaRPr lang="en-GB" dirty="0"/>
          </a:p>
        </p:txBody>
      </p:sp>
      <p:sp>
        <p:nvSpPr>
          <p:cNvPr id="4" name="Slide Number Placeholder 3"/>
          <p:cNvSpPr>
            <a:spLocks noGrp="1"/>
          </p:cNvSpPr>
          <p:nvPr>
            <p:ph type="sldNum" sz="quarter" idx="5"/>
          </p:nvPr>
        </p:nvSpPr>
        <p:spPr/>
        <p:txBody>
          <a:bodyPr/>
          <a:lstStyle/>
          <a:p>
            <a:fld id="{B4EB7D2E-3688-4EB6-B6BA-7AA307EF9D91}" type="slidenum">
              <a:rPr lang="en-GB" smtClean="0"/>
              <a:t>19</a:t>
            </a:fld>
            <a:endParaRPr lang="en-GB"/>
          </a:p>
        </p:txBody>
      </p:sp>
    </p:spTree>
    <p:extLst>
      <p:ext uri="{BB962C8B-B14F-4D97-AF65-F5344CB8AC3E}">
        <p14:creationId xmlns:p14="http://schemas.microsoft.com/office/powerpoint/2010/main" val="322270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slideMaster" Target="../slideMasters/slideMaster3.xml"/><Relationship Id="rId1" Type="http://schemas.openxmlformats.org/officeDocument/2006/relationships/tags" Target="../tags/tag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E4636E-65FE-435D-8072-FE831C2C1636}" type="datetimeFigureOut">
              <a:rPr lang="en-GB" smtClean="0"/>
              <a:t>02/04/2026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558300" y="5956137"/>
            <a:ext cx="1052508" cy="365125"/>
          </a:xfrm>
        </p:spPr>
        <p:txBody>
          <a:bodyPr/>
          <a:lstStyle/>
          <a:p>
            <a:fld id="{3D23BF20-9956-42A0-B050-DA3DFDA238FA}" type="slidenum">
              <a:rPr lang="en-GB" smtClean="0"/>
              <a:t>‹#›</a:t>
            </a:fld>
            <a:endParaRPr lang="en-GB"/>
          </a:p>
        </p:txBody>
      </p:sp>
    </p:spTree>
    <p:extLst>
      <p:ext uri="{BB962C8B-B14F-4D97-AF65-F5344CB8AC3E}">
        <p14:creationId xmlns:p14="http://schemas.microsoft.com/office/powerpoint/2010/main" val="923001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6698378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pPr>
              <a:defRPr/>
            </a:pPr>
            <a:endParaRPr lang="en-GB">
              <a:solidFill>
                <a:srgbClr val="000000"/>
              </a:solidFill>
            </a:endParaRPr>
          </a:p>
        </p:txBody>
      </p:sp>
      <p:sp>
        <p:nvSpPr>
          <p:cNvPr id="4" name="Slide Number Placeholder 3"/>
          <p:cNvSpPr>
            <a:spLocks noGrp="1"/>
          </p:cNvSpPr>
          <p:nvPr>
            <p:ph type="sldNum" sz="quarter" idx="12"/>
          </p:nvPr>
        </p:nvSpPr>
        <p:spPr/>
        <p:txBody>
          <a:bodyPr/>
          <a:lstStyle>
            <a:lvl1pPr>
              <a:defRPr smtClean="0"/>
            </a:lvl1pPr>
          </a:lstStyle>
          <a:p>
            <a:pPr>
              <a:defRPr/>
            </a:pPr>
            <a:fld id="{B8004FE6-365D-4CB7-9969-D9166939E19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959871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theme" Target="../theme/theme3.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 Type="http://schemas.openxmlformats.org/officeDocument/2006/relationships/slideLayout" Target="../slideLayouts/slideLayout66.xml"/><Relationship Id="rId21" Type="http://schemas.openxmlformats.org/officeDocument/2006/relationships/theme" Target="../theme/theme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3" Type="http://schemas.openxmlformats.org/officeDocument/2006/relationships/slideLayout" Target="../slideLayouts/slideLayout86.xml"/><Relationship Id="rId21" Type="http://schemas.openxmlformats.org/officeDocument/2006/relationships/theme" Target="../theme/theme5.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3" Type="http://schemas.openxmlformats.org/officeDocument/2006/relationships/slideLayout" Target="../slideLayouts/slideLayout106.xml"/><Relationship Id="rId21" Type="http://schemas.openxmlformats.org/officeDocument/2006/relationships/theme" Target="../theme/theme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slideLayout" Target="../slideLayouts/slideLayout136.xml"/><Relationship Id="rId18" Type="http://schemas.openxmlformats.org/officeDocument/2006/relationships/slideLayout" Target="../slideLayouts/slideLayout141.xml"/><Relationship Id="rId3" Type="http://schemas.openxmlformats.org/officeDocument/2006/relationships/slideLayout" Target="../slideLayouts/slideLayout126.xml"/><Relationship Id="rId21" Type="http://schemas.openxmlformats.org/officeDocument/2006/relationships/theme" Target="../theme/theme7.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17" Type="http://schemas.openxmlformats.org/officeDocument/2006/relationships/slideLayout" Target="../slideLayouts/slideLayout140.xml"/><Relationship Id="rId2" Type="http://schemas.openxmlformats.org/officeDocument/2006/relationships/slideLayout" Target="../slideLayouts/slideLayout125.xml"/><Relationship Id="rId16" Type="http://schemas.openxmlformats.org/officeDocument/2006/relationships/slideLayout" Target="../slideLayouts/slideLayout139.xml"/><Relationship Id="rId20" Type="http://schemas.openxmlformats.org/officeDocument/2006/relationships/slideLayout" Target="../slideLayouts/slideLayout143.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5" Type="http://schemas.openxmlformats.org/officeDocument/2006/relationships/slideLayout" Target="../slideLayouts/slideLayout138.xml"/><Relationship Id="rId10" Type="http://schemas.openxmlformats.org/officeDocument/2006/relationships/slideLayout" Target="../slideLayouts/slideLayout133.xml"/><Relationship Id="rId19" Type="http://schemas.openxmlformats.org/officeDocument/2006/relationships/slideLayout" Target="../slideLayouts/slideLayout142.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Layout" Target="../slideLayouts/slideLayout1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 id="2147483982" r:id="rId21"/>
    <p:sldLayoutId id="2147483985" r:id="rId22"/>
    <p:sldLayoutId id="2147483986" r:id="rId23"/>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61.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0.jpg"/><Relationship Id="rId7"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61.xml"/><Relationship Id="rId6" Type="http://schemas.openxmlformats.org/officeDocument/2006/relationships/image" Target="../media/image32.png"/><Relationship Id="rId5" Type="http://schemas.openxmlformats.org/officeDocument/2006/relationships/image" Target="../media/image31.jpg"/><Relationship Id="rId10" Type="http://schemas.openxmlformats.org/officeDocument/2006/relationships/image" Target="../media/image35.png"/><Relationship Id="rId4" Type="http://schemas.openxmlformats.org/officeDocument/2006/relationships/image" Target="../media/image9.png"/><Relationship Id="rId9"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2.xml"/><Relationship Id="rId1" Type="http://schemas.openxmlformats.org/officeDocument/2006/relationships/tags" Target="../tags/tag2.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5.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slideLayout" Target="../slideLayouts/slideLayout62.xml"/><Relationship Id="rId1" Type="http://schemas.openxmlformats.org/officeDocument/2006/relationships/tags" Target="../tags/tag3.xml"/><Relationship Id="rId5" Type="http://schemas.openxmlformats.org/officeDocument/2006/relationships/image" Target="../media/image44.png"/><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5.xml"/><Relationship Id="rId4" Type="http://schemas.openxmlformats.org/officeDocument/2006/relationships/image" Target="../media/image47.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2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1.xml"/></Relationships>
</file>

<file path=ppt/slides/_rels/slide2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9.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jpg"/><Relationship Id="rId9" Type="http://schemas.openxmlformats.org/officeDocument/2006/relationships/image" Target="../media/image49.svg"/></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9.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jpg"/><Relationship Id="rId9" Type="http://schemas.openxmlformats.org/officeDocument/2006/relationships/image" Target="../media/image50.png"/></Relationships>
</file>

<file path=ppt/slides/_rels/slide26.xml.rels><?xml version="1.0" encoding="UTF-8" standalone="yes"?>
<Relationships xmlns="http://schemas.openxmlformats.org/package/2006/relationships"><Relationship Id="rId8" Type="http://schemas.openxmlformats.org/officeDocument/2006/relationships/image" Target="../media/image35.png"/><Relationship Id="rId13" Type="http://schemas.microsoft.com/office/2007/relationships/diagramDrawing" Target="../diagrams/drawing1.xml"/><Relationship Id="rId3" Type="http://schemas.openxmlformats.org/officeDocument/2006/relationships/image" Target="../media/image9.png"/><Relationship Id="rId7" Type="http://schemas.openxmlformats.org/officeDocument/2006/relationships/image" Target="../media/image8.png"/><Relationship Id="rId12"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45.xml"/><Relationship Id="rId6" Type="http://schemas.openxmlformats.org/officeDocument/2006/relationships/image" Target="../media/image33.png"/><Relationship Id="rId11" Type="http://schemas.openxmlformats.org/officeDocument/2006/relationships/diagramQuickStyle" Target="../diagrams/quickStyle1.xml"/><Relationship Id="rId5" Type="http://schemas.openxmlformats.org/officeDocument/2006/relationships/image" Target="../media/image32.png"/><Relationship Id="rId10" Type="http://schemas.openxmlformats.org/officeDocument/2006/relationships/diagramLayout" Target="../diagrams/layout1.xml"/><Relationship Id="rId4" Type="http://schemas.openxmlformats.org/officeDocument/2006/relationships/image" Target="../media/image31.jpg"/><Relationship Id="rId9" Type="http://schemas.openxmlformats.org/officeDocument/2006/relationships/diagramData" Target="../diagrams/data1.xml"/></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13"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image" Target="../media/image8.png"/><Relationship Id="rId12"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45.xml"/><Relationship Id="rId6" Type="http://schemas.openxmlformats.org/officeDocument/2006/relationships/image" Target="../media/image33.png"/><Relationship Id="rId11" Type="http://schemas.openxmlformats.org/officeDocument/2006/relationships/diagramQuickStyle" Target="../diagrams/quickStyle2.xml"/><Relationship Id="rId5" Type="http://schemas.openxmlformats.org/officeDocument/2006/relationships/image" Target="../media/image32.png"/><Relationship Id="rId10" Type="http://schemas.openxmlformats.org/officeDocument/2006/relationships/diagramLayout" Target="../diagrams/layout2.xml"/><Relationship Id="rId4" Type="http://schemas.openxmlformats.org/officeDocument/2006/relationships/image" Target="../media/image31.jpg"/><Relationship Id="rId9" Type="http://schemas.openxmlformats.org/officeDocument/2006/relationships/diagramData" Target="../diagrams/data2.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1.xml"/><Relationship Id="rId5" Type="http://schemas.openxmlformats.org/officeDocument/2006/relationships/image" Target="../media/image34.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2" Type="http://schemas.openxmlformats.org/officeDocument/2006/relationships/image" Target="../media/image11.svg"/><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svg"/><Relationship Id="rId1" Type="http://schemas.openxmlformats.org/officeDocument/2006/relationships/slideLayout" Target="../slideLayouts/slideLayout45.xml"/><Relationship Id="rId5" Type="http://schemas.openxmlformats.org/officeDocument/2006/relationships/image" Target="../media/image20.svg"/><Relationship Id="rId4" Type="http://schemas.openxmlformats.org/officeDocument/2006/relationships/image" Target="../media/image19.svg"/></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61.xml"/><Relationship Id="rId6" Type="http://schemas.openxmlformats.org/officeDocument/2006/relationships/image" Target="../media/image25.png"/><Relationship Id="rId5" Type="http://schemas.openxmlformats.org/officeDocument/2006/relationships/image" Target="../media/image24.tiff"/><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2E8D3E-E271-6B3E-A01D-18A50D155BBD}"/>
              </a:ext>
            </a:extLst>
          </p:cNvPr>
          <p:cNvSpPr>
            <a:spLocks noGrp="1"/>
          </p:cNvSpPr>
          <p:nvPr>
            <p:ph type="body" sz="quarter" idx="13"/>
          </p:nvPr>
        </p:nvSpPr>
        <p:spPr>
          <a:xfrm>
            <a:off x="436979" y="3429000"/>
            <a:ext cx="6541200" cy="855299"/>
          </a:xfrm>
        </p:spPr>
        <p:txBody>
          <a:bodyPr/>
          <a:lstStyle/>
          <a:p>
            <a:r>
              <a:rPr lang="en-US" dirty="0"/>
              <a:t>Dr Hayley Crawford, Associate Professor, University of Warwick</a:t>
            </a:r>
          </a:p>
          <a:p>
            <a:r>
              <a:rPr lang="en-US" dirty="0"/>
              <a:t>Co-Director, Cerebra Network</a:t>
            </a:r>
          </a:p>
          <a:p>
            <a:endParaRPr lang="en-US" dirty="0"/>
          </a:p>
          <a:p>
            <a:r>
              <a:rPr lang="en-US" dirty="0"/>
              <a:t>NAP hybrid workshop | March 2026</a:t>
            </a:r>
          </a:p>
        </p:txBody>
      </p:sp>
      <p:sp>
        <p:nvSpPr>
          <p:cNvPr id="3" name="Title 2">
            <a:extLst>
              <a:ext uri="{FF2B5EF4-FFF2-40B4-BE49-F238E27FC236}">
                <a16:creationId xmlns:a16="http://schemas.microsoft.com/office/drawing/2014/main" id="{3E9CBC53-6BE5-D187-64D4-39D7800673BA}"/>
              </a:ext>
            </a:extLst>
          </p:cNvPr>
          <p:cNvSpPr>
            <a:spLocks noGrp="1"/>
          </p:cNvSpPr>
          <p:nvPr>
            <p:ph type="title"/>
          </p:nvPr>
        </p:nvSpPr>
        <p:spPr>
          <a:xfrm>
            <a:off x="436979" y="2133324"/>
            <a:ext cx="7210473" cy="1104213"/>
          </a:xfrm>
        </p:spPr>
        <p:txBody>
          <a:bodyPr/>
          <a:lstStyle/>
          <a:p>
            <a:r>
              <a:rPr lang="en-US" sz="4400" dirty="0"/>
              <a:t>Thinking differently about </a:t>
            </a:r>
            <a:r>
              <a:rPr lang="en-US" sz="4400" dirty="0" err="1"/>
              <a:t>behaviour</a:t>
            </a:r>
            <a:r>
              <a:rPr lang="en-US" sz="4400" dirty="0"/>
              <a:t> that challenges</a:t>
            </a:r>
          </a:p>
        </p:txBody>
      </p:sp>
      <p:pic>
        <p:nvPicPr>
          <p:cNvPr id="10" name="Picture 9" descr="A colorful logo of a person's head&#10;&#10;AI-generated content may be incorrect.">
            <a:extLst>
              <a:ext uri="{FF2B5EF4-FFF2-40B4-BE49-F238E27FC236}">
                <a16:creationId xmlns:a16="http://schemas.microsoft.com/office/drawing/2014/main" id="{9B53FD98-4218-8533-A02D-5744297840E9}"/>
              </a:ext>
            </a:extLst>
          </p:cNvPr>
          <p:cNvPicPr>
            <a:picLocks noChangeAspect="1"/>
          </p:cNvPicPr>
          <p:nvPr/>
        </p:nvPicPr>
        <p:blipFill>
          <a:blip r:embed="rId2"/>
          <a:stretch>
            <a:fillRect/>
          </a:stretch>
        </p:blipFill>
        <p:spPr>
          <a:xfrm>
            <a:off x="4544545" y="4096870"/>
            <a:ext cx="3102909" cy="3102909"/>
          </a:xfrm>
          <a:prstGeom prst="rect">
            <a:avLst/>
          </a:prstGeom>
        </p:spPr>
      </p:pic>
      <p:pic>
        <p:nvPicPr>
          <p:cNvPr id="12" name="Picture 11" descr="A group of people with yellow figures&#10;&#10;AI-generated content may be incorrect.">
            <a:extLst>
              <a:ext uri="{FF2B5EF4-FFF2-40B4-BE49-F238E27FC236}">
                <a16:creationId xmlns:a16="http://schemas.microsoft.com/office/drawing/2014/main" id="{BD9539AA-7C11-8527-4769-FAD8286C1E0E}"/>
              </a:ext>
            </a:extLst>
          </p:cNvPr>
          <p:cNvPicPr>
            <a:picLocks noChangeAspect="1"/>
          </p:cNvPicPr>
          <p:nvPr/>
        </p:nvPicPr>
        <p:blipFill>
          <a:blip r:embed="rId3"/>
          <a:stretch>
            <a:fillRect/>
          </a:stretch>
        </p:blipFill>
        <p:spPr>
          <a:xfrm>
            <a:off x="9050821" y="5047488"/>
            <a:ext cx="2945076" cy="1607943"/>
          </a:xfrm>
          <a:prstGeom prst="rect">
            <a:avLst/>
          </a:prstGeom>
        </p:spPr>
      </p:pic>
      <p:pic>
        <p:nvPicPr>
          <p:cNvPr id="13" name="Picture 12">
            <a:extLst>
              <a:ext uri="{FF2B5EF4-FFF2-40B4-BE49-F238E27FC236}">
                <a16:creationId xmlns:a16="http://schemas.microsoft.com/office/drawing/2014/main" id="{406AE544-28AA-D9EF-7D66-9DA8E4501CBC}"/>
              </a:ext>
            </a:extLst>
          </p:cNvPr>
          <p:cNvPicPr>
            <a:picLocks noChangeAspect="1"/>
          </p:cNvPicPr>
          <p:nvPr/>
        </p:nvPicPr>
        <p:blipFill>
          <a:blip r:embed="rId4"/>
          <a:stretch>
            <a:fillRect/>
          </a:stretch>
        </p:blipFill>
        <p:spPr>
          <a:xfrm>
            <a:off x="7647453" y="-9144"/>
            <a:ext cx="4544547" cy="4692145"/>
          </a:xfrm>
          <a:prstGeom prst="rect">
            <a:avLst/>
          </a:prstGeom>
        </p:spPr>
      </p:pic>
    </p:spTree>
    <p:extLst>
      <p:ext uri="{BB962C8B-B14F-4D97-AF65-F5344CB8AC3E}">
        <p14:creationId xmlns:p14="http://schemas.microsoft.com/office/powerpoint/2010/main" val="2046677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4DE1B-A629-6E56-669F-9CEF6221EE29}"/>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23B214D8-4A28-257C-166B-3B7B3FD7A220}"/>
              </a:ext>
            </a:extLst>
          </p:cNvPr>
          <p:cNvSpPr/>
          <p:nvPr/>
        </p:nvSpPr>
        <p:spPr>
          <a:xfrm>
            <a:off x="-4655" y="0"/>
            <a:ext cx="6673173" cy="68580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E33D"/>
              </a:solidFill>
            </a:endParaRPr>
          </a:p>
        </p:txBody>
      </p:sp>
      <p:sp>
        <p:nvSpPr>
          <p:cNvPr id="11" name="Rectangle 10">
            <a:extLst>
              <a:ext uri="{FF2B5EF4-FFF2-40B4-BE49-F238E27FC236}">
                <a16:creationId xmlns:a16="http://schemas.microsoft.com/office/drawing/2014/main" id="{415DB893-5613-668D-793C-A955918FAC35}"/>
              </a:ext>
            </a:extLst>
          </p:cNvPr>
          <p:cNvSpPr/>
          <p:nvPr/>
        </p:nvSpPr>
        <p:spPr>
          <a:xfrm>
            <a:off x="6673175" y="0"/>
            <a:ext cx="5518828" cy="6858000"/>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E33D"/>
              </a:solidFill>
            </a:endParaRPr>
          </a:p>
        </p:txBody>
      </p:sp>
      <p:sp>
        <p:nvSpPr>
          <p:cNvPr id="6" name="Rectangle 5">
            <a:extLst>
              <a:ext uri="{FF2B5EF4-FFF2-40B4-BE49-F238E27FC236}">
                <a16:creationId xmlns:a16="http://schemas.microsoft.com/office/drawing/2014/main" id="{489DC02A-D41F-B4E6-2568-0F6C9E2F64CE}"/>
              </a:ext>
            </a:extLst>
          </p:cNvPr>
          <p:cNvSpPr/>
          <p:nvPr/>
        </p:nvSpPr>
        <p:spPr>
          <a:xfrm>
            <a:off x="0" y="0"/>
            <a:ext cx="12192000" cy="1379095"/>
          </a:xfrm>
          <a:prstGeom prst="rect">
            <a:avLst/>
          </a:prstGeom>
          <a:solidFill>
            <a:srgbClr val="154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44">
            <a:extLst>
              <a:ext uri="{FF2B5EF4-FFF2-40B4-BE49-F238E27FC236}">
                <a16:creationId xmlns:a16="http://schemas.microsoft.com/office/drawing/2014/main" id="{EF0A575A-8494-FE60-C860-F91F0CD4A068}"/>
              </a:ext>
            </a:extLst>
          </p:cNvPr>
          <p:cNvSpPr/>
          <p:nvPr/>
        </p:nvSpPr>
        <p:spPr>
          <a:xfrm>
            <a:off x="937406" y="225151"/>
            <a:ext cx="10317188" cy="746757"/>
          </a:xfrm>
          <a:prstGeom prst="round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Rationale for a </a:t>
            </a:r>
            <a:r>
              <a:rPr lang="en-US" sz="3200" b="1" dirty="0" err="1">
                <a:solidFill>
                  <a:schemeClr val="tx1"/>
                </a:solidFill>
              </a:rPr>
              <a:t>behaviour</a:t>
            </a:r>
            <a:r>
              <a:rPr lang="en-US" sz="3200" b="1" dirty="0">
                <a:solidFill>
                  <a:schemeClr val="tx1"/>
                </a:solidFill>
              </a:rPr>
              <a:t> checklist </a:t>
            </a:r>
          </a:p>
        </p:txBody>
      </p:sp>
      <p:sp>
        <p:nvSpPr>
          <p:cNvPr id="8" name="Oval 7">
            <a:extLst>
              <a:ext uri="{FF2B5EF4-FFF2-40B4-BE49-F238E27FC236}">
                <a16:creationId xmlns:a16="http://schemas.microsoft.com/office/drawing/2014/main" id="{6770E762-7CE9-01C1-A47C-150CDCDA8F28}"/>
              </a:ext>
            </a:extLst>
          </p:cNvPr>
          <p:cNvSpPr/>
          <p:nvPr/>
        </p:nvSpPr>
        <p:spPr>
          <a:xfrm>
            <a:off x="213177" y="188010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1</a:t>
            </a:r>
          </a:p>
        </p:txBody>
      </p:sp>
      <p:sp>
        <p:nvSpPr>
          <p:cNvPr id="15" name="TextBox 14">
            <a:extLst>
              <a:ext uri="{FF2B5EF4-FFF2-40B4-BE49-F238E27FC236}">
                <a16:creationId xmlns:a16="http://schemas.microsoft.com/office/drawing/2014/main" id="{98ABBD64-7ED6-CDFD-A4BF-B72452EF37AC}"/>
              </a:ext>
            </a:extLst>
          </p:cNvPr>
          <p:cNvSpPr txBox="1"/>
          <p:nvPr/>
        </p:nvSpPr>
        <p:spPr>
          <a:xfrm>
            <a:off x="1158972" y="1774120"/>
            <a:ext cx="5057002" cy="1200329"/>
          </a:xfrm>
          <a:prstGeom prst="rect">
            <a:avLst/>
          </a:prstGeom>
          <a:noFill/>
        </p:spPr>
        <p:txBody>
          <a:bodyPr wrap="square" rtlCol="0">
            <a:spAutoFit/>
          </a:bodyPr>
          <a:lstStyle/>
          <a:p>
            <a:r>
              <a:rPr lang="en-US" sz="2400" dirty="0"/>
              <a:t>High prevalence of behaviours of concern in children with intellectual disability. </a:t>
            </a:r>
          </a:p>
        </p:txBody>
      </p:sp>
      <p:sp>
        <p:nvSpPr>
          <p:cNvPr id="17" name="Oval 16">
            <a:extLst>
              <a:ext uri="{FF2B5EF4-FFF2-40B4-BE49-F238E27FC236}">
                <a16:creationId xmlns:a16="http://schemas.microsoft.com/office/drawing/2014/main" id="{6D821C8A-871E-5F2A-F0A3-0B83CCCCDE52}"/>
              </a:ext>
            </a:extLst>
          </p:cNvPr>
          <p:cNvSpPr/>
          <p:nvPr/>
        </p:nvSpPr>
        <p:spPr>
          <a:xfrm>
            <a:off x="208338" y="324062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2</a:t>
            </a:r>
          </a:p>
        </p:txBody>
      </p:sp>
      <p:sp>
        <p:nvSpPr>
          <p:cNvPr id="18" name="TextBox 17">
            <a:extLst>
              <a:ext uri="{FF2B5EF4-FFF2-40B4-BE49-F238E27FC236}">
                <a16:creationId xmlns:a16="http://schemas.microsoft.com/office/drawing/2014/main" id="{5C011DB5-D4F1-9FE2-213D-9564C7637826}"/>
              </a:ext>
            </a:extLst>
          </p:cNvPr>
          <p:cNvSpPr txBox="1"/>
          <p:nvPr/>
        </p:nvSpPr>
        <p:spPr>
          <a:xfrm>
            <a:off x="1152569" y="4398153"/>
            <a:ext cx="4897582" cy="1200329"/>
          </a:xfrm>
          <a:prstGeom prst="rect">
            <a:avLst/>
          </a:prstGeom>
          <a:noFill/>
        </p:spPr>
        <p:txBody>
          <a:bodyPr wrap="square" rtlCol="0">
            <a:spAutoFit/>
          </a:bodyPr>
          <a:lstStyle/>
          <a:p>
            <a:r>
              <a:rPr lang="en-US" sz="2400" dirty="0"/>
              <a:t>A checklist can reduce the likelihood of diagnostic overshadowing.</a:t>
            </a:r>
          </a:p>
        </p:txBody>
      </p:sp>
      <p:sp>
        <p:nvSpPr>
          <p:cNvPr id="19" name="Oval 18">
            <a:extLst>
              <a:ext uri="{FF2B5EF4-FFF2-40B4-BE49-F238E27FC236}">
                <a16:creationId xmlns:a16="http://schemas.microsoft.com/office/drawing/2014/main" id="{B6AF0AEE-3EE8-51A4-B8F0-8173E6EF61F8}"/>
              </a:ext>
            </a:extLst>
          </p:cNvPr>
          <p:cNvSpPr/>
          <p:nvPr/>
        </p:nvSpPr>
        <p:spPr>
          <a:xfrm>
            <a:off x="208338" y="4461451"/>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3</a:t>
            </a:r>
          </a:p>
        </p:txBody>
      </p:sp>
      <p:sp>
        <p:nvSpPr>
          <p:cNvPr id="2" name="TextBox 1">
            <a:extLst>
              <a:ext uri="{FF2B5EF4-FFF2-40B4-BE49-F238E27FC236}">
                <a16:creationId xmlns:a16="http://schemas.microsoft.com/office/drawing/2014/main" id="{C16CAEFB-C4BD-C840-B642-65CB9DCA8B75}"/>
              </a:ext>
            </a:extLst>
          </p:cNvPr>
          <p:cNvSpPr txBox="1"/>
          <p:nvPr/>
        </p:nvSpPr>
        <p:spPr>
          <a:xfrm>
            <a:off x="1158467" y="3014995"/>
            <a:ext cx="4897583" cy="1200329"/>
          </a:xfrm>
          <a:prstGeom prst="rect">
            <a:avLst/>
          </a:prstGeom>
          <a:noFill/>
        </p:spPr>
        <p:txBody>
          <a:bodyPr wrap="square" rtlCol="0">
            <a:spAutoFit/>
          </a:bodyPr>
          <a:lstStyle/>
          <a:p>
            <a:r>
              <a:rPr lang="en-US" sz="2400" dirty="0"/>
              <a:t>Parents often report not knowing where to begin or what questions to ask. </a:t>
            </a:r>
          </a:p>
        </p:txBody>
      </p:sp>
      <p:pic>
        <p:nvPicPr>
          <p:cNvPr id="12" name="Picture 11">
            <a:extLst>
              <a:ext uri="{FF2B5EF4-FFF2-40B4-BE49-F238E27FC236}">
                <a16:creationId xmlns:a16="http://schemas.microsoft.com/office/drawing/2014/main" id="{8C8AD684-4226-CDE4-5574-7F3967D0AB01}"/>
              </a:ext>
            </a:extLst>
          </p:cNvPr>
          <p:cNvPicPr>
            <a:picLocks noChangeAspect="1"/>
          </p:cNvPicPr>
          <p:nvPr/>
        </p:nvPicPr>
        <p:blipFill>
          <a:blip r:embed="rId3"/>
          <a:stretch>
            <a:fillRect/>
          </a:stretch>
        </p:blipFill>
        <p:spPr>
          <a:xfrm>
            <a:off x="6743620" y="2374284"/>
            <a:ext cx="2414707" cy="2812532"/>
          </a:xfrm>
          <a:prstGeom prst="rect">
            <a:avLst/>
          </a:prstGeom>
        </p:spPr>
      </p:pic>
      <p:sp>
        <p:nvSpPr>
          <p:cNvPr id="13" name="Text Box 2">
            <a:extLst>
              <a:ext uri="{FF2B5EF4-FFF2-40B4-BE49-F238E27FC236}">
                <a16:creationId xmlns:a16="http://schemas.microsoft.com/office/drawing/2014/main" id="{903179F4-545C-02E1-81E5-8C3896DE6232}"/>
              </a:ext>
            </a:extLst>
          </p:cNvPr>
          <p:cNvSpPr txBox="1">
            <a:spLocks noChangeArrowheads="1"/>
          </p:cNvSpPr>
          <p:nvPr/>
        </p:nvSpPr>
        <p:spPr bwMode="auto">
          <a:xfrm>
            <a:off x="9228772" y="1579391"/>
            <a:ext cx="2963231" cy="5078313"/>
          </a:xfrm>
          <a:prstGeom prst="rect">
            <a:avLst/>
          </a:prstGeom>
          <a:noFill/>
          <a:ln w="9525">
            <a:noFill/>
            <a:miter lim="800000"/>
            <a:headEnd/>
            <a:tailEnd/>
          </a:ln>
          <a:effectLst/>
        </p:spPr>
        <p:txBody>
          <a:bodyPr wrap="square">
            <a:spAutoFit/>
          </a:bodyPr>
          <a:lstStyle/>
          <a:p>
            <a:pPr algn="l">
              <a:defRPr/>
            </a:pPr>
            <a:r>
              <a:rPr lang="en-US" sz="1800" i="1" dirty="0">
                <a:solidFill>
                  <a:srgbClr val="000000"/>
                </a:solidFill>
                <a:latin typeface="Arial"/>
                <a:cs typeface="Arial"/>
              </a:rPr>
              <a:t>“(……..) only has challenging </a:t>
            </a:r>
            <a:r>
              <a:rPr lang="en-US" sz="1800" i="1" dirty="0" err="1">
                <a:solidFill>
                  <a:srgbClr val="000000"/>
                </a:solidFill>
                <a:latin typeface="Arial"/>
                <a:cs typeface="Arial"/>
              </a:rPr>
              <a:t>behaviours</a:t>
            </a:r>
            <a:r>
              <a:rPr lang="en-US" sz="1800" i="1" dirty="0">
                <a:solidFill>
                  <a:srgbClr val="000000"/>
                </a:solidFill>
                <a:latin typeface="Arial"/>
                <a:cs typeface="Arial"/>
              </a:rPr>
              <a:t> when in pain. This results in a complete change in personality, ripping lumps of hair out ……..</a:t>
            </a:r>
            <a:br>
              <a:rPr lang="en-US" sz="1800" i="1" dirty="0">
                <a:solidFill>
                  <a:srgbClr val="000000"/>
                </a:solidFill>
                <a:latin typeface="Arial"/>
                <a:cs typeface="Arial"/>
              </a:rPr>
            </a:br>
            <a:endParaRPr lang="en-US" sz="1800" i="1" dirty="0">
              <a:solidFill>
                <a:srgbClr val="000000"/>
              </a:solidFill>
              <a:latin typeface="Arial"/>
              <a:cs typeface="Arial"/>
            </a:endParaRPr>
          </a:p>
          <a:p>
            <a:pPr algn="l">
              <a:defRPr/>
            </a:pPr>
            <a:r>
              <a:rPr lang="en-US" sz="1800" i="1" dirty="0">
                <a:solidFill>
                  <a:srgbClr val="000000"/>
                </a:solidFill>
                <a:latin typeface="Arial"/>
                <a:cs typeface="Arial"/>
              </a:rPr>
              <a:t>But we are not believed at hospital …….. We then have to go to our community consultant who found that acid reflux had burned her severely ……The hospital telling us that she had nothing wrong and </a:t>
            </a:r>
            <a:r>
              <a:rPr lang="en-US" sz="1800" i="1" dirty="0">
                <a:solidFill>
                  <a:srgbClr val="C00000"/>
                </a:solidFill>
                <a:latin typeface="Arial"/>
                <a:cs typeface="Arial"/>
              </a:rPr>
              <a:t>it was </a:t>
            </a:r>
            <a:r>
              <a:rPr lang="en-US" sz="1800" i="1" dirty="0" err="1">
                <a:solidFill>
                  <a:srgbClr val="C00000"/>
                </a:solidFill>
                <a:latin typeface="Arial"/>
                <a:cs typeface="Arial"/>
              </a:rPr>
              <a:t>behavioural</a:t>
            </a:r>
            <a:r>
              <a:rPr lang="en-US" sz="1800" i="1" dirty="0">
                <a:solidFill>
                  <a:srgbClr val="C00000"/>
                </a:solidFill>
                <a:latin typeface="Arial"/>
                <a:cs typeface="Arial"/>
              </a:rPr>
              <a:t> or neurological. ………”</a:t>
            </a:r>
            <a:r>
              <a:rPr lang="en-US" sz="1800" dirty="0">
                <a:solidFill>
                  <a:srgbClr val="C00000"/>
                </a:solidFill>
                <a:latin typeface="Arial"/>
                <a:cs typeface="Arial"/>
              </a:rPr>
              <a:t> </a:t>
            </a:r>
          </a:p>
          <a:p>
            <a:pPr algn="l">
              <a:defRPr/>
            </a:pPr>
            <a:endParaRPr lang="en-US" sz="1800" dirty="0">
              <a:solidFill>
                <a:srgbClr val="000000"/>
              </a:solidFill>
              <a:latin typeface="Arial"/>
              <a:cs typeface="Arial"/>
            </a:endParaRPr>
          </a:p>
        </p:txBody>
      </p:sp>
    </p:spTree>
    <p:extLst>
      <p:ext uri="{BB962C8B-B14F-4D97-AF65-F5344CB8AC3E}">
        <p14:creationId xmlns:p14="http://schemas.microsoft.com/office/powerpoint/2010/main" val="2178353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7B2DE7-B465-B425-196A-8F87DC2755B0}"/>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D6B41EC5-72AC-3BD3-D5C8-5955D4DF6180}"/>
              </a:ext>
            </a:extLst>
          </p:cNvPr>
          <p:cNvSpPr/>
          <p:nvPr/>
        </p:nvSpPr>
        <p:spPr>
          <a:xfrm>
            <a:off x="0" y="186159"/>
            <a:ext cx="6673173" cy="68580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E33D"/>
              </a:solidFill>
            </a:endParaRPr>
          </a:p>
        </p:txBody>
      </p:sp>
      <p:sp>
        <p:nvSpPr>
          <p:cNvPr id="11" name="Rectangle 10">
            <a:extLst>
              <a:ext uri="{FF2B5EF4-FFF2-40B4-BE49-F238E27FC236}">
                <a16:creationId xmlns:a16="http://schemas.microsoft.com/office/drawing/2014/main" id="{864B2C71-5264-87FE-3D5D-82B0C87D5C7C}"/>
              </a:ext>
            </a:extLst>
          </p:cNvPr>
          <p:cNvSpPr/>
          <p:nvPr/>
        </p:nvSpPr>
        <p:spPr>
          <a:xfrm>
            <a:off x="6673171" y="186159"/>
            <a:ext cx="5518828" cy="6858000"/>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E33D"/>
              </a:solidFill>
            </a:endParaRPr>
          </a:p>
        </p:txBody>
      </p:sp>
      <p:sp>
        <p:nvSpPr>
          <p:cNvPr id="6" name="Rectangle 5">
            <a:extLst>
              <a:ext uri="{FF2B5EF4-FFF2-40B4-BE49-F238E27FC236}">
                <a16:creationId xmlns:a16="http://schemas.microsoft.com/office/drawing/2014/main" id="{D16FB478-9327-C09D-8301-B430B7CFF5E1}"/>
              </a:ext>
            </a:extLst>
          </p:cNvPr>
          <p:cNvSpPr/>
          <p:nvPr/>
        </p:nvSpPr>
        <p:spPr>
          <a:xfrm>
            <a:off x="1" y="9144"/>
            <a:ext cx="12192000" cy="1379095"/>
          </a:xfrm>
          <a:prstGeom prst="rect">
            <a:avLst/>
          </a:prstGeom>
          <a:solidFill>
            <a:srgbClr val="154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44">
            <a:extLst>
              <a:ext uri="{FF2B5EF4-FFF2-40B4-BE49-F238E27FC236}">
                <a16:creationId xmlns:a16="http://schemas.microsoft.com/office/drawing/2014/main" id="{D686A693-FB72-C9C6-7459-8BC229480F2F}"/>
              </a:ext>
            </a:extLst>
          </p:cNvPr>
          <p:cNvSpPr/>
          <p:nvPr/>
        </p:nvSpPr>
        <p:spPr>
          <a:xfrm>
            <a:off x="937406" y="225151"/>
            <a:ext cx="10317188" cy="746757"/>
          </a:xfrm>
          <a:prstGeom prst="round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Rationale for a </a:t>
            </a:r>
            <a:r>
              <a:rPr lang="en-US" sz="3200" b="1" dirty="0" err="1">
                <a:solidFill>
                  <a:schemeClr val="tx1"/>
                </a:solidFill>
              </a:rPr>
              <a:t>behaviour</a:t>
            </a:r>
            <a:r>
              <a:rPr lang="en-US" sz="3200" b="1" dirty="0">
                <a:solidFill>
                  <a:schemeClr val="tx1"/>
                </a:solidFill>
              </a:rPr>
              <a:t> checklist </a:t>
            </a:r>
          </a:p>
        </p:txBody>
      </p:sp>
      <p:sp>
        <p:nvSpPr>
          <p:cNvPr id="8" name="Oval 7">
            <a:extLst>
              <a:ext uri="{FF2B5EF4-FFF2-40B4-BE49-F238E27FC236}">
                <a16:creationId xmlns:a16="http://schemas.microsoft.com/office/drawing/2014/main" id="{3287685B-9378-EF80-68B7-38F2428580BB}"/>
              </a:ext>
            </a:extLst>
          </p:cNvPr>
          <p:cNvSpPr/>
          <p:nvPr/>
        </p:nvSpPr>
        <p:spPr>
          <a:xfrm>
            <a:off x="213177" y="188010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1</a:t>
            </a:r>
          </a:p>
        </p:txBody>
      </p:sp>
      <p:sp>
        <p:nvSpPr>
          <p:cNvPr id="15" name="TextBox 14">
            <a:extLst>
              <a:ext uri="{FF2B5EF4-FFF2-40B4-BE49-F238E27FC236}">
                <a16:creationId xmlns:a16="http://schemas.microsoft.com/office/drawing/2014/main" id="{5DDE5D10-86AF-7DCA-6473-9908D5E6080D}"/>
              </a:ext>
            </a:extLst>
          </p:cNvPr>
          <p:cNvSpPr txBox="1"/>
          <p:nvPr/>
        </p:nvSpPr>
        <p:spPr>
          <a:xfrm>
            <a:off x="1158972" y="1774120"/>
            <a:ext cx="5057002" cy="1200329"/>
          </a:xfrm>
          <a:prstGeom prst="rect">
            <a:avLst/>
          </a:prstGeom>
          <a:noFill/>
        </p:spPr>
        <p:txBody>
          <a:bodyPr wrap="square" rtlCol="0">
            <a:spAutoFit/>
          </a:bodyPr>
          <a:lstStyle/>
          <a:p>
            <a:r>
              <a:rPr lang="en-US" sz="2400" dirty="0"/>
              <a:t>High prevalence of behaviours of concern in children with intellectual disability. </a:t>
            </a:r>
          </a:p>
        </p:txBody>
      </p:sp>
      <p:sp>
        <p:nvSpPr>
          <p:cNvPr id="17" name="Oval 16">
            <a:extLst>
              <a:ext uri="{FF2B5EF4-FFF2-40B4-BE49-F238E27FC236}">
                <a16:creationId xmlns:a16="http://schemas.microsoft.com/office/drawing/2014/main" id="{F1D19C97-4A48-0EC4-AFD6-C248B23E2B03}"/>
              </a:ext>
            </a:extLst>
          </p:cNvPr>
          <p:cNvSpPr/>
          <p:nvPr/>
        </p:nvSpPr>
        <p:spPr>
          <a:xfrm>
            <a:off x="208338" y="324062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2</a:t>
            </a:r>
          </a:p>
        </p:txBody>
      </p:sp>
      <p:sp>
        <p:nvSpPr>
          <p:cNvPr id="18" name="TextBox 17">
            <a:extLst>
              <a:ext uri="{FF2B5EF4-FFF2-40B4-BE49-F238E27FC236}">
                <a16:creationId xmlns:a16="http://schemas.microsoft.com/office/drawing/2014/main" id="{67137F80-A879-CC88-A7D1-C494723939FD}"/>
              </a:ext>
            </a:extLst>
          </p:cNvPr>
          <p:cNvSpPr txBox="1"/>
          <p:nvPr/>
        </p:nvSpPr>
        <p:spPr>
          <a:xfrm>
            <a:off x="1152569" y="4398153"/>
            <a:ext cx="4897582" cy="1200329"/>
          </a:xfrm>
          <a:prstGeom prst="rect">
            <a:avLst/>
          </a:prstGeom>
          <a:noFill/>
        </p:spPr>
        <p:txBody>
          <a:bodyPr wrap="square" rtlCol="0">
            <a:spAutoFit/>
          </a:bodyPr>
          <a:lstStyle/>
          <a:p>
            <a:r>
              <a:rPr lang="en-US" sz="2400" dirty="0"/>
              <a:t>A checklist can reduce the likelihood of diagnostic overshadowing.</a:t>
            </a:r>
          </a:p>
        </p:txBody>
      </p:sp>
      <p:sp>
        <p:nvSpPr>
          <p:cNvPr id="19" name="Oval 18">
            <a:extLst>
              <a:ext uri="{FF2B5EF4-FFF2-40B4-BE49-F238E27FC236}">
                <a16:creationId xmlns:a16="http://schemas.microsoft.com/office/drawing/2014/main" id="{61970E72-D274-53D6-F8EF-EDE27CA00D86}"/>
              </a:ext>
            </a:extLst>
          </p:cNvPr>
          <p:cNvSpPr/>
          <p:nvPr/>
        </p:nvSpPr>
        <p:spPr>
          <a:xfrm>
            <a:off x="208338" y="4461451"/>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3</a:t>
            </a:r>
          </a:p>
        </p:txBody>
      </p:sp>
      <p:sp>
        <p:nvSpPr>
          <p:cNvPr id="2" name="TextBox 1">
            <a:extLst>
              <a:ext uri="{FF2B5EF4-FFF2-40B4-BE49-F238E27FC236}">
                <a16:creationId xmlns:a16="http://schemas.microsoft.com/office/drawing/2014/main" id="{8287E141-1570-A8E8-55A1-FAC86B2307A8}"/>
              </a:ext>
            </a:extLst>
          </p:cNvPr>
          <p:cNvSpPr txBox="1"/>
          <p:nvPr/>
        </p:nvSpPr>
        <p:spPr>
          <a:xfrm>
            <a:off x="1158467" y="3014995"/>
            <a:ext cx="4897583" cy="1200329"/>
          </a:xfrm>
          <a:prstGeom prst="rect">
            <a:avLst/>
          </a:prstGeom>
          <a:noFill/>
        </p:spPr>
        <p:txBody>
          <a:bodyPr wrap="square" rtlCol="0">
            <a:spAutoFit/>
          </a:bodyPr>
          <a:lstStyle/>
          <a:p>
            <a:r>
              <a:rPr lang="en-US" sz="2400" dirty="0"/>
              <a:t>Parents often report not knowing where to begin or what questions to ask. </a:t>
            </a:r>
          </a:p>
        </p:txBody>
      </p:sp>
      <p:pic>
        <p:nvPicPr>
          <p:cNvPr id="4" name="Picture 3" descr="A screenshot of a computer&#10;&#10;AI-generated content may be incorrect.">
            <a:extLst>
              <a:ext uri="{FF2B5EF4-FFF2-40B4-BE49-F238E27FC236}">
                <a16:creationId xmlns:a16="http://schemas.microsoft.com/office/drawing/2014/main" id="{F92BD2D1-EF1F-3F80-478B-5BB143DAB7D0}"/>
              </a:ext>
            </a:extLst>
          </p:cNvPr>
          <p:cNvPicPr>
            <a:picLocks noChangeAspect="1"/>
          </p:cNvPicPr>
          <p:nvPr/>
        </p:nvPicPr>
        <p:blipFill>
          <a:blip r:embed="rId3"/>
          <a:srcRect l="6971" t="15846" r="52041" b="35957"/>
          <a:stretch>
            <a:fillRect/>
          </a:stretch>
        </p:blipFill>
        <p:spPr>
          <a:xfrm>
            <a:off x="8178043" y="2565707"/>
            <a:ext cx="3076551" cy="3300984"/>
          </a:xfrm>
          <a:prstGeom prst="rect">
            <a:avLst/>
          </a:prstGeom>
        </p:spPr>
      </p:pic>
      <p:pic>
        <p:nvPicPr>
          <p:cNvPr id="5" name="Picture 4" descr="A screenshot of a computer&#10;&#10;AI-generated content may be incorrect.">
            <a:extLst>
              <a:ext uri="{FF2B5EF4-FFF2-40B4-BE49-F238E27FC236}">
                <a16:creationId xmlns:a16="http://schemas.microsoft.com/office/drawing/2014/main" id="{8964BF29-E4FA-2661-BE21-04D30F3AB0AA}"/>
              </a:ext>
            </a:extLst>
          </p:cNvPr>
          <p:cNvPicPr>
            <a:picLocks noChangeAspect="1"/>
          </p:cNvPicPr>
          <p:nvPr/>
        </p:nvPicPr>
        <p:blipFill>
          <a:blip r:embed="rId3"/>
          <a:srcRect l="50236" t="16592" r="35966" b="69049"/>
          <a:stretch>
            <a:fillRect/>
          </a:stretch>
        </p:blipFill>
        <p:spPr>
          <a:xfrm>
            <a:off x="8182370" y="5823534"/>
            <a:ext cx="1035690" cy="983439"/>
          </a:xfrm>
          <a:prstGeom prst="rect">
            <a:avLst/>
          </a:prstGeom>
        </p:spPr>
      </p:pic>
      <p:pic>
        <p:nvPicPr>
          <p:cNvPr id="20" name="Picture 19" descr="A screenshot of a computer&#10;&#10;AI-generated content may be incorrect.">
            <a:extLst>
              <a:ext uri="{FF2B5EF4-FFF2-40B4-BE49-F238E27FC236}">
                <a16:creationId xmlns:a16="http://schemas.microsoft.com/office/drawing/2014/main" id="{BB098481-C601-817D-631B-DA2BBE4D9B09}"/>
              </a:ext>
            </a:extLst>
          </p:cNvPr>
          <p:cNvPicPr>
            <a:picLocks noChangeAspect="1"/>
          </p:cNvPicPr>
          <p:nvPr/>
        </p:nvPicPr>
        <p:blipFill>
          <a:blip r:embed="rId4"/>
          <a:srcRect l="11352" t="25130" r="17643" b="52608"/>
          <a:stretch>
            <a:fillRect/>
          </a:stretch>
        </p:blipFill>
        <p:spPr>
          <a:xfrm>
            <a:off x="6673171" y="1409987"/>
            <a:ext cx="5518828" cy="1052365"/>
          </a:xfrm>
          <a:prstGeom prst="rect">
            <a:avLst/>
          </a:prstGeom>
        </p:spPr>
      </p:pic>
    </p:spTree>
    <p:extLst>
      <p:ext uri="{BB962C8B-B14F-4D97-AF65-F5344CB8AC3E}">
        <p14:creationId xmlns:p14="http://schemas.microsoft.com/office/powerpoint/2010/main" val="1811121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7EFA9-7F70-F495-F546-12FFE8E9FE3B}"/>
              </a:ext>
            </a:extLst>
          </p:cNvPr>
          <p:cNvSpPr>
            <a:spLocks noGrp="1"/>
          </p:cNvSpPr>
          <p:nvPr>
            <p:ph type="title"/>
          </p:nvPr>
        </p:nvSpPr>
        <p:spPr>
          <a:xfrm>
            <a:off x="160241" y="379284"/>
            <a:ext cx="9527275" cy="548355"/>
          </a:xfrm>
        </p:spPr>
        <p:txBody>
          <a:bodyPr>
            <a:normAutofit/>
          </a:bodyPr>
          <a:lstStyle/>
          <a:p>
            <a:r>
              <a:rPr lang="en-US" dirty="0"/>
              <a:t>Phase 1: Development of The </a:t>
            </a:r>
            <a:r>
              <a:rPr lang="en-US" dirty="0" err="1"/>
              <a:t>Behaviour</a:t>
            </a:r>
            <a:r>
              <a:rPr lang="en-US" dirty="0"/>
              <a:t> Checklist</a:t>
            </a:r>
            <a:br>
              <a:rPr lang="en-US" dirty="0"/>
            </a:br>
            <a:r>
              <a:rPr lang="en-US" sz="1400" i="1" dirty="0"/>
              <a:t>Funding: Great Ormond Street Hospital Charity; 2021-2025</a:t>
            </a:r>
            <a:endParaRPr lang="en-US" i="1" dirty="0"/>
          </a:p>
        </p:txBody>
      </p:sp>
      <p:pic>
        <p:nvPicPr>
          <p:cNvPr id="8" name="Content Placeholder 7" descr="A person with blonde hair and blue eyes&#10;&#10;Description automatically generated">
            <a:extLst>
              <a:ext uri="{FF2B5EF4-FFF2-40B4-BE49-F238E27FC236}">
                <a16:creationId xmlns:a16="http://schemas.microsoft.com/office/drawing/2014/main" id="{C65969BD-132E-F31E-4FD4-D7EFD1A26634}"/>
              </a:ext>
            </a:extLst>
          </p:cNvPr>
          <p:cNvPicPr>
            <a:picLocks noGrp="1" noChangeAspect="1"/>
          </p:cNvPicPr>
          <p:nvPr>
            <p:ph idx="1"/>
          </p:nvPr>
        </p:nvPicPr>
        <p:blipFill>
          <a:blip r:embed="rId3"/>
          <a:stretch>
            <a:fillRect/>
          </a:stretch>
        </p:blipFill>
        <p:spPr>
          <a:xfrm>
            <a:off x="9272843" y="47686"/>
            <a:ext cx="1115210" cy="1501109"/>
          </a:xfrm>
        </p:spPr>
      </p:pic>
      <p:sp>
        <p:nvSpPr>
          <p:cNvPr id="4" name="Date Placeholder 3">
            <a:extLst>
              <a:ext uri="{FF2B5EF4-FFF2-40B4-BE49-F238E27FC236}">
                <a16:creationId xmlns:a16="http://schemas.microsoft.com/office/drawing/2014/main" id="{60CE5D2D-ACDA-34BD-439F-9F37234307E0}"/>
              </a:ext>
            </a:extLst>
          </p:cNvPr>
          <p:cNvSpPr>
            <a:spLocks noGrp="1"/>
          </p:cNvSpPr>
          <p:nvPr>
            <p:ph type="dt" sz="half" idx="10"/>
          </p:nvPr>
        </p:nvSpPr>
        <p:spPr/>
        <p:txBody>
          <a:bodyPr/>
          <a:lstStyle/>
          <a:p>
            <a:endParaRPr lang="en-US" dirty="0"/>
          </a:p>
        </p:txBody>
      </p:sp>
      <p:sp>
        <p:nvSpPr>
          <p:cNvPr id="3" name="TextBox 2">
            <a:extLst>
              <a:ext uri="{FF2B5EF4-FFF2-40B4-BE49-F238E27FC236}">
                <a16:creationId xmlns:a16="http://schemas.microsoft.com/office/drawing/2014/main" id="{36607FB6-2154-21FF-AD9D-46C8153ABB97}"/>
              </a:ext>
            </a:extLst>
          </p:cNvPr>
          <p:cNvSpPr txBox="1"/>
          <p:nvPr/>
        </p:nvSpPr>
        <p:spPr>
          <a:xfrm>
            <a:off x="10430622" y="-10518"/>
            <a:ext cx="1762609" cy="6876000"/>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 name="Picture 9" descr="A group of people with yellow figures&#10;&#10;AI-generated content may be incorrect.">
            <a:extLst>
              <a:ext uri="{FF2B5EF4-FFF2-40B4-BE49-F238E27FC236}">
                <a16:creationId xmlns:a16="http://schemas.microsoft.com/office/drawing/2014/main" id="{F4728C74-A509-5DF8-2160-08DBAAE98F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70109" y="3491363"/>
            <a:ext cx="1340469" cy="731865"/>
          </a:xfrm>
          <a:prstGeom prst="rect">
            <a:avLst/>
          </a:prstGeom>
        </p:spPr>
      </p:pic>
      <p:pic>
        <p:nvPicPr>
          <p:cNvPr id="15" name="Picture 14" descr="A logo for a checklist project&#10;&#10;AI-generated content may be incorrect.">
            <a:extLst>
              <a:ext uri="{FF2B5EF4-FFF2-40B4-BE49-F238E27FC236}">
                <a16:creationId xmlns:a16="http://schemas.microsoft.com/office/drawing/2014/main" id="{24027634-57F0-F119-0183-882381582ED9}"/>
              </a:ext>
            </a:extLst>
          </p:cNvPr>
          <p:cNvPicPr>
            <a:picLocks noChangeAspect="1"/>
          </p:cNvPicPr>
          <p:nvPr/>
        </p:nvPicPr>
        <p:blipFill>
          <a:blip r:embed="rId5">
            <a:extLst>
              <a:ext uri="{28A0092B-C50C-407E-A947-70E740481C1C}">
                <a14:useLocalDpi xmlns:a14="http://schemas.microsoft.com/office/drawing/2010/main" val="0"/>
              </a:ext>
            </a:extLst>
          </a:blip>
          <a:srcRect l="21707" t="23345" r="18100" b="24607"/>
          <a:stretch/>
        </p:blipFill>
        <p:spPr>
          <a:xfrm>
            <a:off x="10549525" y="286804"/>
            <a:ext cx="1482234" cy="1281670"/>
          </a:xfrm>
          <a:prstGeom prst="rect">
            <a:avLst/>
          </a:prstGeom>
        </p:spPr>
      </p:pic>
      <p:pic>
        <p:nvPicPr>
          <p:cNvPr id="16" name="Picture 15" descr="A cartoon face with a tear drop&#10;&#10;AI-generated content may be incorrect.">
            <a:extLst>
              <a:ext uri="{FF2B5EF4-FFF2-40B4-BE49-F238E27FC236}">
                <a16:creationId xmlns:a16="http://schemas.microsoft.com/office/drawing/2014/main" id="{0C43E8C8-FE81-042A-94CD-9D38BF895C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7993" y="1803271"/>
            <a:ext cx="1181243" cy="562197"/>
          </a:xfrm>
          <a:prstGeom prst="rect">
            <a:avLst/>
          </a:prstGeom>
        </p:spPr>
      </p:pic>
      <p:pic>
        <p:nvPicPr>
          <p:cNvPr id="17" name="Picture 16">
            <a:extLst>
              <a:ext uri="{FF2B5EF4-FFF2-40B4-BE49-F238E27FC236}">
                <a16:creationId xmlns:a16="http://schemas.microsoft.com/office/drawing/2014/main" id="{6DFF8F0E-242E-B8B1-5F51-87BBD7FD8D37}"/>
              </a:ext>
            </a:extLst>
          </p:cNvPr>
          <p:cNvPicPr>
            <a:picLocks noChangeAspect="1"/>
          </p:cNvPicPr>
          <p:nvPr/>
        </p:nvPicPr>
        <p:blipFill>
          <a:blip r:embed="rId7"/>
          <a:stretch>
            <a:fillRect/>
          </a:stretch>
        </p:blipFill>
        <p:spPr>
          <a:xfrm>
            <a:off x="10652532" y="4227764"/>
            <a:ext cx="1472373" cy="979798"/>
          </a:xfrm>
          <a:prstGeom prst="rect">
            <a:avLst/>
          </a:prstGeom>
        </p:spPr>
      </p:pic>
      <p:pic>
        <p:nvPicPr>
          <p:cNvPr id="18" name="Picture 17" descr="A colorful logo of a person's head&#10;&#10;AI-generated content may be incorrect.">
            <a:extLst>
              <a:ext uri="{FF2B5EF4-FFF2-40B4-BE49-F238E27FC236}">
                <a16:creationId xmlns:a16="http://schemas.microsoft.com/office/drawing/2014/main" id="{D267AD54-047C-A7A9-F5F6-0833C111F4F5}"/>
              </a:ext>
            </a:extLst>
          </p:cNvPr>
          <p:cNvPicPr>
            <a:picLocks noChangeAspect="1"/>
          </p:cNvPicPr>
          <p:nvPr/>
        </p:nvPicPr>
        <p:blipFill>
          <a:blip r:embed="rId8">
            <a:extLst>
              <a:ext uri="{28A0092B-C50C-407E-A947-70E740481C1C}">
                <a14:useLocalDpi xmlns:a14="http://schemas.microsoft.com/office/drawing/2010/main" val="0"/>
              </a:ext>
            </a:extLst>
          </a:blip>
          <a:srcRect l="16379" t="17951" r="12044" b="13986"/>
          <a:stretch/>
        </p:blipFill>
        <p:spPr>
          <a:xfrm>
            <a:off x="10651337" y="5309052"/>
            <a:ext cx="1331939" cy="1266561"/>
          </a:xfrm>
          <a:prstGeom prst="rect">
            <a:avLst/>
          </a:prstGeom>
        </p:spPr>
      </p:pic>
      <p:sp>
        <p:nvSpPr>
          <p:cNvPr id="19" name="Content Placeholder 35">
            <a:extLst>
              <a:ext uri="{FF2B5EF4-FFF2-40B4-BE49-F238E27FC236}">
                <a16:creationId xmlns:a16="http://schemas.microsoft.com/office/drawing/2014/main" id="{4181C5A3-0DE1-E696-43EE-CD189A183DFE}"/>
              </a:ext>
            </a:extLst>
          </p:cNvPr>
          <p:cNvSpPr txBox="1">
            <a:spLocks/>
          </p:cNvSpPr>
          <p:nvPr/>
        </p:nvSpPr>
        <p:spPr>
          <a:xfrm>
            <a:off x="4096212" y="1442788"/>
            <a:ext cx="5585510" cy="3866264"/>
          </a:xfrm>
          <a:prstGeom prst="rect">
            <a:avLst/>
          </a:prstGeom>
        </p:spPr>
        <p:txBody>
          <a:bodyPr rtlCol="0"/>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spcAft>
                <a:spcPts val="600"/>
              </a:spcAft>
            </a:pPr>
            <a:r>
              <a:rPr lang="en-GB" b="1" u="sng" dirty="0"/>
              <a:t>The co-produced checklist</a:t>
            </a:r>
          </a:p>
          <a:p>
            <a:pPr>
              <a:spcBef>
                <a:spcPts val="600"/>
              </a:spcBef>
              <a:spcAft>
                <a:spcPts val="600"/>
              </a:spcAft>
            </a:pPr>
            <a:r>
              <a:rPr lang="en-GB" sz="1400" b="1" dirty="0"/>
              <a:t>Checklist Development Group: eight monthly meetings</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One parent/carer of a child with Angelman syndrome.</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One parent/carer of adult twins with fragile X syndrome.</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Four researchers.</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Two consultant child and adolescent psychiatrists.</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One consultant </a:t>
            </a:r>
            <a:r>
              <a:rPr kumimoji="0" lang="en-US" sz="1400" b="0" i="0" u="none" strike="noStrike" kern="1200" cap="none" spc="100" normalizeH="0" baseline="0" noProof="0" dirty="0" err="1">
                <a:ln>
                  <a:noFill/>
                </a:ln>
                <a:solidFill>
                  <a:schemeClr val="accent2"/>
                </a:solidFill>
                <a:effectLst/>
                <a:uLnTx/>
                <a:uFillTx/>
                <a:latin typeface="+mn-lt"/>
                <a:ea typeface="+mn-ea"/>
                <a:cs typeface="+mn-cs"/>
              </a:rPr>
              <a:t>paediatric</a:t>
            </a:r>
            <a:r>
              <a:rPr kumimoji="0" lang="en-US" sz="1400" b="0" i="0" u="none" strike="noStrike" kern="1200" cap="none" spc="100" normalizeH="0" baseline="0" noProof="0" dirty="0">
                <a:ln>
                  <a:noFill/>
                </a:ln>
                <a:solidFill>
                  <a:schemeClr val="accent2"/>
                </a:solidFill>
                <a:effectLst/>
                <a:uLnTx/>
                <a:uFillTx/>
                <a:latin typeface="+mn-lt"/>
                <a:ea typeface="+mn-ea"/>
                <a:cs typeface="+mn-cs"/>
              </a:rPr>
              <a:t> dentist.</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One </a:t>
            </a:r>
            <a:r>
              <a:rPr kumimoji="0" lang="en-US" sz="1400" b="0" i="0" u="none" strike="noStrike" kern="1200" cap="none" spc="100" normalizeH="0" baseline="0" noProof="0" dirty="0" err="1">
                <a:ln>
                  <a:noFill/>
                </a:ln>
                <a:solidFill>
                  <a:schemeClr val="accent2"/>
                </a:solidFill>
                <a:effectLst/>
                <a:uLnTx/>
                <a:uFillTx/>
                <a:latin typeface="+mn-lt"/>
                <a:ea typeface="+mn-ea"/>
                <a:cs typeface="+mn-cs"/>
              </a:rPr>
              <a:t>paediatric</a:t>
            </a:r>
            <a:r>
              <a:rPr kumimoji="0" lang="en-US" sz="1400" b="0" i="0" u="none" strike="noStrike" kern="1200" cap="none" spc="100" normalizeH="0" baseline="0" noProof="0" dirty="0">
                <a:ln>
                  <a:noFill/>
                </a:ln>
                <a:solidFill>
                  <a:schemeClr val="accent2"/>
                </a:solidFill>
                <a:effectLst/>
                <a:uLnTx/>
                <a:uFillTx/>
                <a:latin typeface="+mn-lt"/>
                <a:ea typeface="+mn-ea"/>
                <a:cs typeface="+mn-cs"/>
              </a:rPr>
              <a:t> clinical psychologist.</a:t>
            </a: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kumimoji="0" lang="en-US" sz="1400" b="0" i="0" u="none" strike="noStrike" kern="1200" cap="none" spc="100" normalizeH="0" baseline="0" noProof="0" dirty="0">
                <a:ln>
                  <a:noFill/>
                </a:ln>
                <a:solidFill>
                  <a:schemeClr val="accent2"/>
                </a:solidFill>
                <a:effectLst/>
                <a:uLnTx/>
                <a:uFillTx/>
                <a:latin typeface="+mn-lt"/>
                <a:ea typeface="+mn-ea"/>
                <a:cs typeface="+mn-cs"/>
              </a:rPr>
              <a:t>Two consultant </a:t>
            </a:r>
            <a:r>
              <a:rPr kumimoji="0" lang="en-US" sz="1400" b="0" i="0" u="none" strike="noStrike" kern="1200" cap="none" spc="100" normalizeH="0" baseline="0" noProof="0" dirty="0" err="1">
                <a:ln>
                  <a:noFill/>
                </a:ln>
                <a:solidFill>
                  <a:schemeClr val="accent2"/>
                </a:solidFill>
                <a:effectLst/>
                <a:uLnTx/>
                <a:uFillTx/>
                <a:latin typeface="+mn-lt"/>
                <a:ea typeface="+mn-ea"/>
                <a:cs typeface="+mn-cs"/>
              </a:rPr>
              <a:t>paediatricians</a:t>
            </a:r>
            <a:r>
              <a:rPr kumimoji="0" lang="en-US" sz="1400" b="0" i="0" u="none" strike="noStrike" kern="1200" cap="none" spc="100" normalizeH="0" baseline="0" noProof="0" dirty="0">
                <a:ln>
                  <a:noFill/>
                </a:ln>
                <a:solidFill>
                  <a:schemeClr val="accent2"/>
                </a:solidFill>
                <a:effectLst/>
                <a:uLnTx/>
                <a:uFillTx/>
                <a:latin typeface="+mn-lt"/>
                <a:ea typeface="+mn-ea"/>
                <a:cs typeface="+mn-cs"/>
              </a:rPr>
              <a:t>.</a:t>
            </a:r>
            <a:endParaRPr kumimoji="0" lang="en-GB" sz="1400" b="0" i="0" u="none" strike="noStrike" kern="1200" cap="none" spc="100" normalizeH="0" baseline="0" noProof="0" dirty="0">
              <a:ln>
                <a:noFill/>
              </a:ln>
              <a:solidFill>
                <a:schemeClr val="accent2"/>
              </a:solidFill>
              <a:effectLst/>
              <a:uLnTx/>
              <a:uFillTx/>
              <a:latin typeface="+mn-lt"/>
              <a:ea typeface="+mn-ea"/>
              <a:cs typeface="+mn-cs"/>
            </a:endParaRPr>
          </a:p>
          <a:p>
            <a:pPr marL="0" marR="0" lvl="0" indent="0" algn="l" defTabSz="914400" rtl="0" eaLnBrk="1" fontAlgn="auto" latinLnBrk="0" hangingPunct="1">
              <a:lnSpc>
                <a:spcPct val="140000"/>
              </a:lnSpc>
              <a:spcBef>
                <a:spcPts val="0"/>
              </a:spcBef>
              <a:spcAft>
                <a:spcPts val="1200"/>
              </a:spcAft>
              <a:buClrTx/>
              <a:buSzTx/>
              <a:buFont typeface="Arial" panose="020B0604020202020204" pitchFamily="34" charset="0"/>
              <a:buNone/>
              <a:tabLst/>
              <a:defRPr/>
            </a:pPr>
            <a:r>
              <a:rPr lang="en-GB" sz="1400" dirty="0"/>
              <a:t>Two additional focus groups: parent carers and healthcare professionals</a:t>
            </a:r>
          </a:p>
        </p:txBody>
      </p:sp>
      <p:pic>
        <p:nvPicPr>
          <p:cNvPr id="20" name="Picture 19" descr="A picture containing screenshot&#10;&#10;Description automatically generated">
            <a:extLst>
              <a:ext uri="{FF2B5EF4-FFF2-40B4-BE49-F238E27FC236}">
                <a16:creationId xmlns:a16="http://schemas.microsoft.com/office/drawing/2014/main" id="{4583F6A2-1E51-20AE-0874-854B53D0D2F2}"/>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t="-4"/>
          <a:stretch/>
        </p:blipFill>
        <p:spPr>
          <a:xfrm>
            <a:off x="160241" y="1399615"/>
            <a:ext cx="3723297" cy="5175998"/>
          </a:xfrm>
          <a:prstGeom prst="rect">
            <a:avLst/>
          </a:prstGeom>
        </p:spPr>
      </p:pic>
      <p:pic>
        <p:nvPicPr>
          <p:cNvPr id="1028" name="Picture 4" descr="University of Warwick launches new brand">
            <a:extLst>
              <a:ext uri="{FF2B5EF4-FFF2-40B4-BE49-F238E27FC236}">
                <a16:creationId xmlns:a16="http://schemas.microsoft.com/office/drawing/2014/main" id="{6D2DA8F3-01DF-1C24-AE50-E74F4BB8DF1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504952" y="2690020"/>
            <a:ext cx="1619954" cy="6562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839C6A3-8BB8-22C8-BC09-30A2720A504F}"/>
              </a:ext>
            </a:extLst>
          </p:cNvPr>
          <p:cNvSpPr txBox="1"/>
          <p:nvPr/>
        </p:nvSpPr>
        <p:spPr>
          <a:xfrm>
            <a:off x="9185577" y="1548795"/>
            <a:ext cx="1289742" cy="276999"/>
          </a:xfrm>
          <a:prstGeom prst="rect">
            <a:avLst/>
          </a:prstGeom>
          <a:noFill/>
        </p:spPr>
        <p:txBody>
          <a:bodyPr wrap="square" rtlCol="0">
            <a:spAutoFit/>
          </a:bodyPr>
          <a:lstStyle/>
          <a:p>
            <a:r>
              <a:rPr lang="en-US" sz="1200" dirty="0"/>
              <a:t>Dr Hayley Trower</a:t>
            </a:r>
          </a:p>
        </p:txBody>
      </p:sp>
    </p:spTree>
    <p:extLst>
      <p:ext uri="{BB962C8B-B14F-4D97-AF65-F5344CB8AC3E}">
        <p14:creationId xmlns:p14="http://schemas.microsoft.com/office/powerpoint/2010/main" val="98362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E5567-E19E-AFC6-BAAC-BF010B94B960}"/>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A4075E3F-9004-A3A1-0214-454D0E3D2E52}"/>
              </a:ext>
            </a:extLst>
          </p:cNvPr>
          <p:cNvSpPr>
            <a:spLocks noGrp="1"/>
          </p:cNvSpPr>
          <p:nvPr>
            <p:ph type="title"/>
          </p:nvPr>
        </p:nvSpPr>
        <p:spPr/>
        <p:txBody>
          <a:bodyPr/>
          <a:lstStyle/>
          <a:p>
            <a:r>
              <a:rPr lang="en-GB" sz="2800" dirty="0"/>
              <a:t>The Behaviour Checklist</a:t>
            </a:r>
          </a:p>
        </p:txBody>
      </p:sp>
      <p:sp>
        <p:nvSpPr>
          <p:cNvPr id="3" name="Slide Number Placeholder 2">
            <a:extLst>
              <a:ext uri="{FF2B5EF4-FFF2-40B4-BE49-F238E27FC236}">
                <a16:creationId xmlns:a16="http://schemas.microsoft.com/office/drawing/2014/main" id="{D2833AB4-B3C6-CB82-5CFF-A89C135FA681}"/>
              </a:ext>
            </a:extLst>
          </p:cNvPr>
          <p:cNvSpPr>
            <a:spLocks noGrp="1"/>
          </p:cNvSpPr>
          <p:nvPr>
            <p:ph type="sldNum" sz="quarter" idx="11"/>
          </p:nvPr>
        </p:nvSpPr>
        <p:spPr>
          <a:xfrm>
            <a:off x="11038840" y="6330949"/>
            <a:ext cx="863600" cy="365125"/>
          </a:xfrm>
        </p:spPr>
        <p:txBody>
          <a:bodyPr/>
          <a:lstStyle/>
          <a:p>
            <a:fld id="{E8F1A65C-595C-4736-BF40-F7D31E789466}" type="slidenum">
              <a:rPr lang="en-GB" sz="1600" smtClean="0"/>
              <a:pPr/>
              <a:t>13</a:t>
            </a:fld>
            <a:endParaRPr lang="en-GB" sz="1600" dirty="0"/>
          </a:p>
        </p:txBody>
      </p:sp>
      <p:sp>
        <p:nvSpPr>
          <p:cNvPr id="10" name="Text Placeholder 9">
            <a:extLst>
              <a:ext uri="{FF2B5EF4-FFF2-40B4-BE49-F238E27FC236}">
                <a16:creationId xmlns:a16="http://schemas.microsoft.com/office/drawing/2014/main" id="{E470157A-998B-E9AF-9425-72BF9381DF62}"/>
              </a:ext>
            </a:extLst>
          </p:cNvPr>
          <p:cNvSpPr>
            <a:spLocks noGrp="1"/>
          </p:cNvSpPr>
          <p:nvPr>
            <p:ph type="body" sz="quarter" idx="12"/>
          </p:nvPr>
        </p:nvSpPr>
        <p:spPr>
          <a:xfrm>
            <a:off x="413582" y="1034667"/>
            <a:ext cx="7840662" cy="788465"/>
          </a:xfrm>
        </p:spPr>
        <p:txBody>
          <a:bodyPr>
            <a:noAutofit/>
          </a:bodyPr>
          <a:lstStyle/>
          <a:p>
            <a:r>
              <a:rPr lang="en-GB" sz="2000" dirty="0"/>
              <a:t>Name the behaviour </a:t>
            </a:r>
          </a:p>
          <a:p>
            <a:endParaRPr lang="en-GB" sz="2000" dirty="0"/>
          </a:p>
          <a:p>
            <a:r>
              <a:rPr lang="en-GB" sz="2000" dirty="0"/>
              <a:t>The items: </a:t>
            </a:r>
          </a:p>
        </p:txBody>
      </p:sp>
      <p:sp>
        <p:nvSpPr>
          <p:cNvPr id="11" name="Text Placeholder 10">
            <a:extLst>
              <a:ext uri="{FF2B5EF4-FFF2-40B4-BE49-F238E27FC236}">
                <a16:creationId xmlns:a16="http://schemas.microsoft.com/office/drawing/2014/main" id="{867ACE48-EA99-1936-1AC9-7CDECD2A13DD}"/>
              </a:ext>
            </a:extLst>
          </p:cNvPr>
          <p:cNvSpPr>
            <a:spLocks noGrp="1"/>
          </p:cNvSpPr>
          <p:nvPr>
            <p:ph type="body" sz="quarter" idx="13"/>
          </p:nvPr>
        </p:nvSpPr>
        <p:spPr>
          <a:xfrm>
            <a:off x="413582" y="2227464"/>
            <a:ext cx="9030456" cy="4836201"/>
          </a:xfrm>
        </p:spPr>
        <p:txBody>
          <a:bodyPr/>
          <a:lstStyle/>
          <a:p>
            <a:pPr marL="285750" indent="-285750">
              <a:buFont typeface="Arial" panose="020B0604020202020204" pitchFamily="34" charset="0"/>
              <a:buChar char="•"/>
            </a:pPr>
            <a:r>
              <a:rPr lang="en-GB" sz="2000" dirty="0"/>
              <a:t>Pain and discomfort</a:t>
            </a:r>
          </a:p>
          <a:p>
            <a:pPr marL="285750" indent="-285750">
              <a:buFont typeface="Arial" panose="020B0604020202020204" pitchFamily="34" charset="0"/>
              <a:buChar char="•"/>
            </a:pPr>
            <a:r>
              <a:rPr lang="en-GB" sz="2000" dirty="0"/>
              <a:t>Sensory avoidance or sensory seeking</a:t>
            </a:r>
          </a:p>
          <a:p>
            <a:pPr marL="285750" indent="-285750">
              <a:buFont typeface="Arial" panose="020B0604020202020204" pitchFamily="34" charset="0"/>
              <a:buChar char="•"/>
            </a:pPr>
            <a:r>
              <a:rPr lang="en-GB" sz="2000" dirty="0"/>
              <a:t>Anxiety</a:t>
            </a:r>
          </a:p>
          <a:p>
            <a:pPr marL="285750" indent="-285750">
              <a:buFont typeface="Arial" panose="020B0604020202020204" pitchFamily="34" charset="0"/>
              <a:buChar char="•"/>
            </a:pPr>
            <a:r>
              <a:rPr lang="en-GB" sz="2000" dirty="0"/>
              <a:t>Low mood</a:t>
            </a:r>
          </a:p>
          <a:p>
            <a:pPr marL="285750" indent="-285750">
              <a:buFont typeface="Arial" panose="020B0604020202020204" pitchFamily="34" charset="0"/>
              <a:buChar char="•"/>
            </a:pPr>
            <a:r>
              <a:rPr lang="en-GB" sz="2000" dirty="0"/>
              <a:t>Sleep difficulties</a:t>
            </a:r>
          </a:p>
          <a:p>
            <a:pPr marL="285750" indent="-285750">
              <a:buFont typeface="Arial" panose="020B0604020202020204" pitchFamily="34" charset="0"/>
              <a:buChar char="•"/>
            </a:pPr>
            <a:r>
              <a:rPr lang="en-GB" sz="2000" dirty="0"/>
              <a:t>Impulsivity</a:t>
            </a:r>
          </a:p>
          <a:p>
            <a:pPr marL="285750" indent="-285750">
              <a:buFont typeface="Arial" panose="020B0604020202020204" pitchFamily="34" charset="0"/>
              <a:buChar char="•"/>
            </a:pPr>
            <a:r>
              <a:rPr lang="en-GB" sz="2000" dirty="0"/>
              <a:t>Insists on sameness</a:t>
            </a:r>
          </a:p>
          <a:p>
            <a:pPr marL="285750" indent="-285750">
              <a:buFont typeface="Arial" panose="020B0604020202020204" pitchFamily="34" charset="0"/>
              <a:buChar char="•"/>
            </a:pPr>
            <a:r>
              <a:rPr lang="en-GB" sz="2000" dirty="0"/>
              <a:t>Strong social seeking</a:t>
            </a:r>
          </a:p>
          <a:p>
            <a:pPr marL="285750" indent="-285750">
              <a:buFont typeface="Arial" panose="020B0604020202020204" pitchFamily="34" charset="0"/>
              <a:buChar char="•"/>
            </a:pPr>
            <a:r>
              <a:rPr lang="en-GB" sz="2000" dirty="0"/>
              <a:t>Strong social avoidance</a:t>
            </a:r>
          </a:p>
          <a:p>
            <a:pPr marL="285750" indent="-285750">
              <a:buFont typeface="Arial" panose="020B0604020202020204" pitchFamily="34" charset="0"/>
              <a:buChar char="•"/>
            </a:pPr>
            <a:r>
              <a:rPr lang="en-GB" sz="2000" dirty="0"/>
              <a:t>Communication</a:t>
            </a:r>
          </a:p>
          <a:p>
            <a:pPr marL="285750" indent="-285750">
              <a:buFont typeface="Arial" panose="020B0604020202020204" pitchFamily="34" charset="0"/>
              <a:buChar char="•"/>
            </a:pPr>
            <a:r>
              <a:rPr lang="en-GB" sz="2000" dirty="0"/>
              <a:t>Learned behaviour</a:t>
            </a:r>
          </a:p>
          <a:p>
            <a:pPr marL="285750" indent="-285750">
              <a:buFont typeface="Arial" panose="020B0604020202020204" pitchFamily="34" charset="0"/>
              <a:buChar char="•"/>
            </a:pPr>
            <a:endParaRPr lang="en-GB" sz="2000" dirty="0"/>
          </a:p>
        </p:txBody>
      </p:sp>
      <p:sp>
        <p:nvSpPr>
          <p:cNvPr id="4" name="TextBox 3">
            <a:extLst>
              <a:ext uri="{FF2B5EF4-FFF2-40B4-BE49-F238E27FC236}">
                <a16:creationId xmlns:a16="http://schemas.microsoft.com/office/drawing/2014/main" id="{6383D13B-1FAA-CF6D-06FD-ED66D5940D5C}"/>
              </a:ext>
            </a:extLst>
          </p:cNvPr>
          <p:cNvSpPr txBox="1"/>
          <p:nvPr/>
        </p:nvSpPr>
        <p:spPr>
          <a:xfrm>
            <a:off x="8321040" y="-1805940"/>
            <a:ext cx="0" cy="0"/>
          </a:xfrm>
          <a:prstGeom prst="rect">
            <a:avLst/>
          </a:prstGeom>
          <a:noFill/>
        </p:spPr>
        <p:txBody>
          <a:bodyPr wrap="none" rtlCol="0">
            <a:noAutofit/>
          </a:bodyPr>
          <a:lstStyle/>
          <a:p>
            <a:pPr algn="l">
              <a:lnSpc>
                <a:spcPct val="100000"/>
              </a:lnSpc>
              <a:spcBef>
                <a:spcPts val="0"/>
              </a:spcBef>
              <a:spcAft>
                <a:spcPts val="800"/>
              </a:spcAft>
            </a:pPr>
            <a:endParaRPr lang="en-US" dirty="0"/>
          </a:p>
        </p:txBody>
      </p:sp>
      <p:sp>
        <p:nvSpPr>
          <p:cNvPr id="7" name="Text Placeholder 9">
            <a:extLst>
              <a:ext uri="{FF2B5EF4-FFF2-40B4-BE49-F238E27FC236}">
                <a16:creationId xmlns:a16="http://schemas.microsoft.com/office/drawing/2014/main" id="{B47F833C-FFBE-2C1A-FBC2-E150D6C7BAE5}"/>
              </a:ext>
            </a:extLst>
          </p:cNvPr>
          <p:cNvSpPr txBox="1">
            <a:spLocks/>
          </p:cNvSpPr>
          <p:nvPr/>
        </p:nvSpPr>
        <p:spPr>
          <a:xfrm>
            <a:off x="414338" y="5525178"/>
            <a:ext cx="784066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p>
        </p:txBody>
      </p:sp>
      <p:pic>
        <p:nvPicPr>
          <p:cNvPr id="6" name="Picture 5" descr="A screenshot of a computer&#10;&#10;AI-generated content may be incorrect.">
            <a:extLst>
              <a:ext uri="{FF2B5EF4-FFF2-40B4-BE49-F238E27FC236}">
                <a16:creationId xmlns:a16="http://schemas.microsoft.com/office/drawing/2014/main" id="{937C6268-8E04-B762-2582-808CA8BD135A}"/>
              </a:ext>
            </a:extLst>
          </p:cNvPr>
          <p:cNvPicPr>
            <a:picLocks noChangeAspect="1"/>
          </p:cNvPicPr>
          <p:nvPr/>
        </p:nvPicPr>
        <p:blipFill>
          <a:blip r:embed="rId4">
            <a:extLst>
              <a:ext uri="{28A0092B-C50C-407E-A947-70E740481C1C}">
                <a14:useLocalDpi xmlns:a14="http://schemas.microsoft.com/office/drawing/2010/main" val="0"/>
              </a:ext>
            </a:extLst>
          </a:blip>
          <a:srcRect l="22418" t="12027" r="6005" b="17453"/>
          <a:stretch/>
        </p:blipFill>
        <p:spPr>
          <a:xfrm>
            <a:off x="6629400" y="185433"/>
            <a:ext cx="5394452" cy="6596740"/>
          </a:xfrm>
          <a:prstGeom prst="rect">
            <a:avLst/>
          </a:prstGeom>
        </p:spPr>
      </p:pic>
    </p:spTree>
    <p:custDataLst>
      <p:tags r:id="rId1"/>
    </p:custDataLst>
    <p:extLst>
      <p:ext uri="{BB962C8B-B14F-4D97-AF65-F5344CB8AC3E}">
        <p14:creationId xmlns:p14="http://schemas.microsoft.com/office/powerpoint/2010/main" val="4292022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BA81E6B-0516-1F34-3410-6DBCAED1DB8A}"/>
              </a:ext>
            </a:extLst>
          </p:cNvPr>
          <p:cNvSpPr/>
          <p:nvPr/>
        </p:nvSpPr>
        <p:spPr>
          <a:xfrm>
            <a:off x="-1" y="0"/>
            <a:ext cx="7083139" cy="68580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E33D"/>
              </a:solidFill>
            </a:endParaRPr>
          </a:p>
        </p:txBody>
      </p:sp>
      <p:sp>
        <p:nvSpPr>
          <p:cNvPr id="11" name="Rectangle 10">
            <a:extLst>
              <a:ext uri="{FF2B5EF4-FFF2-40B4-BE49-F238E27FC236}">
                <a16:creationId xmlns:a16="http://schemas.microsoft.com/office/drawing/2014/main" id="{B02A0146-65C8-623E-D037-235B40ECE689}"/>
              </a:ext>
            </a:extLst>
          </p:cNvPr>
          <p:cNvSpPr/>
          <p:nvPr/>
        </p:nvSpPr>
        <p:spPr>
          <a:xfrm>
            <a:off x="7092166" y="0"/>
            <a:ext cx="5108862" cy="6858000"/>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E33D"/>
              </a:solidFill>
            </a:endParaRPr>
          </a:p>
        </p:txBody>
      </p:sp>
      <p:sp>
        <p:nvSpPr>
          <p:cNvPr id="6" name="Rectangle 5">
            <a:extLst>
              <a:ext uri="{FF2B5EF4-FFF2-40B4-BE49-F238E27FC236}">
                <a16:creationId xmlns:a16="http://schemas.microsoft.com/office/drawing/2014/main" id="{100843F1-3279-1325-90B0-67E35FA06452}"/>
              </a:ext>
            </a:extLst>
          </p:cNvPr>
          <p:cNvSpPr/>
          <p:nvPr/>
        </p:nvSpPr>
        <p:spPr>
          <a:xfrm>
            <a:off x="1" y="0"/>
            <a:ext cx="12192000" cy="1379095"/>
          </a:xfrm>
          <a:prstGeom prst="rect">
            <a:avLst/>
          </a:prstGeom>
          <a:solidFill>
            <a:srgbClr val="154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Rounded Rectangle 44">
            <a:extLst>
              <a:ext uri="{FF2B5EF4-FFF2-40B4-BE49-F238E27FC236}">
                <a16:creationId xmlns:a16="http://schemas.microsoft.com/office/drawing/2014/main" id="{2A30D217-8568-4567-B58E-F76E68765D42}"/>
              </a:ext>
            </a:extLst>
          </p:cNvPr>
          <p:cNvSpPr/>
          <p:nvPr/>
        </p:nvSpPr>
        <p:spPr>
          <a:xfrm>
            <a:off x="937406" y="244607"/>
            <a:ext cx="10317188" cy="746757"/>
          </a:xfrm>
          <a:prstGeom prst="round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The Behaviour Checklist</a:t>
            </a:r>
          </a:p>
        </p:txBody>
      </p:sp>
      <p:pic>
        <p:nvPicPr>
          <p:cNvPr id="2" name="Picture 1" descr="A picture containing screenshot&#10;&#10;Description automatically generated">
            <a:extLst>
              <a:ext uri="{FF2B5EF4-FFF2-40B4-BE49-F238E27FC236}">
                <a16:creationId xmlns:a16="http://schemas.microsoft.com/office/drawing/2014/main" id="{916E0F08-6A1C-3B0D-FB37-4C936A94083D}"/>
              </a:ext>
            </a:extLst>
          </p:cNvPr>
          <p:cNvPicPr>
            <a:picLocks noChangeAspect="1"/>
          </p:cNvPicPr>
          <p:nvPr/>
        </p:nvPicPr>
        <p:blipFill rotWithShape="1">
          <a:blip r:embed="rId3">
            <a:extLst>
              <a:ext uri="{28A0092B-C50C-407E-A947-70E740481C1C}">
                <a14:useLocalDpi xmlns:a14="http://schemas.microsoft.com/office/drawing/2010/main" val="0"/>
              </a:ext>
            </a:extLst>
          </a:blip>
          <a:srcRect l="1" t="-1" r="74883" b="73631"/>
          <a:stretch/>
        </p:blipFill>
        <p:spPr>
          <a:xfrm>
            <a:off x="7845030" y="1501804"/>
            <a:ext cx="3684788" cy="5157309"/>
          </a:xfrm>
          <a:prstGeom prst="rect">
            <a:avLst/>
          </a:prstGeom>
        </p:spPr>
      </p:pic>
      <p:sp>
        <p:nvSpPr>
          <p:cNvPr id="3" name="Rounded Rectangle 44">
            <a:extLst>
              <a:ext uri="{FF2B5EF4-FFF2-40B4-BE49-F238E27FC236}">
                <a16:creationId xmlns:a16="http://schemas.microsoft.com/office/drawing/2014/main" id="{49991B40-6722-13AD-4637-8BBBBDC65092}"/>
              </a:ext>
            </a:extLst>
          </p:cNvPr>
          <p:cNvSpPr/>
          <p:nvPr/>
        </p:nvSpPr>
        <p:spPr>
          <a:xfrm>
            <a:off x="2195345" y="1764321"/>
            <a:ext cx="2329588" cy="868324"/>
          </a:xfrm>
          <a:prstGeom prst="roundRect">
            <a:avLst/>
          </a:prstGeom>
          <a:solidFill>
            <a:srgbClr val="FFFFFF"/>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solidFill>
                  <a:schemeClr val="tx1"/>
                </a:solidFill>
              </a:rPr>
              <a:t>Aims</a:t>
            </a:r>
          </a:p>
        </p:txBody>
      </p:sp>
      <p:sp>
        <p:nvSpPr>
          <p:cNvPr id="10" name="Rounded Rectangle 44">
            <a:extLst>
              <a:ext uri="{FF2B5EF4-FFF2-40B4-BE49-F238E27FC236}">
                <a16:creationId xmlns:a16="http://schemas.microsoft.com/office/drawing/2014/main" id="{B23A9E9D-C074-2E62-BF29-0E7E67E71419}"/>
              </a:ext>
            </a:extLst>
          </p:cNvPr>
          <p:cNvSpPr/>
          <p:nvPr/>
        </p:nvSpPr>
        <p:spPr>
          <a:xfrm>
            <a:off x="671209" y="2852994"/>
            <a:ext cx="5758774" cy="843702"/>
          </a:xfrm>
          <a:prstGeom prst="roundRect">
            <a:avLst/>
          </a:prstGeom>
          <a:solidFill>
            <a:srgbClr val="FFFFFF"/>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r>
              <a:rPr lang="en-GB" dirty="0">
                <a:solidFill>
                  <a:schemeClr val="tx1"/>
                </a:solidFill>
              </a:rPr>
              <a:t>Provide parent/carers with a list of common causes of behaviour to systematically consider.</a:t>
            </a:r>
            <a:endParaRPr lang="en-US" dirty="0">
              <a:solidFill>
                <a:schemeClr val="tx1"/>
              </a:solidFill>
            </a:endParaRPr>
          </a:p>
          <a:p>
            <a:pPr algn="ctr"/>
            <a:endParaRPr lang="en-US" b="1" dirty="0">
              <a:solidFill>
                <a:schemeClr val="tx1"/>
              </a:solidFill>
            </a:endParaRPr>
          </a:p>
        </p:txBody>
      </p:sp>
      <p:sp>
        <p:nvSpPr>
          <p:cNvPr id="13" name="Rounded Rectangle 44">
            <a:extLst>
              <a:ext uri="{FF2B5EF4-FFF2-40B4-BE49-F238E27FC236}">
                <a16:creationId xmlns:a16="http://schemas.microsoft.com/office/drawing/2014/main" id="{4B0FD9F2-E69C-443C-641A-73D5195B9571}"/>
              </a:ext>
            </a:extLst>
          </p:cNvPr>
          <p:cNvSpPr/>
          <p:nvPr/>
        </p:nvSpPr>
        <p:spPr>
          <a:xfrm>
            <a:off x="662182" y="3791446"/>
            <a:ext cx="5758774" cy="843702"/>
          </a:xfrm>
          <a:prstGeom prst="roundRect">
            <a:avLst/>
          </a:prstGeom>
          <a:solidFill>
            <a:srgbClr val="FFFFFF"/>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Help monitor changes in behaviour over time.</a:t>
            </a:r>
          </a:p>
        </p:txBody>
      </p:sp>
      <p:sp>
        <p:nvSpPr>
          <p:cNvPr id="14" name="Rounded Rectangle 44">
            <a:extLst>
              <a:ext uri="{FF2B5EF4-FFF2-40B4-BE49-F238E27FC236}">
                <a16:creationId xmlns:a16="http://schemas.microsoft.com/office/drawing/2014/main" id="{E00B8216-2D67-9753-D8B7-A1827DF3109B}"/>
              </a:ext>
            </a:extLst>
          </p:cNvPr>
          <p:cNvSpPr/>
          <p:nvPr/>
        </p:nvSpPr>
        <p:spPr>
          <a:xfrm>
            <a:off x="671209" y="4729898"/>
            <a:ext cx="5758774" cy="843702"/>
          </a:xfrm>
          <a:prstGeom prst="roundRect">
            <a:avLst/>
          </a:prstGeom>
          <a:solidFill>
            <a:srgbClr val="FFFFFF"/>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Guide conversations between the parent/carer and their </a:t>
            </a:r>
            <a:r>
              <a:rPr lang="en-US" dirty="0" err="1">
                <a:solidFill>
                  <a:schemeClr val="tx1"/>
                </a:solidFill>
              </a:rPr>
              <a:t>paediatrician</a:t>
            </a:r>
            <a:r>
              <a:rPr lang="en-US" dirty="0">
                <a:solidFill>
                  <a:schemeClr val="tx1"/>
                </a:solidFill>
              </a:rPr>
              <a:t> or other health professional during routine appointments.</a:t>
            </a:r>
          </a:p>
        </p:txBody>
      </p:sp>
      <p:sp>
        <p:nvSpPr>
          <p:cNvPr id="16" name="Rounded Rectangle 44">
            <a:extLst>
              <a:ext uri="{FF2B5EF4-FFF2-40B4-BE49-F238E27FC236}">
                <a16:creationId xmlns:a16="http://schemas.microsoft.com/office/drawing/2014/main" id="{CDC5E5C8-F1E5-3965-18C3-8565FB6C99C8}"/>
              </a:ext>
            </a:extLst>
          </p:cNvPr>
          <p:cNvSpPr/>
          <p:nvPr/>
        </p:nvSpPr>
        <p:spPr>
          <a:xfrm>
            <a:off x="662182" y="5702622"/>
            <a:ext cx="5758774" cy="843702"/>
          </a:xfrm>
          <a:prstGeom prst="roundRect">
            <a:avLst/>
          </a:prstGeom>
          <a:solidFill>
            <a:srgbClr val="FFFFFF"/>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Streamline referrals and improve distress levels over time.  </a:t>
            </a:r>
          </a:p>
        </p:txBody>
      </p:sp>
    </p:spTree>
    <p:extLst>
      <p:ext uri="{BB962C8B-B14F-4D97-AF65-F5344CB8AC3E}">
        <p14:creationId xmlns:p14="http://schemas.microsoft.com/office/powerpoint/2010/main" val="3631807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93592D-C9D3-452F-B5A6-6E6B1039062F}"/>
              </a:ext>
            </a:extLst>
          </p:cNvPr>
          <p:cNvSpPr>
            <a:spLocks noGrp="1"/>
          </p:cNvSpPr>
          <p:nvPr>
            <p:ph idx="1"/>
          </p:nvPr>
        </p:nvSpPr>
        <p:spPr>
          <a:xfrm>
            <a:off x="7387120" y="2308006"/>
            <a:ext cx="4223688" cy="3979200"/>
          </a:xfrm>
        </p:spPr>
        <p:txBody>
          <a:bodyPr>
            <a:normAutofit/>
          </a:bodyPr>
          <a:lstStyle/>
          <a:p>
            <a:pPr>
              <a:buClr>
                <a:schemeClr val="accent1"/>
              </a:buClr>
            </a:pPr>
            <a:r>
              <a:rPr lang="en-GB" sz="2000" dirty="0">
                <a:solidFill>
                  <a:schemeClr val="accent2">
                    <a:lumMod val="50000"/>
                  </a:schemeClr>
                </a:solidFill>
              </a:rPr>
              <a:t>15% of all children bang their head between the ages of 1 and 4. </a:t>
            </a:r>
          </a:p>
          <a:p>
            <a:pPr>
              <a:buClr>
                <a:schemeClr val="accent1"/>
              </a:buClr>
            </a:pPr>
            <a:endParaRPr lang="en-GB" sz="2000" dirty="0">
              <a:solidFill>
                <a:schemeClr val="accent2">
                  <a:lumMod val="50000"/>
                </a:schemeClr>
              </a:solidFill>
            </a:endParaRPr>
          </a:p>
          <a:p>
            <a:pPr>
              <a:buClr>
                <a:schemeClr val="accent1"/>
              </a:buClr>
            </a:pPr>
            <a:endParaRPr lang="en-GB" sz="2000" dirty="0">
              <a:solidFill>
                <a:schemeClr val="accent2">
                  <a:lumMod val="50000"/>
                </a:schemeClr>
              </a:solidFill>
            </a:endParaRPr>
          </a:p>
          <a:p>
            <a:pPr>
              <a:buClr>
                <a:schemeClr val="accent1"/>
              </a:buClr>
            </a:pPr>
            <a:r>
              <a:rPr lang="en-GB" sz="2000" dirty="0">
                <a:solidFill>
                  <a:schemeClr val="accent2">
                    <a:lumMod val="50000"/>
                  </a:schemeClr>
                </a:solidFill>
              </a:rPr>
              <a:t>50% of these children have a middle ear infection.</a:t>
            </a:r>
          </a:p>
          <a:p>
            <a:pPr marL="0" indent="0">
              <a:buNone/>
            </a:pPr>
            <a:endParaRPr lang="en-GB" sz="2400" dirty="0">
              <a:solidFill>
                <a:schemeClr val="accent2">
                  <a:lumMod val="50000"/>
                </a:schemeClr>
              </a:solidFill>
            </a:endParaRPr>
          </a:p>
        </p:txBody>
      </p:sp>
      <p:pic>
        <p:nvPicPr>
          <p:cNvPr id="6" name="Picture 2" descr="ear-problems">
            <a:extLst>
              <a:ext uri="{FF2B5EF4-FFF2-40B4-BE49-F238E27FC236}">
                <a16:creationId xmlns:a16="http://schemas.microsoft.com/office/drawing/2014/main" id="{2C04E0A0-9306-4537-9D4E-F1DB3476AE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192" y="1477961"/>
            <a:ext cx="6705600" cy="492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6">
            <a:extLst>
              <a:ext uri="{FF2B5EF4-FFF2-40B4-BE49-F238E27FC236}">
                <a16:creationId xmlns:a16="http://schemas.microsoft.com/office/drawing/2014/main" id="{A30AC86B-1107-C34C-8E00-BA984A286852}"/>
              </a:ext>
            </a:extLst>
          </p:cNvPr>
          <p:cNvSpPr txBox="1">
            <a:spLocks/>
          </p:cNvSpPr>
          <p:nvPr/>
        </p:nvSpPr>
        <p:spPr>
          <a:xfrm>
            <a:off x="499733" y="538538"/>
            <a:ext cx="11192534" cy="383567"/>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Underpinning research: item 1 – pain and discomfort</a:t>
            </a:r>
            <a:endParaRPr lang="en-GB" dirty="0"/>
          </a:p>
        </p:txBody>
      </p:sp>
    </p:spTree>
    <p:extLst>
      <p:ext uri="{BB962C8B-B14F-4D97-AF65-F5344CB8AC3E}">
        <p14:creationId xmlns:p14="http://schemas.microsoft.com/office/powerpoint/2010/main" val="4054579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2532A-99F9-2C72-CA10-EBD592CCD556}"/>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71D4DE9A-43B4-DC1E-4660-1BEEA4E464D8}"/>
              </a:ext>
            </a:extLst>
          </p:cNvPr>
          <p:cNvSpPr/>
          <p:nvPr/>
        </p:nvSpPr>
        <p:spPr>
          <a:xfrm>
            <a:off x="0" y="1151906"/>
            <a:ext cx="12192000" cy="57060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Table&#10;&#10;Description automatically generated">
            <a:extLst>
              <a:ext uri="{FF2B5EF4-FFF2-40B4-BE49-F238E27FC236}">
                <a16:creationId xmlns:a16="http://schemas.microsoft.com/office/drawing/2014/main" id="{1369F451-C919-DDDF-DA7B-23125F7E7989}"/>
              </a:ext>
            </a:extLst>
          </p:cNvPr>
          <p:cNvPicPr>
            <a:picLocks noChangeAspect="1"/>
          </p:cNvPicPr>
          <p:nvPr/>
        </p:nvPicPr>
        <p:blipFill rotWithShape="1">
          <a:blip r:embed="rId2"/>
          <a:srcRect t="92154"/>
          <a:stretch/>
        </p:blipFill>
        <p:spPr>
          <a:xfrm>
            <a:off x="41954" y="2241433"/>
            <a:ext cx="12108089" cy="516327"/>
          </a:xfrm>
          <a:prstGeom prst="rect">
            <a:avLst/>
          </a:prstGeom>
        </p:spPr>
      </p:pic>
      <p:pic>
        <p:nvPicPr>
          <p:cNvPr id="14" name="Picture 13" descr="Table&#10;&#10;Description automatically generated">
            <a:extLst>
              <a:ext uri="{FF2B5EF4-FFF2-40B4-BE49-F238E27FC236}">
                <a16:creationId xmlns:a16="http://schemas.microsoft.com/office/drawing/2014/main" id="{2A59CB0C-CB2B-F8C8-AB54-F63C193D2CF5}"/>
              </a:ext>
            </a:extLst>
          </p:cNvPr>
          <p:cNvPicPr>
            <a:picLocks noChangeAspect="1"/>
          </p:cNvPicPr>
          <p:nvPr/>
        </p:nvPicPr>
        <p:blipFill rotWithShape="1">
          <a:blip r:embed="rId2"/>
          <a:srcRect t="2176" b="88051"/>
          <a:stretch/>
        </p:blipFill>
        <p:spPr>
          <a:xfrm>
            <a:off x="41956" y="1606234"/>
            <a:ext cx="12108088" cy="643044"/>
          </a:xfrm>
          <a:prstGeom prst="rect">
            <a:avLst/>
          </a:prstGeom>
        </p:spPr>
      </p:pic>
      <p:pic>
        <p:nvPicPr>
          <p:cNvPr id="10" name="Picture 9" descr="Chart, box and whisker chart&#10;&#10;Description automatically generated">
            <a:extLst>
              <a:ext uri="{FF2B5EF4-FFF2-40B4-BE49-F238E27FC236}">
                <a16:creationId xmlns:a16="http://schemas.microsoft.com/office/drawing/2014/main" id="{6AAC5119-14EE-1526-80A3-1E6A1C93D085}"/>
              </a:ext>
            </a:extLst>
          </p:cNvPr>
          <p:cNvPicPr>
            <a:picLocks noChangeAspect="1"/>
          </p:cNvPicPr>
          <p:nvPr/>
        </p:nvPicPr>
        <p:blipFill rotWithShape="1">
          <a:blip r:embed="rId3"/>
          <a:srcRect t="7598" r="49423" b="14107"/>
          <a:stretch/>
        </p:blipFill>
        <p:spPr>
          <a:xfrm>
            <a:off x="41956" y="3197049"/>
            <a:ext cx="3965324" cy="3350273"/>
          </a:xfrm>
          <a:prstGeom prst="rect">
            <a:avLst/>
          </a:prstGeom>
        </p:spPr>
      </p:pic>
      <p:sp>
        <p:nvSpPr>
          <p:cNvPr id="9" name="Text Box 3">
            <a:extLst>
              <a:ext uri="{FF2B5EF4-FFF2-40B4-BE49-F238E27FC236}">
                <a16:creationId xmlns:a16="http://schemas.microsoft.com/office/drawing/2014/main" id="{0D9ABF34-3E4F-F436-6DB5-8ACD9E0754F1}"/>
              </a:ext>
            </a:extLst>
          </p:cNvPr>
          <p:cNvSpPr txBox="1">
            <a:spLocks noChangeArrowheads="1"/>
          </p:cNvSpPr>
          <p:nvPr/>
        </p:nvSpPr>
        <p:spPr bwMode="auto">
          <a:xfrm>
            <a:off x="41956" y="2714026"/>
            <a:ext cx="3180404" cy="338554"/>
          </a:xfrm>
          <a:prstGeom prst="rect">
            <a:avLst/>
          </a:prstGeom>
          <a:noFill/>
          <a:ln w="9525">
            <a:noFill/>
            <a:miter lim="800000"/>
            <a:headEnd/>
            <a:tailEnd/>
          </a:ln>
        </p:spPr>
        <p:txBody>
          <a:bodyPr wrap="square">
            <a:spAutoFit/>
          </a:bodyPr>
          <a:lstStyle/>
          <a:p>
            <a:pPr algn="l" eaLnBrk="0" hangingPunct="0">
              <a:spcBef>
                <a:spcPct val="50000"/>
              </a:spcBef>
            </a:pPr>
            <a:r>
              <a:rPr lang="en-GB" sz="1600" dirty="0">
                <a:latin typeface="Arial" charset="0"/>
              </a:rPr>
              <a:t>Eden et al., 2014. TSC</a:t>
            </a:r>
          </a:p>
        </p:txBody>
      </p:sp>
      <p:sp>
        <p:nvSpPr>
          <p:cNvPr id="7" name="Title 6">
            <a:extLst>
              <a:ext uri="{FF2B5EF4-FFF2-40B4-BE49-F238E27FC236}">
                <a16:creationId xmlns:a16="http://schemas.microsoft.com/office/drawing/2014/main" id="{F8D40748-F6B5-6A63-E409-05729763F3A0}"/>
              </a:ext>
            </a:extLst>
          </p:cNvPr>
          <p:cNvSpPr>
            <a:spLocks noGrp="1"/>
          </p:cNvSpPr>
          <p:nvPr>
            <p:ph type="title"/>
          </p:nvPr>
        </p:nvSpPr>
        <p:spPr/>
        <p:txBody>
          <a:bodyPr/>
          <a:lstStyle/>
          <a:p>
            <a:r>
              <a:rPr lang="en-GB" dirty="0"/>
              <a:t>Underpinning research: item 1 – pain and discomfort</a:t>
            </a:r>
          </a:p>
        </p:txBody>
      </p:sp>
      <p:sp>
        <p:nvSpPr>
          <p:cNvPr id="13" name="Text Box 3">
            <a:extLst>
              <a:ext uri="{FF2B5EF4-FFF2-40B4-BE49-F238E27FC236}">
                <a16:creationId xmlns:a16="http://schemas.microsoft.com/office/drawing/2014/main" id="{E327F5E1-E9AB-1C19-C4E6-8F12F2F3FE27}"/>
              </a:ext>
            </a:extLst>
          </p:cNvPr>
          <p:cNvSpPr txBox="1">
            <a:spLocks noChangeArrowheads="1"/>
          </p:cNvSpPr>
          <p:nvPr/>
        </p:nvSpPr>
        <p:spPr bwMode="auto">
          <a:xfrm>
            <a:off x="7671755" y="6448715"/>
            <a:ext cx="3180404" cy="338554"/>
          </a:xfrm>
          <a:prstGeom prst="rect">
            <a:avLst/>
          </a:prstGeom>
          <a:noFill/>
          <a:ln w="9525">
            <a:noFill/>
            <a:miter lim="800000"/>
            <a:headEnd/>
            <a:tailEnd/>
          </a:ln>
        </p:spPr>
        <p:txBody>
          <a:bodyPr wrap="square">
            <a:spAutoFit/>
          </a:bodyPr>
          <a:lstStyle/>
          <a:p>
            <a:pPr algn="l" eaLnBrk="0" hangingPunct="0">
              <a:spcBef>
                <a:spcPct val="50000"/>
              </a:spcBef>
            </a:pPr>
            <a:r>
              <a:rPr lang="en-GB" sz="1600" dirty="0">
                <a:latin typeface="Arial" charset="0"/>
              </a:rPr>
              <a:t>Wilde et al., 2017. TSC.</a:t>
            </a:r>
          </a:p>
        </p:txBody>
      </p:sp>
      <p:sp>
        <p:nvSpPr>
          <p:cNvPr id="2" name="Slide Number Placeholder 29">
            <a:extLst>
              <a:ext uri="{FF2B5EF4-FFF2-40B4-BE49-F238E27FC236}">
                <a16:creationId xmlns:a16="http://schemas.microsoft.com/office/drawing/2014/main" id="{CD6D1EFE-3466-499D-7084-C3C92C31C3F1}"/>
              </a:ext>
            </a:extLst>
          </p:cNvPr>
          <p:cNvSpPr>
            <a:spLocks noGrp="1"/>
          </p:cNvSpPr>
          <p:nvPr>
            <p:ph type="sldNum" sz="quarter" idx="4"/>
          </p:nvPr>
        </p:nvSpPr>
        <p:spPr/>
        <p:txBody>
          <a:bodyPr/>
          <a:lstStyle/>
          <a:p>
            <a:fld id="{E8F1A65C-595C-4736-BF40-F7D31E789466}" type="slidenum">
              <a:rPr lang="en-GB" smtClean="0"/>
              <a:pPr/>
              <a:t>16</a:t>
            </a:fld>
            <a:endParaRPr lang="en-GB"/>
          </a:p>
        </p:txBody>
      </p:sp>
      <p:sp>
        <p:nvSpPr>
          <p:cNvPr id="6" name="Text Placeholder 9">
            <a:extLst>
              <a:ext uri="{FF2B5EF4-FFF2-40B4-BE49-F238E27FC236}">
                <a16:creationId xmlns:a16="http://schemas.microsoft.com/office/drawing/2014/main" id="{433400A8-CC4A-8A6D-6A47-4682363F7DA7}"/>
              </a:ext>
            </a:extLst>
          </p:cNvPr>
          <p:cNvSpPr txBox="1">
            <a:spLocks/>
          </p:cNvSpPr>
          <p:nvPr/>
        </p:nvSpPr>
        <p:spPr>
          <a:xfrm>
            <a:off x="414338" y="5525178"/>
            <a:ext cx="784066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p>
        </p:txBody>
      </p:sp>
      <p:sp>
        <p:nvSpPr>
          <p:cNvPr id="11" name="Text Box 3">
            <a:extLst>
              <a:ext uri="{FF2B5EF4-FFF2-40B4-BE49-F238E27FC236}">
                <a16:creationId xmlns:a16="http://schemas.microsoft.com/office/drawing/2014/main" id="{6B547121-0246-2013-32CF-372E2B0EC814}"/>
              </a:ext>
            </a:extLst>
          </p:cNvPr>
          <p:cNvSpPr txBox="1">
            <a:spLocks noChangeArrowheads="1"/>
          </p:cNvSpPr>
          <p:nvPr/>
        </p:nvSpPr>
        <p:spPr bwMode="auto">
          <a:xfrm>
            <a:off x="289560" y="6497926"/>
            <a:ext cx="3717720" cy="338554"/>
          </a:xfrm>
          <a:prstGeom prst="rect">
            <a:avLst/>
          </a:prstGeom>
          <a:noFill/>
          <a:ln w="9525">
            <a:noFill/>
            <a:miter lim="800000"/>
            <a:headEnd/>
            <a:tailEnd/>
          </a:ln>
        </p:spPr>
        <p:txBody>
          <a:bodyPr wrap="square">
            <a:spAutoFit/>
          </a:bodyPr>
          <a:lstStyle/>
          <a:p>
            <a:pPr algn="l" eaLnBrk="0" hangingPunct="0">
              <a:spcBef>
                <a:spcPct val="50000"/>
              </a:spcBef>
            </a:pPr>
            <a:r>
              <a:rPr lang="en-GB" sz="1600" dirty="0">
                <a:latin typeface="Arial" charset="0"/>
              </a:rPr>
              <a:t>Richards et al., 2017. Autism + ID</a:t>
            </a:r>
          </a:p>
        </p:txBody>
      </p:sp>
      <p:pic>
        <p:nvPicPr>
          <p:cNvPr id="12" name="Picture 11" descr="Table&#10;&#10;Description automatically generated">
            <a:extLst>
              <a:ext uri="{FF2B5EF4-FFF2-40B4-BE49-F238E27FC236}">
                <a16:creationId xmlns:a16="http://schemas.microsoft.com/office/drawing/2014/main" id="{E98CBBF5-BFF4-FD61-9B91-B653406B7A30}"/>
              </a:ext>
            </a:extLst>
          </p:cNvPr>
          <p:cNvPicPr>
            <a:picLocks noChangeAspect="1"/>
          </p:cNvPicPr>
          <p:nvPr/>
        </p:nvPicPr>
        <p:blipFill>
          <a:blip r:embed="rId4"/>
          <a:stretch>
            <a:fillRect/>
          </a:stretch>
        </p:blipFill>
        <p:spPr>
          <a:xfrm>
            <a:off x="4100620" y="3344559"/>
            <a:ext cx="7998039" cy="3055251"/>
          </a:xfrm>
          <a:prstGeom prst="rect">
            <a:avLst/>
          </a:prstGeom>
        </p:spPr>
      </p:pic>
    </p:spTree>
    <p:extLst>
      <p:ext uri="{BB962C8B-B14F-4D97-AF65-F5344CB8AC3E}">
        <p14:creationId xmlns:p14="http://schemas.microsoft.com/office/powerpoint/2010/main" val="249621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4308C-3033-E0DE-80D8-C0F37E3B5566}"/>
            </a:ext>
          </a:extLst>
        </p:cNvPr>
        <p:cNvGrpSpPr/>
        <p:nvPr/>
      </p:nvGrpSpPr>
      <p:grpSpPr>
        <a:xfrm>
          <a:off x="0" y="0"/>
          <a:ext cx="0" cy="0"/>
          <a:chOff x="0" y="0"/>
          <a:chExt cx="0" cy="0"/>
        </a:xfrm>
      </p:grpSpPr>
      <p:pic>
        <p:nvPicPr>
          <p:cNvPr id="2" name="Picture 1" descr="Sleeping baby">
            <a:extLst>
              <a:ext uri="{FF2B5EF4-FFF2-40B4-BE49-F238E27FC236}">
                <a16:creationId xmlns:a16="http://schemas.microsoft.com/office/drawing/2014/main" id="{C7E143ED-07D1-D93B-45C9-72A18FB86EA6}"/>
              </a:ext>
            </a:extLst>
          </p:cNvPr>
          <p:cNvPicPr>
            <a:picLocks noChangeAspect="1"/>
          </p:cNvPicPr>
          <p:nvPr/>
        </p:nvPicPr>
        <p:blipFill>
          <a:blip r:embed="rId3">
            <a:alphaModFix/>
          </a:blip>
          <a:srcRect t="15633"/>
          <a:stretch/>
        </p:blipFill>
        <p:spPr>
          <a:xfrm>
            <a:off x="1" y="0"/>
            <a:ext cx="12192000" cy="68580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4" name="TextBox 3">
            <a:extLst>
              <a:ext uri="{FF2B5EF4-FFF2-40B4-BE49-F238E27FC236}">
                <a16:creationId xmlns:a16="http://schemas.microsoft.com/office/drawing/2014/main" id="{116EC1F7-387D-8452-7385-FEBCDCCBD01D}"/>
              </a:ext>
            </a:extLst>
          </p:cNvPr>
          <p:cNvSpPr txBox="1"/>
          <p:nvPr/>
        </p:nvSpPr>
        <p:spPr>
          <a:xfrm>
            <a:off x="8321040" y="-1805940"/>
            <a:ext cx="0" cy="0"/>
          </a:xfrm>
          <a:prstGeom prst="rect">
            <a:avLst/>
          </a:prstGeom>
          <a:noFill/>
        </p:spPr>
        <p:txBody>
          <a:bodyPr wrap="none" rtlCol="0">
            <a:noAutofit/>
          </a:bodyPr>
          <a:lstStyle/>
          <a:p>
            <a:pPr algn="l">
              <a:lnSpc>
                <a:spcPct val="100000"/>
              </a:lnSpc>
              <a:spcBef>
                <a:spcPts val="0"/>
              </a:spcBef>
              <a:spcAft>
                <a:spcPts val="800"/>
              </a:spcAft>
            </a:pPr>
            <a:endParaRPr lang="en-US" dirty="0"/>
          </a:p>
        </p:txBody>
      </p:sp>
      <p:sp>
        <p:nvSpPr>
          <p:cNvPr id="7" name="Text Placeholder 9">
            <a:extLst>
              <a:ext uri="{FF2B5EF4-FFF2-40B4-BE49-F238E27FC236}">
                <a16:creationId xmlns:a16="http://schemas.microsoft.com/office/drawing/2014/main" id="{CAB1881F-82FB-FA06-9A09-2FA0A1FF5747}"/>
              </a:ext>
            </a:extLst>
          </p:cNvPr>
          <p:cNvSpPr txBox="1">
            <a:spLocks/>
          </p:cNvSpPr>
          <p:nvPr/>
        </p:nvSpPr>
        <p:spPr>
          <a:xfrm>
            <a:off x="414338" y="5525178"/>
            <a:ext cx="784066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p>
        </p:txBody>
      </p:sp>
      <p:pic>
        <p:nvPicPr>
          <p:cNvPr id="6" name="Picture 2" descr="Fig. 6">
            <a:extLst>
              <a:ext uri="{FF2B5EF4-FFF2-40B4-BE49-F238E27FC236}">
                <a16:creationId xmlns:a16="http://schemas.microsoft.com/office/drawing/2014/main" id="{35DA981C-B76C-78C1-9E2C-DA3E2A8915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6139"/>
          <a:stretch/>
        </p:blipFill>
        <p:spPr bwMode="auto">
          <a:xfrm>
            <a:off x="98893" y="957476"/>
            <a:ext cx="5036509" cy="298327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alendar&#10;&#10;Description automatically generated">
            <a:extLst>
              <a:ext uri="{FF2B5EF4-FFF2-40B4-BE49-F238E27FC236}">
                <a16:creationId xmlns:a16="http://schemas.microsoft.com/office/drawing/2014/main" id="{AFE0A353-6D3E-B926-00FA-F7F236958306}"/>
              </a:ext>
            </a:extLst>
          </p:cNvPr>
          <p:cNvPicPr>
            <a:picLocks noChangeAspect="1"/>
          </p:cNvPicPr>
          <p:nvPr/>
        </p:nvPicPr>
        <p:blipFill rotWithShape="1">
          <a:blip r:embed="rId5"/>
          <a:srcRect r="18812" b="8977"/>
          <a:stretch/>
        </p:blipFill>
        <p:spPr>
          <a:xfrm>
            <a:off x="92081" y="3940754"/>
            <a:ext cx="3717408" cy="2841964"/>
          </a:xfrm>
          <a:prstGeom prst="rect">
            <a:avLst/>
          </a:prstGeom>
        </p:spPr>
      </p:pic>
      <p:sp>
        <p:nvSpPr>
          <p:cNvPr id="10" name="TextBox 9">
            <a:extLst>
              <a:ext uri="{FF2B5EF4-FFF2-40B4-BE49-F238E27FC236}">
                <a16:creationId xmlns:a16="http://schemas.microsoft.com/office/drawing/2014/main" id="{445785CD-374F-DFED-8907-905F9FEB3133}"/>
              </a:ext>
            </a:extLst>
          </p:cNvPr>
          <p:cNvSpPr txBox="1"/>
          <p:nvPr/>
        </p:nvSpPr>
        <p:spPr>
          <a:xfrm>
            <a:off x="3843965" y="4351792"/>
            <a:ext cx="3349757" cy="748795"/>
          </a:xfrm>
          <a:prstGeom prst="rect">
            <a:avLst/>
          </a:prstGeom>
          <a:noFill/>
        </p:spPr>
        <p:txBody>
          <a:bodyPr wrap="square" rtlCol="0">
            <a:spAutoFit/>
          </a:bodyPr>
          <a:lstStyle/>
          <a:p>
            <a:pPr algn="l"/>
            <a:r>
              <a:rPr lang="en-GB" sz="2133" dirty="0">
                <a:latin typeface="+mj-lt"/>
              </a:rPr>
              <a:t>Association with daytime  behaviour</a:t>
            </a:r>
          </a:p>
        </p:txBody>
      </p:sp>
      <p:sp>
        <p:nvSpPr>
          <p:cNvPr id="11" name="TextBox 10">
            <a:extLst>
              <a:ext uri="{FF2B5EF4-FFF2-40B4-BE49-F238E27FC236}">
                <a16:creationId xmlns:a16="http://schemas.microsoft.com/office/drawing/2014/main" id="{453E3F82-C701-8A5B-7C32-DBFCB28D06E3}"/>
              </a:ext>
            </a:extLst>
          </p:cNvPr>
          <p:cNvSpPr txBox="1"/>
          <p:nvPr/>
        </p:nvSpPr>
        <p:spPr>
          <a:xfrm>
            <a:off x="5518844" y="988384"/>
            <a:ext cx="4185024" cy="420564"/>
          </a:xfrm>
          <a:prstGeom prst="rect">
            <a:avLst/>
          </a:prstGeom>
          <a:noFill/>
        </p:spPr>
        <p:txBody>
          <a:bodyPr wrap="square" rtlCol="0">
            <a:spAutoFit/>
          </a:bodyPr>
          <a:lstStyle/>
          <a:p>
            <a:pPr algn="l"/>
            <a:r>
              <a:rPr lang="en-GB" sz="2133" dirty="0">
                <a:latin typeface="+mj-lt"/>
              </a:rPr>
              <a:t>Common in intellectual disability</a:t>
            </a:r>
          </a:p>
        </p:txBody>
      </p:sp>
      <p:sp>
        <p:nvSpPr>
          <p:cNvPr id="12" name="TextBox 11">
            <a:extLst>
              <a:ext uri="{FF2B5EF4-FFF2-40B4-BE49-F238E27FC236}">
                <a16:creationId xmlns:a16="http://schemas.microsoft.com/office/drawing/2014/main" id="{33DA319A-04F4-2F63-1C65-4683FEF049DC}"/>
              </a:ext>
            </a:extLst>
          </p:cNvPr>
          <p:cNvSpPr txBox="1"/>
          <p:nvPr/>
        </p:nvSpPr>
        <p:spPr>
          <a:xfrm>
            <a:off x="2943151" y="5096981"/>
            <a:ext cx="3488267" cy="318100"/>
          </a:xfrm>
          <a:prstGeom prst="rect">
            <a:avLst/>
          </a:prstGeom>
          <a:noFill/>
        </p:spPr>
        <p:txBody>
          <a:bodyPr wrap="square" rtlCol="0">
            <a:spAutoFit/>
          </a:bodyPr>
          <a:lstStyle/>
          <a:p>
            <a:pPr algn="ctr"/>
            <a:r>
              <a:rPr lang="en-US" sz="1467" dirty="0"/>
              <a:t>Trickett et al., 2020</a:t>
            </a:r>
          </a:p>
        </p:txBody>
      </p:sp>
      <p:sp>
        <p:nvSpPr>
          <p:cNvPr id="13" name="TextBox 12">
            <a:extLst>
              <a:ext uri="{FF2B5EF4-FFF2-40B4-BE49-F238E27FC236}">
                <a16:creationId xmlns:a16="http://schemas.microsoft.com/office/drawing/2014/main" id="{210879B8-2D46-F680-92FB-22DC068BECF2}"/>
              </a:ext>
            </a:extLst>
          </p:cNvPr>
          <p:cNvSpPr txBox="1"/>
          <p:nvPr/>
        </p:nvSpPr>
        <p:spPr>
          <a:xfrm>
            <a:off x="4751961" y="1313528"/>
            <a:ext cx="3488267" cy="338554"/>
          </a:xfrm>
          <a:prstGeom prst="rect">
            <a:avLst/>
          </a:prstGeom>
          <a:noFill/>
        </p:spPr>
        <p:txBody>
          <a:bodyPr wrap="square" rtlCol="0">
            <a:spAutoFit/>
          </a:bodyPr>
          <a:lstStyle/>
          <a:p>
            <a:pPr algn="ctr"/>
            <a:r>
              <a:rPr lang="en-US" sz="1600" dirty="0"/>
              <a:t>Surtees et al., 2018</a:t>
            </a:r>
          </a:p>
        </p:txBody>
      </p:sp>
      <p:sp>
        <p:nvSpPr>
          <p:cNvPr id="15" name="Title 6">
            <a:extLst>
              <a:ext uri="{FF2B5EF4-FFF2-40B4-BE49-F238E27FC236}">
                <a16:creationId xmlns:a16="http://schemas.microsoft.com/office/drawing/2014/main" id="{8BC9DC34-1C5C-05C9-E283-38B26008D23A}"/>
              </a:ext>
            </a:extLst>
          </p:cNvPr>
          <p:cNvSpPr txBox="1">
            <a:spLocks/>
          </p:cNvSpPr>
          <p:nvPr/>
        </p:nvSpPr>
        <p:spPr>
          <a:xfrm>
            <a:off x="499733" y="538538"/>
            <a:ext cx="11192534" cy="383567"/>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dirty="0"/>
              <a:t>Underpinning research: item 5 – sleep</a:t>
            </a:r>
          </a:p>
        </p:txBody>
      </p:sp>
    </p:spTree>
    <p:custDataLst>
      <p:tags r:id="rId1"/>
    </p:custDataLst>
    <p:extLst>
      <p:ext uri="{BB962C8B-B14F-4D97-AF65-F5344CB8AC3E}">
        <p14:creationId xmlns:p14="http://schemas.microsoft.com/office/powerpoint/2010/main" val="425245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EEFB2-5558-BE1A-CCD9-F7688E127304}"/>
            </a:ext>
          </a:extLst>
        </p:cNvPr>
        <p:cNvGrpSpPr/>
        <p:nvPr/>
      </p:nvGrpSpPr>
      <p:grpSpPr>
        <a:xfrm>
          <a:off x="0" y="0"/>
          <a:ext cx="0" cy="0"/>
          <a:chOff x="0" y="0"/>
          <a:chExt cx="0" cy="0"/>
        </a:xfrm>
      </p:grpSpPr>
      <p:sp>
        <p:nvSpPr>
          <p:cNvPr id="19" name="Rectangle 18">
            <a:extLst>
              <a:ext uri="{FF2B5EF4-FFF2-40B4-BE49-F238E27FC236}">
                <a16:creationId xmlns:a16="http://schemas.microsoft.com/office/drawing/2014/main" id="{6A272B2F-DEBF-DB8B-025D-C09AF320C5F0}"/>
              </a:ext>
            </a:extLst>
          </p:cNvPr>
          <p:cNvSpPr/>
          <p:nvPr/>
        </p:nvSpPr>
        <p:spPr>
          <a:xfrm>
            <a:off x="0" y="1151906"/>
            <a:ext cx="12192000" cy="57060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21AC80D8-3395-E949-1A3D-AD96EDB9843F}"/>
              </a:ext>
            </a:extLst>
          </p:cNvPr>
          <p:cNvSpPr>
            <a:spLocks noGrp="1"/>
          </p:cNvSpPr>
          <p:nvPr>
            <p:ph type="title"/>
          </p:nvPr>
        </p:nvSpPr>
        <p:spPr/>
        <p:txBody>
          <a:bodyPr/>
          <a:lstStyle/>
          <a:p>
            <a:r>
              <a:rPr lang="en-GB" dirty="0"/>
              <a:t>Underpinning research: item 6 – impulsivity</a:t>
            </a:r>
          </a:p>
        </p:txBody>
      </p:sp>
      <p:sp>
        <p:nvSpPr>
          <p:cNvPr id="2" name="Slide Number Placeholder 29">
            <a:extLst>
              <a:ext uri="{FF2B5EF4-FFF2-40B4-BE49-F238E27FC236}">
                <a16:creationId xmlns:a16="http://schemas.microsoft.com/office/drawing/2014/main" id="{9E9B8351-6F83-686A-7E45-C184AA305839}"/>
              </a:ext>
            </a:extLst>
          </p:cNvPr>
          <p:cNvSpPr>
            <a:spLocks noGrp="1"/>
          </p:cNvSpPr>
          <p:nvPr>
            <p:ph type="sldNum" sz="quarter" idx="4"/>
          </p:nvPr>
        </p:nvSpPr>
        <p:spPr/>
        <p:txBody>
          <a:bodyPr/>
          <a:lstStyle/>
          <a:p>
            <a:fld id="{E8F1A65C-595C-4736-BF40-F7D31E789466}" type="slidenum">
              <a:rPr lang="en-GB" smtClean="0"/>
              <a:pPr/>
              <a:t>18</a:t>
            </a:fld>
            <a:endParaRPr lang="en-GB"/>
          </a:p>
        </p:txBody>
      </p:sp>
      <p:sp>
        <p:nvSpPr>
          <p:cNvPr id="6" name="Text Placeholder 9">
            <a:extLst>
              <a:ext uri="{FF2B5EF4-FFF2-40B4-BE49-F238E27FC236}">
                <a16:creationId xmlns:a16="http://schemas.microsoft.com/office/drawing/2014/main" id="{BDA5EBC5-5D5C-E4F7-5331-DCDA73645070}"/>
              </a:ext>
            </a:extLst>
          </p:cNvPr>
          <p:cNvSpPr txBox="1">
            <a:spLocks/>
          </p:cNvSpPr>
          <p:nvPr/>
        </p:nvSpPr>
        <p:spPr>
          <a:xfrm>
            <a:off x="414338" y="5525178"/>
            <a:ext cx="784066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p>
        </p:txBody>
      </p:sp>
      <p:pic>
        <p:nvPicPr>
          <p:cNvPr id="3" name="Picture 2" descr="figure 1">
            <a:extLst>
              <a:ext uri="{FF2B5EF4-FFF2-40B4-BE49-F238E27FC236}">
                <a16:creationId xmlns:a16="http://schemas.microsoft.com/office/drawing/2014/main" id="{311C78DD-A6C6-EBFC-4DAF-0FC5A6828B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424" t="47696" r="34386" b="22988"/>
          <a:stretch/>
        </p:blipFill>
        <p:spPr bwMode="auto">
          <a:xfrm>
            <a:off x="262226" y="1810283"/>
            <a:ext cx="2905408" cy="301181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igure 1">
            <a:extLst>
              <a:ext uri="{FF2B5EF4-FFF2-40B4-BE49-F238E27FC236}">
                <a16:creationId xmlns:a16="http://schemas.microsoft.com/office/drawing/2014/main" id="{F20C5901-B723-D9C0-59D0-1EC8CCF22E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700" t="49236" r="30175" b="24858"/>
          <a:stretch/>
        </p:blipFill>
        <p:spPr bwMode="auto">
          <a:xfrm>
            <a:off x="4042605" y="1830230"/>
            <a:ext cx="3310273" cy="29918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7DF7438-DE8A-BDC7-AABE-21D0E3DEFB35}"/>
              </a:ext>
            </a:extLst>
          </p:cNvPr>
          <p:cNvSpPr txBox="1"/>
          <p:nvPr/>
        </p:nvSpPr>
        <p:spPr>
          <a:xfrm>
            <a:off x="179275" y="4822102"/>
            <a:ext cx="2988360" cy="707886"/>
          </a:xfrm>
          <a:prstGeom prst="rect">
            <a:avLst/>
          </a:prstGeom>
          <a:noFill/>
        </p:spPr>
        <p:txBody>
          <a:bodyPr wrap="square" rtlCol="0">
            <a:spAutoFit/>
          </a:bodyPr>
          <a:lstStyle/>
          <a:p>
            <a:r>
              <a:rPr lang="en-US" sz="2000" dirty="0"/>
              <a:t>Richards et al., 2016. 3 years. Autism. SIB.</a:t>
            </a:r>
          </a:p>
        </p:txBody>
      </p:sp>
      <p:sp>
        <p:nvSpPr>
          <p:cNvPr id="16" name="TextBox 15">
            <a:extLst>
              <a:ext uri="{FF2B5EF4-FFF2-40B4-BE49-F238E27FC236}">
                <a16:creationId xmlns:a16="http://schemas.microsoft.com/office/drawing/2014/main" id="{DBD7D0F9-7EDE-F59F-DBE2-37DB5454244B}"/>
              </a:ext>
            </a:extLst>
          </p:cNvPr>
          <p:cNvSpPr txBox="1"/>
          <p:nvPr/>
        </p:nvSpPr>
        <p:spPr>
          <a:xfrm>
            <a:off x="4002387" y="4867659"/>
            <a:ext cx="3350491" cy="707886"/>
          </a:xfrm>
          <a:prstGeom prst="rect">
            <a:avLst/>
          </a:prstGeom>
          <a:noFill/>
        </p:spPr>
        <p:txBody>
          <a:bodyPr wrap="square" rtlCol="0">
            <a:spAutoFit/>
          </a:bodyPr>
          <a:lstStyle/>
          <a:p>
            <a:r>
              <a:rPr lang="en-US" sz="2000" dirty="0"/>
              <a:t>Laverty et al., 2020. 10 years. Autism. SIB.</a:t>
            </a:r>
          </a:p>
        </p:txBody>
      </p:sp>
      <p:pic>
        <p:nvPicPr>
          <p:cNvPr id="17" name="Picture 4">
            <a:extLst>
              <a:ext uri="{FF2B5EF4-FFF2-40B4-BE49-F238E27FC236}">
                <a16:creationId xmlns:a16="http://schemas.microsoft.com/office/drawing/2014/main" id="{621FF4F5-F2D5-DB14-01EB-7182A5BABB7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1299" b="31736"/>
          <a:stretch/>
        </p:blipFill>
        <p:spPr bwMode="auto">
          <a:xfrm>
            <a:off x="7862738" y="2005179"/>
            <a:ext cx="4091755" cy="254441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15776CD-7AFB-2A4B-7F9E-D5A2F408EFD7}"/>
              </a:ext>
            </a:extLst>
          </p:cNvPr>
          <p:cNvSpPr txBox="1"/>
          <p:nvPr/>
        </p:nvSpPr>
        <p:spPr>
          <a:xfrm>
            <a:off x="8017493" y="4549597"/>
            <a:ext cx="4917008" cy="400110"/>
          </a:xfrm>
          <a:prstGeom prst="rect">
            <a:avLst/>
          </a:prstGeom>
          <a:noFill/>
        </p:spPr>
        <p:txBody>
          <a:bodyPr wrap="square" rtlCol="0">
            <a:spAutoFit/>
          </a:bodyPr>
          <a:lstStyle/>
          <a:p>
            <a:r>
              <a:rPr lang="en-US" sz="2000" dirty="0"/>
              <a:t>Crawford et al., 2018. 8 years. FXS.</a:t>
            </a:r>
          </a:p>
        </p:txBody>
      </p:sp>
    </p:spTree>
    <p:extLst>
      <p:ext uri="{BB962C8B-B14F-4D97-AF65-F5344CB8AC3E}">
        <p14:creationId xmlns:p14="http://schemas.microsoft.com/office/powerpoint/2010/main" val="408583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D0354-F567-47CE-984A-0428EA011DB8}"/>
              </a:ext>
            </a:extLst>
          </p:cNvPr>
          <p:cNvSpPr>
            <a:spLocks noGrp="1"/>
          </p:cNvSpPr>
          <p:nvPr>
            <p:ph type="title"/>
          </p:nvPr>
        </p:nvSpPr>
        <p:spPr>
          <a:xfrm>
            <a:off x="581192" y="641653"/>
            <a:ext cx="11029616" cy="1095560"/>
          </a:xfrm>
        </p:spPr>
        <p:txBody>
          <a:bodyPr anchor="t">
            <a:normAutofit/>
          </a:bodyPr>
          <a:lstStyle/>
          <a:p>
            <a:r>
              <a:rPr lang="en-GB" b="1" dirty="0"/>
              <a:t>Communication</a:t>
            </a:r>
          </a:p>
        </p:txBody>
      </p:sp>
      <p:sp>
        <p:nvSpPr>
          <p:cNvPr id="7" name="Rectangle 7">
            <a:extLst>
              <a:ext uri="{FF2B5EF4-FFF2-40B4-BE49-F238E27FC236}">
                <a16:creationId xmlns:a16="http://schemas.microsoft.com/office/drawing/2014/main" id="{6CE2781D-4B34-41D8-B7EC-DBCE255D085A}"/>
              </a:ext>
            </a:extLst>
          </p:cNvPr>
          <p:cNvSpPr>
            <a:spLocks noChangeArrowheads="1"/>
          </p:cNvSpPr>
          <p:nvPr/>
        </p:nvSpPr>
        <p:spPr bwMode="auto">
          <a:xfrm>
            <a:off x="4725431" y="1559712"/>
            <a:ext cx="274113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Standing and looking</a:t>
            </a:r>
          </a:p>
        </p:txBody>
      </p:sp>
      <p:sp>
        <p:nvSpPr>
          <p:cNvPr id="9" name="Rectangle 4">
            <a:extLst>
              <a:ext uri="{FF2B5EF4-FFF2-40B4-BE49-F238E27FC236}">
                <a16:creationId xmlns:a16="http://schemas.microsoft.com/office/drawing/2014/main" id="{5F9AA63C-1155-4EAB-92F1-54EF8C0CB981}"/>
              </a:ext>
            </a:extLst>
          </p:cNvPr>
          <p:cNvSpPr>
            <a:spLocks noChangeArrowheads="1"/>
          </p:cNvSpPr>
          <p:nvPr/>
        </p:nvSpPr>
        <p:spPr bwMode="auto">
          <a:xfrm>
            <a:off x="741363" y="1655763"/>
            <a:ext cx="1092801"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Waving</a:t>
            </a:r>
          </a:p>
        </p:txBody>
      </p:sp>
      <p:sp>
        <p:nvSpPr>
          <p:cNvPr id="11" name="Rectangle 6">
            <a:extLst>
              <a:ext uri="{FF2B5EF4-FFF2-40B4-BE49-F238E27FC236}">
                <a16:creationId xmlns:a16="http://schemas.microsoft.com/office/drawing/2014/main" id="{74A3AE8F-7815-4B73-BE57-246C88268652}"/>
              </a:ext>
            </a:extLst>
          </p:cNvPr>
          <p:cNvSpPr>
            <a:spLocks noChangeArrowheads="1"/>
          </p:cNvSpPr>
          <p:nvPr/>
        </p:nvSpPr>
        <p:spPr bwMode="auto">
          <a:xfrm>
            <a:off x="3142498" y="2414688"/>
            <a:ext cx="125675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Shouting</a:t>
            </a:r>
          </a:p>
        </p:txBody>
      </p:sp>
      <p:sp>
        <p:nvSpPr>
          <p:cNvPr id="12" name="Rectangle 8">
            <a:extLst>
              <a:ext uri="{FF2B5EF4-FFF2-40B4-BE49-F238E27FC236}">
                <a16:creationId xmlns:a16="http://schemas.microsoft.com/office/drawing/2014/main" id="{45F26820-B39D-400B-BAC9-EA24037049FB}"/>
              </a:ext>
            </a:extLst>
          </p:cNvPr>
          <p:cNvSpPr>
            <a:spLocks noChangeArrowheads="1"/>
          </p:cNvSpPr>
          <p:nvPr/>
        </p:nvSpPr>
        <p:spPr bwMode="auto">
          <a:xfrm>
            <a:off x="5676098" y="3720994"/>
            <a:ext cx="103233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Hitting</a:t>
            </a:r>
          </a:p>
        </p:txBody>
      </p:sp>
      <p:sp>
        <p:nvSpPr>
          <p:cNvPr id="13" name="Rectangle 15">
            <a:extLst>
              <a:ext uri="{FF2B5EF4-FFF2-40B4-BE49-F238E27FC236}">
                <a16:creationId xmlns:a16="http://schemas.microsoft.com/office/drawing/2014/main" id="{C5904767-61CF-4FB0-8365-4F5438DF93B8}"/>
              </a:ext>
            </a:extLst>
          </p:cNvPr>
          <p:cNvSpPr>
            <a:spLocks noChangeArrowheads="1"/>
          </p:cNvSpPr>
          <p:nvPr/>
        </p:nvSpPr>
        <p:spPr bwMode="auto">
          <a:xfrm>
            <a:off x="9355974" y="2038663"/>
            <a:ext cx="192360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Get peer help</a:t>
            </a:r>
          </a:p>
        </p:txBody>
      </p:sp>
      <p:sp>
        <p:nvSpPr>
          <p:cNvPr id="14" name="Rectangle 5">
            <a:extLst>
              <a:ext uri="{FF2B5EF4-FFF2-40B4-BE49-F238E27FC236}">
                <a16:creationId xmlns:a16="http://schemas.microsoft.com/office/drawing/2014/main" id="{CED3A251-5505-481E-8F1E-A786C0312A25}"/>
              </a:ext>
            </a:extLst>
          </p:cNvPr>
          <p:cNvSpPr>
            <a:spLocks noChangeArrowheads="1"/>
          </p:cNvSpPr>
          <p:nvPr/>
        </p:nvSpPr>
        <p:spPr bwMode="auto">
          <a:xfrm>
            <a:off x="741363" y="2722563"/>
            <a:ext cx="125675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Speaking</a:t>
            </a:r>
          </a:p>
        </p:txBody>
      </p:sp>
      <p:sp>
        <p:nvSpPr>
          <p:cNvPr id="15" name="Rectangle 3">
            <a:extLst>
              <a:ext uri="{FF2B5EF4-FFF2-40B4-BE49-F238E27FC236}">
                <a16:creationId xmlns:a16="http://schemas.microsoft.com/office/drawing/2014/main" id="{9807AA37-F50D-4AC9-9BD8-6BE8B1F8F4F1}"/>
              </a:ext>
            </a:extLst>
          </p:cNvPr>
          <p:cNvSpPr>
            <a:spLocks noChangeArrowheads="1"/>
          </p:cNvSpPr>
          <p:nvPr/>
        </p:nvSpPr>
        <p:spPr bwMode="auto">
          <a:xfrm>
            <a:off x="6530499" y="2571838"/>
            <a:ext cx="4368800" cy="459100"/>
          </a:xfrm>
          <a:prstGeom prst="rect">
            <a:avLst/>
          </a:prstGeom>
          <a:noFill/>
          <a:ln w="12700">
            <a:noFill/>
            <a:miter lim="800000"/>
            <a:headEnd/>
            <a:tailEnd/>
          </a:ln>
        </p:spPr>
        <p:txBody>
          <a:bodyPr lIns="90488" tIns="44450" rIns="90488" bIns="44450">
            <a:spAutoFit/>
          </a:bodyPr>
          <a:lstStyle/>
          <a:p>
            <a:pPr fontAlgn="base">
              <a:spcBef>
                <a:spcPct val="0"/>
              </a:spcBef>
              <a:spcAft>
                <a:spcPct val="0"/>
              </a:spcAft>
            </a:pPr>
            <a:r>
              <a:rPr lang="en-GB" sz="2400" dirty="0">
                <a:solidFill>
                  <a:schemeClr val="tx2"/>
                </a:solidFill>
              </a:rPr>
              <a:t>Tugging clothing</a:t>
            </a:r>
            <a:endParaRPr lang="en-GB" dirty="0">
              <a:solidFill>
                <a:schemeClr val="tx2"/>
              </a:solidFill>
            </a:endParaRPr>
          </a:p>
        </p:txBody>
      </p:sp>
      <p:sp>
        <p:nvSpPr>
          <p:cNvPr id="16" name="Rectangle 12">
            <a:extLst>
              <a:ext uri="{FF2B5EF4-FFF2-40B4-BE49-F238E27FC236}">
                <a16:creationId xmlns:a16="http://schemas.microsoft.com/office/drawing/2014/main" id="{9A1AA222-F498-4F0C-979B-70FF82616699}"/>
              </a:ext>
            </a:extLst>
          </p:cNvPr>
          <p:cNvSpPr>
            <a:spLocks noChangeArrowheads="1"/>
          </p:cNvSpPr>
          <p:nvPr/>
        </p:nvSpPr>
        <p:spPr bwMode="auto">
          <a:xfrm>
            <a:off x="2904718" y="6076313"/>
            <a:ext cx="156132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Hand in air</a:t>
            </a:r>
          </a:p>
        </p:txBody>
      </p:sp>
      <p:sp>
        <p:nvSpPr>
          <p:cNvPr id="17" name="Rectangle 14">
            <a:extLst>
              <a:ext uri="{FF2B5EF4-FFF2-40B4-BE49-F238E27FC236}">
                <a16:creationId xmlns:a16="http://schemas.microsoft.com/office/drawing/2014/main" id="{56294BC8-769C-4A36-8FC6-BD5FC36C283F}"/>
              </a:ext>
            </a:extLst>
          </p:cNvPr>
          <p:cNvSpPr>
            <a:spLocks noChangeArrowheads="1"/>
          </p:cNvSpPr>
          <p:nvPr/>
        </p:nvSpPr>
        <p:spPr bwMode="auto">
          <a:xfrm>
            <a:off x="2973241" y="4636344"/>
            <a:ext cx="2702857"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Tapping on shoulder</a:t>
            </a:r>
          </a:p>
        </p:txBody>
      </p:sp>
      <p:sp>
        <p:nvSpPr>
          <p:cNvPr id="18" name="Rectangle 13">
            <a:extLst>
              <a:ext uri="{FF2B5EF4-FFF2-40B4-BE49-F238E27FC236}">
                <a16:creationId xmlns:a16="http://schemas.microsoft.com/office/drawing/2014/main" id="{A9893995-C7B8-4C27-B899-D03F452AE7E3}"/>
              </a:ext>
            </a:extLst>
          </p:cNvPr>
          <p:cNvSpPr>
            <a:spLocks noChangeArrowheads="1"/>
          </p:cNvSpPr>
          <p:nvPr/>
        </p:nvSpPr>
        <p:spPr bwMode="auto">
          <a:xfrm>
            <a:off x="7102266" y="4922651"/>
            <a:ext cx="274485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Throwing something</a:t>
            </a:r>
          </a:p>
        </p:txBody>
      </p:sp>
      <p:sp>
        <p:nvSpPr>
          <p:cNvPr id="19" name="Rectangle 9">
            <a:extLst>
              <a:ext uri="{FF2B5EF4-FFF2-40B4-BE49-F238E27FC236}">
                <a16:creationId xmlns:a16="http://schemas.microsoft.com/office/drawing/2014/main" id="{D7E8A600-04DA-4EF6-9A64-AD8734B3DF0B}"/>
              </a:ext>
            </a:extLst>
          </p:cNvPr>
          <p:cNvSpPr>
            <a:spLocks noChangeArrowheads="1"/>
          </p:cNvSpPr>
          <p:nvPr/>
        </p:nvSpPr>
        <p:spPr bwMode="auto">
          <a:xfrm>
            <a:off x="950909" y="3811892"/>
            <a:ext cx="1766510"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Headbanging</a:t>
            </a:r>
          </a:p>
        </p:txBody>
      </p:sp>
      <p:sp>
        <p:nvSpPr>
          <p:cNvPr id="20" name="Rectangle 11">
            <a:extLst>
              <a:ext uri="{FF2B5EF4-FFF2-40B4-BE49-F238E27FC236}">
                <a16:creationId xmlns:a16="http://schemas.microsoft.com/office/drawing/2014/main" id="{D2BC4374-8A24-4136-9BA4-DCAB5CC3A9F2}"/>
              </a:ext>
            </a:extLst>
          </p:cNvPr>
          <p:cNvSpPr>
            <a:spLocks noChangeArrowheads="1"/>
          </p:cNvSpPr>
          <p:nvPr/>
        </p:nvSpPr>
        <p:spPr bwMode="auto">
          <a:xfrm>
            <a:off x="7027526" y="5917051"/>
            <a:ext cx="104836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Smiling</a:t>
            </a:r>
          </a:p>
        </p:txBody>
      </p:sp>
      <p:sp>
        <p:nvSpPr>
          <p:cNvPr id="21" name="Rectangle 16">
            <a:extLst>
              <a:ext uri="{FF2B5EF4-FFF2-40B4-BE49-F238E27FC236}">
                <a16:creationId xmlns:a16="http://schemas.microsoft.com/office/drawing/2014/main" id="{C4D8BC29-E8DB-4BB5-80E3-1970655C456E}"/>
              </a:ext>
            </a:extLst>
          </p:cNvPr>
          <p:cNvSpPr>
            <a:spLocks noChangeArrowheads="1"/>
          </p:cNvSpPr>
          <p:nvPr/>
        </p:nvSpPr>
        <p:spPr bwMode="auto">
          <a:xfrm>
            <a:off x="480979" y="5334946"/>
            <a:ext cx="1907831"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Do it yourself</a:t>
            </a:r>
          </a:p>
        </p:txBody>
      </p:sp>
      <p:sp>
        <p:nvSpPr>
          <p:cNvPr id="22" name="Rectangle 10">
            <a:extLst>
              <a:ext uri="{FF2B5EF4-FFF2-40B4-BE49-F238E27FC236}">
                <a16:creationId xmlns:a16="http://schemas.microsoft.com/office/drawing/2014/main" id="{35CE13B3-5B83-4B38-9AB3-E55DF15837C9}"/>
              </a:ext>
            </a:extLst>
          </p:cNvPr>
          <p:cNvSpPr>
            <a:spLocks noChangeArrowheads="1"/>
          </p:cNvSpPr>
          <p:nvPr/>
        </p:nvSpPr>
        <p:spPr bwMode="auto">
          <a:xfrm>
            <a:off x="9847121" y="5846763"/>
            <a:ext cx="1442960"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Screaming</a:t>
            </a:r>
          </a:p>
        </p:txBody>
      </p:sp>
      <p:sp>
        <p:nvSpPr>
          <p:cNvPr id="23" name="Rectangle 17">
            <a:extLst>
              <a:ext uri="{FF2B5EF4-FFF2-40B4-BE49-F238E27FC236}">
                <a16:creationId xmlns:a16="http://schemas.microsoft.com/office/drawing/2014/main" id="{6FD5BEE7-4187-4400-A8C9-E09EBFB0E892}"/>
              </a:ext>
            </a:extLst>
          </p:cNvPr>
          <p:cNvSpPr>
            <a:spLocks noChangeArrowheads="1"/>
          </p:cNvSpPr>
          <p:nvPr/>
        </p:nvSpPr>
        <p:spPr bwMode="auto">
          <a:xfrm>
            <a:off x="8588763" y="3721581"/>
            <a:ext cx="251671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solidFill>
              </a:rPr>
              <a:t>Do something else</a:t>
            </a:r>
          </a:p>
        </p:txBody>
      </p:sp>
    </p:spTree>
    <p:extLst>
      <p:ext uri="{BB962C8B-B14F-4D97-AF65-F5344CB8AC3E}">
        <p14:creationId xmlns:p14="http://schemas.microsoft.com/office/powerpoint/2010/main" val="1437852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183D9-DCB2-C6C8-7A75-B32F307A80A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71DF1BA-FABB-9393-8C0C-E0572061AF23}"/>
              </a:ext>
            </a:extLst>
          </p:cNvPr>
          <p:cNvSpPr>
            <a:spLocks noGrp="1"/>
          </p:cNvSpPr>
          <p:nvPr>
            <p:ph type="title"/>
          </p:nvPr>
        </p:nvSpPr>
        <p:spPr/>
        <p:txBody>
          <a:bodyPr/>
          <a:lstStyle/>
          <a:p>
            <a:r>
              <a:rPr lang="en-GB" dirty="0"/>
              <a:t>Disclaimer</a:t>
            </a:r>
          </a:p>
        </p:txBody>
      </p:sp>
      <p:sp>
        <p:nvSpPr>
          <p:cNvPr id="8" name="Content Placeholder 7">
            <a:extLst>
              <a:ext uri="{FF2B5EF4-FFF2-40B4-BE49-F238E27FC236}">
                <a16:creationId xmlns:a16="http://schemas.microsoft.com/office/drawing/2014/main" id="{6573F51C-A84E-DE7A-D4FE-D356684D881F}"/>
              </a:ext>
            </a:extLst>
          </p:cNvPr>
          <p:cNvSpPr>
            <a:spLocks noGrp="1"/>
          </p:cNvSpPr>
          <p:nvPr>
            <p:ph idx="1"/>
          </p:nvPr>
        </p:nvSpPr>
        <p:spPr/>
        <p:txBody>
          <a:bodyPr/>
          <a:lstStyle/>
          <a:p>
            <a:pPr algn="ctr"/>
            <a:r>
              <a:rPr lang="en-GB" sz="2400" dirty="0"/>
              <a:t>This presentation includes independent research funded by Great Ormond Street Hospital Charity and Cerebra. I also receive funding from the UK National Institute for Health and Social Care Research (NIHR) and Shionogi Pharmaceutical Company (not included in this presentation)</a:t>
            </a:r>
          </a:p>
          <a:p>
            <a:pPr algn="ctr"/>
            <a:endParaRPr lang="en-GB" sz="2400" dirty="0"/>
          </a:p>
          <a:p>
            <a:pPr algn="ctr"/>
            <a:r>
              <a:rPr lang="en-GB" sz="2400" dirty="0"/>
              <a:t>The views expressed in this presentation are those of the author(s), and not necessarily those of the Funders. </a:t>
            </a:r>
          </a:p>
        </p:txBody>
      </p:sp>
    </p:spTree>
    <p:extLst>
      <p:ext uri="{BB962C8B-B14F-4D97-AF65-F5344CB8AC3E}">
        <p14:creationId xmlns:p14="http://schemas.microsoft.com/office/powerpoint/2010/main" val="2740951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D0354-F567-47CE-984A-0428EA011DB8}"/>
              </a:ext>
            </a:extLst>
          </p:cNvPr>
          <p:cNvSpPr>
            <a:spLocks noGrp="1"/>
          </p:cNvSpPr>
          <p:nvPr>
            <p:ph type="title"/>
          </p:nvPr>
        </p:nvSpPr>
        <p:spPr>
          <a:xfrm>
            <a:off x="581192" y="641653"/>
            <a:ext cx="11029616" cy="1095560"/>
          </a:xfrm>
        </p:spPr>
        <p:txBody>
          <a:bodyPr anchor="t">
            <a:normAutofit/>
          </a:bodyPr>
          <a:lstStyle/>
          <a:p>
            <a:r>
              <a:rPr lang="en-GB" b="1" dirty="0"/>
              <a:t>Communication</a:t>
            </a:r>
          </a:p>
        </p:txBody>
      </p:sp>
      <p:sp>
        <p:nvSpPr>
          <p:cNvPr id="7" name="Rectangle 7">
            <a:extLst>
              <a:ext uri="{FF2B5EF4-FFF2-40B4-BE49-F238E27FC236}">
                <a16:creationId xmlns:a16="http://schemas.microsoft.com/office/drawing/2014/main" id="{6CE2781D-4B34-41D8-B7EC-DBCE255D085A}"/>
              </a:ext>
            </a:extLst>
          </p:cNvPr>
          <p:cNvSpPr>
            <a:spLocks noChangeArrowheads="1"/>
          </p:cNvSpPr>
          <p:nvPr/>
        </p:nvSpPr>
        <p:spPr bwMode="auto">
          <a:xfrm>
            <a:off x="4725431" y="1559712"/>
            <a:ext cx="274113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Standing and looking</a:t>
            </a:r>
          </a:p>
        </p:txBody>
      </p:sp>
      <p:sp>
        <p:nvSpPr>
          <p:cNvPr id="9" name="Rectangle 4">
            <a:extLst>
              <a:ext uri="{FF2B5EF4-FFF2-40B4-BE49-F238E27FC236}">
                <a16:creationId xmlns:a16="http://schemas.microsoft.com/office/drawing/2014/main" id="{5F9AA63C-1155-4EAB-92F1-54EF8C0CB981}"/>
              </a:ext>
            </a:extLst>
          </p:cNvPr>
          <p:cNvSpPr>
            <a:spLocks noChangeArrowheads="1"/>
          </p:cNvSpPr>
          <p:nvPr/>
        </p:nvSpPr>
        <p:spPr bwMode="auto">
          <a:xfrm>
            <a:off x="741363" y="1655763"/>
            <a:ext cx="1092801"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Waving</a:t>
            </a:r>
          </a:p>
        </p:txBody>
      </p:sp>
      <p:sp>
        <p:nvSpPr>
          <p:cNvPr id="11" name="Rectangle 6">
            <a:extLst>
              <a:ext uri="{FF2B5EF4-FFF2-40B4-BE49-F238E27FC236}">
                <a16:creationId xmlns:a16="http://schemas.microsoft.com/office/drawing/2014/main" id="{74A3AE8F-7815-4B73-BE57-246C88268652}"/>
              </a:ext>
            </a:extLst>
          </p:cNvPr>
          <p:cNvSpPr>
            <a:spLocks noChangeArrowheads="1"/>
          </p:cNvSpPr>
          <p:nvPr/>
        </p:nvSpPr>
        <p:spPr bwMode="auto">
          <a:xfrm>
            <a:off x="3142498" y="2414688"/>
            <a:ext cx="146514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b="1" dirty="0">
                <a:solidFill>
                  <a:schemeClr val="tx2"/>
                </a:solidFill>
              </a:rPr>
              <a:t>Shouting</a:t>
            </a:r>
          </a:p>
        </p:txBody>
      </p:sp>
      <p:sp>
        <p:nvSpPr>
          <p:cNvPr id="12" name="Rectangle 8">
            <a:extLst>
              <a:ext uri="{FF2B5EF4-FFF2-40B4-BE49-F238E27FC236}">
                <a16:creationId xmlns:a16="http://schemas.microsoft.com/office/drawing/2014/main" id="{45F26820-B39D-400B-BAC9-EA24037049FB}"/>
              </a:ext>
            </a:extLst>
          </p:cNvPr>
          <p:cNvSpPr>
            <a:spLocks noChangeArrowheads="1"/>
          </p:cNvSpPr>
          <p:nvPr/>
        </p:nvSpPr>
        <p:spPr bwMode="auto">
          <a:xfrm>
            <a:off x="5582654" y="3753852"/>
            <a:ext cx="1295698" cy="459100"/>
          </a:xfrm>
          <a:prstGeom prst="rect">
            <a:avLst/>
          </a:prstGeom>
          <a:noFill/>
          <a:ln w="12700">
            <a:noFill/>
            <a:miter lim="800000"/>
            <a:headEnd/>
            <a:tailEnd/>
          </a:ln>
        </p:spPr>
        <p:txBody>
          <a:bodyPr wrap="square" lIns="90488" tIns="44450" rIns="90488" bIns="44450">
            <a:spAutoFit/>
          </a:bodyPr>
          <a:lstStyle/>
          <a:p>
            <a:pPr fontAlgn="base">
              <a:spcBef>
                <a:spcPct val="0"/>
              </a:spcBef>
              <a:spcAft>
                <a:spcPct val="0"/>
              </a:spcAft>
            </a:pPr>
            <a:r>
              <a:rPr lang="en-GB" sz="2400" dirty="0">
                <a:solidFill>
                  <a:schemeClr val="tx2">
                    <a:lumMod val="40000"/>
                    <a:lumOff val="60000"/>
                  </a:schemeClr>
                </a:solidFill>
              </a:rPr>
              <a:t>Hitting</a:t>
            </a:r>
          </a:p>
        </p:txBody>
      </p:sp>
      <p:sp>
        <p:nvSpPr>
          <p:cNvPr id="13" name="Rectangle 15">
            <a:extLst>
              <a:ext uri="{FF2B5EF4-FFF2-40B4-BE49-F238E27FC236}">
                <a16:creationId xmlns:a16="http://schemas.microsoft.com/office/drawing/2014/main" id="{C5904767-61CF-4FB0-8365-4F5438DF93B8}"/>
              </a:ext>
            </a:extLst>
          </p:cNvPr>
          <p:cNvSpPr>
            <a:spLocks noChangeArrowheads="1"/>
          </p:cNvSpPr>
          <p:nvPr/>
        </p:nvSpPr>
        <p:spPr bwMode="auto">
          <a:xfrm>
            <a:off x="9355974" y="2038663"/>
            <a:ext cx="192360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Get peer help</a:t>
            </a:r>
          </a:p>
        </p:txBody>
      </p:sp>
      <p:sp>
        <p:nvSpPr>
          <p:cNvPr id="14" name="Rectangle 5">
            <a:extLst>
              <a:ext uri="{FF2B5EF4-FFF2-40B4-BE49-F238E27FC236}">
                <a16:creationId xmlns:a16="http://schemas.microsoft.com/office/drawing/2014/main" id="{CED3A251-5505-481E-8F1E-A786C0312A25}"/>
              </a:ext>
            </a:extLst>
          </p:cNvPr>
          <p:cNvSpPr>
            <a:spLocks noChangeArrowheads="1"/>
          </p:cNvSpPr>
          <p:nvPr/>
        </p:nvSpPr>
        <p:spPr bwMode="auto">
          <a:xfrm>
            <a:off x="741363" y="2722563"/>
            <a:ext cx="125675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Speaking</a:t>
            </a:r>
          </a:p>
        </p:txBody>
      </p:sp>
      <p:sp>
        <p:nvSpPr>
          <p:cNvPr id="15" name="Rectangle 3">
            <a:extLst>
              <a:ext uri="{FF2B5EF4-FFF2-40B4-BE49-F238E27FC236}">
                <a16:creationId xmlns:a16="http://schemas.microsoft.com/office/drawing/2014/main" id="{9807AA37-F50D-4AC9-9BD8-6BE8B1F8F4F1}"/>
              </a:ext>
            </a:extLst>
          </p:cNvPr>
          <p:cNvSpPr>
            <a:spLocks noChangeArrowheads="1"/>
          </p:cNvSpPr>
          <p:nvPr/>
        </p:nvSpPr>
        <p:spPr bwMode="auto">
          <a:xfrm>
            <a:off x="6530499" y="2571838"/>
            <a:ext cx="4368800" cy="459100"/>
          </a:xfrm>
          <a:prstGeom prst="rect">
            <a:avLst/>
          </a:prstGeom>
          <a:noFill/>
          <a:ln w="12700">
            <a:noFill/>
            <a:miter lim="800000"/>
            <a:headEnd/>
            <a:tailEnd/>
          </a:ln>
        </p:spPr>
        <p:txBody>
          <a:bodyPr lIns="90488" tIns="44450" rIns="90488" bIns="44450">
            <a:spAutoFit/>
          </a:bodyPr>
          <a:lstStyle/>
          <a:p>
            <a:pPr fontAlgn="base">
              <a:spcBef>
                <a:spcPct val="0"/>
              </a:spcBef>
              <a:spcAft>
                <a:spcPct val="0"/>
              </a:spcAft>
            </a:pPr>
            <a:r>
              <a:rPr lang="en-GB" sz="2400" dirty="0">
                <a:solidFill>
                  <a:schemeClr val="tx2">
                    <a:lumMod val="40000"/>
                    <a:lumOff val="60000"/>
                  </a:schemeClr>
                </a:solidFill>
              </a:rPr>
              <a:t>Tugging clothing</a:t>
            </a:r>
            <a:endParaRPr lang="en-GB" dirty="0">
              <a:solidFill>
                <a:schemeClr val="tx2">
                  <a:lumMod val="40000"/>
                  <a:lumOff val="60000"/>
                </a:schemeClr>
              </a:solidFill>
            </a:endParaRPr>
          </a:p>
        </p:txBody>
      </p:sp>
      <p:sp>
        <p:nvSpPr>
          <p:cNvPr id="16" name="Rectangle 12">
            <a:extLst>
              <a:ext uri="{FF2B5EF4-FFF2-40B4-BE49-F238E27FC236}">
                <a16:creationId xmlns:a16="http://schemas.microsoft.com/office/drawing/2014/main" id="{9A1AA222-F498-4F0C-979B-70FF82616699}"/>
              </a:ext>
            </a:extLst>
          </p:cNvPr>
          <p:cNvSpPr>
            <a:spLocks noChangeArrowheads="1"/>
          </p:cNvSpPr>
          <p:nvPr/>
        </p:nvSpPr>
        <p:spPr bwMode="auto">
          <a:xfrm>
            <a:off x="2904718" y="6076313"/>
            <a:ext cx="156132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Hand in air</a:t>
            </a:r>
          </a:p>
        </p:txBody>
      </p:sp>
      <p:sp>
        <p:nvSpPr>
          <p:cNvPr id="17" name="Rectangle 14">
            <a:extLst>
              <a:ext uri="{FF2B5EF4-FFF2-40B4-BE49-F238E27FC236}">
                <a16:creationId xmlns:a16="http://schemas.microsoft.com/office/drawing/2014/main" id="{56294BC8-769C-4A36-8FC6-BD5FC36C283F}"/>
              </a:ext>
            </a:extLst>
          </p:cNvPr>
          <p:cNvSpPr>
            <a:spLocks noChangeArrowheads="1"/>
          </p:cNvSpPr>
          <p:nvPr/>
        </p:nvSpPr>
        <p:spPr bwMode="auto">
          <a:xfrm>
            <a:off x="2973241" y="4636344"/>
            <a:ext cx="2702857"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Tapping on shoulder</a:t>
            </a:r>
          </a:p>
        </p:txBody>
      </p:sp>
      <p:sp>
        <p:nvSpPr>
          <p:cNvPr id="18" name="Rectangle 13">
            <a:extLst>
              <a:ext uri="{FF2B5EF4-FFF2-40B4-BE49-F238E27FC236}">
                <a16:creationId xmlns:a16="http://schemas.microsoft.com/office/drawing/2014/main" id="{A9893995-C7B8-4C27-B899-D03F452AE7E3}"/>
              </a:ext>
            </a:extLst>
          </p:cNvPr>
          <p:cNvSpPr>
            <a:spLocks noChangeArrowheads="1"/>
          </p:cNvSpPr>
          <p:nvPr/>
        </p:nvSpPr>
        <p:spPr bwMode="auto">
          <a:xfrm>
            <a:off x="7102266" y="4922651"/>
            <a:ext cx="274485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Throwing something</a:t>
            </a:r>
          </a:p>
        </p:txBody>
      </p:sp>
      <p:sp>
        <p:nvSpPr>
          <p:cNvPr id="19" name="Rectangle 9">
            <a:extLst>
              <a:ext uri="{FF2B5EF4-FFF2-40B4-BE49-F238E27FC236}">
                <a16:creationId xmlns:a16="http://schemas.microsoft.com/office/drawing/2014/main" id="{D7E8A600-04DA-4EF6-9A64-AD8734B3DF0B}"/>
              </a:ext>
            </a:extLst>
          </p:cNvPr>
          <p:cNvSpPr>
            <a:spLocks noChangeArrowheads="1"/>
          </p:cNvSpPr>
          <p:nvPr/>
        </p:nvSpPr>
        <p:spPr bwMode="auto">
          <a:xfrm>
            <a:off x="950909" y="3811892"/>
            <a:ext cx="2071081"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b="1" dirty="0">
                <a:solidFill>
                  <a:schemeClr val="tx2"/>
                </a:solidFill>
              </a:rPr>
              <a:t>Headbanging</a:t>
            </a:r>
          </a:p>
        </p:txBody>
      </p:sp>
      <p:sp>
        <p:nvSpPr>
          <p:cNvPr id="20" name="Rectangle 11">
            <a:extLst>
              <a:ext uri="{FF2B5EF4-FFF2-40B4-BE49-F238E27FC236}">
                <a16:creationId xmlns:a16="http://schemas.microsoft.com/office/drawing/2014/main" id="{D2BC4374-8A24-4136-9BA4-DCAB5CC3A9F2}"/>
              </a:ext>
            </a:extLst>
          </p:cNvPr>
          <p:cNvSpPr>
            <a:spLocks noChangeArrowheads="1"/>
          </p:cNvSpPr>
          <p:nvPr/>
        </p:nvSpPr>
        <p:spPr bwMode="auto">
          <a:xfrm>
            <a:off x="7027526" y="5917051"/>
            <a:ext cx="104836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Smiling</a:t>
            </a:r>
          </a:p>
        </p:txBody>
      </p:sp>
      <p:sp>
        <p:nvSpPr>
          <p:cNvPr id="21" name="Rectangle 16">
            <a:extLst>
              <a:ext uri="{FF2B5EF4-FFF2-40B4-BE49-F238E27FC236}">
                <a16:creationId xmlns:a16="http://schemas.microsoft.com/office/drawing/2014/main" id="{C4D8BC29-E8DB-4BB5-80E3-1970655C456E}"/>
              </a:ext>
            </a:extLst>
          </p:cNvPr>
          <p:cNvSpPr>
            <a:spLocks noChangeArrowheads="1"/>
          </p:cNvSpPr>
          <p:nvPr/>
        </p:nvSpPr>
        <p:spPr bwMode="auto">
          <a:xfrm>
            <a:off x="480979" y="5334946"/>
            <a:ext cx="1907831"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Do it yourself</a:t>
            </a:r>
          </a:p>
        </p:txBody>
      </p:sp>
      <p:sp>
        <p:nvSpPr>
          <p:cNvPr id="22" name="Rectangle 10">
            <a:extLst>
              <a:ext uri="{FF2B5EF4-FFF2-40B4-BE49-F238E27FC236}">
                <a16:creationId xmlns:a16="http://schemas.microsoft.com/office/drawing/2014/main" id="{35CE13B3-5B83-4B38-9AB3-E55DF15837C9}"/>
              </a:ext>
            </a:extLst>
          </p:cNvPr>
          <p:cNvSpPr>
            <a:spLocks noChangeArrowheads="1"/>
          </p:cNvSpPr>
          <p:nvPr/>
        </p:nvSpPr>
        <p:spPr bwMode="auto">
          <a:xfrm>
            <a:off x="9847121" y="5846763"/>
            <a:ext cx="1712265"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b="1" dirty="0">
                <a:solidFill>
                  <a:schemeClr val="tx2"/>
                </a:solidFill>
              </a:rPr>
              <a:t>Screaming</a:t>
            </a:r>
          </a:p>
        </p:txBody>
      </p:sp>
      <p:sp>
        <p:nvSpPr>
          <p:cNvPr id="23" name="Rectangle 17">
            <a:extLst>
              <a:ext uri="{FF2B5EF4-FFF2-40B4-BE49-F238E27FC236}">
                <a16:creationId xmlns:a16="http://schemas.microsoft.com/office/drawing/2014/main" id="{6FD5BEE7-4187-4400-A8C9-E09EBFB0E892}"/>
              </a:ext>
            </a:extLst>
          </p:cNvPr>
          <p:cNvSpPr>
            <a:spLocks noChangeArrowheads="1"/>
          </p:cNvSpPr>
          <p:nvPr/>
        </p:nvSpPr>
        <p:spPr bwMode="auto">
          <a:xfrm>
            <a:off x="8588763" y="3721581"/>
            <a:ext cx="2516716" cy="45910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400" dirty="0">
                <a:solidFill>
                  <a:schemeClr val="tx2">
                    <a:lumMod val="40000"/>
                    <a:lumOff val="60000"/>
                  </a:schemeClr>
                </a:solidFill>
              </a:rPr>
              <a:t>Do something else</a:t>
            </a:r>
          </a:p>
        </p:txBody>
      </p:sp>
    </p:spTree>
    <p:extLst>
      <p:ext uri="{BB962C8B-B14F-4D97-AF65-F5344CB8AC3E}">
        <p14:creationId xmlns:p14="http://schemas.microsoft.com/office/powerpoint/2010/main" val="3590854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C0D7-0636-48ED-9333-0AC688293F7D}"/>
              </a:ext>
            </a:extLst>
          </p:cNvPr>
          <p:cNvSpPr>
            <a:spLocks noGrp="1"/>
          </p:cNvSpPr>
          <p:nvPr>
            <p:ph type="title"/>
          </p:nvPr>
        </p:nvSpPr>
        <p:spPr>
          <a:xfrm>
            <a:off x="581192" y="641653"/>
            <a:ext cx="11029616" cy="1095560"/>
          </a:xfrm>
        </p:spPr>
        <p:txBody>
          <a:bodyPr anchor="t">
            <a:normAutofit fontScale="90000"/>
          </a:bodyPr>
          <a:lstStyle/>
          <a:p>
            <a:r>
              <a:rPr lang="en-GB" b="1" dirty="0"/>
              <a:t>Learned behaviour</a:t>
            </a:r>
            <a:br>
              <a:rPr lang="en-GB" b="1" dirty="0"/>
            </a:br>
            <a:r>
              <a:rPr lang="en-GB" b="1" dirty="0"/>
              <a:t>Social communicative </a:t>
            </a:r>
            <a:r>
              <a:rPr lang="en-GB" dirty="0"/>
              <a:t>f</a:t>
            </a:r>
            <a:r>
              <a:rPr lang="en-GB" b="1" dirty="0"/>
              <a:t>unction of behaviour that challenges: Positive reinforcement</a:t>
            </a:r>
          </a:p>
        </p:txBody>
      </p:sp>
      <p:grpSp>
        <p:nvGrpSpPr>
          <p:cNvPr id="6" name="Group 2">
            <a:extLst>
              <a:ext uri="{FF2B5EF4-FFF2-40B4-BE49-F238E27FC236}">
                <a16:creationId xmlns:a16="http://schemas.microsoft.com/office/drawing/2014/main" id="{3D625791-0884-4883-BCA9-E9F6BFCFA304}"/>
              </a:ext>
            </a:extLst>
          </p:cNvPr>
          <p:cNvGrpSpPr>
            <a:grpSpLocks/>
          </p:cNvGrpSpPr>
          <p:nvPr/>
        </p:nvGrpSpPr>
        <p:grpSpPr bwMode="auto">
          <a:xfrm>
            <a:off x="5276568" y="4510356"/>
            <a:ext cx="3178591" cy="2095417"/>
            <a:chOff x="2753" y="2672"/>
            <a:chExt cx="1913" cy="1246"/>
          </a:xfrm>
        </p:grpSpPr>
        <p:sp>
          <p:nvSpPr>
            <p:cNvPr id="7" name="Rectangle 3">
              <a:extLst>
                <a:ext uri="{FF2B5EF4-FFF2-40B4-BE49-F238E27FC236}">
                  <a16:creationId xmlns:a16="http://schemas.microsoft.com/office/drawing/2014/main" id="{836A6221-AAB1-490D-876B-10253F662A7E}"/>
                </a:ext>
              </a:extLst>
            </p:cNvPr>
            <p:cNvSpPr>
              <a:spLocks noChangeArrowheads="1"/>
            </p:cNvSpPr>
            <p:nvPr/>
          </p:nvSpPr>
          <p:spPr bwMode="auto">
            <a:xfrm>
              <a:off x="2753" y="2672"/>
              <a:ext cx="710" cy="236"/>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ENGAGE</a:t>
              </a:r>
            </a:p>
          </p:txBody>
        </p:sp>
        <p:sp>
          <p:nvSpPr>
            <p:cNvPr id="9" name="Rectangle 4">
              <a:extLst>
                <a:ext uri="{FF2B5EF4-FFF2-40B4-BE49-F238E27FC236}">
                  <a16:creationId xmlns:a16="http://schemas.microsoft.com/office/drawing/2014/main" id="{A32646E1-FEBB-42EE-9C2B-831A5F2C0621}"/>
                </a:ext>
              </a:extLst>
            </p:cNvPr>
            <p:cNvSpPr>
              <a:spLocks noChangeArrowheads="1"/>
            </p:cNvSpPr>
            <p:nvPr/>
          </p:nvSpPr>
          <p:spPr bwMode="auto">
            <a:xfrm>
              <a:off x="2782" y="2986"/>
              <a:ext cx="654" cy="932"/>
            </a:xfrm>
            <a:prstGeom prst="rect">
              <a:avLst/>
            </a:prstGeom>
            <a:noFill/>
            <a:ln w="12700">
              <a:solidFill>
                <a:schemeClr val="tx1"/>
              </a:solidFill>
              <a:miter lim="800000"/>
              <a:headEnd/>
              <a:tailEnd/>
            </a:ln>
          </p:spPr>
          <p:txBody>
            <a:bodyPr wrap="none" lIns="90488" tIns="44450" rIns="90488" bIns="44450">
              <a:spAutoFit/>
            </a:bodyPr>
            <a:lstStyle/>
            <a:p>
              <a:pPr algn="ctr" fontAlgn="base">
                <a:spcBef>
                  <a:spcPct val="0"/>
                </a:spcBef>
                <a:spcAft>
                  <a:spcPct val="0"/>
                </a:spcAft>
              </a:pPr>
              <a:r>
                <a:rPr lang="en-GB" sz="1600" dirty="0">
                  <a:solidFill>
                    <a:schemeClr val="tx2"/>
                  </a:solidFill>
                </a:rPr>
                <a:t>Comfort</a:t>
              </a:r>
            </a:p>
            <a:p>
              <a:pPr algn="ctr" fontAlgn="base">
                <a:spcBef>
                  <a:spcPct val="0"/>
                </a:spcBef>
                <a:spcAft>
                  <a:spcPct val="0"/>
                </a:spcAft>
              </a:pPr>
              <a:r>
                <a:rPr lang="en-GB" sz="1600" dirty="0">
                  <a:solidFill>
                    <a:schemeClr val="tx2"/>
                  </a:solidFill>
                </a:rPr>
                <a:t>Reprimand</a:t>
              </a:r>
            </a:p>
            <a:p>
              <a:pPr algn="ctr" fontAlgn="base">
                <a:spcBef>
                  <a:spcPct val="0"/>
                </a:spcBef>
                <a:spcAft>
                  <a:spcPct val="0"/>
                </a:spcAft>
              </a:pPr>
              <a:r>
                <a:rPr lang="en-GB" sz="1600" dirty="0">
                  <a:solidFill>
                    <a:schemeClr val="tx2"/>
                  </a:solidFill>
                </a:rPr>
                <a:t>Offer</a:t>
              </a:r>
            </a:p>
            <a:p>
              <a:pPr algn="ctr" fontAlgn="base">
                <a:spcBef>
                  <a:spcPct val="0"/>
                </a:spcBef>
                <a:spcAft>
                  <a:spcPct val="0"/>
                </a:spcAft>
              </a:pPr>
              <a:r>
                <a:rPr lang="en-GB" sz="1600" dirty="0">
                  <a:solidFill>
                    <a:schemeClr val="tx2"/>
                  </a:solidFill>
                </a:rPr>
                <a:t>Keep safe</a:t>
              </a:r>
            </a:p>
            <a:p>
              <a:pPr algn="ctr" fontAlgn="base">
                <a:spcBef>
                  <a:spcPct val="0"/>
                </a:spcBef>
                <a:spcAft>
                  <a:spcPct val="0"/>
                </a:spcAft>
              </a:pPr>
              <a:r>
                <a:rPr lang="en-GB" sz="1600" dirty="0">
                  <a:solidFill>
                    <a:schemeClr val="tx2"/>
                  </a:solidFill>
                </a:rPr>
                <a:t>Occupy</a:t>
              </a:r>
            </a:p>
            <a:p>
              <a:pPr algn="ctr" fontAlgn="base">
                <a:spcBef>
                  <a:spcPct val="0"/>
                </a:spcBef>
                <a:spcAft>
                  <a:spcPct val="0"/>
                </a:spcAft>
              </a:pPr>
              <a:r>
                <a:rPr lang="en-GB" sz="1600" dirty="0">
                  <a:solidFill>
                    <a:schemeClr val="tx2"/>
                  </a:solidFill>
                </a:rPr>
                <a:t>Distract</a:t>
              </a:r>
            </a:p>
          </p:txBody>
        </p:sp>
        <p:sp>
          <p:nvSpPr>
            <p:cNvPr id="11" name="Line 5">
              <a:extLst>
                <a:ext uri="{FF2B5EF4-FFF2-40B4-BE49-F238E27FC236}">
                  <a16:creationId xmlns:a16="http://schemas.microsoft.com/office/drawing/2014/main" id="{F5AF4E8A-ED14-44DA-98E1-C607B14C6929}"/>
                </a:ext>
              </a:extLst>
            </p:cNvPr>
            <p:cNvSpPr>
              <a:spLocks noChangeShapeType="1"/>
            </p:cNvSpPr>
            <p:nvPr/>
          </p:nvSpPr>
          <p:spPr bwMode="auto">
            <a:xfrm flipH="1">
              <a:off x="4009" y="3319"/>
              <a:ext cx="657"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12" name="Group 6">
            <a:extLst>
              <a:ext uri="{FF2B5EF4-FFF2-40B4-BE49-F238E27FC236}">
                <a16:creationId xmlns:a16="http://schemas.microsoft.com/office/drawing/2014/main" id="{EA1CD306-32D4-4EA0-BC85-E9FC78A71618}"/>
              </a:ext>
            </a:extLst>
          </p:cNvPr>
          <p:cNvGrpSpPr>
            <a:grpSpLocks/>
          </p:cNvGrpSpPr>
          <p:nvPr/>
        </p:nvGrpSpPr>
        <p:grpSpPr bwMode="auto">
          <a:xfrm>
            <a:off x="9783814" y="4325625"/>
            <a:ext cx="1157288" cy="1392238"/>
            <a:chOff x="4562" y="2284"/>
            <a:chExt cx="729" cy="877"/>
          </a:xfrm>
        </p:grpSpPr>
        <p:sp>
          <p:nvSpPr>
            <p:cNvPr id="13" name="Rectangle 7">
              <a:extLst>
                <a:ext uri="{FF2B5EF4-FFF2-40B4-BE49-F238E27FC236}">
                  <a16:creationId xmlns:a16="http://schemas.microsoft.com/office/drawing/2014/main" id="{03E15B38-2E42-4568-8F8E-E6BCBE28224E}"/>
                </a:ext>
              </a:extLst>
            </p:cNvPr>
            <p:cNvSpPr>
              <a:spLocks noChangeArrowheads="1"/>
            </p:cNvSpPr>
            <p:nvPr/>
          </p:nvSpPr>
          <p:spPr bwMode="auto">
            <a:xfrm>
              <a:off x="4562" y="2911"/>
              <a:ext cx="729"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ACTION</a:t>
              </a:r>
            </a:p>
          </p:txBody>
        </p:sp>
        <p:sp>
          <p:nvSpPr>
            <p:cNvPr id="14" name="Line 8">
              <a:extLst>
                <a:ext uri="{FF2B5EF4-FFF2-40B4-BE49-F238E27FC236}">
                  <a16:creationId xmlns:a16="http://schemas.microsoft.com/office/drawing/2014/main" id="{694FAD70-0594-4C27-BB96-5A81EABA5D7F}"/>
                </a:ext>
              </a:extLst>
            </p:cNvPr>
            <p:cNvSpPr>
              <a:spLocks noChangeShapeType="1"/>
            </p:cNvSpPr>
            <p:nvPr/>
          </p:nvSpPr>
          <p:spPr bwMode="auto">
            <a:xfrm>
              <a:off x="4993" y="2284"/>
              <a:ext cx="0" cy="375"/>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15" name="Group 9">
            <a:extLst>
              <a:ext uri="{FF2B5EF4-FFF2-40B4-BE49-F238E27FC236}">
                <a16:creationId xmlns:a16="http://schemas.microsoft.com/office/drawing/2014/main" id="{D227CF4B-BE02-455A-A5DC-3CF3757CDEA2}"/>
              </a:ext>
            </a:extLst>
          </p:cNvPr>
          <p:cNvGrpSpPr>
            <a:grpSpLocks/>
          </p:cNvGrpSpPr>
          <p:nvPr/>
        </p:nvGrpSpPr>
        <p:grpSpPr bwMode="auto">
          <a:xfrm>
            <a:off x="5000721" y="1894209"/>
            <a:ext cx="1816100" cy="1103313"/>
            <a:chOff x="2255" y="626"/>
            <a:chExt cx="1144" cy="695"/>
          </a:xfrm>
        </p:grpSpPr>
        <p:sp>
          <p:nvSpPr>
            <p:cNvPr id="16" name="Rectangle 10">
              <a:extLst>
                <a:ext uri="{FF2B5EF4-FFF2-40B4-BE49-F238E27FC236}">
                  <a16:creationId xmlns:a16="http://schemas.microsoft.com/office/drawing/2014/main" id="{CA6F2065-0EFD-45FD-B703-AA083AA890F5}"/>
                </a:ext>
              </a:extLst>
            </p:cNvPr>
            <p:cNvSpPr>
              <a:spLocks noChangeArrowheads="1"/>
            </p:cNvSpPr>
            <p:nvPr/>
          </p:nvSpPr>
          <p:spPr bwMode="auto">
            <a:xfrm>
              <a:off x="2625" y="811"/>
              <a:ext cx="481" cy="328"/>
            </a:xfrm>
            <a:prstGeom prst="rect">
              <a:avLst/>
            </a:prstGeom>
            <a:noFill/>
            <a:ln w="38100">
              <a:solidFill>
                <a:schemeClr val="accent1"/>
              </a:solidFill>
              <a:miter lim="800000"/>
              <a:headEnd/>
              <a:tailEnd/>
            </a:ln>
          </p:spPr>
          <p:txBody>
            <a:bodyPr wrap="none" lIns="90488" tIns="44450" rIns="90488" bIns="44450">
              <a:spAutoFit/>
            </a:bodyPr>
            <a:lstStyle/>
            <a:p>
              <a:pPr fontAlgn="base">
                <a:spcBef>
                  <a:spcPct val="0"/>
                </a:spcBef>
                <a:spcAft>
                  <a:spcPct val="0"/>
                </a:spcAft>
              </a:pPr>
              <a:r>
                <a:rPr lang="en-GB" sz="2800" dirty="0" err="1">
                  <a:solidFill>
                    <a:schemeClr val="tx2"/>
                  </a:solidFill>
                </a:rPr>
                <a:t>BtC</a:t>
              </a:r>
              <a:endParaRPr lang="en-GB" sz="2800" dirty="0">
                <a:solidFill>
                  <a:schemeClr val="tx2"/>
                </a:solidFill>
              </a:endParaRPr>
            </a:p>
          </p:txBody>
        </p:sp>
        <p:sp>
          <p:nvSpPr>
            <p:cNvPr id="17" name="AutoShape 11">
              <a:extLst>
                <a:ext uri="{FF2B5EF4-FFF2-40B4-BE49-F238E27FC236}">
                  <a16:creationId xmlns:a16="http://schemas.microsoft.com/office/drawing/2014/main" id="{31B7315F-C6FD-4B24-9E46-31F03CB5F516}"/>
                </a:ext>
              </a:extLst>
            </p:cNvPr>
            <p:cNvSpPr>
              <a:spLocks noChangeArrowheads="1"/>
            </p:cNvSpPr>
            <p:nvPr/>
          </p:nvSpPr>
          <p:spPr bwMode="auto">
            <a:xfrm>
              <a:off x="2255" y="626"/>
              <a:ext cx="1144" cy="695"/>
            </a:xfrm>
            <a:prstGeom prst="star16">
              <a:avLst>
                <a:gd name="adj" fmla="val 37500"/>
              </a:avLst>
            </a:prstGeom>
            <a:noFill/>
            <a:ln w="38100">
              <a:solidFill>
                <a:schemeClr val="accent1"/>
              </a:solidFill>
              <a:miter lim="800000"/>
              <a:headEnd/>
              <a:tailEnd/>
            </a:ln>
          </p:spPr>
          <p:txBody>
            <a:bodyPr wrap="none" anchor="ctr"/>
            <a:lstStyle/>
            <a:p>
              <a:pPr fontAlgn="base">
                <a:spcBef>
                  <a:spcPct val="0"/>
                </a:spcBef>
                <a:spcAft>
                  <a:spcPct val="0"/>
                </a:spcAft>
              </a:pPr>
              <a:endParaRPr lang="en-GB">
                <a:solidFill>
                  <a:srgbClr val="FFFF00"/>
                </a:solidFill>
              </a:endParaRPr>
            </a:p>
          </p:txBody>
        </p:sp>
      </p:grpSp>
      <p:grpSp>
        <p:nvGrpSpPr>
          <p:cNvPr id="18" name="Group 12">
            <a:extLst>
              <a:ext uri="{FF2B5EF4-FFF2-40B4-BE49-F238E27FC236}">
                <a16:creationId xmlns:a16="http://schemas.microsoft.com/office/drawing/2014/main" id="{349DE90C-6AB6-4096-A69B-705BDC4052E9}"/>
              </a:ext>
            </a:extLst>
          </p:cNvPr>
          <p:cNvGrpSpPr>
            <a:grpSpLocks/>
          </p:cNvGrpSpPr>
          <p:nvPr/>
        </p:nvGrpSpPr>
        <p:grpSpPr bwMode="auto">
          <a:xfrm>
            <a:off x="8265091" y="2216356"/>
            <a:ext cx="2786063" cy="1889126"/>
            <a:chOff x="3588" y="809"/>
            <a:chExt cx="1755" cy="1190"/>
          </a:xfrm>
        </p:grpSpPr>
        <p:sp>
          <p:nvSpPr>
            <p:cNvPr id="19" name="Rectangle 13">
              <a:extLst>
                <a:ext uri="{FF2B5EF4-FFF2-40B4-BE49-F238E27FC236}">
                  <a16:creationId xmlns:a16="http://schemas.microsoft.com/office/drawing/2014/main" id="{32B3940D-B9EB-49AF-90A5-71DC7046C4B8}"/>
                </a:ext>
              </a:extLst>
            </p:cNvPr>
            <p:cNvSpPr>
              <a:spLocks noChangeArrowheads="1"/>
            </p:cNvSpPr>
            <p:nvPr/>
          </p:nvSpPr>
          <p:spPr bwMode="auto">
            <a:xfrm>
              <a:off x="4643" y="1167"/>
              <a:ext cx="700" cy="832"/>
            </a:xfrm>
            <a:prstGeom prst="rect">
              <a:avLst/>
            </a:prstGeom>
            <a:noFill/>
            <a:ln w="12700">
              <a:solidFill>
                <a:schemeClr val="tx1"/>
              </a:solidFill>
              <a:miter lim="800000"/>
              <a:headEnd/>
              <a:tailEnd/>
            </a:ln>
          </p:spPr>
          <p:txBody>
            <a:bodyPr wrap="none" lIns="90488" tIns="44450" rIns="90488" bIns="44450">
              <a:spAutoFit/>
            </a:bodyPr>
            <a:lstStyle/>
            <a:p>
              <a:pPr algn="ctr" fontAlgn="base">
                <a:spcBef>
                  <a:spcPct val="0"/>
                </a:spcBef>
                <a:spcAft>
                  <a:spcPct val="0"/>
                </a:spcAft>
              </a:pPr>
              <a:r>
                <a:rPr lang="en-GB" sz="1600" dirty="0">
                  <a:solidFill>
                    <a:schemeClr val="tx2"/>
                  </a:solidFill>
                </a:rPr>
                <a:t>Concern</a:t>
              </a:r>
            </a:p>
            <a:p>
              <a:pPr algn="ctr" fontAlgn="base">
                <a:spcBef>
                  <a:spcPct val="0"/>
                </a:spcBef>
                <a:spcAft>
                  <a:spcPct val="0"/>
                </a:spcAft>
              </a:pPr>
              <a:r>
                <a:rPr lang="en-GB" sz="1600" dirty="0">
                  <a:solidFill>
                    <a:schemeClr val="tx2"/>
                  </a:solidFill>
                </a:rPr>
                <a:t>Frustration</a:t>
              </a:r>
            </a:p>
            <a:p>
              <a:pPr algn="ctr" fontAlgn="base">
                <a:spcBef>
                  <a:spcPct val="0"/>
                </a:spcBef>
                <a:spcAft>
                  <a:spcPct val="0"/>
                </a:spcAft>
              </a:pPr>
              <a:r>
                <a:rPr lang="en-GB" sz="1600" dirty="0">
                  <a:solidFill>
                    <a:schemeClr val="tx2"/>
                  </a:solidFill>
                </a:rPr>
                <a:t>Anxiety</a:t>
              </a:r>
            </a:p>
            <a:p>
              <a:pPr algn="ctr" fontAlgn="base">
                <a:spcBef>
                  <a:spcPct val="0"/>
                </a:spcBef>
                <a:spcAft>
                  <a:spcPct val="0"/>
                </a:spcAft>
              </a:pPr>
              <a:r>
                <a:rPr lang="en-GB" sz="1600" dirty="0">
                  <a:solidFill>
                    <a:schemeClr val="tx2"/>
                  </a:solidFill>
                </a:rPr>
                <a:t>Confusion</a:t>
              </a:r>
            </a:p>
            <a:p>
              <a:pPr algn="ctr" fontAlgn="base">
                <a:spcBef>
                  <a:spcPct val="0"/>
                </a:spcBef>
                <a:spcAft>
                  <a:spcPct val="0"/>
                </a:spcAft>
              </a:pPr>
              <a:r>
                <a:rPr lang="en-GB" sz="1600" dirty="0">
                  <a:solidFill>
                    <a:schemeClr val="tx2"/>
                  </a:solidFill>
                </a:rPr>
                <a:t>Distress</a:t>
              </a:r>
            </a:p>
          </p:txBody>
        </p:sp>
        <p:sp>
          <p:nvSpPr>
            <p:cNvPr id="20" name="Rectangle 14">
              <a:extLst>
                <a:ext uri="{FF2B5EF4-FFF2-40B4-BE49-F238E27FC236}">
                  <a16:creationId xmlns:a16="http://schemas.microsoft.com/office/drawing/2014/main" id="{92557FE6-EBA3-4569-93DD-CF0887EE57F4}"/>
                </a:ext>
              </a:extLst>
            </p:cNvPr>
            <p:cNvSpPr>
              <a:spLocks noChangeArrowheads="1"/>
            </p:cNvSpPr>
            <p:nvPr/>
          </p:nvSpPr>
          <p:spPr bwMode="auto">
            <a:xfrm>
              <a:off x="4353" y="809"/>
              <a:ext cx="823"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AVERSIVE!</a:t>
              </a:r>
            </a:p>
          </p:txBody>
        </p:sp>
        <p:sp>
          <p:nvSpPr>
            <p:cNvPr id="21" name="Line 15">
              <a:extLst>
                <a:ext uri="{FF2B5EF4-FFF2-40B4-BE49-F238E27FC236}">
                  <a16:creationId xmlns:a16="http://schemas.microsoft.com/office/drawing/2014/main" id="{4AA0CAB9-4586-4AD1-88A6-31E1E0A4B196}"/>
                </a:ext>
              </a:extLst>
            </p:cNvPr>
            <p:cNvSpPr>
              <a:spLocks noChangeShapeType="1"/>
            </p:cNvSpPr>
            <p:nvPr/>
          </p:nvSpPr>
          <p:spPr bwMode="auto">
            <a:xfrm>
              <a:off x="3588" y="973"/>
              <a:ext cx="689"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22" name="Group 16">
            <a:extLst>
              <a:ext uri="{FF2B5EF4-FFF2-40B4-BE49-F238E27FC236}">
                <a16:creationId xmlns:a16="http://schemas.microsoft.com/office/drawing/2014/main" id="{7CF0937D-7D84-4D21-BFB3-68BFBDC20C74}"/>
              </a:ext>
            </a:extLst>
          </p:cNvPr>
          <p:cNvGrpSpPr>
            <a:grpSpLocks/>
          </p:cNvGrpSpPr>
          <p:nvPr/>
        </p:nvGrpSpPr>
        <p:grpSpPr bwMode="auto">
          <a:xfrm>
            <a:off x="882698" y="4892882"/>
            <a:ext cx="3338513" cy="1200151"/>
            <a:chOff x="351" y="2694"/>
            <a:chExt cx="2103" cy="756"/>
          </a:xfrm>
        </p:grpSpPr>
        <p:sp>
          <p:nvSpPr>
            <p:cNvPr id="23" name="Line 17">
              <a:extLst>
                <a:ext uri="{FF2B5EF4-FFF2-40B4-BE49-F238E27FC236}">
                  <a16:creationId xmlns:a16="http://schemas.microsoft.com/office/drawing/2014/main" id="{A8CBBC91-B511-4241-9268-F4E902551616}"/>
                </a:ext>
              </a:extLst>
            </p:cNvPr>
            <p:cNvSpPr>
              <a:spLocks noChangeShapeType="1"/>
            </p:cNvSpPr>
            <p:nvPr/>
          </p:nvSpPr>
          <p:spPr bwMode="auto">
            <a:xfrm flipH="1">
              <a:off x="1798" y="3126"/>
              <a:ext cx="656"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24" name="Rectangle 18">
              <a:extLst>
                <a:ext uri="{FF2B5EF4-FFF2-40B4-BE49-F238E27FC236}">
                  <a16:creationId xmlns:a16="http://schemas.microsoft.com/office/drawing/2014/main" id="{A76A8E71-F677-4A45-87CB-3FF92DBEA128}"/>
                </a:ext>
              </a:extLst>
            </p:cNvPr>
            <p:cNvSpPr>
              <a:spLocks noChangeArrowheads="1"/>
            </p:cNvSpPr>
            <p:nvPr/>
          </p:nvSpPr>
          <p:spPr bwMode="auto">
            <a:xfrm>
              <a:off x="351" y="3006"/>
              <a:ext cx="1079" cy="444"/>
            </a:xfrm>
            <a:prstGeom prst="rect">
              <a:avLst/>
            </a:prstGeom>
            <a:noFill/>
            <a:ln w="12700">
              <a:noFill/>
              <a:miter lim="800000"/>
              <a:headEnd/>
              <a:tailEnd/>
            </a:ln>
          </p:spPr>
          <p:txBody>
            <a:bodyPr wrap="none" lIns="90488" tIns="44450" rIns="90488" bIns="44450">
              <a:spAutoFit/>
            </a:bodyPr>
            <a:lstStyle/>
            <a:p>
              <a:pPr algn="ctr" fontAlgn="base">
                <a:spcBef>
                  <a:spcPct val="0"/>
                </a:spcBef>
                <a:spcAft>
                  <a:spcPct val="0"/>
                </a:spcAft>
              </a:pPr>
              <a:r>
                <a:rPr lang="en-GB" sz="2000" dirty="0">
                  <a:solidFill>
                    <a:schemeClr val="tx2"/>
                  </a:solidFill>
                </a:rPr>
                <a:t>Positive</a:t>
              </a:r>
            </a:p>
            <a:p>
              <a:pPr algn="ctr" fontAlgn="base">
                <a:spcBef>
                  <a:spcPct val="0"/>
                </a:spcBef>
                <a:spcAft>
                  <a:spcPct val="0"/>
                </a:spcAft>
              </a:pPr>
              <a:r>
                <a:rPr lang="en-GB" sz="2000" dirty="0">
                  <a:solidFill>
                    <a:schemeClr val="tx2"/>
                  </a:solidFill>
                </a:rPr>
                <a:t>Reinforcement</a:t>
              </a:r>
            </a:p>
          </p:txBody>
        </p:sp>
        <p:sp>
          <p:nvSpPr>
            <p:cNvPr id="25" name="Rectangle 19">
              <a:extLst>
                <a:ext uri="{FF2B5EF4-FFF2-40B4-BE49-F238E27FC236}">
                  <a16:creationId xmlns:a16="http://schemas.microsoft.com/office/drawing/2014/main" id="{67A0C530-E40C-4D50-A838-43C154DB5853}"/>
                </a:ext>
              </a:extLst>
            </p:cNvPr>
            <p:cNvSpPr>
              <a:spLocks noChangeArrowheads="1"/>
            </p:cNvSpPr>
            <p:nvPr/>
          </p:nvSpPr>
          <p:spPr bwMode="auto">
            <a:xfrm>
              <a:off x="462" y="2694"/>
              <a:ext cx="777"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REWARD</a:t>
              </a:r>
            </a:p>
          </p:txBody>
        </p:sp>
      </p:grpSp>
      <p:grpSp>
        <p:nvGrpSpPr>
          <p:cNvPr id="26" name="Group 20">
            <a:extLst>
              <a:ext uri="{FF2B5EF4-FFF2-40B4-BE49-F238E27FC236}">
                <a16:creationId xmlns:a16="http://schemas.microsoft.com/office/drawing/2014/main" id="{17A91E9D-8E76-456B-BA73-6A746E2E58B0}"/>
              </a:ext>
            </a:extLst>
          </p:cNvPr>
          <p:cNvGrpSpPr>
            <a:grpSpLocks/>
          </p:cNvGrpSpPr>
          <p:nvPr/>
        </p:nvGrpSpPr>
        <p:grpSpPr bwMode="auto">
          <a:xfrm>
            <a:off x="943048" y="3428412"/>
            <a:ext cx="1568450" cy="1360487"/>
            <a:chOff x="541" y="1835"/>
            <a:chExt cx="988" cy="857"/>
          </a:xfrm>
        </p:grpSpPr>
        <p:sp>
          <p:nvSpPr>
            <p:cNvPr id="27" name="Rectangle 21">
              <a:extLst>
                <a:ext uri="{FF2B5EF4-FFF2-40B4-BE49-F238E27FC236}">
                  <a16:creationId xmlns:a16="http://schemas.microsoft.com/office/drawing/2014/main" id="{22432048-C7F0-4B5E-B2BF-69221AA226CB}"/>
                </a:ext>
              </a:extLst>
            </p:cNvPr>
            <p:cNvSpPr>
              <a:spLocks noChangeArrowheads="1"/>
            </p:cNvSpPr>
            <p:nvPr/>
          </p:nvSpPr>
          <p:spPr bwMode="auto">
            <a:xfrm>
              <a:off x="541" y="1835"/>
              <a:ext cx="988" cy="444"/>
            </a:xfrm>
            <a:prstGeom prst="rect">
              <a:avLst/>
            </a:prstGeom>
            <a:noFill/>
            <a:ln w="12700">
              <a:noFill/>
              <a:miter lim="800000"/>
              <a:headEnd/>
              <a:tailEnd/>
            </a:ln>
          </p:spPr>
          <p:txBody>
            <a:bodyPr wrap="none" lIns="90488" tIns="44450" rIns="90488" bIns="44450">
              <a:spAutoFit/>
            </a:bodyPr>
            <a:lstStyle/>
            <a:p>
              <a:pPr algn="ctr" fontAlgn="base">
                <a:spcBef>
                  <a:spcPct val="0"/>
                </a:spcBef>
                <a:spcAft>
                  <a:spcPct val="0"/>
                </a:spcAft>
              </a:pPr>
              <a:r>
                <a:rPr lang="en-GB" sz="2000" dirty="0">
                  <a:solidFill>
                    <a:schemeClr val="tx2"/>
                  </a:solidFill>
                </a:rPr>
                <a:t>Increase in</a:t>
              </a:r>
            </a:p>
            <a:p>
              <a:pPr algn="ctr" fontAlgn="base">
                <a:spcBef>
                  <a:spcPct val="0"/>
                </a:spcBef>
                <a:spcAft>
                  <a:spcPct val="0"/>
                </a:spcAft>
              </a:pPr>
              <a:r>
                <a:rPr lang="en-GB" sz="2000" dirty="0">
                  <a:solidFill>
                    <a:schemeClr val="tx2"/>
                  </a:solidFill>
                </a:rPr>
                <a:t>chance of CB</a:t>
              </a:r>
            </a:p>
          </p:txBody>
        </p:sp>
        <p:sp>
          <p:nvSpPr>
            <p:cNvPr id="28" name="Line 22">
              <a:extLst>
                <a:ext uri="{FF2B5EF4-FFF2-40B4-BE49-F238E27FC236}">
                  <a16:creationId xmlns:a16="http://schemas.microsoft.com/office/drawing/2014/main" id="{8FFFD73B-6891-4709-B3C5-12583D4BFD16}"/>
                </a:ext>
              </a:extLst>
            </p:cNvPr>
            <p:cNvSpPr>
              <a:spLocks noChangeShapeType="1"/>
            </p:cNvSpPr>
            <p:nvPr/>
          </p:nvSpPr>
          <p:spPr bwMode="auto">
            <a:xfrm flipV="1">
              <a:off x="1011" y="2317"/>
              <a:ext cx="0" cy="375"/>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29" name="Group 24">
            <a:extLst>
              <a:ext uri="{FF2B5EF4-FFF2-40B4-BE49-F238E27FC236}">
                <a16:creationId xmlns:a16="http://schemas.microsoft.com/office/drawing/2014/main" id="{3D6F874A-30EE-46F4-96B3-C507D7B5E01A}"/>
              </a:ext>
            </a:extLst>
          </p:cNvPr>
          <p:cNvGrpSpPr>
            <a:grpSpLocks/>
          </p:cNvGrpSpPr>
          <p:nvPr/>
        </p:nvGrpSpPr>
        <p:grpSpPr bwMode="auto">
          <a:xfrm>
            <a:off x="649419" y="1958387"/>
            <a:ext cx="3910539" cy="1470025"/>
            <a:chOff x="528" y="768"/>
            <a:chExt cx="1760" cy="926"/>
          </a:xfrm>
        </p:grpSpPr>
        <p:grpSp>
          <p:nvGrpSpPr>
            <p:cNvPr id="30" name="Group 25">
              <a:extLst>
                <a:ext uri="{FF2B5EF4-FFF2-40B4-BE49-F238E27FC236}">
                  <a16:creationId xmlns:a16="http://schemas.microsoft.com/office/drawing/2014/main" id="{EAA3094D-78C3-4147-A542-4C27C864EAA4}"/>
                </a:ext>
              </a:extLst>
            </p:cNvPr>
            <p:cNvGrpSpPr>
              <a:grpSpLocks/>
            </p:cNvGrpSpPr>
            <p:nvPr/>
          </p:nvGrpSpPr>
          <p:grpSpPr bwMode="auto">
            <a:xfrm>
              <a:off x="528" y="768"/>
              <a:ext cx="1760" cy="926"/>
              <a:chOff x="528" y="768"/>
              <a:chExt cx="1760" cy="926"/>
            </a:xfrm>
          </p:grpSpPr>
          <p:sp>
            <p:nvSpPr>
              <p:cNvPr id="32" name="Line 26">
                <a:extLst>
                  <a:ext uri="{FF2B5EF4-FFF2-40B4-BE49-F238E27FC236}">
                    <a16:creationId xmlns:a16="http://schemas.microsoft.com/office/drawing/2014/main" id="{7C153E9B-1541-4F51-A15A-8BC0F47DD400}"/>
                  </a:ext>
                </a:extLst>
              </p:cNvPr>
              <p:cNvSpPr>
                <a:spLocks noChangeShapeType="1"/>
              </p:cNvSpPr>
              <p:nvPr/>
            </p:nvSpPr>
            <p:spPr bwMode="auto">
              <a:xfrm>
                <a:off x="1791" y="1093"/>
                <a:ext cx="497"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33" name="Line 27">
                <a:extLst>
                  <a:ext uri="{FF2B5EF4-FFF2-40B4-BE49-F238E27FC236}">
                    <a16:creationId xmlns:a16="http://schemas.microsoft.com/office/drawing/2014/main" id="{6A9DE389-A1C3-46CA-BBFC-5EBAB5BCE7DE}"/>
                  </a:ext>
                </a:extLst>
              </p:cNvPr>
              <p:cNvSpPr>
                <a:spLocks noChangeShapeType="1"/>
              </p:cNvSpPr>
              <p:nvPr/>
            </p:nvSpPr>
            <p:spPr bwMode="auto">
              <a:xfrm flipV="1">
                <a:off x="1008" y="1315"/>
                <a:ext cx="2" cy="379"/>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34" name="Rectangle 28">
                <a:extLst>
                  <a:ext uri="{FF2B5EF4-FFF2-40B4-BE49-F238E27FC236}">
                    <a16:creationId xmlns:a16="http://schemas.microsoft.com/office/drawing/2014/main" id="{FA0BCD49-7147-4C4A-A09F-0A3F6AF9124D}"/>
                  </a:ext>
                </a:extLst>
              </p:cNvPr>
              <p:cNvSpPr>
                <a:spLocks noChangeArrowheads="1"/>
              </p:cNvSpPr>
              <p:nvPr/>
            </p:nvSpPr>
            <p:spPr bwMode="auto">
              <a:xfrm>
                <a:off x="528" y="768"/>
                <a:ext cx="114" cy="325"/>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endParaRPr lang="en-US" sz="2000">
                  <a:solidFill>
                    <a:srgbClr val="FFFF00"/>
                  </a:solidFill>
                </a:endParaRPr>
              </a:p>
            </p:txBody>
          </p:sp>
        </p:grpSp>
        <p:sp>
          <p:nvSpPr>
            <p:cNvPr id="31" name="Text Box 29">
              <a:extLst>
                <a:ext uri="{FF2B5EF4-FFF2-40B4-BE49-F238E27FC236}">
                  <a16:creationId xmlns:a16="http://schemas.microsoft.com/office/drawing/2014/main" id="{10798797-2114-4F12-AB6C-37DBD0C0E320}"/>
                </a:ext>
              </a:extLst>
            </p:cNvPr>
            <p:cNvSpPr txBox="1">
              <a:spLocks noChangeArrowheads="1"/>
            </p:cNvSpPr>
            <p:nvPr/>
          </p:nvSpPr>
          <p:spPr bwMode="auto">
            <a:xfrm>
              <a:off x="682" y="851"/>
              <a:ext cx="985" cy="368"/>
            </a:xfrm>
            <a:prstGeom prst="rect">
              <a:avLst/>
            </a:prstGeom>
            <a:noFill/>
            <a:ln w="9525">
              <a:noFill/>
              <a:miter lim="800000"/>
              <a:headEnd/>
              <a:tailEnd/>
            </a:ln>
          </p:spPr>
          <p:txBody>
            <a:bodyPr wrap="square">
              <a:spAutoFit/>
            </a:bodyPr>
            <a:lstStyle/>
            <a:p>
              <a:pPr fontAlgn="base">
                <a:spcBef>
                  <a:spcPct val="50000"/>
                </a:spcBef>
                <a:spcAft>
                  <a:spcPct val="0"/>
                </a:spcAft>
              </a:pPr>
              <a:r>
                <a:rPr lang="en-GB" sz="1600" dirty="0">
                  <a:solidFill>
                    <a:schemeClr val="tx2"/>
                  </a:solidFill>
                </a:rPr>
                <a:t>Need for others to </a:t>
              </a:r>
              <a:r>
                <a:rPr lang="en-GB" sz="1600" b="1" u="sng" dirty="0">
                  <a:solidFill>
                    <a:schemeClr val="tx2"/>
                  </a:solidFill>
                </a:rPr>
                <a:t>do or give </a:t>
              </a:r>
              <a:r>
                <a:rPr lang="en-GB" sz="1600" dirty="0">
                  <a:solidFill>
                    <a:schemeClr val="tx2"/>
                  </a:solidFill>
                </a:rPr>
                <a:t>something</a:t>
              </a:r>
            </a:p>
          </p:txBody>
        </p:sp>
      </p:grpSp>
    </p:spTree>
    <p:extLst>
      <p:ext uri="{BB962C8B-B14F-4D97-AF65-F5344CB8AC3E}">
        <p14:creationId xmlns:p14="http://schemas.microsoft.com/office/powerpoint/2010/main" val="24593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OpCond"/>
          <p:cNvPicPr>
            <a:picLocks noChangeAspect="1" noChangeArrowheads="1"/>
          </p:cNvPicPr>
          <p:nvPr/>
        </p:nvPicPr>
        <p:blipFill>
          <a:blip r:embed="rId2" cstate="print">
            <a:extLst>
              <a:ext uri="{28A0092B-C50C-407E-A947-70E740481C1C}">
                <a14:useLocalDpi xmlns:a14="http://schemas.microsoft.com/office/drawing/2010/main" val="0"/>
              </a:ext>
            </a:extLst>
          </a:blip>
          <a:srcRect l="4385"/>
          <a:stretch>
            <a:fillRect/>
          </a:stretch>
        </p:blipFill>
        <p:spPr bwMode="auto">
          <a:xfrm>
            <a:off x="2057400" y="152400"/>
            <a:ext cx="8305800"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39" name="Group 3"/>
          <p:cNvGrpSpPr>
            <a:grpSpLocks/>
          </p:cNvGrpSpPr>
          <p:nvPr/>
        </p:nvGrpSpPr>
        <p:grpSpPr bwMode="auto">
          <a:xfrm>
            <a:off x="7010400" y="2286001"/>
            <a:ext cx="1981200" cy="2963863"/>
            <a:chOff x="3456" y="1440"/>
            <a:chExt cx="1248" cy="1867"/>
          </a:xfrm>
        </p:grpSpPr>
        <p:sp>
          <p:nvSpPr>
            <p:cNvPr id="39944" name="Line 4"/>
            <p:cNvSpPr>
              <a:spLocks noChangeShapeType="1"/>
            </p:cNvSpPr>
            <p:nvPr/>
          </p:nvSpPr>
          <p:spPr bwMode="auto">
            <a:xfrm flipV="1">
              <a:off x="4080" y="1440"/>
              <a:ext cx="0" cy="1296"/>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GB">
                <a:solidFill>
                  <a:srgbClr val="000000"/>
                </a:solidFill>
                <a:latin typeface="Arial" charset="0"/>
              </a:endParaRPr>
            </a:p>
          </p:txBody>
        </p:sp>
        <p:sp>
          <p:nvSpPr>
            <p:cNvPr id="39945" name="Text Box 5"/>
            <p:cNvSpPr txBox="1">
              <a:spLocks noChangeArrowheads="1"/>
            </p:cNvSpPr>
            <p:nvPr/>
          </p:nvSpPr>
          <p:spPr bwMode="auto">
            <a:xfrm>
              <a:off x="3456" y="2784"/>
              <a:ext cx="1248" cy="52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50000"/>
                </a:spcBef>
                <a:spcAft>
                  <a:spcPct val="0"/>
                </a:spcAft>
              </a:pPr>
              <a:r>
                <a:rPr lang="en-GB" altLang="en-US" sz="2400" dirty="0"/>
                <a:t>A rewarded person</a:t>
              </a:r>
            </a:p>
          </p:txBody>
        </p:sp>
      </p:grpSp>
      <p:grpSp>
        <p:nvGrpSpPr>
          <p:cNvPr id="3" name="Group 6"/>
          <p:cNvGrpSpPr>
            <a:grpSpLocks/>
          </p:cNvGrpSpPr>
          <p:nvPr/>
        </p:nvGrpSpPr>
        <p:grpSpPr bwMode="auto">
          <a:xfrm>
            <a:off x="6019800" y="2057400"/>
            <a:ext cx="4038600" cy="4267200"/>
            <a:chOff x="2832" y="1296"/>
            <a:chExt cx="2544" cy="2688"/>
          </a:xfrm>
        </p:grpSpPr>
        <p:sp>
          <p:nvSpPr>
            <p:cNvPr id="39941" name="Text Box 7"/>
            <p:cNvSpPr txBox="1">
              <a:spLocks noChangeArrowheads="1"/>
            </p:cNvSpPr>
            <p:nvPr/>
          </p:nvSpPr>
          <p:spPr bwMode="auto">
            <a:xfrm>
              <a:off x="2832" y="3696"/>
              <a:ext cx="2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GB" altLang="en-US" sz="2400" dirty="0"/>
                <a:t>Two other rewarded people</a:t>
              </a:r>
            </a:p>
          </p:txBody>
        </p:sp>
        <p:sp>
          <p:nvSpPr>
            <p:cNvPr id="39942" name="Line 8"/>
            <p:cNvSpPr>
              <a:spLocks noChangeShapeType="1"/>
            </p:cNvSpPr>
            <p:nvPr/>
          </p:nvSpPr>
          <p:spPr bwMode="auto">
            <a:xfrm flipV="1">
              <a:off x="3216" y="1344"/>
              <a:ext cx="0" cy="2304"/>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GB">
                <a:solidFill>
                  <a:srgbClr val="000000"/>
                </a:solidFill>
                <a:latin typeface="Arial" charset="0"/>
              </a:endParaRPr>
            </a:p>
          </p:txBody>
        </p:sp>
        <p:sp>
          <p:nvSpPr>
            <p:cNvPr id="39943" name="Line 9"/>
            <p:cNvSpPr>
              <a:spLocks noChangeShapeType="1"/>
            </p:cNvSpPr>
            <p:nvPr/>
          </p:nvSpPr>
          <p:spPr bwMode="auto">
            <a:xfrm flipV="1">
              <a:off x="4992" y="1296"/>
              <a:ext cx="0" cy="2304"/>
            </a:xfrm>
            <a:prstGeom prst="line">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GB">
                <a:solidFill>
                  <a:srgbClr val="000000"/>
                </a:solidFill>
                <a:latin typeface="Arial" charset="0"/>
              </a:endParaRPr>
            </a:p>
          </p:txBody>
        </p:sp>
      </p:grpSp>
    </p:spTree>
    <p:extLst>
      <p:ext uri="{BB962C8B-B14F-4D97-AF65-F5344CB8AC3E}">
        <p14:creationId xmlns:p14="http://schemas.microsoft.com/office/powerpoint/2010/main" val="9715435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C0D7-0636-48ED-9333-0AC688293F7D}"/>
              </a:ext>
            </a:extLst>
          </p:cNvPr>
          <p:cNvSpPr>
            <a:spLocks noGrp="1"/>
          </p:cNvSpPr>
          <p:nvPr>
            <p:ph type="title"/>
          </p:nvPr>
        </p:nvSpPr>
        <p:spPr>
          <a:xfrm>
            <a:off x="581192" y="641653"/>
            <a:ext cx="11029616" cy="1095560"/>
          </a:xfrm>
        </p:spPr>
        <p:txBody>
          <a:bodyPr anchor="t">
            <a:normAutofit fontScale="90000"/>
          </a:bodyPr>
          <a:lstStyle/>
          <a:p>
            <a:r>
              <a:rPr lang="en-GB" b="1" dirty="0"/>
              <a:t>Learned behaviour</a:t>
            </a:r>
            <a:br>
              <a:rPr lang="en-GB" b="1" dirty="0"/>
            </a:br>
            <a:r>
              <a:rPr lang="en-GB" b="1" dirty="0"/>
              <a:t>Social communicative </a:t>
            </a:r>
            <a:r>
              <a:rPr lang="en-GB" dirty="0"/>
              <a:t>f</a:t>
            </a:r>
            <a:r>
              <a:rPr lang="en-GB" b="1" dirty="0"/>
              <a:t>unction of behaviour that challenges: Negative reinforcement</a:t>
            </a:r>
          </a:p>
        </p:txBody>
      </p:sp>
      <p:grpSp>
        <p:nvGrpSpPr>
          <p:cNvPr id="6" name="Group 2">
            <a:extLst>
              <a:ext uri="{FF2B5EF4-FFF2-40B4-BE49-F238E27FC236}">
                <a16:creationId xmlns:a16="http://schemas.microsoft.com/office/drawing/2014/main" id="{3D625791-0884-4883-BCA9-E9F6BFCFA304}"/>
              </a:ext>
            </a:extLst>
          </p:cNvPr>
          <p:cNvGrpSpPr>
            <a:grpSpLocks/>
          </p:cNvGrpSpPr>
          <p:nvPr/>
        </p:nvGrpSpPr>
        <p:grpSpPr bwMode="auto">
          <a:xfrm>
            <a:off x="4934288" y="5199858"/>
            <a:ext cx="3520873" cy="824040"/>
            <a:chOff x="2547" y="3082"/>
            <a:chExt cx="2119" cy="490"/>
          </a:xfrm>
        </p:grpSpPr>
        <p:sp>
          <p:nvSpPr>
            <p:cNvPr id="7" name="Rectangle 3">
              <a:extLst>
                <a:ext uri="{FF2B5EF4-FFF2-40B4-BE49-F238E27FC236}">
                  <a16:creationId xmlns:a16="http://schemas.microsoft.com/office/drawing/2014/main" id="{836A6221-AAB1-490D-876B-10253F662A7E}"/>
                </a:ext>
              </a:extLst>
            </p:cNvPr>
            <p:cNvSpPr>
              <a:spLocks noChangeArrowheads="1"/>
            </p:cNvSpPr>
            <p:nvPr/>
          </p:nvSpPr>
          <p:spPr bwMode="auto">
            <a:xfrm>
              <a:off x="2631" y="3082"/>
              <a:ext cx="934" cy="236"/>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DISENGAGE</a:t>
              </a:r>
            </a:p>
          </p:txBody>
        </p:sp>
        <p:sp>
          <p:nvSpPr>
            <p:cNvPr id="9" name="Rectangle 4">
              <a:extLst>
                <a:ext uri="{FF2B5EF4-FFF2-40B4-BE49-F238E27FC236}">
                  <a16:creationId xmlns:a16="http://schemas.microsoft.com/office/drawing/2014/main" id="{A32646E1-FEBB-42EE-9C2B-831A5F2C0621}"/>
                </a:ext>
              </a:extLst>
            </p:cNvPr>
            <p:cNvSpPr>
              <a:spLocks noChangeArrowheads="1"/>
            </p:cNvSpPr>
            <p:nvPr/>
          </p:nvSpPr>
          <p:spPr bwMode="auto">
            <a:xfrm>
              <a:off x="2547" y="3372"/>
              <a:ext cx="1103" cy="200"/>
            </a:xfrm>
            <a:prstGeom prst="rect">
              <a:avLst/>
            </a:prstGeom>
            <a:noFill/>
            <a:ln w="12700">
              <a:solidFill>
                <a:schemeClr val="tx1"/>
              </a:solidFill>
              <a:miter lim="800000"/>
              <a:headEnd/>
              <a:tailEnd/>
            </a:ln>
          </p:spPr>
          <p:txBody>
            <a:bodyPr wrap="none" lIns="90488" tIns="44450" rIns="90488" bIns="44450">
              <a:spAutoFit/>
            </a:bodyPr>
            <a:lstStyle/>
            <a:p>
              <a:pPr algn="ctr" fontAlgn="base">
                <a:spcBef>
                  <a:spcPct val="0"/>
                </a:spcBef>
                <a:spcAft>
                  <a:spcPct val="0"/>
                </a:spcAft>
              </a:pPr>
              <a:r>
                <a:rPr lang="en-GB" sz="1600" dirty="0">
                  <a:solidFill>
                    <a:schemeClr val="tx2"/>
                  </a:solidFill>
                </a:rPr>
                <a:t>Removal of demand</a:t>
              </a:r>
            </a:p>
          </p:txBody>
        </p:sp>
        <p:sp>
          <p:nvSpPr>
            <p:cNvPr id="11" name="Line 5">
              <a:extLst>
                <a:ext uri="{FF2B5EF4-FFF2-40B4-BE49-F238E27FC236}">
                  <a16:creationId xmlns:a16="http://schemas.microsoft.com/office/drawing/2014/main" id="{F5AF4E8A-ED14-44DA-98E1-C607B14C6929}"/>
                </a:ext>
              </a:extLst>
            </p:cNvPr>
            <p:cNvSpPr>
              <a:spLocks noChangeShapeType="1"/>
            </p:cNvSpPr>
            <p:nvPr/>
          </p:nvSpPr>
          <p:spPr bwMode="auto">
            <a:xfrm flipH="1">
              <a:off x="4009" y="3319"/>
              <a:ext cx="657"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12" name="Group 6">
            <a:extLst>
              <a:ext uri="{FF2B5EF4-FFF2-40B4-BE49-F238E27FC236}">
                <a16:creationId xmlns:a16="http://schemas.microsoft.com/office/drawing/2014/main" id="{EA1CD306-32D4-4EA0-BC85-E9FC78A71618}"/>
              </a:ext>
            </a:extLst>
          </p:cNvPr>
          <p:cNvGrpSpPr>
            <a:grpSpLocks/>
          </p:cNvGrpSpPr>
          <p:nvPr/>
        </p:nvGrpSpPr>
        <p:grpSpPr bwMode="auto">
          <a:xfrm>
            <a:off x="9783814" y="4325625"/>
            <a:ext cx="1157288" cy="1392238"/>
            <a:chOff x="4562" y="2284"/>
            <a:chExt cx="729" cy="877"/>
          </a:xfrm>
        </p:grpSpPr>
        <p:sp>
          <p:nvSpPr>
            <p:cNvPr id="13" name="Rectangle 7">
              <a:extLst>
                <a:ext uri="{FF2B5EF4-FFF2-40B4-BE49-F238E27FC236}">
                  <a16:creationId xmlns:a16="http://schemas.microsoft.com/office/drawing/2014/main" id="{03E15B38-2E42-4568-8F8E-E6BCBE28224E}"/>
                </a:ext>
              </a:extLst>
            </p:cNvPr>
            <p:cNvSpPr>
              <a:spLocks noChangeArrowheads="1"/>
            </p:cNvSpPr>
            <p:nvPr/>
          </p:nvSpPr>
          <p:spPr bwMode="auto">
            <a:xfrm>
              <a:off x="4562" y="2911"/>
              <a:ext cx="729"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ACTION</a:t>
              </a:r>
            </a:p>
          </p:txBody>
        </p:sp>
        <p:sp>
          <p:nvSpPr>
            <p:cNvPr id="14" name="Line 8">
              <a:extLst>
                <a:ext uri="{FF2B5EF4-FFF2-40B4-BE49-F238E27FC236}">
                  <a16:creationId xmlns:a16="http://schemas.microsoft.com/office/drawing/2014/main" id="{694FAD70-0594-4C27-BB96-5A81EABA5D7F}"/>
                </a:ext>
              </a:extLst>
            </p:cNvPr>
            <p:cNvSpPr>
              <a:spLocks noChangeShapeType="1"/>
            </p:cNvSpPr>
            <p:nvPr/>
          </p:nvSpPr>
          <p:spPr bwMode="auto">
            <a:xfrm>
              <a:off x="4993" y="2284"/>
              <a:ext cx="0" cy="375"/>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15" name="Group 9">
            <a:extLst>
              <a:ext uri="{FF2B5EF4-FFF2-40B4-BE49-F238E27FC236}">
                <a16:creationId xmlns:a16="http://schemas.microsoft.com/office/drawing/2014/main" id="{D227CF4B-BE02-455A-A5DC-3CF3757CDEA2}"/>
              </a:ext>
            </a:extLst>
          </p:cNvPr>
          <p:cNvGrpSpPr>
            <a:grpSpLocks/>
          </p:cNvGrpSpPr>
          <p:nvPr/>
        </p:nvGrpSpPr>
        <p:grpSpPr bwMode="auto">
          <a:xfrm>
            <a:off x="5000721" y="1894209"/>
            <a:ext cx="1816100" cy="1103313"/>
            <a:chOff x="2255" y="626"/>
            <a:chExt cx="1144" cy="695"/>
          </a:xfrm>
        </p:grpSpPr>
        <p:sp>
          <p:nvSpPr>
            <p:cNvPr id="16" name="Rectangle 10">
              <a:extLst>
                <a:ext uri="{FF2B5EF4-FFF2-40B4-BE49-F238E27FC236}">
                  <a16:creationId xmlns:a16="http://schemas.microsoft.com/office/drawing/2014/main" id="{CA6F2065-0EFD-45FD-B703-AA083AA890F5}"/>
                </a:ext>
              </a:extLst>
            </p:cNvPr>
            <p:cNvSpPr>
              <a:spLocks noChangeArrowheads="1"/>
            </p:cNvSpPr>
            <p:nvPr/>
          </p:nvSpPr>
          <p:spPr bwMode="auto">
            <a:xfrm>
              <a:off x="2625" y="811"/>
              <a:ext cx="481" cy="328"/>
            </a:xfrm>
            <a:prstGeom prst="rect">
              <a:avLst/>
            </a:prstGeom>
            <a:noFill/>
            <a:ln w="38100">
              <a:solidFill>
                <a:schemeClr val="accent1"/>
              </a:solidFill>
              <a:miter lim="800000"/>
              <a:headEnd/>
              <a:tailEnd/>
            </a:ln>
          </p:spPr>
          <p:txBody>
            <a:bodyPr wrap="none" lIns="90488" tIns="44450" rIns="90488" bIns="44450">
              <a:spAutoFit/>
            </a:bodyPr>
            <a:lstStyle/>
            <a:p>
              <a:pPr fontAlgn="base">
                <a:spcBef>
                  <a:spcPct val="0"/>
                </a:spcBef>
                <a:spcAft>
                  <a:spcPct val="0"/>
                </a:spcAft>
              </a:pPr>
              <a:r>
                <a:rPr lang="en-GB" sz="2800" dirty="0" err="1">
                  <a:solidFill>
                    <a:schemeClr val="tx2"/>
                  </a:solidFill>
                </a:rPr>
                <a:t>BtC</a:t>
              </a:r>
              <a:endParaRPr lang="en-GB" sz="2800" dirty="0">
                <a:solidFill>
                  <a:schemeClr val="tx2"/>
                </a:solidFill>
              </a:endParaRPr>
            </a:p>
          </p:txBody>
        </p:sp>
        <p:sp>
          <p:nvSpPr>
            <p:cNvPr id="17" name="AutoShape 11">
              <a:extLst>
                <a:ext uri="{FF2B5EF4-FFF2-40B4-BE49-F238E27FC236}">
                  <a16:creationId xmlns:a16="http://schemas.microsoft.com/office/drawing/2014/main" id="{31B7315F-C6FD-4B24-9E46-31F03CB5F516}"/>
                </a:ext>
              </a:extLst>
            </p:cNvPr>
            <p:cNvSpPr>
              <a:spLocks noChangeArrowheads="1"/>
            </p:cNvSpPr>
            <p:nvPr/>
          </p:nvSpPr>
          <p:spPr bwMode="auto">
            <a:xfrm>
              <a:off x="2255" y="626"/>
              <a:ext cx="1144" cy="695"/>
            </a:xfrm>
            <a:prstGeom prst="star16">
              <a:avLst>
                <a:gd name="adj" fmla="val 37500"/>
              </a:avLst>
            </a:prstGeom>
            <a:noFill/>
            <a:ln w="38100">
              <a:solidFill>
                <a:schemeClr val="accent1"/>
              </a:solidFill>
              <a:miter lim="800000"/>
              <a:headEnd/>
              <a:tailEnd/>
            </a:ln>
          </p:spPr>
          <p:txBody>
            <a:bodyPr wrap="none" anchor="ctr"/>
            <a:lstStyle/>
            <a:p>
              <a:pPr fontAlgn="base">
                <a:spcBef>
                  <a:spcPct val="0"/>
                </a:spcBef>
                <a:spcAft>
                  <a:spcPct val="0"/>
                </a:spcAft>
              </a:pPr>
              <a:endParaRPr lang="en-GB">
                <a:solidFill>
                  <a:srgbClr val="FFFF00"/>
                </a:solidFill>
              </a:endParaRPr>
            </a:p>
          </p:txBody>
        </p:sp>
      </p:grpSp>
      <p:grpSp>
        <p:nvGrpSpPr>
          <p:cNvPr id="18" name="Group 12">
            <a:extLst>
              <a:ext uri="{FF2B5EF4-FFF2-40B4-BE49-F238E27FC236}">
                <a16:creationId xmlns:a16="http://schemas.microsoft.com/office/drawing/2014/main" id="{349DE90C-6AB6-4096-A69B-705BDC4052E9}"/>
              </a:ext>
            </a:extLst>
          </p:cNvPr>
          <p:cNvGrpSpPr>
            <a:grpSpLocks/>
          </p:cNvGrpSpPr>
          <p:nvPr/>
        </p:nvGrpSpPr>
        <p:grpSpPr bwMode="auto">
          <a:xfrm>
            <a:off x="8265091" y="2216356"/>
            <a:ext cx="2786063" cy="1889126"/>
            <a:chOff x="3588" y="809"/>
            <a:chExt cx="1755" cy="1190"/>
          </a:xfrm>
        </p:grpSpPr>
        <p:sp>
          <p:nvSpPr>
            <p:cNvPr id="19" name="Rectangle 13">
              <a:extLst>
                <a:ext uri="{FF2B5EF4-FFF2-40B4-BE49-F238E27FC236}">
                  <a16:creationId xmlns:a16="http://schemas.microsoft.com/office/drawing/2014/main" id="{32B3940D-B9EB-49AF-90A5-71DC7046C4B8}"/>
                </a:ext>
              </a:extLst>
            </p:cNvPr>
            <p:cNvSpPr>
              <a:spLocks noChangeArrowheads="1"/>
            </p:cNvSpPr>
            <p:nvPr/>
          </p:nvSpPr>
          <p:spPr bwMode="auto">
            <a:xfrm>
              <a:off x="4643" y="1167"/>
              <a:ext cx="700" cy="832"/>
            </a:xfrm>
            <a:prstGeom prst="rect">
              <a:avLst/>
            </a:prstGeom>
            <a:noFill/>
            <a:ln w="12700">
              <a:solidFill>
                <a:schemeClr val="tx1"/>
              </a:solidFill>
              <a:miter lim="800000"/>
              <a:headEnd/>
              <a:tailEnd/>
            </a:ln>
          </p:spPr>
          <p:txBody>
            <a:bodyPr wrap="none" lIns="90488" tIns="44450" rIns="90488" bIns="44450">
              <a:spAutoFit/>
            </a:bodyPr>
            <a:lstStyle/>
            <a:p>
              <a:pPr algn="ctr" fontAlgn="base">
                <a:spcBef>
                  <a:spcPct val="0"/>
                </a:spcBef>
                <a:spcAft>
                  <a:spcPct val="0"/>
                </a:spcAft>
              </a:pPr>
              <a:r>
                <a:rPr lang="en-GB" sz="1600" dirty="0">
                  <a:solidFill>
                    <a:schemeClr val="tx2"/>
                  </a:solidFill>
                </a:rPr>
                <a:t>Concern</a:t>
              </a:r>
            </a:p>
            <a:p>
              <a:pPr algn="ctr" fontAlgn="base">
                <a:spcBef>
                  <a:spcPct val="0"/>
                </a:spcBef>
                <a:spcAft>
                  <a:spcPct val="0"/>
                </a:spcAft>
              </a:pPr>
              <a:r>
                <a:rPr lang="en-GB" sz="1600" dirty="0">
                  <a:solidFill>
                    <a:schemeClr val="tx2"/>
                  </a:solidFill>
                </a:rPr>
                <a:t>Frustration</a:t>
              </a:r>
            </a:p>
            <a:p>
              <a:pPr algn="ctr" fontAlgn="base">
                <a:spcBef>
                  <a:spcPct val="0"/>
                </a:spcBef>
                <a:spcAft>
                  <a:spcPct val="0"/>
                </a:spcAft>
              </a:pPr>
              <a:r>
                <a:rPr lang="en-GB" sz="1600" dirty="0">
                  <a:solidFill>
                    <a:schemeClr val="tx2"/>
                  </a:solidFill>
                </a:rPr>
                <a:t>Anxiety</a:t>
              </a:r>
            </a:p>
            <a:p>
              <a:pPr algn="ctr" fontAlgn="base">
                <a:spcBef>
                  <a:spcPct val="0"/>
                </a:spcBef>
                <a:spcAft>
                  <a:spcPct val="0"/>
                </a:spcAft>
              </a:pPr>
              <a:r>
                <a:rPr lang="en-GB" sz="1600" dirty="0">
                  <a:solidFill>
                    <a:schemeClr val="tx2"/>
                  </a:solidFill>
                </a:rPr>
                <a:t>Confusion</a:t>
              </a:r>
            </a:p>
            <a:p>
              <a:pPr algn="ctr" fontAlgn="base">
                <a:spcBef>
                  <a:spcPct val="0"/>
                </a:spcBef>
                <a:spcAft>
                  <a:spcPct val="0"/>
                </a:spcAft>
              </a:pPr>
              <a:r>
                <a:rPr lang="en-GB" sz="1600" dirty="0">
                  <a:solidFill>
                    <a:schemeClr val="tx2"/>
                  </a:solidFill>
                </a:rPr>
                <a:t>Distress</a:t>
              </a:r>
            </a:p>
          </p:txBody>
        </p:sp>
        <p:sp>
          <p:nvSpPr>
            <p:cNvPr id="20" name="Rectangle 14">
              <a:extLst>
                <a:ext uri="{FF2B5EF4-FFF2-40B4-BE49-F238E27FC236}">
                  <a16:creationId xmlns:a16="http://schemas.microsoft.com/office/drawing/2014/main" id="{92557FE6-EBA3-4569-93DD-CF0887EE57F4}"/>
                </a:ext>
              </a:extLst>
            </p:cNvPr>
            <p:cNvSpPr>
              <a:spLocks noChangeArrowheads="1"/>
            </p:cNvSpPr>
            <p:nvPr/>
          </p:nvSpPr>
          <p:spPr bwMode="auto">
            <a:xfrm>
              <a:off x="4353" y="809"/>
              <a:ext cx="823"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AVERSIVE!</a:t>
              </a:r>
            </a:p>
          </p:txBody>
        </p:sp>
        <p:sp>
          <p:nvSpPr>
            <p:cNvPr id="21" name="Line 15">
              <a:extLst>
                <a:ext uri="{FF2B5EF4-FFF2-40B4-BE49-F238E27FC236}">
                  <a16:creationId xmlns:a16="http://schemas.microsoft.com/office/drawing/2014/main" id="{4AA0CAB9-4586-4AD1-88A6-31E1E0A4B196}"/>
                </a:ext>
              </a:extLst>
            </p:cNvPr>
            <p:cNvSpPr>
              <a:spLocks noChangeShapeType="1"/>
            </p:cNvSpPr>
            <p:nvPr/>
          </p:nvSpPr>
          <p:spPr bwMode="auto">
            <a:xfrm>
              <a:off x="3588" y="973"/>
              <a:ext cx="689"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22" name="Group 16">
            <a:extLst>
              <a:ext uri="{FF2B5EF4-FFF2-40B4-BE49-F238E27FC236}">
                <a16:creationId xmlns:a16="http://schemas.microsoft.com/office/drawing/2014/main" id="{7CF0937D-7D84-4D21-BFB3-68BFBDC20C74}"/>
              </a:ext>
            </a:extLst>
          </p:cNvPr>
          <p:cNvGrpSpPr>
            <a:grpSpLocks/>
          </p:cNvGrpSpPr>
          <p:nvPr/>
        </p:nvGrpSpPr>
        <p:grpSpPr bwMode="auto">
          <a:xfrm>
            <a:off x="882698" y="4892882"/>
            <a:ext cx="3338513" cy="1200151"/>
            <a:chOff x="351" y="2694"/>
            <a:chExt cx="2103" cy="756"/>
          </a:xfrm>
        </p:grpSpPr>
        <p:sp>
          <p:nvSpPr>
            <p:cNvPr id="23" name="Line 17">
              <a:extLst>
                <a:ext uri="{FF2B5EF4-FFF2-40B4-BE49-F238E27FC236}">
                  <a16:creationId xmlns:a16="http://schemas.microsoft.com/office/drawing/2014/main" id="{A8CBBC91-B511-4241-9268-F4E902551616}"/>
                </a:ext>
              </a:extLst>
            </p:cNvPr>
            <p:cNvSpPr>
              <a:spLocks noChangeShapeType="1"/>
            </p:cNvSpPr>
            <p:nvPr/>
          </p:nvSpPr>
          <p:spPr bwMode="auto">
            <a:xfrm flipH="1">
              <a:off x="1798" y="3126"/>
              <a:ext cx="656"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24" name="Rectangle 18">
              <a:extLst>
                <a:ext uri="{FF2B5EF4-FFF2-40B4-BE49-F238E27FC236}">
                  <a16:creationId xmlns:a16="http://schemas.microsoft.com/office/drawing/2014/main" id="{A76A8E71-F677-4A45-87CB-3FF92DBEA128}"/>
                </a:ext>
              </a:extLst>
            </p:cNvPr>
            <p:cNvSpPr>
              <a:spLocks noChangeArrowheads="1"/>
            </p:cNvSpPr>
            <p:nvPr/>
          </p:nvSpPr>
          <p:spPr bwMode="auto">
            <a:xfrm>
              <a:off x="351" y="3006"/>
              <a:ext cx="1079" cy="444"/>
            </a:xfrm>
            <a:prstGeom prst="rect">
              <a:avLst/>
            </a:prstGeom>
            <a:noFill/>
            <a:ln w="12700">
              <a:noFill/>
              <a:miter lim="800000"/>
              <a:headEnd/>
              <a:tailEnd/>
            </a:ln>
          </p:spPr>
          <p:txBody>
            <a:bodyPr wrap="none" lIns="90488" tIns="44450" rIns="90488" bIns="44450">
              <a:spAutoFit/>
            </a:bodyPr>
            <a:lstStyle/>
            <a:p>
              <a:pPr algn="ctr" fontAlgn="base">
                <a:spcBef>
                  <a:spcPct val="0"/>
                </a:spcBef>
                <a:spcAft>
                  <a:spcPct val="0"/>
                </a:spcAft>
              </a:pPr>
              <a:r>
                <a:rPr lang="en-GB" sz="2000" dirty="0">
                  <a:solidFill>
                    <a:schemeClr val="tx2"/>
                  </a:solidFill>
                </a:rPr>
                <a:t>Negative</a:t>
              </a:r>
            </a:p>
            <a:p>
              <a:pPr algn="ctr" fontAlgn="base">
                <a:spcBef>
                  <a:spcPct val="0"/>
                </a:spcBef>
                <a:spcAft>
                  <a:spcPct val="0"/>
                </a:spcAft>
              </a:pPr>
              <a:r>
                <a:rPr lang="en-GB" sz="2000" dirty="0">
                  <a:solidFill>
                    <a:schemeClr val="tx2"/>
                  </a:solidFill>
                </a:rPr>
                <a:t>Reinforcement</a:t>
              </a:r>
            </a:p>
          </p:txBody>
        </p:sp>
        <p:sp>
          <p:nvSpPr>
            <p:cNvPr id="25" name="Rectangle 19">
              <a:extLst>
                <a:ext uri="{FF2B5EF4-FFF2-40B4-BE49-F238E27FC236}">
                  <a16:creationId xmlns:a16="http://schemas.microsoft.com/office/drawing/2014/main" id="{67A0C530-E40C-4D50-A838-43C154DB5853}"/>
                </a:ext>
              </a:extLst>
            </p:cNvPr>
            <p:cNvSpPr>
              <a:spLocks noChangeArrowheads="1"/>
            </p:cNvSpPr>
            <p:nvPr/>
          </p:nvSpPr>
          <p:spPr bwMode="auto">
            <a:xfrm>
              <a:off x="462" y="2694"/>
              <a:ext cx="777" cy="250"/>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r>
                <a:rPr lang="en-GB" sz="2000" dirty="0">
                  <a:solidFill>
                    <a:schemeClr val="tx2"/>
                  </a:solidFill>
                </a:rPr>
                <a:t>REWARD</a:t>
              </a:r>
            </a:p>
          </p:txBody>
        </p:sp>
      </p:grpSp>
      <p:grpSp>
        <p:nvGrpSpPr>
          <p:cNvPr id="26" name="Group 20">
            <a:extLst>
              <a:ext uri="{FF2B5EF4-FFF2-40B4-BE49-F238E27FC236}">
                <a16:creationId xmlns:a16="http://schemas.microsoft.com/office/drawing/2014/main" id="{17A91E9D-8E76-456B-BA73-6A746E2E58B0}"/>
              </a:ext>
            </a:extLst>
          </p:cNvPr>
          <p:cNvGrpSpPr>
            <a:grpSpLocks/>
          </p:cNvGrpSpPr>
          <p:nvPr/>
        </p:nvGrpSpPr>
        <p:grpSpPr bwMode="auto">
          <a:xfrm>
            <a:off x="943048" y="3428412"/>
            <a:ext cx="1568450" cy="1360487"/>
            <a:chOff x="541" y="1835"/>
            <a:chExt cx="988" cy="857"/>
          </a:xfrm>
        </p:grpSpPr>
        <p:sp>
          <p:nvSpPr>
            <p:cNvPr id="27" name="Rectangle 21">
              <a:extLst>
                <a:ext uri="{FF2B5EF4-FFF2-40B4-BE49-F238E27FC236}">
                  <a16:creationId xmlns:a16="http://schemas.microsoft.com/office/drawing/2014/main" id="{22432048-C7F0-4B5E-B2BF-69221AA226CB}"/>
                </a:ext>
              </a:extLst>
            </p:cNvPr>
            <p:cNvSpPr>
              <a:spLocks noChangeArrowheads="1"/>
            </p:cNvSpPr>
            <p:nvPr/>
          </p:nvSpPr>
          <p:spPr bwMode="auto">
            <a:xfrm>
              <a:off x="541" y="1835"/>
              <a:ext cx="988" cy="444"/>
            </a:xfrm>
            <a:prstGeom prst="rect">
              <a:avLst/>
            </a:prstGeom>
            <a:noFill/>
            <a:ln w="12700">
              <a:noFill/>
              <a:miter lim="800000"/>
              <a:headEnd/>
              <a:tailEnd/>
            </a:ln>
          </p:spPr>
          <p:txBody>
            <a:bodyPr wrap="none" lIns="90488" tIns="44450" rIns="90488" bIns="44450">
              <a:spAutoFit/>
            </a:bodyPr>
            <a:lstStyle/>
            <a:p>
              <a:pPr algn="ctr" fontAlgn="base">
                <a:spcBef>
                  <a:spcPct val="0"/>
                </a:spcBef>
                <a:spcAft>
                  <a:spcPct val="0"/>
                </a:spcAft>
              </a:pPr>
              <a:r>
                <a:rPr lang="en-GB" sz="2000" dirty="0">
                  <a:solidFill>
                    <a:schemeClr val="tx2"/>
                  </a:solidFill>
                </a:rPr>
                <a:t>Increase in</a:t>
              </a:r>
            </a:p>
            <a:p>
              <a:pPr algn="ctr" fontAlgn="base">
                <a:spcBef>
                  <a:spcPct val="0"/>
                </a:spcBef>
                <a:spcAft>
                  <a:spcPct val="0"/>
                </a:spcAft>
              </a:pPr>
              <a:r>
                <a:rPr lang="en-GB" sz="2000" dirty="0">
                  <a:solidFill>
                    <a:schemeClr val="tx2"/>
                  </a:solidFill>
                </a:rPr>
                <a:t>chance of CB</a:t>
              </a:r>
            </a:p>
          </p:txBody>
        </p:sp>
        <p:sp>
          <p:nvSpPr>
            <p:cNvPr id="28" name="Line 22">
              <a:extLst>
                <a:ext uri="{FF2B5EF4-FFF2-40B4-BE49-F238E27FC236}">
                  <a16:creationId xmlns:a16="http://schemas.microsoft.com/office/drawing/2014/main" id="{8FFFD73B-6891-4709-B3C5-12583D4BFD16}"/>
                </a:ext>
              </a:extLst>
            </p:cNvPr>
            <p:cNvSpPr>
              <a:spLocks noChangeShapeType="1"/>
            </p:cNvSpPr>
            <p:nvPr/>
          </p:nvSpPr>
          <p:spPr bwMode="auto">
            <a:xfrm flipV="1">
              <a:off x="1011" y="2317"/>
              <a:ext cx="0" cy="375"/>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grpSp>
      <p:grpSp>
        <p:nvGrpSpPr>
          <p:cNvPr id="29" name="Group 24">
            <a:extLst>
              <a:ext uri="{FF2B5EF4-FFF2-40B4-BE49-F238E27FC236}">
                <a16:creationId xmlns:a16="http://schemas.microsoft.com/office/drawing/2014/main" id="{3D6F874A-30EE-46F4-96B3-C507D7B5E01A}"/>
              </a:ext>
            </a:extLst>
          </p:cNvPr>
          <p:cNvGrpSpPr>
            <a:grpSpLocks/>
          </p:cNvGrpSpPr>
          <p:nvPr/>
        </p:nvGrpSpPr>
        <p:grpSpPr bwMode="auto">
          <a:xfrm>
            <a:off x="649419" y="1958387"/>
            <a:ext cx="3910539" cy="1470025"/>
            <a:chOff x="528" y="768"/>
            <a:chExt cx="1760" cy="926"/>
          </a:xfrm>
        </p:grpSpPr>
        <p:grpSp>
          <p:nvGrpSpPr>
            <p:cNvPr id="30" name="Group 25">
              <a:extLst>
                <a:ext uri="{FF2B5EF4-FFF2-40B4-BE49-F238E27FC236}">
                  <a16:creationId xmlns:a16="http://schemas.microsoft.com/office/drawing/2014/main" id="{EAA3094D-78C3-4147-A542-4C27C864EAA4}"/>
                </a:ext>
              </a:extLst>
            </p:cNvPr>
            <p:cNvGrpSpPr>
              <a:grpSpLocks/>
            </p:cNvGrpSpPr>
            <p:nvPr/>
          </p:nvGrpSpPr>
          <p:grpSpPr bwMode="auto">
            <a:xfrm>
              <a:off x="528" y="768"/>
              <a:ext cx="1760" cy="926"/>
              <a:chOff x="528" y="768"/>
              <a:chExt cx="1760" cy="926"/>
            </a:xfrm>
          </p:grpSpPr>
          <p:sp>
            <p:nvSpPr>
              <p:cNvPr id="32" name="Line 26">
                <a:extLst>
                  <a:ext uri="{FF2B5EF4-FFF2-40B4-BE49-F238E27FC236}">
                    <a16:creationId xmlns:a16="http://schemas.microsoft.com/office/drawing/2014/main" id="{7C153E9B-1541-4F51-A15A-8BC0F47DD400}"/>
                  </a:ext>
                </a:extLst>
              </p:cNvPr>
              <p:cNvSpPr>
                <a:spLocks noChangeShapeType="1"/>
              </p:cNvSpPr>
              <p:nvPr/>
            </p:nvSpPr>
            <p:spPr bwMode="auto">
              <a:xfrm>
                <a:off x="1791" y="1093"/>
                <a:ext cx="497" cy="0"/>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33" name="Line 27">
                <a:extLst>
                  <a:ext uri="{FF2B5EF4-FFF2-40B4-BE49-F238E27FC236}">
                    <a16:creationId xmlns:a16="http://schemas.microsoft.com/office/drawing/2014/main" id="{6A9DE389-A1C3-46CA-BBFC-5EBAB5BCE7DE}"/>
                  </a:ext>
                </a:extLst>
              </p:cNvPr>
              <p:cNvSpPr>
                <a:spLocks noChangeShapeType="1"/>
              </p:cNvSpPr>
              <p:nvPr/>
            </p:nvSpPr>
            <p:spPr bwMode="auto">
              <a:xfrm flipV="1">
                <a:off x="1008" y="1315"/>
                <a:ext cx="2" cy="379"/>
              </a:xfrm>
              <a:prstGeom prst="line">
                <a:avLst/>
              </a:prstGeom>
              <a:noFill/>
              <a:ln w="127000">
                <a:solidFill>
                  <a:schemeClr val="tx1"/>
                </a:solidFill>
                <a:round/>
                <a:headEnd/>
                <a:tailEnd type="triangle" w="med" len="med"/>
              </a:ln>
            </p:spPr>
            <p:txBody>
              <a:bodyPr wrap="none" anchor="ctr"/>
              <a:lstStyle/>
              <a:p>
                <a:pPr fontAlgn="base">
                  <a:spcBef>
                    <a:spcPct val="0"/>
                  </a:spcBef>
                  <a:spcAft>
                    <a:spcPct val="0"/>
                  </a:spcAft>
                </a:pPr>
                <a:endParaRPr lang="en-GB">
                  <a:solidFill>
                    <a:srgbClr val="FFFF00"/>
                  </a:solidFill>
                </a:endParaRPr>
              </a:p>
            </p:txBody>
          </p:sp>
          <p:sp>
            <p:nvSpPr>
              <p:cNvPr id="34" name="Rectangle 28">
                <a:extLst>
                  <a:ext uri="{FF2B5EF4-FFF2-40B4-BE49-F238E27FC236}">
                    <a16:creationId xmlns:a16="http://schemas.microsoft.com/office/drawing/2014/main" id="{FA0BCD49-7147-4C4A-A09F-0A3F6AF9124D}"/>
                  </a:ext>
                </a:extLst>
              </p:cNvPr>
              <p:cNvSpPr>
                <a:spLocks noChangeArrowheads="1"/>
              </p:cNvSpPr>
              <p:nvPr/>
            </p:nvSpPr>
            <p:spPr bwMode="auto">
              <a:xfrm>
                <a:off x="528" y="768"/>
                <a:ext cx="114" cy="325"/>
              </a:xfrm>
              <a:prstGeom prst="rect">
                <a:avLst/>
              </a:prstGeom>
              <a:noFill/>
              <a:ln w="12700">
                <a:noFill/>
                <a:miter lim="800000"/>
                <a:headEnd/>
                <a:tailEnd/>
              </a:ln>
            </p:spPr>
            <p:txBody>
              <a:bodyPr wrap="none" lIns="90488" tIns="44450" rIns="90488" bIns="44450">
                <a:spAutoFit/>
              </a:bodyPr>
              <a:lstStyle/>
              <a:p>
                <a:pPr fontAlgn="base">
                  <a:spcBef>
                    <a:spcPct val="0"/>
                  </a:spcBef>
                  <a:spcAft>
                    <a:spcPct val="0"/>
                  </a:spcAft>
                </a:pPr>
                <a:endParaRPr lang="en-US" sz="2000">
                  <a:solidFill>
                    <a:srgbClr val="FFFF00"/>
                  </a:solidFill>
                </a:endParaRPr>
              </a:p>
            </p:txBody>
          </p:sp>
        </p:grpSp>
        <p:sp>
          <p:nvSpPr>
            <p:cNvPr id="31" name="Text Box 29">
              <a:extLst>
                <a:ext uri="{FF2B5EF4-FFF2-40B4-BE49-F238E27FC236}">
                  <a16:creationId xmlns:a16="http://schemas.microsoft.com/office/drawing/2014/main" id="{10798797-2114-4F12-AB6C-37DBD0C0E320}"/>
                </a:ext>
              </a:extLst>
            </p:cNvPr>
            <p:cNvSpPr txBox="1">
              <a:spLocks noChangeArrowheads="1"/>
            </p:cNvSpPr>
            <p:nvPr/>
          </p:nvSpPr>
          <p:spPr bwMode="auto">
            <a:xfrm>
              <a:off x="682" y="851"/>
              <a:ext cx="882" cy="368"/>
            </a:xfrm>
            <a:prstGeom prst="rect">
              <a:avLst/>
            </a:prstGeom>
            <a:noFill/>
            <a:ln w="9525">
              <a:noFill/>
              <a:miter lim="800000"/>
              <a:headEnd/>
              <a:tailEnd/>
            </a:ln>
          </p:spPr>
          <p:txBody>
            <a:bodyPr wrap="square">
              <a:spAutoFit/>
            </a:bodyPr>
            <a:lstStyle/>
            <a:p>
              <a:pPr fontAlgn="base">
                <a:spcBef>
                  <a:spcPct val="50000"/>
                </a:spcBef>
                <a:spcAft>
                  <a:spcPct val="0"/>
                </a:spcAft>
              </a:pPr>
              <a:r>
                <a:rPr lang="en-GB" sz="1600" dirty="0">
                  <a:solidFill>
                    <a:schemeClr val="tx2"/>
                  </a:solidFill>
                </a:rPr>
                <a:t>Need for others to </a:t>
              </a:r>
              <a:r>
                <a:rPr lang="en-GB" sz="1600" b="1" u="sng" dirty="0">
                  <a:solidFill>
                    <a:schemeClr val="tx2"/>
                  </a:solidFill>
                </a:rPr>
                <a:t>stop</a:t>
              </a:r>
              <a:r>
                <a:rPr lang="en-GB" sz="1600" dirty="0">
                  <a:solidFill>
                    <a:schemeClr val="tx2"/>
                  </a:solidFill>
                </a:rPr>
                <a:t> something</a:t>
              </a:r>
            </a:p>
          </p:txBody>
        </p:sp>
      </p:grpSp>
    </p:spTree>
    <p:extLst>
      <p:ext uri="{BB962C8B-B14F-4D97-AF65-F5344CB8AC3E}">
        <p14:creationId xmlns:p14="http://schemas.microsoft.com/office/powerpoint/2010/main" val="1612735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D66A8-319C-824F-B903-C5885075F5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F9F91B-8A71-F10C-11F7-DEDB6F465049}"/>
              </a:ext>
            </a:extLst>
          </p:cNvPr>
          <p:cNvSpPr>
            <a:spLocks noGrp="1"/>
          </p:cNvSpPr>
          <p:nvPr>
            <p:ph type="title"/>
          </p:nvPr>
        </p:nvSpPr>
        <p:spPr>
          <a:xfrm>
            <a:off x="160241" y="379284"/>
            <a:ext cx="9527275" cy="548355"/>
          </a:xfrm>
        </p:spPr>
        <p:txBody>
          <a:bodyPr>
            <a:normAutofit fontScale="90000"/>
          </a:bodyPr>
          <a:lstStyle/>
          <a:p>
            <a:r>
              <a:rPr lang="en-US" dirty="0"/>
              <a:t>Phase 2: Acceptability of The </a:t>
            </a:r>
            <a:r>
              <a:rPr lang="en-US" dirty="0" err="1"/>
              <a:t>Behaviour</a:t>
            </a:r>
            <a:r>
              <a:rPr lang="en-US" dirty="0"/>
              <a:t> Checklist</a:t>
            </a:r>
            <a:br>
              <a:rPr lang="en-US" dirty="0"/>
            </a:br>
            <a:endParaRPr lang="en-US" i="1" dirty="0"/>
          </a:p>
        </p:txBody>
      </p:sp>
      <p:sp>
        <p:nvSpPr>
          <p:cNvPr id="4" name="Date Placeholder 3">
            <a:extLst>
              <a:ext uri="{FF2B5EF4-FFF2-40B4-BE49-F238E27FC236}">
                <a16:creationId xmlns:a16="http://schemas.microsoft.com/office/drawing/2014/main" id="{4D7F7845-5189-1A4A-1B0C-AAE33CAF3F65}"/>
              </a:ext>
            </a:extLst>
          </p:cNvPr>
          <p:cNvSpPr>
            <a:spLocks noGrp="1"/>
          </p:cNvSpPr>
          <p:nvPr>
            <p:ph type="dt" sz="half" idx="10"/>
          </p:nvPr>
        </p:nvSpPr>
        <p:spPr/>
        <p:txBody>
          <a:bodyPr/>
          <a:lstStyle/>
          <a:p>
            <a:endParaRPr lang="en-US" dirty="0"/>
          </a:p>
        </p:txBody>
      </p:sp>
      <p:sp>
        <p:nvSpPr>
          <p:cNvPr id="3" name="TextBox 2">
            <a:extLst>
              <a:ext uri="{FF2B5EF4-FFF2-40B4-BE49-F238E27FC236}">
                <a16:creationId xmlns:a16="http://schemas.microsoft.com/office/drawing/2014/main" id="{59E462AB-A93C-D8B1-66CD-E7EDC2CFF74C}"/>
              </a:ext>
            </a:extLst>
          </p:cNvPr>
          <p:cNvSpPr txBox="1"/>
          <p:nvPr/>
        </p:nvSpPr>
        <p:spPr>
          <a:xfrm>
            <a:off x="10430622" y="-10518"/>
            <a:ext cx="1762609" cy="6876000"/>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 name="Picture 9" descr="A group of people with yellow figures&#10;&#10;AI-generated content may be incorrect.">
            <a:extLst>
              <a:ext uri="{FF2B5EF4-FFF2-40B4-BE49-F238E27FC236}">
                <a16:creationId xmlns:a16="http://schemas.microsoft.com/office/drawing/2014/main" id="{6E71AFE4-38DF-AA1F-CABE-332B512D0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0109" y="3491363"/>
            <a:ext cx="1340469" cy="731865"/>
          </a:xfrm>
          <a:prstGeom prst="rect">
            <a:avLst/>
          </a:prstGeom>
        </p:spPr>
      </p:pic>
      <p:pic>
        <p:nvPicPr>
          <p:cNvPr id="15" name="Picture 14" descr="A logo for a checklist project&#10;&#10;AI-generated content may be incorrect.">
            <a:extLst>
              <a:ext uri="{FF2B5EF4-FFF2-40B4-BE49-F238E27FC236}">
                <a16:creationId xmlns:a16="http://schemas.microsoft.com/office/drawing/2014/main" id="{17E47CEF-1B75-C381-31E8-5F37BA24E102}"/>
              </a:ext>
            </a:extLst>
          </p:cNvPr>
          <p:cNvPicPr>
            <a:picLocks noChangeAspect="1"/>
          </p:cNvPicPr>
          <p:nvPr/>
        </p:nvPicPr>
        <p:blipFill>
          <a:blip r:embed="rId4">
            <a:extLst>
              <a:ext uri="{28A0092B-C50C-407E-A947-70E740481C1C}">
                <a14:useLocalDpi xmlns:a14="http://schemas.microsoft.com/office/drawing/2010/main" val="0"/>
              </a:ext>
            </a:extLst>
          </a:blip>
          <a:srcRect l="21707" t="23345" r="18100" b="24607"/>
          <a:stretch/>
        </p:blipFill>
        <p:spPr>
          <a:xfrm>
            <a:off x="10549525" y="286804"/>
            <a:ext cx="1482234" cy="1281670"/>
          </a:xfrm>
          <a:prstGeom prst="rect">
            <a:avLst/>
          </a:prstGeom>
        </p:spPr>
      </p:pic>
      <p:pic>
        <p:nvPicPr>
          <p:cNvPr id="16" name="Picture 15" descr="A cartoon face with a tear drop&#10;&#10;AI-generated content may be incorrect.">
            <a:extLst>
              <a:ext uri="{FF2B5EF4-FFF2-40B4-BE49-F238E27FC236}">
                <a16:creationId xmlns:a16="http://schemas.microsoft.com/office/drawing/2014/main" id="{6820F566-C6BA-FFDF-B504-C5FFF93F42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87993" y="1803271"/>
            <a:ext cx="1181243" cy="562197"/>
          </a:xfrm>
          <a:prstGeom prst="rect">
            <a:avLst/>
          </a:prstGeom>
        </p:spPr>
      </p:pic>
      <p:pic>
        <p:nvPicPr>
          <p:cNvPr id="17" name="Picture 16">
            <a:extLst>
              <a:ext uri="{FF2B5EF4-FFF2-40B4-BE49-F238E27FC236}">
                <a16:creationId xmlns:a16="http://schemas.microsoft.com/office/drawing/2014/main" id="{EE8C4F42-F579-7D09-C684-59FCEFD789A8}"/>
              </a:ext>
            </a:extLst>
          </p:cNvPr>
          <p:cNvPicPr>
            <a:picLocks noChangeAspect="1"/>
          </p:cNvPicPr>
          <p:nvPr/>
        </p:nvPicPr>
        <p:blipFill>
          <a:blip r:embed="rId6"/>
          <a:stretch>
            <a:fillRect/>
          </a:stretch>
        </p:blipFill>
        <p:spPr>
          <a:xfrm>
            <a:off x="10652532" y="4227764"/>
            <a:ext cx="1472373" cy="979798"/>
          </a:xfrm>
          <a:prstGeom prst="rect">
            <a:avLst/>
          </a:prstGeom>
        </p:spPr>
      </p:pic>
      <p:pic>
        <p:nvPicPr>
          <p:cNvPr id="18" name="Picture 17" descr="A colorful logo of a person's head&#10;&#10;AI-generated content may be incorrect.">
            <a:extLst>
              <a:ext uri="{FF2B5EF4-FFF2-40B4-BE49-F238E27FC236}">
                <a16:creationId xmlns:a16="http://schemas.microsoft.com/office/drawing/2014/main" id="{4332FD84-19A5-309D-73EA-4F570C114153}"/>
              </a:ext>
            </a:extLst>
          </p:cNvPr>
          <p:cNvPicPr>
            <a:picLocks noChangeAspect="1"/>
          </p:cNvPicPr>
          <p:nvPr/>
        </p:nvPicPr>
        <p:blipFill>
          <a:blip r:embed="rId7">
            <a:extLst>
              <a:ext uri="{28A0092B-C50C-407E-A947-70E740481C1C}">
                <a14:useLocalDpi xmlns:a14="http://schemas.microsoft.com/office/drawing/2010/main" val="0"/>
              </a:ext>
            </a:extLst>
          </a:blip>
          <a:srcRect l="16379" t="17951" r="12044" b="13986"/>
          <a:stretch/>
        </p:blipFill>
        <p:spPr>
          <a:xfrm>
            <a:off x="10651337" y="5309052"/>
            <a:ext cx="1331939" cy="1266561"/>
          </a:xfrm>
          <a:prstGeom prst="rect">
            <a:avLst/>
          </a:prstGeom>
        </p:spPr>
      </p:pic>
      <p:pic>
        <p:nvPicPr>
          <p:cNvPr id="1028" name="Picture 4" descr="University of Warwick launches new brand">
            <a:extLst>
              <a:ext uri="{FF2B5EF4-FFF2-40B4-BE49-F238E27FC236}">
                <a16:creationId xmlns:a16="http://schemas.microsoft.com/office/drawing/2014/main" id="{9854196C-5BDA-C84D-EB8C-94A725D366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04952" y="2690020"/>
            <a:ext cx="1619954" cy="65624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EB5036C9-7960-2E16-ACA9-7A7201740897}"/>
              </a:ext>
            </a:extLst>
          </p:cNvPr>
          <p:cNvSpPr txBox="1"/>
          <p:nvPr/>
        </p:nvSpPr>
        <p:spPr>
          <a:xfrm>
            <a:off x="5930934" y="2454453"/>
            <a:ext cx="4312726" cy="584775"/>
          </a:xfrm>
          <a:prstGeom prst="rect">
            <a:avLst/>
          </a:prstGeom>
          <a:noFill/>
        </p:spPr>
        <p:txBody>
          <a:bodyPr wrap="square" rtlCol="0">
            <a:spAutoFit/>
          </a:bodyPr>
          <a:lstStyle/>
          <a:p>
            <a:pPr algn="ctr"/>
            <a:r>
              <a:rPr lang="en-GB" sz="1600" dirty="0"/>
              <a:t>Complete checklist again </a:t>
            </a:r>
            <a:r>
              <a:rPr lang="en-GB" sz="1600" b="1" dirty="0"/>
              <a:t>one week later</a:t>
            </a:r>
            <a:r>
              <a:rPr lang="en-GB" sz="1600" dirty="0"/>
              <a:t>, alongside a feasibility questionnaire</a:t>
            </a:r>
          </a:p>
        </p:txBody>
      </p:sp>
      <p:pic>
        <p:nvPicPr>
          <p:cNvPr id="6" name="Graphic 5" descr="Fork In Road with solid fill">
            <a:extLst>
              <a:ext uri="{FF2B5EF4-FFF2-40B4-BE49-F238E27FC236}">
                <a16:creationId xmlns:a16="http://schemas.microsoft.com/office/drawing/2014/main" id="{0B44B913-BF17-CCFB-E6C4-987B69D3D2AE}"/>
              </a:ext>
            </a:extLst>
          </p:cNvPr>
          <p:cNvPicPr>
            <a:picLocks noChangeAspect="1"/>
          </p:cNvPicPr>
          <p:nvPr/>
        </p:nvPicPr>
        <p:blipFill>
          <a:blip>
            <a:extLst>
              <a:ext uri="{96DAC541-7B7A-43D3-8B79-37D633B846F1}">
                <asvg:svgBlip xmlns:asvg="http://schemas.microsoft.com/office/drawing/2016/SVG/main" r:embed="rId9"/>
              </a:ext>
            </a:extLst>
          </a:blip>
          <a:stretch>
            <a:fillRect/>
          </a:stretch>
        </p:blipFill>
        <p:spPr>
          <a:xfrm>
            <a:off x="3939604" y="1150440"/>
            <a:ext cx="2714703" cy="2714703"/>
          </a:xfrm>
          <a:prstGeom prst="rect">
            <a:avLst/>
          </a:prstGeom>
        </p:spPr>
      </p:pic>
      <p:sp>
        <p:nvSpPr>
          <p:cNvPr id="7" name="TextBox 6">
            <a:extLst>
              <a:ext uri="{FF2B5EF4-FFF2-40B4-BE49-F238E27FC236}">
                <a16:creationId xmlns:a16="http://schemas.microsoft.com/office/drawing/2014/main" id="{D0F3043C-117D-0214-92F7-12A861935D83}"/>
              </a:ext>
            </a:extLst>
          </p:cNvPr>
          <p:cNvSpPr txBox="1"/>
          <p:nvPr/>
        </p:nvSpPr>
        <p:spPr>
          <a:xfrm>
            <a:off x="-130879" y="951901"/>
            <a:ext cx="4114800" cy="338554"/>
          </a:xfrm>
          <a:prstGeom prst="rect">
            <a:avLst/>
          </a:prstGeom>
          <a:noFill/>
        </p:spPr>
        <p:txBody>
          <a:bodyPr wrap="square" rtlCol="0">
            <a:spAutoFit/>
          </a:bodyPr>
          <a:lstStyle/>
          <a:p>
            <a:pPr algn="ctr"/>
            <a:r>
              <a:rPr lang="en-GB" sz="1600" dirty="0"/>
              <a:t>88 parent/carers consented</a:t>
            </a:r>
            <a:endParaRPr lang="en-GB" sz="1600" b="1" dirty="0"/>
          </a:p>
        </p:txBody>
      </p:sp>
      <p:sp>
        <p:nvSpPr>
          <p:cNvPr id="11" name="TextBox 10">
            <a:extLst>
              <a:ext uri="{FF2B5EF4-FFF2-40B4-BE49-F238E27FC236}">
                <a16:creationId xmlns:a16="http://schemas.microsoft.com/office/drawing/2014/main" id="{1F6F903E-BE34-CF51-FCEF-E09F9DE6F8CE}"/>
              </a:ext>
            </a:extLst>
          </p:cNvPr>
          <p:cNvSpPr txBox="1"/>
          <p:nvPr/>
        </p:nvSpPr>
        <p:spPr>
          <a:xfrm>
            <a:off x="722780" y="1774242"/>
            <a:ext cx="2409103" cy="584775"/>
          </a:xfrm>
          <a:prstGeom prst="rect">
            <a:avLst/>
          </a:prstGeom>
          <a:noFill/>
        </p:spPr>
        <p:txBody>
          <a:bodyPr wrap="square" rtlCol="0">
            <a:spAutoFit/>
          </a:bodyPr>
          <a:lstStyle/>
          <a:p>
            <a:pPr algn="ctr"/>
            <a:r>
              <a:rPr lang="en-GB" sz="1600" dirty="0"/>
              <a:t>Complete checklist and </a:t>
            </a:r>
          </a:p>
          <a:p>
            <a:pPr algn="ctr"/>
            <a:r>
              <a:rPr lang="en-GB" sz="1600" dirty="0"/>
              <a:t>11 measures at home</a:t>
            </a:r>
          </a:p>
        </p:txBody>
      </p:sp>
      <p:sp>
        <p:nvSpPr>
          <p:cNvPr id="12" name="Down Arrow 23">
            <a:extLst>
              <a:ext uri="{FF2B5EF4-FFF2-40B4-BE49-F238E27FC236}">
                <a16:creationId xmlns:a16="http://schemas.microsoft.com/office/drawing/2014/main" id="{E3678453-3C93-DEE2-C2CD-EF91B962CCD5}"/>
              </a:ext>
            </a:extLst>
          </p:cNvPr>
          <p:cNvSpPr/>
          <p:nvPr/>
        </p:nvSpPr>
        <p:spPr>
          <a:xfrm>
            <a:off x="1747287" y="2359013"/>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BC5A6BA-A8B4-9A99-1E3A-63072B3644E8}"/>
              </a:ext>
            </a:extLst>
          </p:cNvPr>
          <p:cNvSpPr txBox="1"/>
          <p:nvPr/>
        </p:nvSpPr>
        <p:spPr>
          <a:xfrm>
            <a:off x="722780" y="2738481"/>
            <a:ext cx="2493796" cy="584775"/>
          </a:xfrm>
          <a:prstGeom prst="rect">
            <a:avLst/>
          </a:prstGeom>
          <a:noFill/>
        </p:spPr>
        <p:txBody>
          <a:bodyPr wrap="square" rtlCol="0">
            <a:spAutoFit/>
          </a:bodyPr>
          <a:lstStyle/>
          <a:p>
            <a:pPr algn="ctr"/>
            <a:r>
              <a:rPr lang="en-GB" sz="1600" dirty="0"/>
              <a:t>Complete checklist again </a:t>
            </a:r>
            <a:r>
              <a:rPr lang="en-GB" sz="1600" b="1" dirty="0"/>
              <a:t>one week later</a:t>
            </a:r>
          </a:p>
        </p:txBody>
      </p:sp>
      <p:sp>
        <p:nvSpPr>
          <p:cNvPr id="14" name="Down Arrow 23">
            <a:extLst>
              <a:ext uri="{FF2B5EF4-FFF2-40B4-BE49-F238E27FC236}">
                <a16:creationId xmlns:a16="http://schemas.microsoft.com/office/drawing/2014/main" id="{E0ADCA8E-4A64-0DF1-2E8A-6C1EA558FE9D}"/>
              </a:ext>
            </a:extLst>
          </p:cNvPr>
          <p:cNvSpPr/>
          <p:nvPr/>
        </p:nvSpPr>
        <p:spPr>
          <a:xfrm>
            <a:off x="1775147" y="3388766"/>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4882718-9491-B7A0-4F89-15E849A39A51}"/>
              </a:ext>
            </a:extLst>
          </p:cNvPr>
          <p:cNvSpPr txBox="1"/>
          <p:nvPr/>
        </p:nvSpPr>
        <p:spPr>
          <a:xfrm>
            <a:off x="722780" y="3859133"/>
            <a:ext cx="2493796" cy="338554"/>
          </a:xfrm>
          <a:prstGeom prst="rect">
            <a:avLst/>
          </a:prstGeom>
          <a:noFill/>
        </p:spPr>
        <p:txBody>
          <a:bodyPr wrap="square" rtlCol="0">
            <a:spAutoFit/>
          </a:bodyPr>
          <a:lstStyle/>
          <a:p>
            <a:pPr algn="ctr"/>
            <a:r>
              <a:rPr lang="en-GB" sz="1600" dirty="0"/>
              <a:t>Feasibility questionnaire</a:t>
            </a:r>
          </a:p>
        </p:txBody>
      </p:sp>
      <p:sp>
        <p:nvSpPr>
          <p:cNvPr id="22" name="Down Arrow 23">
            <a:extLst>
              <a:ext uri="{FF2B5EF4-FFF2-40B4-BE49-F238E27FC236}">
                <a16:creationId xmlns:a16="http://schemas.microsoft.com/office/drawing/2014/main" id="{C5153835-BDFE-2E9F-DB7D-F65D220D7768}"/>
              </a:ext>
            </a:extLst>
          </p:cNvPr>
          <p:cNvSpPr/>
          <p:nvPr/>
        </p:nvSpPr>
        <p:spPr>
          <a:xfrm>
            <a:off x="1719548" y="1355965"/>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DC28E9CB-C20C-1126-3763-75E862AA4844}"/>
              </a:ext>
            </a:extLst>
          </p:cNvPr>
          <p:cNvSpPr txBox="1"/>
          <p:nvPr/>
        </p:nvSpPr>
        <p:spPr>
          <a:xfrm>
            <a:off x="5840548" y="738435"/>
            <a:ext cx="4683298" cy="338554"/>
          </a:xfrm>
          <a:prstGeom prst="rect">
            <a:avLst/>
          </a:prstGeom>
          <a:noFill/>
        </p:spPr>
        <p:txBody>
          <a:bodyPr wrap="square" rtlCol="0">
            <a:spAutoFit/>
          </a:bodyPr>
          <a:lstStyle/>
          <a:p>
            <a:pPr algn="ctr"/>
            <a:r>
              <a:rPr lang="en-GB" sz="1600" dirty="0"/>
              <a:t>18 parent/carers &amp; 7 clinicians consented</a:t>
            </a:r>
            <a:endParaRPr lang="en-GB" sz="1600" b="1" dirty="0"/>
          </a:p>
        </p:txBody>
      </p:sp>
      <p:sp>
        <p:nvSpPr>
          <p:cNvPr id="24" name="TextBox 23">
            <a:extLst>
              <a:ext uri="{FF2B5EF4-FFF2-40B4-BE49-F238E27FC236}">
                <a16:creationId xmlns:a16="http://schemas.microsoft.com/office/drawing/2014/main" id="{E48E0FA9-B9BD-ABE5-39D9-AFDA674948B8}"/>
              </a:ext>
            </a:extLst>
          </p:cNvPr>
          <p:cNvSpPr txBox="1"/>
          <p:nvPr/>
        </p:nvSpPr>
        <p:spPr>
          <a:xfrm>
            <a:off x="6654134" y="1502326"/>
            <a:ext cx="3032681" cy="584775"/>
          </a:xfrm>
          <a:prstGeom prst="rect">
            <a:avLst/>
          </a:prstGeom>
          <a:noFill/>
        </p:spPr>
        <p:txBody>
          <a:bodyPr wrap="square" rtlCol="0">
            <a:spAutoFit/>
          </a:bodyPr>
          <a:lstStyle/>
          <a:p>
            <a:pPr algn="ctr"/>
            <a:r>
              <a:rPr lang="en-GB" sz="1600" dirty="0"/>
              <a:t>Complete checklist and </a:t>
            </a:r>
          </a:p>
          <a:p>
            <a:pPr algn="ctr"/>
            <a:r>
              <a:rPr lang="en-GB" sz="1600" dirty="0"/>
              <a:t>11 measures at home</a:t>
            </a:r>
          </a:p>
        </p:txBody>
      </p:sp>
      <p:sp>
        <p:nvSpPr>
          <p:cNvPr id="25" name="Down Arrow 23">
            <a:extLst>
              <a:ext uri="{FF2B5EF4-FFF2-40B4-BE49-F238E27FC236}">
                <a16:creationId xmlns:a16="http://schemas.microsoft.com/office/drawing/2014/main" id="{85C37EE9-90BC-8F16-2949-5A813B08AF9A}"/>
              </a:ext>
            </a:extLst>
          </p:cNvPr>
          <p:cNvSpPr/>
          <p:nvPr/>
        </p:nvSpPr>
        <p:spPr>
          <a:xfrm>
            <a:off x="7948812" y="2050443"/>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3">
            <a:extLst>
              <a:ext uri="{FF2B5EF4-FFF2-40B4-BE49-F238E27FC236}">
                <a16:creationId xmlns:a16="http://schemas.microsoft.com/office/drawing/2014/main" id="{1744C11A-8C18-3495-ACCD-10775240509B}"/>
              </a:ext>
            </a:extLst>
          </p:cNvPr>
          <p:cNvSpPr/>
          <p:nvPr/>
        </p:nvSpPr>
        <p:spPr>
          <a:xfrm>
            <a:off x="7948812" y="3031992"/>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2D9A3CB8-E6A0-5EBF-4217-2A860857E456}"/>
              </a:ext>
            </a:extLst>
          </p:cNvPr>
          <p:cNvSpPr txBox="1"/>
          <p:nvPr/>
        </p:nvSpPr>
        <p:spPr>
          <a:xfrm>
            <a:off x="6514657" y="3395447"/>
            <a:ext cx="3335080" cy="584775"/>
          </a:xfrm>
          <a:prstGeom prst="rect">
            <a:avLst/>
          </a:prstGeom>
          <a:noFill/>
        </p:spPr>
        <p:txBody>
          <a:bodyPr wrap="square" rtlCol="0">
            <a:spAutoFit/>
          </a:bodyPr>
          <a:lstStyle/>
          <a:p>
            <a:pPr algn="ctr"/>
            <a:r>
              <a:rPr lang="en-GB" sz="1600" dirty="0"/>
              <a:t>Take checklist to </a:t>
            </a:r>
            <a:r>
              <a:rPr lang="en-GB" sz="1600" b="1" dirty="0"/>
              <a:t>routine clinic appointment</a:t>
            </a:r>
            <a:r>
              <a:rPr lang="en-GB" sz="1600" dirty="0"/>
              <a:t> within NHS </a:t>
            </a:r>
          </a:p>
        </p:txBody>
      </p:sp>
      <p:sp>
        <p:nvSpPr>
          <p:cNvPr id="29" name="Down Arrow 23">
            <a:extLst>
              <a:ext uri="{FF2B5EF4-FFF2-40B4-BE49-F238E27FC236}">
                <a16:creationId xmlns:a16="http://schemas.microsoft.com/office/drawing/2014/main" id="{21B503F2-BCE9-09A1-D2B7-BD97F4406C20}"/>
              </a:ext>
            </a:extLst>
          </p:cNvPr>
          <p:cNvSpPr/>
          <p:nvPr/>
        </p:nvSpPr>
        <p:spPr>
          <a:xfrm>
            <a:off x="7948812" y="1128210"/>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own Arrow 23">
            <a:extLst>
              <a:ext uri="{FF2B5EF4-FFF2-40B4-BE49-F238E27FC236}">
                <a16:creationId xmlns:a16="http://schemas.microsoft.com/office/drawing/2014/main" id="{89367088-6CF0-14C1-729C-C55B1249E2C9}"/>
              </a:ext>
            </a:extLst>
          </p:cNvPr>
          <p:cNvSpPr/>
          <p:nvPr/>
        </p:nvSpPr>
        <p:spPr>
          <a:xfrm>
            <a:off x="7948812" y="3926925"/>
            <a:ext cx="302748" cy="383474"/>
          </a:xfrm>
          <a:prstGeom prst="downArrow">
            <a:avLst/>
          </a:prstGeom>
          <a:solidFill>
            <a:schemeClr val="accent1">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1" name="TextBox 30">
            <a:extLst>
              <a:ext uri="{FF2B5EF4-FFF2-40B4-BE49-F238E27FC236}">
                <a16:creationId xmlns:a16="http://schemas.microsoft.com/office/drawing/2014/main" id="{6F9B1DBC-B9CB-2700-1777-CA45D022C277}"/>
              </a:ext>
            </a:extLst>
          </p:cNvPr>
          <p:cNvSpPr txBox="1"/>
          <p:nvPr/>
        </p:nvSpPr>
        <p:spPr>
          <a:xfrm>
            <a:off x="6120734" y="4253291"/>
            <a:ext cx="4122926" cy="584775"/>
          </a:xfrm>
          <a:prstGeom prst="rect">
            <a:avLst/>
          </a:prstGeom>
          <a:noFill/>
        </p:spPr>
        <p:txBody>
          <a:bodyPr wrap="square" rtlCol="0">
            <a:spAutoFit/>
          </a:bodyPr>
          <a:lstStyle/>
          <a:p>
            <a:pPr algn="ctr"/>
            <a:r>
              <a:rPr lang="en-GB" sz="1600" dirty="0"/>
              <a:t>Feasibility interview with parent/carer and clinician, individually</a:t>
            </a:r>
          </a:p>
        </p:txBody>
      </p:sp>
      <p:graphicFrame>
        <p:nvGraphicFramePr>
          <p:cNvPr id="38" name="Table 37">
            <a:extLst>
              <a:ext uri="{FF2B5EF4-FFF2-40B4-BE49-F238E27FC236}">
                <a16:creationId xmlns:a16="http://schemas.microsoft.com/office/drawing/2014/main" id="{D6F874D8-0E1F-B6B4-C82A-76ACE8A4010E}"/>
              </a:ext>
            </a:extLst>
          </p:cNvPr>
          <p:cNvGraphicFramePr>
            <a:graphicFrameLocks noGrp="1"/>
          </p:cNvGraphicFramePr>
          <p:nvPr/>
        </p:nvGraphicFramePr>
        <p:xfrm>
          <a:off x="-21036" y="5435111"/>
          <a:ext cx="10451658" cy="1405890"/>
        </p:xfrm>
        <a:graphic>
          <a:graphicData uri="http://schemas.openxmlformats.org/drawingml/2006/table">
            <a:tbl>
              <a:tblPr>
                <a:tableStyleId>{5C22544A-7EE6-4342-B048-85BDC9FD1C3A}</a:tableStyleId>
              </a:tblPr>
              <a:tblGrid>
                <a:gridCol w="1042878">
                  <a:extLst>
                    <a:ext uri="{9D8B030D-6E8A-4147-A177-3AD203B41FA5}">
                      <a16:colId xmlns:a16="http://schemas.microsoft.com/office/drawing/2014/main" val="462861375"/>
                    </a:ext>
                  </a:extLst>
                </a:gridCol>
                <a:gridCol w="992755">
                  <a:extLst>
                    <a:ext uri="{9D8B030D-6E8A-4147-A177-3AD203B41FA5}">
                      <a16:colId xmlns:a16="http://schemas.microsoft.com/office/drawing/2014/main" val="3275360251"/>
                    </a:ext>
                  </a:extLst>
                </a:gridCol>
                <a:gridCol w="943410">
                  <a:extLst>
                    <a:ext uri="{9D8B030D-6E8A-4147-A177-3AD203B41FA5}">
                      <a16:colId xmlns:a16="http://schemas.microsoft.com/office/drawing/2014/main" val="749834587"/>
                    </a:ext>
                  </a:extLst>
                </a:gridCol>
                <a:gridCol w="994067">
                  <a:extLst>
                    <a:ext uri="{9D8B030D-6E8A-4147-A177-3AD203B41FA5}">
                      <a16:colId xmlns:a16="http://schemas.microsoft.com/office/drawing/2014/main" val="2073488366"/>
                    </a:ext>
                  </a:extLst>
                </a:gridCol>
                <a:gridCol w="908160">
                  <a:extLst>
                    <a:ext uri="{9D8B030D-6E8A-4147-A177-3AD203B41FA5}">
                      <a16:colId xmlns:a16="http://schemas.microsoft.com/office/drawing/2014/main" val="2984710457"/>
                    </a:ext>
                  </a:extLst>
                </a:gridCol>
                <a:gridCol w="773163">
                  <a:extLst>
                    <a:ext uri="{9D8B030D-6E8A-4147-A177-3AD203B41FA5}">
                      <a16:colId xmlns:a16="http://schemas.microsoft.com/office/drawing/2014/main" val="1315155425"/>
                    </a:ext>
                  </a:extLst>
                </a:gridCol>
                <a:gridCol w="913111">
                  <a:extLst>
                    <a:ext uri="{9D8B030D-6E8A-4147-A177-3AD203B41FA5}">
                      <a16:colId xmlns:a16="http://schemas.microsoft.com/office/drawing/2014/main" val="1060468980"/>
                    </a:ext>
                  </a:extLst>
                </a:gridCol>
                <a:gridCol w="857076">
                  <a:extLst>
                    <a:ext uri="{9D8B030D-6E8A-4147-A177-3AD203B41FA5}">
                      <a16:colId xmlns:a16="http://schemas.microsoft.com/office/drawing/2014/main" val="3777171278"/>
                    </a:ext>
                  </a:extLst>
                </a:gridCol>
                <a:gridCol w="42839">
                  <a:extLst>
                    <a:ext uri="{9D8B030D-6E8A-4147-A177-3AD203B41FA5}">
                      <a16:colId xmlns:a16="http://schemas.microsoft.com/office/drawing/2014/main" val="173795203"/>
                    </a:ext>
                  </a:extLst>
                </a:gridCol>
                <a:gridCol w="1115969">
                  <a:extLst>
                    <a:ext uri="{9D8B030D-6E8A-4147-A177-3AD203B41FA5}">
                      <a16:colId xmlns:a16="http://schemas.microsoft.com/office/drawing/2014/main" val="360002880"/>
                    </a:ext>
                  </a:extLst>
                </a:gridCol>
                <a:gridCol w="42839">
                  <a:extLst>
                    <a:ext uri="{9D8B030D-6E8A-4147-A177-3AD203B41FA5}">
                      <a16:colId xmlns:a16="http://schemas.microsoft.com/office/drawing/2014/main" val="1188405766"/>
                    </a:ext>
                  </a:extLst>
                </a:gridCol>
                <a:gridCol w="809040">
                  <a:extLst>
                    <a:ext uri="{9D8B030D-6E8A-4147-A177-3AD203B41FA5}">
                      <a16:colId xmlns:a16="http://schemas.microsoft.com/office/drawing/2014/main" val="3348345315"/>
                    </a:ext>
                  </a:extLst>
                </a:gridCol>
                <a:gridCol w="1016351">
                  <a:extLst>
                    <a:ext uri="{9D8B030D-6E8A-4147-A177-3AD203B41FA5}">
                      <a16:colId xmlns:a16="http://schemas.microsoft.com/office/drawing/2014/main" val="423423620"/>
                    </a:ext>
                  </a:extLst>
                </a:gridCol>
              </a:tblGrid>
              <a:tr h="593926">
                <a:tc>
                  <a:txBody>
                    <a:bodyPr/>
                    <a:lstStyle/>
                    <a:p>
                      <a:pPr algn="ctr" fontAlgn="b"/>
                      <a:r>
                        <a:rPr lang="en-GB" sz="1300" b="1" u="none" strike="noStrike" dirty="0">
                          <a:effectLst/>
                        </a:rPr>
                        <a:t>Gender</a:t>
                      </a:r>
                      <a:endParaRPr lang="en-GB" sz="1300" b="1" i="0" u="none" strike="noStrike" dirty="0">
                        <a:solidFill>
                          <a:srgbClr val="000000"/>
                        </a:solidFill>
                        <a:effectLst/>
                        <a:latin typeface="Aptos Narrow" panose="020B0004020202020204" pitchFamily="34" charset="0"/>
                      </a:endParaRPr>
                    </a:p>
                  </a:txBody>
                  <a:tcPr marL="6350" marR="6350" marT="6350" marB="0" anchor="b"/>
                </a:tc>
                <a:tc>
                  <a:txBody>
                    <a:bodyPr/>
                    <a:lstStyle/>
                    <a:p>
                      <a:pPr algn="l" fontAlgn="b"/>
                      <a:r>
                        <a:rPr lang="en-GB" sz="1300" b="1" u="none" strike="noStrike" dirty="0">
                          <a:effectLst/>
                        </a:rPr>
                        <a:t>Age years (mean, SD)</a:t>
                      </a:r>
                      <a:endParaRPr lang="en-GB" sz="1300" b="1" i="0" u="none" strike="noStrike" dirty="0">
                        <a:solidFill>
                          <a:srgbClr val="000000"/>
                        </a:solidFill>
                        <a:effectLst/>
                        <a:latin typeface="Aptos Narrow" panose="020B0004020202020204" pitchFamily="34" charset="0"/>
                      </a:endParaRPr>
                    </a:p>
                  </a:txBody>
                  <a:tcPr marL="6350" marR="6350" marT="6350" marB="0" anchor="b"/>
                </a:tc>
                <a:tc>
                  <a:txBody>
                    <a:bodyPr/>
                    <a:lstStyle/>
                    <a:p>
                      <a:pPr algn="l" fontAlgn="b"/>
                      <a:r>
                        <a:rPr lang="en-GB" sz="1300" b="1" u="none" strike="noStrike" dirty="0">
                          <a:effectLst/>
                        </a:rPr>
                        <a:t>Has a genetic syndrome</a:t>
                      </a:r>
                      <a:endParaRPr lang="en-GB" sz="1300" b="1" i="0" u="none" strike="noStrike" dirty="0">
                        <a:solidFill>
                          <a:srgbClr val="000000"/>
                        </a:solidFill>
                        <a:effectLst/>
                        <a:latin typeface="Aptos Narrow" panose="020B0004020202020204" pitchFamily="34" charset="0"/>
                      </a:endParaRPr>
                    </a:p>
                  </a:txBody>
                  <a:tcPr marL="6350" marR="6350" marT="6350" marB="0" anchor="b"/>
                </a:tc>
                <a:tc gridSpan="2">
                  <a:txBody>
                    <a:bodyPr/>
                    <a:lstStyle/>
                    <a:p>
                      <a:pPr algn="ctr" fontAlgn="b"/>
                      <a:r>
                        <a:rPr lang="en-GB" sz="1300" b="1" u="none" strike="noStrike" dirty="0">
                          <a:effectLst/>
                        </a:rPr>
                        <a:t>Ethnicity</a:t>
                      </a:r>
                      <a:endParaRPr lang="en-GB" sz="1300" b="1" i="0" u="none" strike="noStrike" dirty="0">
                        <a:solidFill>
                          <a:srgbClr val="000000"/>
                        </a:solidFill>
                        <a:effectLst/>
                        <a:latin typeface="Aptos Narrow" panose="020B0004020202020204" pitchFamily="34" charset="0"/>
                      </a:endParaRPr>
                    </a:p>
                  </a:txBody>
                  <a:tcPr marL="6350" marR="6350" marT="6350" marB="0" anchor="b"/>
                </a:tc>
                <a:tc hMerge="1">
                  <a:txBody>
                    <a:bodyPr/>
                    <a:lstStyle/>
                    <a:p>
                      <a:endParaRPr lang="en-GB"/>
                    </a:p>
                  </a:txBody>
                  <a:tcPr/>
                </a:tc>
                <a:tc gridSpan="2">
                  <a:txBody>
                    <a:bodyPr/>
                    <a:lstStyle/>
                    <a:p>
                      <a:pPr algn="ctr" fontAlgn="b"/>
                      <a:r>
                        <a:rPr lang="en-GB" sz="1300" b="1" u="none" strike="noStrike" dirty="0">
                          <a:solidFill>
                            <a:schemeClr val="tx1"/>
                          </a:solidFill>
                          <a:effectLst/>
                        </a:rPr>
                        <a:t>Adaptive behaviour</a:t>
                      </a:r>
                      <a:endParaRPr lang="en-GB" sz="1300" b="1" i="0" u="none" strike="noStrike" dirty="0">
                        <a:solidFill>
                          <a:schemeClr val="tx1"/>
                        </a:solidFill>
                        <a:effectLst/>
                        <a:latin typeface="Aptos Narrow" panose="020B0004020202020204" pitchFamily="34" charset="0"/>
                      </a:endParaRPr>
                    </a:p>
                  </a:txBody>
                  <a:tcPr marL="6350" marR="6350" marT="6350" marB="0" anchor="b"/>
                </a:tc>
                <a:tc hMerge="1">
                  <a:txBody>
                    <a:bodyPr/>
                    <a:lstStyle/>
                    <a:p>
                      <a:endParaRPr lang="en-GB"/>
                    </a:p>
                  </a:txBody>
                  <a:tcPr/>
                </a:tc>
                <a:tc gridSpan="2">
                  <a:txBody>
                    <a:bodyPr/>
                    <a:lstStyle/>
                    <a:p>
                      <a:pPr algn="ctr" fontAlgn="b"/>
                      <a:r>
                        <a:rPr lang="en-GB" sz="1300" b="1" u="none" strike="noStrike" dirty="0">
                          <a:solidFill>
                            <a:schemeClr val="tx1"/>
                          </a:solidFill>
                          <a:effectLst/>
                        </a:rPr>
                        <a:t>Mobility</a:t>
                      </a:r>
                      <a:endParaRPr lang="en-GB" sz="1300" b="1" i="0" u="none" strike="noStrike" dirty="0">
                        <a:solidFill>
                          <a:schemeClr val="tx1"/>
                        </a:solidFill>
                        <a:effectLst/>
                        <a:latin typeface="Aptos Narrow" panose="020B0004020202020204" pitchFamily="34" charset="0"/>
                      </a:endParaRPr>
                    </a:p>
                  </a:txBody>
                  <a:tcPr marL="6350" marR="6350" marT="6350" marB="0" anchor="b"/>
                </a:tc>
                <a:tc hMerge="1">
                  <a:txBody>
                    <a:bodyPr/>
                    <a:lstStyle/>
                    <a:p>
                      <a:endParaRPr lang="en-GB"/>
                    </a:p>
                  </a:txBody>
                  <a:tcPr/>
                </a:tc>
                <a:tc gridSpan="2">
                  <a:txBody>
                    <a:bodyPr/>
                    <a:lstStyle/>
                    <a:p>
                      <a:pPr algn="ctr" fontAlgn="b"/>
                      <a:r>
                        <a:rPr lang="en-GB" sz="1300" b="1" u="none" strike="noStrike" dirty="0">
                          <a:solidFill>
                            <a:schemeClr val="tx1"/>
                          </a:solidFill>
                          <a:effectLst/>
                        </a:rPr>
                        <a:t>Verbal ability</a:t>
                      </a:r>
                      <a:endParaRPr lang="en-GB" sz="1300" b="1" i="0" u="none" strike="noStrike" dirty="0">
                        <a:solidFill>
                          <a:schemeClr val="tx1"/>
                        </a:solidFill>
                        <a:effectLst/>
                        <a:latin typeface="Aptos Narrow" panose="020B0004020202020204" pitchFamily="34" charset="0"/>
                      </a:endParaRPr>
                    </a:p>
                  </a:txBody>
                  <a:tcPr marL="6350" marR="6350" marT="6350" marB="0" anchor="b"/>
                </a:tc>
                <a:tc hMerge="1">
                  <a:txBody>
                    <a:bodyPr/>
                    <a:lstStyle/>
                    <a:p>
                      <a:endParaRPr lang="en-GB"/>
                    </a:p>
                  </a:txBody>
                  <a:tcPr/>
                </a:tc>
                <a:tc gridSpan="2">
                  <a:txBody>
                    <a:bodyPr/>
                    <a:lstStyle/>
                    <a:p>
                      <a:pPr algn="ctr" fontAlgn="b"/>
                      <a:r>
                        <a:rPr lang="en-GB" sz="1300" b="1" u="none" strike="noStrike" dirty="0">
                          <a:solidFill>
                            <a:schemeClr val="tx1"/>
                          </a:solidFill>
                          <a:effectLst/>
                        </a:rPr>
                        <a:t>Engaged in at least 1 </a:t>
                      </a:r>
                      <a:r>
                        <a:rPr lang="en-GB" sz="1300" b="1" u="none" strike="noStrike" dirty="0" err="1">
                          <a:solidFill>
                            <a:schemeClr val="tx1"/>
                          </a:solidFill>
                          <a:effectLst/>
                        </a:rPr>
                        <a:t>BtC</a:t>
                      </a:r>
                      <a:r>
                        <a:rPr lang="en-GB" sz="1300" b="1" u="none" strike="noStrike" dirty="0">
                          <a:solidFill>
                            <a:schemeClr val="tx1"/>
                          </a:solidFill>
                          <a:effectLst/>
                        </a:rPr>
                        <a:t> in last month</a:t>
                      </a:r>
                      <a:endParaRPr lang="en-GB" sz="1300" b="1" i="0" u="none" strike="noStrike" dirty="0">
                        <a:solidFill>
                          <a:schemeClr val="tx1"/>
                        </a:solidFill>
                        <a:effectLst/>
                        <a:latin typeface="Aptos Narrow" panose="020B0004020202020204" pitchFamily="34" charset="0"/>
                      </a:endParaRPr>
                    </a:p>
                  </a:txBody>
                  <a:tcPr marL="6350" marR="6350" marT="6350" marB="0" anchor="b"/>
                </a:tc>
                <a:tc hMerge="1">
                  <a:txBody>
                    <a:bodyPr/>
                    <a:lstStyle/>
                    <a:p>
                      <a:endParaRPr lang="en-GB"/>
                    </a:p>
                  </a:txBody>
                  <a:tcPr/>
                </a:tc>
                <a:extLst>
                  <a:ext uri="{0D108BD9-81ED-4DB2-BD59-A6C34878D82A}">
                    <a16:rowId xmlns:a16="http://schemas.microsoft.com/office/drawing/2014/main" val="3559436445"/>
                  </a:ext>
                </a:extLst>
              </a:tr>
              <a:tr h="398043">
                <a:tc>
                  <a:txBody>
                    <a:bodyPr/>
                    <a:lstStyle/>
                    <a:p>
                      <a:pPr algn="ctr" fontAlgn="b"/>
                      <a:r>
                        <a:rPr lang="en-GB" sz="1300" b="0" i="0" u="none" strike="noStrike" dirty="0">
                          <a:effectLst/>
                        </a:rPr>
                        <a:t>Male</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effectLst/>
                        </a:rPr>
                        <a:t> </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rgbClr val="000000"/>
                          </a:solidFill>
                          <a:effectLst/>
                          <a:latin typeface="+mn-lt"/>
                        </a:rPr>
                        <a:t>Caucasian</a:t>
                      </a:r>
                    </a:p>
                  </a:txBody>
                  <a:tcPr marL="6350" marR="6350" marT="6350" marB="0" anchor="b"/>
                </a:tc>
                <a:tc>
                  <a:txBody>
                    <a:bodyPr/>
                    <a:lstStyle/>
                    <a:p>
                      <a:pPr algn="ctr" fontAlgn="b"/>
                      <a:r>
                        <a:rPr lang="en-GB" sz="1300" b="0" i="0" u="none" strike="noStrike" dirty="0">
                          <a:solidFill>
                            <a:srgbClr val="000000"/>
                          </a:solidFill>
                          <a:effectLst/>
                          <a:latin typeface="+mn-lt"/>
                        </a:rPr>
                        <a:t>Other</a:t>
                      </a:r>
                    </a:p>
                  </a:txBody>
                  <a:tcPr marL="6350" marR="6350" marT="6350" marB="0" anchor="b"/>
                </a:tc>
                <a:tc>
                  <a:txBody>
                    <a:bodyPr/>
                    <a:lstStyle/>
                    <a:p>
                      <a:pPr algn="ctr" fontAlgn="b"/>
                      <a:r>
                        <a:rPr lang="en-GB" sz="1300" b="0" i="0" u="none" strike="noStrike" dirty="0">
                          <a:solidFill>
                            <a:schemeClr val="tx1"/>
                          </a:solidFill>
                          <a:effectLst/>
                        </a:rPr>
                        <a:t>Low</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chemeClr val="tx1"/>
                          </a:solidFill>
                          <a:effectLst/>
                        </a:rPr>
                        <a:t>Moderately low</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chemeClr val="tx1"/>
                          </a:solidFill>
                          <a:effectLst/>
                        </a:rPr>
                        <a:t>Mobile</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chemeClr val="tx1"/>
                          </a:solidFill>
                          <a:effectLst/>
                        </a:rPr>
                        <a:t>Verbal</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chemeClr val="tx1"/>
                          </a:solidFill>
                          <a:effectLst/>
                        </a:rPr>
                        <a:t>Yes</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b="0" i="0" u="none" strike="noStrike" dirty="0">
                          <a:solidFill>
                            <a:schemeClr val="tx1"/>
                          </a:solidFill>
                          <a:effectLst/>
                        </a:rPr>
                        <a:t>No</a:t>
                      </a:r>
                      <a:endParaRPr lang="en-GB" sz="1300" b="0" i="0" u="none" strike="noStrike" dirty="0">
                        <a:solidFill>
                          <a:schemeClr val="tx1"/>
                        </a:solidFill>
                        <a:effectLst/>
                        <a:latin typeface="Aptos Narrow" panose="020B0004020202020204" pitchFamily="34" charset="0"/>
                      </a:endParaRPr>
                    </a:p>
                  </a:txBody>
                  <a:tcPr marL="6350" marR="6350" marT="6350" marB="0" anchor="b"/>
                </a:tc>
                <a:extLst>
                  <a:ext uri="{0D108BD9-81ED-4DB2-BD59-A6C34878D82A}">
                    <a16:rowId xmlns:a16="http://schemas.microsoft.com/office/drawing/2014/main" val="2852721834"/>
                  </a:ext>
                </a:extLst>
              </a:tr>
              <a:tr h="398043">
                <a:tc>
                  <a:txBody>
                    <a:bodyPr/>
                    <a:lstStyle/>
                    <a:p>
                      <a:pPr algn="ctr" fontAlgn="b"/>
                      <a:r>
                        <a:rPr lang="en-GB" sz="1300" u="none" strike="noStrike" dirty="0">
                          <a:effectLst/>
                        </a:rPr>
                        <a:t>39  </a:t>
                      </a:r>
                    </a:p>
                    <a:p>
                      <a:pPr algn="ctr" fontAlgn="b"/>
                      <a:r>
                        <a:rPr lang="en-GB" sz="1300" u="none" strike="noStrike" dirty="0">
                          <a:effectLst/>
                        </a:rPr>
                        <a:t>(57.4%)</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effectLst/>
                        </a:rPr>
                        <a:t>11, </a:t>
                      </a:r>
                    </a:p>
                    <a:p>
                      <a:pPr algn="ctr" fontAlgn="b"/>
                      <a:r>
                        <a:rPr lang="en-GB" sz="1300" u="none" strike="noStrike" dirty="0">
                          <a:effectLst/>
                        </a:rPr>
                        <a:t>3.77</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effectLst/>
                        </a:rPr>
                        <a:t>41 </a:t>
                      </a:r>
                    </a:p>
                    <a:p>
                      <a:pPr algn="ctr" fontAlgn="b"/>
                      <a:r>
                        <a:rPr lang="en-GB" sz="1300" u="none" strike="noStrike" dirty="0">
                          <a:effectLst/>
                        </a:rPr>
                        <a:t>(60.3%)</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effectLst/>
                        </a:rPr>
                        <a:t>57 </a:t>
                      </a:r>
                    </a:p>
                    <a:p>
                      <a:pPr algn="ctr" fontAlgn="b"/>
                      <a:r>
                        <a:rPr lang="en-GB" sz="1300" u="none" strike="noStrike" dirty="0">
                          <a:effectLst/>
                        </a:rPr>
                        <a:t>(83.8%)</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effectLst/>
                        </a:rPr>
                        <a:t>11  </a:t>
                      </a:r>
                    </a:p>
                    <a:p>
                      <a:pPr algn="ctr" fontAlgn="b"/>
                      <a:r>
                        <a:rPr lang="en-GB" sz="1300" u="none" strike="noStrike" dirty="0">
                          <a:effectLst/>
                        </a:rPr>
                        <a:t>(16.2%)</a:t>
                      </a:r>
                      <a:endParaRPr lang="en-GB" sz="1300" b="0" i="0" u="none" strike="noStrike" dirty="0">
                        <a:solidFill>
                          <a:srgbClr val="000000"/>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73.5%</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17.6%</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58 </a:t>
                      </a:r>
                    </a:p>
                    <a:p>
                      <a:pPr algn="ctr" fontAlgn="b"/>
                      <a:r>
                        <a:rPr lang="en-GB" sz="1300" u="none" strike="noStrike" dirty="0">
                          <a:solidFill>
                            <a:schemeClr val="tx1"/>
                          </a:solidFill>
                          <a:effectLst/>
                        </a:rPr>
                        <a:t>(85.3%)</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41   </a:t>
                      </a:r>
                    </a:p>
                    <a:p>
                      <a:pPr algn="ctr" fontAlgn="b"/>
                      <a:r>
                        <a:rPr lang="en-GB" sz="1300" u="none" strike="noStrike" dirty="0">
                          <a:solidFill>
                            <a:schemeClr val="tx1"/>
                          </a:solidFill>
                          <a:effectLst/>
                        </a:rPr>
                        <a:t> (60.3%)</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50 (73.5%)</a:t>
                      </a:r>
                      <a:endParaRPr lang="en-GB" sz="1300" b="0" i="0" u="none" strike="noStrike" dirty="0">
                        <a:solidFill>
                          <a:schemeClr val="tx1"/>
                        </a:solidFill>
                        <a:effectLst/>
                        <a:latin typeface="Aptos Narrow" panose="020B0004020202020204" pitchFamily="34" charset="0"/>
                      </a:endParaRPr>
                    </a:p>
                  </a:txBody>
                  <a:tcPr marL="6350" marR="6350" marT="6350" marB="0" anchor="b"/>
                </a:tc>
                <a:tc>
                  <a:txBody>
                    <a:bodyPr/>
                    <a:lstStyle/>
                    <a:p>
                      <a:pPr algn="ctr" fontAlgn="b"/>
                      <a:r>
                        <a:rPr lang="en-GB" sz="1300" u="none" strike="noStrike" dirty="0">
                          <a:solidFill>
                            <a:schemeClr val="tx1"/>
                          </a:solidFill>
                          <a:effectLst/>
                        </a:rPr>
                        <a:t>18  </a:t>
                      </a:r>
                    </a:p>
                    <a:p>
                      <a:pPr algn="ctr" fontAlgn="b"/>
                      <a:r>
                        <a:rPr lang="en-GB" sz="1300" u="none" strike="noStrike" dirty="0">
                          <a:solidFill>
                            <a:schemeClr val="tx1"/>
                          </a:solidFill>
                          <a:effectLst/>
                        </a:rPr>
                        <a:t>(26.5%)</a:t>
                      </a:r>
                      <a:endParaRPr lang="en-GB" sz="1300" b="0" i="0" u="none" strike="noStrike" dirty="0">
                        <a:solidFill>
                          <a:schemeClr val="tx1"/>
                        </a:solidFill>
                        <a:effectLst/>
                        <a:latin typeface="Aptos Narrow" panose="020B0004020202020204" pitchFamily="34" charset="0"/>
                      </a:endParaRPr>
                    </a:p>
                  </a:txBody>
                  <a:tcPr marL="6350" marR="6350" marT="6350" marB="0" anchor="b"/>
                </a:tc>
                <a:extLst>
                  <a:ext uri="{0D108BD9-81ED-4DB2-BD59-A6C34878D82A}">
                    <a16:rowId xmlns:a16="http://schemas.microsoft.com/office/drawing/2014/main" val="4225106981"/>
                  </a:ext>
                </a:extLst>
              </a:tr>
            </a:tbl>
          </a:graphicData>
        </a:graphic>
      </p:graphicFrame>
      <p:sp>
        <p:nvSpPr>
          <p:cNvPr id="41" name="TextBox 40">
            <a:extLst>
              <a:ext uri="{FF2B5EF4-FFF2-40B4-BE49-F238E27FC236}">
                <a16:creationId xmlns:a16="http://schemas.microsoft.com/office/drawing/2014/main" id="{07A4B1D9-3849-39F3-8CC6-E8A681A482C4}"/>
              </a:ext>
            </a:extLst>
          </p:cNvPr>
          <p:cNvSpPr txBox="1"/>
          <p:nvPr/>
        </p:nvSpPr>
        <p:spPr>
          <a:xfrm>
            <a:off x="-99881" y="5051759"/>
            <a:ext cx="7151989" cy="338554"/>
          </a:xfrm>
          <a:prstGeom prst="rect">
            <a:avLst/>
          </a:prstGeom>
          <a:noFill/>
        </p:spPr>
        <p:txBody>
          <a:bodyPr wrap="square" rtlCol="0">
            <a:spAutoFit/>
          </a:bodyPr>
          <a:lstStyle/>
          <a:p>
            <a:pPr algn="ctr"/>
            <a:r>
              <a:rPr lang="en-GB" sz="1600" dirty="0"/>
              <a:t>Quantitative data from parent carers of 68 children with intellectual disabilities </a:t>
            </a:r>
          </a:p>
        </p:txBody>
      </p:sp>
    </p:spTree>
    <p:extLst>
      <p:ext uri="{BB962C8B-B14F-4D97-AF65-F5344CB8AC3E}">
        <p14:creationId xmlns:p14="http://schemas.microsoft.com/office/powerpoint/2010/main" val="38489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3" grpId="0"/>
      <p:bldP spid="24" grpId="0"/>
      <p:bldP spid="25" grpId="0" animBg="1"/>
      <p:bldP spid="27" grpId="0" animBg="1"/>
      <p:bldP spid="28" grpId="0"/>
      <p:bldP spid="29" grpId="0" animBg="1"/>
      <p:bldP spid="30" grpId="0" animBg="1"/>
      <p:bldP spid="31"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4F825-3D3A-FD81-EA96-145610CDBA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DEEE1A-CB4A-C8DF-AFB7-005CEC6619AF}"/>
              </a:ext>
            </a:extLst>
          </p:cNvPr>
          <p:cNvSpPr>
            <a:spLocks noGrp="1"/>
          </p:cNvSpPr>
          <p:nvPr>
            <p:ph type="title"/>
          </p:nvPr>
        </p:nvSpPr>
        <p:spPr/>
        <p:txBody>
          <a:bodyPr>
            <a:normAutofit fontScale="90000"/>
          </a:bodyPr>
          <a:lstStyle/>
          <a:p>
            <a:r>
              <a:rPr lang="en-US" dirty="0"/>
              <a:t>Phase 2: Acceptability of The </a:t>
            </a:r>
            <a:r>
              <a:rPr lang="en-US" dirty="0" err="1"/>
              <a:t>Behaviour</a:t>
            </a:r>
            <a:r>
              <a:rPr lang="en-US" dirty="0"/>
              <a:t> Checklist</a:t>
            </a:r>
            <a:br>
              <a:rPr lang="en-US" dirty="0"/>
            </a:br>
            <a:endParaRPr lang="en-US" i="1" dirty="0"/>
          </a:p>
        </p:txBody>
      </p:sp>
      <p:sp>
        <p:nvSpPr>
          <p:cNvPr id="20" name="Content Placeholder 19">
            <a:extLst>
              <a:ext uri="{FF2B5EF4-FFF2-40B4-BE49-F238E27FC236}">
                <a16:creationId xmlns:a16="http://schemas.microsoft.com/office/drawing/2014/main" id="{635EA0FE-3DBD-0BD1-32B1-8E7D10D7145F}"/>
              </a:ext>
            </a:extLst>
          </p:cNvPr>
          <p:cNvSpPr>
            <a:spLocks noGrp="1"/>
          </p:cNvSpPr>
          <p:nvPr>
            <p:ph idx="1"/>
          </p:nvPr>
        </p:nvSpPr>
        <p:spPr>
          <a:xfrm>
            <a:off x="499733" y="1198540"/>
            <a:ext cx="11192534" cy="3567600"/>
          </a:xfrm>
        </p:spPr>
        <p:txBody>
          <a:bodyPr/>
          <a:lstStyle/>
          <a:p>
            <a:pPr marL="285750" indent="-285750">
              <a:buFont typeface="Arial" panose="020B0604020202020204" pitchFamily="34" charset="0"/>
              <a:buChar char="•"/>
            </a:pPr>
            <a:r>
              <a:rPr lang="en-US" dirty="0"/>
              <a:t>Test-retest reliability: all correlations were significant at &lt;.01 indicating good reliability</a:t>
            </a:r>
          </a:p>
          <a:p>
            <a:pPr marL="285750" indent="-285750">
              <a:buFont typeface="Arial" panose="020B0604020202020204" pitchFamily="34" charset="0"/>
              <a:buChar char="•"/>
            </a:pPr>
            <a:r>
              <a:rPr lang="en-US" dirty="0"/>
              <a:t>Construct validity: eight correlations were significant at &lt;.01 indicating good validity</a:t>
            </a:r>
          </a:p>
        </p:txBody>
      </p:sp>
      <p:sp>
        <p:nvSpPr>
          <p:cNvPr id="3" name="TextBox 2">
            <a:extLst>
              <a:ext uri="{FF2B5EF4-FFF2-40B4-BE49-F238E27FC236}">
                <a16:creationId xmlns:a16="http://schemas.microsoft.com/office/drawing/2014/main" id="{F7D5E964-40A1-69E8-5208-15A76AA85AC9}"/>
              </a:ext>
            </a:extLst>
          </p:cNvPr>
          <p:cNvSpPr txBox="1"/>
          <p:nvPr/>
        </p:nvSpPr>
        <p:spPr>
          <a:xfrm>
            <a:off x="10430622" y="-10518"/>
            <a:ext cx="1762609" cy="6876000"/>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 name="Picture 9" descr="A group of people with yellow figures&#10;&#10;AI-generated content may be incorrect.">
            <a:extLst>
              <a:ext uri="{FF2B5EF4-FFF2-40B4-BE49-F238E27FC236}">
                <a16:creationId xmlns:a16="http://schemas.microsoft.com/office/drawing/2014/main" id="{BA2028B4-39FB-8B6F-175D-F5C30E28E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0109" y="3491363"/>
            <a:ext cx="1340469" cy="731865"/>
          </a:xfrm>
          <a:prstGeom prst="rect">
            <a:avLst/>
          </a:prstGeom>
        </p:spPr>
      </p:pic>
      <p:pic>
        <p:nvPicPr>
          <p:cNvPr id="15" name="Picture 14" descr="A logo for a checklist project&#10;&#10;AI-generated content may be incorrect.">
            <a:extLst>
              <a:ext uri="{FF2B5EF4-FFF2-40B4-BE49-F238E27FC236}">
                <a16:creationId xmlns:a16="http://schemas.microsoft.com/office/drawing/2014/main" id="{D5E9429C-55C3-0B07-A458-94228A76C0D3}"/>
              </a:ext>
            </a:extLst>
          </p:cNvPr>
          <p:cNvPicPr>
            <a:picLocks noChangeAspect="1"/>
          </p:cNvPicPr>
          <p:nvPr/>
        </p:nvPicPr>
        <p:blipFill>
          <a:blip r:embed="rId4">
            <a:extLst>
              <a:ext uri="{28A0092B-C50C-407E-A947-70E740481C1C}">
                <a14:useLocalDpi xmlns:a14="http://schemas.microsoft.com/office/drawing/2010/main" val="0"/>
              </a:ext>
            </a:extLst>
          </a:blip>
          <a:srcRect l="21707" t="23345" r="18100" b="24607"/>
          <a:stretch/>
        </p:blipFill>
        <p:spPr>
          <a:xfrm>
            <a:off x="10549525" y="286804"/>
            <a:ext cx="1482234" cy="1281670"/>
          </a:xfrm>
          <a:prstGeom prst="rect">
            <a:avLst/>
          </a:prstGeom>
        </p:spPr>
      </p:pic>
      <p:pic>
        <p:nvPicPr>
          <p:cNvPr id="16" name="Picture 15" descr="A cartoon face with a tear drop&#10;&#10;AI-generated content may be incorrect.">
            <a:extLst>
              <a:ext uri="{FF2B5EF4-FFF2-40B4-BE49-F238E27FC236}">
                <a16:creationId xmlns:a16="http://schemas.microsoft.com/office/drawing/2014/main" id="{379E28FB-D87E-0B6F-FE93-A689A61768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87993" y="1803271"/>
            <a:ext cx="1181243" cy="562197"/>
          </a:xfrm>
          <a:prstGeom prst="rect">
            <a:avLst/>
          </a:prstGeom>
        </p:spPr>
      </p:pic>
      <p:pic>
        <p:nvPicPr>
          <p:cNvPr id="17" name="Picture 16">
            <a:extLst>
              <a:ext uri="{FF2B5EF4-FFF2-40B4-BE49-F238E27FC236}">
                <a16:creationId xmlns:a16="http://schemas.microsoft.com/office/drawing/2014/main" id="{0A35BB1F-13FF-32FF-688C-FBE454C35CC3}"/>
              </a:ext>
            </a:extLst>
          </p:cNvPr>
          <p:cNvPicPr>
            <a:picLocks noChangeAspect="1"/>
          </p:cNvPicPr>
          <p:nvPr/>
        </p:nvPicPr>
        <p:blipFill>
          <a:blip r:embed="rId6"/>
          <a:stretch>
            <a:fillRect/>
          </a:stretch>
        </p:blipFill>
        <p:spPr>
          <a:xfrm>
            <a:off x="10652532" y="4227764"/>
            <a:ext cx="1472373" cy="979798"/>
          </a:xfrm>
          <a:prstGeom prst="rect">
            <a:avLst/>
          </a:prstGeom>
        </p:spPr>
      </p:pic>
      <p:pic>
        <p:nvPicPr>
          <p:cNvPr id="18" name="Picture 17" descr="A colorful logo of a person's head&#10;&#10;AI-generated content may be incorrect.">
            <a:extLst>
              <a:ext uri="{FF2B5EF4-FFF2-40B4-BE49-F238E27FC236}">
                <a16:creationId xmlns:a16="http://schemas.microsoft.com/office/drawing/2014/main" id="{FB0CADE4-1827-E763-200C-9B80B02F9B2C}"/>
              </a:ext>
            </a:extLst>
          </p:cNvPr>
          <p:cNvPicPr>
            <a:picLocks noChangeAspect="1"/>
          </p:cNvPicPr>
          <p:nvPr/>
        </p:nvPicPr>
        <p:blipFill>
          <a:blip r:embed="rId7">
            <a:extLst>
              <a:ext uri="{28A0092B-C50C-407E-A947-70E740481C1C}">
                <a14:useLocalDpi xmlns:a14="http://schemas.microsoft.com/office/drawing/2010/main" val="0"/>
              </a:ext>
            </a:extLst>
          </a:blip>
          <a:srcRect l="16379" t="17951" r="12044" b="13986"/>
          <a:stretch/>
        </p:blipFill>
        <p:spPr>
          <a:xfrm>
            <a:off x="10651337" y="5309052"/>
            <a:ext cx="1331939" cy="1266561"/>
          </a:xfrm>
          <a:prstGeom prst="rect">
            <a:avLst/>
          </a:prstGeom>
        </p:spPr>
      </p:pic>
      <p:pic>
        <p:nvPicPr>
          <p:cNvPr id="1028" name="Picture 4" descr="University of Warwick launches new brand">
            <a:extLst>
              <a:ext uri="{FF2B5EF4-FFF2-40B4-BE49-F238E27FC236}">
                <a16:creationId xmlns:a16="http://schemas.microsoft.com/office/drawing/2014/main" id="{353B7848-A285-A21C-3952-E5328D8F087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04952" y="2690020"/>
            <a:ext cx="1619954" cy="65624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A graph of progress on a graph&#10;&#10;AI-generated content may be incorrect.">
            <a:extLst>
              <a:ext uri="{FF2B5EF4-FFF2-40B4-BE49-F238E27FC236}">
                <a16:creationId xmlns:a16="http://schemas.microsoft.com/office/drawing/2014/main" id="{14A8CC56-096E-846A-66D5-DA48689EE53D}"/>
              </a:ext>
            </a:extLst>
          </p:cNvPr>
          <p:cNvPicPr>
            <a:picLocks noChangeAspect="1"/>
          </p:cNvPicPr>
          <p:nvPr/>
        </p:nvPicPr>
        <p:blipFill>
          <a:blip r:embed="rId9">
            <a:extLst>
              <a:ext uri="{28A0092B-C50C-407E-A947-70E740481C1C}">
                <a14:useLocalDpi xmlns:a14="http://schemas.microsoft.com/office/drawing/2010/main" val="0"/>
              </a:ext>
            </a:extLst>
          </a:blip>
          <a:srcRect t="4666" b="3116"/>
          <a:stretch>
            <a:fillRect/>
          </a:stretch>
        </p:blipFill>
        <p:spPr>
          <a:xfrm>
            <a:off x="1821446" y="1803271"/>
            <a:ext cx="7037546" cy="4946767"/>
          </a:xfrm>
          <a:prstGeom prst="rect">
            <a:avLst/>
          </a:prstGeom>
        </p:spPr>
      </p:pic>
    </p:spTree>
    <p:extLst>
      <p:ext uri="{BB962C8B-B14F-4D97-AF65-F5344CB8AC3E}">
        <p14:creationId xmlns:p14="http://schemas.microsoft.com/office/powerpoint/2010/main" val="123021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49A24-C01A-A848-F331-0ACDEDC8F8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210A32-3658-9588-5154-69C2F222BD09}"/>
              </a:ext>
            </a:extLst>
          </p:cNvPr>
          <p:cNvSpPr>
            <a:spLocks noGrp="1"/>
          </p:cNvSpPr>
          <p:nvPr>
            <p:ph type="title"/>
          </p:nvPr>
        </p:nvSpPr>
        <p:spPr/>
        <p:txBody>
          <a:bodyPr>
            <a:normAutofit fontScale="90000"/>
          </a:bodyPr>
          <a:lstStyle/>
          <a:p>
            <a:r>
              <a:rPr lang="en-US" dirty="0"/>
              <a:t>Phase 2: Acceptability of The </a:t>
            </a:r>
            <a:r>
              <a:rPr lang="en-US" dirty="0" err="1"/>
              <a:t>Behaviour</a:t>
            </a:r>
            <a:r>
              <a:rPr lang="en-US" dirty="0"/>
              <a:t> Checklist</a:t>
            </a:r>
            <a:br>
              <a:rPr lang="en-US" dirty="0"/>
            </a:br>
            <a:endParaRPr lang="en-US" i="1" dirty="0"/>
          </a:p>
        </p:txBody>
      </p:sp>
      <p:sp>
        <p:nvSpPr>
          <p:cNvPr id="3" name="TextBox 2">
            <a:extLst>
              <a:ext uri="{FF2B5EF4-FFF2-40B4-BE49-F238E27FC236}">
                <a16:creationId xmlns:a16="http://schemas.microsoft.com/office/drawing/2014/main" id="{7D97041E-B477-F1CA-BB8D-5C98E2351799}"/>
              </a:ext>
            </a:extLst>
          </p:cNvPr>
          <p:cNvSpPr txBox="1"/>
          <p:nvPr/>
        </p:nvSpPr>
        <p:spPr>
          <a:xfrm>
            <a:off x="10430622" y="-10518"/>
            <a:ext cx="1762609" cy="6876000"/>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 name="Picture 9" descr="A group of people with yellow figures&#10;&#10;AI-generated content may be incorrect.">
            <a:extLst>
              <a:ext uri="{FF2B5EF4-FFF2-40B4-BE49-F238E27FC236}">
                <a16:creationId xmlns:a16="http://schemas.microsoft.com/office/drawing/2014/main" id="{CCE248FC-FF32-3F67-06B1-79424F8311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0109" y="3491363"/>
            <a:ext cx="1340469" cy="731865"/>
          </a:xfrm>
          <a:prstGeom prst="rect">
            <a:avLst/>
          </a:prstGeom>
        </p:spPr>
      </p:pic>
      <p:pic>
        <p:nvPicPr>
          <p:cNvPr id="15" name="Picture 14" descr="A logo for a checklist project&#10;&#10;AI-generated content may be incorrect.">
            <a:extLst>
              <a:ext uri="{FF2B5EF4-FFF2-40B4-BE49-F238E27FC236}">
                <a16:creationId xmlns:a16="http://schemas.microsoft.com/office/drawing/2014/main" id="{EFB0DD33-098B-353D-DC9A-2918D51DD1FE}"/>
              </a:ext>
            </a:extLst>
          </p:cNvPr>
          <p:cNvPicPr>
            <a:picLocks noChangeAspect="1"/>
          </p:cNvPicPr>
          <p:nvPr/>
        </p:nvPicPr>
        <p:blipFill>
          <a:blip r:embed="rId4">
            <a:extLst>
              <a:ext uri="{28A0092B-C50C-407E-A947-70E740481C1C}">
                <a14:useLocalDpi xmlns:a14="http://schemas.microsoft.com/office/drawing/2010/main" val="0"/>
              </a:ext>
            </a:extLst>
          </a:blip>
          <a:srcRect l="21707" t="23345" r="18100" b="24607"/>
          <a:stretch/>
        </p:blipFill>
        <p:spPr>
          <a:xfrm>
            <a:off x="10549525" y="286804"/>
            <a:ext cx="1482234" cy="1281670"/>
          </a:xfrm>
          <a:prstGeom prst="rect">
            <a:avLst/>
          </a:prstGeom>
        </p:spPr>
      </p:pic>
      <p:pic>
        <p:nvPicPr>
          <p:cNvPr id="16" name="Picture 15" descr="A cartoon face with a tear drop&#10;&#10;AI-generated content may be incorrect.">
            <a:extLst>
              <a:ext uri="{FF2B5EF4-FFF2-40B4-BE49-F238E27FC236}">
                <a16:creationId xmlns:a16="http://schemas.microsoft.com/office/drawing/2014/main" id="{2E969323-D625-71E0-E037-8DDF67DC36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87993" y="1803271"/>
            <a:ext cx="1181243" cy="562197"/>
          </a:xfrm>
          <a:prstGeom prst="rect">
            <a:avLst/>
          </a:prstGeom>
        </p:spPr>
      </p:pic>
      <p:pic>
        <p:nvPicPr>
          <p:cNvPr id="17" name="Picture 16">
            <a:extLst>
              <a:ext uri="{FF2B5EF4-FFF2-40B4-BE49-F238E27FC236}">
                <a16:creationId xmlns:a16="http://schemas.microsoft.com/office/drawing/2014/main" id="{96FDFD9E-9866-149A-B999-07393F268378}"/>
              </a:ext>
            </a:extLst>
          </p:cNvPr>
          <p:cNvPicPr>
            <a:picLocks noChangeAspect="1"/>
          </p:cNvPicPr>
          <p:nvPr/>
        </p:nvPicPr>
        <p:blipFill>
          <a:blip r:embed="rId6"/>
          <a:stretch>
            <a:fillRect/>
          </a:stretch>
        </p:blipFill>
        <p:spPr>
          <a:xfrm>
            <a:off x="10652532" y="4227764"/>
            <a:ext cx="1472373" cy="979798"/>
          </a:xfrm>
          <a:prstGeom prst="rect">
            <a:avLst/>
          </a:prstGeom>
        </p:spPr>
      </p:pic>
      <p:pic>
        <p:nvPicPr>
          <p:cNvPr id="18" name="Picture 17" descr="A colorful logo of a person's head&#10;&#10;AI-generated content may be incorrect.">
            <a:extLst>
              <a:ext uri="{FF2B5EF4-FFF2-40B4-BE49-F238E27FC236}">
                <a16:creationId xmlns:a16="http://schemas.microsoft.com/office/drawing/2014/main" id="{CA6625C9-AE19-EDBF-8B0F-24A4CF18C3E4}"/>
              </a:ext>
            </a:extLst>
          </p:cNvPr>
          <p:cNvPicPr>
            <a:picLocks noChangeAspect="1"/>
          </p:cNvPicPr>
          <p:nvPr/>
        </p:nvPicPr>
        <p:blipFill>
          <a:blip r:embed="rId7">
            <a:extLst>
              <a:ext uri="{28A0092B-C50C-407E-A947-70E740481C1C}">
                <a14:useLocalDpi xmlns:a14="http://schemas.microsoft.com/office/drawing/2010/main" val="0"/>
              </a:ext>
            </a:extLst>
          </a:blip>
          <a:srcRect l="16379" t="17951" r="12044" b="13986"/>
          <a:stretch/>
        </p:blipFill>
        <p:spPr>
          <a:xfrm>
            <a:off x="10651337" y="5309052"/>
            <a:ext cx="1331939" cy="1266561"/>
          </a:xfrm>
          <a:prstGeom prst="rect">
            <a:avLst/>
          </a:prstGeom>
        </p:spPr>
      </p:pic>
      <p:pic>
        <p:nvPicPr>
          <p:cNvPr id="1028" name="Picture 4" descr="University of Warwick launches new brand">
            <a:extLst>
              <a:ext uri="{FF2B5EF4-FFF2-40B4-BE49-F238E27FC236}">
                <a16:creationId xmlns:a16="http://schemas.microsoft.com/office/drawing/2014/main" id="{980B5A55-16CD-88AF-E508-71D291112AA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04952" y="2690020"/>
            <a:ext cx="1619954" cy="65624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 5">
            <a:extLst>
              <a:ext uri="{FF2B5EF4-FFF2-40B4-BE49-F238E27FC236}">
                <a16:creationId xmlns:a16="http://schemas.microsoft.com/office/drawing/2014/main" id="{C7CA1CC6-CBAF-73DC-FABB-3709C9DFF6F7}"/>
              </a:ext>
            </a:extLst>
          </p:cNvPr>
          <p:cNvGraphicFramePr/>
          <p:nvPr/>
        </p:nvGraphicFramePr>
        <p:xfrm>
          <a:off x="1213293" y="1147961"/>
          <a:ext cx="8128000"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620280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C5FBF-D11D-E412-9099-41DF2C53E5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2667E0-DA32-A6EE-5301-2A88FB28D2FA}"/>
              </a:ext>
            </a:extLst>
          </p:cNvPr>
          <p:cNvSpPr>
            <a:spLocks noGrp="1"/>
          </p:cNvSpPr>
          <p:nvPr>
            <p:ph type="title"/>
          </p:nvPr>
        </p:nvSpPr>
        <p:spPr/>
        <p:txBody>
          <a:bodyPr>
            <a:normAutofit fontScale="90000"/>
          </a:bodyPr>
          <a:lstStyle/>
          <a:p>
            <a:r>
              <a:rPr lang="en-US" dirty="0"/>
              <a:t>Phase 2: Acceptability of The </a:t>
            </a:r>
            <a:r>
              <a:rPr lang="en-US" dirty="0" err="1"/>
              <a:t>Behaviour</a:t>
            </a:r>
            <a:r>
              <a:rPr lang="en-US" dirty="0"/>
              <a:t> Checklist</a:t>
            </a:r>
            <a:br>
              <a:rPr lang="en-US" dirty="0"/>
            </a:br>
            <a:endParaRPr lang="en-US" i="1" dirty="0"/>
          </a:p>
        </p:txBody>
      </p:sp>
      <p:sp>
        <p:nvSpPr>
          <p:cNvPr id="3" name="TextBox 2">
            <a:extLst>
              <a:ext uri="{FF2B5EF4-FFF2-40B4-BE49-F238E27FC236}">
                <a16:creationId xmlns:a16="http://schemas.microsoft.com/office/drawing/2014/main" id="{57415223-BD09-EDE5-6C2B-CE6E08DA53DD}"/>
              </a:ext>
            </a:extLst>
          </p:cNvPr>
          <p:cNvSpPr txBox="1"/>
          <p:nvPr/>
        </p:nvSpPr>
        <p:spPr>
          <a:xfrm>
            <a:off x="10430622" y="-10518"/>
            <a:ext cx="1762609" cy="6876000"/>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 name="Picture 9" descr="A group of people with yellow figures&#10;&#10;AI-generated content may be incorrect.">
            <a:extLst>
              <a:ext uri="{FF2B5EF4-FFF2-40B4-BE49-F238E27FC236}">
                <a16:creationId xmlns:a16="http://schemas.microsoft.com/office/drawing/2014/main" id="{2189654B-48EE-4AAE-5BE1-F621FB56B5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0109" y="3491363"/>
            <a:ext cx="1340469" cy="731865"/>
          </a:xfrm>
          <a:prstGeom prst="rect">
            <a:avLst/>
          </a:prstGeom>
        </p:spPr>
      </p:pic>
      <p:pic>
        <p:nvPicPr>
          <p:cNvPr id="15" name="Picture 14" descr="A logo for a checklist project&#10;&#10;AI-generated content may be incorrect.">
            <a:extLst>
              <a:ext uri="{FF2B5EF4-FFF2-40B4-BE49-F238E27FC236}">
                <a16:creationId xmlns:a16="http://schemas.microsoft.com/office/drawing/2014/main" id="{EEC83AC7-F34A-671E-A475-8DDAE024E61B}"/>
              </a:ext>
            </a:extLst>
          </p:cNvPr>
          <p:cNvPicPr>
            <a:picLocks noChangeAspect="1"/>
          </p:cNvPicPr>
          <p:nvPr/>
        </p:nvPicPr>
        <p:blipFill>
          <a:blip r:embed="rId4">
            <a:extLst>
              <a:ext uri="{28A0092B-C50C-407E-A947-70E740481C1C}">
                <a14:useLocalDpi xmlns:a14="http://schemas.microsoft.com/office/drawing/2010/main" val="0"/>
              </a:ext>
            </a:extLst>
          </a:blip>
          <a:srcRect l="21707" t="23345" r="18100" b="24607"/>
          <a:stretch/>
        </p:blipFill>
        <p:spPr>
          <a:xfrm>
            <a:off x="10549525" y="286804"/>
            <a:ext cx="1482234" cy="1281670"/>
          </a:xfrm>
          <a:prstGeom prst="rect">
            <a:avLst/>
          </a:prstGeom>
        </p:spPr>
      </p:pic>
      <p:pic>
        <p:nvPicPr>
          <p:cNvPr id="16" name="Picture 15" descr="A cartoon face with a tear drop&#10;&#10;AI-generated content may be incorrect.">
            <a:extLst>
              <a:ext uri="{FF2B5EF4-FFF2-40B4-BE49-F238E27FC236}">
                <a16:creationId xmlns:a16="http://schemas.microsoft.com/office/drawing/2014/main" id="{012B620B-7F5B-A52F-7194-2A9AA0DA52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87993" y="1803271"/>
            <a:ext cx="1181243" cy="562197"/>
          </a:xfrm>
          <a:prstGeom prst="rect">
            <a:avLst/>
          </a:prstGeom>
        </p:spPr>
      </p:pic>
      <p:pic>
        <p:nvPicPr>
          <p:cNvPr id="17" name="Picture 16">
            <a:extLst>
              <a:ext uri="{FF2B5EF4-FFF2-40B4-BE49-F238E27FC236}">
                <a16:creationId xmlns:a16="http://schemas.microsoft.com/office/drawing/2014/main" id="{0D519F4F-B2B8-28B4-6896-6906E96F5021}"/>
              </a:ext>
            </a:extLst>
          </p:cNvPr>
          <p:cNvPicPr>
            <a:picLocks noChangeAspect="1"/>
          </p:cNvPicPr>
          <p:nvPr/>
        </p:nvPicPr>
        <p:blipFill>
          <a:blip r:embed="rId6"/>
          <a:stretch>
            <a:fillRect/>
          </a:stretch>
        </p:blipFill>
        <p:spPr>
          <a:xfrm>
            <a:off x="10652532" y="4227764"/>
            <a:ext cx="1472373" cy="979798"/>
          </a:xfrm>
          <a:prstGeom prst="rect">
            <a:avLst/>
          </a:prstGeom>
        </p:spPr>
      </p:pic>
      <p:pic>
        <p:nvPicPr>
          <p:cNvPr id="18" name="Picture 17" descr="A colorful logo of a person's head&#10;&#10;AI-generated content may be incorrect.">
            <a:extLst>
              <a:ext uri="{FF2B5EF4-FFF2-40B4-BE49-F238E27FC236}">
                <a16:creationId xmlns:a16="http://schemas.microsoft.com/office/drawing/2014/main" id="{09D7A7A7-FDA6-1B2B-C130-1D7B359FF0AF}"/>
              </a:ext>
            </a:extLst>
          </p:cNvPr>
          <p:cNvPicPr>
            <a:picLocks noChangeAspect="1"/>
          </p:cNvPicPr>
          <p:nvPr/>
        </p:nvPicPr>
        <p:blipFill>
          <a:blip r:embed="rId7">
            <a:extLst>
              <a:ext uri="{28A0092B-C50C-407E-A947-70E740481C1C}">
                <a14:useLocalDpi xmlns:a14="http://schemas.microsoft.com/office/drawing/2010/main" val="0"/>
              </a:ext>
            </a:extLst>
          </a:blip>
          <a:srcRect l="16379" t="17951" r="12044" b="13986"/>
          <a:stretch/>
        </p:blipFill>
        <p:spPr>
          <a:xfrm>
            <a:off x="10651337" y="5309052"/>
            <a:ext cx="1331939" cy="1266561"/>
          </a:xfrm>
          <a:prstGeom prst="rect">
            <a:avLst/>
          </a:prstGeom>
        </p:spPr>
      </p:pic>
      <p:pic>
        <p:nvPicPr>
          <p:cNvPr id="1028" name="Picture 4" descr="University of Warwick launches new brand">
            <a:extLst>
              <a:ext uri="{FF2B5EF4-FFF2-40B4-BE49-F238E27FC236}">
                <a16:creationId xmlns:a16="http://schemas.microsoft.com/office/drawing/2014/main" id="{082D0B89-1D13-7044-128C-E6F19B0E2F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04952" y="2690020"/>
            <a:ext cx="1619954" cy="65624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 3">
            <a:extLst>
              <a:ext uri="{FF2B5EF4-FFF2-40B4-BE49-F238E27FC236}">
                <a16:creationId xmlns:a16="http://schemas.microsoft.com/office/drawing/2014/main" id="{3F358E64-5D78-7680-28C1-2D89DF751166}"/>
              </a:ext>
            </a:extLst>
          </p:cNvPr>
          <p:cNvGraphicFramePr/>
          <p:nvPr/>
        </p:nvGraphicFramePr>
        <p:xfrm>
          <a:off x="160241" y="1173839"/>
          <a:ext cx="10056054" cy="512804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Speech Bubble: Rectangle with Corners Rounded 43">
            <a:extLst>
              <a:ext uri="{FF2B5EF4-FFF2-40B4-BE49-F238E27FC236}">
                <a16:creationId xmlns:a16="http://schemas.microsoft.com/office/drawing/2014/main" id="{80A94A7D-F484-1752-4AFB-248AE9AC98C3}"/>
              </a:ext>
            </a:extLst>
          </p:cNvPr>
          <p:cNvSpPr/>
          <p:nvPr/>
        </p:nvSpPr>
        <p:spPr>
          <a:xfrm>
            <a:off x="499733" y="922105"/>
            <a:ext cx="4454289" cy="2042934"/>
          </a:xfrm>
          <a:prstGeom prst="wedgeRoundRectCallout">
            <a:avLst>
              <a:gd name="adj1" fmla="val -60356"/>
              <a:gd name="adj2" fmla="val 69392"/>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GB" sz="1600" dirty="0">
                <a:effectLst/>
                <a:ea typeface="Aptos" panose="020B0004020202020204" pitchFamily="34" charset="0"/>
              </a:rPr>
              <a:t>“I feel confident to hound the professionals because you're the only person. Some people are kind of a bit more vocal in this group, but you're the only person that is going to advocate for them. So don't be afraid to keep checking through the list till you're happy...”</a:t>
            </a:r>
            <a:r>
              <a:rPr lang="en-GB" sz="1400" dirty="0">
                <a:effectLst/>
              </a:rPr>
              <a:t> </a:t>
            </a:r>
            <a:endParaRPr lang="en-US" sz="1400" dirty="0"/>
          </a:p>
        </p:txBody>
      </p:sp>
      <p:sp>
        <p:nvSpPr>
          <p:cNvPr id="7" name="Speech Bubble: Rectangle with Corners Rounded 47">
            <a:extLst>
              <a:ext uri="{FF2B5EF4-FFF2-40B4-BE49-F238E27FC236}">
                <a16:creationId xmlns:a16="http://schemas.microsoft.com/office/drawing/2014/main" id="{09485E93-1C23-CD47-8BD5-808FA86A8292}"/>
              </a:ext>
            </a:extLst>
          </p:cNvPr>
          <p:cNvSpPr/>
          <p:nvPr/>
        </p:nvSpPr>
        <p:spPr>
          <a:xfrm>
            <a:off x="5146544" y="4223228"/>
            <a:ext cx="5069751" cy="2180646"/>
          </a:xfrm>
          <a:prstGeom prst="wedgeRoundRectCallout">
            <a:avLst>
              <a:gd name="adj1" fmla="val -75336"/>
              <a:gd name="adj2" fmla="val 33333"/>
              <a:gd name="adj3" fmla="val 16667"/>
            </a:avLst>
          </a:prstGeom>
          <a:solidFill>
            <a:schemeClr val="accent2"/>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n-GB" sz="1600" dirty="0">
                <a:effectLst/>
                <a:ea typeface="Aptos" panose="020B0004020202020204" pitchFamily="34" charset="0"/>
              </a:rPr>
              <a:t>“It just it feels to ourselves and the psychologist that she keeps changing what she wants, what is her main behaviour of concern essentially. And then things have sort of changed and improved slightly and then she's moved on to something else. So, I don't know, maybe having something physical like this might help to go through. Yeah, just narrow it down.”</a:t>
            </a:r>
            <a:r>
              <a:rPr lang="en-GB" sz="1400" dirty="0">
                <a:effectLst/>
              </a:rPr>
              <a:t> </a:t>
            </a:r>
            <a:endParaRPr lang="en-US" sz="1400" dirty="0"/>
          </a:p>
        </p:txBody>
      </p:sp>
    </p:spTree>
    <p:extLst>
      <p:ext uri="{BB962C8B-B14F-4D97-AF65-F5344CB8AC3E}">
        <p14:creationId xmlns:p14="http://schemas.microsoft.com/office/powerpoint/2010/main" val="71951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5CD8-BD8F-41AA-9B19-48D6FD68B2DF}"/>
              </a:ext>
            </a:extLst>
          </p:cNvPr>
          <p:cNvSpPr>
            <a:spLocks noGrp="1"/>
          </p:cNvSpPr>
          <p:nvPr>
            <p:ph type="title"/>
          </p:nvPr>
        </p:nvSpPr>
        <p:spPr>
          <a:xfrm>
            <a:off x="581192" y="641653"/>
            <a:ext cx="11029616" cy="1095560"/>
          </a:xfrm>
        </p:spPr>
        <p:txBody>
          <a:bodyPr anchor="t">
            <a:normAutofit/>
          </a:bodyPr>
          <a:lstStyle/>
          <a:p>
            <a:r>
              <a:rPr lang="en-GB" dirty="0">
                <a:solidFill>
                  <a:schemeClr val="accent2"/>
                </a:solidFill>
              </a:rPr>
              <a:t>More resources for behaviour that challenges</a:t>
            </a:r>
          </a:p>
        </p:txBody>
      </p:sp>
      <p:pic>
        <p:nvPicPr>
          <p:cNvPr id="6" name="Content Placeholder 5" descr="A screenshot of a video&#10;&#10;AI-generated content may be incorrect.">
            <a:extLst>
              <a:ext uri="{FF2B5EF4-FFF2-40B4-BE49-F238E27FC236}">
                <a16:creationId xmlns:a16="http://schemas.microsoft.com/office/drawing/2014/main" id="{0EDDAABC-07AF-0FDD-6C27-83581444DD6E}"/>
              </a:ext>
            </a:extLst>
          </p:cNvPr>
          <p:cNvPicPr>
            <a:picLocks noGrp="1" noChangeAspect="1"/>
          </p:cNvPicPr>
          <p:nvPr>
            <p:ph idx="1"/>
          </p:nvPr>
        </p:nvPicPr>
        <p:blipFill>
          <a:blip r:embed="rId2"/>
          <a:srcRect l="17526" t="9015" r="19464" b="11657"/>
          <a:stretch>
            <a:fillRect/>
          </a:stretch>
        </p:blipFill>
        <p:spPr>
          <a:xfrm>
            <a:off x="4745911" y="3803925"/>
            <a:ext cx="3716977" cy="2917914"/>
          </a:xfrm>
          <a:prstGeom prst="rect">
            <a:avLst/>
          </a:prstGeom>
        </p:spPr>
      </p:pic>
      <p:pic>
        <p:nvPicPr>
          <p:cNvPr id="3" name="Picture 2" descr="A qr code on a screen&#10;&#10;AI-generated content may be incorrect.">
            <a:extLst>
              <a:ext uri="{FF2B5EF4-FFF2-40B4-BE49-F238E27FC236}">
                <a16:creationId xmlns:a16="http://schemas.microsoft.com/office/drawing/2014/main" id="{867C58F2-9519-27BB-045F-C84916990B4B}"/>
              </a:ext>
            </a:extLst>
          </p:cNvPr>
          <p:cNvPicPr>
            <a:picLocks noChangeAspect="1"/>
          </p:cNvPicPr>
          <p:nvPr/>
        </p:nvPicPr>
        <p:blipFill>
          <a:blip r:embed="rId3"/>
          <a:srcRect l="15318" t="9364" r="15581" b="1734"/>
          <a:stretch>
            <a:fillRect/>
          </a:stretch>
        </p:blipFill>
        <p:spPr>
          <a:xfrm>
            <a:off x="5657245" y="1367894"/>
            <a:ext cx="1963456" cy="1969477"/>
          </a:xfrm>
          <a:prstGeom prst="rect">
            <a:avLst/>
          </a:prstGeom>
        </p:spPr>
      </p:pic>
      <p:pic>
        <p:nvPicPr>
          <p:cNvPr id="9" name="Picture 8" descr="A screenshot of a computer screen&#10;&#10;AI-generated content may be incorrect.">
            <a:extLst>
              <a:ext uri="{FF2B5EF4-FFF2-40B4-BE49-F238E27FC236}">
                <a16:creationId xmlns:a16="http://schemas.microsoft.com/office/drawing/2014/main" id="{BE537A72-DDAA-3BBD-69AE-633913B39163}"/>
              </a:ext>
            </a:extLst>
          </p:cNvPr>
          <p:cNvPicPr>
            <a:picLocks noChangeAspect="1"/>
          </p:cNvPicPr>
          <p:nvPr/>
        </p:nvPicPr>
        <p:blipFill>
          <a:blip r:embed="rId4"/>
          <a:srcRect l="31808" t="11930" r="31981" b="5501"/>
          <a:stretch>
            <a:fillRect/>
          </a:stretch>
        </p:blipFill>
        <p:spPr>
          <a:xfrm>
            <a:off x="581192" y="1048685"/>
            <a:ext cx="3990109" cy="5673154"/>
          </a:xfrm>
          <a:prstGeom prst="rect">
            <a:avLst/>
          </a:prstGeom>
        </p:spPr>
      </p:pic>
      <p:pic>
        <p:nvPicPr>
          <p:cNvPr id="11" name="Picture 10" descr="A picture containing screenshot&#10;&#10;Description automatically generated">
            <a:extLst>
              <a:ext uri="{FF2B5EF4-FFF2-40B4-BE49-F238E27FC236}">
                <a16:creationId xmlns:a16="http://schemas.microsoft.com/office/drawing/2014/main" id="{97F8D772-9F3E-4511-3C1B-5D3C4B137B3A}"/>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t="-4"/>
          <a:stretch/>
        </p:blipFill>
        <p:spPr>
          <a:xfrm>
            <a:off x="8619863" y="1048685"/>
            <a:ext cx="3533917" cy="4912728"/>
          </a:xfrm>
          <a:prstGeom prst="rect">
            <a:avLst/>
          </a:prstGeom>
        </p:spPr>
      </p:pic>
    </p:spTree>
    <p:extLst>
      <p:ext uri="{BB962C8B-B14F-4D97-AF65-F5344CB8AC3E}">
        <p14:creationId xmlns:p14="http://schemas.microsoft.com/office/powerpoint/2010/main" val="2302582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ext Box 2"/>
          <p:cNvSpPr txBox="1">
            <a:spLocks noChangeArrowheads="1"/>
          </p:cNvSpPr>
          <p:nvPr/>
        </p:nvSpPr>
        <p:spPr bwMode="auto">
          <a:xfrm>
            <a:off x="2495550" y="2451101"/>
            <a:ext cx="6840538" cy="322461"/>
          </a:xfrm>
          <a:prstGeom prst="rect">
            <a:avLst/>
          </a:prstGeom>
          <a:noFill/>
          <a:ln w="9525">
            <a:noFill/>
            <a:miter lim="800000"/>
            <a:headEnd/>
            <a:tailEnd/>
          </a:ln>
        </p:spPr>
        <p:txBody>
          <a:bodyPr>
            <a:spAutoFit/>
          </a:bodyPr>
          <a:lstStyle/>
          <a:p>
            <a:pPr>
              <a:lnSpc>
                <a:spcPct val="80000"/>
              </a:lnSpc>
              <a:spcBef>
                <a:spcPct val="20000"/>
              </a:spcBef>
            </a:pPr>
            <a:endParaRPr lang="en-US" altLang="en-US"/>
          </a:p>
        </p:txBody>
      </p:sp>
      <p:sp>
        <p:nvSpPr>
          <p:cNvPr id="2" name="Title 1">
            <a:extLst>
              <a:ext uri="{FF2B5EF4-FFF2-40B4-BE49-F238E27FC236}">
                <a16:creationId xmlns:a16="http://schemas.microsoft.com/office/drawing/2014/main" id="{6C63D8BA-A9B1-895A-7968-50068EB08B51}"/>
              </a:ext>
            </a:extLst>
          </p:cNvPr>
          <p:cNvSpPr>
            <a:spLocks noGrp="1"/>
          </p:cNvSpPr>
          <p:nvPr>
            <p:ph type="title"/>
          </p:nvPr>
        </p:nvSpPr>
        <p:spPr/>
        <p:txBody>
          <a:bodyPr/>
          <a:lstStyle/>
          <a:p>
            <a:pPr>
              <a:spcBef>
                <a:spcPct val="50000"/>
              </a:spcBef>
            </a:pPr>
            <a:r>
              <a:rPr lang="en-GB" altLang="en-US" dirty="0"/>
              <a:t>When dealing with us professionals:</a:t>
            </a:r>
            <a:br>
              <a:rPr lang="en-GB" altLang="en-US" dirty="0"/>
            </a:br>
            <a:r>
              <a:rPr lang="en-GB" altLang="en-US" dirty="0"/>
              <a:t> Speak softly and carry a big stick. </a:t>
            </a:r>
            <a:br>
              <a:rPr lang="en-GB" altLang="en-US" dirty="0"/>
            </a:br>
            <a:endParaRPr lang="en-US" dirty="0"/>
          </a:p>
        </p:txBody>
      </p:sp>
      <p:sp>
        <p:nvSpPr>
          <p:cNvPr id="4" name="Text Placeholder 3">
            <a:extLst>
              <a:ext uri="{FF2B5EF4-FFF2-40B4-BE49-F238E27FC236}">
                <a16:creationId xmlns:a16="http://schemas.microsoft.com/office/drawing/2014/main" id="{A561DB35-A33E-71CA-BABF-BC3ABDB80974}"/>
              </a:ext>
            </a:extLst>
          </p:cNvPr>
          <p:cNvSpPr>
            <a:spLocks noGrp="1"/>
          </p:cNvSpPr>
          <p:nvPr>
            <p:ph type="body" sz="quarter" idx="14"/>
          </p:nvPr>
        </p:nvSpPr>
        <p:spPr>
          <a:xfrm>
            <a:off x="499734" y="3183868"/>
            <a:ext cx="4859999" cy="501740"/>
          </a:xfrm>
        </p:spPr>
        <p:txBody>
          <a:bodyPr/>
          <a:lstStyle/>
          <a:p>
            <a:r>
              <a:rPr lang="en-GB" altLang="en-US" dirty="0"/>
              <a:t>(</a:t>
            </a:r>
            <a:r>
              <a:rPr lang="en-GB" altLang="en-US" i="1" dirty="0"/>
              <a:t>Theodore Roosevelt)</a:t>
            </a:r>
          </a:p>
          <a:p>
            <a:endParaRPr lang="en-US" dirty="0"/>
          </a:p>
        </p:txBody>
      </p:sp>
      <p:pic>
        <p:nvPicPr>
          <p:cNvPr id="11" name="Picture Placeholder 10" descr="Child playing with blue flag">
            <a:extLst>
              <a:ext uri="{FF2B5EF4-FFF2-40B4-BE49-F238E27FC236}">
                <a16:creationId xmlns:a16="http://schemas.microsoft.com/office/drawing/2014/main" id="{E56A9B3F-6AE4-85B0-2C4C-B8A2F3F8CA17}"/>
              </a:ext>
            </a:extLst>
          </p:cNvPr>
          <p:cNvPicPr>
            <a:picLocks noGrp="1" noChangeAspect="1"/>
          </p:cNvPicPr>
          <p:nvPr>
            <p:ph type="pic" sz="quarter" idx="12"/>
          </p:nvPr>
        </p:nvPicPr>
        <p:blipFill>
          <a:blip r:embed="rId2"/>
          <a:srcRect l="41511" r="1993"/>
          <a:stretch>
            <a:fillRect/>
          </a:stretch>
        </p:blipFill>
        <p:spPr>
          <a:xfrm>
            <a:off x="5986021" y="-1"/>
            <a:ext cx="4549978" cy="5368546"/>
          </a:xfrm>
        </p:spPr>
      </p:pic>
      <p:sp>
        <p:nvSpPr>
          <p:cNvPr id="3" name="Title 1">
            <a:extLst>
              <a:ext uri="{FF2B5EF4-FFF2-40B4-BE49-F238E27FC236}">
                <a16:creationId xmlns:a16="http://schemas.microsoft.com/office/drawing/2014/main" id="{F363FB57-6F0A-9220-C59E-A9A028DBA145}"/>
              </a:ext>
            </a:extLst>
          </p:cNvPr>
          <p:cNvSpPr txBox="1">
            <a:spLocks/>
          </p:cNvSpPr>
          <p:nvPr/>
        </p:nvSpPr>
        <p:spPr>
          <a:xfrm>
            <a:off x="499734" y="4329498"/>
            <a:ext cx="4860000" cy="2235622"/>
          </a:xfrm>
          <a:prstGeom prst="rect">
            <a:avLst/>
          </a:prstGeom>
        </p:spPr>
        <p:txBody>
          <a:bodyPr vert="horz" wrap="square" lIns="0" tIns="0" rIns="0" bIns="0" rtlCol="0" anchor="t">
            <a:noAutofit/>
          </a:bodyPr>
          <a:lstStyle>
            <a:lvl1pPr algn="l" defTabSz="914400" rtl="0" eaLnBrk="1" latinLnBrk="0" hangingPunct="1">
              <a:lnSpc>
                <a:spcPct val="80000"/>
              </a:lnSpc>
              <a:spcBef>
                <a:spcPct val="0"/>
              </a:spcBef>
              <a:buNone/>
              <a:defRPr sz="2400" b="0" i="0" kern="1200">
                <a:solidFill>
                  <a:schemeClr val="tx1"/>
                </a:solidFill>
                <a:latin typeface="Aptos" panose="020B0004020202020204" pitchFamily="34" charset="0"/>
                <a:ea typeface="+mj-ea"/>
                <a:cs typeface="Calibri" panose="020F0502020204030204" pitchFamily="34" charset="0"/>
              </a:defRPr>
            </a:lvl1pPr>
          </a:lstStyle>
          <a:p>
            <a:pPr>
              <a:spcBef>
                <a:spcPct val="50000"/>
              </a:spcBef>
            </a:pPr>
            <a:r>
              <a:rPr lang="en-GB" altLang="en-US" sz="4000" b="1" dirty="0"/>
              <a:t>Thank you</a:t>
            </a:r>
            <a:endParaRPr lang="en-US" sz="4000" b="1" dirty="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9106D-E521-738B-11AD-5E25F110F52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839C601-0AF7-55FF-4395-0B1657865749}"/>
              </a:ext>
            </a:extLst>
          </p:cNvPr>
          <p:cNvSpPr>
            <a:spLocks noGrp="1"/>
          </p:cNvSpPr>
          <p:nvPr>
            <p:ph type="title"/>
          </p:nvPr>
        </p:nvSpPr>
        <p:spPr/>
        <p:txBody>
          <a:bodyPr/>
          <a:lstStyle/>
          <a:p>
            <a:r>
              <a:rPr lang="en-US" dirty="0"/>
              <a:t>Roadmap</a:t>
            </a:r>
          </a:p>
        </p:txBody>
      </p:sp>
      <p:pic>
        <p:nvPicPr>
          <p:cNvPr id="10" name="Graphic 9" descr="Footprints with solid fill">
            <a:extLst>
              <a:ext uri="{FF2B5EF4-FFF2-40B4-BE49-F238E27FC236}">
                <a16:creationId xmlns:a16="http://schemas.microsoft.com/office/drawing/2014/main" id="{B8D845F3-E139-B5DA-FFDD-F3D549F426C7}"/>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rot="1252059">
            <a:off x="4018766" y="2844657"/>
            <a:ext cx="914400" cy="914400"/>
          </a:xfrm>
          <a:prstGeom prst="rect">
            <a:avLst/>
          </a:prstGeom>
        </p:spPr>
      </p:pic>
      <p:pic>
        <p:nvPicPr>
          <p:cNvPr id="12" name="Graphic 11" descr="Footprints with solid fill">
            <a:extLst>
              <a:ext uri="{FF2B5EF4-FFF2-40B4-BE49-F238E27FC236}">
                <a16:creationId xmlns:a16="http://schemas.microsoft.com/office/drawing/2014/main" id="{224A9CE3-EE92-04E5-2FBC-888C4FD23DC8}"/>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rot="19312952">
            <a:off x="10405740" y="2357122"/>
            <a:ext cx="914400" cy="914400"/>
          </a:xfrm>
          <a:prstGeom prst="rect">
            <a:avLst/>
          </a:prstGeom>
        </p:spPr>
      </p:pic>
      <p:pic>
        <p:nvPicPr>
          <p:cNvPr id="13" name="Graphic 12" descr="Footprints with solid fill">
            <a:extLst>
              <a:ext uri="{FF2B5EF4-FFF2-40B4-BE49-F238E27FC236}">
                <a16:creationId xmlns:a16="http://schemas.microsoft.com/office/drawing/2014/main" id="{79C3C2B2-7502-F93A-EDA2-EACC6060697B}"/>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7589240" y="4051261"/>
            <a:ext cx="914400" cy="914400"/>
          </a:xfrm>
          <a:prstGeom prst="rect">
            <a:avLst/>
          </a:prstGeom>
        </p:spPr>
      </p:pic>
      <p:pic>
        <p:nvPicPr>
          <p:cNvPr id="14" name="Graphic 13" descr="Footprints with solid fill">
            <a:extLst>
              <a:ext uri="{FF2B5EF4-FFF2-40B4-BE49-F238E27FC236}">
                <a16:creationId xmlns:a16="http://schemas.microsoft.com/office/drawing/2014/main" id="{D93B1108-59E3-7392-9040-4C1AD4D8D1D8}"/>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rot="19009995">
            <a:off x="1166503" y="3780903"/>
            <a:ext cx="914400" cy="914400"/>
          </a:xfrm>
          <a:prstGeom prst="rect">
            <a:avLst/>
          </a:prstGeom>
        </p:spPr>
      </p:pic>
      <p:sp>
        <p:nvSpPr>
          <p:cNvPr id="20" name="Freeform 19">
            <a:extLst>
              <a:ext uri="{FF2B5EF4-FFF2-40B4-BE49-F238E27FC236}">
                <a16:creationId xmlns:a16="http://schemas.microsoft.com/office/drawing/2014/main" id="{E9CDC398-F356-816F-102F-086736A385FD}"/>
              </a:ext>
            </a:extLst>
          </p:cNvPr>
          <p:cNvSpPr/>
          <p:nvPr/>
        </p:nvSpPr>
        <p:spPr>
          <a:xfrm>
            <a:off x="1151906" y="1876301"/>
            <a:ext cx="10105902" cy="2191945"/>
          </a:xfrm>
          <a:custGeom>
            <a:avLst/>
            <a:gdLst>
              <a:gd name="csX0" fmla="*/ 0 w 10105902"/>
              <a:gd name="csY0" fmla="*/ 2090057 h 2191945"/>
              <a:gd name="csX1" fmla="*/ 2149434 w 10105902"/>
              <a:gd name="csY1" fmla="*/ 356260 h 2191945"/>
              <a:gd name="csX2" fmla="*/ 5023263 w 10105902"/>
              <a:gd name="csY2" fmla="*/ 1911928 h 2191945"/>
              <a:gd name="csX3" fmla="*/ 7267699 w 10105902"/>
              <a:gd name="csY3" fmla="*/ 2054431 h 2191945"/>
              <a:gd name="csX4" fmla="*/ 9630889 w 10105902"/>
              <a:gd name="csY4" fmla="*/ 439387 h 2191945"/>
              <a:gd name="csX5" fmla="*/ 10105902 w 10105902"/>
              <a:gd name="csY5" fmla="*/ 0 h 2191945"/>
            </a:gdLst>
            <a:ahLst/>
            <a:cxnLst>
              <a:cxn ang="0">
                <a:pos x="csX0" y="csY0"/>
              </a:cxn>
              <a:cxn ang="0">
                <a:pos x="csX1" y="csY1"/>
              </a:cxn>
              <a:cxn ang="0">
                <a:pos x="csX2" y="csY2"/>
              </a:cxn>
              <a:cxn ang="0">
                <a:pos x="csX3" y="csY3"/>
              </a:cxn>
              <a:cxn ang="0">
                <a:pos x="csX4" y="csY4"/>
              </a:cxn>
              <a:cxn ang="0">
                <a:pos x="csX5" y="csY5"/>
              </a:cxn>
            </a:cxnLst>
            <a:rect l="l" t="t" r="r" b="b"/>
            <a:pathLst>
              <a:path w="10105902" h="2191945">
                <a:moveTo>
                  <a:pt x="0" y="2090057"/>
                </a:moveTo>
                <a:cubicBezTo>
                  <a:pt x="656112" y="1238002"/>
                  <a:pt x="1312224" y="385948"/>
                  <a:pt x="2149434" y="356260"/>
                </a:cubicBezTo>
                <a:cubicBezTo>
                  <a:pt x="2986645" y="326572"/>
                  <a:pt x="4170219" y="1628900"/>
                  <a:pt x="5023263" y="1911928"/>
                </a:cubicBezTo>
                <a:cubicBezTo>
                  <a:pt x="5876307" y="2194956"/>
                  <a:pt x="6499761" y="2299854"/>
                  <a:pt x="7267699" y="2054431"/>
                </a:cubicBezTo>
                <a:cubicBezTo>
                  <a:pt x="8035637" y="1809008"/>
                  <a:pt x="9157855" y="781792"/>
                  <a:pt x="9630889" y="439387"/>
                </a:cubicBezTo>
                <a:cubicBezTo>
                  <a:pt x="10103923" y="96982"/>
                  <a:pt x="10104912" y="48491"/>
                  <a:pt x="10105902"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FD820C87-DA07-2E8F-2E38-0EB34A960107}"/>
              </a:ext>
            </a:extLst>
          </p:cNvPr>
          <p:cNvSpPr/>
          <p:nvPr/>
        </p:nvSpPr>
        <p:spPr>
          <a:xfrm>
            <a:off x="1015337" y="780328"/>
            <a:ext cx="10105902" cy="2191945"/>
          </a:xfrm>
          <a:custGeom>
            <a:avLst/>
            <a:gdLst>
              <a:gd name="csX0" fmla="*/ 0 w 10105902"/>
              <a:gd name="csY0" fmla="*/ 2090057 h 2191945"/>
              <a:gd name="csX1" fmla="*/ 2149434 w 10105902"/>
              <a:gd name="csY1" fmla="*/ 356260 h 2191945"/>
              <a:gd name="csX2" fmla="*/ 5023263 w 10105902"/>
              <a:gd name="csY2" fmla="*/ 1911928 h 2191945"/>
              <a:gd name="csX3" fmla="*/ 7267699 w 10105902"/>
              <a:gd name="csY3" fmla="*/ 2054431 h 2191945"/>
              <a:gd name="csX4" fmla="*/ 9630889 w 10105902"/>
              <a:gd name="csY4" fmla="*/ 439387 h 2191945"/>
              <a:gd name="csX5" fmla="*/ 10105902 w 10105902"/>
              <a:gd name="csY5" fmla="*/ 0 h 2191945"/>
            </a:gdLst>
            <a:ahLst/>
            <a:cxnLst>
              <a:cxn ang="0">
                <a:pos x="csX0" y="csY0"/>
              </a:cxn>
              <a:cxn ang="0">
                <a:pos x="csX1" y="csY1"/>
              </a:cxn>
              <a:cxn ang="0">
                <a:pos x="csX2" y="csY2"/>
              </a:cxn>
              <a:cxn ang="0">
                <a:pos x="csX3" y="csY3"/>
              </a:cxn>
              <a:cxn ang="0">
                <a:pos x="csX4" y="csY4"/>
              </a:cxn>
              <a:cxn ang="0">
                <a:pos x="csX5" y="csY5"/>
              </a:cxn>
            </a:cxnLst>
            <a:rect l="l" t="t" r="r" b="b"/>
            <a:pathLst>
              <a:path w="10105902" h="2191945">
                <a:moveTo>
                  <a:pt x="0" y="2090057"/>
                </a:moveTo>
                <a:cubicBezTo>
                  <a:pt x="656112" y="1238002"/>
                  <a:pt x="1312224" y="385948"/>
                  <a:pt x="2149434" y="356260"/>
                </a:cubicBezTo>
                <a:cubicBezTo>
                  <a:pt x="2986645" y="326572"/>
                  <a:pt x="4170219" y="1628900"/>
                  <a:pt x="5023263" y="1911928"/>
                </a:cubicBezTo>
                <a:cubicBezTo>
                  <a:pt x="5876307" y="2194956"/>
                  <a:pt x="6499761" y="2299854"/>
                  <a:pt x="7267699" y="2054431"/>
                </a:cubicBezTo>
                <a:cubicBezTo>
                  <a:pt x="8035637" y="1809008"/>
                  <a:pt x="9157855" y="781792"/>
                  <a:pt x="9630889" y="439387"/>
                </a:cubicBezTo>
                <a:cubicBezTo>
                  <a:pt x="10103923" y="96982"/>
                  <a:pt x="10104912" y="48491"/>
                  <a:pt x="10105902" y="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A3FE8051-31D7-EF87-97E7-6DB7D71695E8}"/>
              </a:ext>
            </a:extLst>
          </p:cNvPr>
          <p:cNvCxnSpPr>
            <a:cxnSpLocks/>
          </p:cNvCxnSpPr>
          <p:nvPr/>
        </p:nvCxnSpPr>
        <p:spPr>
          <a:xfrm flipV="1">
            <a:off x="1512124" y="2375065"/>
            <a:ext cx="554182" cy="597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2AE81E6C-F281-9D6A-D19E-54CB9005C599}"/>
              </a:ext>
            </a:extLst>
          </p:cNvPr>
          <p:cNvCxnSpPr>
            <a:cxnSpLocks/>
          </p:cNvCxnSpPr>
          <p:nvPr/>
        </p:nvCxnSpPr>
        <p:spPr>
          <a:xfrm>
            <a:off x="4205843" y="2055894"/>
            <a:ext cx="817419" cy="4854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A6FC1370-EE92-1596-A2C0-F8B933580A3C}"/>
              </a:ext>
            </a:extLst>
          </p:cNvPr>
          <p:cNvCxnSpPr>
            <a:cxnSpLocks/>
          </p:cNvCxnSpPr>
          <p:nvPr/>
        </p:nvCxnSpPr>
        <p:spPr>
          <a:xfrm>
            <a:off x="5927766" y="3114045"/>
            <a:ext cx="769917" cy="3149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94150E20-2F9E-F72A-D5AD-C44EF2A9E44B}"/>
              </a:ext>
            </a:extLst>
          </p:cNvPr>
          <p:cNvCxnSpPr>
            <a:cxnSpLocks/>
          </p:cNvCxnSpPr>
          <p:nvPr/>
        </p:nvCxnSpPr>
        <p:spPr>
          <a:xfrm flipV="1">
            <a:off x="10307782" y="1506186"/>
            <a:ext cx="706581" cy="597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E5E6FA2D-B0FD-274B-BDEE-B7A3FCC5869A}"/>
              </a:ext>
            </a:extLst>
          </p:cNvPr>
          <p:cNvCxnSpPr>
            <a:cxnSpLocks/>
          </p:cNvCxnSpPr>
          <p:nvPr/>
        </p:nvCxnSpPr>
        <p:spPr>
          <a:xfrm flipV="1">
            <a:off x="9227127" y="2478264"/>
            <a:ext cx="615537" cy="4940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0" name="Arc 49">
            <a:extLst>
              <a:ext uri="{FF2B5EF4-FFF2-40B4-BE49-F238E27FC236}">
                <a16:creationId xmlns:a16="http://schemas.microsoft.com/office/drawing/2014/main" id="{0151020F-0157-B65E-8E8E-88CCEB789783}"/>
              </a:ext>
            </a:extLst>
          </p:cNvPr>
          <p:cNvSpPr/>
          <p:nvPr/>
        </p:nvSpPr>
        <p:spPr>
          <a:xfrm rot="19679806">
            <a:off x="2137598" y="1877765"/>
            <a:ext cx="1357743" cy="378097"/>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1" name="Arc 50">
            <a:extLst>
              <a:ext uri="{FF2B5EF4-FFF2-40B4-BE49-F238E27FC236}">
                <a16:creationId xmlns:a16="http://schemas.microsoft.com/office/drawing/2014/main" id="{C7ED89AE-6736-9F7C-EA8B-1A74BA0446E5}"/>
              </a:ext>
            </a:extLst>
          </p:cNvPr>
          <p:cNvSpPr/>
          <p:nvPr/>
        </p:nvSpPr>
        <p:spPr>
          <a:xfrm rot="20384146" flipV="1">
            <a:off x="7502379" y="3131745"/>
            <a:ext cx="1578099" cy="340225"/>
          </a:xfrm>
          <a:prstGeom prst="arc">
            <a:avLst>
              <a:gd name="adj1" fmla="val 10751168"/>
              <a:gd name="adj2" fmla="val 19948333"/>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E0AB1C08-7DD0-5959-8B78-6411AA2F5022}"/>
              </a:ext>
            </a:extLst>
          </p:cNvPr>
          <p:cNvSpPr txBox="1"/>
          <p:nvPr/>
        </p:nvSpPr>
        <p:spPr>
          <a:xfrm>
            <a:off x="3279423" y="3741803"/>
            <a:ext cx="3111297" cy="1200329"/>
          </a:xfrm>
          <a:prstGeom prst="rect">
            <a:avLst/>
          </a:prstGeom>
          <a:noFill/>
        </p:spPr>
        <p:txBody>
          <a:bodyPr wrap="square" rtlCol="0">
            <a:spAutoFit/>
          </a:bodyPr>
          <a:lstStyle/>
          <a:p>
            <a:r>
              <a:rPr lang="en-US" b="1" dirty="0" err="1"/>
              <a:t>Behaviour</a:t>
            </a:r>
            <a:r>
              <a:rPr lang="en-US" b="1" dirty="0"/>
              <a:t> that challenges</a:t>
            </a:r>
          </a:p>
          <a:p>
            <a:r>
              <a:rPr lang="en-US" dirty="0"/>
              <a:t>What is it?</a:t>
            </a:r>
          </a:p>
          <a:p>
            <a:endParaRPr lang="en-US" dirty="0"/>
          </a:p>
          <a:p>
            <a:endParaRPr lang="en-US" dirty="0"/>
          </a:p>
        </p:txBody>
      </p:sp>
      <p:sp>
        <p:nvSpPr>
          <p:cNvPr id="54" name="TextBox 53">
            <a:extLst>
              <a:ext uri="{FF2B5EF4-FFF2-40B4-BE49-F238E27FC236}">
                <a16:creationId xmlns:a16="http://schemas.microsoft.com/office/drawing/2014/main" id="{C70429FF-9717-295F-6348-3744674F4EAE}"/>
              </a:ext>
            </a:extLst>
          </p:cNvPr>
          <p:cNvSpPr txBox="1"/>
          <p:nvPr/>
        </p:nvSpPr>
        <p:spPr>
          <a:xfrm>
            <a:off x="7196485" y="4948676"/>
            <a:ext cx="3531766" cy="1477328"/>
          </a:xfrm>
          <a:prstGeom prst="rect">
            <a:avLst/>
          </a:prstGeom>
          <a:noFill/>
        </p:spPr>
        <p:txBody>
          <a:bodyPr wrap="square" rtlCol="0">
            <a:spAutoFit/>
          </a:bodyPr>
          <a:lstStyle/>
          <a:p>
            <a:r>
              <a:rPr lang="en-US" b="1" dirty="0"/>
              <a:t>The </a:t>
            </a:r>
            <a:r>
              <a:rPr lang="en-US" b="1" dirty="0" err="1"/>
              <a:t>Behaviour</a:t>
            </a:r>
            <a:r>
              <a:rPr lang="en-US" b="1" dirty="0"/>
              <a:t> Checklist </a:t>
            </a:r>
            <a:r>
              <a:rPr lang="en-US" dirty="0"/>
              <a:t>Rationale</a:t>
            </a:r>
          </a:p>
          <a:p>
            <a:r>
              <a:rPr lang="en-US" dirty="0"/>
              <a:t>Development</a:t>
            </a:r>
          </a:p>
          <a:p>
            <a:r>
              <a:rPr lang="en-US" dirty="0"/>
              <a:t>Underpinning Research / theory</a:t>
            </a:r>
          </a:p>
          <a:p>
            <a:r>
              <a:rPr lang="en-US" dirty="0"/>
              <a:t>Acceptability</a:t>
            </a:r>
          </a:p>
        </p:txBody>
      </p:sp>
      <p:sp>
        <p:nvSpPr>
          <p:cNvPr id="55" name="TextBox 54">
            <a:extLst>
              <a:ext uri="{FF2B5EF4-FFF2-40B4-BE49-F238E27FC236}">
                <a16:creationId xmlns:a16="http://schemas.microsoft.com/office/drawing/2014/main" id="{16AF02A7-90BD-30E5-54B1-B9FE3A4EE720}"/>
              </a:ext>
            </a:extLst>
          </p:cNvPr>
          <p:cNvSpPr txBox="1"/>
          <p:nvPr/>
        </p:nvSpPr>
        <p:spPr>
          <a:xfrm>
            <a:off x="9458714" y="3244807"/>
            <a:ext cx="3111297" cy="646331"/>
          </a:xfrm>
          <a:prstGeom prst="rect">
            <a:avLst/>
          </a:prstGeom>
          <a:noFill/>
        </p:spPr>
        <p:txBody>
          <a:bodyPr wrap="square" rtlCol="0">
            <a:spAutoFit/>
          </a:bodyPr>
          <a:lstStyle/>
          <a:p>
            <a:r>
              <a:rPr lang="en-US" b="1" dirty="0"/>
              <a:t>Summary</a:t>
            </a:r>
          </a:p>
          <a:p>
            <a:r>
              <a:rPr lang="en-US" dirty="0"/>
              <a:t>More resources</a:t>
            </a:r>
          </a:p>
        </p:txBody>
      </p:sp>
      <p:sp>
        <p:nvSpPr>
          <p:cNvPr id="56" name="TextBox 55">
            <a:extLst>
              <a:ext uri="{FF2B5EF4-FFF2-40B4-BE49-F238E27FC236}">
                <a16:creationId xmlns:a16="http://schemas.microsoft.com/office/drawing/2014/main" id="{F55ACCF3-F5FA-2F4B-D55E-A44D94B1036C}"/>
              </a:ext>
            </a:extLst>
          </p:cNvPr>
          <p:cNvSpPr txBox="1"/>
          <p:nvPr/>
        </p:nvSpPr>
        <p:spPr>
          <a:xfrm>
            <a:off x="859733" y="4735437"/>
            <a:ext cx="2419690" cy="923330"/>
          </a:xfrm>
          <a:prstGeom prst="rect">
            <a:avLst/>
          </a:prstGeom>
          <a:noFill/>
        </p:spPr>
        <p:txBody>
          <a:bodyPr wrap="square" rtlCol="0">
            <a:spAutoFit/>
          </a:bodyPr>
          <a:lstStyle/>
          <a:p>
            <a:r>
              <a:rPr lang="en-US" dirty="0"/>
              <a:t>Who are we?</a:t>
            </a:r>
          </a:p>
          <a:p>
            <a:r>
              <a:rPr lang="en-US" dirty="0"/>
              <a:t>The challenge</a:t>
            </a:r>
          </a:p>
          <a:p>
            <a:r>
              <a:rPr lang="en-US" dirty="0"/>
              <a:t>Everyone is different </a:t>
            </a:r>
          </a:p>
        </p:txBody>
      </p:sp>
    </p:spTree>
    <p:extLst>
      <p:ext uri="{BB962C8B-B14F-4D97-AF65-F5344CB8AC3E}">
        <p14:creationId xmlns:p14="http://schemas.microsoft.com/office/powerpoint/2010/main" val="3053217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people posing for a photo&#10;&#10;AI-generated content may be incorrect.">
            <a:extLst>
              <a:ext uri="{FF2B5EF4-FFF2-40B4-BE49-F238E27FC236}">
                <a16:creationId xmlns:a16="http://schemas.microsoft.com/office/drawing/2014/main" id="{C91F96D7-C2D7-7A9E-F580-1F27C340770F}"/>
              </a:ext>
            </a:extLst>
          </p:cNvPr>
          <p:cNvPicPr>
            <a:picLocks noGrp="1" noChangeAspect="1"/>
          </p:cNvPicPr>
          <p:nvPr>
            <p:ph type="pic" sz="quarter" idx="12"/>
          </p:nvPr>
        </p:nvPicPr>
        <p:blipFill>
          <a:blip r:embed="rId2"/>
          <a:srcRect l="-1329" r="116"/>
          <a:stretch>
            <a:fillRect/>
          </a:stretch>
        </p:blipFill>
        <p:spPr>
          <a:xfrm>
            <a:off x="8557360" y="1592141"/>
            <a:ext cx="3346287" cy="247995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3" name="Title 2">
            <a:extLst>
              <a:ext uri="{FF2B5EF4-FFF2-40B4-BE49-F238E27FC236}">
                <a16:creationId xmlns:a16="http://schemas.microsoft.com/office/drawing/2014/main" id="{A2F064D8-5C99-B784-E8D3-AC03F28E484D}"/>
              </a:ext>
            </a:extLst>
          </p:cNvPr>
          <p:cNvSpPr>
            <a:spLocks noGrp="1"/>
          </p:cNvSpPr>
          <p:nvPr>
            <p:ph type="title"/>
          </p:nvPr>
        </p:nvSpPr>
        <p:spPr/>
        <p:txBody>
          <a:bodyPr/>
          <a:lstStyle/>
          <a:p>
            <a:r>
              <a:rPr lang="en-US" dirty="0"/>
              <a:t>Who are we?</a:t>
            </a:r>
          </a:p>
        </p:txBody>
      </p:sp>
      <p:sp>
        <p:nvSpPr>
          <p:cNvPr id="7" name="Slide Number Placeholder 6">
            <a:extLst>
              <a:ext uri="{FF2B5EF4-FFF2-40B4-BE49-F238E27FC236}">
                <a16:creationId xmlns:a16="http://schemas.microsoft.com/office/drawing/2014/main" id="{92EA5CE8-AABE-8C22-09E0-503F2C88465B}"/>
              </a:ext>
            </a:extLst>
          </p:cNvPr>
          <p:cNvSpPr>
            <a:spLocks noGrp="1"/>
          </p:cNvSpPr>
          <p:nvPr>
            <p:ph type="sldNum" sz="quarter" idx="4"/>
          </p:nvPr>
        </p:nvSpPr>
        <p:spPr/>
        <p:txBody>
          <a:bodyPr/>
          <a:lstStyle/>
          <a:p>
            <a:fld id="{E8F1A65C-595C-4736-BF40-F7D31E789466}" type="slidenum">
              <a:rPr lang="en-GB" smtClean="0"/>
              <a:pPr/>
              <a:t>4</a:t>
            </a:fld>
            <a:endParaRPr lang="en-GB"/>
          </a:p>
        </p:txBody>
      </p:sp>
      <p:grpSp>
        <p:nvGrpSpPr>
          <p:cNvPr id="45" name="Group 44">
            <a:extLst>
              <a:ext uri="{FF2B5EF4-FFF2-40B4-BE49-F238E27FC236}">
                <a16:creationId xmlns:a16="http://schemas.microsoft.com/office/drawing/2014/main" id="{1DEC639D-FBAD-04E0-8B52-F56A5EFD1B28}"/>
              </a:ext>
            </a:extLst>
          </p:cNvPr>
          <p:cNvGrpSpPr/>
          <p:nvPr/>
        </p:nvGrpSpPr>
        <p:grpSpPr>
          <a:xfrm>
            <a:off x="197279" y="1681218"/>
            <a:ext cx="6492485" cy="4057175"/>
            <a:chOff x="459634" y="1944556"/>
            <a:chExt cx="6492485" cy="4057175"/>
          </a:xfrm>
        </p:grpSpPr>
        <p:grpSp>
          <p:nvGrpSpPr>
            <p:cNvPr id="10" name="Google Shape;166;p2">
              <a:extLst>
                <a:ext uri="{FF2B5EF4-FFF2-40B4-BE49-F238E27FC236}">
                  <a16:creationId xmlns:a16="http://schemas.microsoft.com/office/drawing/2014/main" id="{08CD6014-C74D-FBBA-D3AA-021909215650}"/>
                </a:ext>
              </a:extLst>
            </p:cNvPr>
            <p:cNvGrpSpPr/>
            <p:nvPr/>
          </p:nvGrpSpPr>
          <p:grpSpPr>
            <a:xfrm>
              <a:off x="4013156" y="2119879"/>
              <a:ext cx="1836208" cy="360838"/>
              <a:chOff x="6653074" y="676267"/>
              <a:chExt cx="1836208" cy="918104"/>
            </a:xfrm>
            <a:solidFill>
              <a:schemeClr val="accent2">
                <a:lumMod val="75000"/>
              </a:schemeClr>
            </a:solidFill>
          </p:grpSpPr>
          <p:sp>
            <p:nvSpPr>
              <p:cNvPr id="11" name="Google Shape;167;p2">
                <a:extLst>
                  <a:ext uri="{FF2B5EF4-FFF2-40B4-BE49-F238E27FC236}">
                    <a16:creationId xmlns:a16="http://schemas.microsoft.com/office/drawing/2014/main" id="{3C329343-15AD-5160-CA7B-F3359108D006}"/>
                  </a:ext>
                </a:extLst>
              </p:cNvPr>
              <p:cNvSpPr/>
              <p:nvPr/>
            </p:nvSpPr>
            <p:spPr>
              <a:xfrm>
                <a:off x="6653074" y="676267"/>
                <a:ext cx="1836208" cy="918104"/>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68;p2">
                <a:extLst>
                  <a:ext uri="{FF2B5EF4-FFF2-40B4-BE49-F238E27FC236}">
                    <a16:creationId xmlns:a16="http://schemas.microsoft.com/office/drawing/2014/main" id="{7BB26A2C-0153-B78D-8EE3-A87D5577E2D5}"/>
                  </a:ext>
                </a:extLst>
              </p:cNvPr>
              <p:cNvSpPr txBox="1"/>
              <p:nvPr/>
            </p:nvSpPr>
            <p:spPr>
              <a:xfrm>
                <a:off x="6679964" y="703157"/>
                <a:ext cx="1782428" cy="864324"/>
              </a:xfrm>
              <a:prstGeom prst="rect">
                <a:avLst/>
              </a:prstGeom>
              <a:grpFill/>
              <a:ln>
                <a:noFill/>
              </a:ln>
            </p:spPr>
            <p:txBody>
              <a:bodyPr spcFirstLastPara="1" wrap="square" lIns="8250" tIns="8250" rIns="8250" bIns="8250" anchor="ctr" anchorCtr="0">
                <a:noAutofit/>
              </a:bodyPr>
              <a:lstStyle/>
              <a:p>
                <a:pPr marL="0" marR="0" lvl="0" indent="0" algn="ctr" rtl="0">
                  <a:lnSpc>
                    <a:spcPct val="90000"/>
                  </a:lnSpc>
                  <a:spcBef>
                    <a:spcPts val="0"/>
                  </a:spcBef>
                  <a:spcAft>
                    <a:spcPts val="0"/>
                  </a:spcAft>
                  <a:buNone/>
                </a:pPr>
                <a:r>
                  <a:rPr lang="en-GB" sz="1300" dirty="0">
                    <a:solidFill>
                      <a:schemeClr val="lt1"/>
                    </a:solidFill>
                    <a:latin typeface="Calibri"/>
                    <a:ea typeface="Calibri"/>
                    <a:cs typeface="Calibri"/>
                    <a:sym typeface="Calibri"/>
                  </a:rPr>
                  <a:t>University of Birmingham</a:t>
                </a:r>
                <a:endParaRPr dirty="0"/>
              </a:p>
            </p:txBody>
          </p:sp>
        </p:grpSp>
        <p:grpSp>
          <p:nvGrpSpPr>
            <p:cNvPr id="13" name="Google Shape;169;p2">
              <a:extLst>
                <a:ext uri="{FF2B5EF4-FFF2-40B4-BE49-F238E27FC236}">
                  <a16:creationId xmlns:a16="http://schemas.microsoft.com/office/drawing/2014/main" id="{90E7365D-2B02-B27C-3FE2-8DA7263C2BBC}"/>
                </a:ext>
              </a:extLst>
            </p:cNvPr>
            <p:cNvGrpSpPr/>
            <p:nvPr/>
          </p:nvGrpSpPr>
          <p:grpSpPr>
            <a:xfrm>
              <a:off x="4009850" y="3146673"/>
              <a:ext cx="1851579" cy="289775"/>
              <a:chOff x="6653074" y="1732087"/>
              <a:chExt cx="1836208" cy="918104"/>
            </a:xfrm>
            <a:solidFill>
              <a:schemeClr val="accent2">
                <a:lumMod val="75000"/>
              </a:schemeClr>
            </a:solidFill>
          </p:grpSpPr>
          <p:sp>
            <p:nvSpPr>
              <p:cNvPr id="14" name="Google Shape;170;p2">
                <a:extLst>
                  <a:ext uri="{FF2B5EF4-FFF2-40B4-BE49-F238E27FC236}">
                    <a16:creationId xmlns:a16="http://schemas.microsoft.com/office/drawing/2014/main" id="{92421077-5CDA-81AD-9228-8597E78FEC4D}"/>
                  </a:ext>
                </a:extLst>
              </p:cNvPr>
              <p:cNvSpPr/>
              <p:nvPr/>
            </p:nvSpPr>
            <p:spPr>
              <a:xfrm>
                <a:off x="6653074" y="1732087"/>
                <a:ext cx="1836208" cy="918104"/>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71;p2">
                <a:extLst>
                  <a:ext uri="{FF2B5EF4-FFF2-40B4-BE49-F238E27FC236}">
                    <a16:creationId xmlns:a16="http://schemas.microsoft.com/office/drawing/2014/main" id="{6ECF21D3-CF7F-C6F8-DD23-128C78F5B48D}"/>
                  </a:ext>
                </a:extLst>
              </p:cNvPr>
              <p:cNvSpPr txBox="1"/>
              <p:nvPr/>
            </p:nvSpPr>
            <p:spPr>
              <a:xfrm>
                <a:off x="6679964" y="1758977"/>
                <a:ext cx="1782428" cy="864324"/>
              </a:xfrm>
              <a:prstGeom prst="rect">
                <a:avLst/>
              </a:prstGeom>
              <a:grpFill/>
              <a:ln>
                <a:noFill/>
              </a:ln>
            </p:spPr>
            <p:txBody>
              <a:bodyPr spcFirstLastPara="1" wrap="square" lIns="8250" tIns="8250" rIns="8250" bIns="8250" anchor="ctr" anchorCtr="0">
                <a:noAutofit/>
              </a:bodyPr>
              <a:lstStyle/>
              <a:p>
                <a:pPr marL="0" marR="0" lvl="0" indent="0" algn="ctr" rtl="0">
                  <a:lnSpc>
                    <a:spcPct val="90000"/>
                  </a:lnSpc>
                  <a:spcBef>
                    <a:spcPts val="0"/>
                  </a:spcBef>
                  <a:spcAft>
                    <a:spcPts val="0"/>
                  </a:spcAft>
                  <a:buNone/>
                </a:pPr>
                <a:r>
                  <a:rPr lang="en-GB" sz="1300" dirty="0">
                    <a:solidFill>
                      <a:schemeClr val="lt1"/>
                    </a:solidFill>
                    <a:latin typeface="Calibri"/>
                    <a:ea typeface="Calibri"/>
                    <a:cs typeface="Calibri"/>
                    <a:sym typeface="Calibri"/>
                  </a:rPr>
                  <a:t>Aston University</a:t>
                </a:r>
                <a:endParaRPr dirty="0"/>
              </a:p>
            </p:txBody>
          </p:sp>
        </p:grpSp>
        <p:grpSp>
          <p:nvGrpSpPr>
            <p:cNvPr id="16" name="Google Shape;172;p2">
              <a:extLst>
                <a:ext uri="{FF2B5EF4-FFF2-40B4-BE49-F238E27FC236}">
                  <a16:creationId xmlns:a16="http://schemas.microsoft.com/office/drawing/2014/main" id="{BE152ED3-6AE9-065D-A9AB-0E24168C40F8}"/>
                </a:ext>
              </a:extLst>
            </p:cNvPr>
            <p:cNvGrpSpPr/>
            <p:nvPr/>
          </p:nvGrpSpPr>
          <p:grpSpPr>
            <a:xfrm>
              <a:off x="3994984" y="4218734"/>
              <a:ext cx="1836208" cy="336616"/>
              <a:chOff x="6653074" y="2787907"/>
              <a:chExt cx="1836208" cy="918104"/>
            </a:xfrm>
            <a:solidFill>
              <a:schemeClr val="accent2">
                <a:lumMod val="75000"/>
              </a:schemeClr>
            </a:solidFill>
          </p:grpSpPr>
          <p:sp>
            <p:nvSpPr>
              <p:cNvPr id="17" name="Google Shape;173;p2">
                <a:extLst>
                  <a:ext uri="{FF2B5EF4-FFF2-40B4-BE49-F238E27FC236}">
                    <a16:creationId xmlns:a16="http://schemas.microsoft.com/office/drawing/2014/main" id="{4E30D249-423F-F9F1-3751-D0C7EBDD6C7E}"/>
                  </a:ext>
                </a:extLst>
              </p:cNvPr>
              <p:cNvSpPr/>
              <p:nvPr/>
            </p:nvSpPr>
            <p:spPr>
              <a:xfrm>
                <a:off x="6653074" y="2787907"/>
                <a:ext cx="1836208" cy="918104"/>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74;p2">
                <a:extLst>
                  <a:ext uri="{FF2B5EF4-FFF2-40B4-BE49-F238E27FC236}">
                    <a16:creationId xmlns:a16="http://schemas.microsoft.com/office/drawing/2014/main" id="{CE7B0AB2-1F13-38DE-2D3E-22599182415B}"/>
                  </a:ext>
                </a:extLst>
              </p:cNvPr>
              <p:cNvSpPr txBox="1"/>
              <p:nvPr/>
            </p:nvSpPr>
            <p:spPr>
              <a:xfrm>
                <a:off x="6679964" y="2814797"/>
                <a:ext cx="1776375" cy="891214"/>
              </a:xfrm>
              <a:prstGeom prst="rect">
                <a:avLst/>
              </a:prstGeom>
              <a:grpFill/>
              <a:ln>
                <a:noFill/>
              </a:ln>
            </p:spPr>
            <p:txBody>
              <a:bodyPr spcFirstLastPara="1" wrap="square" lIns="8250" tIns="8250" rIns="8250" bIns="8250" anchor="ctr" anchorCtr="0">
                <a:noAutofit/>
              </a:bodyPr>
              <a:lstStyle/>
              <a:p>
                <a:pPr marL="0" marR="0" lvl="0" indent="0" algn="ctr" rtl="0">
                  <a:lnSpc>
                    <a:spcPct val="90000"/>
                  </a:lnSpc>
                  <a:spcBef>
                    <a:spcPts val="0"/>
                  </a:spcBef>
                  <a:spcAft>
                    <a:spcPts val="0"/>
                  </a:spcAft>
                  <a:buNone/>
                </a:pPr>
                <a:r>
                  <a:rPr lang="en-GB" sz="1300" dirty="0">
                    <a:solidFill>
                      <a:schemeClr val="lt1"/>
                    </a:solidFill>
                    <a:latin typeface="Calibri"/>
                    <a:ea typeface="Calibri"/>
                    <a:cs typeface="Calibri"/>
                    <a:sym typeface="Calibri"/>
                  </a:rPr>
                  <a:t>University of Warwick</a:t>
                </a:r>
                <a:endParaRPr dirty="0"/>
              </a:p>
            </p:txBody>
          </p:sp>
        </p:grpSp>
        <p:grpSp>
          <p:nvGrpSpPr>
            <p:cNvPr id="19" name="Google Shape;175;p2">
              <a:extLst>
                <a:ext uri="{FF2B5EF4-FFF2-40B4-BE49-F238E27FC236}">
                  <a16:creationId xmlns:a16="http://schemas.microsoft.com/office/drawing/2014/main" id="{425CF492-BFCD-4BEE-4896-8FDD4416510B}"/>
                </a:ext>
              </a:extLst>
            </p:cNvPr>
            <p:cNvGrpSpPr/>
            <p:nvPr/>
          </p:nvGrpSpPr>
          <p:grpSpPr>
            <a:xfrm>
              <a:off x="3990599" y="5316482"/>
              <a:ext cx="1836208" cy="326757"/>
              <a:chOff x="6653074" y="3843727"/>
              <a:chExt cx="1836208" cy="918104"/>
            </a:xfrm>
            <a:solidFill>
              <a:schemeClr val="accent2">
                <a:lumMod val="75000"/>
              </a:schemeClr>
            </a:solidFill>
          </p:grpSpPr>
          <p:sp>
            <p:nvSpPr>
              <p:cNvPr id="20" name="Google Shape;176;p2">
                <a:extLst>
                  <a:ext uri="{FF2B5EF4-FFF2-40B4-BE49-F238E27FC236}">
                    <a16:creationId xmlns:a16="http://schemas.microsoft.com/office/drawing/2014/main" id="{89063886-8B23-D786-3C31-7177B7B1209F}"/>
                  </a:ext>
                </a:extLst>
              </p:cNvPr>
              <p:cNvSpPr/>
              <p:nvPr/>
            </p:nvSpPr>
            <p:spPr>
              <a:xfrm>
                <a:off x="6653074" y="3843727"/>
                <a:ext cx="1836208" cy="918104"/>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77;p2">
                <a:extLst>
                  <a:ext uri="{FF2B5EF4-FFF2-40B4-BE49-F238E27FC236}">
                    <a16:creationId xmlns:a16="http://schemas.microsoft.com/office/drawing/2014/main" id="{FD694BD5-A955-096D-9854-B83D520360D6}"/>
                  </a:ext>
                </a:extLst>
              </p:cNvPr>
              <p:cNvSpPr txBox="1"/>
              <p:nvPr/>
            </p:nvSpPr>
            <p:spPr>
              <a:xfrm>
                <a:off x="6679964" y="3870617"/>
                <a:ext cx="1782428" cy="864324"/>
              </a:xfrm>
              <a:prstGeom prst="rect">
                <a:avLst/>
              </a:prstGeom>
              <a:grpFill/>
              <a:ln>
                <a:noFill/>
              </a:ln>
            </p:spPr>
            <p:txBody>
              <a:bodyPr spcFirstLastPara="1" wrap="square" lIns="8250" tIns="8250" rIns="8250" bIns="8250" anchor="ctr" anchorCtr="0">
                <a:noAutofit/>
              </a:bodyPr>
              <a:lstStyle/>
              <a:p>
                <a:pPr marL="0" marR="0" lvl="0" indent="0" algn="ctr" rtl="0">
                  <a:lnSpc>
                    <a:spcPct val="90000"/>
                  </a:lnSpc>
                  <a:spcBef>
                    <a:spcPts val="0"/>
                  </a:spcBef>
                  <a:spcAft>
                    <a:spcPts val="0"/>
                  </a:spcAft>
                  <a:buNone/>
                </a:pPr>
                <a:r>
                  <a:rPr lang="en-GB" sz="1300" dirty="0">
                    <a:solidFill>
                      <a:schemeClr val="lt1"/>
                    </a:solidFill>
                    <a:latin typeface="Calibri"/>
                    <a:ea typeface="Calibri"/>
                    <a:cs typeface="Calibri"/>
                    <a:sym typeface="Calibri"/>
                  </a:rPr>
                  <a:t>University of Surrey</a:t>
                </a:r>
                <a:endParaRPr dirty="0"/>
              </a:p>
            </p:txBody>
          </p:sp>
        </p:grpSp>
        <p:pic>
          <p:nvPicPr>
            <p:cNvPr id="22" name="Google Shape;178;p2">
              <a:extLst>
                <a:ext uri="{FF2B5EF4-FFF2-40B4-BE49-F238E27FC236}">
                  <a16:creationId xmlns:a16="http://schemas.microsoft.com/office/drawing/2014/main" id="{8DBFA6CE-F58A-E578-7196-70B205C56DA6}"/>
                </a:ext>
              </a:extLst>
            </p:cNvPr>
            <p:cNvPicPr preferRelativeResize="0"/>
            <p:nvPr/>
          </p:nvPicPr>
          <p:blipFill rotWithShape="1">
            <a:blip r:embed="rId3">
              <a:alphaModFix/>
            </a:blip>
            <a:srcRect/>
            <a:stretch/>
          </p:blipFill>
          <p:spPr>
            <a:xfrm>
              <a:off x="5986763" y="1944556"/>
              <a:ext cx="898224" cy="898224"/>
            </a:xfrm>
            <a:prstGeom prst="rect">
              <a:avLst/>
            </a:prstGeom>
            <a:noFill/>
            <a:ln w="38100" cap="flat" cmpd="sng">
              <a:solidFill>
                <a:schemeClr val="accent5"/>
              </a:solidFill>
              <a:prstDash val="solid"/>
              <a:round/>
              <a:headEnd type="none" w="sm" len="sm"/>
              <a:tailEnd type="none" w="sm" len="sm"/>
            </a:ln>
          </p:spPr>
        </p:pic>
        <p:pic>
          <p:nvPicPr>
            <p:cNvPr id="23" name="Google Shape;179;p2">
              <a:extLst>
                <a:ext uri="{FF2B5EF4-FFF2-40B4-BE49-F238E27FC236}">
                  <a16:creationId xmlns:a16="http://schemas.microsoft.com/office/drawing/2014/main" id="{8EA23C48-55B5-F6EB-A55A-BE5575F54859}"/>
                </a:ext>
              </a:extLst>
            </p:cNvPr>
            <p:cNvPicPr preferRelativeResize="0"/>
            <p:nvPr/>
          </p:nvPicPr>
          <p:blipFill rotWithShape="1">
            <a:blip r:embed="rId4">
              <a:alphaModFix/>
            </a:blip>
            <a:srcRect/>
            <a:stretch/>
          </p:blipFill>
          <p:spPr>
            <a:xfrm>
              <a:off x="5985643" y="3970245"/>
              <a:ext cx="923498" cy="923498"/>
            </a:xfrm>
            <a:prstGeom prst="rect">
              <a:avLst/>
            </a:prstGeom>
            <a:noFill/>
            <a:ln w="38100" cap="flat" cmpd="sng">
              <a:solidFill>
                <a:schemeClr val="accent5"/>
              </a:solidFill>
              <a:prstDash val="solid"/>
              <a:round/>
              <a:headEnd type="none" w="sm" len="sm"/>
              <a:tailEnd type="none" w="sm" len="sm"/>
            </a:ln>
          </p:spPr>
        </p:pic>
        <p:pic>
          <p:nvPicPr>
            <p:cNvPr id="24" name="Google Shape;180;p2">
              <a:extLst>
                <a:ext uri="{FF2B5EF4-FFF2-40B4-BE49-F238E27FC236}">
                  <a16:creationId xmlns:a16="http://schemas.microsoft.com/office/drawing/2014/main" id="{DA1C134C-FF23-E459-C6A6-034AF4A21CD8}"/>
                </a:ext>
              </a:extLst>
            </p:cNvPr>
            <p:cNvPicPr preferRelativeResize="0"/>
            <p:nvPr/>
          </p:nvPicPr>
          <p:blipFill rotWithShape="1">
            <a:blip r:embed="rId5">
              <a:alphaModFix/>
            </a:blip>
            <a:srcRect/>
            <a:stretch/>
          </p:blipFill>
          <p:spPr>
            <a:xfrm>
              <a:off x="5986763" y="2949646"/>
              <a:ext cx="898224" cy="898224"/>
            </a:xfrm>
            <a:prstGeom prst="rect">
              <a:avLst/>
            </a:prstGeom>
            <a:noFill/>
            <a:ln w="38100" cap="flat" cmpd="sng">
              <a:solidFill>
                <a:schemeClr val="accent5"/>
              </a:solidFill>
              <a:prstDash val="solid"/>
              <a:round/>
              <a:headEnd type="none" w="sm" len="sm"/>
              <a:tailEnd type="none" w="sm" len="sm"/>
            </a:ln>
          </p:spPr>
        </p:pic>
        <p:pic>
          <p:nvPicPr>
            <p:cNvPr id="25" name="Google Shape;181;p2">
              <a:extLst>
                <a:ext uri="{FF2B5EF4-FFF2-40B4-BE49-F238E27FC236}">
                  <a16:creationId xmlns:a16="http://schemas.microsoft.com/office/drawing/2014/main" id="{9B736A7B-AD18-4180-AC46-CD103303C3A6}"/>
                </a:ext>
              </a:extLst>
            </p:cNvPr>
            <p:cNvPicPr preferRelativeResize="0"/>
            <p:nvPr/>
          </p:nvPicPr>
          <p:blipFill rotWithShape="1">
            <a:blip r:embed="rId6">
              <a:alphaModFix/>
            </a:blip>
            <a:srcRect/>
            <a:stretch/>
          </p:blipFill>
          <p:spPr>
            <a:xfrm>
              <a:off x="5965672" y="5015284"/>
              <a:ext cx="986447" cy="986447"/>
            </a:xfrm>
            <a:prstGeom prst="rect">
              <a:avLst/>
            </a:prstGeom>
            <a:noFill/>
            <a:ln w="38100" cap="flat" cmpd="sng">
              <a:solidFill>
                <a:schemeClr val="accent5"/>
              </a:solidFill>
              <a:prstDash val="solid"/>
              <a:round/>
              <a:headEnd type="none" w="sm" len="sm"/>
              <a:tailEnd type="none" w="sm" len="sm"/>
            </a:ln>
          </p:spPr>
        </p:pic>
        <p:grpSp>
          <p:nvGrpSpPr>
            <p:cNvPr id="26" name="Google Shape;182;p2">
              <a:extLst>
                <a:ext uri="{FF2B5EF4-FFF2-40B4-BE49-F238E27FC236}">
                  <a16:creationId xmlns:a16="http://schemas.microsoft.com/office/drawing/2014/main" id="{E9BB5C91-2436-6584-9299-6A976E6CFDD8}"/>
                </a:ext>
              </a:extLst>
            </p:cNvPr>
            <p:cNvGrpSpPr/>
            <p:nvPr/>
          </p:nvGrpSpPr>
          <p:grpSpPr>
            <a:xfrm>
              <a:off x="459634" y="2655207"/>
              <a:ext cx="2536004" cy="1484027"/>
              <a:chOff x="3268667" y="1955581"/>
              <a:chExt cx="2447996" cy="1526935"/>
            </a:xfrm>
            <a:solidFill>
              <a:schemeClr val="accent2">
                <a:lumMod val="75000"/>
              </a:schemeClr>
            </a:solidFill>
          </p:grpSpPr>
          <p:sp>
            <p:nvSpPr>
              <p:cNvPr id="27" name="Google Shape;183;p2">
                <a:extLst>
                  <a:ext uri="{FF2B5EF4-FFF2-40B4-BE49-F238E27FC236}">
                    <a16:creationId xmlns:a16="http://schemas.microsoft.com/office/drawing/2014/main" id="{44C3F8E0-FEFD-918E-B2E1-A3C397B1B6AF}"/>
                  </a:ext>
                </a:extLst>
              </p:cNvPr>
              <p:cNvSpPr/>
              <p:nvPr/>
            </p:nvSpPr>
            <p:spPr>
              <a:xfrm>
                <a:off x="3268667" y="1955581"/>
                <a:ext cx="2447996" cy="1526935"/>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84;p2">
                <a:extLst>
                  <a:ext uri="{FF2B5EF4-FFF2-40B4-BE49-F238E27FC236}">
                    <a16:creationId xmlns:a16="http://schemas.microsoft.com/office/drawing/2014/main" id="{DD713B42-D77B-D259-3607-67C1D2F0ED60}"/>
                  </a:ext>
                </a:extLst>
              </p:cNvPr>
              <p:cNvSpPr txBox="1"/>
              <p:nvPr/>
            </p:nvSpPr>
            <p:spPr>
              <a:xfrm>
                <a:off x="3313389" y="2000303"/>
                <a:ext cx="2358552" cy="1437491"/>
              </a:xfrm>
              <a:prstGeom prst="rect">
                <a:avLst/>
              </a:prstGeom>
              <a:grpFill/>
              <a:ln>
                <a:noFill/>
              </a:ln>
            </p:spPr>
            <p:txBody>
              <a:bodyPr spcFirstLastPara="1" wrap="square" lIns="8250" tIns="8250" rIns="8250" bIns="8250" anchor="ctr" anchorCtr="0">
                <a:noAutofit/>
              </a:bodyPr>
              <a:lstStyle/>
              <a:p>
                <a:pPr marL="0" marR="0" lvl="0" indent="0" algn="ctr" rtl="0">
                  <a:lnSpc>
                    <a:spcPct val="90000"/>
                  </a:lnSpc>
                  <a:spcBef>
                    <a:spcPts val="0"/>
                  </a:spcBef>
                  <a:spcAft>
                    <a:spcPts val="0"/>
                  </a:spcAft>
                  <a:buNone/>
                </a:pPr>
                <a:r>
                  <a:rPr lang="en-GB" sz="2000" dirty="0">
                    <a:solidFill>
                      <a:schemeClr val="lt1"/>
                    </a:solidFill>
                    <a:latin typeface="Calibri"/>
                    <a:ea typeface="Calibri"/>
                    <a:cs typeface="Calibri"/>
                    <a:sym typeface="Calibri"/>
                  </a:rPr>
                  <a:t>Cerebra Network </a:t>
                </a:r>
              </a:p>
              <a:p>
                <a:pPr marL="0" marR="0" lvl="0" indent="0" algn="ctr" rtl="0">
                  <a:lnSpc>
                    <a:spcPct val="90000"/>
                  </a:lnSpc>
                  <a:spcBef>
                    <a:spcPts val="0"/>
                  </a:spcBef>
                  <a:spcAft>
                    <a:spcPts val="0"/>
                  </a:spcAft>
                  <a:buNone/>
                </a:pPr>
                <a:r>
                  <a:rPr lang="en-GB" sz="2000" dirty="0">
                    <a:solidFill>
                      <a:schemeClr val="lt1"/>
                    </a:solidFill>
                    <a:latin typeface="Calibri"/>
                    <a:ea typeface="Calibri"/>
                    <a:cs typeface="Calibri"/>
                    <a:sym typeface="Calibri"/>
                  </a:rPr>
                  <a:t>2020-2024</a:t>
                </a:r>
              </a:p>
              <a:p>
                <a:pPr marL="0" marR="0" lvl="0" indent="0" algn="ctr" rtl="0">
                  <a:lnSpc>
                    <a:spcPct val="90000"/>
                  </a:lnSpc>
                  <a:spcBef>
                    <a:spcPts val="0"/>
                  </a:spcBef>
                  <a:spcAft>
                    <a:spcPts val="0"/>
                  </a:spcAft>
                  <a:buNone/>
                </a:pPr>
                <a:r>
                  <a:rPr lang="en-GB" sz="2000" dirty="0">
                    <a:solidFill>
                      <a:schemeClr val="lt1"/>
                    </a:solidFill>
                    <a:latin typeface="Calibri"/>
                    <a:cs typeface="Calibri"/>
                    <a:sym typeface="Calibri"/>
                  </a:rPr>
                  <a:t>2025-2029</a:t>
                </a:r>
                <a:endParaRPr dirty="0"/>
              </a:p>
            </p:txBody>
          </p:sp>
        </p:grpSp>
        <p:grpSp>
          <p:nvGrpSpPr>
            <p:cNvPr id="29" name="Google Shape;186;p2">
              <a:extLst>
                <a:ext uri="{FF2B5EF4-FFF2-40B4-BE49-F238E27FC236}">
                  <a16:creationId xmlns:a16="http://schemas.microsoft.com/office/drawing/2014/main" id="{C8F4A740-5D67-A262-0E6B-88B7553105E7}"/>
                </a:ext>
              </a:extLst>
            </p:cNvPr>
            <p:cNvGrpSpPr/>
            <p:nvPr/>
          </p:nvGrpSpPr>
          <p:grpSpPr>
            <a:xfrm>
              <a:off x="3334053" y="2470712"/>
              <a:ext cx="629152" cy="1337292"/>
              <a:chOff x="5981144" y="1644724"/>
              <a:chExt cx="629152" cy="1337292"/>
            </a:xfrm>
          </p:grpSpPr>
          <p:sp>
            <p:nvSpPr>
              <p:cNvPr id="30" name="Google Shape;187;p2">
                <a:extLst>
                  <a:ext uri="{FF2B5EF4-FFF2-40B4-BE49-F238E27FC236}">
                    <a16:creationId xmlns:a16="http://schemas.microsoft.com/office/drawing/2014/main" id="{301486C3-E970-05E7-1DEB-E521EB1467F0}"/>
                  </a:ext>
                </a:extLst>
              </p:cNvPr>
              <p:cNvSpPr/>
              <p:nvPr/>
            </p:nvSpPr>
            <p:spPr>
              <a:xfrm rot="18035672">
                <a:off x="5627074" y="1998794"/>
                <a:ext cx="1337292" cy="629152"/>
              </a:xfrm>
              <a:custGeom>
                <a:avLst/>
                <a:gdLst/>
                <a:ahLst/>
                <a:cxnLst/>
                <a:rect l="l" t="t" r="r" b="b"/>
                <a:pathLst>
                  <a:path w="120000" h="120000" extrusionOk="0">
                    <a:moveTo>
                      <a:pt x="0" y="2908"/>
                    </a:moveTo>
                    <a:lnTo>
                      <a:pt x="116531" y="2908"/>
                    </a:lnTo>
                  </a:path>
                </a:pathLst>
              </a:custGeom>
              <a:noFill/>
              <a:ln w="12700" cap="flat" cmpd="sng">
                <a:solidFill>
                  <a:srgbClr val="528CBE"/>
                </a:solidFill>
                <a:prstDash val="solid"/>
                <a:miter lim="800000"/>
                <a:headEnd type="none" w="sm" len="sm"/>
                <a:tailEnd type="none" w="sm" len="sm"/>
              </a:ln>
            </p:spPr>
            <p:txBody>
              <a:bodyPr/>
              <a:lstStyle/>
              <a:p>
                <a:endParaRPr lang="en-US"/>
              </a:p>
            </p:txBody>
          </p:sp>
          <p:sp>
            <p:nvSpPr>
              <p:cNvPr id="31" name="Google Shape;188;p2">
                <a:extLst>
                  <a:ext uri="{FF2B5EF4-FFF2-40B4-BE49-F238E27FC236}">
                    <a16:creationId xmlns:a16="http://schemas.microsoft.com/office/drawing/2014/main" id="{F1F6C93C-26A5-E593-2ACF-A0DA2916AB9A}"/>
                  </a:ext>
                </a:extLst>
              </p:cNvPr>
              <p:cNvSpPr txBox="1"/>
              <p:nvPr/>
            </p:nvSpPr>
            <p:spPr>
              <a:xfrm rot="-3564328">
                <a:off x="6138872" y="1881188"/>
                <a:ext cx="91992" cy="91992"/>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None/>
                </a:pPr>
                <a:endParaRPr sz="600">
                  <a:solidFill>
                    <a:schemeClr val="dk1"/>
                  </a:solidFill>
                  <a:latin typeface="Calibri"/>
                  <a:ea typeface="Calibri"/>
                  <a:cs typeface="Calibri"/>
                  <a:sym typeface="Calibri"/>
                </a:endParaRPr>
              </a:p>
            </p:txBody>
          </p:sp>
        </p:grpSp>
        <p:grpSp>
          <p:nvGrpSpPr>
            <p:cNvPr id="32" name="Google Shape;189;p2">
              <a:extLst>
                <a:ext uri="{FF2B5EF4-FFF2-40B4-BE49-F238E27FC236}">
                  <a16:creationId xmlns:a16="http://schemas.microsoft.com/office/drawing/2014/main" id="{E86C57F2-9695-F361-4584-1EA2DAE105D1}"/>
                </a:ext>
              </a:extLst>
            </p:cNvPr>
            <p:cNvGrpSpPr/>
            <p:nvPr/>
          </p:nvGrpSpPr>
          <p:grpSpPr>
            <a:xfrm>
              <a:off x="3041968" y="3310098"/>
              <a:ext cx="799747" cy="131204"/>
              <a:chOff x="5674288" y="2428220"/>
              <a:chExt cx="881487" cy="144656"/>
            </a:xfrm>
          </p:grpSpPr>
          <p:sp>
            <p:nvSpPr>
              <p:cNvPr id="33" name="Google Shape;190;p2">
                <a:extLst>
                  <a:ext uri="{FF2B5EF4-FFF2-40B4-BE49-F238E27FC236}">
                    <a16:creationId xmlns:a16="http://schemas.microsoft.com/office/drawing/2014/main" id="{88FBB75A-F42A-1959-2F10-3E15DA593882}"/>
                  </a:ext>
                </a:extLst>
              </p:cNvPr>
              <p:cNvSpPr/>
              <p:nvPr/>
            </p:nvSpPr>
            <p:spPr>
              <a:xfrm rot="19949545">
                <a:off x="5674288" y="2483578"/>
                <a:ext cx="881487" cy="89298"/>
              </a:xfrm>
              <a:custGeom>
                <a:avLst/>
                <a:gdLst/>
                <a:ahLst/>
                <a:cxnLst/>
                <a:rect l="l" t="t" r="r" b="b"/>
                <a:pathLst>
                  <a:path w="120000" h="120000" extrusionOk="0">
                    <a:moveTo>
                      <a:pt x="0" y="60000"/>
                    </a:moveTo>
                    <a:lnTo>
                      <a:pt x="120000" y="60000"/>
                    </a:lnTo>
                  </a:path>
                </a:pathLst>
              </a:custGeom>
              <a:noFill/>
              <a:ln w="12700" cap="flat" cmpd="sng">
                <a:solidFill>
                  <a:srgbClr val="528CBE"/>
                </a:solidFill>
                <a:prstDash val="solid"/>
                <a:miter lim="800000"/>
                <a:headEnd type="none" w="sm" len="sm"/>
                <a:tailEnd type="none" w="sm" len="sm"/>
              </a:ln>
            </p:spPr>
            <p:txBody>
              <a:bodyPr/>
              <a:lstStyle/>
              <a:p>
                <a:endParaRPr lang="en-US"/>
              </a:p>
            </p:txBody>
          </p:sp>
          <p:sp>
            <p:nvSpPr>
              <p:cNvPr id="34" name="Google Shape;191;p2">
                <a:extLst>
                  <a:ext uri="{FF2B5EF4-FFF2-40B4-BE49-F238E27FC236}">
                    <a16:creationId xmlns:a16="http://schemas.microsoft.com/office/drawing/2014/main" id="{81F15E8A-372D-3023-2B83-5B603514D768}"/>
                  </a:ext>
                </a:extLst>
              </p:cNvPr>
              <p:cNvSpPr txBox="1"/>
              <p:nvPr/>
            </p:nvSpPr>
            <p:spPr>
              <a:xfrm rot="-1764750">
                <a:off x="6157994" y="2428220"/>
                <a:ext cx="53748" cy="53748"/>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None/>
                </a:pPr>
                <a:endParaRPr sz="500">
                  <a:solidFill>
                    <a:schemeClr val="dk1"/>
                  </a:solidFill>
                  <a:latin typeface="Calibri"/>
                  <a:ea typeface="Calibri"/>
                  <a:cs typeface="Calibri"/>
                  <a:sym typeface="Calibri"/>
                </a:endParaRPr>
              </a:p>
            </p:txBody>
          </p:sp>
        </p:grpSp>
        <p:grpSp>
          <p:nvGrpSpPr>
            <p:cNvPr id="35" name="Google Shape;192;p2">
              <a:extLst>
                <a:ext uri="{FF2B5EF4-FFF2-40B4-BE49-F238E27FC236}">
                  <a16:creationId xmlns:a16="http://schemas.microsoft.com/office/drawing/2014/main" id="{283D45D1-FEEA-1B41-9D0A-55E770BB0E6B}"/>
                </a:ext>
              </a:extLst>
            </p:cNvPr>
            <p:cNvGrpSpPr/>
            <p:nvPr/>
          </p:nvGrpSpPr>
          <p:grpSpPr>
            <a:xfrm>
              <a:off x="2991201" y="3808845"/>
              <a:ext cx="1146531" cy="73935"/>
              <a:chOff x="5639035" y="2956130"/>
              <a:chExt cx="1146531" cy="73935"/>
            </a:xfrm>
          </p:grpSpPr>
          <p:sp>
            <p:nvSpPr>
              <p:cNvPr id="36" name="Google Shape;193;p2">
                <a:extLst>
                  <a:ext uri="{FF2B5EF4-FFF2-40B4-BE49-F238E27FC236}">
                    <a16:creationId xmlns:a16="http://schemas.microsoft.com/office/drawing/2014/main" id="{497B42A7-7229-0EC0-3586-BAD5228D42AF}"/>
                  </a:ext>
                </a:extLst>
              </p:cNvPr>
              <p:cNvSpPr/>
              <p:nvPr/>
            </p:nvSpPr>
            <p:spPr>
              <a:xfrm rot="1764750">
                <a:off x="5639035" y="2984346"/>
                <a:ext cx="1146531" cy="45719"/>
              </a:xfrm>
              <a:custGeom>
                <a:avLst/>
                <a:gdLst/>
                <a:ahLst/>
                <a:cxnLst/>
                <a:rect l="l" t="t" r="r" b="b"/>
                <a:pathLst>
                  <a:path w="120000" h="120000" extrusionOk="0">
                    <a:moveTo>
                      <a:pt x="0" y="60000"/>
                    </a:moveTo>
                    <a:lnTo>
                      <a:pt x="120000" y="60000"/>
                    </a:lnTo>
                  </a:path>
                </a:pathLst>
              </a:custGeom>
              <a:noFill/>
              <a:ln w="12700" cap="flat" cmpd="sng">
                <a:solidFill>
                  <a:srgbClr val="528CBE"/>
                </a:solidFill>
                <a:prstDash val="solid"/>
                <a:miter lim="800000"/>
                <a:headEnd type="none" w="sm" len="sm"/>
                <a:tailEnd type="none" w="sm" len="sm"/>
              </a:ln>
            </p:spPr>
            <p:txBody>
              <a:bodyPr/>
              <a:lstStyle/>
              <a:p>
                <a:endParaRPr lang="en-US" dirty="0"/>
              </a:p>
            </p:txBody>
          </p:sp>
          <p:sp>
            <p:nvSpPr>
              <p:cNvPr id="37" name="Google Shape;194;p2">
                <a:extLst>
                  <a:ext uri="{FF2B5EF4-FFF2-40B4-BE49-F238E27FC236}">
                    <a16:creationId xmlns:a16="http://schemas.microsoft.com/office/drawing/2014/main" id="{0BD30225-B450-159C-A20F-17B7506A6086}"/>
                  </a:ext>
                </a:extLst>
              </p:cNvPr>
              <p:cNvSpPr txBox="1"/>
              <p:nvPr/>
            </p:nvSpPr>
            <p:spPr>
              <a:xfrm rot="1764750">
                <a:off x="6157994" y="2956130"/>
                <a:ext cx="53748" cy="53748"/>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None/>
                </a:pPr>
                <a:endParaRPr sz="500">
                  <a:solidFill>
                    <a:schemeClr val="dk1"/>
                  </a:solidFill>
                  <a:latin typeface="Calibri"/>
                  <a:ea typeface="Calibri"/>
                  <a:cs typeface="Calibri"/>
                  <a:sym typeface="Calibri"/>
                </a:endParaRPr>
              </a:p>
            </p:txBody>
          </p:sp>
        </p:grpSp>
        <p:grpSp>
          <p:nvGrpSpPr>
            <p:cNvPr id="38" name="Google Shape;195;p2">
              <a:extLst>
                <a:ext uri="{FF2B5EF4-FFF2-40B4-BE49-F238E27FC236}">
                  <a16:creationId xmlns:a16="http://schemas.microsoft.com/office/drawing/2014/main" id="{8E54A3CD-BF3A-C066-6283-3A7804281EAA}"/>
                </a:ext>
              </a:extLst>
            </p:cNvPr>
            <p:cNvGrpSpPr/>
            <p:nvPr/>
          </p:nvGrpSpPr>
          <p:grpSpPr>
            <a:xfrm>
              <a:off x="3045766" y="3576839"/>
              <a:ext cx="962663" cy="1599251"/>
              <a:chOff x="5703536" y="2711288"/>
              <a:chExt cx="962663" cy="1599251"/>
            </a:xfrm>
          </p:grpSpPr>
          <p:sp>
            <p:nvSpPr>
              <p:cNvPr id="39" name="Google Shape;196;p2">
                <a:extLst>
                  <a:ext uri="{FF2B5EF4-FFF2-40B4-BE49-F238E27FC236}">
                    <a16:creationId xmlns:a16="http://schemas.microsoft.com/office/drawing/2014/main" id="{1F6830B5-A559-B2E5-0685-2D2253A66452}"/>
                  </a:ext>
                </a:extLst>
              </p:cNvPr>
              <p:cNvSpPr/>
              <p:nvPr/>
            </p:nvSpPr>
            <p:spPr>
              <a:xfrm rot="3564328">
                <a:off x="5264941" y="3495665"/>
                <a:ext cx="1839854" cy="30498"/>
              </a:xfrm>
              <a:custGeom>
                <a:avLst/>
                <a:gdLst/>
                <a:ahLst/>
                <a:cxnLst/>
                <a:rect l="l" t="t" r="r" b="b"/>
                <a:pathLst>
                  <a:path w="120000" h="120000" extrusionOk="0">
                    <a:moveTo>
                      <a:pt x="0" y="60000"/>
                    </a:moveTo>
                    <a:lnTo>
                      <a:pt x="120000" y="60000"/>
                    </a:lnTo>
                  </a:path>
                </a:pathLst>
              </a:custGeom>
              <a:noFill/>
              <a:ln w="12700" cap="flat" cmpd="sng">
                <a:solidFill>
                  <a:srgbClr val="528CBE"/>
                </a:solidFill>
                <a:prstDash val="solid"/>
                <a:miter lim="800000"/>
                <a:headEnd type="none" w="sm" len="sm"/>
                <a:tailEnd type="none" w="sm" len="sm"/>
              </a:ln>
            </p:spPr>
            <p:txBody>
              <a:bodyPr/>
              <a:lstStyle/>
              <a:p>
                <a:endParaRPr lang="en-US"/>
              </a:p>
            </p:txBody>
          </p:sp>
          <p:sp>
            <p:nvSpPr>
              <p:cNvPr id="40" name="Google Shape;197;p2">
                <a:extLst>
                  <a:ext uri="{FF2B5EF4-FFF2-40B4-BE49-F238E27FC236}">
                    <a16:creationId xmlns:a16="http://schemas.microsoft.com/office/drawing/2014/main" id="{54F1646E-9A14-2C01-BA85-1FFD89D2D7F7}"/>
                  </a:ext>
                </a:extLst>
              </p:cNvPr>
              <p:cNvSpPr txBox="1"/>
              <p:nvPr/>
            </p:nvSpPr>
            <p:spPr>
              <a:xfrm rot="3564328">
                <a:off x="6138872" y="3464917"/>
                <a:ext cx="91992" cy="91992"/>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None/>
                </a:pPr>
                <a:endParaRPr sz="600">
                  <a:solidFill>
                    <a:schemeClr val="dk1"/>
                  </a:solidFill>
                  <a:latin typeface="Calibri"/>
                  <a:ea typeface="Calibri"/>
                  <a:cs typeface="Calibri"/>
                  <a:sym typeface="Calibri"/>
                </a:endParaRPr>
              </a:p>
            </p:txBody>
          </p:sp>
        </p:grpSp>
      </p:grpSp>
      <p:sp>
        <p:nvSpPr>
          <p:cNvPr id="41" name="Google Shape;198;p2">
            <a:extLst>
              <a:ext uri="{FF2B5EF4-FFF2-40B4-BE49-F238E27FC236}">
                <a16:creationId xmlns:a16="http://schemas.microsoft.com/office/drawing/2014/main" id="{0CFEE9A2-11F8-E071-8944-01CE9A3FBBCC}"/>
              </a:ext>
            </a:extLst>
          </p:cNvPr>
          <p:cNvSpPr txBox="1"/>
          <p:nvPr/>
        </p:nvSpPr>
        <p:spPr>
          <a:xfrm>
            <a:off x="6622632" y="1803944"/>
            <a:ext cx="226906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Prof Caroline Richards</a:t>
            </a:r>
            <a:endParaRPr dirty="0"/>
          </a:p>
        </p:txBody>
      </p:sp>
      <p:sp>
        <p:nvSpPr>
          <p:cNvPr id="42" name="Google Shape;199;p2">
            <a:extLst>
              <a:ext uri="{FF2B5EF4-FFF2-40B4-BE49-F238E27FC236}">
                <a16:creationId xmlns:a16="http://schemas.microsoft.com/office/drawing/2014/main" id="{AB8A3E0B-A157-4B01-411A-6F14425DB58A}"/>
              </a:ext>
            </a:extLst>
          </p:cNvPr>
          <p:cNvSpPr txBox="1"/>
          <p:nvPr/>
        </p:nvSpPr>
        <p:spPr>
          <a:xfrm>
            <a:off x="6627177" y="2817913"/>
            <a:ext cx="226906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Dr Jane Waite</a:t>
            </a:r>
            <a:endParaRPr dirty="0"/>
          </a:p>
        </p:txBody>
      </p:sp>
      <p:sp>
        <p:nvSpPr>
          <p:cNvPr id="43" name="Google Shape;200;p2">
            <a:extLst>
              <a:ext uri="{FF2B5EF4-FFF2-40B4-BE49-F238E27FC236}">
                <a16:creationId xmlns:a16="http://schemas.microsoft.com/office/drawing/2014/main" id="{46C9C15C-D4F2-F5E2-0458-BA9635B300E2}"/>
              </a:ext>
            </a:extLst>
          </p:cNvPr>
          <p:cNvSpPr txBox="1"/>
          <p:nvPr/>
        </p:nvSpPr>
        <p:spPr>
          <a:xfrm>
            <a:off x="6627177" y="3839775"/>
            <a:ext cx="226906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Dr Hayley Crawford</a:t>
            </a:r>
            <a:endParaRPr dirty="0"/>
          </a:p>
        </p:txBody>
      </p:sp>
      <p:sp>
        <p:nvSpPr>
          <p:cNvPr id="44" name="Google Shape;201;p2">
            <a:extLst>
              <a:ext uri="{FF2B5EF4-FFF2-40B4-BE49-F238E27FC236}">
                <a16:creationId xmlns:a16="http://schemas.microsoft.com/office/drawing/2014/main" id="{3900FF5E-2382-25C6-A4B3-B249D779BF56}"/>
              </a:ext>
            </a:extLst>
          </p:cNvPr>
          <p:cNvSpPr txBox="1"/>
          <p:nvPr/>
        </p:nvSpPr>
        <p:spPr>
          <a:xfrm>
            <a:off x="6673280" y="4933152"/>
            <a:ext cx="226906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Dr Jo Moss</a:t>
            </a:r>
            <a:endParaRPr dirty="0"/>
          </a:p>
        </p:txBody>
      </p:sp>
    </p:spTree>
    <p:extLst>
      <p:ext uri="{BB962C8B-B14F-4D97-AF65-F5344CB8AC3E}">
        <p14:creationId xmlns:p14="http://schemas.microsoft.com/office/powerpoint/2010/main" val="543033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B0979-AEDB-526F-D5CA-5197DF1C9B24}"/>
              </a:ext>
            </a:extLst>
          </p:cNvPr>
          <p:cNvSpPr>
            <a:spLocks noGrp="1"/>
          </p:cNvSpPr>
          <p:nvPr>
            <p:ph type="title"/>
          </p:nvPr>
        </p:nvSpPr>
        <p:spPr/>
        <p:txBody>
          <a:bodyPr/>
          <a:lstStyle/>
          <a:p>
            <a:r>
              <a:rPr lang="en-US" dirty="0"/>
              <a:t>The challenge</a:t>
            </a:r>
          </a:p>
        </p:txBody>
      </p:sp>
      <p:sp>
        <p:nvSpPr>
          <p:cNvPr id="4" name="Content Placeholder 3">
            <a:extLst>
              <a:ext uri="{FF2B5EF4-FFF2-40B4-BE49-F238E27FC236}">
                <a16:creationId xmlns:a16="http://schemas.microsoft.com/office/drawing/2014/main" id="{6ED96F2F-338D-2859-8D54-B1923180E641}"/>
              </a:ext>
            </a:extLst>
          </p:cNvPr>
          <p:cNvSpPr>
            <a:spLocks noGrp="1"/>
          </p:cNvSpPr>
          <p:nvPr>
            <p:ph idx="1"/>
          </p:nvPr>
        </p:nvSpPr>
        <p:spPr>
          <a:xfrm>
            <a:off x="148105" y="1458822"/>
            <a:ext cx="11192534" cy="3567600"/>
          </a:xfrm>
        </p:spPr>
        <p:txBody>
          <a:bodyPr/>
          <a:lstStyle/>
          <a:p>
            <a:pPr marL="285750" indent="-285750">
              <a:buFont typeface="Arial" panose="020B0604020202020204" pitchFamily="34" charset="0"/>
              <a:buChar char="•"/>
            </a:pPr>
            <a:r>
              <a:rPr lang="en-US" sz="2000" dirty="0">
                <a:latin typeface="+mn-lt"/>
              </a:rPr>
              <a:t>There are 1.5 million children with an intellectual disability in the UK </a:t>
            </a:r>
          </a:p>
          <a:p>
            <a:pPr marL="285750" indent="-285750">
              <a:buFont typeface="Arial" panose="020B0604020202020204" pitchFamily="34" charset="0"/>
              <a:buChar char="•"/>
            </a:pPr>
            <a:r>
              <a:rPr lang="en-US" sz="2000" dirty="0">
                <a:latin typeface="+mn-lt"/>
              </a:rPr>
              <a:t>Children with intellectual disabilities are at heightened risk for deleterious outcomes including:</a:t>
            </a: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r>
              <a:rPr lang="en-US" sz="2000" dirty="0">
                <a:latin typeface="+mn-lt"/>
              </a:rPr>
              <a:t>Children with severe-profound intellectual disability and complex needs are often </a:t>
            </a:r>
            <a:r>
              <a:rPr lang="en-US" sz="2000" b="1" dirty="0">
                <a:latin typeface="+mn-lt"/>
              </a:rPr>
              <a:t>excluded from research</a:t>
            </a:r>
            <a:r>
              <a:rPr lang="en-US" sz="2000" dirty="0">
                <a:latin typeface="+mn-lt"/>
              </a:rPr>
              <a:t> due to the complexities of conducting rigorous studies in these groups</a:t>
            </a:r>
          </a:p>
          <a:p>
            <a:endParaRPr lang="en-US" sz="2000" dirty="0">
              <a:latin typeface="+mn-lt"/>
            </a:endParaRPr>
          </a:p>
          <a:p>
            <a:pPr marL="285750" indent="-285750">
              <a:buFont typeface="Arial" panose="020B0604020202020204" pitchFamily="34" charset="0"/>
              <a:buChar char="•"/>
            </a:pPr>
            <a:r>
              <a:rPr lang="en-US" sz="2000" dirty="0">
                <a:latin typeface="+mn-lt"/>
              </a:rPr>
              <a:t>Despite high clinical need, there is a </a:t>
            </a:r>
            <a:r>
              <a:rPr lang="en-US" sz="2000" b="1" dirty="0">
                <a:latin typeface="+mn-lt"/>
              </a:rPr>
              <a:t>lack of suitable assessments and interventions </a:t>
            </a:r>
            <a:r>
              <a:rPr lang="en-US" sz="2000" dirty="0">
                <a:latin typeface="+mn-lt"/>
              </a:rPr>
              <a:t>to inform service provision.</a:t>
            </a:r>
          </a:p>
        </p:txBody>
      </p:sp>
      <p:grpSp>
        <p:nvGrpSpPr>
          <p:cNvPr id="17" name="Group 16">
            <a:extLst>
              <a:ext uri="{FF2B5EF4-FFF2-40B4-BE49-F238E27FC236}">
                <a16:creationId xmlns:a16="http://schemas.microsoft.com/office/drawing/2014/main" id="{C7D3CC63-06BF-3A66-6C30-A4659F4D6D20}"/>
              </a:ext>
            </a:extLst>
          </p:cNvPr>
          <p:cNvGrpSpPr/>
          <p:nvPr/>
        </p:nvGrpSpPr>
        <p:grpSpPr>
          <a:xfrm>
            <a:off x="315326" y="2451489"/>
            <a:ext cx="11124017" cy="1946793"/>
            <a:chOff x="315326" y="2451489"/>
            <a:chExt cx="11124017" cy="1946793"/>
          </a:xfrm>
        </p:grpSpPr>
        <p:pic>
          <p:nvPicPr>
            <p:cNvPr id="5" name="Graphic 4" descr="Heartbeat with solid fill">
              <a:extLst>
                <a:ext uri="{FF2B5EF4-FFF2-40B4-BE49-F238E27FC236}">
                  <a16:creationId xmlns:a16="http://schemas.microsoft.com/office/drawing/2014/main" id="{06041B34-0EF8-7819-86A6-54E40824B247}"/>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1086561" y="2514600"/>
              <a:ext cx="914400" cy="914400"/>
            </a:xfrm>
            <a:prstGeom prst="rect">
              <a:avLst/>
            </a:prstGeom>
          </p:spPr>
        </p:pic>
        <p:pic>
          <p:nvPicPr>
            <p:cNvPr id="8" name="Graphic 7" descr="Mental Health with solid fill">
              <a:extLst>
                <a:ext uri="{FF2B5EF4-FFF2-40B4-BE49-F238E27FC236}">
                  <a16:creationId xmlns:a16="http://schemas.microsoft.com/office/drawing/2014/main" id="{E5A4A421-445C-725E-5806-FAF05CB925E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000525" y="2514600"/>
              <a:ext cx="914400" cy="914400"/>
            </a:xfrm>
            <a:prstGeom prst="rect">
              <a:avLst/>
            </a:prstGeom>
          </p:spPr>
        </p:pic>
        <p:pic>
          <p:nvPicPr>
            <p:cNvPr id="10" name="Graphic 9" descr="Home1 outline">
              <a:extLst>
                <a:ext uri="{FF2B5EF4-FFF2-40B4-BE49-F238E27FC236}">
                  <a16:creationId xmlns:a16="http://schemas.microsoft.com/office/drawing/2014/main" id="{F62718A2-A913-32A3-2C77-EAB5710DF4CF}"/>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043543" y="2451489"/>
              <a:ext cx="914400" cy="914400"/>
            </a:xfrm>
            <a:prstGeom prst="rect">
              <a:avLst/>
            </a:prstGeom>
          </p:spPr>
        </p:pic>
        <p:pic>
          <p:nvPicPr>
            <p:cNvPr id="12" name="Graphic 11" descr="Confused person with solid fill">
              <a:extLst>
                <a:ext uri="{FF2B5EF4-FFF2-40B4-BE49-F238E27FC236}">
                  <a16:creationId xmlns:a16="http://schemas.microsoft.com/office/drawing/2014/main" id="{E69616D8-C17C-884C-54E0-BFBAF75BBABD}"/>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9957507" y="2451489"/>
              <a:ext cx="914400" cy="914400"/>
            </a:xfrm>
            <a:prstGeom prst="rect">
              <a:avLst/>
            </a:prstGeom>
          </p:spPr>
        </p:pic>
        <p:sp>
          <p:nvSpPr>
            <p:cNvPr id="13" name="TextBox 12">
              <a:extLst>
                <a:ext uri="{FF2B5EF4-FFF2-40B4-BE49-F238E27FC236}">
                  <a16:creationId xmlns:a16="http://schemas.microsoft.com/office/drawing/2014/main" id="{7BCC23D3-F7AC-9068-2DE5-001DF8F91471}"/>
                </a:ext>
              </a:extLst>
            </p:cNvPr>
            <p:cNvSpPr txBox="1"/>
            <p:nvPr/>
          </p:nvSpPr>
          <p:spPr>
            <a:xfrm>
              <a:off x="315326" y="3424368"/>
              <a:ext cx="2456870" cy="400110"/>
            </a:xfrm>
            <a:prstGeom prst="rect">
              <a:avLst/>
            </a:prstGeom>
            <a:noFill/>
          </p:spPr>
          <p:txBody>
            <a:bodyPr wrap="square" rtlCol="0">
              <a:spAutoFit/>
            </a:bodyPr>
            <a:lstStyle/>
            <a:p>
              <a:pPr algn="ctr"/>
              <a:r>
                <a:rPr lang="en-US" sz="2000" dirty="0"/>
                <a:t>Poor physical health</a:t>
              </a:r>
            </a:p>
          </p:txBody>
        </p:sp>
        <p:sp>
          <p:nvSpPr>
            <p:cNvPr id="14" name="TextBox 13">
              <a:extLst>
                <a:ext uri="{FF2B5EF4-FFF2-40B4-BE49-F238E27FC236}">
                  <a16:creationId xmlns:a16="http://schemas.microsoft.com/office/drawing/2014/main" id="{094E34E6-FD14-90E1-17F9-BDB0409C8054}"/>
                </a:ext>
              </a:extLst>
            </p:cNvPr>
            <p:cNvSpPr txBox="1"/>
            <p:nvPr/>
          </p:nvSpPr>
          <p:spPr>
            <a:xfrm>
              <a:off x="3391038" y="3343137"/>
              <a:ext cx="2219409" cy="707886"/>
            </a:xfrm>
            <a:prstGeom prst="rect">
              <a:avLst/>
            </a:prstGeom>
            <a:noFill/>
          </p:spPr>
          <p:txBody>
            <a:bodyPr wrap="square" rtlCol="0">
              <a:spAutoFit/>
            </a:bodyPr>
            <a:lstStyle/>
            <a:p>
              <a:pPr algn="ctr"/>
              <a:r>
                <a:rPr lang="en-US" sz="2000" dirty="0"/>
                <a:t>Poor child and family wellbeing</a:t>
              </a:r>
            </a:p>
          </p:txBody>
        </p:sp>
        <p:sp>
          <p:nvSpPr>
            <p:cNvPr id="15" name="TextBox 14">
              <a:extLst>
                <a:ext uri="{FF2B5EF4-FFF2-40B4-BE49-F238E27FC236}">
                  <a16:creationId xmlns:a16="http://schemas.microsoft.com/office/drawing/2014/main" id="{8A2B6BD7-4D57-41DF-283D-1F1020AC9665}"/>
                </a:ext>
              </a:extLst>
            </p:cNvPr>
            <p:cNvSpPr txBox="1"/>
            <p:nvPr/>
          </p:nvSpPr>
          <p:spPr>
            <a:xfrm>
              <a:off x="6348020" y="3382619"/>
              <a:ext cx="2219409" cy="1015663"/>
            </a:xfrm>
            <a:prstGeom prst="rect">
              <a:avLst/>
            </a:prstGeom>
            <a:noFill/>
          </p:spPr>
          <p:txBody>
            <a:bodyPr wrap="square" rtlCol="0">
              <a:spAutoFit/>
            </a:bodyPr>
            <a:lstStyle/>
            <a:p>
              <a:pPr algn="ctr"/>
              <a:r>
                <a:rPr lang="en-US" sz="2000" dirty="0"/>
                <a:t>Compromised mental health and sleep</a:t>
              </a:r>
            </a:p>
          </p:txBody>
        </p:sp>
        <p:sp>
          <p:nvSpPr>
            <p:cNvPr id="16" name="TextBox 15">
              <a:extLst>
                <a:ext uri="{FF2B5EF4-FFF2-40B4-BE49-F238E27FC236}">
                  <a16:creationId xmlns:a16="http://schemas.microsoft.com/office/drawing/2014/main" id="{4C3B761D-4241-8BCF-0266-9A348D1F9804}"/>
                </a:ext>
              </a:extLst>
            </p:cNvPr>
            <p:cNvSpPr txBox="1"/>
            <p:nvPr/>
          </p:nvSpPr>
          <p:spPr>
            <a:xfrm>
              <a:off x="9219934" y="3382619"/>
              <a:ext cx="2219409" cy="1015663"/>
            </a:xfrm>
            <a:prstGeom prst="rect">
              <a:avLst/>
            </a:prstGeom>
            <a:noFill/>
          </p:spPr>
          <p:txBody>
            <a:bodyPr wrap="square" rtlCol="0">
              <a:spAutoFit/>
            </a:bodyPr>
            <a:lstStyle/>
            <a:p>
              <a:pPr algn="ctr"/>
              <a:r>
                <a:rPr lang="en-US" sz="2000" dirty="0"/>
                <a:t>Elevated rates of </a:t>
              </a:r>
              <a:r>
                <a:rPr lang="en-US" sz="2000" dirty="0" err="1"/>
                <a:t>behaviours</a:t>
              </a:r>
              <a:r>
                <a:rPr lang="en-US" sz="2000" dirty="0"/>
                <a:t> that challenge</a:t>
              </a:r>
            </a:p>
          </p:txBody>
        </p:sp>
      </p:grpSp>
    </p:spTree>
    <p:extLst>
      <p:ext uri="{BB962C8B-B14F-4D97-AF65-F5344CB8AC3E}">
        <p14:creationId xmlns:p14="http://schemas.microsoft.com/office/powerpoint/2010/main" val="218115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58474E9D-530A-2A18-AC11-0419AEAB779A}"/>
              </a:ext>
            </a:extLst>
          </p:cNvPr>
          <p:cNvSpPr>
            <a:spLocks noGrp="1"/>
          </p:cNvSpPr>
          <p:nvPr>
            <p:ph type="body" sz="quarter" idx="12"/>
          </p:nvPr>
        </p:nvSpPr>
        <p:spPr>
          <a:xfrm>
            <a:off x="499733" y="1077065"/>
            <a:ext cx="11192534" cy="564450"/>
          </a:xfrm>
        </p:spPr>
        <p:txBody>
          <a:bodyPr/>
          <a:lstStyle/>
          <a:p>
            <a:r>
              <a:rPr lang="en-US" dirty="0"/>
              <a:t>Not all children/adults will have these characteristics or experiences</a:t>
            </a:r>
          </a:p>
        </p:txBody>
      </p:sp>
      <p:sp>
        <p:nvSpPr>
          <p:cNvPr id="12" name="Title 2">
            <a:extLst>
              <a:ext uri="{FF2B5EF4-FFF2-40B4-BE49-F238E27FC236}">
                <a16:creationId xmlns:a16="http://schemas.microsoft.com/office/drawing/2014/main" id="{EF3800C5-38C6-8A78-3934-4782B0F6D412}"/>
              </a:ext>
            </a:extLst>
          </p:cNvPr>
          <p:cNvSpPr>
            <a:spLocks noGrp="1"/>
          </p:cNvSpPr>
          <p:nvPr>
            <p:ph type="title"/>
          </p:nvPr>
        </p:nvSpPr>
        <p:spPr>
          <a:xfrm>
            <a:off x="499733" y="538538"/>
            <a:ext cx="11192534" cy="383567"/>
          </a:xfrm>
        </p:spPr>
        <p:txBody>
          <a:bodyPr/>
          <a:lstStyle/>
          <a:p>
            <a:r>
              <a:rPr lang="en-US" dirty="0"/>
              <a:t>Everyone is different</a:t>
            </a:r>
          </a:p>
        </p:txBody>
      </p:sp>
      <p:pic>
        <p:nvPicPr>
          <p:cNvPr id="5" name="Picture 4" descr="http://hpskids.net/wp-content/uploads/2011/08/about_hps1.jpg">
            <a:extLst>
              <a:ext uri="{FF2B5EF4-FFF2-40B4-BE49-F238E27FC236}">
                <a16:creationId xmlns:a16="http://schemas.microsoft.com/office/drawing/2014/main" id="{CE87C726-4D2C-9ADB-1E1A-10392978D221}"/>
              </a:ext>
            </a:extLst>
          </p:cNvPr>
          <p:cNvPicPr>
            <a:picLocks noChangeAspect="1" noChangeArrowheads="1"/>
          </p:cNvPicPr>
          <p:nvPr/>
        </p:nvPicPr>
        <p:blipFill>
          <a:blip r:embed="rId2"/>
          <a:stretch>
            <a:fillRect/>
          </a:stretch>
        </p:blipFill>
        <p:spPr bwMode="auto">
          <a:xfrm>
            <a:off x="731188" y="1888476"/>
            <a:ext cx="10729624" cy="3567600"/>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D0943398-462C-0D64-2439-B1ADD4351129}"/>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6</a:t>
            </a:fld>
            <a:endParaRPr lang="en-GB"/>
          </a:p>
        </p:txBody>
      </p:sp>
    </p:spTree>
    <p:extLst>
      <p:ext uri="{BB962C8B-B14F-4D97-AF65-F5344CB8AC3E}">
        <p14:creationId xmlns:p14="http://schemas.microsoft.com/office/powerpoint/2010/main" val="900572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sz="2000" b="1" dirty="0">
                <a:solidFill>
                  <a:srgbClr val="FFFFFF"/>
                </a:solidFill>
              </a:rPr>
              <a:t>“Challenging behaviour</a:t>
            </a:r>
            <a:r>
              <a:rPr lang="en-GB" sz="2000" dirty="0">
                <a:solidFill>
                  <a:srgbClr val="FFFFFF"/>
                </a:solidFill>
              </a:rPr>
              <a:t> is defined as "culturally abnormal behaviour(s) of such intensity, frequency or duration that the physical safety of the person or others is placed in serious jeopardy, or behaviour which is likely to seriously limit or deny access to the use of ordinary community facilities"</a:t>
            </a:r>
            <a:br>
              <a:rPr lang="en-GB" sz="2000" dirty="0">
                <a:solidFill>
                  <a:srgbClr val="FFFFFF"/>
                </a:solidFill>
              </a:rPr>
            </a:br>
            <a:endParaRPr lang="en-GB" sz="2000" u="sng" dirty="0">
              <a:solidFill>
                <a:srgbClr val="FFFFCC"/>
              </a:solidFill>
            </a:endParaRPr>
          </a:p>
        </p:txBody>
      </p:sp>
      <p:sp>
        <p:nvSpPr>
          <p:cNvPr id="3" name="Text Placeholder 2">
            <a:extLst>
              <a:ext uri="{FF2B5EF4-FFF2-40B4-BE49-F238E27FC236}">
                <a16:creationId xmlns:a16="http://schemas.microsoft.com/office/drawing/2014/main" id="{2C54A7F2-023C-353D-7863-E3517C3A51B4}"/>
              </a:ext>
            </a:extLst>
          </p:cNvPr>
          <p:cNvSpPr>
            <a:spLocks noGrp="1"/>
          </p:cNvSpPr>
          <p:nvPr>
            <p:ph type="body" sz="quarter" idx="14"/>
          </p:nvPr>
        </p:nvSpPr>
        <p:spPr>
          <a:xfrm>
            <a:off x="499735" y="4663506"/>
            <a:ext cx="4859999" cy="501740"/>
          </a:xfrm>
        </p:spPr>
        <p:txBody>
          <a:bodyPr/>
          <a:lstStyle/>
          <a:p>
            <a:r>
              <a:rPr lang="en-US" sz="1800" dirty="0"/>
              <a:t>Eric Emerson</a:t>
            </a:r>
          </a:p>
        </p:txBody>
      </p:sp>
      <p:sp>
        <p:nvSpPr>
          <p:cNvPr id="6" name="Oval 5"/>
          <p:cNvSpPr/>
          <p:nvPr/>
        </p:nvSpPr>
        <p:spPr>
          <a:xfrm>
            <a:off x="6210256" y="337918"/>
            <a:ext cx="2880320" cy="1584176"/>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dirty="0">
                <a:solidFill>
                  <a:srgbClr val="000000"/>
                </a:solidFill>
              </a:rPr>
              <a:t>Aggression towards others</a:t>
            </a:r>
          </a:p>
        </p:txBody>
      </p:sp>
      <p:sp>
        <p:nvSpPr>
          <p:cNvPr id="7" name="Oval 6"/>
          <p:cNvSpPr/>
          <p:nvPr/>
        </p:nvSpPr>
        <p:spPr>
          <a:xfrm>
            <a:off x="7536160" y="1851502"/>
            <a:ext cx="2880320" cy="1584176"/>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dirty="0">
                <a:solidFill>
                  <a:srgbClr val="000000"/>
                </a:solidFill>
              </a:rPr>
              <a:t>Self-injurious behaviour</a:t>
            </a:r>
          </a:p>
        </p:txBody>
      </p:sp>
      <p:sp>
        <p:nvSpPr>
          <p:cNvPr id="9" name="Oval 8"/>
          <p:cNvSpPr/>
          <p:nvPr/>
        </p:nvSpPr>
        <p:spPr>
          <a:xfrm>
            <a:off x="7536160" y="4914376"/>
            <a:ext cx="2880320" cy="1584176"/>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dirty="0">
                <a:solidFill>
                  <a:srgbClr val="000000"/>
                </a:solidFill>
              </a:rPr>
              <a:t>Destroying the environment </a:t>
            </a:r>
          </a:p>
        </p:txBody>
      </p:sp>
      <p:sp>
        <p:nvSpPr>
          <p:cNvPr id="8" name="Oval 7"/>
          <p:cNvSpPr/>
          <p:nvPr/>
        </p:nvSpPr>
        <p:spPr>
          <a:xfrm>
            <a:off x="6096000" y="3435678"/>
            <a:ext cx="2880320" cy="1584176"/>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dirty="0">
                <a:solidFill>
                  <a:srgbClr val="000000"/>
                </a:solidFill>
              </a:rPr>
              <a:t>Screaming and shouting</a:t>
            </a:r>
          </a:p>
        </p:txBody>
      </p:sp>
      <p:sp>
        <p:nvSpPr>
          <p:cNvPr id="10" name="Title 1">
            <a:extLst>
              <a:ext uri="{FF2B5EF4-FFF2-40B4-BE49-F238E27FC236}">
                <a16:creationId xmlns:a16="http://schemas.microsoft.com/office/drawing/2014/main" id="{02EC462E-451C-CE36-DF38-C7791A4FE2AC}"/>
              </a:ext>
            </a:extLst>
          </p:cNvPr>
          <p:cNvSpPr txBox="1">
            <a:spLocks/>
          </p:cNvSpPr>
          <p:nvPr/>
        </p:nvSpPr>
        <p:spPr>
          <a:xfrm>
            <a:off x="466937" y="1444418"/>
            <a:ext cx="11029616" cy="1095560"/>
          </a:xfrm>
          <a:prstGeom prst="rect">
            <a:avLst/>
          </a:prstGeom>
        </p:spPr>
        <p:txBody>
          <a:bodyPr vert="horz" wrap="square" lIns="0" tIns="0" rIns="0" bIns="0" rtlCol="0" anchor="t">
            <a:normAutofit/>
          </a:bodyPr>
          <a:lstStyle>
            <a:lvl1pPr algn="l" defTabSz="914400" rtl="0" eaLnBrk="1" latinLnBrk="0" hangingPunct="1">
              <a:lnSpc>
                <a:spcPct val="80000"/>
              </a:lnSpc>
              <a:spcBef>
                <a:spcPct val="0"/>
              </a:spcBef>
              <a:buNone/>
              <a:defRPr sz="2400" b="0" i="0" kern="1200">
                <a:solidFill>
                  <a:schemeClr val="tx1"/>
                </a:solidFill>
                <a:latin typeface="Aptos" panose="020B0004020202020204" pitchFamily="34" charset="0"/>
                <a:ea typeface="+mj-ea"/>
                <a:cs typeface="Calibri" panose="020F0502020204030204" pitchFamily="34" charset="0"/>
              </a:defRPr>
            </a:lvl1pPr>
          </a:lstStyle>
          <a:p>
            <a:r>
              <a:rPr lang="en-GB" b="1" dirty="0"/>
              <a:t>Behaviour that challenges: what is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BA81E6B-0516-1F34-3410-6DBCAED1DB8A}"/>
              </a:ext>
            </a:extLst>
          </p:cNvPr>
          <p:cNvSpPr/>
          <p:nvPr/>
        </p:nvSpPr>
        <p:spPr>
          <a:xfrm>
            <a:off x="-5141" y="1"/>
            <a:ext cx="6695714" cy="68580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E33D"/>
              </a:solidFill>
            </a:endParaRPr>
          </a:p>
        </p:txBody>
      </p:sp>
      <p:sp>
        <p:nvSpPr>
          <p:cNvPr id="6" name="Rectangle 5">
            <a:extLst>
              <a:ext uri="{FF2B5EF4-FFF2-40B4-BE49-F238E27FC236}">
                <a16:creationId xmlns:a16="http://schemas.microsoft.com/office/drawing/2014/main" id="{100843F1-3279-1325-90B0-67E35FA06452}"/>
              </a:ext>
            </a:extLst>
          </p:cNvPr>
          <p:cNvSpPr/>
          <p:nvPr/>
        </p:nvSpPr>
        <p:spPr>
          <a:xfrm>
            <a:off x="1" y="0"/>
            <a:ext cx="12192000" cy="1379095"/>
          </a:xfrm>
          <a:prstGeom prst="rect">
            <a:avLst/>
          </a:prstGeom>
          <a:solidFill>
            <a:srgbClr val="154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44">
            <a:extLst>
              <a:ext uri="{FF2B5EF4-FFF2-40B4-BE49-F238E27FC236}">
                <a16:creationId xmlns:a16="http://schemas.microsoft.com/office/drawing/2014/main" id="{2A30D217-8568-4567-B58E-F76E68765D42}"/>
              </a:ext>
            </a:extLst>
          </p:cNvPr>
          <p:cNvSpPr/>
          <p:nvPr/>
        </p:nvSpPr>
        <p:spPr>
          <a:xfrm>
            <a:off x="937406" y="225151"/>
            <a:ext cx="10317188" cy="746757"/>
          </a:xfrm>
          <a:prstGeom prst="round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Rationale for a </a:t>
            </a:r>
            <a:r>
              <a:rPr lang="en-US" sz="3200" b="1" dirty="0" err="1">
                <a:solidFill>
                  <a:schemeClr val="tx1"/>
                </a:solidFill>
              </a:rPr>
              <a:t>behaviour</a:t>
            </a:r>
            <a:r>
              <a:rPr lang="en-US" sz="3200" b="1" dirty="0">
                <a:solidFill>
                  <a:schemeClr val="tx1"/>
                </a:solidFill>
              </a:rPr>
              <a:t> checklist </a:t>
            </a:r>
          </a:p>
        </p:txBody>
      </p:sp>
      <p:sp>
        <p:nvSpPr>
          <p:cNvPr id="8" name="Oval 7">
            <a:extLst>
              <a:ext uri="{FF2B5EF4-FFF2-40B4-BE49-F238E27FC236}">
                <a16:creationId xmlns:a16="http://schemas.microsoft.com/office/drawing/2014/main" id="{4901A030-6F0B-3F64-1ACE-B53CF0C40C4E}"/>
              </a:ext>
            </a:extLst>
          </p:cNvPr>
          <p:cNvSpPr/>
          <p:nvPr/>
        </p:nvSpPr>
        <p:spPr>
          <a:xfrm>
            <a:off x="213177" y="188010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1</a:t>
            </a:r>
          </a:p>
        </p:txBody>
      </p:sp>
      <p:sp>
        <p:nvSpPr>
          <p:cNvPr id="15" name="TextBox 14">
            <a:extLst>
              <a:ext uri="{FF2B5EF4-FFF2-40B4-BE49-F238E27FC236}">
                <a16:creationId xmlns:a16="http://schemas.microsoft.com/office/drawing/2014/main" id="{F2054B11-1409-C3D9-C05A-5576099678F5}"/>
              </a:ext>
            </a:extLst>
          </p:cNvPr>
          <p:cNvSpPr txBox="1"/>
          <p:nvPr/>
        </p:nvSpPr>
        <p:spPr>
          <a:xfrm>
            <a:off x="1158972" y="1774120"/>
            <a:ext cx="5057002" cy="1200329"/>
          </a:xfrm>
          <a:prstGeom prst="rect">
            <a:avLst/>
          </a:prstGeom>
          <a:noFill/>
        </p:spPr>
        <p:txBody>
          <a:bodyPr wrap="square" rtlCol="0">
            <a:spAutoFit/>
          </a:bodyPr>
          <a:lstStyle/>
          <a:p>
            <a:r>
              <a:rPr lang="en-US" sz="2400" dirty="0"/>
              <a:t>High prevalence of behaviours of concern in children with intellectual disabilities. </a:t>
            </a:r>
          </a:p>
        </p:txBody>
      </p:sp>
      <p:grpSp>
        <p:nvGrpSpPr>
          <p:cNvPr id="29" name="Group 28">
            <a:extLst>
              <a:ext uri="{FF2B5EF4-FFF2-40B4-BE49-F238E27FC236}">
                <a16:creationId xmlns:a16="http://schemas.microsoft.com/office/drawing/2014/main" id="{900DDF42-70CC-7762-B96C-66DCED58EBF9}"/>
              </a:ext>
            </a:extLst>
          </p:cNvPr>
          <p:cNvGrpSpPr/>
          <p:nvPr/>
        </p:nvGrpSpPr>
        <p:grpSpPr>
          <a:xfrm>
            <a:off x="7791213" y="1837951"/>
            <a:ext cx="3463381" cy="1177044"/>
            <a:chOff x="7214517" y="1965063"/>
            <a:chExt cx="2718742" cy="914400"/>
          </a:xfrm>
        </p:grpSpPr>
        <p:pic>
          <p:nvPicPr>
            <p:cNvPr id="13" name="Graphic 12" descr="Man with solid fill">
              <a:extLst>
                <a:ext uri="{FF2B5EF4-FFF2-40B4-BE49-F238E27FC236}">
                  <a16:creationId xmlns:a16="http://schemas.microsoft.com/office/drawing/2014/main" id="{395BEA08-6DA6-4F8E-1D18-7FFE6E5784C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214517" y="1965063"/>
              <a:ext cx="914400" cy="914400"/>
            </a:xfrm>
            <a:prstGeom prst="rect">
              <a:avLst/>
            </a:prstGeom>
          </p:spPr>
        </p:pic>
        <p:pic>
          <p:nvPicPr>
            <p:cNvPr id="16" name="Graphic 15" descr="Man outline">
              <a:extLst>
                <a:ext uri="{FF2B5EF4-FFF2-40B4-BE49-F238E27FC236}">
                  <a16:creationId xmlns:a16="http://schemas.microsoft.com/office/drawing/2014/main" id="{98F55809-B10A-CEDC-FA01-02413AF1BDEA}"/>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7678871" y="1965063"/>
              <a:ext cx="914400" cy="914400"/>
            </a:xfrm>
            <a:prstGeom prst="rect">
              <a:avLst/>
            </a:prstGeom>
          </p:spPr>
        </p:pic>
        <p:pic>
          <p:nvPicPr>
            <p:cNvPr id="25" name="Graphic 24" descr="Man outline">
              <a:extLst>
                <a:ext uri="{FF2B5EF4-FFF2-40B4-BE49-F238E27FC236}">
                  <a16:creationId xmlns:a16="http://schemas.microsoft.com/office/drawing/2014/main" id="{F4D0FE9E-AC1B-8325-DF26-40F7698C9264}"/>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8124562" y="1965063"/>
              <a:ext cx="914400" cy="914400"/>
            </a:xfrm>
            <a:prstGeom prst="rect">
              <a:avLst/>
            </a:prstGeom>
          </p:spPr>
        </p:pic>
        <p:pic>
          <p:nvPicPr>
            <p:cNvPr id="27" name="Graphic 26" descr="Man outline">
              <a:extLst>
                <a:ext uri="{FF2B5EF4-FFF2-40B4-BE49-F238E27FC236}">
                  <a16:creationId xmlns:a16="http://schemas.microsoft.com/office/drawing/2014/main" id="{B9B7D7ED-1EFB-EE10-DE91-2017CC477ED8}"/>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9018859" y="1965063"/>
              <a:ext cx="914400" cy="914400"/>
            </a:xfrm>
            <a:prstGeom prst="rect">
              <a:avLst/>
            </a:prstGeom>
          </p:spPr>
        </p:pic>
        <p:pic>
          <p:nvPicPr>
            <p:cNvPr id="28" name="Graphic 27" descr="Man outline">
              <a:extLst>
                <a:ext uri="{FF2B5EF4-FFF2-40B4-BE49-F238E27FC236}">
                  <a16:creationId xmlns:a16="http://schemas.microsoft.com/office/drawing/2014/main" id="{D310FE9D-A65B-70E7-F4B8-A5A1255D9C8A}"/>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8574608" y="1965063"/>
              <a:ext cx="914400" cy="914400"/>
            </a:xfrm>
            <a:prstGeom prst="rect">
              <a:avLst/>
            </a:prstGeom>
          </p:spPr>
        </p:pic>
      </p:grpSp>
      <p:grpSp>
        <p:nvGrpSpPr>
          <p:cNvPr id="30" name="Group 29">
            <a:extLst>
              <a:ext uri="{FF2B5EF4-FFF2-40B4-BE49-F238E27FC236}">
                <a16:creationId xmlns:a16="http://schemas.microsoft.com/office/drawing/2014/main" id="{283D89DF-EC82-4203-E9C4-2D36071ABF86}"/>
              </a:ext>
            </a:extLst>
          </p:cNvPr>
          <p:cNvGrpSpPr/>
          <p:nvPr/>
        </p:nvGrpSpPr>
        <p:grpSpPr>
          <a:xfrm>
            <a:off x="6833360" y="3427229"/>
            <a:ext cx="3178752" cy="893487"/>
            <a:chOff x="0" y="134008"/>
            <a:chExt cx="5424616" cy="1624770"/>
          </a:xfrm>
        </p:grpSpPr>
        <p:pic>
          <p:nvPicPr>
            <p:cNvPr id="31" name="Picture 30">
              <a:extLst>
                <a:ext uri="{FF2B5EF4-FFF2-40B4-BE49-F238E27FC236}">
                  <a16:creationId xmlns:a16="http://schemas.microsoft.com/office/drawing/2014/main" id="{8139F0CD-26F8-6331-153B-65340A85279B}"/>
                </a:ext>
              </a:extLst>
            </p:cNvPr>
            <p:cNvPicPr>
              <a:picLocks noChangeAspect="1"/>
            </p:cNvPicPr>
            <p:nvPr/>
          </p:nvPicPr>
          <p:blipFill rotWithShape="1">
            <a:blip r:embed="rId5"/>
            <a:srcRect l="-1" r="338" b="68800"/>
            <a:stretch/>
          </p:blipFill>
          <p:spPr>
            <a:xfrm>
              <a:off x="0" y="134008"/>
              <a:ext cx="5420497" cy="623874"/>
            </a:xfrm>
            <a:prstGeom prst="rect">
              <a:avLst/>
            </a:prstGeom>
          </p:spPr>
        </p:pic>
        <p:pic>
          <p:nvPicPr>
            <p:cNvPr id="32" name="Picture 31">
              <a:extLst>
                <a:ext uri="{FF2B5EF4-FFF2-40B4-BE49-F238E27FC236}">
                  <a16:creationId xmlns:a16="http://schemas.microsoft.com/office/drawing/2014/main" id="{5680DBC7-7F39-371C-D9F5-07022BD419EC}"/>
                </a:ext>
              </a:extLst>
            </p:cNvPr>
            <p:cNvPicPr>
              <a:picLocks noChangeAspect="1"/>
            </p:cNvPicPr>
            <p:nvPr/>
          </p:nvPicPr>
          <p:blipFill rotWithShape="1">
            <a:blip r:embed="rId5"/>
            <a:srcRect l="-1" t="43670" r="338" b="22136"/>
            <a:stretch/>
          </p:blipFill>
          <p:spPr>
            <a:xfrm>
              <a:off x="0" y="757882"/>
              <a:ext cx="5420497" cy="683740"/>
            </a:xfrm>
            <a:prstGeom prst="rect">
              <a:avLst/>
            </a:prstGeom>
          </p:spPr>
        </p:pic>
        <p:pic>
          <p:nvPicPr>
            <p:cNvPr id="33" name="Picture 32">
              <a:extLst>
                <a:ext uri="{FF2B5EF4-FFF2-40B4-BE49-F238E27FC236}">
                  <a16:creationId xmlns:a16="http://schemas.microsoft.com/office/drawing/2014/main" id="{ECCBDA3C-C2FB-DBA9-C1AE-C2F7783E593B}"/>
                </a:ext>
              </a:extLst>
            </p:cNvPr>
            <p:cNvPicPr>
              <a:picLocks noChangeAspect="1"/>
            </p:cNvPicPr>
            <p:nvPr/>
          </p:nvPicPr>
          <p:blipFill rotWithShape="1">
            <a:blip r:embed="rId5"/>
            <a:srcRect t="84139" r="263"/>
            <a:stretch/>
          </p:blipFill>
          <p:spPr>
            <a:xfrm>
              <a:off x="0" y="1441622"/>
              <a:ext cx="5424616" cy="317156"/>
            </a:xfrm>
            <a:prstGeom prst="rect">
              <a:avLst/>
            </a:prstGeom>
          </p:spPr>
        </p:pic>
      </p:grpSp>
      <p:grpSp>
        <p:nvGrpSpPr>
          <p:cNvPr id="34" name="Group 33">
            <a:extLst>
              <a:ext uri="{FF2B5EF4-FFF2-40B4-BE49-F238E27FC236}">
                <a16:creationId xmlns:a16="http://schemas.microsoft.com/office/drawing/2014/main" id="{1529D447-0630-5D53-FD4E-B415164ACFF1}"/>
              </a:ext>
            </a:extLst>
          </p:cNvPr>
          <p:cNvGrpSpPr/>
          <p:nvPr/>
        </p:nvGrpSpPr>
        <p:grpSpPr>
          <a:xfrm>
            <a:off x="7034384" y="4458113"/>
            <a:ext cx="2265751" cy="2325056"/>
            <a:chOff x="611401" y="2195843"/>
            <a:chExt cx="3298096" cy="2896957"/>
          </a:xfrm>
        </p:grpSpPr>
        <p:grpSp>
          <p:nvGrpSpPr>
            <p:cNvPr id="35" name="Group 34">
              <a:extLst>
                <a:ext uri="{FF2B5EF4-FFF2-40B4-BE49-F238E27FC236}">
                  <a16:creationId xmlns:a16="http://schemas.microsoft.com/office/drawing/2014/main" id="{45702A83-1374-DD4C-2C35-7FF2D449A4A5}"/>
                </a:ext>
              </a:extLst>
            </p:cNvPr>
            <p:cNvGrpSpPr/>
            <p:nvPr/>
          </p:nvGrpSpPr>
          <p:grpSpPr>
            <a:xfrm>
              <a:off x="1009042" y="2195843"/>
              <a:ext cx="2764795" cy="2643041"/>
              <a:chOff x="3027713" y="468480"/>
              <a:chExt cx="4789688" cy="4490100"/>
            </a:xfrm>
          </p:grpSpPr>
          <p:grpSp>
            <p:nvGrpSpPr>
              <p:cNvPr id="37" name="Group 36">
                <a:extLst>
                  <a:ext uri="{FF2B5EF4-FFF2-40B4-BE49-F238E27FC236}">
                    <a16:creationId xmlns:a16="http://schemas.microsoft.com/office/drawing/2014/main" id="{F68BFE91-EEAC-8105-54D6-D0A96235AD8B}"/>
                  </a:ext>
                </a:extLst>
              </p:cNvPr>
              <p:cNvGrpSpPr/>
              <p:nvPr/>
            </p:nvGrpSpPr>
            <p:grpSpPr>
              <a:xfrm>
                <a:off x="3027713" y="468480"/>
                <a:ext cx="4789688" cy="4490100"/>
                <a:chOff x="3043211" y="483978"/>
                <a:chExt cx="4789688" cy="4490100"/>
              </a:xfrm>
            </p:grpSpPr>
            <p:grpSp>
              <p:nvGrpSpPr>
                <p:cNvPr id="40" name="Group 39">
                  <a:extLst>
                    <a:ext uri="{FF2B5EF4-FFF2-40B4-BE49-F238E27FC236}">
                      <a16:creationId xmlns:a16="http://schemas.microsoft.com/office/drawing/2014/main" id="{E0A436F1-6469-5744-D7AA-6F122F3E5C82}"/>
                    </a:ext>
                  </a:extLst>
                </p:cNvPr>
                <p:cNvGrpSpPr/>
                <p:nvPr/>
              </p:nvGrpSpPr>
              <p:grpSpPr>
                <a:xfrm>
                  <a:off x="3043211" y="483978"/>
                  <a:ext cx="4789688" cy="4490100"/>
                  <a:chOff x="3027713" y="483978"/>
                  <a:chExt cx="4789688" cy="4490100"/>
                </a:xfrm>
              </p:grpSpPr>
              <p:grpSp>
                <p:nvGrpSpPr>
                  <p:cNvPr id="43" name="Group 42">
                    <a:extLst>
                      <a:ext uri="{FF2B5EF4-FFF2-40B4-BE49-F238E27FC236}">
                        <a16:creationId xmlns:a16="http://schemas.microsoft.com/office/drawing/2014/main" id="{40FAB3D9-5F5E-EE8F-6A67-FFB8D3D230DB}"/>
                      </a:ext>
                    </a:extLst>
                  </p:cNvPr>
                  <p:cNvGrpSpPr/>
                  <p:nvPr/>
                </p:nvGrpSpPr>
                <p:grpSpPr>
                  <a:xfrm>
                    <a:off x="3027713" y="483978"/>
                    <a:ext cx="4789688" cy="4490100"/>
                    <a:chOff x="3037536" y="478452"/>
                    <a:chExt cx="4789688" cy="4490100"/>
                  </a:xfrm>
                </p:grpSpPr>
                <p:pic>
                  <p:nvPicPr>
                    <p:cNvPr id="45" name="Picture 44">
                      <a:extLst>
                        <a:ext uri="{FF2B5EF4-FFF2-40B4-BE49-F238E27FC236}">
                          <a16:creationId xmlns:a16="http://schemas.microsoft.com/office/drawing/2014/main" id="{B676230D-4F10-88AA-A2FE-4EDFE6D49C14}"/>
                        </a:ext>
                      </a:extLst>
                    </p:cNvPr>
                    <p:cNvPicPr>
                      <a:picLocks noChangeAspect="1" noChangeArrowheads="1"/>
                    </p:cNvPicPr>
                    <p:nvPr/>
                  </p:nvPicPr>
                  <p:blipFill>
                    <a:blip r:embed="rId6" cstate="print"/>
                    <a:srcRect/>
                    <a:stretch>
                      <a:fillRect/>
                    </a:stretch>
                  </p:blipFill>
                  <p:spPr bwMode="auto">
                    <a:xfrm>
                      <a:off x="5009002" y="488490"/>
                      <a:ext cx="392906" cy="432048"/>
                    </a:xfrm>
                    <a:prstGeom prst="rect">
                      <a:avLst/>
                    </a:prstGeom>
                    <a:noFill/>
                    <a:ln w="9525">
                      <a:noFill/>
                      <a:miter lim="800000"/>
                      <a:headEnd/>
                      <a:tailEnd/>
                    </a:ln>
                  </p:spPr>
                </p:pic>
                <p:pic>
                  <p:nvPicPr>
                    <p:cNvPr id="46" name="Picture 45">
                      <a:extLst>
                        <a:ext uri="{FF2B5EF4-FFF2-40B4-BE49-F238E27FC236}">
                          <a16:creationId xmlns:a16="http://schemas.microsoft.com/office/drawing/2014/main" id="{1E19AE8D-DC97-175F-E917-F2E1A32D7D33}"/>
                        </a:ext>
                      </a:extLst>
                    </p:cNvPr>
                    <p:cNvPicPr>
                      <a:picLocks noChangeAspect="1" noChangeArrowheads="1"/>
                    </p:cNvPicPr>
                    <p:nvPr/>
                  </p:nvPicPr>
                  <p:blipFill>
                    <a:blip r:embed="rId6" cstate="print"/>
                    <a:srcRect/>
                    <a:stretch>
                      <a:fillRect/>
                    </a:stretch>
                  </p:blipFill>
                  <p:spPr bwMode="auto">
                    <a:xfrm>
                      <a:off x="4503046" y="478452"/>
                      <a:ext cx="392906" cy="432048"/>
                    </a:xfrm>
                    <a:prstGeom prst="rect">
                      <a:avLst/>
                    </a:prstGeom>
                    <a:noFill/>
                    <a:ln w="9525">
                      <a:noFill/>
                      <a:miter lim="800000"/>
                      <a:headEnd/>
                      <a:tailEnd/>
                    </a:ln>
                  </p:spPr>
                </p:pic>
                <p:pic>
                  <p:nvPicPr>
                    <p:cNvPr id="47" name="Picture 46">
                      <a:extLst>
                        <a:ext uri="{FF2B5EF4-FFF2-40B4-BE49-F238E27FC236}">
                          <a16:creationId xmlns:a16="http://schemas.microsoft.com/office/drawing/2014/main" id="{CB618BD2-C4B8-2131-38C4-CABBECC6625E}"/>
                        </a:ext>
                      </a:extLst>
                    </p:cNvPr>
                    <p:cNvPicPr>
                      <a:picLocks noChangeAspect="1" noChangeArrowheads="1"/>
                    </p:cNvPicPr>
                    <p:nvPr/>
                  </p:nvPicPr>
                  <p:blipFill>
                    <a:blip r:embed="rId6" cstate="print"/>
                    <a:srcRect/>
                    <a:stretch>
                      <a:fillRect/>
                    </a:stretch>
                  </p:blipFill>
                  <p:spPr bwMode="auto">
                    <a:xfrm>
                      <a:off x="4015589" y="493619"/>
                      <a:ext cx="392906" cy="432048"/>
                    </a:xfrm>
                    <a:prstGeom prst="rect">
                      <a:avLst/>
                    </a:prstGeom>
                    <a:noFill/>
                    <a:ln w="9525">
                      <a:noFill/>
                      <a:miter lim="800000"/>
                      <a:headEnd/>
                      <a:tailEnd/>
                    </a:ln>
                  </p:spPr>
                </p:pic>
                <p:pic>
                  <p:nvPicPr>
                    <p:cNvPr id="48" name="Picture 47">
                      <a:extLst>
                        <a:ext uri="{FF2B5EF4-FFF2-40B4-BE49-F238E27FC236}">
                          <a16:creationId xmlns:a16="http://schemas.microsoft.com/office/drawing/2014/main" id="{1274A6F3-DF3C-E682-E99E-6B1BCAE13A92}"/>
                        </a:ext>
                      </a:extLst>
                    </p:cNvPr>
                    <p:cNvPicPr>
                      <a:picLocks noChangeAspect="1" noChangeArrowheads="1"/>
                    </p:cNvPicPr>
                    <p:nvPr/>
                  </p:nvPicPr>
                  <p:blipFill>
                    <a:blip r:embed="rId6" cstate="print"/>
                    <a:srcRect/>
                    <a:stretch>
                      <a:fillRect/>
                    </a:stretch>
                  </p:blipFill>
                  <p:spPr bwMode="auto">
                    <a:xfrm>
                      <a:off x="3542884" y="497258"/>
                      <a:ext cx="392906" cy="432048"/>
                    </a:xfrm>
                    <a:prstGeom prst="rect">
                      <a:avLst/>
                    </a:prstGeom>
                    <a:noFill/>
                    <a:ln w="9525">
                      <a:noFill/>
                      <a:miter lim="800000"/>
                      <a:headEnd/>
                      <a:tailEnd/>
                    </a:ln>
                  </p:spPr>
                </p:pic>
                <p:pic>
                  <p:nvPicPr>
                    <p:cNvPr id="49" name="Picture 48">
                      <a:extLst>
                        <a:ext uri="{FF2B5EF4-FFF2-40B4-BE49-F238E27FC236}">
                          <a16:creationId xmlns:a16="http://schemas.microsoft.com/office/drawing/2014/main" id="{9D593716-4658-4073-9C4D-B1667D81B76F}"/>
                        </a:ext>
                      </a:extLst>
                    </p:cNvPr>
                    <p:cNvPicPr>
                      <a:picLocks noChangeAspect="1" noChangeArrowheads="1"/>
                    </p:cNvPicPr>
                    <p:nvPr/>
                  </p:nvPicPr>
                  <p:blipFill>
                    <a:blip r:embed="rId6" cstate="print"/>
                    <a:srcRect/>
                    <a:stretch>
                      <a:fillRect/>
                    </a:stretch>
                  </p:blipFill>
                  <p:spPr bwMode="auto">
                    <a:xfrm>
                      <a:off x="3054693" y="485262"/>
                      <a:ext cx="392906" cy="432048"/>
                    </a:xfrm>
                    <a:prstGeom prst="rect">
                      <a:avLst/>
                    </a:prstGeom>
                    <a:noFill/>
                    <a:ln w="9525">
                      <a:noFill/>
                      <a:miter lim="800000"/>
                      <a:headEnd/>
                      <a:tailEnd/>
                    </a:ln>
                  </p:spPr>
                </p:pic>
                <p:pic>
                  <p:nvPicPr>
                    <p:cNvPr id="50" name="Picture 49">
                      <a:extLst>
                        <a:ext uri="{FF2B5EF4-FFF2-40B4-BE49-F238E27FC236}">
                          <a16:creationId xmlns:a16="http://schemas.microsoft.com/office/drawing/2014/main" id="{EA212448-5B4B-7067-E6B0-7BF02ADA70F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4137924"/>
                      <a:ext cx="378042" cy="378042"/>
                    </a:xfrm>
                    <a:prstGeom prst="rect">
                      <a:avLst/>
                    </a:prstGeom>
                  </p:spPr>
                </p:pic>
                <p:pic>
                  <p:nvPicPr>
                    <p:cNvPr id="51" name="Picture 50">
                      <a:extLst>
                        <a:ext uri="{FF2B5EF4-FFF2-40B4-BE49-F238E27FC236}">
                          <a16:creationId xmlns:a16="http://schemas.microsoft.com/office/drawing/2014/main" id="{9405D74C-E9D4-A386-6F11-CD82D89392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5886" y="4137924"/>
                      <a:ext cx="378042" cy="378042"/>
                    </a:xfrm>
                    <a:prstGeom prst="rect">
                      <a:avLst/>
                    </a:prstGeom>
                  </p:spPr>
                </p:pic>
                <p:pic>
                  <p:nvPicPr>
                    <p:cNvPr id="52" name="Picture 51">
                      <a:extLst>
                        <a:ext uri="{FF2B5EF4-FFF2-40B4-BE49-F238E27FC236}">
                          <a16:creationId xmlns:a16="http://schemas.microsoft.com/office/drawing/2014/main" id="{7A40DFFD-1332-B135-3524-550B2A48122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1940" y="4137924"/>
                      <a:ext cx="378042" cy="378042"/>
                    </a:xfrm>
                    <a:prstGeom prst="rect">
                      <a:avLst/>
                    </a:prstGeom>
                  </p:spPr>
                </p:pic>
                <p:pic>
                  <p:nvPicPr>
                    <p:cNvPr id="53" name="Picture 52">
                      <a:extLst>
                        <a:ext uri="{FF2B5EF4-FFF2-40B4-BE49-F238E27FC236}">
                          <a16:creationId xmlns:a16="http://schemas.microsoft.com/office/drawing/2014/main" id="{5DDDCECB-1CB0-1FDF-AF7E-428F4E2748E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7994" y="4137924"/>
                      <a:ext cx="378042" cy="378042"/>
                    </a:xfrm>
                    <a:prstGeom prst="rect">
                      <a:avLst/>
                    </a:prstGeom>
                  </p:spPr>
                </p:pic>
                <p:pic>
                  <p:nvPicPr>
                    <p:cNvPr id="54" name="Picture 53">
                      <a:extLst>
                        <a:ext uri="{FF2B5EF4-FFF2-40B4-BE49-F238E27FC236}">
                          <a16:creationId xmlns:a16="http://schemas.microsoft.com/office/drawing/2014/main" id="{CE0B0C45-BAD3-EE0D-D4A2-454295E923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04048" y="4137924"/>
                      <a:ext cx="378042" cy="378042"/>
                    </a:xfrm>
                    <a:prstGeom prst="rect">
                      <a:avLst/>
                    </a:prstGeom>
                  </p:spPr>
                </p:pic>
                <p:pic>
                  <p:nvPicPr>
                    <p:cNvPr id="55" name="Picture 54">
                      <a:extLst>
                        <a:ext uri="{FF2B5EF4-FFF2-40B4-BE49-F238E27FC236}">
                          <a16:creationId xmlns:a16="http://schemas.microsoft.com/office/drawing/2014/main" id="{C04AC755-BDBA-85E4-74D3-19C3FF635A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0102" y="4137924"/>
                      <a:ext cx="378042" cy="378042"/>
                    </a:xfrm>
                    <a:prstGeom prst="rect">
                      <a:avLst/>
                    </a:prstGeom>
                  </p:spPr>
                </p:pic>
                <p:pic>
                  <p:nvPicPr>
                    <p:cNvPr id="56" name="Picture 55">
                      <a:extLst>
                        <a:ext uri="{FF2B5EF4-FFF2-40B4-BE49-F238E27FC236}">
                          <a16:creationId xmlns:a16="http://schemas.microsoft.com/office/drawing/2014/main" id="{CDFFA7AC-B15C-A0C5-6F2C-717D65369E6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6156" y="4137924"/>
                      <a:ext cx="378042" cy="378042"/>
                    </a:xfrm>
                    <a:prstGeom prst="rect">
                      <a:avLst/>
                    </a:prstGeom>
                  </p:spPr>
                </p:pic>
                <p:pic>
                  <p:nvPicPr>
                    <p:cNvPr id="57" name="Picture 56">
                      <a:extLst>
                        <a:ext uri="{FF2B5EF4-FFF2-40B4-BE49-F238E27FC236}">
                          <a16:creationId xmlns:a16="http://schemas.microsoft.com/office/drawing/2014/main" id="{72486E4B-CBC2-E70F-95F6-34E112835B7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4137924"/>
                      <a:ext cx="378042" cy="378042"/>
                    </a:xfrm>
                    <a:prstGeom prst="rect">
                      <a:avLst/>
                    </a:prstGeom>
                  </p:spPr>
                </p:pic>
                <p:pic>
                  <p:nvPicPr>
                    <p:cNvPr id="58" name="Picture 57">
                      <a:extLst>
                        <a:ext uri="{FF2B5EF4-FFF2-40B4-BE49-F238E27FC236}">
                          <a16:creationId xmlns:a16="http://schemas.microsoft.com/office/drawing/2014/main" id="{065E8221-8F4F-6578-AF27-3D1DFE565DA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4137924"/>
                      <a:ext cx="378042" cy="378042"/>
                    </a:xfrm>
                    <a:prstGeom prst="rect">
                      <a:avLst/>
                    </a:prstGeom>
                  </p:spPr>
                </p:pic>
                <p:pic>
                  <p:nvPicPr>
                    <p:cNvPr id="59" name="Picture 58">
                      <a:extLst>
                        <a:ext uri="{FF2B5EF4-FFF2-40B4-BE49-F238E27FC236}">
                          <a16:creationId xmlns:a16="http://schemas.microsoft.com/office/drawing/2014/main" id="{F5B80686-A09C-BFA1-AF9C-F2E69519121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4137924"/>
                      <a:ext cx="378042" cy="378042"/>
                    </a:xfrm>
                    <a:prstGeom prst="rect">
                      <a:avLst/>
                    </a:prstGeom>
                  </p:spPr>
                </p:pic>
                <p:pic>
                  <p:nvPicPr>
                    <p:cNvPr id="60" name="Picture 59">
                      <a:extLst>
                        <a:ext uri="{FF2B5EF4-FFF2-40B4-BE49-F238E27FC236}">
                          <a16:creationId xmlns:a16="http://schemas.microsoft.com/office/drawing/2014/main" id="{8F93DEC7-9BFB-A154-D8A0-B4F39B7A7FD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4590510"/>
                      <a:ext cx="378042" cy="378042"/>
                    </a:xfrm>
                    <a:prstGeom prst="rect">
                      <a:avLst/>
                    </a:prstGeom>
                  </p:spPr>
                </p:pic>
                <p:pic>
                  <p:nvPicPr>
                    <p:cNvPr id="61" name="Picture 60">
                      <a:extLst>
                        <a:ext uri="{FF2B5EF4-FFF2-40B4-BE49-F238E27FC236}">
                          <a16:creationId xmlns:a16="http://schemas.microsoft.com/office/drawing/2014/main" id="{5FC98E17-E8C5-27D3-B378-FCF6545DE77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5886" y="4590510"/>
                      <a:ext cx="378042" cy="378042"/>
                    </a:xfrm>
                    <a:prstGeom prst="rect">
                      <a:avLst/>
                    </a:prstGeom>
                  </p:spPr>
                </p:pic>
                <p:pic>
                  <p:nvPicPr>
                    <p:cNvPr id="62" name="Picture 61">
                      <a:extLst>
                        <a:ext uri="{FF2B5EF4-FFF2-40B4-BE49-F238E27FC236}">
                          <a16:creationId xmlns:a16="http://schemas.microsoft.com/office/drawing/2014/main" id="{C9DBFEF9-592A-D608-7267-DF0BDE40165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1940" y="4590510"/>
                      <a:ext cx="378042" cy="378042"/>
                    </a:xfrm>
                    <a:prstGeom prst="rect">
                      <a:avLst/>
                    </a:prstGeom>
                  </p:spPr>
                </p:pic>
                <p:pic>
                  <p:nvPicPr>
                    <p:cNvPr id="63" name="Picture 62">
                      <a:extLst>
                        <a:ext uri="{FF2B5EF4-FFF2-40B4-BE49-F238E27FC236}">
                          <a16:creationId xmlns:a16="http://schemas.microsoft.com/office/drawing/2014/main" id="{0C24D96E-587C-00AD-3413-FEEE1B2F80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7994" y="4590510"/>
                      <a:ext cx="378042" cy="378042"/>
                    </a:xfrm>
                    <a:prstGeom prst="rect">
                      <a:avLst/>
                    </a:prstGeom>
                  </p:spPr>
                </p:pic>
                <p:pic>
                  <p:nvPicPr>
                    <p:cNvPr id="64" name="Picture 63">
                      <a:extLst>
                        <a:ext uri="{FF2B5EF4-FFF2-40B4-BE49-F238E27FC236}">
                          <a16:creationId xmlns:a16="http://schemas.microsoft.com/office/drawing/2014/main" id="{3ABA07BD-30C1-22C5-E817-136EA2FA312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04048" y="4590510"/>
                      <a:ext cx="378042" cy="378042"/>
                    </a:xfrm>
                    <a:prstGeom prst="rect">
                      <a:avLst/>
                    </a:prstGeom>
                  </p:spPr>
                </p:pic>
                <p:pic>
                  <p:nvPicPr>
                    <p:cNvPr id="65" name="Picture 64">
                      <a:extLst>
                        <a:ext uri="{FF2B5EF4-FFF2-40B4-BE49-F238E27FC236}">
                          <a16:creationId xmlns:a16="http://schemas.microsoft.com/office/drawing/2014/main" id="{4FE41C40-A034-19E4-1760-AA7E08B0523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0102" y="4590510"/>
                      <a:ext cx="378042" cy="378042"/>
                    </a:xfrm>
                    <a:prstGeom prst="rect">
                      <a:avLst/>
                    </a:prstGeom>
                  </p:spPr>
                </p:pic>
                <p:pic>
                  <p:nvPicPr>
                    <p:cNvPr id="66" name="Picture 65">
                      <a:extLst>
                        <a:ext uri="{FF2B5EF4-FFF2-40B4-BE49-F238E27FC236}">
                          <a16:creationId xmlns:a16="http://schemas.microsoft.com/office/drawing/2014/main" id="{A817D02E-84AF-F8D9-9AF5-AD2430E842F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6156" y="4590510"/>
                      <a:ext cx="378042" cy="378042"/>
                    </a:xfrm>
                    <a:prstGeom prst="rect">
                      <a:avLst/>
                    </a:prstGeom>
                  </p:spPr>
                </p:pic>
                <p:pic>
                  <p:nvPicPr>
                    <p:cNvPr id="67" name="Picture 66">
                      <a:extLst>
                        <a:ext uri="{FF2B5EF4-FFF2-40B4-BE49-F238E27FC236}">
                          <a16:creationId xmlns:a16="http://schemas.microsoft.com/office/drawing/2014/main" id="{B64E7A60-98B6-9E28-6AF5-75B86FBEEA8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4590510"/>
                      <a:ext cx="378042" cy="378042"/>
                    </a:xfrm>
                    <a:prstGeom prst="rect">
                      <a:avLst/>
                    </a:prstGeom>
                  </p:spPr>
                </p:pic>
                <p:pic>
                  <p:nvPicPr>
                    <p:cNvPr id="68" name="Picture 67">
                      <a:extLst>
                        <a:ext uri="{FF2B5EF4-FFF2-40B4-BE49-F238E27FC236}">
                          <a16:creationId xmlns:a16="http://schemas.microsoft.com/office/drawing/2014/main" id="{234B1A44-4DE8-E5B4-19E2-03B379C2FD5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4590510"/>
                      <a:ext cx="378042" cy="378042"/>
                    </a:xfrm>
                    <a:prstGeom prst="rect">
                      <a:avLst/>
                    </a:prstGeom>
                  </p:spPr>
                </p:pic>
                <p:pic>
                  <p:nvPicPr>
                    <p:cNvPr id="69" name="Picture 68">
                      <a:extLst>
                        <a:ext uri="{FF2B5EF4-FFF2-40B4-BE49-F238E27FC236}">
                          <a16:creationId xmlns:a16="http://schemas.microsoft.com/office/drawing/2014/main" id="{F11ABF08-F236-CFCD-F289-686216EEFDC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4590510"/>
                      <a:ext cx="378042" cy="378042"/>
                    </a:xfrm>
                    <a:prstGeom prst="rect">
                      <a:avLst/>
                    </a:prstGeom>
                  </p:spPr>
                </p:pic>
                <p:pic>
                  <p:nvPicPr>
                    <p:cNvPr id="70" name="Picture 69">
                      <a:extLst>
                        <a:ext uri="{FF2B5EF4-FFF2-40B4-BE49-F238E27FC236}">
                          <a16:creationId xmlns:a16="http://schemas.microsoft.com/office/drawing/2014/main" id="{1EFE1BCE-F308-2A67-652D-A333A67BA07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3705876"/>
                      <a:ext cx="378042" cy="378042"/>
                    </a:xfrm>
                    <a:prstGeom prst="rect">
                      <a:avLst/>
                    </a:prstGeom>
                  </p:spPr>
                </p:pic>
                <p:pic>
                  <p:nvPicPr>
                    <p:cNvPr id="71" name="Picture 70">
                      <a:extLst>
                        <a:ext uri="{FF2B5EF4-FFF2-40B4-BE49-F238E27FC236}">
                          <a16:creationId xmlns:a16="http://schemas.microsoft.com/office/drawing/2014/main" id="{80445F41-A26F-6972-44CC-899EFABDA19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3705876"/>
                      <a:ext cx="378042" cy="378042"/>
                    </a:xfrm>
                    <a:prstGeom prst="rect">
                      <a:avLst/>
                    </a:prstGeom>
                  </p:spPr>
                </p:pic>
                <p:pic>
                  <p:nvPicPr>
                    <p:cNvPr id="72" name="Picture 71">
                      <a:extLst>
                        <a:ext uri="{FF2B5EF4-FFF2-40B4-BE49-F238E27FC236}">
                          <a16:creationId xmlns:a16="http://schemas.microsoft.com/office/drawing/2014/main" id="{4AC71769-587C-28D1-611E-A0F644B8BFC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3705876"/>
                      <a:ext cx="378042" cy="378042"/>
                    </a:xfrm>
                    <a:prstGeom prst="rect">
                      <a:avLst/>
                    </a:prstGeom>
                  </p:spPr>
                </p:pic>
                <p:pic>
                  <p:nvPicPr>
                    <p:cNvPr id="73" name="Picture 72">
                      <a:extLst>
                        <a:ext uri="{FF2B5EF4-FFF2-40B4-BE49-F238E27FC236}">
                          <a16:creationId xmlns:a16="http://schemas.microsoft.com/office/drawing/2014/main" id="{22F24F84-166E-E37F-A77C-FB11AABD3028}"/>
                        </a:ext>
                      </a:extLst>
                    </p:cNvPr>
                    <p:cNvPicPr>
                      <a:picLocks noChangeAspect="1" noChangeArrowheads="1"/>
                    </p:cNvPicPr>
                    <p:nvPr/>
                  </p:nvPicPr>
                  <p:blipFill>
                    <a:blip r:embed="rId6" cstate="print"/>
                    <a:srcRect/>
                    <a:stretch>
                      <a:fillRect/>
                    </a:stretch>
                  </p:blipFill>
                  <p:spPr bwMode="auto">
                    <a:xfrm>
                      <a:off x="5475063" y="484979"/>
                      <a:ext cx="392906" cy="432048"/>
                    </a:xfrm>
                    <a:prstGeom prst="rect">
                      <a:avLst/>
                    </a:prstGeom>
                    <a:noFill/>
                    <a:ln w="9525">
                      <a:noFill/>
                      <a:miter lim="800000"/>
                      <a:headEnd/>
                      <a:tailEnd/>
                    </a:ln>
                  </p:spPr>
                </p:pic>
                <p:pic>
                  <p:nvPicPr>
                    <p:cNvPr id="74" name="Picture 73">
                      <a:extLst>
                        <a:ext uri="{FF2B5EF4-FFF2-40B4-BE49-F238E27FC236}">
                          <a16:creationId xmlns:a16="http://schemas.microsoft.com/office/drawing/2014/main" id="{22278615-FF58-5392-93DB-00B1A8539A4C}"/>
                        </a:ext>
                      </a:extLst>
                    </p:cNvPr>
                    <p:cNvPicPr>
                      <a:picLocks noChangeAspect="1" noChangeArrowheads="1"/>
                    </p:cNvPicPr>
                    <p:nvPr/>
                  </p:nvPicPr>
                  <p:blipFill>
                    <a:blip r:embed="rId6" cstate="print"/>
                    <a:srcRect/>
                    <a:stretch>
                      <a:fillRect/>
                    </a:stretch>
                  </p:blipFill>
                  <p:spPr bwMode="auto">
                    <a:xfrm>
                      <a:off x="5969125" y="491727"/>
                      <a:ext cx="392906" cy="432048"/>
                    </a:xfrm>
                    <a:prstGeom prst="rect">
                      <a:avLst/>
                    </a:prstGeom>
                    <a:noFill/>
                    <a:ln w="9525">
                      <a:noFill/>
                      <a:miter lim="800000"/>
                      <a:headEnd/>
                      <a:tailEnd/>
                    </a:ln>
                  </p:spPr>
                </p:pic>
                <p:pic>
                  <p:nvPicPr>
                    <p:cNvPr id="75" name="Picture 74">
                      <a:extLst>
                        <a:ext uri="{FF2B5EF4-FFF2-40B4-BE49-F238E27FC236}">
                          <a16:creationId xmlns:a16="http://schemas.microsoft.com/office/drawing/2014/main" id="{F1048956-4D61-B0D6-8DE0-5300A6B846CD}"/>
                        </a:ext>
                      </a:extLst>
                    </p:cNvPr>
                    <p:cNvPicPr>
                      <a:picLocks noChangeAspect="1" noChangeArrowheads="1"/>
                    </p:cNvPicPr>
                    <p:nvPr/>
                  </p:nvPicPr>
                  <p:blipFill>
                    <a:blip r:embed="rId6" cstate="print"/>
                    <a:srcRect/>
                    <a:stretch>
                      <a:fillRect/>
                    </a:stretch>
                  </p:blipFill>
                  <p:spPr bwMode="auto">
                    <a:xfrm>
                      <a:off x="6936227" y="485262"/>
                      <a:ext cx="392906" cy="432048"/>
                    </a:xfrm>
                    <a:prstGeom prst="rect">
                      <a:avLst/>
                    </a:prstGeom>
                    <a:noFill/>
                    <a:ln w="9525">
                      <a:noFill/>
                      <a:miter lim="800000"/>
                      <a:headEnd/>
                      <a:tailEnd/>
                    </a:ln>
                  </p:spPr>
                </p:pic>
                <p:pic>
                  <p:nvPicPr>
                    <p:cNvPr id="76" name="Picture 75">
                      <a:extLst>
                        <a:ext uri="{FF2B5EF4-FFF2-40B4-BE49-F238E27FC236}">
                          <a16:creationId xmlns:a16="http://schemas.microsoft.com/office/drawing/2014/main" id="{9C1AE5C4-1F23-8C64-40A3-E3886C9A0F2F}"/>
                        </a:ext>
                      </a:extLst>
                    </p:cNvPr>
                    <p:cNvPicPr>
                      <a:picLocks noChangeAspect="1" noChangeArrowheads="1"/>
                    </p:cNvPicPr>
                    <p:nvPr/>
                  </p:nvPicPr>
                  <p:blipFill>
                    <a:blip r:embed="rId6" cstate="print"/>
                    <a:srcRect/>
                    <a:stretch>
                      <a:fillRect/>
                    </a:stretch>
                  </p:blipFill>
                  <p:spPr bwMode="auto">
                    <a:xfrm>
                      <a:off x="7419454" y="489194"/>
                      <a:ext cx="392906" cy="432048"/>
                    </a:xfrm>
                    <a:prstGeom prst="rect">
                      <a:avLst/>
                    </a:prstGeom>
                    <a:noFill/>
                    <a:ln w="9525">
                      <a:noFill/>
                      <a:miter lim="800000"/>
                      <a:headEnd/>
                      <a:tailEnd/>
                    </a:ln>
                  </p:spPr>
                </p:pic>
                <p:pic>
                  <p:nvPicPr>
                    <p:cNvPr id="77" name="Picture 76">
                      <a:extLst>
                        <a:ext uri="{FF2B5EF4-FFF2-40B4-BE49-F238E27FC236}">
                          <a16:creationId xmlns:a16="http://schemas.microsoft.com/office/drawing/2014/main" id="{13527D27-5DBC-C17E-BB77-A2D2CE001FE8}"/>
                        </a:ext>
                      </a:extLst>
                    </p:cNvPr>
                    <p:cNvPicPr>
                      <a:picLocks noChangeAspect="1" noChangeArrowheads="1"/>
                    </p:cNvPicPr>
                    <p:nvPr/>
                  </p:nvPicPr>
                  <p:blipFill>
                    <a:blip r:embed="rId6" cstate="print"/>
                    <a:srcRect/>
                    <a:stretch>
                      <a:fillRect/>
                    </a:stretch>
                  </p:blipFill>
                  <p:spPr bwMode="auto">
                    <a:xfrm>
                      <a:off x="3049759" y="944313"/>
                      <a:ext cx="392906" cy="432048"/>
                    </a:xfrm>
                    <a:prstGeom prst="rect">
                      <a:avLst/>
                    </a:prstGeom>
                    <a:noFill/>
                    <a:ln w="9525">
                      <a:noFill/>
                      <a:miter lim="800000"/>
                      <a:headEnd/>
                      <a:tailEnd/>
                    </a:ln>
                  </p:spPr>
                </p:pic>
                <p:pic>
                  <p:nvPicPr>
                    <p:cNvPr id="78" name="Picture 77">
                      <a:extLst>
                        <a:ext uri="{FF2B5EF4-FFF2-40B4-BE49-F238E27FC236}">
                          <a16:creationId xmlns:a16="http://schemas.microsoft.com/office/drawing/2014/main" id="{0C8CCDB9-1D8E-CDD2-A503-4EB80095140F}"/>
                        </a:ext>
                      </a:extLst>
                    </p:cNvPr>
                    <p:cNvPicPr>
                      <a:picLocks noChangeAspect="1" noChangeArrowheads="1"/>
                    </p:cNvPicPr>
                    <p:nvPr/>
                  </p:nvPicPr>
                  <p:blipFill>
                    <a:blip r:embed="rId6" cstate="print"/>
                    <a:srcRect/>
                    <a:stretch>
                      <a:fillRect/>
                    </a:stretch>
                  </p:blipFill>
                  <p:spPr bwMode="auto">
                    <a:xfrm>
                      <a:off x="3530698" y="940509"/>
                      <a:ext cx="392906" cy="432048"/>
                    </a:xfrm>
                    <a:prstGeom prst="rect">
                      <a:avLst/>
                    </a:prstGeom>
                    <a:noFill/>
                    <a:ln w="9525">
                      <a:noFill/>
                      <a:miter lim="800000"/>
                      <a:headEnd/>
                      <a:tailEnd/>
                    </a:ln>
                  </p:spPr>
                </p:pic>
                <p:pic>
                  <p:nvPicPr>
                    <p:cNvPr id="79" name="Picture 78">
                      <a:extLst>
                        <a:ext uri="{FF2B5EF4-FFF2-40B4-BE49-F238E27FC236}">
                          <a16:creationId xmlns:a16="http://schemas.microsoft.com/office/drawing/2014/main" id="{C7D99A02-5D99-CC21-87B8-D3A8D0FF9009}"/>
                        </a:ext>
                      </a:extLst>
                    </p:cNvPr>
                    <p:cNvPicPr>
                      <a:picLocks noChangeAspect="1" noChangeArrowheads="1"/>
                    </p:cNvPicPr>
                    <p:nvPr/>
                  </p:nvPicPr>
                  <p:blipFill>
                    <a:blip r:embed="rId6" cstate="print"/>
                    <a:srcRect/>
                    <a:stretch>
                      <a:fillRect/>
                    </a:stretch>
                  </p:blipFill>
                  <p:spPr bwMode="auto">
                    <a:xfrm>
                      <a:off x="4016586" y="940509"/>
                      <a:ext cx="392906" cy="432048"/>
                    </a:xfrm>
                    <a:prstGeom prst="rect">
                      <a:avLst/>
                    </a:prstGeom>
                    <a:noFill/>
                    <a:ln w="9525">
                      <a:noFill/>
                      <a:miter lim="800000"/>
                      <a:headEnd/>
                      <a:tailEnd/>
                    </a:ln>
                  </p:spPr>
                </p:pic>
                <p:pic>
                  <p:nvPicPr>
                    <p:cNvPr id="80" name="Picture 79">
                      <a:extLst>
                        <a:ext uri="{FF2B5EF4-FFF2-40B4-BE49-F238E27FC236}">
                          <a16:creationId xmlns:a16="http://schemas.microsoft.com/office/drawing/2014/main" id="{5AB597A4-47F7-F0DB-B44D-95CEFC7365D6}"/>
                        </a:ext>
                      </a:extLst>
                    </p:cNvPr>
                    <p:cNvPicPr>
                      <a:picLocks noChangeAspect="1" noChangeArrowheads="1"/>
                    </p:cNvPicPr>
                    <p:nvPr/>
                  </p:nvPicPr>
                  <p:blipFill>
                    <a:blip r:embed="rId6" cstate="print"/>
                    <a:srcRect/>
                    <a:stretch>
                      <a:fillRect/>
                    </a:stretch>
                  </p:blipFill>
                  <p:spPr bwMode="auto">
                    <a:xfrm>
                      <a:off x="4510562" y="940562"/>
                      <a:ext cx="392906" cy="432048"/>
                    </a:xfrm>
                    <a:prstGeom prst="rect">
                      <a:avLst/>
                    </a:prstGeom>
                    <a:noFill/>
                    <a:ln w="9525">
                      <a:noFill/>
                      <a:miter lim="800000"/>
                      <a:headEnd/>
                      <a:tailEnd/>
                    </a:ln>
                  </p:spPr>
                </p:pic>
                <p:pic>
                  <p:nvPicPr>
                    <p:cNvPr id="81" name="Picture 80">
                      <a:extLst>
                        <a:ext uri="{FF2B5EF4-FFF2-40B4-BE49-F238E27FC236}">
                          <a16:creationId xmlns:a16="http://schemas.microsoft.com/office/drawing/2014/main" id="{006BA2CA-74E1-F8CA-E757-A790CC2859A0}"/>
                        </a:ext>
                      </a:extLst>
                    </p:cNvPr>
                    <p:cNvPicPr>
                      <a:picLocks noChangeAspect="1" noChangeArrowheads="1"/>
                    </p:cNvPicPr>
                    <p:nvPr/>
                  </p:nvPicPr>
                  <p:blipFill>
                    <a:blip r:embed="rId6" cstate="print"/>
                    <a:srcRect/>
                    <a:stretch>
                      <a:fillRect/>
                    </a:stretch>
                  </p:blipFill>
                  <p:spPr bwMode="auto">
                    <a:xfrm>
                      <a:off x="4989184" y="941856"/>
                      <a:ext cx="392906" cy="432048"/>
                    </a:xfrm>
                    <a:prstGeom prst="rect">
                      <a:avLst/>
                    </a:prstGeom>
                    <a:noFill/>
                    <a:ln w="9525">
                      <a:noFill/>
                      <a:miter lim="800000"/>
                      <a:headEnd/>
                      <a:tailEnd/>
                    </a:ln>
                  </p:spPr>
                </p:pic>
                <p:pic>
                  <p:nvPicPr>
                    <p:cNvPr id="82" name="Picture 81">
                      <a:extLst>
                        <a:ext uri="{FF2B5EF4-FFF2-40B4-BE49-F238E27FC236}">
                          <a16:creationId xmlns:a16="http://schemas.microsoft.com/office/drawing/2014/main" id="{413AF7D1-423C-026C-790A-DE894C7384E1}"/>
                        </a:ext>
                      </a:extLst>
                    </p:cNvPr>
                    <p:cNvPicPr>
                      <a:picLocks noChangeAspect="1" noChangeArrowheads="1"/>
                    </p:cNvPicPr>
                    <p:nvPr/>
                  </p:nvPicPr>
                  <p:blipFill>
                    <a:blip r:embed="rId6" cstate="print"/>
                    <a:srcRect/>
                    <a:stretch>
                      <a:fillRect/>
                    </a:stretch>
                  </p:blipFill>
                  <p:spPr bwMode="auto">
                    <a:xfrm>
                      <a:off x="5486386" y="934044"/>
                      <a:ext cx="392906" cy="432048"/>
                    </a:xfrm>
                    <a:prstGeom prst="rect">
                      <a:avLst/>
                    </a:prstGeom>
                    <a:noFill/>
                    <a:ln w="9525">
                      <a:noFill/>
                      <a:miter lim="800000"/>
                      <a:headEnd/>
                      <a:tailEnd/>
                    </a:ln>
                  </p:spPr>
                </p:pic>
                <p:pic>
                  <p:nvPicPr>
                    <p:cNvPr id="83" name="Picture 82">
                      <a:extLst>
                        <a:ext uri="{FF2B5EF4-FFF2-40B4-BE49-F238E27FC236}">
                          <a16:creationId xmlns:a16="http://schemas.microsoft.com/office/drawing/2014/main" id="{BAE2DAE0-3ED2-F48D-C507-0C4751879E00}"/>
                        </a:ext>
                      </a:extLst>
                    </p:cNvPr>
                    <p:cNvPicPr>
                      <a:picLocks noChangeAspect="1" noChangeArrowheads="1"/>
                    </p:cNvPicPr>
                    <p:nvPr/>
                  </p:nvPicPr>
                  <p:blipFill>
                    <a:blip r:embed="rId6" cstate="print"/>
                    <a:srcRect/>
                    <a:stretch>
                      <a:fillRect/>
                    </a:stretch>
                  </p:blipFill>
                  <p:spPr bwMode="auto">
                    <a:xfrm>
                      <a:off x="5966094" y="941293"/>
                      <a:ext cx="392906" cy="432048"/>
                    </a:xfrm>
                    <a:prstGeom prst="rect">
                      <a:avLst/>
                    </a:prstGeom>
                    <a:noFill/>
                    <a:ln w="9525">
                      <a:noFill/>
                      <a:miter lim="800000"/>
                      <a:headEnd/>
                      <a:tailEnd/>
                    </a:ln>
                  </p:spPr>
                </p:pic>
                <p:pic>
                  <p:nvPicPr>
                    <p:cNvPr id="84" name="Picture 83">
                      <a:extLst>
                        <a:ext uri="{FF2B5EF4-FFF2-40B4-BE49-F238E27FC236}">
                          <a16:creationId xmlns:a16="http://schemas.microsoft.com/office/drawing/2014/main" id="{138BF25D-2C40-A0C0-A41D-5FB61D7AE5E8}"/>
                        </a:ext>
                      </a:extLst>
                    </p:cNvPr>
                    <p:cNvPicPr>
                      <a:picLocks noChangeAspect="1" noChangeArrowheads="1"/>
                    </p:cNvPicPr>
                    <p:nvPr/>
                  </p:nvPicPr>
                  <p:blipFill>
                    <a:blip r:embed="rId6" cstate="print"/>
                    <a:srcRect/>
                    <a:stretch>
                      <a:fillRect/>
                    </a:stretch>
                  </p:blipFill>
                  <p:spPr bwMode="auto">
                    <a:xfrm>
                      <a:off x="6466742" y="934044"/>
                      <a:ext cx="392906" cy="432048"/>
                    </a:xfrm>
                    <a:prstGeom prst="rect">
                      <a:avLst/>
                    </a:prstGeom>
                    <a:noFill/>
                    <a:ln w="9525">
                      <a:noFill/>
                      <a:miter lim="800000"/>
                      <a:headEnd/>
                      <a:tailEnd/>
                    </a:ln>
                  </p:spPr>
                </p:pic>
                <p:pic>
                  <p:nvPicPr>
                    <p:cNvPr id="85" name="Picture 84">
                      <a:extLst>
                        <a:ext uri="{FF2B5EF4-FFF2-40B4-BE49-F238E27FC236}">
                          <a16:creationId xmlns:a16="http://schemas.microsoft.com/office/drawing/2014/main" id="{03553FA9-8BF2-DF2A-0C2D-2E8951ACCBFA}"/>
                        </a:ext>
                      </a:extLst>
                    </p:cNvPr>
                    <p:cNvPicPr>
                      <a:picLocks noChangeAspect="1" noChangeArrowheads="1"/>
                    </p:cNvPicPr>
                    <p:nvPr/>
                  </p:nvPicPr>
                  <p:blipFill>
                    <a:blip r:embed="rId6" cstate="print"/>
                    <a:srcRect/>
                    <a:stretch>
                      <a:fillRect/>
                    </a:stretch>
                  </p:blipFill>
                  <p:spPr bwMode="auto">
                    <a:xfrm>
                      <a:off x="6928970" y="934044"/>
                      <a:ext cx="392906" cy="432048"/>
                    </a:xfrm>
                    <a:prstGeom prst="rect">
                      <a:avLst/>
                    </a:prstGeom>
                    <a:noFill/>
                    <a:ln w="9525">
                      <a:noFill/>
                      <a:miter lim="800000"/>
                      <a:headEnd/>
                      <a:tailEnd/>
                    </a:ln>
                  </p:spPr>
                </p:pic>
                <p:pic>
                  <p:nvPicPr>
                    <p:cNvPr id="86" name="Picture 85">
                      <a:extLst>
                        <a:ext uri="{FF2B5EF4-FFF2-40B4-BE49-F238E27FC236}">
                          <a16:creationId xmlns:a16="http://schemas.microsoft.com/office/drawing/2014/main" id="{7091D6A2-2970-92E2-B54F-C20A76C1867C}"/>
                        </a:ext>
                      </a:extLst>
                    </p:cNvPr>
                    <p:cNvPicPr>
                      <a:picLocks noChangeAspect="1" noChangeArrowheads="1"/>
                    </p:cNvPicPr>
                    <p:nvPr/>
                  </p:nvPicPr>
                  <p:blipFill>
                    <a:blip r:embed="rId6" cstate="print"/>
                    <a:srcRect/>
                    <a:stretch>
                      <a:fillRect/>
                    </a:stretch>
                  </p:blipFill>
                  <p:spPr bwMode="auto">
                    <a:xfrm>
                      <a:off x="7426886" y="940509"/>
                      <a:ext cx="392906" cy="432048"/>
                    </a:xfrm>
                    <a:prstGeom prst="rect">
                      <a:avLst/>
                    </a:prstGeom>
                    <a:noFill/>
                    <a:ln w="9525">
                      <a:noFill/>
                      <a:miter lim="800000"/>
                      <a:headEnd/>
                      <a:tailEnd/>
                    </a:ln>
                  </p:spPr>
                </p:pic>
                <p:pic>
                  <p:nvPicPr>
                    <p:cNvPr id="87" name="Picture 86">
                      <a:extLst>
                        <a:ext uri="{FF2B5EF4-FFF2-40B4-BE49-F238E27FC236}">
                          <a16:creationId xmlns:a16="http://schemas.microsoft.com/office/drawing/2014/main" id="{42307FE2-E388-62D0-9296-70E128920A4A}"/>
                        </a:ext>
                      </a:extLst>
                    </p:cNvPr>
                    <p:cNvPicPr>
                      <a:picLocks noChangeAspect="1" noChangeArrowheads="1"/>
                    </p:cNvPicPr>
                    <p:nvPr/>
                  </p:nvPicPr>
                  <p:blipFill>
                    <a:blip r:embed="rId6" cstate="print"/>
                    <a:srcRect/>
                    <a:stretch>
                      <a:fillRect/>
                    </a:stretch>
                  </p:blipFill>
                  <p:spPr bwMode="auto">
                    <a:xfrm>
                      <a:off x="3058920" y="1408962"/>
                      <a:ext cx="392906" cy="432048"/>
                    </a:xfrm>
                    <a:prstGeom prst="rect">
                      <a:avLst/>
                    </a:prstGeom>
                    <a:noFill/>
                    <a:ln w="9525">
                      <a:noFill/>
                      <a:miter lim="800000"/>
                      <a:headEnd/>
                      <a:tailEnd/>
                    </a:ln>
                  </p:spPr>
                </p:pic>
                <p:pic>
                  <p:nvPicPr>
                    <p:cNvPr id="88" name="Picture 87">
                      <a:extLst>
                        <a:ext uri="{FF2B5EF4-FFF2-40B4-BE49-F238E27FC236}">
                          <a16:creationId xmlns:a16="http://schemas.microsoft.com/office/drawing/2014/main" id="{29983EDB-63B9-5C01-16E1-3A6837EEB06F}"/>
                        </a:ext>
                      </a:extLst>
                    </p:cNvPr>
                    <p:cNvPicPr>
                      <a:picLocks noChangeAspect="1" noChangeArrowheads="1"/>
                    </p:cNvPicPr>
                    <p:nvPr/>
                  </p:nvPicPr>
                  <p:blipFill>
                    <a:blip r:embed="rId6" cstate="print"/>
                    <a:srcRect/>
                    <a:stretch>
                      <a:fillRect/>
                    </a:stretch>
                  </p:blipFill>
                  <p:spPr bwMode="auto">
                    <a:xfrm>
                      <a:off x="3522949" y="1417086"/>
                      <a:ext cx="392906" cy="432048"/>
                    </a:xfrm>
                    <a:prstGeom prst="rect">
                      <a:avLst/>
                    </a:prstGeom>
                    <a:noFill/>
                    <a:ln w="9525">
                      <a:noFill/>
                      <a:miter lim="800000"/>
                      <a:headEnd/>
                      <a:tailEnd/>
                    </a:ln>
                  </p:spPr>
                </p:pic>
                <p:pic>
                  <p:nvPicPr>
                    <p:cNvPr id="89" name="Picture 88">
                      <a:extLst>
                        <a:ext uri="{FF2B5EF4-FFF2-40B4-BE49-F238E27FC236}">
                          <a16:creationId xmlns:a16="http://schemas.microsoft.com/office/drawing/2014/main" id="{A4EE2C15-DE02-71F0-47A7-17ED8EE8C5CE}"/>
                        </a:ext>
                      </a:extLst>
                    </p:cNvPr>
                    <p:cNvPicPr>
                      <a:picLocks noChangeAspect="1" noChangeArrowheads="1"/>
                    </p:cNvPicPr>
                    <p:nvPr/>
                  </p:nvPicPr>
                  <p:blipFill>
                    <a:blip r:embed="rId6" cstate="print"/>
                    <a:srcRect/>
                    <a:stretch>
                      <a:fillRect/>
                    </a:stretch>
                  </p:blipFill>
                  <p:spPr bwMode="auto">
                    <a:xfrm>
                      <a:off x="4014385" y="1400352"/>
                      <a:ext cx="392906" cy="432048"/>
                    </a:xfrm>
                    <a:prstGeom prst="rect">
                      <a:avLst/>
                    </a:prstGeom>
                    <a:noFill/>
                    <a:ln w="9525">
                      <a:noFill/>
                      <a:miter lim="800000"/>
                      <a:headEnd/>
                      <a:tailEnd/>
                    </a:ln>
                  </p:spPr>
                </p:pic>
                <p:pic>
                  <p:nvPicPr>
                    <p:cNvPr id="90" name="Picture 89">
                      <a:extLst>
                        <a:ext uri="{FF2B5EF4-FFF2-40B4-BE49-F238E27FC236}">
                          <a16:creationId xmlns:a16="http://schemas.microsoft.com/office/drawing/2014/main" id="{AB8DB4FF-3CBD-C75B-61ED-1D22F5046E6C}"/>
                        </a:ext>
                      </a:extLst>
                    </p:cNvPr>
                    <p:cNvPicPr>
                      <a:picLocks noChangeAspect="1" noChangeArrowheads="1"/>
                    </p:cNvPicPr>
                    <p:nvPr/>
                  </p:nvPicPr>
                  <p:blipFill>
                    <a:blip r:embed="rId6" cstate="print"/>
                    <a:srcRect/>
                    <a:stretch>
                      <a:fillRect/>
                    </a:stretch>
                  </p:blipFill>
                  <p:spPr bwMode="auto">
                    <a:xfrm>
                      <a:off x="4503168" y="1408962"/>
                      <a:ext cx="392906" cy="432048"/>
                    </a:xfrm>
                    <a:prstGeom prst="rect">
                      <a:avLst/>
                    </a:prstGeom>
                    <a:noFill/>
                    <a:ln w="9525">
                      <a:noFill/>
                      <a:miter lim="800000"/>
                      <a:headEnd/>
                      <a:tailEnd/>
                    </a:ln>
                  </p:spPr>
                </p:pic>
                <p:pic>
                  <p:nvPicPr>
                    <p:cNvPr id="91" name="Picture 90">
                      <a:extLst>
                        <a:ext uri="{FF2B5EF4-FFF2-40B4-BE49-F238E27FC236}">
                          <a16:creationId xmlns:a16="http://schemas.microsoft.com/office/drawing/2014/main" id="{F7746203-DC79-BF2A-2229-0D63B2E1823B}"/>
                        </a:ext>
                      </a:extLst>
                    </p:cNvPr>
                    <p:cNvPicPr>
                      <a:picLocks noChangeAspect="1" noChangeArrowheads="1"/>
                    </p:cNvPicPr>
                    <p:nvPr/>
                  </p:nvPicPr>
                  <p:blipFill>
                    <a:blip r:embed="rId6" cstate="print"/>
                    <a:srcRect/>
                    <a:stretch>
                      <a:fillRect/>
                    </a:stretch>
                  </p:blipFill>
                  <p:spPr bwMode="auto">
                    <a:xfrm>
                      <a:off x="4996597" y="1401369"/>
                      <a:ext cx="392906" cy="432048"/>
                    </a:xfrm>
                    <a:prstGeom prst="rect">
                      <a:avLst/>
                    </a:prstGeom>
                    <a:noFill/>
                    <a:ln w="9525">
                      <a:noFill/>
                      <a:miter lim="800000"/>
                      <a:headEnd/>
                      <a:tailEnd/>
                    </a:ln>
                  </p:spPr>
                </p:pic>
                <p:pic>
                  <p:nvPicPr>
                    <p:cNvPr id="92" name="Picture 91">
                      <a:extLst>
                        <a:ext uri="{FF2B5EF4-FFF2-40B4-BE49-F238E27FC236}">
                          <a16:creationId xmlns:a16="http://schemas.microsoft.com/office/drawing/2014/main" id="{0F26756E-A9E9-5FC3-E1FE-2B864A064795}"/>
                        </a:ext>
                      </a:extLst>
                    </p:cNvPr>
                    <p:cNvPicPr>
                      <a:picLocks noChangeAspect="1" noChangeArrowheads="1"/>
                    </p:cNvPicPr>
                    <p:nvPr/>
                  </p:nvPicPr>
                  <p:blipFill>
                    <a:blip r:embed="rId6" cstate="print"/>
                    <a:srcRect/>
                    <a:stretch>
                      <a:fillRect/>
                    </a:stretch>
                  </p:blipFill>
                  <p:spPr bwMode="auto">
                    <a:xfrm>
                      <a:off x="5475063" y="1417764"/>
                      <a:ext cx="392906" cy="432048"/>
                    </a:xfrm>
                    <a:prstGeom prst="rect">
                      <a:avLst/>
                    </a:prstGeom>
                    <a:noFill/>
                    <a:ln w="9525">
                      <a:noFill/>
                      <a:miter lim="800000"/>
                      <a:headEnd/>
                      <a:tailEnd/>
                    </a:ln>
                  </p:spPr>
                </p:pic>
                <p:pic>
                  <p:nvPicPr>
                    <p:cNvPr id="93" name="Picture 92">
                      <a:extLst>
                        <a:ext uri="{FF2B5EF4-FFF2-40B4-BE49-F238E27FC236}">
                          <a16:creationId xmlns:a16="http://schemas.microsoft.com/office/drawing/2014/main" id="{3A1FC38C-AFF7-D6A2-61B5-3C4C734DAFBD}"/>
                        </a:ext>
                      </a:extLst>
                    </p:cNvPr>
                    <p:cNvPicPr>
                      <a:picLocks noChangeAspect="1" noChangeArrowheads="1"/>
                    </p:cNvPicPr>
                    <p:nvPr/>
                  </p:nvPicPr>
                  <p:blipFill>
                    <a:blip r:embed="rId6" cstate="print"/>
                    <a:srcRect/>
                    <a:stretch>
                      <a:fillRect/>
                    </a:stretch>
                  </p:blipFill>
                  <p:spPr bwMode="auto">
                    <a:xfrm>
                      <a:off x="6454778" y="1417086"/>
                      <a:ext cx="392906" cy="432048"/>
                    </a:xfrm>
                    <a:prstGeom prst="rect">
                      <a:avLst/>
                    </a:prstGeom>
                    <a:noFill/>
                    <a:ln w="9525">
                      <a:noFill/>
                      <a:miter lim="800000"/>
                      <a:headEnd/>
                      <a:tailEnd/>
                    </a:ln>
                  </p:spPr>
                </p:pic>
                <p:pic>
                  <p:nvPicPr>
                    <p:cNvPr id="94" name="Picture 93">
                      <a:extLst>
                        <a:ext uri="{FF2B5EF4-FFF2-40B4-BE49-F238E27FC236}">
                          <a16:creationId xmlns:a16="http://schemas.microsoft.com/office/drawing/2014/main" id="{2CBBC8DA-FEE8-3E3E-E15C-BC96A7E31AD1}"/>
                        </a:ext>
                      </a:extLst>
                    </p:cNvPr>
                    <p:cNvPicPr>
                      <a:picLocks noChangeAspect="1" noChangeArrowheads="1"/>
                    </p:cNvPicPr>
                    <p:nvPr/>
                  </p:nvPicPr>
                  <p:blipFill>
                    <a:blip r:embed="rId6" cstate="print"/>
                    <a:srcRect/>
                    <a:stretch>
                      <a:fillRect/>
                    </a:stretch>
                  </p:blipFill>
                  <p:spPr bwMode="auto">
                    <a:xfrm>
                      <a:off x="6936227" y="1408962"/>
                      <a:ext cx="392906" cy="432048"/>
                    </a:xfrm>
                    <a:prstGeom prst="rect">
                      <a:avLst/>
                    </a:prstGeom>
                    <a:noFill/>
                    <a:ln w="9525">
                      <a:noFill/>
                      <a:miter lim="800000"/>
                      <a:headEnd/>
                      <a:tailEnd/>
                    </a:ln>
                  </p:spPr>
                </p:pic>
                <p:pic>
                  <p:nvPicPr>
                    <p:cNvPr id="95" name="Picture 94">
                      <a:extLst>
                        <a:ext uri="{FF2B5EF4-FFF2-40B4-BE49-F238E27FC236}">
                          <a16:creationId xmlns:a16="http://schemas.microsoft.com/office/drawing/2014/main" id="{D5694326-971C-E207-D20B-80C9129B86CB}"/>
                        </a:ext>
                      </a:extLst>
                    </p:cNvPr>
                    <p:cNvPicPr>
                      <a:picLocks noChangeAspect="1" noChangeArrowheads="1"/>
                    </p:cNvPicPr>
                    <p:nvPr/>
                  </p:nvPicPr>
                  <p:blipFill>
                    <a:blip r:embed="rId6" cstate="print"/>
                    <a:srcRect/>
                    <a:stretch>
                      <a:fillRect/>
                    </a:stretch>
                  </p:blipFill>
                  <p:spPr bwMode="auto">
                    <a:xfrm>
                      <a:off x="7434318" y="1383618"/>
                      <a:ext cx="392906" cy="432048"/>
                    </a:xfrm>
                    <a:prstGeom prst="rect">
                      <a:avLst/>
                    </a:prstGeom>
                    <a:noFill/>
                    <a:ln w="9525">
                      <a:noFill/>
                      <a:miter lim="800000"/>
                      <a:headEnd/>
                      <a:tailEnd/>
                    </a:ln>
                  </p:spPr>
                </p:pic>
                <p:pic>
                  <p:nvPicPr>
                    <p:cNvPr id="96" name="Picture 95">
                      <a:extLst>
                        <a:ext uri="{FF2B5EF4-FFF2-40B4-BE49-F238E27FC236}">
                          <a16:creationId xmlns:a16="http://schemas.microsoft.com/office/drawing/2014/main" id="{C0412C14-E1E6-6015-5AEB-E0AB428BC512}"/>
                        </a:ext>
                      </a:extLst>
                    </p:cNvPr>
                    <p:cNvPicPr>
                      <a:picLocks noChangeAspect="1" noChangeArrowheads="1"/>
                    </p:cNvPicPr>
                    <p:nvPr/>
                  </p:nvPicPr>
                  <p:blipFill>
                    <a:blip r:embed="rId6" cstate="print"/>
                    <a:srcRect/>
                    <a:stretch>
                      <a:fillRect/>
                    </a:stretch>
                  </p:blipFill>
                  <p:spPr bwMode="auto">
                    <a:xfrm>
                      <a:off x="3067635" y="1849134"/>
                      <a:ext cx="392906" cy="432048"/>
                    </a:xfrm>
                    <a:prstGeom prst="rect">
                      <a:avLst/>
                    </a:prstGeom>
                    <a:noFill/>
                    <a:ln w="9525">
                      <a:noFill/>
                      <a:miter lim="800000"/>
                      <a:headEnd/>
                      <a:tailEnd/>
                    </a:ln>
                  </p:spPr>
                </p:pic>
                <p:pic>
                  <p:nvPicPr>
                    <p:cNvPr id="97" name="Picture 96">
                      <a:extLst>
                        <a:ext uri="{FF2B5EF4-FFF2-40B4-BE49-F238E27FC236}">
                          <a16:creationId xmlns:a16="http://schemas.microsoft.com/office/drawing/2014/main" id="{6017C6FB-A2AC-4DA8-DC3F-A62997E4DB39}"/>
                        </a:ext>
                      </a:extLst>
                    </p:cNvPr>
                    <p:cNvPicPr>
                      <a:picLocks noChangeAspect="1" noChangeArrowheads="1"/>
                    </p:cNvPicPr>
                    <p:nvPr/>
                  </p:nvPicPr>
                  <p:blipFill>
                    <a:blip r:embed="rId6" cstate="print"/>
                    <a:srcRect/>
                    <a:stretch>
                      <a:fillRect/>
                    </a:stretch>
                  </p:blipFill>
                  <p:spPr bwMode="auto">
                    <a:xfrm>
                      <a:off x="3530915" y="1842669"/>
                      <a:ext cx="392906" cy="432048"/>
                    </a:xfrm>
                    <a:prstGeom prst="rect">
                      <a:avLst/>
                    </a:prstGeom>
                    <a:noFill/>
                    <a:ln w="9525">
                      <a:noFill/>
                      <a:miter lim="800000"/>
                      <a:headEnd/>
                      <a:tailEnd/>
                    </a:ln>
                  </p:spPr>
                </p:pic>
                <p:pic>
                  <p:nvPicPr>
                    <p:cNvPr id="98" name="Picture 97">
                      <a:extLst>
                        <a:ext uri="{FF2B5EF4-FFF2-40B4-BE49-F238E27FC236}">
                          <a16:creationId xmlns:a16="http://schemas.microsoft.com/office/drawing/2014/main" id="{1FF03799-CDAA-EFE9-EBEC-7FA6380F27B9}"/>
                        </a:ext>
                      </a:extLst>
                    </p:cNvPr>
                    <p:cNvPicPr>
                      <a:picLocks noChangeAspect="1" noChangeArrowheads="1"/>
                    </p:cNvPicPr>
                    <p:nvPr/>
                  </p:nvPicPr>
                  <p:blipFill>
                    <a:blip r:embed="rId6" cstate="print"/>
                    <a:srcRect/>
                    <a:stretch>
                      <a:fillRect/>
                    </a:stretch>
                  </p:blipFill>
                  <p:spPr bwMode="auto">
                    <a:xfrm>
                      <a:off x="4024454" y="1865763"/>
                      <a:ext cx="392906" cy="432048"/>
                    </a:xfrm>
                    <a:prstGeom prst="rect">
                      <a:avLst/>
                    </a:prstGeom>
                    <a:noFill/>
                    <a:ln w="9525">
                      <a:noFill/>
                      <a:miter lim="800000"/>
                      <a:headEnd/>
                      <a:tailEnd/>
                    </a:ln>
                  </p:spPr>
                </p:pic>
                <p:pic>
                  <p:nvPicPr>
                    <p:cNvPr id="99" name="Picture 98">
                      <a:extLst>
                        <a:ext uri="{FF2B5EF4-FFF2-40B4-BE49-F238E27FC236}">
                          <a16:creationId xmlns:a16="http://schemas.microsoft.com/office/drawing/2014/main" id="{EFBCE00E-D7A7-AE5E-B2BC-485CE4BBF21F}"/>
                        </a:ext>
                      </a:extLst>
                    </p:cNvPr>
                    <p:cNvPicPr>
                      <a:picLocks noChangeAspect="1" noChangeArrowheads="1"/>
                    </p:cNvPicPr>
                    <p:nvPr/>
                  </p:nvPicPr>
                  <p:blipFill>
                    <a:blip r:embed="rId6" cstate="print"/>
                    <a:srcRect/>
                    <a:stretch>
                      <a:fillRect/>
                    </a:stretch>
                  </p:blipFill>
                  <p:spPr bwMode="auto">
                    <a:xfrm>
                      <a:off x="4996597" y="1865763"/>
                      <a:ext cx="392906" cy="432048"/>
                    </a:xfrm>
                    <a:prstGeom prst="rect">
                      <a:avLst/>
                    </a:prstGeom>
                    <a:noFill/>
                    <a:ln w="9525">
                      <a:noFill/>
                      <a:miter lim="800000"/>
                      <a:headEnd/>
                      <a:tailEnd/>
                    </a:ln>
                  </p:spPr>
                </p:pic>
                <p:pic>
                  <p:nvPicPr>
                    <p:cNvPr id="100" name="Picture 99">
                      <a:extLst>
                        <a:ext uri="{FF2B5EF4-FFF2-40B4-BE49-F238E27FC236}">
                          <a16:creationId xmlns:a16="http://schemas.microsoft.com/office/drawing/2014/main" id="{165C5FCE-A936-5538-444E-55984756165D}"/>
                        </a:ext>
                      </a:extLst>
                    </p:cNvPr>
                    <p:cNvPicPr>
                      <a:picLocks noChangeAspect="1" noChangeArrowheads="1"/>
                    </p:cNvPicPr>
                    <p:nvPr/>
                  </p:nvPicPr>
                  <p:blipFill>
                    <a:blip r:embed="rId6" cstate="print"/>
                    <a:srcRect/>
                    <a:stretch>
                      <a:fillRect/>
                    </a:stretch>
                  </p:blipFill>
                  <p:spPr bwMode="auto">
                    <a:xfrm>
                      <a:off x="5467440" y="1865763"/>
                      <a:ext cx="392906" cy="432048"/>
                    </a:xfrm>
                    <a:prstGeom prst="rect">
                      <a:avLst/>
                    </a:prstGeom>
                    <a:noFill/>
                    <a:ln w="9525">
                      <a:noFill/>
                      <a:miter lim="800000"/>
                      <a:headEnd/>
                      <a:tailEnd/>
                    </a:ln>
                  </p:spPr>
                </p:pic>
                <p:pic>
                  <p:nvPicPr>
                    <p:cNvPr id="101" name="Picture 100">
                      <a:extLst>
                        <a:ext uri="{FF2B5EF4-FFF2-40B4-BE49-F238E27FC236}">
                          <a16:creationId xmlns:a16="http://schemas.microsoft.com/office/drawing/2014/main" id="{62DB8991-A399-ABBF-FDF8-A0D86028534A}"/>
                        </a:ext>
                      </a:extLst>
                    </p:cNvPr>
                    <p:cNvPicPr>
                      <a:picLocks noChangeAspect="1" noChangeArrowheads="1"/>
                    </p:cNvPicPr>
                    <p:nvPr/>
                  </p:nvPicPr>
                  <p:blipFill>
                    <a:blip r:embed="rId6" cstate="print"/>
                    <a:srcRect/>
                    <a:stretch>
                      <a:fillRect/>
                    </a:stretch>
                  </p:blipFill>
                  <p:spPr bwMode="auto">
                    <a:xfrm>
                      <a:off x="5961292" y="1865868"/>
                      <a:ext cx="392906" cy="432048"/>
                    </a:xfrm>
                    <a:prstGeom prst="rect">
                      <a:avLst/>
                    </a:prstGeom>
                    <a:noFill/>
                    <a:ln w="9525">
                      <a:noFill/>
                      <a:miter lim="800000"/>
                      <a:headEnd/>
                      <a:tailEnd/>
                    </a:ln>
                  </p:spPr>
                </p:pic>
                <p:pic>
                  <p:nvPicPr>
                    <p:cNvPr id="102" name="Picture 101">
                      <a:extLst>
                        <a:ext uri="{FF2B5EF4-FFF2-40B4-BE49-F238E27FC236}">
                          <a16:creationId xmlns:a16="http://schemas.microsoft.com/office/drawing/2014/main" id="{5D2B51FD-C2C6-258A-1664-C70991EBF604}"/>
                        </a:ext>
                      </a:extLst>
                    </p:cNvPr>
                    <p:cNvPicPr>
                      <a:picLocks noChangeAspect="1" noChangeArrowheads="1"/>
                    </p:cNvPicPr>
                    <p:nvPr/>
                  </p:nvPicPr>
                  <p:blipFill>
                    <a:blip r:embed="rId6" cstate="print"/>
                    <a:srcRect/>
                    <a:stretch>
                      <a:fillRect/>
                    </a:stretch>
                  </p:blipFill>
                  <p:spPr bwMode="auto">
                    <a:xfrm>
                      <a:off x="6447346" y="1865763"/>
                      <a:ext cx="392906" cy="432048"/>
                    </a:xfrm>
                    <a:prstGeom prst="rect">
                      <a:avLst/>
                    </a:prstGeom>
                    <a:noFill/>
                    <a:ln w="9525">
                      <a:noFill/>
                      <a:miter lim="800000"/>
                      <a:headEnd/>
                      <a:tailEnd/>
                    </a:ln>
                  </p:spPr>
                </p:pic>
                <p:pic>
                  <p:nvPicPr>
                    <p:cNvPr id="103" name="Picture 102">
                      <a:extLst>
                        <a:ext uri="{FF2B5EF4-FFF2-40B4-BE49-F238E27FC236}">
                          <a16:creationId xmlns:a16="http://schemas.microsoft.com/office/drawing/2014/main" id="{96DCFED4-29B0-91FD-5222-F79B736040F9}"/>
                        </a:ext>
                      </a:extLst>
                    </p:cNvPr>
                    <p:cNvPicPr>
                      <a:picLocks noChangeAspect="1" noChangeArrowheads="1"/>
                    </p:cNvPicPr>
                    <p:nvPr/>
                  </p:nvPicPr>
                  <p:blipFill>
                    <a:blip r:embed="rId6" cstate="print"/>
                    <a:srcRect/>
                    <a:stretch>
                      <a:fillRect/>
                    </a:stretch>
                  </p:blipFill>
                  <p:spPr bwMode="auto">
                    <a:xfrm>
                      <a:off x="6933400" y="1865763"/>
                      <a:ext cx="392906" cy="432048"/>
                    </a:xfrm>
                    <a:prstGeom prst="rect">
                      <a:avLst/>
                    </a:prstGeom>
                    <a:noFill/>
                    <a:ln w="9525">
                      <a:noFill/>
                      <a:miter lim="800000"/>
                      <a:headEnd/>
                      <a:tailEnd/>
                    </a:ln>
                  </p:spPr>
                </p:pic>
                <p:pic>
                  <p:nvPicPr>
                    <p:cNvPr id="104" name="Picture 103">
                      <a:extLst>
                        <a:ext uri="{FF2B5EF4-FFF2-40B4-BE49-F238E27FC236}">
                          <a16:creationId xmlns:a16="http://schemas.microsoft.com/office/drawing/2014/main" id="{924860D3-8C44-C018-426F-C74D04A7CC25}"/>
                        </a:ext>
                      </a:extLst>
                    </p:cNvPr>
                    <p:cNvPicPr>
                      <a:picLocks noChangeAspect="1" noChangeArrowheads="1"/>
                    </p:cNvPicPr>
                    <p:nvPr/>
                  </p:nvPicPr>
                  <p:blipFill>
                    <a:blip r:embed="rId6" cstate="print"/>
                    <a:srcRect/>
                    <a:stretch>
                      <a:fillRect/>
                    </a:stretch>
                  </p:blipFill>
                  <p:spPr bwMode="auto">
                    <a:xfrm>
                      <a:off x="7419454" y="1865763"/>
                      <a:ext cx="392906" cy="432048"/>
                    </a:xfrm>
                    <a:prstGeom prst="rect">
                      <a:avLst/>
                    </a:prstGeom>
                    <a:noFill/>
                    <a:ln w="9525">
                      <a:noFill/>
                      <a:miter lim="800000"/>
                      <a:headEnd/>
                      <a:tailEnd/>
                    </a:ln>
                  </p:spPr>
                </p:pic>
                <p:pic>
                  <p:nvPicPr>
                    <p:cNvPr id="105" name="Picture 104">
                      <a:extLst>
                        <a:ext uri="{FF2B5EF4-FFF2-40B4-BE49-F238E27FC236}">
                          <a16:creationId xmlns:a16="http://schemas.microsoft.com/office/drawing/2014/main" id="{83105B6F-002F-186C-313B-A71579F90D4F}"/>
                        </a:ext>
                      </a:extLst>
                    </p:cNvPr>
                    <p:cNvPicPr>
                      <a:picLocks noChangeAspect="1" noChangeArrowheads="1"/>
                    </p:cNvPicPr>
                    <p:nvPr/>
                  </p:nvPicPr>
                  <p:blipFill>
                    <a:blip r:embed="rId6" cstate="print"/>
                    <a:srcRect/>
                    <a:stretch>
                      <a:fillRect/>
                    </a:stretch>
                  </p:blipFill>
                  <p:spPr bwMode="auto">
                    <a:xfrm>
                      <a:off x="3066990" y="2322625"/>
                      <a:ext cx="392906" cy="432048"/>
                    </a:xfrm>
                    <a:prstGeom prst="rect">
                      <a:avLst/>
                    </a:prstGeom>
                    <a:noFill/>
                    <a:ln w="9525">
                      <a:noFill/>
                      <a:miter lim="800000"/>
                      <a:headEnd/>
                      <a:tailEnd/>
                    </a:ln>
                  </p:spPr>
                </p:pic>
                <p:pic>
                  <p:nvPicPr>
                    <p:cNvPr id="106" name="Picture 105">
                      <a:extLst>
                        <a:ext uri="{FF2B5EF4-FFF2-40B4-BE49-F238E27FC236}">
                          <a16:creationId xmlns:a16="http://schemas.microsoft.com/office/drawing/2014/main" id="{2CA30F3A-FDFA-1A84-281C-E9F24C4BBDD7}"/>
                        </a:ext>
                      </a:extLst>
                    </p:cNvPr>
                    <p:cNvPicPr>
                      <a:picLocks noChangeAspect="1" noChangeArrowheads="1"/>
                    </p:cNvPicPr>
                    <p:nvPr/>
                  </p:nvPicPr>
                  <p:blipFill>
                    <a:blip r:embed="rId6" cstate="print"/>
                    <a:srcRect/>
                    <a:stretch>
                      <a:fillRect/>
                    </a:stretch>
                  </p:blipFill>
                  <p:spPr bwMode="auto">
                    <a:xfrm>
                      <a:off x="3538454" y="2323213"/>
                      <a:ext cx="392906" cy="432048"/>
                    </a:xfrm>
                    <a:prstGeom prst="rect">
                      <a:avLst/>
                    </a:prstGeom>
                    <a:noFill/>
                    <a:ln w="9525">
                      <a:noFill/>
                      <a:miter lim="800000"/>
                      <a:headEnd/>
                      <a:tailEnd/>
                    </a:ln>
                  </p:spPr>
                </p:pic>
                <p:pic>
                  <p:nvPicPr>
                    <p:cNvPr id="107" name="Picture 106">
                      <a:extLst>
                        <a:ext uri="{FF2B5EF4-FFF2-40B4-BE49-F238E27FC236}">
                          <a16:creationId xmlns:a16="http://schemas.microsoft.com/office/drawing/2014/main" id="{64759F03-ACF0-A066-870A-E7411D2D8600}"/>
                        </a:ext>
                      </a:extLst>
                    </p:cNvPr>
                    <p:cNvPicPr>
                      <a:picLocks noChangeAspect="1" noChangeArrowheads="1"/>
                    </p:cNvPicPr>
                    <p:nvPr/>
                  </p:nvPicPr>
                  <p:blipFill>
                    <a:blip r:embed="rId6" cstate="print"/>
                    <a:srcRect/>
                    <a:stretch>
                      <a:fillRect/>
                    </a:stretch>
                  </p:blipFill>
                  <p:spPr bwMode="auto">
                    <a:xfrm>
                      <a:off x="4039372" y="2331056"/>
                      <a:ext cx="392906" cy="432048"/>
                    </a:xfrm>
                    <a:prstGeom prst="rect">
                      <a:avLst/>
                    </a:prstGeom>
                    <a:noFill/>
                    <a:ln w="9525">
                      <a:noFill/>
                      <a:miter lim="800000"/>
                      <a:headEnd/>
                      <a:tailEnd/>
                    </a:ln>
                  </p:spPr>
                </p:pic>
                <p:pic>
                  <p:nvPicPr>
                    <p:cNvPr id="108" name="Picture 107">
                      <a:extLst>
                        <a:ext uri="{FF2B5EF4-FFF2-40B4-BE49-F238E27FC236}">
                          <a16:creationId xmlns:a16="http://schemas.microsoft.com/office/drawing/2014/main" id="{CD5D7755-775A-ECAB-10C6-9E47E4B88C3B}"/>
                        </a:ext>
                      </a:extLst>
                    </p:cNvPr>
                    <p:cNvPicPr>
                      <a:picLocks noChangeAspect="1" noChangeArrowheads="1"/>
                    </p:cNvPicPr>
                    <p:nvPr/>
                  </p:nvPicPr>
                  <p:blipFill>
                    <a:blip r:embed="rId6" cstate="print"/>
                    <a:srcRect/>
                    <a:stretch>
                      <a:fillRect/>
                    </a:stretch>
                  </p:blipFill>
                  <p:spPr bwMode="auto">
                    <a:xfrm>
                      <a:off x="4495297" y="2331139"/>
                      <a:ext cx="392906" cy="432048"/>
                    </a:xfrm>
                    <a:prstGeom prst="rect">
                      <a:avLst/>
                    </a:prstGeom>
                    <a:noFill/>
                    <a:ln w="9525">
                      <a:noFill/>
                      <a:miter lim="800000"/>
                      <a:headEnd/>
                      <a:tailEnd/>
                    </a:ln>
                  </p:spPr>
                </p:pic>
                <p:pic>
                  <p:nvPicPr>
                    <p:cNvPr id="109" name="Picture 108">
                      <a:extLst>
                        <a:ext uri="{FF2B5EF4-FFF2-40B4-BE49-F238E27FC236}">
                          <a16:creationId xmlns:a16="http://schemas.microsoft.com/office/drawing/2014/main" id="{9E026AC4-04D3-310B-09BB-83BF83410901}"/>
                        </a:ext>
                      </a:extLst>
                    </p:cNvPr>
                    <p:cNvPicPr>
                      <a:picLocks noChangeAspect="1" noChangeArrowheads="1"/>
                    </p:cNvPicPr>
                    <p:nvPr/>
                  </p:nvPicPr>
                  <p:blipFill>
                    <a:blip r:embed="rId6" cstate="print"/>
                    <a:srcRect/>
                    <a:stretch>
                      <a:fillRect/>
                    </a:stretch>
                  </p:blipFill>
                  <p:spPr bwMode="auto">
                    <a:xfrm>
                      <a:off x="4996597" y="2331056"/>
                      <a:ext cx="392906" cy="432048"/>
                    </a:xfrm>
                    <a:prstGeom prst="rect">
                      <a:avLst/>
                    </a:prstGeom>
                    <a:noFill/>
                    <a:ln w="9525">
                      <a:noFill/>
                      <a:miter lim="800000"/>
                      <a:headEnd/>
                      <a:tailEnd/>
                    </a:ln>
                  </p:spPr>
                </p:pic>
                <p:pic>
                  <p:nvPicPr>
                    <p:cNvPr id="110" name="Picture 109">
                      <a:extLst>
                        <a:ext uri="{FF2B5EF4-FFF2-40B4-BE49-F238E27FC236}">
                          <a16:creationId xmlns:a16="http://schemas.microsoft.com/office/drawing/2014/main" id="{C49B421E-2746-3C61-A032-E780EE684645}"/>
                        </a:ext>
                      </a:extLst>
                    </p:cNvPr>
                    <p:cNvPicPr>
                      <a:picLocks noChangeAspect="1" noChangeArrowheads="1"/>
                    </p:cNvPicPr>
                    <p:nvPr/>
                  </p:nvPicPr>
                  <p:blipFill>
                    <a:blip r:embed="rId6" cstate="print"/>
                    <a:srcRect/>
                    <a:stretch>
                      <a:fillRect/>
                    </a:stretch>
                  </p:blipFill>
                  <p:spPr bwMode="auto">
                    <a:xfrm>
                      <a:off x="5475063" y="2329230"/>
                      <a:ext cx="392906" cy="432048"/>
                    </a:xfrm>
                    <a:prstGeom prst="rect">
                      <a:avLst/>
                    </a:prstGeom>
                    <a:noFill/>
                    <a:ln w="9525">
                      <a:noFill/>
                      <a:miter lim="800000"/>
                      <a:headEnd/>
                      <a:tailEnd/>
                    </a:ln>
                  </p:spPr>
                </p:pic>
                <p:pic>
                  <p:nvPicPr>
                    <p:cNvPr id="111" name="Picture 110">
                      <a:extLst>
                        <a:ext uri="{FF2B5EF4-FFF2-40B4-BE49-F238E27FC236}">
                          <a16:creationId xmlns:a16="http://schemas.microsoft.com/office/drawing/2014/main" id="{AD82C1E5-462A-AFEA-0CAC-5CD6AD739C0E}"/>
                        </a:ext>
                      </a:extLst>
                    </p:cNvPr>
                    <p:cNvPicPr>
                      <a:picLocks noChangeAspect="1" noChangeArrowheads="1"/>
                    </p:cNvPicPr>
                    <p:nvPr/>
                  </p:nvPicPr>
                  <p:blipFill>
                    <a:blip r:embed="rId6" cstate="print"/>
                    <a:srcRect/>
                    <a:stretch>
                      <a:fillRect/>
                    </a:stretch>
                  </p:blipFill>
                  <p:spPr bwMode="auto">
                    <a:xfrm>
                      <a:off x="6447346" y="2329230"/>
                      <a:ext cx="392906" cy="432048"/>
                    </a:xfrm>
                    <a:prstGeom prst="rect">
                      <a:avLst/>
                    </a:prstGeom>
                    <a:noFill/>
                    <a:ln w="9525">
                      <a:noFill/>
                      <a:miter lim="800000"/>
                      <a:headEnd/>
                      <a:tailEnd/>
                    </a:ln>
                  </p:spPr>
                </p:pic>
                <p:pic>
                  <p:nvPicPr>
                    <p:cNvPr id="112" name="Picture 111">
                      <a:extLst>
                        <a:ext uri="{FF2B5EF4-FFF2-40B4-BE49-F238E27FC236}">
                          <a16:creationId xmlns:a16="http://schemas.microsoft.com/office/drawing/2014/main" id="{097C46E4-5EEB-0594-6C22-CD959C3D03CB}"/>
                        </a:ext>
                      </a:extLst>
                    </p:cNvPr>
                    <p:cNvPicPr>
                      <a:picLocks noChangeAspect="1" noChangeArrowheads="1"/>
                    </p:cNvPicPr>
                    <p:nvPr/>
                  </p:nvPicPr>
                  <p:blipFill>
                    <a:blip r:embed="rId6" cstate="print"/>
                    <a:srcRect/>
                    <a:stretch>
                      <a:fillRect/>
                    </a:stretch>
                  </p:blipFill>
                  <p:spPr bwMode="auto">
                    <a:xfrm>
                      <a:off x="6933653" y="2330313"/>
                      <a:ext cx="392906" cy="432048"/>
                    </a:xfrm>
                    <a:prstGeom prst="rect">
                      <a:avLst/>
                    </a:prstGeom>
                    <a:noFill/>
                    <a:ln w="9525">
                      <a:noFill/>
                      <a:miter lim="800000"/>
                      <a:headEnd/>
                      <a:tailEnd/>
                    </a:ln>
                  </p:spPr>
                </p:pic>
                <p:pic>
                  <p:nvPicPr>
                    <p:cNvPr id="113" name="Picture 112">
                      <a:extLst>
                        <a:ext uri="{FF2B5EF4-FFF2-40B4-BE49-F238E27FC236}">
                          <a16:creationId xmlns:a16="http://schemas.microsoft.com/office/drawing/2014/main" id="{D3F0CD48-908F-A7CB-A1D5-5DFAAC746B7D}"/>
                        </a:ext>
                      </a:extLst>
                    </p:cNvPr>
                    <p:cNvPicPr>
                      <a:picLocks noChangeAspect="1" noChangeArrowheads="1"/>
                    </p:cNvPicPr>
                    <p:nvPr/>
                  </p:nvPicPr>
                  <p:blipFill>
                    <a:blip r:embed="rId6" cstate="print"/>
                    <a:srcRect/>
                    <a:stretch>
                      <a:fillRect/>
                    </a:stretch>
                  </p:blipFill>
                  <p:spPr bwMode="auto">
                    <a:xfrm>
                      <a:off x="7419454" y="2338062"/>
                      <a:ext cx="392906" cy="432048"/>
                    </a:xfrm>
                    <a:prstGeom prst="rect">
                      <a:avLst/>
                    </a:prstGeom>
                    <a:noFill/>
                    <a:ln w="9525">
                      <a:noFill/>
                      <a:miter lim="800000"/>
                      <a:headEnd/>
                      <a:tailEnd/>
                    </a:ln>
                  </p:spPr>
                </p:pic>
                <p:pic>
                  <p:nvPicPr>
                    <p:cNvPr id="114" name="Picture 113">
                      <a:extLst>
                        <a:ext uri="{FF2B5EF4-FFF2-40B4-BE49-F238E27FC236}">
                          <a16:creationId xmlns:a16="http://schemas.microsoft.com/office/drawing/2014/main" id="{B8FAE8E4-96D9-6E16-8C87-3AB9E0413AF1}"/>
                        </a:ext>
                      </a:extLst>
                    </p:cNvPr>
                    <p:cNvPicPr>
                      <a:picLocks noChangeAspect="1" noChangeArrowheads="1"/>
                    </p:cNvPicPr>
                    <p:nvPr/>
                  </p:nvPicPr>
                  <p:blipFill>
                    <a:blip r:embed="rId6" cstate="print"/>
                    <a:srcRect/>
                    <a:stretch>
                      <a:fillRect/>
                    </a:stretch>
                  </p:blipFill>
                  <p:spPr bwMode="auto">
                    <a:xfrm>
                      <a:off x="3052119" y="2795082"/>
                      <a:ext cx="392906" cy="432048"/>
                    </a:xfrm>
                    <a:prstGeom prst="rect">
                      <a:avLst/>
                    </a:prstGeom>
                    <a:noFill/>
                    <a:ln w="9525">
                      <a:noFill/>
                      <a:miter lim="800000"/>
                      <a:headEnd/>
                      <a:tailEnd/>
                    </a:ln>
                  </p:spPr>
                </p:pic>
                <p:pic>
                  <p:nvPicPr>
                    <p:cNvPr id="115" name="Picture 114">
                      <a:extLst>
                        <a:ext uri="{FF2B5EF4-FFF2-40B4-BE49-F238E27FC236}">
                          <a16:creationId xmlns:a16="http://schemas.microsoft.com/office/drawing/2014/main" id="{13C137B5-2F9A-CEAD-D55E-C1CDEC8D3E33}"/>
                        </a:ext>
                      </a:extLst>
                    </p:cNvPr>
                    <p:cNvPicPr>
                      <a:picLocks noChangeAspect="1" noChangeArrowheads="1"/>
                    </p:cNvPicPr>
                    <p:nvPr/>
                  </p:nvPicPr>
                  <p:blipFill>
                    <a:blip r:embed="rId6" cstate="print"/>
                    <a:srcRect/>
                    <a:stretch>
                      <a:fillRect/>
                    </a:stretch>
                  </p:blipFill>
                  <p:spPr bwMode="auto">
                    <a:xfrm>
                      <a:off x="3530915" y="2777505"/>
                      <a:ext cx="392906" cy="432048"/>
                    </a:xfrm>
                    <a:prstGeom prst="rect">
                      <a:avLst/>
                    </a:prstGeom>
                    <a:noFill/>
                    <a:ln w="9525">
                      <a:noFill/>
                      <a:miter lim="800000"/>
                      <a:headEnd/>
                      <a:tailEnd/>
                    </a:ln>
                  </p:spPr>
                </p:pic>
                <p:pic>
                  <p:nvPicPr>
                    <p:cNvPr id="116" name="Picture 115">
                      <a:extLst>
                        <a:ext uri="{FF2B5EF4-FFF2-40B4-BE49-F238E27FC236}">
                          <a16:creationId xmlns:a16="http://schemas.microsoft.com/office/drawing/2014/main" id="{9E930022-CBC1-55D8-5EAD-14C979F2AF84}"/>
                        </a:ext>
                      </a:extLst>
                    </p:cNvPr>
                    <p:cNvPicPr>
                      <a:picLocks noChangeAspect="1" noChangeArrowheads="1"/>
                    </p:cNvPicPr>
                    <p:nvPr/>
                  </p:nvPicPr>
                  <p:blipFill>
                    <a:blip r:embed="rId6" cstate="print"/>
                    <a:srcRect/>
                    <a:stretch>
                      <a:fillRect/>
                    </a:stretch>
                  </p:blipFill>
                  <p:spPr bwMode="auto">
                    <a:xfrm>
                      <a:off x="4024454" y="2785695"/>
                      <a:ext cx="392906" cy="432048"/>
                    </a:xfrm>
                    <a:prstGeom prst="rect">
                      <a:avLst/>
                    </a:prstGeom>
                    <a:noFill/>
                    <a:ln w="9525">
                      <a:noFill/>
                      <a:miter lim="800000"/>
                      <a:headEnd/>
                      <a:tailEnd/>
                    </a:ln>
                  </p:spPr>
                </p:pic>
                <p:pic>
                  <p:nvPicPr>
                    <p:cNvPr id="117" name="Picture 116">
                      <a:extLst>
                        <a:ext uri="{FF2B5EF4-FFF2-40B4-BE49-F238E27FC236}">
                          <a16:creationId xmlns:a16="http://schemas.microsoft.com/office/drawing/2014/main" id="{EC191C84-CE38-F560-4DB6-050B439C567E}"/>
                        </a:ext>
                      </a:extLst>
                    </p:cNvPr>
                    <p:cNvPicPr>
                      <a:picLocks noChangeAspect="1" noChangeArrowheads="1"/>
                    </p:cNvPicPr>
                    <p:nvPr/>
                  </p:nvPicPr>
                  <p:blipFill>
                    <a:blip r:embed="rId6" cstate="print"/>
                    <a:srcRect/>
                    <a:stretch>
                      <a:fillRect/>
                    </a:stretch>
                  </p:blipFill>
                  <p:spPr bwMode="auto">
                    <a:xfrm>
                      <a:off x="4503130" y="2789596"/>
                      <a:ext cx="392906" cy="432048"/>
                    </a:xfrm>
                    <a:prstGeom prst="rect">
                      <a:avLst/>
                    </a:prstGeom>
                    <a:noFill/>
                    <a:ln w="9525">
                      <a:noFill/>
                      <a:miter lim="800000"/>
                      <a:headEnd/>
                      <a:tailEnd/>
                    </a:ln>
                  </p:spPr>
                </p:pic>
                <p:pic>
                  <p:nvPicPr>
                    <p:cNvPr id="118" name="Picture 117">
                      <a:extLst>
                        <a:ext uri="{FF2B5EF4-FFF2-40B4-BE49-F238E27FC236}">
                          <a16:creationId xmlns:a16="http://schemas.microsoft.com/office/drawing/2014/main" id="{8A9D16B4-4875-421B-72E9-97347DCC44FE}"/>
                        </a:ext>
                      </a:extLst>
                    </p:cNvPr>
                    <p:cNvPicPr>
                      <a:picLocks noChangeAspect="1" noChangeArrowheads="1"/>
                    </p:cNvPicPr>
                    <p:nvPr/>
                  </p:nvPicPr>
                  <p:blipFill>
                    <a:blip r:embed="rId6" cstate="print"/>
                    <a:srcRect/>
                    <a:stretch>
                      <a:fillRect/>
                    </a:stretch>
                  </p:blipFill>
                  <p:spPr bwMode="auto">
                    <a:xfrm>
                      <a:off x="4989184" y="2785695"/>
                      <a:ext cx="392906" cy="432048"/>
                    </a:xfrm>
                    <a:prstGeom prst="rect">
                      <a:avLst/>
                    </a:prstGeom>
                    <a:noFill/>
                    <a:ln w="9525">
                      <a:noFill/>
                      <a:miter lim="800000"/>
                      <a:headEnd/>
                      <a:tailEnd/>
                    </a:ln>
                  </p:spPr>
                </p:pic>
                <p:pic>
                  <p:nvPicPr>
                    <p:cNvPr id="119" name="Picture 118">
                      <a:extLst>
                        <a:ext uri="{FF2B5EF4-FFF2-40B4-BE49-F238E27FC236}">
                          <a16:creationId xmlns:a16="http://schemas.microsoft.com/office/drawing/2014/main" id="{C15A3CFC-541E-930D-583A-91794C6BB7FF}"/>
                        </a:ext>
                      </a:extLst>
                    </p:cNvPr>
                    <p:cNvPicPr>
                      <a:picLocks noChangeAspect="1" noChangeArrowheads="1"/>
                    </p:cNvPicPr>
                    <p:nvPr/>
                  </p:nvPicPr>
                  <p:blipFill>
                    <a:blip r:embed="rId6" cstate="print"/>
                    <a:srcRect/>
                    <a:stretch>
                      <a:fillRect/>
                    </a:stretch>
                  </p:blipFill>
                  <p:spPr bwMode="auto">
                    <a:xfrm>
                      <a:off x="5482616" y="2787051"/>
                      <a:ext cx="392906" cy="432048"/>
                    </a:xfrm>
                    <a:prstGeom prst="rect">
                      <a:avLst/>
                    </a:prstGeom>
                    <a:noFill/>
                    <a:ln w="9525">
                      <a:noFill/>
                      <a:miter lim="800000"/>
                      <a:headEnd/>
                      <a:tailEnd/>
                    </a:ln>
                  </p:spPr>
                </p:pic>
                <p:pic>
                  <p:nvPicPr>
                    <p:cNvPr id="120" name="Picture 119">
                      <a:extLst>
                        <a:ext uri="{FF2B5EF4-FFF2-40B4-BE49-F238E27FC236}">
                          <a16:creationId xmlns:a16="http://schemas.microsoft.com/office/drawing/2014/main" id="{334F3950-D4EB-6656-905E-00E9BE5AD39D}"/>
                        </a:ext>
                      </a:extLst>
                    </p:cNvPr>
                    <p:cNvPicPr>
                      <a:picLocks noChangeAspect="1" noChangeArrowheads="1"/>
                    </p:cNvPicPr>
                    <p:nvPr/>
                  </p:nvPicPr>
                  <p:blipFill>
                    <a:blip r:embed="rId6" cstate="print"/>
                    <a:srcRect/>
                    <a:stretch>
                      <a:fillRect/>
                    </a:stretch>
                  </p:blipFill>
                  <p:spPr bwMode="auto">
                    <a:xfrm>
                      <a:off x="5971799" y="2783970"/>
                      <a:ext cx="392906" cy="432048"/>
                    </a:xfrm>
                    <a:prstGeom prst="rect">
                      <a:avLst/>
                    </a:prstGeom>
                    <a:noFill/>
                    <a:ln w="9525">
                      <a:noFill/>
                      <a:miter lim="800000"/>
                      <a:headEnd/>
                      <a:tailEnd/>
                    </a:ln>
                  </p:spPr>
                </p:pic>
                <p:pic>
                  <p:nvPicPr>
                    <p:cNvPr id="121" name="Picture 120">
                      <a:extLst>
                        <a:ext uri="{FF2B5EF4-FFF2-40B4-BE49-F238E27FC236}">
                          <a16:creationId xmlns:a16="http://schemas.microsoft.com/office/drawing/2014/main" id="{6A04896C-D819-CB24-D2EE-1AB18E029190}"/>
                        </a:ext>
                      </a:extLst>
                    </p:cNvPr>
                    <p:cNvPicPr>
                      <a:picLocks noChangeAspect="1" noChangeArrowheads="1"/>
                    </p:cNvPicPr>
                    <p:nvPr/>
                  </p:nvPicPr>
                  <p:blipFill>
                    <a:blip r:embed="rId6" cstate="print"/>
                    <a:srcRect/>
                    <a:stretch>
                      <a:fillRect/>
                    </a:stretch>
                  </p:blipFill>
                  <p:spPr bwMode="auto">
                    <a:xfrm>
                      <a:off x="6447346" y="2772835"/>
                      <a:ext cx="392906" cy="432048"/>
                    </a:xfrm>
                    <a:prstGeom prst="rect">
                      <a:avLst/>
                    </a:prstGeom>
                    <a:noFill/>
                    <a:ln w="9525">
                      <a:noFill/>
                      <a:miter lim="800000"/>
                      <a:headEnd/>
                      <a:tailEnd/>
                    </a:ln>
                  </p:spPr>
                </p:pic>
                <p:pic>
                  <p:nvPicPr>
                    <p:cNvPr id="122" name="Picture 121">
                      <a:extLst>
                        <a:ext uri="{FF2B5EF4-FFF2-40B4-BE49-F238E27FC236}">
                          <a16:creationId xmlns:a16="http://schemas.microsoft.com/office/drawing/2014/main" id="{FC9E6F4D-FC65-1BE7-04D1-EB10F5E85669}"/>
                        </a:ext>
                      </a:extLst>
                    </p:cNvPr>
                    <p:cNvPicPr>
                      <a:picLocks noChangeAspect="1" noChangeArrowheads="1"/>
                    </p:cNvPicPr>
                    <p:nvPr/>
                  </p:nvPicPr>
                  <p:blipFill>
                    <a:blip r:embed="rId6" cstate="print"/>
                    <a:srcRect/>
                    <a:stretch>
                      <a:fillRect/>
                    </a:stretch>
                  </p:blipFill>
                  <p:spPr bwMode="auto">
                    <a:xfrm>
                      <a:off x="6928970" y="2782827"/>
                      <a:ext cx="392906" cy="432048"/>
                    </a:xfrm>
                    <a:prstGeom prst="rect">
                      <a:avLst/>
                    </a:prstGeom>
                    <a:noFill/>
                    <a:ln w="9525">
                      <a:noFill/>
                      <a:miter lim="800000"/>
                      <a:headEnd/>
                      <a:tailEnd/>
                    </a:ln>
                  </p:spPr>
                </p:pic>
                <p:pic>
                  <p:nvPicPr>
                    <p:cNvPr id="123" name="Picture 122">
                      <a:extLst>
                        <a:ext uri="{FF2B5EF4-FFF2-40B4-BE49-F238E27FC236}">
                          <a16:creationId xmlns:a16="http://schemas.microsoft.com/office/drawing/2014/main" id="{3A16E8D6-B3D4-836C-DE5C-DE19D14AFD83}"/>
                        </a:ext>
                      </a:extLst>
                    </p:cNvPr>
                    <p:cNvPicPr>
                      <a:picLocks noChangeAspect="1" noChangeArrowheads="1"/>
                    </p:cNvPicPr>
                    <p:nvPr/>
                  </p:nvPicPr>
                  <p:blipFill>
                    <a:blip r:embed="rId6" cstate="print"/>
                    <a:srcRect/>
                    <a:stretch>
                      <a:fillRect/>
                    </a:stretch>
                  </p:blipFill>
                  <p:spPr bwMode="auto">
                    <a:xfrm>
                      <a:off x="7424579" y="2782911"/>
                      <a:ext cx="392906" cy="432048"/>
                    </a:xfrm>
                    <a:prstGeom prst="rect">
                      <a:avLst/>
                    </a:prstGeom>
                    <a:noFill/>
                    <a:ln w="9525">
                      <a:noFill/>
                      <a:miter lim="800000"/>
                      <a:headEnd/>
                      <a:tailEnd/>
                    </a:ln>
                  </p:spPr>
                </p:pic>
                <p:pic>
                  <p:nvPicPr>
                    <p:cNvPr id="124" name="Picture 123">
                      <a:extLst>
                        <a:ext uri="{FF2B5EF4-FFF2-40B4-BE49-F238E27FC236}">
                          <a16:creationId xmlns:a16="http://schemas.microsoft.com/office/drawing/2014/main" id="{7D9BDA69-033A-666E-790C-98AC8D07C7F1}"/>
                        </a:ext>
                      </a:extLst>
                    </p:cNvPr>
                    <p:cNvPicPr>
                      <a:picLocks noChangeAspect="1" noChangeArrowheads="1"/>
                    </p:cNvPicPr>
                    <p:nvPr/>
                  </p:nvPicPr>
                  <p:blipFill>
                    <a:blip r:embed="rId6" cstate="print"/>
                    <a:srcRect/>
                    <a:stretch>
                      <a:fillRect/>
                    </a:stretch>
                  </p:blipFill>
                  <p:spPr bwMode="auto">
                    <a:xfrm>
                      <a:off x="3048164" y="3241916"/>
                      <a:ext cx="392906" cy="432048"/>
                    </a:xfrm>
                    <a:prstGeom prst="rect">
                      <a:avLst/>
                    </a:prstGeom>
                    <a:noFill/>
                    <a:ln w="9525">
                      <a:noFill/>
                      <a:miter lim="800000"/>
                      <a:headEnd/>
                      <a:tailEnd/>
                    </a:ln>
                  </p:spPr>
                </p:pic>
                <p:pic>
                  <p:nvPicPr>
                    <p:cNvPr id="125" name="Picture 124">
                      <a:extLst>
                        <a:ext uri="{FF2B5EF4-FFF2-40B4-BE49-F238E27FC236}">
                          <a16:creationId xmlns:a16="http://schemas.microsoft.com/office/drawing/2014/main" id="{E5568112-D85F-E717-8626-38B111FE216A}"/>
                        </a:ext>
                      </a:extLst>
                    </p:cNvPr>
                    <p:cNvPicPr>
                      <a:picLocks noChangeAspect="1" noChangeArrowheads="1"/>
                    </p:cNvPicPr>
                    <p:nvPr/>
                  </p:nvPicPr>
                  <p:blipFill>
                    <a:blip r:embed="rId6" cstate="print"/>
                    <a:srcRect/>
                    <a:stretch>
                      <a:fillRect/>
                    </a:stretch>
                  </p:blipFill>
                  <p:spPr bwMode="auto">
                    <a:xfrm>
                      <a:off x="3535487" y="3251084"/>
                      <a:ext cx="392906" cy="432048"/>
                    </a:xfrm>
                    <a:prstGeom prst="rect">
                      <a:avLst/>
                    </a:prstGeom>
                    <a:noFill/>
                    <a:ln w="9525">
                      <a:noFill/>
                      <a:miter lim="800000"/>
                      <a:headEnd/>
                      <a:tailEnd/>
                    </a:ln>
                  </p:spPr>
                </p:pic>
                <p:pic>
                  <p:nvPicPr>
                    <p:cNvPr id="126" name="Picture 125">
                      <a:extLst>
                        <a:ext uri="{FF2B5EF4-FFF2-40B4-BE49-F238E27FC236}">
                          <a16:creationId xmlns:a16="http://schemas.microsoft.com/office/drawing/2014/main" id="{0928A21D-4789-E106-B9E4-64E4B37FAA72}"/>
                        </a:ext>
                      </a:extLst>
                    </p:cNvPr>
                    <p:cNvPicPr>
                      <a:picLocks noChangeAspect="1" noChangeArrowheads="1"/>
                    </p:cNvPicPr>
                    <p:nvPr/>
                  </p:nvPicPr>
                  <p:blipFill>
                    <a:blip r:embed="rId6" cstate="print"/>
                    <a:srcRect/>
                    <a:stretch>
                      <a:fillRect/>
                    </a:stretch>
                  </p:blipFill>
                  <p:spPr bwMode="auto">
                    <a:xfrm>
                      <a:off x="4031940" y="3241916"/>
                      <a:ext cx="392906" cy="432048"/>
                    </a:xfrm>
                    <a:prstGeom prst="rect">
                      <a:avLst/>
                    </a:prstGeom>
                    <a:noFill/>
                    <a:ln w="9525">
                      <a:noFill/>
                      <a:miter lim="800000"/>
                      <a:headEnd/>
                      <a:tailEnd/>
                    </a:ln>
                  </p:spPr>
                </p:pic>
                <p:pic>
                  <p:nvPicPr>
                    <p:cNvPr id="127" name="Picture 126">
                      <a:extLst>
                        <a:ext uri="{FF2B5EF4-FFF2-40B4-BE49-F238E27FC236}">
                          <a16:creationId xmlns:a16="http://schemas.microsoft.com/office/drawing/2014/main" id="{B9F8CFA8-73ED-440C-FFB5-5750B8BC230B}"/>
                        </a:ext>
                      </a:extLst>
                    </p:cNvPr>
                    <p:cNvPicPr>
                      <a:picLocks noChangeAspect="1" noChangeArrowheads="1"/>
                    </p:cNvPicPr>
                    <p:nvPr/>
                  </p:nvPicPr>
                  <p:blipFill>
                    <a:blip r:embed="rId6" cstate="print"/>
                    <a:srcRect/>
                    <a:stretch>
                      <a:fillRect/>
                    </a:stretch>
                  </p:blipFill>
                  <p:spPr bwMode="auto">
                    <a:xfrm>
                      <a:off x="4503046" y="3258005"/>
                      <a:ext cx="392906" cy="432048"/>
                    </a:xfrm>
                    <a:prstGeom prst="rect">
                      <a:avLst/>
                    </a:prstGeom>
                    <a:noFill/>
                    <a:ln w="9525">
                      <a:noFill/>
                      <a:miter lim="800000"/>
                      <a:headEnd/>
                      <a:tailEnd/>
                    </a:ln>
                  </p:spPr>
                </p:pic>
                <p:pic>
                  <p:nvPicPr>
                    <p:cNvPr id="128" name="Picture 127">
                      <a:extLst>
                        <a:ext uri="{FF2B5EF4-FFF2-40B4-BE49-F238E27FC236}">
                          <a16:creationId xmlns:a16="http://schemas.microsoft.com/office/drawing/2014/main" id="{D952B0B2-772B-B842-DF14-E9C33F632DFB}"/>
                        </a:ext>
                      </a:extLst>
                    </p:cNvPr>
                    <p:cNvPicPr>
                      <a:picLocks noChangeAspect="1" noChangeArrowheads="1"/>
                    </p:cNvPicPr>
                    <p:nvPr/>
                  </p:nvPicPr>
                  <p:blipFill>
                    <a:blip r:embed="rId6" cstate="print"/>
                    <a:srcRect/>
                    <a:stretch>
                      <a:fillRect/>
                    </a:stretch>
                  </p:blipFill>
                  <p:spPr bwMode="auto">
                    <a:xfrm>
                      <a:off x="4989184" y="3260161"/>
                      <a:ext cx="392906" cy="432048"/>
                    </a:xfrm>
                    <a:prstGeom prst="rect">
                      <a:avLst/>
                    </a:prstGeom>
                    <a:noFill/>
                    <a:ln w="9525">
                      <a:noFill/>
                      <a:miter lim="800000"/>
                      <a:headEnd/>
                      <a:tailEnd/>
                    </a:ln>
                  </p:spPr>
                </p:pic>
                <p:pic>
                  <p:nvPicPr>
                    <p:cNvPr id="129" name="Picture 128">
                      <a:extLst>
                        <a:ext uri="{FF2B5EF4-FFF2-40B4-BE49-F238E27FC236}">
                          <a16:creationId xmlns:a16="http://schemas.microsoft.com/office/drawing/2014/main" id="{74F7075D-04CD-4B4C-23D4-6FB506903825}"/>
                        </a:ext>
                      </a:extLst>
                    </p:cNvPr>
                    <p:cNvPicPr>
                      <a:picLocks noChangeAspect="1" noChangeArrowheads="1"/>
                    </p:cNvPicPr>
                    <p:nvPr/>
                  </p:nvPicPr>
                  <p:blipFill>
                    <a:blip r:embed="rId6" cstate="print"/>
                    <a:srcRect/>
                    <a:stretch>
                      <a:fillRect/>
                    </a:stretch>
                  </p:blipFill>
                  <p:spPr bwMode="auto">
                    <a:xfrm>
                      <a:off x="5475189" y="3260161"/>
                      <a:ext cx="392906" cy="432048"/>
                    </a:xfrm>
                    <a:prstGeom prst="rect">
                      <a:avLst/>
                    </a:prstGeom>
                    <a:noFill/>
                    <a:ln w="9525">
                      <a:noFill/>
                      <a:miter lim="800000"/>
                      <a:headEnd/>
                      <a:tailEnd/>
                    </a:ln>
                  </p:spPr>
                </p:pic>
                <p:pic>
                  <p:nvPicPr>
                    <p:cNvPr id="130" name="Picture 129">
                      <a:extLst>
                        <a:ext uri="{FF2B5EF4-FFF2-40B4-BE49-F238E27FC236}">
                          <a16:creationId xmlns:a16="http://schemas.microsoft.com/office/drawing/2014/main" id="{73CB5E27-CFD9-1522-63C3-8D1D3946716A}"/>
                        </a:ext>
                      </a:extLst>
                    </p:cNvPr>
                    <p:cNvPicPr>
                      <a:picLocks noChangeAspect="1" noChangeArrowheads="1"/>
                    </p:cNvPicPr>
                    <p:nvPr/>
                  </p:nvPicPr>
                  <p:blipFill>
                    <a:blip r:embed="rId6" cstate="print"/>
                    <a:srcRect/>
                    <a:stretch>
                      <a:fillRect/>
                    </a:stretch>
                  </p:blipFill>
                  <p:spPr bwMode="auto">
                    <a:xfrm>
                      <a:off x="5961309" y="3253290"/>
                      <a:ext cx="392906" cy="432048"/>
                    </a:xfrm>
                    <a:prstGeom prst="rect">
                      <a:avLst/>
                    </a:prstGeom>
                    <a:noFill/>
                    <a:ln w="9525">
                      <a:noFill/>
                      <a:miter lim="800000"/>
                      <a:headEnd/>
                      <a:tailEnd/>
                    </a:ln>
                  </p:spPr>
                </p:pic>
                <p:pic>
                  <p:nvPicPr>
                    <p:cNvPr id="131" name="Picture 130">
                      <a:extLst>
                        <a:ext uri="{FF2B5EF4-FFF2-40B4-BE49-F238E27FC236}">
                          <a16:creationId xmlns:a16="http://schemas.microsoft.com/office/drawing/2014/main" id="{5A3D8341-8B4B-2944-38FA-85ADBA1DD24A}"/>
                        </a:ext>
                      </a:extLst>
                    </p:cNvPr>
                    <p:cNvPicPr>
                      <a:picLocks noChangeAspect="1" noChangeArrowheads="1"/>
                    </p:cNvPicPr>
                    <p:nvPr/>
                  </p:nvPicPr>
                  <p:blipFill>
                    <a:blip r:embed="rId6" cstate="print"/>
                    <a:srcRect/>
                    <a:stretch>
                      <a:fillRect/>
                    </a:stretch>
                  </p:blipFill>
                  <p:spPr bwMode="auto">
                    <a:xfrm>
                      <a:off x="6447855" y="3245816"/>
                      <a:ext cx="392906" cy="432048"/>
                    </a:xfrm>
                    <a:prstGeom prst="rect">
                      <a:avLst/>
                    </a:prstGeom>
                    <a:noFill/>
                    <a:ln w="9525">
                      <a:noFill/>
                      <a:miter lim="800000"/>
                      <a:headEnd/>
                      <a:tailEnd/>
                    </a:ln>
                  </p:spPr>
                </p:pic>
                <p:pic>
                  <p:nvPicPr>
                    <p:cNvPr id="132" name="Picture 131">
                      <a:extLst>
                        <a:ext uri="{FF2B5EF4-FFF2-40B4-BE49-F238E27FC236}">
                          <a16:creationId xmlns:a16="http://schemas.microsoft.com/office/drawing/2014/main" id="{276EE61B-433E-786D-47F2-81C44B52BFE4}"/>
                        </a:ext>
                      </a:extLst>
                    </p:cNvPr>
                    <p:cNvPicPr>
                      <a:picLocks noChangeAspect="1" noChangeArrowheads="1"/>
                    </p:cNvPicPr>
                    <p:nvPr/>
                  </p:nvPicPr>
                  <p:blipFill>
                    <a:blip r:embed="rId6" cstate="print"/>
                    <a:srcRect/>
                    <a:stretch>
                      <a:fillRect/>
                    </a:stretch>
                  </p:blipFill>
                  <p:spPr bwMode="auto">
                    <a:xfrm>
                      <a:off x="6936227" y="3244351"/>
                      <a:ext cx="392906" cy="432048"/>
                    </a:xfrm>
                    <a:prstGeom prst="rect">
                      <a:avLst/>
                    </a:prstGeom>
                    <a:noFill/>
                    <a:ln w="9525">
                      <a:noFill/>
                      <a:miter lim="800000"/>
                      <a:headEnd/>
                      <a:tailEnd/>
                    </a:ln>
                  </p:spPr>
                </p:pic>
                <p:pic>
                  <p:nvPicPr>
                    <p:cNvPr id="133" name="Picture 132">
                      <a:extLst>
                        <a:ext uri="{FF2B5EF4-FFF2-40B4-BE49-F238E27FC236}">
                          <a16:creationId xmlns:a16="http://schemas.microsoft.com/office/drawing/2014/main" id="{A30E257F-97FF-F29E-7B83-7A6B2214A03B}"/>
                        </a:ext>
                      </a:extLst>
                    </p:cNvPr>
                    <p:cNvPicPr>
                      <a:picLocks noChangeAspect="1" noChangeArrowheads="1"/>
                    </p:cNvPicPr>
                    <p:nvPr/>
                  </p:nvPicPr>
                  <p:blipFill>
                    <a:blip r:embed="rId6" cstate="print"/>
                    <a:srcRect/>
                    <a:stretch>
                      <a:fillRect/>
                    </a:stretch>
                  </p:blipFill>
                  <p:spPr bwMode="auto">
                    <a:xfrm>
                      <a:off x="7419963" y="3255394"/>
                      <a:ext cx="392906" cy="432048"/>
                    </a:xfrm>
                    <a:prstGeom prst="rect">
                      <a:avLst/>
                    </a:prstGeom>
                    <a:noFill/>
                    <a:ln w="9525">
                      <a:noFill/>
                      <a:miter lim="800000"/>
                      <a:headEnd/>
                      <a:tailEnd/>
                    </a:ln>
                  </p:spPr>
                </p:pic>
                <p:pic>
                  <p:nvPicPr>
                    <p:cNvPr id="134" name="Picture 133">
                      <a:extLst>
                        <a:ext uri="{FF2B5EF4-FFF2-40B4-BE49-F238E27FC236}">
                          <a16:creationId xmlns:a16="http://schemas.microsoft.com/office/drawing/2014/main" id="{00DC9B11-D283-3BCC-AA81-3118B4055BD7}"/>
                        </a:ext>
                      </a:extLst>
                    </p:cNvPr>
                    <p:cNvPicPr>
                      <a:picLocks noChangeAspect="1" noChangeArrowheads="1"/>
                    </p:cNvPicPr>
                    <p:nvPr/>
                  </p:nvPicPr>
                  <p:blipFill>
                    <a:blip r:embed="rId6" cstate="print"/>
                    <a:srcRect/>
                    <a:stretch>
                      <a:fillRect/>
                    </a:stretch>
                  </p:blipFill>
                  <p:spPr bwMode="auto">
                    <a:xfrm>
                      <a:off x="3037536" y="3699903"/>
                      <a:ext cx="392906" cy="432048"/>
                    </a:xfrm>
                    <a:prstGeom prst="rect">
                      <a:avLst/>
                    </a:prstGeom>
                    <a:noFill/>
                    <a:ln w="9525">
                      <a:noFill/>
                      <a:miter lim="800000"/>
                      <a:headEnd/>
                      <a:tailEnd/>
                    </a:ln>
                  </p:spPr>
                </p:pic>
                <p:pic>
                  <p:nvPicPr>
                    <p:cNvPr id="135" name="Picture 134">
                      <a:extLst>
                        <a:ext uri="{FF2B5EF4-FFF2-40B4-BE49-F238E27FC236}">
                          <a16:creationId xmlns:a16="http://schemas.microsoft.com/office/drawing/2014/main" id="{08BF305A-B715-9824-CA16-99BD712EFD94}"/>
                        </a:ext>
                      </a:extLst>
                    </p:cNvPr>
                    <p:cNvPicPr>
                      <a:picLocks noChangeAspect="1" noChangeArrowheads="1"/>
                    </p:cNvPicPr>
                    <p:nvPr/>
                  </p:nvPicPr>
                  <p:blipFill>
                    <a:blip r:embed="rId6" cstate="print"/>
                    <a:srcRect/>
                    <a:stretch>
                      <a:fillRect/>
                    </a:stretch>
                  </p:blipFill>
                  <p:spPr bwMode="auto">
                    <a:xfrm>
                      <a:off x="3538454" y="3706472"/>
                      <a:ext cx="392906" cy="432048"/>
                    </a:xfrm>
                    <a:prstGeom prst="rect">
                      <a:avLst/>
                    </a:prstGeom>
                    <a:noFill/>
                    <a:ln w="9525">
                      <a:noFill/>
                      <a:miter lim="800000"/>
                      <a:headEnd/>
                      <a:tailEnd/>
                    </a:ln>
                  </p:spPr>
                </p:pic>
                <p:pic>
                  <p:nvPicPr>
                    <p:cNvPr id="136" name="Picture 135">
                      <a:extLst>
                        <a:ext uri="{FF2B5EF4-FFF2-40B4-BE49-F238E27FC236}">
                          <a16:creationId xmlns:a16="http://schemas.microsoft.com/office/drawing/2014/main" id="{5BB6E821-F152-47F2-49B0-3FCCFA21FCAB}"/>
                        </a:ext>
                      </a:extLst>
                    </p:cNvPr>
                    <p:cNvPicPr>
                      <a:picLocks noChangeAspect="1" noChangeArrowheads="1"/>
                    </p:cNvPicPr>
                    <p:nvPr/>
                  </p:nvPicPr>
                  <p:blipFill>
                    <a:blip r:embed="rId6" cstate="print"/>
                    <a:srcRect/>
                    <a:stretch>
                      <a:fillRect/>
                    </a:stretch>
                  </p:blipFill>
                  <p:spPr bwMode="auto">
                    <a:xfrm>
                      <a:off x="4020792" y="3706472"/>
                      <a:ext cx="392906" cy="432048"/>
                    </a:xfrm>
                    <a:prstGeom prst="rect">
                      <a:avLst/>
                    </a:prstGeom>
                    <a:noFill/>
                    <a:ln w="9525">
                      <a:noFill/>
                      <a:miter lim="800000"/>
                      <a:headEnd/>
                      <a:tailEnd/>
                    </a:ln>
                  </p:spPr>
                </p:pic>
                <p:pic>
                  <p:nvPicPr>
                    <p:cNvPr id="137" name="Picture 136">
                      <a:extLst>
                        <a:ext uri="{FF2B5EF4-FFF2-40B4-BE49-F238E27FC236}">
                          <a16:creationId xmlns:a16="http://schemas.microsoft.com/office/drawing/2014/main" id="{134A32E8-BB86-EB55-1F6A-431A3647380D}"/>
                        </a:ext>
                      </a:extLst>
                    </p:cNvPr>
                    <p:cNvPicPr>
                      <a:picLocks noChangeAspect="1" noChangeArrowheads="1"/>
                    </p:cNvPicPr>
                    <p:nvPr/>
                  </p:nvPicPr>
                  <p:blipFill>
                    <a:blip r:embed="rId6" cstate="print"/>
                    <a:srcRect/>
                    <a:stretch>
                      <a:fillRect/>
                    </a:stretch>
                  </p:blipFill>
                  <p:spPr bwMode="auto">
                    <a:xfrm>
                      <a:off x="4504298" y="3706472"/>
                      <a:ext cx="392906" cy="432048"/>
                    </a:xfrm>
                    <a:prstGeom prst="rect">
                      <a:avLst/>
                    </a:prstGeom>
                    <a:noFill/>
                    <a:ln w="9525">
                      <a:noFill/>
                      <a:miter lim="800000"/>
                      <a:headEnd/>
                      <a:tailEnd/>
                    </a:ln>
                  </p:spPr>
                </p:pic>
                <p:pic>
                  <p:nvPicPr>
                    <p:cNvPr id="138" name="Picture 137">
                      <a:extLst>
                        <a:ext uri="{FF2B5EF4-FFF2-40B4-BE49-F238E27FC236}">
                          <a16:creationId xmlns:a16="http://schemas.microsoft.com/office/drawing/2014/main" id="{774B0029-BBD6-C23E-65C7-D7B1DA069B77}"/>
                        </a:ext>
                      </a:extLst>
                    </p:cNvPr>
                    <p:cNvPicPr>
                      <a:picLocks noChangeAspect="1" noChangeArrowheads="1"/>
                    </p:cNvPicPr>
                    <p:nvPr/>
                  </p:nvPicPr>
                  <p:blipFill>
                    <a:blip r:embed="rId6" cstate="print"/>
                    <a:srcRect/>
                    <a:stretch>
                      <a:fillRect/>
                    </a:stretch>
                  </p:blipFill>
                  <p:spPr bwMode="auto">
                    <a:xfrm>
                      <a:off x="4987804" y="3706472"/>
                      <a:ext cx="392906" cy="432048"/>
                    </a:xfrm>
                    <a:prstGeom prst="rect">
                      <a:avLst/>
                    </a:prstGeom>
                    <a:noFill/>
                    <a:ln w="9525">
                      <a:noFill/>
                      <a:miter lim="800000"/>
                      <a:headEnd/>
                      <a:tailEnd/>
                    </a:ln>
                  </p:spPr>
                </p:pic>
                <p:pic>
                  <p:nvPicPr>
                    <p:cNvPr id="139" name="Picture 138">
                      <a:extLst>
                        <a:ext uri="{FF2B5EF4-FFF2-40B4-BE49-F238E27FC236}">
                          <a16:creationId xmlns:a16="http://schemas.microsoft.com/office/drawing/2014/main" id="{9EC3C1D7-C42F-824E-1D4F-3183F3D9972C}"/>
                        </a:ext>
                      </a:extLst>
                    </p:cNvPr>
                    <p:cNvPicPr>
                      <a:picLocks noChangeAspect="1" noChangeArrowheads="1"/>
                    </p:cNvPicPr>
                    <p:nvPr/>
                  </p:nvPicPr>
                  <p:blipFill>
                    <a:blip r:embed="rId6" cstate="print"/>
                    <a:srcRect/>
                    <a:stretch>
                      <a:fillRect/>
                    </a:stretch>
                  </p:blipFill>
                  <p:spPr bwMode="auto">
                    <a:xfrm>
                      <a:off x="5478986" y="3699042"/>
                      <a:ext cx="392906" cy="432048"/>
                    </a:xfrm>
                    <a:prstGeom prst="rect">
                      <a:avLst/>
                    </a:prstGeom>
                    <a:noFill/>
                    <a:ln w="9525">
                      <a:noFill/>
                      <a:miter lim="800000"/>
                      <a:headEnd/>
                      <a:tailEnd/>
                    </a:ln>
                  </p:spPr>
                </p:pic>
              </p:grpSp>
              <p:pic>
                <p:nvPicPr>
                  <p:cNvPr id="44" name="Picture 43">
                    <a:extLst>
                      <a:ext uri="{FF2B5EF4-FFF2-40B4-BE49-F238E27FC236}">
                        <a16:creationId xmlns:a16="http://schemas.microsoft.com/office/drawing/2014/main" id="{76B9186C-99F1-EF6D-A0E3-B0F63A250810}"/>
                      </a:ext>
                    </a:extLst>
                  </p:cNvPr>
                  <p:cNvPicPr>
                    <a:picLocks noChangeAspect="1" noChangeArrowheads="1"/>
                  </p:cNvPicPr>
                  <p:nvPr/>
                </p:nvPicPr>
                <p:blipFill>
                  <a:blip r:embed="rId6" cstate="print"/>
                  <a:srcRect/>
                  <a:stretch>
                    <a:fillRect/>
                  </a:stretch>
                </p:blipFill>
                <p:spPr bwMode="auto">
                  <a:xfrm>
                    <a:off x="6475944" y="483978"/>
                    <a:ext cx="392906" cy="432048"/>
                  </a:xfrm>
                  <a:prstGeom prst="rect">
                    <a:avLst/>
                  </a:prstGeom>
                  <a:noFill/>
                  <a:ln w="9525">
                    <a:noFill/>
                    <a:miter lim="800000"/>
                    <a:headEnd/>
                    <a:tailEnd/>
                  </a:ln>
                </p:spPr>
              </p:pic>
            </p:grpSp>
            <p:pic>
              <p:nvPicPr>
                <p:cNvPr id="41" name="Picture 40">
                  <a:extLst>
                    <a:ext uri="{FF2B5EF4-FFF2-40B4-BE49-F238E27FC236}">
                      <a16:creationId xmlns:a16="http://schemas.microsoft.com/office/drawing/2014/main" id="{CC8B995B-83AE-3D2D-3FDC-70FB125A2622}"/>
                    </a:ext>
                  </a:extLst>
                </p:cNvPr>
                <p:cNvPicPr>
                  <a:picLocks noChangeAspect="1" noChangeArrowheads="1"/>
                </p:cNvPicPr>
                <p:nvPr/>
              </p:nvPicPr>
              <p:blipFill>
                <a:blip r:embed="rId6" cstate="print"/>
                <a:srcRect/>
                <a:stretch>
                  <a:fillRect/>
                </a:stretch>
              </p:blipFill>
              <p:spPr bwMode="auto">
                <a:xfrm>
                  <a:off x="5965589" y="1412554"/>
                  <a:ext cx="392906" cy="432048"/>
                </a:xfrm>
                <a:prstGeom prst="rect">
                  <a:avLst/>
                </a:prstGeom>
                <a:noFill/>
                <a:ln w="9525">
                  <a:noFill/>
                  <a:miter lim="800000"/>
                  <a:headEnd/>
                  <a:tailEnd/>
                </a:ln>
              </p:spPr>
            </p:pic>
            <p:pic>
              <p:nvPicPr>
                <p:cNvPr id="42" name="Picture 41">
                  <a:extLst>
                    <a:ext uri="{FF2B5EF4-FFF2-40B4-BE49-F238E27FC236}">
                      <a16:creationId xmlns:a16="http://schemas.microsoft.com/office/drawing/2014/main" id="{BA3B74B6-3B45-4F9E-14DB-BC06C0D74535}"/>
                    </a:ext>
                  </a:extLst>
                </p:cNvPr>
                <p:cNvPicPr>
                  <a:picLocks noChangeAspect="1" noChangeArrowheads="1"/>
                </p:cNvPicPr>
                <p:nvPr/>
              </p:nvPicPr>
              <p:blipFill>
                <a:blip r:embed="rId6" cstate="print"/>
                <a:srcRect/>
                <a:stretch>
                  <a:fillRect/>
                </a:stretch>
              </p:blipFill>
              <p:spPr bwMode="auto">
                <a:xfrm>
                  <a:off x="4510508" y="1860434"/>
                  <a:ext cx="392906" cy="432048"/>
                </a:xfrm>
                <a:prstGeom prst="rect">
                  <a:avLst/>
                </a:prstGeom>
                <a:noFill/>
                <a:ln w="9525">
                  <a:noFill/>
                  <a:miter lim="800000"/>
                  <a:headEnd/>
                  <a:tailEnd/>
                </a:ln>
              </p:spPr>
            </p:pic>
          </p:grpSp>
          <p:pic>
            <p:nvPicPr>
              <p:cNvPr id="38" name="Picture 37">
                <a:extLst>
                  <a:ext uri="{FF2B5EF4-FFF2-40B4-BE49-F238E27FC236}">
                    <a16:creationId xmlns:a16="http://schemas.microsoft.com/office/drawing/2014/main" id="{C9FABD0D-CD5C-4FA9-3BC9-9AFE4F26E854}"/>
                  </a:ext>
                </a:extLst>
              </p:cNvPr>
              <p:cNvPicPr>
                <a:picLocks noChangeAspect="1" noChangeArrowheads="1"/>
              </p:cNvPicPr>
              <p:nvPr/>
            </p:nvPicPr>
            <p:blipFill>
              <a:blip r:embed="rId6" cstate="print"/>
              <a:srcRect/>
              <a:stretch>
                <a:fillRect/>
              </a:stretch>
            </p:blipFill>
            <p:spPr bwMode="auto">
              <a:xfrm>
                <a:off x="5964981" y="2328152"/>
                <a:ext cx="392906" cy="432048"/>
              </a:xfrm>
              <a:prstGeom prst="rect">
                <a:avLst/>
              </a:prstGeom>
              <a:noFill/>
              <a:ln w="9525">
                <a:noFill/>
                <a:miter lim="800000"/>
                <a:headEnd/>
                <a:tailEnd/>
              </a:ln>
            </p:spPr>
          </p:pic>
          <p:pic>
            <p:nvPicPr>
              <p:cNvPr id="39" name="Picture 38">
                <a:extLst>
                  <a:ext uri="{FF2B5EF4-FFF2-40B4-BE49-F238E27FC236}">
                    <a16:creationId xmlns:a16="http://schemas.microsoft.com/office/drawing/2014/main" id="{05BFE54F-C522-62A3-D6F5-049EC0D77FD9}"/>
                  </a:ext>
                </a:extLst>
              </p:cNvPr>
              <p:cNvPicPr>
                <a:picLocks noChangeAspect="1" noChangeArrowheads="1"/>
              </p:cNvPicPr>
              <p:nvPr/>
            </p:nvPicPr>
            <p:blipFill>
              <a:blip r:embed="rId6" cstate="print"/>
              <a:srcRect/>
              <a:stretch>
                <a:fillRect/>
              </a:stretch>
            </p:blipFill>
            <p:spPr bwMode="auto">
              <a:xfrm>
                <a:off x="5957608" y="3707254"/>
                <a:ext cx="392906" cy="432048"/>
              </a:xfrm>
              <a:prstGeom prst="rect">
                <a:avLst/>
              </a:prstGeom>
              <a:noFill/>
              <a:ln w="9525">
                <a:noFill/>
                <a:miter lim="800000"/>
                <a:headEnd/>
                <a:tailEnd/>
              </a:ln>
            </p:spPr>
          </p:pic>
        </p:grpSp>
        <p:sp>
          <p:nvSpPr>
            <p:cNvPr id="36" name="TextBox 35">
              <a:extLst>
                <a:ext uri="{FF2B5EF4-FFF2-40B4-BE49-F238E27FC236}">
                  <a16:creationId xmlns:a16="http://schemas.microsoft.com/office/drawing/2014/main" id="{28638326-8896-E8C7-2C07-6B1A16B5ADC7}"/>
                </a:ext>
              </a:extLst>
            </p:cNvPr>
            <p:cNvSpPr txBox="1"/>
            <p:nvPr/>
          </p:nvSpPr>
          <p:spPr>
            <a:xfrm>
              <a:off x="611401" y="4838884"/>
              <a:ext cx="3298096" cy="253916"/>
            </a:xfrm>
            <a:prstGeom prst="rect">
              <a:avLst/>
            </a:prstGeom>
            <a:noFill/>
          </p:spPr>
          <p:txBody>
            <a:bodyPr wrap="square" rtlCol="0" anchor="t">
              <a:spAutoFit/>
            </a:bodyPr>
            <a:lstStyle/>
            <a:p>
              <a:pPr algn="ctr"/>
              <a:r>
                <a:rPr lang="en-GB" sz="1600" dirty="0">
                  <a:latin typeface="+mj-lt"/>
                </a:rPr>
                <a:t>Self-Injurious Behaviour</a:t>
              </a:r>
              <a:endParaRPr lang="en-US" sz="1400" dirty="0"/>
            </a:p>
          </p:txBody>
        </p:sp>
      </p:grpSp>
      <p:grpSp>
        <p:nvGrpSpPr>
          <p:cNvPr id="143" name="Group 142">
            <a:extLst>
              <a:ext uri="{FF2B5EF4-FFF2-40B4-BE49-F238E27FC236}">
                <a16:creationId xmlns:a16="http://schemas.microsoft.com/office/drawing/2014/main" id="{05952D31-CAA6-21CA-1B9F-A33E0C78A661}"/>
              </a:ext>
            </a:extLst>
          </p:cNvPr>
          <p:cNvGrpSpPr/>
          <p:nvPr/>
        </p:nvGrpSpPr>
        <p:grpSpPr>
          <a:xfrm>
            <a:off x="9718224" y="4456526"/>
            <a:ext cx="2265751" cy="2321809"/>
            <a:chOff x="5167368" y="2194534"/>
            <a:chExt cx="3298096" cy="2892911"/>
          </a:xfrm>
        </p:grpSpPr>
        <p:sp>
          <p:nvSpPr>
            <p:cNvPr id="144" name="TextBox 143">
              <a:extLst>
                <a:ext uri="{FF2B5EF4-FFF2-40B4-BE49-F238E27FC236}">
                  <a16:creationId xmlns:a16="http://schemas.microsoft.com/office/drawing/2014/main" id="{3E708C3B-B635-6C77-9A67-41D2F2209443}"/>
                </a:ext>
              </a:extLst>
            </p:cNvPr>
            <p:cNvSpPr txBox="1"/>
            <p:nvPr/>
          </p:nvSpPr>
          <p:spPr>
            <a:xfrm>
              <a:off x="5167368" y="4833530"/>
              <a:ext cx="3298096" cy="253915"/>
            </a:xfrm>
            <a:prstGeom prst="rect">
              <a:avLst/>
            </a:prstGeom>
            <a:noFill/>
          </p:spPr>
          <p:txBody>
            <a:bodyPr wrap="square" rtlCol="0" anchor="t">
              <a:spAutoFit/>
            </a:bodyPr>
            <a:lstStyle/>
            <a:p>
              <a:pPr algn="ctr"/>
              <a:r>
                <a:rPr lang="en-GB" sz="1600" dirty="0">
                  <a:latin typeface="+mj-lt"/>
                </a:rPr>
                <a:t>Aggressive Behaviour</a:t>
              </a:r>
              <a:endParaRPr lang="en-US" sz="1400" dirty="0"/>
            </a:p>
          </p:txBody>
        </p:sp>
        <p:grpSp>
          <p:nvGrpSpPr>
            <p:cNvPr id="145" name="Group 144">
              <a:extLst>
                <a:ext uri="{FF2B5EF4-FFF2-40B4-BE49-F238E27FC236}">
                  <a16:creationId xmlns:a16="http://schemas.microsoft.com/office/drawing/2014/main" id="{E287CB9D-483D-7C83-F6CD-A243DE8253BF}"/>
                </a:ext>
              </a:extLst>
            </p:cNvPr>
            <p:cNvGrpSpPr/>
            <p:nvPr/>
          </p:nvGrpSpPr>
          <p:grpSpPr>
            <a:xfrm>
              <a:off x="5306515" y="2194534"/>
              <a:ext cx="2758660" cy="2643041"/>
              <a:chOff x="5306515" y="2194534"/>
              <a:chExt cx="2758660" cy="2643041"/>
            </a:xfrm>
          </p:grpSpPr>
          <p:grpSp>
            <p:nvGrpSpPr>
              <p:cNvPr id="146" name="Group 145">
                <a:extLst>
                  <a:ext uri="{FF2B5EF4-FFF2-40B4-BE49-F238E27FC236}">
                    <a16:creationId xmlns:a16="http://schemas.microsoft.com/office/drawing/2014/main" id="{1A94BC88-C9A1-4F71-7382-203CB02FB8AE}"/>
                  </a:ext>
                </a:extLst>
              </p:cNvPr>
              <p:cNvGrpSpPr/>
              <p:nvPr/>
            </p:nvGrpSpPr>
            <p:grpSpPr>
              <a:xfrm>
                <a:off x="5306515" y="2194534"/>
                <a:ext cx="2758660" cy="2643041"/>
                <a:chOff x="3038341" y="468480"/>
                <a:chExt cx="4779060" cy="4490100"/>
              </a:xfrm>
            </p:grpSpPr>
            <p:grpSp>
              <p:nvGrpSpPr>
                <p:cNvPr id="155" name="Group 154">
                  <a:extLst>
                    <a:ext uri="{FF2B5EF4-FFF2-40B4-BE49-F238E27FC236}">
                      <a16:creationId xmlns:a16="http://schemas.microsoft.com/office/drawing/2014/main" id="{B38414E8-F932-97E3-2C4A-F0E19679682B}"/>
                    </a:ext>
                  </a:extLst>
                </p:cNvPr>
                <p:cNvGrpSpPr/>
                <p:nvPr/>
              </p:nvGrpSpPr>
              <p:grpSpPr>
                <a:xfrm>
                  <a:off x="3038341" y="468480"/>
                  <a:ext cx="4779060" cy="4490100"/>
                  <a:chOff x="3053839" y="483978"/>
                  <a:chExt cx="4779060" cy="4490100"/>
                </a:xfrm>
              </p:grpSpPr>
              <p:grpSp>
                <p:nvGrpSpPr>
                  <p:cNvPr id="157" name="Group 156">
                    <a:extLst>
                      <a:ext uri="{FF2B5EF4-FFF2-40B4-BE49-F238E27FC236}">
                        <a16:creationId xmlns:a16="http://schemas.microsoft.com/office/drawing/2014/main" id="{CF2F4CD4-2425-1C72-F89E-82DD01924B81}"/>
                      </a:ext>
                    </a:extLst>
                  </p:cNvPr>
                  <p:cNvGrpSpPr/>
                  <p:nvPr/>
                </p:nvGrpSpPr>
                <p:grpSpPr>
                  <a:xfrm>
                    <a:off x="3053839" y="483978"/>
                    <a:ext cx="4779060" cy="4490100"/>
                    <a:chOff x="3038341" y="483978"/>
                    <a:chExt cx="4779060" cy="4490100"/>
                  </a:xfrm>
                </p:grpSpPr>
                <p:grpSp>
                  <p:nvGrpSpPr>
                    <p:cNvPr id="160" name="Group 159">
                      <a:extLst>
                        <a:ext uri="{FF2B5EF4-FFF2-40B4-BE49-F238E27FC236}">
                          <a16:creationId xmlns:a16="http://schemas.microsoft.com/office/drawing/2014/main" id="{F0871383-5482-10FD-113C-273982AE4DD5}"/>
                        </a:ext>
                      </a:extLst>
                    </p:cNvPr>
                    <p:cNvGrpSpPr/>
                    <p:nvPr/>
                  </p:nvGrpSpPr>
                  <p:grpSpPr>
                    <a:xfrm>
                      <a:off x="3038341" y="483978"/>
                      <a:ext cx="4779060" cy="4490100"/>
                      <a:chOff x="3048164" y="478452"/>
                      <a:chExt cx="4779060" cy="4490100"/>
                    </a:xfrm>
                  </p:grpSpPr>
                  <p:pic>
                    <p:nvPicPr>
                      <p:cNvPr id="162" name="Picture 161">
                        <a:extLst>
                          <a:ext uri="{FF2B5EF4-FFF2-40B4-BE49-F238E27FC236}">
                            <a16:creationId xmlns:a16="http://schemas.microsoft.com/office/drawing/2014/main" id="{6AB03544-8A4C-F571-F2FC-37E7E3393AD3}"/>
                          </a:ext>
                        </a:extLst>
                      </p:cNvPr>
                      <p:cNvPicPr>
                        <a:picLocks noChangeAspect="1" noChangeArrowheads="1"/>
                      </p:cNvPicPr>
                      <p:nvPr/>
                    </p:nvPicPr>
                    <p:blipFill>
                      <a:blip r:embed="rId6" cstate="print"/>
                      <a:srcRect/>
                      <a:stretch>
                        <a:fillRect/>
                      </a:stretch>
                    </p:blipFill>
                    <p:spPr bwMode="auto">
                      <a:xfrm>
                        <a:off x="5009002" y="488490"/>
                        <a:ext cx="392906" cy="432048"/>
                      </a:xfrm>
                      <a:prstGeom prst="rect">
                        <a:avLst/>
                      </a:prstGeom>
                      <a:noFill/>
                      <a:ln w="9525">
                        <a:noFill/>
                        <a:miter lim="800000"/>
                        <a:headEnd/>
                        <a:tailEnd/>
                      </a:ln>
                    </p:spPr>
                  </p:pic>
                  <p:pic>
                    <p:nvPicPr>
                      <p:cNvPr id="163" name="Picture 162">
                        <a:extLst>
                          <a:ext uri="{FF2B5EF4-FFF2-40B4-BE49-F238E27FC236}">
                            <a16:creationId xmlns:a16="http://schemas.microsoft.com/office/drawing/2014/main" id="{890992BA-FD73-A1C0-3521-15AE6DDF1EB4}"/>
                          </a:ext>
                        </a:extLst>
                      </p:cNvPr>
                      <p:cNvPicPr>
                        <a:picLocks noChangeAspect="1" noChangeArrowheads="1"/>
                      </p:cNvPicPr>
                      <p:nvPr/>
                    </p:nvPicPr>
                    <p:blipFill>
                      <a:blip r:embed="rId6" cstate="print"/>
                      <a:srcRect/>
                      <a:stretch>
                        <a:fillRect/>
                      </a:stretch>
                    </p:blipFill>
                    <p:spPr bwMode="auto">
                      <a:xfrm>
                        <a:off x="4503046" y="478452"/>
                        <a:ext cx="392906" cy="432048"/>
                      </a:xfrm>
                      <a:prstGeom prst="rect">
                        <a:avLst/>
                      </a:prstGeom>
                      <a:noFill/>
                      <a:ln w="9525">
                        <a:noFill/>
                        <a:miter lim="800000"/>
                        <a:headEnd/>
                        <a:tailEnd/>
                      </a:ln>
                    </p:spPr>
                  </p:pic>
                  <p:pic>
                    <p:nvPicPr>
                      <p:cNvPr id="164" name="Picture 163">
                        <a:extLst>
                          <a:ext uri="{FF2B5EF4-FFF2-40B4-BE49-F238E27FC236}">
                            <a16:creationId xmlns:a16="http://schemas.microsoft.com/office/drawing/2014/main" id="{0833C563-B40F-D8EA-36E9-22140690A2D6}"/>
                          </a:ext>
                        </a:extLst>
                      </p:cNvPr>
                      <p:cNvPicPr>
                        <a:picLocks noChangeAspect="1" noChangeArrowheads="1"/>
                      </p:cNvPicPr>
                      <p:nvPr/>
                    </p:nvPicPr>
                    <p:blipFill>
                      <a:blip r:embed="rId6" cstate="print"/>
                      <a:srcRect/>
                      <a:stretch>
                        <a:fillRect/>
                      </a:stretch>
                    </p:blipFill>
                    <p:spPr bwMode="auto">
                      <a:xfrm>
                        <a:off x="4015589" y="493619"/>
                        <a:ext cx="392906" cy="432048"/>
                      </a:xfrm>
                      <a:prstGeom prst="rect">
                        <a:avLst/>
                      </a:prstGeom>
                      <a:noFill/>
                      <a:ln w="9525">
                        <a:noFill/>
                        <a:miter lim="800000"/>
                        <a:headEnd/>
                        <a:tailEnd/>
                      </a:ln>
                    </p:spPr>
                  </p:pic>
                  <p:pic>
                    <p:nvPicPr>
                      <p:cNvPr id="165" name="Picture 164">
                        <a:extLst>
                          <a:ext uri="{FF2B5EF4-FFF2-40B4-BE49-F238E27FC236}">
                            <a16:creationId xmlns:a16="http://schemas.microsoft.com/office/drawing/2014/main" id="{5C05FB06-5083-4E4A-3B87-509A528A966E}"/>
                          </a:ext>
                        </a:extLst>
                      </p:cNvPr>
                      <p:cNvPicPr>
                        <a:picLocks noChangeAspect="1" noChangeArrowheads="1"/>
                      </p:cNvPicPr>
                      <p:nvPr/>
                    </p:nvPicPr>
                    <p:blipFill>
                      <a:blip r:embed="rId6" cstate="print"/>
                      <a:srcRect/>
                      <a:stretch>
                        <a:fillRect/>
                      </a:stretch>
                    </p:blipFill>
                    <p:spPr bwMode="auto">
                      <a:xfrm>
                        <a:off x="3542884" y="497258"/>
                        <a:ext cx="392906" cy="432048"/>
                      </a:xfrm>
                      <a:prstGeom prst="rect">
                        <a:avLst/>
                      </a:prstGeom>
                      <a:noFill/>
                      <a:ln w="9525">
                        <a:noFill/>
                        <a:miter lim="800000"/>
                        <a:headEnd/>
                        <a:tailEnd/>
                      </a:ln>
                    </p:spPr>
                  </p:pic>
                  <p:pic>
                    <p:nvPicPr>
                      <p:cNvPr id="166" name="Picture 165">
                        <a:extLst>
                          <a:ext uri="{FF2B5EF4-FFF2-40B4-BE49-F238E27FC236}">
                            <a16:creationId xmlns:a16="http://schemas.microsoft.com/office/drawing/2014/main" id="{D1C82F14-0125-C306-848F-FCEAA8C69C44}"/>
                          </a:ext>
                        </a:extLst>
                      </p:cNvPr>
                      <p:cNvPicPr>
                        <a:picLocks noChangeAspect="1" noChangeArrowheads="1"/>
                      </p:cNvPicPr>
                      <p:nvPr/>
                    </p:nvPicPr>
                    <p:blipFill>
                      <a:blip r:embed="rId6" cstate="print"/>
                      <a:srcRect/>
                      <a:stretch>
                        <a:fillRect/>
                      </a:stretch>
                    </p:blipFill>
                    <p:spPr bwMode="auto">
                      <a:xfrm>
                        <a:off x="3054693" y="485262"/>
                        <a:ext cx="392906" cy="432048"/>
                      </a:xfrm>
                      <a:prstGeom prst="rect">
                        <a:avLst/>
                      </a:prstGeom>
                      <a:noFill/>
                      <a:ln w="9525">
                        <a:noFill/>
                        <a:miter lim="800000"/>
                        <a:headEnd/>
                        <a:tailEnd/>
                      </a:ln>
                    </p:spPr>
                  </p:pic>
                  <p:pic>
                    <p:nvPicPr>
                      <p:cNvPr id="167" name="Picture 166">
                        <a:extLst>
                          <a:ext uri="{FF2B5EF4-FFF2-40B4-BE49-F238E27FC236}">
                            <a16:creationId xmlns:a16="http://schemas.microsoft.com/office/drawing/2014/main" id="{CD54E328-2E39-9A39-EDB2-18DC0CE908C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4137924"/>
                        <a:ext cx="378042" cy="378042"/>
                      </a:xfrm>
                      <a:prstGeom prst="rect">
                        <a:avLst/>
                      </a:prstGeom>
                    </p:spPr>
                  </p:pic>
                  <p:pic>
                    <p:nvPicPr>
                      <p:cNvPr id="168" name="Picture 167">
                        <a:extLst>
                          <a:ext uri="{FF2B5EF4-FFF2-40B4-BE49-F238E27FC236}">
                            <a16:creationId xmlns:a16="http://schemas.microsoft.com/office/drawing/2014/main" id="{A79FDD1E-1453-DBAD-261F-A414A5B358F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5886" y="4137924"/>
                        <a:ext cx="378042" cy="378042"/>
                      </a:xfrm>
                      <a:prstGeom prst="rect">
                        <a:avLst/>
                      </a:prstGeom>
                    </p:spPr>
                  </p:pic>
                  <p:pic>
                    <p:nvPicPr>
                      <p:cNvPr id="169" name="Picture 168">
                        <a:extLst>
                          <a:ext uri="{FF2B5EF4-FFF2-40B4-BE49-F238E27FC236}">
                            <a16:creationId xmlns:a16="http://schemas.microsoft.com/office/drawing/2014/main" id="{3FB17F6C-F265-1B77-F0C0-3366EAA16B3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1940" y="4137924"/>
                        <a:ext cx="378042" cy="378042"/>
                      </a:xfrm>
                      <a:prstGeom prst="rect">
                        <a:avLst/>
                      </a:prstGeom>
                    </p:spPr>
                  </p:pic>
                  <p:pic>
                    <p:nvPicPr>
                      <p:cNvPr id="170" name="Picture 169">
                        <a:extLst>
                          <a:ext uri="{FF2B5EF4-FFF2-40B4-BE49-F238E27FC236}">
                            <a16:creationId xmlns:a16="http://schemas.microsoft.com/office/drawing/2014/main" id="{1D081C7A-4880-EACB-7674-D79B1AFAC33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7994" y="4137924"/>
                        <a:ext cx="378042" cy="378042"/>
                      </a:xfrm>
                      <a:prstGeom prst="rect">
                        <a:avLst/>
                      </a:prstGeom>
                    </p:spPr>
                  </p:pic>
                  <p:pic>
                    <p:nvPicPr>
                      <p:cNvPr id="171" name="Picture 170">
                        <a:extLst>
                          <a:ext uri="{FF2B5EF4-FFF2-40B4-BE49-F238E27FC236}">
                            <a16:creationId xmlns:a16="http://schemas.microsoft.com/office/drawing/2014/main" id="{C8CDD126-87B0-A23C-CF84-401FD33EBA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04048" y="4137924"/>
                        <a:ext cx="378042" cy="378042"/>
                      </a:xfrm>
                      <a:prstGeom prst="rect">
                        <a:avLst/>
                      </a:prstGeom>
                    </p:spPr>
                  </p:pic>
                  <p:pic>
                    <p:nvPicPr>
                      <p:cNvPr id="172" name="Picture 171">
                        <a:extLst>
                          <a:ext uri="{FF2B5EF4-FFF2-40B4-BE49-F238E27FC236}">
                            <a16:creationId xmlns:a16="http://schemas.microsoft.com/office/drawing/2014/main" id="{2FF1F0F7-43E4-0C21-EDE7-092A3D76CD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0102" y="4137924"/>
                        <a:ext cx="378042" cy="378042"/>
                      </a:xfrm>
                      <a:prstGeom prst="rect">
                        <a:avLst/>
                      </a:prstGeom>
                    </p:spPr>
                  </p:pic>
                  <p:pic>
                    <p:nvPicPr>
                      <p:cNvPr id="173" name="Picture 172">
                        <a:extLst>
                          <a:ext uri="{FF2B5EF4-FFF2-40B4-BE49-F238E27FC236}">
                            <a16:creationId xmlns:a16="http://schemas.microsoft.com/office/drawing/2014/main" id="{8B405AC2-4BCC-21C3-6FCF-DA43CF3F9F3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6156" y="4137924"/>
                        <a:ext cx="378042" cy="378042"/>
                      </a:xfrm>
                      <a:prstGeom prst="rect">
                        <a:avLst/>
                      </a:prstGeom>
                    </p:spPr>
                  </p:pic>
                  <p:pic>
                    <p:nvPicPr>
                      <p:cNvPr id="174" name="Picture 173">
                        <a:extLst>
                          <a:ext uri="{FF2B5EF4-FFF2-40B4-BE49-F238E27FC236}">
                            <a16:creationId xmlns:a16="http://schemas.microsoft.com/office/drawing/2014/main" id="{A2279459-4BB8-7D9F-FE45-E62A733AF81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4137924"/>
                        <a:ext cx="378042" cy="378042"/>
                      </a:xfrm>
                      <a:prstGeom prst="rect">
                        <a:avLst/>
                      </a:prstGeom>
                    </p:spPr>
                  </p:pic>
                  <p:pic>
                    <p:nvPicPr>
                      <p:cNvPr id="175" name="Picture 174">
                        <a:extLst>
                          <a:ext uri="{FF2B5EF4-FFF2-40B4-BE49-F238E27FC236}">
                            <a16:creationId xmlns:a16="http://schemas.microsoft.com/office/drawing/2014/main" id="{D8984452-4B13-129D-EB4E-2C845E3EF41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4137924"/>
                        <a:ext cx="378042" cy="378042"/>
                      </a:xfrm>
                      <a:prstGeom prst="rect">
                        <a:avLst/>
                      </a:prstGeom>
                    </p:spPr>
                  </p:pic>
                  <p:pic>
                    <p:nvPicPr>
                      <p:cNvPr id="176" name="Picture 175">
                        <a:extLst>
                          <a:ext uri="{FF2B5EF4-FFF2-40B4-BE49-F238E27FC236}">
                            <a16:creationId xmlns:a16="http://schemas.microsoft.com/office/drawing/2014/main" id="{54BCC828-198C-8EC6-3A90-A790DC5B5E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4137924"/>
                        <a:ext cx="378042" cy="378042"/>
                      </a:xfrm>
                      <a:prstGeom prst="rect">
                        <a:avLst/>
                      </a:prstGeom>
                    </p:spPr>
                  </p:pic>
                  <p:pic>
                    <p:nvPicPr>
                      <p:cNvPr id="177" name="Picture 176">
                        <a:extLst>
                          <a:ext uri="{FF2B5EF4-FFF2-40B4-BE49-F238E27FC236}">
                            <a16:creationId xmlns:a16="http://schemas.microsoft.com/office/drawing/2014/main" id="{BAAA9F04-1C10-DF87-EBD8-9200CB595F7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4590510"/>
                        <a:ext cx="378042" cy="378042"/>
                      </a:xfrm>
                      <a:prstGeom prst="rect">
                        <a:avLst/>
                      </a:prstGeom>
                    </p:spPr>
                  </p:pic>
                  <p:pic>
                    <p:nvPicPr>
                      <p:cNvPr id="178" name="Picture 177">
                        <a:extLst>
                          <a:ext uri="{FF2B5EF4-FFF2-40B4-BE49-F238E27FC236}">
                            <a16:creationId xmlns:a16="http://schemas.microsoft.com/office/drawing/2014/main" id="{F355BBA2-82EE-3789-20C2-91776A61C46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5886" y="4590510"/>
                        <a:ext cx="378042" cy="378042"/>
                      </a:xfrm>
                      <a:prstGeom prst="rect">
                        <a:avLst/>
                      </a:prstGeom>
                    </p:spPr>
                  </p:pic>
                  <p:pic>
                    <p:nvPicPr>
                      <p:cNvPr id="179" name="Picture 178">
                        <a:extLst>
                          <a:ext uri="{FF2B5EF4-FFF2-40B4-BE49-F238E27FC236}">
                            <a16:creationId xmlns:a16="http://schemas.microsoft.com/office/drawing/2014/main" id="{13D77E51-9C08-E3D7-9118-CDF8096E7B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1940" y="4590510"/>
                        <a:ext cx="378042" cy="378042"/>
                      </a:xfrm>
                      <a:prstGeom prst="rect">
                        <a:avLst/>
                      </a:prstGeom>
                    </p:spPr>
                  </p:pic>
                  <p:pic>
                    <p:nvPicPr>
                      <p:cNvPr id="180" name="Picture 179">
                        <a:extLst>
                          <a:ext uri="{FF2B5EF4-FFF2-40B4-BE49-F238E27FC236}">
                            <a16:creationId xmlns:a16="http://schemas.microsoft.com/office/drawing/2014/main" id="{97ADEBF7-2207-7FF7-28C3-D374BE6C8C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7994" y="4590510"/>
                        <a:ext cx="378042" cy="378042"/>
                      </a:xfrm>
                      <a:prstGeom prst="rect">
                        <a:avLst/>
                      </a:prstGeom>
                    </p:spPr>
                  </p:pic>
                  <p:pic>
                    <p:nvPicPr>
                      <p:cNvPr id="181" name="Picture 180">
                        <a:extLst>
                          <a:ext uri="{FF2B5EF4-FFF2-40B4-BE49-F238E27FC236}">
                            <a16:creationId xmlns:a16="http://schemas.microsoft.com/office/drawing/2014/main" id="{9BF8398F-346C-2E75-F36A-8B133EC1439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04048" y="4590510"/>
                        <a:ext cx="378042" cy="378042"/>
                      </a:xfrm>
                      <a:prstGeom prst="rect">
                        <a:avLst/>
                      </a:prstGeom>
                    </p:spPr>
                  </p:pic>
                  <p:pic>
                    <p:nvPicPr>
                      <p:cNvPr id="182" name="Picture 181">
                        <a:extLst>
                          <a:ext uri="{FF2B5EF4-FFF2-40B4-BE49-F238E27FC236}">
                            <a16:creationId xmlns:a16="http://schemas.microsoft.com/office/drawing/2014/main" id="{0D9E045E-DE8C-64F8-407E-99D61BF2DAD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0102" y="4590510"/>
                        <a:ext cx="378042" cy="378042"/>
                      </a:xfrm>
                      <a:prstGeom prst="rect">
                        <a:avLst/>
                      </a:prstGeom>
                    </p:spPr>
                  </p:pic>
                  <p:pic>
                    <p:nvPicPr>
                      <p:cNvPr id="183" name="Picture 182">
                        <a:extLst>
                          <a:ext uri="{FF2B5EF4-FFF2-40B4-BE49-F238E27FC236}">
                            <a16:creationId xmlns:a16="http://schemas.microsoft.com/office/drawing/2014/main" id="{E5AFA6D3-99AF-F2E4-087D-F56CBC751D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6156" y="4590510"/>
                        <a:ext cx="378042" cy="378042"/>
                      </a:xfrm>
                      <a:prstGeom prst="rect">
                        <a:avLst/>
                      </a:prstGeom>
                    </p:spPr>
                  </p:pic>
                  <p:pic>
                    <p:nvPicPr>
                      <p:cNvPr id="184" name="Picture 183">
                        <a:extLst>
                          <a:ext uri="{FF2B5EF4-FFF2-40B4-BE49-F238E27FC236}">
                            <a16:creationId xmlns:a16="http://schemas.microsoft.com/office/drawing/2014/main" id="{EF080688-C005-37BD-3ED9-7D70BC0F694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4590510"/>
                        <a:ext cx="378042" cy="378042"/>
                      </a:xfrm>
                      <a:prstGeom prst="rect">
                        <a:avLst/>
                      </a:prstGeom>
                    </p:spPr>
                  </p:pic>
                  <p:pic>
                    <p:nvPicPr>
                      <p:cNvPr id="185" name="Picture 184">
                        <a:extLst>
                          <a:ext uri="{FF2B5EF4-FFF2-40B4-BE49-F238E27FC236}">
                            <a16:creationId xmlns:a16="http://schemas.microsoft.com/office/drawing/2014/main" id="{8047B9EA-00ED-C516-3B5E-8D5FC6063C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4590510"/>
                        <a:ext cx="378042" cy="378042"/>
                      </a:xfrm>
                      <a:prstGeom prst="rect">
                        <a:avLst/>
                      </a:prstGeom>
                    </p:spPr>
                  </p:pic>
                  <p:pic>
                    <p:nvPicPr>
                      <p:cNvPr id="186" name="Picture 185">
                        <a:extLst>
                          <a:ext uri="{FF2B5EF4-FFF2-40B4-BE49-F238E27FC236}">
                            <a16:creationId xmlns:a16="http://schemas.microsoft.com/office/drawing/2014/main" id="{01C9AF8C-FBCB-8881-B2F9-47BD6771341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4590510"/>
                        <a:ext cx="378042" cy="378042"/>
                      </a:xfrm>
                      <a:prstGeom prst="rect">
                        <a:avLst/>
                      </a:prstGeom>
                    </p:spPr>
                  </p:pic>
                  <p:pic>
                    <p:nvPicPr>
                      <p:cNvPr id="187" name="Picture 186">
                        <a:extLst>
                          <a:ext uri="{FF2B5EF4-FFF2-40B4-BE49-F238E27FC236}">
                            <a16:creationId xmlns:a16="http://schemas.microsoft.com/office/drawing/2014/main" id="{FAE05E3F-9C2C-93A3-0136-9C937330EB3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0" y="3705876"/>
                        <a:ext cx="378042" cy="378042"/>
                      </a:xfrm>
                      <a:prstGeom prst="rect">
                        <a:avLst/>
                      </a:prstGeom>
                    </p:spPr>
                  </p:pic>
                  <p:pic>
                    <p:nvPicPr>
                      <p:cNvPr id="188" name="Picture 187">
                        <a:extLst>
                          <a:ext uri="{FF2B5EF4-FFF2-40B4-BE49-F238E27FC236}">
                            <a16:creationId xmlns:a16="http://schemas.microsoft.com/office/drawing/2014/main" id="{3CCF7ADF-CD5C-A199-10A0-2B8CE9B214D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48264" y="3705876"/>
                        <a:ext cx="378042" cy="378042"/>
                      </a:xfrm>
                      <a:prstGeom prst="rect">
                        <a:avLst/>
                      </a:prstGeom>
                    </p:spPr>
                  </p:pic>
                  <p:pic>
                    <p:nvPicPr>
                      <p:cNvPr id="189" name="Picture 188">
                        <a:extLst>
                          <a:ext uri="{FF2B5EF4-FFF2-40B4-BE49-F238E27FC236}">
                            <a16:creationId xmlns:a16="http://schemas.microsoft.com/office/drawing/2014/main" id="{D32D732D-0109-0D7A-EF76-A9012AF6BAA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34318" y="3705876"/>
                        <a:ext cx="378042" cy="378042"/>
                      </a:xfrm>
                      <a:prstGeom prst="rect">
                        <a:avLst/>
                      </a:prstGeom>
                    </p:spPr>
                  </p:pic>
                  <p:pic>
                    <p:nvPicPr>
                      <p:cNvPr id="190" name="Picture 189">
                        <a:extLst>
                          <a:ext uri="{FF2B5EF4-FFF2-40B4-BE49-F238E27FC236}">
                            <a16:creationId xmlns:a16="http://schemas.microsoft.com/office/drawing/2014/main" id="{F3FDA957-5D40-CC69-D7F8-7122F33AB623}"/>
                          </a:ext>
                        </a:extLst>
                      </p:cNvPr>
                      <p:cNvPicPr>
                        <a:picLocks noChangeAspect="1" noChangeArrowheads="1"/>
                      </p:cNvPicPr>
                      <p:nvPr/>
                    </p:nvPicPr>
                    <p:blipFill>
                      <a:blip r:embed="rId6" cstate="print"/>
                      <a:srcRect/>
                      <a:stretch>
                        <a:fillRect/>
                      </a:stretch>
                    </p:blipFill>
                    <p:spPr bwMode="auto">
                      <a:xfrm>
                        <a:off x="5475063" y="484979"/>
                        <a:ext cx="392906" cy="432048"/>
                      </a:xfrm>
                      <a:prstGeom prst="rect">
                        <a:avLst/>
                      </a:prstGeom>
                      <a:noFill/>
                      <a:ln w="9525">
                        <a:noFill/>
                        <a:miter lim="800000"/>
                        <a:headEnd/>
                        <a:tailEnd/>
                      </a:ln>
                    </p:spPr>
                  </p:pic>
                  <p:pic>
                    <p:nvPicPr>
                      <p:cNvPr id="191" name="Picture 190">
                        <a:extLst>
                          <a:ext uri="{FF2B5EF4-FFF2-40B4-BE49-F238E27FC236}">
                            <a16:creationId xmlns:a16="http://schemas.microsoft.com/office/drawing/2014/main" id="{09F0A57F-7581-E36F-880E-AEF8E976598A}"/>
                          </a:ext>
                        </a:extLst>
                      </p:cNvPr>
                      <p:cNvPicPr>
                        <a:picLocks noChangeAspect="1" noChangeArrowheads="1"/>
                      </p:cNvPicPr>
                      <p:nvPr/>
                    </p:nvPicPr>
                    <p:blipFill>
                      <a:blip r:embed="rId6" cstate="print"/>
                      <a:srcRect/>
                      <a:stretch>
                        <a:fillRect/>
                      </a:stretch>
                    </p:blipFill>
                    <p:spPr bwMode="auto">
                      <a:xfrm>
                        <a:off x="5969125" y="491727"/>
                        <a:ext cx="392906" cy="432048"/>
                      </a:xfrm>
                      <a:prstGeom prst="rect">
                        <a:avLst/>
                      </a:prstGeom>
                      <a:noFill/>
                      <a:ln w="9525">
                        <a:noFill/>
                        <a:miter lim="800000"/>
                        <a:headEnd/>
                        <a:tailEnd/>
                      </a:ln>
                    </p:spPr>
                  </p:pic>
                  <p:pic>
                    <p:nvPicPr>
                      <p:cNvPr id="192" name="Picture 191">
                        <a:extLst>
                          <a:ext uri="{FF2B5EF4-FFF2-40B4-BE49-F238E27FC236}">
                            <a16:creationId xmlns:a16="http://schemas.microsoft.com/office/drawing/2014/main" id="{706B93C9-411F-EC9F-1355-361025ADB7DF}"/>
                          </a:ext>
                        </a:extLst>
                      </p:cNvPr>
                      <p:cNvPicPr>
                        <a:picLocks noChangeAspect="1" noChangeArrowheads="1"/>
                      </p:cNvPicPr>
                      <p:nvPr/>
                    </p:nvPicPr>
                    <p:blipFill>
                      <a:blip r:embed="rId6" cstate="print"/>
                      <a:srcRect/>
                      <a:stretch>
                        <a:fillRect/>
                      </a:stretch>
                    </p:blipFill>
                    <p:spPr bwMode="auto">
                      <a:xfrm>
                        <a:off x="6936227" y="485262"/>
                        <a:ext cx="392906" cy="432048"/>
                      </a:xfrm>
                      <a:prstGeom prst="rect">
                        <a:avLst/>
                      </a:prstGeom>
                      <a:noFill/>
                      <a:ln w="9525">
                        <a:noFill/>
                        <a:miter lim="800000"/>
                        <a:headEnd/>
                        <a:tailEnd/>
                      </a:ln>
                    </p:spPr>
                  </p:pic>
                  <p:pic>
                    <p:nvPicPr>
                      <p:cNvPr id="193" name="Picture 192">
                        <a:extLst>
                          <a:ext uri="{FF2B5EF4-FFF2-40B4-BE49-F238E27FC236}">
                            <a16:creationId xmlns:a16="http://schemas.microsoft.com/office/drawing/2014/main" id="{950C2DD9-A71E-6C40-B3A2-8F5DDB77C5D6}"/>
                          </a:ext>
                        </a:extLst>
                      </p:cNvPr>
                      <p:cNvPicPr>
                        <a:picLocks noChangeAspect="1" noChangeArrowheads="1"/>
                      </p:cNvPicPr>
                      <p:nvPr/>
                    </p:nvPicPr>
                    <p:blipFill>
                      <a:blip r:embed="rId6" cstate="print"/>
                      <a:srcRect/>
                      <a:stretch>
                        <a:fillRect/>
                      </a:stretch>
                    </p:blipFill>
                    <p:spPr bwMode="auto">
                      <a:xfrm>
                        <a:off x="7419454" y="489194"/>
                        <a:ext cx="392906" cy="432048"/>
                      </a:xfrm>
                      <a:prstGeom prst="rect">
                        <a:avLst/>
                      </a:prstGeom>
                      <a:noFill/>
                      <a:ln w="9525">
                        <a:noFill/>
                        <a:miter lim="800000"/>
                        <a:headEnd/>
                        <a:tailEnd/>
                      </a:ln>
                    </p:spPr>
                  </p:pic>
                  <p:pic>
                    <p:nvPicPr>
                      <p:cNvPr id="194" name="Picture 193">
                        <a:extLst>
                          <a:ext uri="{FF2B5EF4-FFF2-40B4-BE49-F238E27FC236}">
                            <a16:creationId xmlns:a16="http://schemas.microsoft.com/office/drawing/2014/main" id="{353B44E0-4047-2D1D-ABD6-8AAF8A9AB186}"/>
                          </a:ext>
                        </a:extLst>
                      </p:cNvPr>
                      <p:cNvPicPr>
                        <a:picLocks noChangeAspect="1" noChangeArrowheads="1"/>
                      </p:cNvPicPr>
                      <p:nvPr/>
                    </p:nvPicPr>
                    <p:blipFill>
                      <a:blip r:embed="rId6" cstate="print"/>
                      <a:srcRect/>
                      <a:stretch>
                        <a:fillRect/>
                      </a:stretch>
                    </p:blipFill>
                    <p:spPr bwMode="auto">
                      <a:xfrm>
                        <a:off x="3049759" y="944313"/>
                        <a:ext cx="392906" cy="432048"/>
                      </a:xfrm>
                      <a:prstGeom prst="rect">
                        <a:avLst/>
                      </a:prstGeom>
                      <a:noFill/>
                      <a:ln w="9525">
                        <a:noFill/>
                        <a:miter lim="800000"/>
                        <a:headEnd/>
                        <a:tailEnd/>
                      </a:ln>
                    </p:spPr>
                  </p:pic>
                  <p:pic>
                    <p:nvPicPr>
                      <p:cNvPr id="195" name="Picture 194">
                        <a:extLst>
                          <a:ext uri="{FF2B5EF4-FFF2-40B4-BE49-F238E27FC236}">
                            <a16:creationId xmlns:a16="http://schemas.microsoft.com/office/drawing/2014/main" id="{307C66B9-7327-D2D4-10AA-C405D95E9364}"/>
                          </a:ext>
                        </a:extLst>
                      </p:cNvPr>
                      <p:cNvPicPr>
                        <a:picLocks noChangeAspect="1" noChangeArrowheads="1"/>
                      </p:cNvPicPr>
                      <p:nvPr/>
                    </p:nvPicPr>
                    <p:blipFill>
                      <a:blip r:embed="rId6" cstate="print"/>
                      <a:srcRect/>
                      <a:stretch>
                        <a:fillRect/>
                      </a:stretch>
                    </p:blipFill>
                    <p:spPr bwMode="auto">
                      <a:xfrm>
                        <a:off x="3530698" y="940509"/>
                        <a:ext cx="392906" cy="432048"/>
                      </a:xfrm>
                      <a:prstGeom prst="rect">
                        <a:avLst/>
                      </a:prstGeom>
                      <a:noFill/>
                      <a:ln w="9525">
                        <a:noFill/>
                        <a:miter lim="800000"/>
                        <a:headEnd/>
                        <a:tailEnd/>
                      </a:ln>
                    </p:spPr>
                  </p:pic>
                  <p:pic>
                    <p:nvPicPr>
                      <p:cNvPr id="196" name="Picture 195">
                        <a:extLst>
                          <a:ext uri="{FF2B5EF4-FFF2-40B4-BE49-F238E27FC236}">
                            <a16:creationId xmlns:a16="http://schemas.microsoft.com/office/drawing/2014/main" id="{CA199E17-7308-0032-88C2-5A346CB9E035}"/>
                          </a:ext>
                        </a:extLst>
                      </p:cNvPr>
                      <p:cNvPicPr>
                        <a:picLocks noChangeAspect="1" noChangeArrowheads="1"/>
                      </p:cNvPicPr>
                      <p:nvPr/>
                    </p:nvPicPr>
                    <p:blipFill>
                      <a:blip r:embed="rId6" cstate="print"/>
                      <a:srcRect/>
                      <a:stretch>
                        <a:fillRect/>
                      </a:stretch>
                    </p:blipFill>
                    <p:spPr bwMode="auto">
                      <a:xfrm>
                        <a:off x="4016586" y="940509"/>
                        <a:ext cx="392906" cy="432048"/>
                      </a:xfrm>
                      <a:prstGeom prst="rect">
                        <a:avLst/>
                      </a:prstGeom>
                      <a:noFill/>
                      <a:ln w="9525">
                        <a:noFill/>
                        <a:miter lim="800000"/>
                        <a:headEnd/>
                        <a:tailEnd/>
                      </a:ln>
                    </p:spPr>
                  </p:pic>
                  <p:pic>
                    <p:nvPicPr>
                      <p:cNvPr id="197" name="Picture 196">
                        <a:extLst>
                          <a:ext uri="{FF2B5EF4-FFF2-40B4-BE49-F238E27FC236}">
                            <a16:creationId xmlns:a16="http://schemas.microsoft.com/office/drawing/2014/main" id="{27DEFBEF-0C10-EFC8-2CB6-7E698B74425E}"/>
                          </a:ext>
                        </a:extLst>
                      </p:cNvPr>
                      <p:cNvPicPr>
                        <a:picLocks noChangeAspect="1" noChangeArrowheads="1"/>
                      </p:cNvPicPr>
                      <p:nvPr/>
                    </p:nvPicPr>
                    <p:blipFill>
                      <a:blip r:embed="rId6" cstate="print"/>
                      <a:srcRect/>
                      <a:stretch>
                        <a:fillRect/>
                      </a:stretch>
                    </p:blipFill>
                    <p:spPr bwMode="auto">
                      <a:xfrm>
                        <a:off x="4510562" y="940562"/>
                        <a:ext cx="392906" cy="432048"/>
                      </a:xfrm>
                      <a:prstGeom prst="rect">
                        <a:avLst/>
                      </a:prstGeom>
                      <a:noFill/>
                      <a:ln w="9525">
                        <a:noFill/>
                        <a:miter lim="800000"/>
                        <a:headEnd/>
                        <a:tailEnd/>
                      </a:ln>
                    </p:spPr>
                  </p:pic>
                  <p:pic>
                    <p:nvPicPr>
                      <p:cNvPr id="198" name="Picture 197">
                        <a:extLst>
                          <a:ext uri="{FF2B5EF4-FFF2-40B4-BE49-F238E27FC236}">
                            <a16:creationId xmlns:a16="http://schemas.microsoft.com/office/drawing/2014/main" id="{0E40AD83-0F18-F70B-4C77-8BDDC5F736D6}"/>
                          </a:ext>
                        </a:extLst>
                      </p:cNvPr>
                      <p:cNvPicPr>
                        <a:picLocks noChangeAspect="1" noChangeArrowheads="1"/>
                      </p:cNvPicPr>
                      <p:nvPr/>
                    </p:nvPicPr>
                    <p:blipFill>
                      <a:blip r:embed="rId6" cstate="print"/>
                      <a:srcRect/>
                      <a:stretch>
                        <a:fillRect/>
                      </a:stretch>
                    </p:blipFill>
                    <p:spPr bwMode="auto">
                      <a:xfrm>
                        <a:off x="4989184" y="941856"/>
                        <a:ext cx="392906" cy="432048"/>
                      </a:xfrm>
                      <a:prstGeom prst="rect">
                        <a:avLst/>
                      </a:prstGeom>
                      <a:noFill/>
                      <a:ln w="9525">
                        <a:noFill/>
                        <a:miter lim="800000"/>
                        <a:headEnd/>
                        <a:tailEnd/>
                      </a:ln>
                    </p:spPr>
                  </p:pic>
                  <p:pic>
                    <p:nvPicPr>
                      <p:cNvPr id="199" name="Picture 198">
                        <a:extLst>
                          <a:ext uri="{FF2B5EF4-FFF2-40B4-BE49-F238E27FC236}">
                            <a16:creationId xmlns:a16="http://schemas.microsoft.com/office/drawing/2014/main" id="{57DBC1BA-5840-11AF-F1A6-34505A79428A}"/>
                          </a:ext>
                        </a:extLst>
                      </p:cNvPr>
                      <p:cNvPicPr>
                        <a:picLocks noChangeAspect="1" noChangeArrowheads="1"/>
                      </p:cNvPicPr>
                      <p:nvPr/>
                    </p:nvPicPr>
                    <p:blipFill>
                      <a:blip r:embed="rId6" cstate="print"/>
                      <a:srcRect/>
                      <a:stretch>
                        <a:fillRect/>
                      </a:stretch>
                    </p:blipFill>
                    <p:spPr bwMode="auto">
                      <a:xfrm>
                        <a:off x="5486386" y="934044"/>
                        <a:ext cx="392906" cy="432048"/>
                      </a:xfrm>
                      <a:prstGeom prst="rect">
                        <a:avLst/>
                      </a:prstGeom>
                      <a:noFill/>
                      <a:ln w="9525">
                        <a:noFill/>
                        <a:miter lim="800000"/>
                        <a:headEnd/>
                        <a:tailEnd/>
                      </a:ln>
                    </p:spPr>
                  </p:pic>
                  <p:pic>
                    <p:nvPicPr>
                      <p:cNvPr id="200" name="Picture 199">
                        <a:extLst>
                          <a:ext uri="{FF2B5EF4-FFF2-40B4-BE49-F238E27FC236}">
                            <a16:creationId xmlns:a16="http://schemas.microsoft.com/office/drawing/2014/main" id="{3B62E213-CA23-70A3-53AC-A1E5162DA2E4}"/>
                          </a:ext>
                        </a:extLst>
                      </p:cNvPr>
                      <p:cNvPicPr>
                        <a:picLocks noChangeAspect="1" noChangeArrowheads="1"/>
                      </p:cNvPicPr>
                      <p:nvPr/>
                    </p:nvPicPr>
                    <p:blipFill>
                      <a:blip r:embed="rId6" cstate="print"/>
                      <a:srcRect/>
                      <a:stretch>
                        <a:fillRect/>
                      </a:stretch>
                    </p:blipFill>
                    <p:spPr bwMode="auto">
                      <a:xfrm>
                        <a:off x="5966094" y="941293"/>
                        <a:ext cx="392906" cy="432048"/>
                      </a:xfrm>
                      <a:prstGeom prst="rect">
                        <a:avLst/>
                      </a:prstGeom>
                      <a:noFill/>
                      <a:ln w="9525">
                        <a:noFill/>
                        <a:miter lim="800000"/>
                        <a:headEnd/>
                        <a:tailEnd/>
                      </a:ln>
                    </p:spPr>
                  </p:pic>
                  <p:pic>
                    <p:nvPicPr>
                      <p:cNvPr id="201" name="Picture 200">
                        <a:extLst>
                          <a:ext uri="{FF2B5EF4-FFF2-40B4-BE49-F238E27FC236}">
                            <a16:creationId xmlns:a16="http://schemas.microsoft.com/office/drawing/2014/main" id="{752AE7E6-53BE-D7FA-E504-0B9DEA3CECF4}"/>
                          </a:ext>
                        </a:extLst>
                      </p:cNvPr>
                      <p:cNvPicPr>
                        <a:picLocks noChangeAspect="1" noChangeArrowheads="1"/>
                      </p:cNvPicPr>
                      <p:nvPr/>
                    </p:nvPicPr>
                    <p:blipFill>
                      <a:blip r:embed="rId6" cstate="print"/>
                      <a:srcRect/>
                      <a:stretch>
                        <a:fillRect/>
                      </a:stretch>
                    </p:blipFill>
                    <p:spPr bwMode="auto">
                      <a:xfrm>
                        <a:off x="6466742" y="934044"/>
                        <a:ext cx="392906" cy="432048"/>
                      </a:xfrm>
                      <a:prstGeom prst="rect">
                        <a:avLst/>
                      </a:prstGeom>
                      <a:noFill/>
                      <a:ln w="9525">
                        <a:noFill/>
                        <a:miter lim="800000"/>
                        <a:headEnd/>
                        <a:tailEnd/>
                      </a:ln>
                    </p:spPr>
                  </p:pic>
                  <p:pic>
                    <p:nvPicPr>
                      <p:cNvPr id="202" name="Picture 201">
                        <a:extLst>
                          <a:ext uri="{FF2B5EF4-FFF2-40B4-BE49-F238E27FC236}">
                            <a16:creationId xmlns:a16="http://schemas.microsoft.com/office/drawing/2014/main" id="{B9BBFBD5-CDF2-2CF8-C6C6-5C19083676E7}"/>
                          </a:ext>
                        </a:extLst>
                      </p:cNvPr>
                      <p:cNvPicPr>
                        <a:picLocks noChangeAspect="1" noChangeArrowheads="1"/>
                      </p:cNvPicPr>
                      <p:nvPr/>
                    </p:nvPicPr>
                    <p:blipFill>
                      <a:blip r:embed="rId6" cstate="print"/>
                      <a:srcRect/>
                      <a:stretch>
                        <a:fillRect/>
                      </a:stretch>
                    </p:blipFill>
                    <p:spPr bwMode="auto">
                      <a:xfrm>
                        <a:off x="6928970" y="934044"/>
                        <a:ext cx="392906" cy="432048"/>
                      </a:xfrm>
                      <a:prstGeom prst="rect">
                        <a:avLst/>
                      </a:prstGeom>
                      <a:noFill/>
                      <a:ln w="9525">
                        <a:noFill/>
                        <a:miter lim="800000"/>
                        <a:headEnd/>
                        <a:tailEnd/>
                      </a:ln>
                    </p:spPr>
                  </p:pic>
                  <p:pic>
                    <p:nvPicPr>
                      <p:cNvPr id="203" name="Picture 202">
                        <a:extLst>
                          <a:ext uri="{FF2B5EF4-FFF2-40B4-BE49-F238E27FC236}">
                            <a16:creationId xmlns:a16="http://schemas.microsoft.com/office/drawing/2014/main" id="{13157620-B1CC-183C-A4B8-96832FA5A95C}"/>
                          </a:ext>
                        </a:extLst>
                      </p:cNvPr>
                      <p:cNvPicPr>
                        <a:picLocks noChangeAspect="1" noChangeArrowheads="1"/>
                      </p:cNvPicPr>
                      <p:nvPr/>
                    </p:nvPicPr>
                    <p:blipFill>
                      <a:blip r:embed="rId6" cstate="print"/>
                      <a:srcRect/>
                      <a:stretch>
                        <a:fillRect/>
                      </a:stretch>
                    </p:blipFill>
                    <p:spPr bwMode="auto">
                      <a:xfrm>
                        <a:off x="7426886" y="940509"/>
                        <a:ext cx="392906" cy="432048"/>
                      </a:xfrm>
                      <a:prstGeom prst="rect">
                        <a:avLst/>
                      </a:prstGeom>
                      <a:noFill/>
                      <a:ln w="9525">
                        <a:noFill/>
                        <a:miter lim="800000"/>
                        <a:headEnd/>
                        <a:tailEnd/>
                      </a:ln>
                    </p:spPr>
                  </p:pic>
                  <p:pic>
                    <p:nvPicPr>
                      <p:cNvPr id="204" name="Picture 203">
                        <a:extLst>
                          <a:ext uri="{FF2B5EF4-FFF2-40B4-BE49-F238E27FC236}">
                            <a16:creationId xmlns:a16="http://schemas.microsoft.com/office/drawing/2014/main" id="{80984E71-B13A-AFDF-B0EA-33CD2F6C1377}"/>
                          </a:ext>
                        </a:extLst>
                      </p:cNvPr>
                      <p:cNvPicPr>
                        <a:picLocks noChangeAspect="1" noChangeArrowheads="1"/>
                      </p:cNvPicPr>
                      <p:nvPr/>
                    </p:nvPicPr>
                    <p:blipFill>
                      <a:blip r:embed="rId6" cstate="print"/>
                      <a:srcRect/>
                      <a:stretch>
                        <a:fillRect/>
                      </a:stretch>
                    </p:blipFill>
                    <p:spPr bwMode="auto">
                      <a:xfrm>
                        <a:off x="3058920" y="1408962"/>
                        <a:ext cx="392906" cy="432048"/>
                      </a:xfrm>
                      <a:prstGeom prst="rect">
                        <a:avLst/>
                      </a:prstGeom>
                      <a:noFill/>
                      <a:ln w="9525">
                        <a:noFill/>
                        <a:miter lim="800000"/>
                        <a:headEnd/>
                        <a:tailEnd/>
                      </a:ln>
                    </p:spPr>
                  </p:pic>
                  <p:pic>
                    <p:nvPicPr>
                      <p:cNvPr id="205" name="Picture 204">
                        <a:extLst>
                          <a:ext uri="{FF2B5EF4-FFF2-40B4-BE49-F238E27FC236}">
                            <a16:creationId xmlns:a16="http://schemas.microsoft.com/office/drawing/2014/main" id="{EA6B9E3E-ED1C-F1DE-83A9-00D6EFA173A0}"/>
                          </a:ext>
                        </a:extLst>
                      </p:cNvPr>
                      <p:cNvPicPr>
                        <a:picLocks noChangeAspect="1" noChangeArrowheads="1"/>
                      </p:cNvPicPr>
                      <p:nvPr/>
                    </p:nvPicPr>
                    <p:blipFill>
                      <a:blip r:embed="rId6" cstate="print"/>
                      <a:srcRect/>
                      <a:stretch>
                        <a:fillRect/>
                      </a:stretch>
                    </p:blipFill>
                    <p:spPr bwMode="auto">
                      <a:xfrm>
                        <a:off x="3522949" y="1417086"/>
                        <a:ext cx="392906" cy="432048"/>
                      </a:xfrm>
                      <a:prstGeom prst="rect">
                        <a:avLst/>
                      </a:prstGeom>
                      <a:noFill/>
                      <a:ln w="9525">
                        <a:noFill/>
                        <a:miter lim="800000"/>
                        <a:headEnd/>
                        <a:tailEnd/>
                      </a:ln>
                    </p:spPr>
                  </p:pic>
                  <p:pic>
                    <p:nvPicPr>
                      <p:cNvPr id="206" name="Picture 205">
                        <a:extLst>
                          <a:ext uri="{FF2B5EF4-FFF2-40B4-BE49-F238E27FC236}">
                            <a16:creationId xmlns:a16="http://schemas.microsoft.com/office/drawing/2014/main" id="{93AD600A-8B07-B3F8-B206-27BEFAF83330}"/>
                          </a:ext>
                        </a:extLst>
                      </p:cNvPr>
                      <p:cNvPicPr>
                        <a:picLocks noChangeAspect="1" noChangeArrowheads="1"/>
                      </p:cNvPicPr>
                      <p:nvPr/>
                    </p:nvPicPr>
                    <p:blipFill>
                      <a:blip r:embed="rId6" cstate="print"/>
                      <a:srcRect/>
                      <a:stretch>
                        <a:fillRect/>
                      </a:stretch>
                    </p:blipFill>
                    <p:spPr bwMode="auto">
                      <a:xfrm>
                        <a:off x="4014385" y="1400352"/>
                        <a:ext cx="392906" cy="432048"/>
                      </a:xfrm>
                      <a:prstGeom prst="rect">
                        <a:avLst/>
                      </a:prstGeom>
                      <a:noFill/>
                      <a:ln w="9525">
                        <a:noFill/>
                        <a:miter lim="800000"/>
                        <a:headEnd/>
                        <a:tailEnd/>
                      </a:ln>
                    </p:spPr>
                  </p:pic>
                  <p:pic>
                    <p:nvPicPr>
                      <p:cNvPr id="207" name="Picture 206">
                        <a:extLst>
                          <a:ext uri="{FF2B5EF4-FFF2-40B4-BE49-F238E27FC236}">
                            <a16:creationId xmlns:a16="http://schemas.microsoft.com/office/drawing/2014/main" id="{90BAE6CF-3528-F918-B9C8-C439F74F9A62}"/>
                          </a:ext>
                        </a:extLst>
                      </p:cNvPr>
                      <p:cNvPicPr>
                        <a:picLocks noChangeAspect="1" noChangeArrowheads="1"/>
                      </p:cNvPicPr>
                      <p:nvPr/>
                    </p:nvPicPr>
                    <p:blipFill>
                      <a:blip r:embed="rId6" cstate="print"/>
                      <a:srcRect/>
                      <a:stretch>
                        <a:fillRect/>
                      </a:stretch>
                    </p:blipFill>
                    <p:spPr bwMode="auto">
                      <a:xfrm>
                        <a:off x="4503168" y="1408962"/>
                        <a:ext cx="392906" cy="432048"/>
                      </a:xfrm>
                      <a:prstGeom prst="rect">
                        <a:avLst/>
                      </a:prstGeom>
                      <a:noFill/>
                      <a:ln w="9525">
                        <a:noFill/>
                        <a:miter lim="800000"/>
                        <a:headEnd/>
                        <a:tailEnd/>
                      </a:ln>
                    </p:spPr>
                  </p:pic>
                  <p:pic>
                    <p:nvPicPr>
                      <p:cNvPr id="208" name="Picture 207">
                        <a:extLst>
                          <a:ext uri="{FF2B5EF4-FFF2-40B4-BE49-F238E27FC236}">
                            <a16:creationId xmlns:a16="http://schemas.microsoft.com/office/drawing/2014/main" id="{D9A9A6C2-3958-DE57-DF8A-1FB56BE0EFC2}"/>
                          </a:ext>
                        </a:extLst>
                      </p:cNvPr>
                      <p:cNvPicPr>
                        <a:picLocks noChangeAspect="1" noChangeArrowheads="1"/>
                      </p:cNvPicPr>
                      <p:nvPr/>
                    </p:nvPicPr>
                    <p:blipFill>
                      <a:blip r:embed="rId6" cstate="print"/>
                      <a:srcRect/>
                      <a:stretch>
                        <a:fillRect/>
                      </a:stretch>
                    </p:blipFill>
                    <p:spPr bwMode="auto">
                      <a:xfrm>
                        <a:off x="4996597" y="1401369"/>
                        <a:ext cx="392906" cy="432048"/>
                      </a:xfrm>
                      <a:prstGeom prst="rect">
                        <a:avLst/>
                      </a:prstGeom>
                      <a:noFill/>
                      <a:ln w="9525">
                        <a:noFill/>
                        <a:miter lim="800000"/>
                        <a:headEnd/>
                        <a:tailEnd/>
                      </a:ln>
                    </p:spPr>
                  </p:pic>
                  <p:pic>
                    <p:nvPicPr>
                      <p:cNvPr id="209" name="Picture 208">
                        <a:extLst>
                          <a:ext uri="{FF2B5EF4-FFF2-40B4-BE49-F238E27FC236}">
                            <a16:creationId xmlns:a16="http://schemas.microsoft.com/office/drawing/2014/main" id="{A99B162D-ECD5-D947-CC92-3941339B3EFE}"/>
                          </a:ext>
                        </a:extLst>
                      </p:cNvPr>
                      <p:cNvPicPr>
                        <a:picLocks noChangeAspect="1" noChangeArrowheads="1"/>
                      </p:cNvPicPr>
                      <p:nvPr/>
                    </p:nvPicPr>
                    <p:blipFill>
                      <a:blip r:embed="rId6" cstate="print"/>
                      <a:srcRect/>
                      <a:stretch>
                        <a:fillRect/>
                      </a:stretch>
                    </p:blipFill>
                    <p:spPr bwMode="auto">
                      <a:xfrm>
                        <a:off x="5475063" y="1417764"/>
                        <a:ext cx="392906" cy="432048"/>
                      </a:xfrm>
                      <a:prstGeom prst="rect">
                        <a:avLst/>
                      </a:prstGeom>
                      <a:noFill/>
                      <a:ln w="9525">
                        <a:noFill/>
                        <a:miter lim="800000"/>
                        <a:headEnd/>
                        <a:tailEnd/>
                      </a:ln>
                    </p:spPr>
                  </p:pic>
                  <p:pic>
                    <p:nvPicPr>
                      <p:cNvPr id="210" name="Picture 209">
                        <a:extLst>
                          <a:ext uri="{FF2B5EF4-FFF2-40B4-BE49-F238E27FC236}">
                            <a16:creationId xmlns:a16="http://schemas.microsoft.com/office/drawing/2014/main" id="{176DC0CC-60B9-57CD-C2E4-AE15191893B0}"/>
                          </a:ext>
                        </a:extLst>
                      </p:cNvPr>
                      <p:cNvPicPr>
                        <a:picLocks noChangeAspect="1" noChangeArrowheads="1"/>
                      </p:cNvPicPr>
                      <p:nvPr/>
                    </p:nvPicPr>
                    <p:blipFill>
                      <a:blip r:embed="rId6" cstate="print"/>
                      <a:srcRect/>
                      <a:stretch>
                        <a:fillRect/>
                      </a:stretch>
                    </p:blipFill>
                    <p:spPr bwMode="auto">
                      <a:xfrm>
                        <a:off x="6454778" y="1417086"/>
                        <a:ext cx="392906" cy="432048"/>
                      </a:xfrm>
                      <a:prstGeom prst="rect">
                        <a:avLst/>
                      </a:prstGeom>
                      <a:noFill/>
                      <a:ln w="9525">
                        <a:noFill/>
                        <a:miter lim="800000"/>
                        <a:headEnd/>
                        <a:tailEnd/>
                      </a:ln>
                    </p:spPr>
                  </p:pic>
                  <p:pic>
                    <p:nvPicPr>
                      <p:cNvPr id="211" name="Picture 210">
                        <a:extLst>
                          <a:ext uri="{FF2B5EF4-FFF2-40B4-BE49-F238E27FC236}">
                            <a16:creationId xmlns:a16="http://schemas.microsoft.com/office/drawing/2014/main" id="{4B640CB7-D08C-B2D8-A5EF-565AA66BCB49}"/>
                          </a:ext>
                        </a:extLst>
                      </p:cNvPr>
                      <p:cNvPicPr>
                        <a:picLocks noChangeAspect="1" noChangeArrowheads="1"/>
                      </p:cNvPicPr>
                      <p:nvPr/>
                    </p:nvPicPr>
                    <p:blipFill>
                      <a:blip r:embed="rId6" cstate="print"/>
                      <a:srcRect/>
                      <a:stretch>
                        <a:fillRect/>
                      </a:stretch>
                    </p:blipFill>
                    <p:spPr bwMode="auto">
                      <a:xfrm>
                        <a:off x="6936227" y="1408962"/>
                        <a:ext cx="392906" cy="432048"/>
                      </a:xfrm>
                      <a:prstGeom prst="rect">
                        <a:avLst/>
                      </a:prstGeom>
                      <a:noFill/>
                      <a:ln w="9525">
                        <a:noFill/>
                        <a:miter lim="800000"/>
                        <a:headEnd/>
                        <a:tailEnd/>
                      </a:ln>
                    </p:spPr>
                  </p:pic>
                  <p:pic>
                    <p:nvPicPr>
                      <p:cNvPr id="212" name="Picture 211">
                        <a:extLst>
                          <a:ext uri="{FF2B5EF4-FFF2-40B4-BE49-F238E27FC236}">
                            <a16:creationId xmlns:a16="http://schemas.microsoft.com/office/drawing/2014/main" id="{369B175E-9B58-B43D-5586-AD522B88139F}"/>
                          </a:ext>
                        </a:extLst>
                      </p:cNvPr>
                      <p:cNvPicPr>
                        <a:picLocks noChangeAspect="1" noChangeArrowheads="1"/>
                      </p:cNvPicPr>
                      <p:nvPr/>
                    </p:nvPicPr>
                    <p:blipFill>
                      <a:blip r:embed="rId6" cstate="print"/>
                      <a:srcRect/>
                      <a:stretch>
                        <a:fillRect/>
                      </a:stretch>
                    </p:blipFill>
                    <p:spPr bwMode="auto">
                      <a:xfrm>
                        <a:off x="7434318" y="1383618"/>
                        <a:ext cx="392906" cy="432048"/>
                      </a:xfrm>
                      <a:prstGeom prst="rect">
                        <a:avLst/>
                      </a:prstGeom>
                      <a:noFill/>
                      <a:ln w="9525">
                        <a:noFill/>
                        <a:miter lim="800000"/>
                        <a:headEnd/>
                        <a:tailEnd/>
                      </a:ln>
                    </p:spPr>
                  </p:pic>
                  <p:pic>
                    <p:nvPicPr>
                      <p:cNvPr id="213" name="Picture 212">
                        <a:extLst>
                          <a:ext uri="{FF2B5EF4-FFF2-40B4-BE49-F238E27FC236}">
                            <a16:creationId xmlns:a16="http://schemas.microsoft.com/office/drawing/2014/main" id="{04118D55-A7AA-E49A-E16A-EDC7C97F1CC4}"/>
                          </a:ext>
                        </a:extLst>
                      </p:cNvPr>
                      <p:cNvPicPr>
                        <a:picLocks noChangeAspect="1" noChangeArrowheads="1"/>
                      </p:cNvPicPr>
                      <p:nvPr/>
                    </p:nvPicPr>
                    <p:blipFill>
                      <a:blip r:embed="rId6" cstate="print"/>
                      <a:srcRect/>
                      <a:stretch>
                        <a:fillRect/>
                      </a:stretch>
                    </p:blipFill>
                    <p:spPr bwMode="auto">
                      <a:xfrm>
                        <a:off x="3067635" y="1849134"/>
                        <a:ext cx="392906" cy="432048"/>
                      </a:xfrm>
                      <a:prstGeom prst="rect">
                        <a:avLst/>
                      </a:prstGeom>
                      <a:noFill/>
                      <a:ln w="9525">
                        <a:noFill/>
                        <a:miter lim="800000"/>
                        <a:headEnd/>
                        <a:tailEnd/>
                      </a:ln>
                    </p:spPr>
                  </p:pic>
                  <p:pic>
                    <p:nvPicPr>
                      <p:cNvPr id="214" name="Picture 213">
                        <a:extLst>
                          <a:ext uri="{FF2B5EF4-FFF2-40B4-BE49-F238E27FC236}">
                            <a16:creationId xmlns:a16="http://schemas.microsoft.com/office/drawing/2014/main" id="{84FD7BE0-DA01-6E2E-6076-E6128AFC15C1}"/>
                          </a:ext>
                        </a:extLst>
                      </p:cNvPr>
                      <p:cNvPicPr>
                        <a:picLocks noChangeAspect="1" noChangeArrowheads="1"/>
                      </p:cNvPicPr>
                      <p:nvPr/>
                    </p:nvPicPr>
                    <p:blipFill>
                      <a:blip r:embed="rId6" cstate="print"/>
                      <a:srcRect/>
                      <a:stretch>
                        <a:fillRect/>
                      </a:stretch>
                    </p:blipFill>
                    <p:spPr bwMode="auto">
                      <a:xfrm>
                        <a:off x="3530915" y="1842669"/>
                        <a:ext cx="392906" cy="432048"/>
                      </a:xfrm>
                      <a:prstGeom prst="rect">
                        <a:avLst/>
                      </a:prstGeom>
                      <a:noFill/>
                      <a:ln w="9525">
                        <a:noFill/>
                        <a:miter lim="800000"/>
                        <a:headEnd/>
                        <a:tailEnd/>
                      </a:ln>
                    </p:spPr>
                  </p:pic>
                  <p:pic>
                    <p:nvPicPr>
                      <p:cNvPr id="215" name="Picture 214">
                        <a:extLst>
                          <a:ext uri="{FF2B5EF4-FFF2-40B4-BE49-F238E27FC236}">
                            <a16:creationId xmlns:a16="http://schemas.microsoft.com/office/drawing/2014/main" id="{89DA0D47-C7CB-7532-7BB7-EB7FD4B6B3B9}"/>
                          </a:ext>
                        </a:extLst>
                      </p:cNvPr>
                      <p:cNvPicPr>
                        <a:picLocks noChangeAspect="1" noChangeArrowheads="1"/>
                      </p:cNvPicPr>
                      <p:nvPr/>
                    </p:nvPicPr>
                    <p:blipFill>
                      <a:blip r:embed="rId6" cstate="print"/>
                      <a:srcRect/>
                      <a:stretch>
                        <a:fillRect/>
                      </a:stretch>
                    </p:blipFill>
                    <p:spPr bwMode="auto">
                      <a:xfrm>
                        <a:off x="4024454" y="1865763"/>
                        <a:ext cx="392906" cy="432048"/>
                      </a:xfrm>
                      <a:prstGeom prst="rect">
                        <a:avLst/>
                      </a:prstGeom>
                      <a:noFill/>
                      <a:ln w="9525">
                        <a:noFill/>
                        <a:miter lim="800000"/>
                        <a:headEnd/>
                        <a:tailEnd/>
                      </a:ln>
                    </p:spPr>
                  </p:pic>
                  <p:pic>
                    <p:nvPicPr>
                      <p:cNvPr id="216" name="Picture 215">
                        <a:extLst>
                          <a:ext uri="{FF2B5EF4-FFF2-40B4-BE49-F238E27FC236}">
                            <a16:creationId xmlns:a16="http://schemas.microsoft.com/office/drawing/2014/main" id="{71449583-D8FC-8555-5F60-9B259AD2AA67}"/>
                          </a:ext>
                        </a:extLst>
                      </p:cNvPr>
                      <p:cNvPicPr>
                        <a:picLocks noChangeAspect="1" noChangeArrowheads="1"/>
                      </p:cNvPicPr>
                      <p:nvPr/>
                    </p:nvPicPr>
                    <p:blipFill>
                      <a:blip r:embed="rId6" cstate="print"/>
                      <a:srcRect/>
                      <a:stretch>
                        <a:fillRect/>
                      </a:stretch>
                    </p:blipFill>
                    <p:spPr bwMode="auto">
                      <a:xfrm>
                        <a:off x="4996597" y="1865763"/>
                        <a:ext cx="392906" cy="432048"/>
                      </a:xfrm>
                      <a:prstGeom prst="rect">
                        <a:avLst/>
                      </a:prstGeom>
                      <a:noFill/>
                      <a:ln w="9525">
                        <a:noFill/>
                        <a:miter lim="800000"/>
                        <a:headEnd/>
                        <a:tailEnd/>
                      </a:ln>
                    </p:spPr>
                  </p:pic>
                  <p:pic>
                    <p:nvPicPr>
                      <p:cNvPr id="217" name="Picture 216">
                        <a:extLst>
                          <a:ext uri="{FF2B5EF4-FFF2-40B4-BE49-F238E27FC236}">
                            <a16:creationId xmlns:a16="http://schemas.microsoft.com/office/drawing/2014/main" id="{E0DB91CF-4934-A5F2-E3F1-198BFE36E97B}"/>
                          </a:ext>
                        </a:extLst>
                      </p:cNvPr>
                      <p:cNvPicPr>
                        <a:picLocks noChangeAspect="1" noChangeArrowheads="1"/>
                      </p:cNvPicPr>
                      <p:nvPr/>
                    </p:nvPicPr>
                    <p:blipFill>
                      <a:blip r:embed="rId6" cstate="print"/>
                      <a:srcRect/>
                      <a:stretch>
                        <a:fillRect/>
                      </a:stretch>
                    </p:blipFill>
                    <p:spPr bwMode="auto">
                      <a:xfrm>
                        <a:off x="5467440" y="1865763"/>
                        <a:ext cx="392906" cy="432048"/>
                      </a:xfrm>
                      <a:prstGeom prst="rect">
                        <a:avLst/>
                      </a:prstGeom>
                      <a:noFill/>
                      <a:ln w="9525">
                        <a:noFill/>
                        <a:miter lim="800000"/>
                        <a:headEnd/>
                        <a:tailEnd/>
                      </a:ln>
                    </p:spPr>
                  </p:pic>
                  <p:pic>
                    <p:nvPicPr>
                      <p:cNvPr id="218" name="Picture 217">
                        <a:extLst>
                          <a:ext uri="{FF2B5EF4-FFF2-40B4-BE49-F238E27FC236}">
                            <a16:creationId xmlns:a16="http://schemas.microsoft.com/office/drawing/2014/main" id="{6CFD1B8D-0E8C-DCB0-1B39-B0F8EC3F494E}"/>
                          </a:ext>
                        </a:extLst>
                      </p:cNvPr>
                      <p:cNvPicPr>
                        <a:picLocks noChangeAspect="1" noChangeArrowheads="1"/>
                      </p:cNvPicPr>
                      <p:nvPr/>
                    </p:nvPicPr>
                    <p:blipFill>
                      <a:blip r:embed="rId6" cstate="print"/>
                      <a:srcRect/>
                      <a:stretch>
                        <a:fillRect/>
                      </a:stretch>
                    </p:blipFill>
                    <p:spPr bwMode="auto">
                      <a:xfrm>
                        <a:off x="5961292" y="1865868"/>
                        <a:ext cx="392906" cy="432048"/>
                      </a:xfrm>
                      <a:prstGeom prst="rect">
                        <a:avLst/>
                      </a:prstGeom>
                      <a:noFill/>
                      <a:ln w="9525">
                        <a:noFill/>
                        <a:miter lim="800000"/>
                        <a:headEnd/>
                        <a:tailEnd/>
                      </a:ln>
                    </p:spPr>
                  </p:pic>
                  <p:pic>
                    <p:nvPicPr>
                      <p:cNvPr id="219" name="Picture 218">
                        <a:extLst>
                          <a:ext uri="{FF2B5EF4-FFF2-40B4-BE49-F238E27FC236}">
                            <a16:creationId xmlns:a16="http://schemas.microsoft.com/office/drawing/2014/main" id="{B43EB660-44E5-5792-05DA-37EF824C0362}"/>
                          </a:ext>
                        </a:extLst>
                      </p:cNvPr>
                      <p:cNvPicPr>
                        <a:picLocks noChangeAspect="1" noChangeArrowheads="1"/>
                      </p:cNvPicPr>
                      <p:nvPr/>
                    </p:nvPicPr>
                    <p:blipFill>
                      <a:blip r:embed="rId6" cstate="print"/>
                      <a:srcRect/>
                      <a:stretch>
                        <a:fillRect/>
                      </a:stretch>
                    </p:blipFill>
                    <p:spPr bwMode="auto">
                      <a:xfrm>
                        <a:off x="6447346" y="1865763"/>
                        <a:ext cx="392906" cy="432048"/>
                      </a:xfrm>
                      <a:prstGeom prst="rect">
                        <a:avLst/>
                      </a:prstGeom>
                      <a:noFill/>
                      <a:ln w="9525">
                        <a:noFill/>
                        <a:miter lim="800000"/>
                        <a:headEnd/>
                        <a:tailEnd/>
                      </a:ln>
                    </p:spPr>
                  </p:pic>
                  <p:pic>
                    <p:nvPicPr>
                      <p:cNvPr id="220" name="Picture 219">
                        <a:extLst>
                          <a:ext uri="{FF2B5EF4-FFF2-40B4-BE49-F238E27FC236}">
                            <a16:creationId xmlns:a16="http://schemas.microsoft.com/office/drawing/2014/main" id="{3FC18D16-9446-6B32-DDE2-CB64E3065EAD}"/>
                          </a:ext>
                        </a:extLst>
                      </p:cNvPr>
                      <p:cNvPicPr>
                        <a:picLocks noChangeAspect="1" noChangeArrowheads="1"/>
                      </p:cNvPicPr>
                      <p:nvPr/>
                    </p:nvPicPr>
                    <p:blipFill>
                      <a:blip r:embed="rId6" cstate="print"/>
                      <a:srcRect/>
                      <a:stretch>
                        <a:fillRect/>
                      </a:stretch>
                    </p:blipFill>
                    <p:spPr bwMode="auto">
                      <a:xfrm>
                        <a:off x="6933400" y="1865763"/>
                        <a:ext cx="392906" cy="432048"/>
                      </a:xfrm>
                      <a:prstGeom prst="rect">
                        <a:avLst/>
                      </a:prstGeom>
                      <a:noFill/>
                      <a:ln w="9525">
                        <a:noFill/>
                        <a:miter lim="800000"/>
                        <a:headEnd/>
                        <a:tailEnd/>
                      </a:ln>
                    </p:spPr>
                  </p:pic>
                  <p:pic>
                    <p:nvPicPr>
                      <p:cNvPr id="221" name="Picture 220">
                        <a:extLst>
                          <a:ext uri="{FF2B5EF4-FFF2-40B4-BE49-F238E27FC236}">
                            <a16:creationId xmlns:a16="http://schemas.microsoft.com/office/drawing/2014/main" id="{CB260E8C-1276-C9C8-80B6-77EE84198975}"/>
                          </a:ext>
                        </a:extLst>
                      </p:cNvPr>
                      <p:cNvPicPr>
                        <a:picLocks noChangeAspect="1" noChangeArrowheads="1"/>
                      </p:cNvPicPr>
                      <p:nvPr/>
                    </p:nvPicPr>
                    <p:blipFill>
                      <a:blip r:embed="rId6" cstate="print"/>
                      <a:srcRect/>
                      <a:stretch>
                        <a:fillRect/>
                      </a:stretch>
                    </p:blipFill>
                    <p:spPr bwMode="auto">
                      <a:xfrm>
                        <a:off x="7419454" y="1865763"/>
                        <a:ext cx="392906" cy="432048"/>
                      </a:xfrm>
                      <a:prstGeom prst="rect">
                        <a:avLst/>
                      </a:prstGeom>
                      <a:noFill/>
                      <a:ln w="9525">
                        <a:noFill/>
                        <a:miter lim="800000"/>
                        <a:headEnd/>
                        <a:tailEnd/>
                      </a:ln>
                    </p:spPr>
                  </p:pic>
                  <p:pic>
                    <p:nvPicPr>
                      <p:cNvPr id="222" name="Picture 221">
                        <a:extLst>
                          <a:ext uri="{FF2B5EF4-FFF2-40B4-BE49-F238E27FC236}">
                            <a16:creationId xmlns:a16="http://schemas.microsoft.com/office/drawing/2014/main" id="{2E14328C-CFF6-322F-B481-509160122EF1}"/>
                          </a:ext>
                        </a:extLst>
                      </p:cNvPr>
                      <p:cNvPicPr>
                        <a:picLocks noChangeAspect="1" noChangeArrowheads="1"/>
                      </p:cNvPicPr>
                      <p:nvPr/>
                    </p:nvPicPr>
                    <p:blipFill>
                      <a:blip r:embed="rId6" cstate="print"/>
                      <a:srcRect/>
                      <a:stretch>
                        <a:fillRect/>
                      </a:stretch>
                    </p:blipFill>
                    <p:spPr bwMode="auto">
                      <a:xfrm>
                        <a:off x="3066990" y="2322625"/>
                        <a:ext cx="392906" cy="432048"/>
                      </a:xfrm>
                      <a:prstGeom prst="rect">
                        <a:avLst/>
                      </a:prstGeom>
                      <a:noFill/>
                      <a:ln w="9525">
                        <a:noFill/>
                        <a:miter lim="800000"/>
                        <a:headEnd/>
                        <a:tailEnd/>
                      </a:ln>
                    </p:spPr>
                  </p:pic>
                  <p:pic>
                    <p:nvPicPr>
                      <p:cNvPr id="223" name="Picture 222">
                        <a:extLst>
                          <a:ext uri="{FF2B5EF4-FFF2-40B4-BE49-F238E27FC236}">
                            <a16:creationId xmlns:a16="http://schemas.microsoft.com/office/drawing/2014/main" id="{D6E1379D-2238-11BC-1446-10D71DED8D4C}"/>
                          </a:ext>
                        </a:extLst>
                      </p:cNvPr>
                      <p:cNvPicPr>
                        <a:picLocks noChangeAspect="1" noChangeArrowheads="1"/>
                      </p:cNvPicPr>
                      <p:nvPr/>
                    </p:nvPicPr>
                    <p:blipFill>
                      <a:blip r:embed="rId6" cstate="print"/>
                      <a:srcRect/>
                      <a:stretch>
                        <a:fillRect/>
                      </a:stretch>
                    </p:blipFill>
                    <p:spPr bwMode="auto">
                      <a:xfrm>
                        <a:off x="3538454" y="2323213"/>
                        <a:ext cx="392906" cy="432048"/>
                      </a:xfrm>
                      <a:prstGeom prst="rect">
                        <a:avLst/>
                      </a:prstGeom>
                      <a:noFill/>
                      <a:ln w="9525">
                        <a:noFill/>
                        <a:miter lim="800000"/>
                        <a:headEnd/>
                        <a:tailEnd/>
                      </a:ln>
                    </p:spPr>
                  </p:pic>
                  <p:pic>
                    <p:nvPicPr>
                      <p:cNvPr id="224" name="Picture 223">
                        <a:extLst>
                          <a:ext uri="{FF2B5EF4-FFF2-40B4-BE49-F238E27FC236}">
                            <a16:creationId xmlns:a16="http://schemas.microsoft.com/office/drawing/2014/main" id="{A32D57B6-B5D9-A684-CDC6-3FEFCCE32BCA}"/>
                          </a:ext>
                        </a:extLst>
                      </p:cNvPr>
                      <p:cNvPicPr>
                        <a:picLocks noChangeAspect="1" noChangeArrowheads="1"/>
                      </p:cNvPicPr>
                      <p:nvPr/>
                    </p:nvPicPr>
                    <p:blipFill>
                      <a:blip r:embed="rId6" cstate="print"/>
                      <a:srcRect/>
                      <a:stretch>
                        <a:fillRect/>
                      </a:stretch>
                    </p:blipFill>
                    <p:spPr bwMode="auto">
                      <a:xfrm>
                        <a:off x="4039372" y="2331056"/>
                        <a:ext cx="392906" cy="432048"/>
                      </a:xfrm>
                      <a:prstGeom prst="rect">
                        <a:avLst/>
                      </a:prstGeom>
                      <a:noFill/>
                      <a:ln w="9525">
                        <a:noFill/>
                        <a:miter lim="800000"/>
                        <a:headEnd/>
                        <a:tailEnd/>
                      </a:ln>
                    </p:spPr>
                  </p:pic>
                  <p:pic>
                    <p:nvPicPr>
                      <p:cNvPr id="225" name="Picture 224">
                        <a:extLst>
                          <a:ext uri="{FF2B5EF4-FFF2-40B4-BE49-F238E27FC236}">
                            <a16:creationId xmlns:a16="http://schemas.microsoft.com/office/drawing/2014/main" id="{2F51674A-1392-CB27-D574-8B10463ADE32}"/>
                          </a:ext>
                        </a:extLst>
                      </p:cNvPr>
                      <p:cNvPicPr>
                        <a:picLocks noChangeAspect="1" noChangeArrowheads="1"/>
                      </p:cNvPicPr>
                      <p:nvPr/>
                    </p:nvPicPr>
                    <p:blipFill>
                      <a:blip r:embed="rId6" cstate="print"/>
                      <a:srcRect/>
                      <a:stretch>
                        <a:fillRect/>
                      </a:stretch>
                    </p:blipFill>
                    <p:spPr bwMode="auto">
                      <a:xfrm>
                        <a:off x="4495297" y="2331139"/>
                        <a:ext cx="392906" cy="432048"/>
                      </a:xfrm>
                      <a:prstGeom prst="rect">
                        <a:avLst/>
                      </a:prstGeom>
                      <a:noFill/>
                      <a:ln w="9525">
                        <a:noFill/>
                        <a:miter lim="800000"/>
                        <a:headEnd/>
                        <a:tailEnd/>
                      </a:ln>
                    </p:spPr>
                  </p:pic>
                  <p:pic>
                    <p:nvPicPr>
                      <p:cNvPr id="226" name="Picture 225">
                        <a:extLst>
                          <a:ext uri="{FF2B5EF4-FFF2-40B4-BE49-F238E27FC236}">
                            <a16:creationId xmlns:a16="http://schemas.microsoft.com/office/drawing/2014/main" id="{6C48CBA0-AB39-9757-FBE9-9D0766566B4D}"/>
                          </a:ext>
                        </a:extLst>
                      </p:cNvPr>
                      <p:cNvPicPr>
                        <a:picLocks noChangeAspect="1" noChangeArrowheads="1"/>
                      </p:cNvPicPr>
                      <p:nvPr/>
                    </p:nvPicPr>
                    <p:blipFill>
                      <a:blip r:embed="rId6" cstate="print"/>
                      <a:srcRect/>
                      <a:stretch>
                        <a:fillRect/>
                      </a:stretch>
                    </p:blipFill>
                    <p:spPr bwMode="auto">
                      <a:xfrm>
                        <a:off x="4996597" y="2331056"/>
                        <a:ext cx="392906" cy="432048"/>
                      </a:xfrm>
                      <a:prstGeom prst="rect">
                        <a:avLst/>
                      </a:prstGeom>
                      <a:noFill/>
                      <a:ln w="9525">
                        <a:noFill/>
                        <a:miter lim="800000"/>
                        <a:headEnd/>
                        <a:tailEnd/>
                      </a:ln>
                    </p:spPr>
                  </p:pic>
                  <p:pic>
                    <p:nvPicPr>
                      <p:cNvPr id="227" name="Picture 226">
                        <a:extLst>
                          <a:ext uri="{FF2B5EF4-FFF2-40B4-BE49-F238E27FC236}">
                            <a16:creationId xmlns:a16="http://schemas.microsoft.com/office/drawing/2014/main" id="{6CBEF60F-D91E-9146-FA15-CDFBA593CD68}"/>
                          </a:ext>
                        </a:extLst>
                      </p:cNvPr>
                      <p:cNvPicPr>
                        <a:picLocks noChangeAspect="1" noChangeArrowheads="1"/>
                      </p:cNvPicPr>
                      <p:nvPr/>
                    </p:nvPicPr>
                    <p:blipFill>
                      <a:blip r:embed="rId6" cstate="print"/>
                      <a:srcRect/>
                      <a:stretch>
                        <a:fillRect/>
                      </a:stretch>
                    </p:blipFill>
                    <p:spPr bwMode="auto">
                      <a:xfrm>
                        <a:off x="5475063" y="2329230"/>
                        <a:ext cx="392906" cy="432048"/>
                      </a:xfrm>
                      <a:prstGeom prst="rect">
                        <a:avLst/>
                      </a:prstGeom>
                      <a:noFill/>
                      <a:ln w="9525">
                        <a:noFill/>
                        <a:miter lim="800000"/>
                        <a:headEnd/>
                        <a:tailEnd/>
                      </a:ln>
                    </p:spPr>
                  </p:pic>
                  <p:pic>
                    <p:nvPicPr>
                      <p:cNvPr id="228" name="Picture 227">
                        <a:extLst>
                          <a:ext uri="{FF2B5EF4-FFF2-40B4-BE49-F238E27FC236}">
                            <a16:creationId xmlns:a16="http://schemas.microsoft.com/office/drawing/2014/main" id="{434E1BAA-4C65-58DD-BE95-72023387D1DC}"/>
                          </a:ext>
                        </a:extLst>
                      </p:cNvPr>
                      <p:cNvPicPr>
                        <a:picLocks noChangeAspect="1" noChangeArrowheads="1"/>
                      </p:cNvPicPr>
                      <p:nvPr/>
                    </p:nvPicPr>
                    <p:blipFill>
                      <a:blip r:embed="rId6" cstate="print"/>
                      <a:srcRect/>
                      <a:stretch>
                        <a:fillRect/>
                      </a:stretch>
                    </p:blipFill>
                    <p:spPr bwMode="auto">
                      <a:xfrm>
                        <a:off x="6447346" y="2329230"/>
                        <a:ext cx="392906" cy="432048"/>
                      </a:xfrm>
                      <a:prstGeom prst="rect">
                        <a:avLst/>
                      </a:prstGeom>
                      <a:noFill/>
                      <a:ln w="9525">
                        <a:noFill/>
                        <a:miter lim="800000"/>
                        <a:headEnd/>
                        <a:tailEnd/>
                      </a:ln>
                    </p:spPr>
                  </p:pic>
                  <p:pic>
                    <p:nvPicPr>
                      <p:cNvPr id="229" name="Picture 228">
                        <a:extLst>
                          <a:ext uri="{FF2B5EF4-FFF2-40B4-BE49-F238E27FC236}">
                            <a16:creationId xmlns:a16="http://schemas.microsoft.com/office/drawing/2014/main" id="{05BF5F8E-4171-0F7D-9F02-4119F4C6F9F5}"/>
                          </a:ext>
                        </a:extLst>
                      </p:cNvPr>
                      <p:cNvPicPr>
                        <a:picLocks noChangeAspect="1" noChangeArrowheads="1"/>
                      </p:cNvPicPr>
                      <p:nvPr/>
                    </p:nvPicPr>
                    <p:blipFill>
                      <a:blip r:embed="rId6" cstate="print"/>
                      <a:srcRect/>
                      <a:stretch>
                        <a:fillRect/>
                      </a:stretch>
                    </p:blipFill>
                    <p:spPr bwMode="auto">
                      <a:xfrm>
                        <a:off x="6933653" y="2330313"/>
                        <a:ext cx="392906" cy="432048"/>
                      </a:xfrm>
                      <a:prstGeom prst="rect">
                        <a:avLst/>
                      </a:prstGeom>
                      <a:noFill/>
                      <a:ln w="9525">
                        <a:noFill/>
                        <a:miter lim="800000"/>
                        <a:headEnd/>
                        <a:tailEnd/>
                      </a:ln>
                    </p:spPr>
                  </p:pic>
                  <p:pic>
                    <p:nvPicPr>
                      <p:cNvPr id="230" name="Picture 229">
                        <a:extLst>
                          <a:ext uri="{FF2B5EF4-FFF2-40B4-BE49-F238E27FC236}">
                            <a16:creationId xmlns:a16="http://schemas.microsoft.com/office/drawing/2014/main" id="{956B53CF-C6A8-31E3-D5F2-55A9A7D2033C}"/>
                          </a:ext>
                        </a:extLst>
                      </p:cNvPr>
                      <p:cNvPicPr>
                        <a:picLocks noChangeAspect="1" noChangeArrowheads="1"/>
                      </p:cNvPicPr>
                      <p:nvPr/>
                    </p:nvPicPr>
                    <p:blipFill>
                      <a:blip r:embed="rId6" cstate="print"/>
                      <a:srcRect/>
                      <a:stretch>
                        <a:fillRect/>
                      </a:stretch>
                    </p:blipFill>
                    <p:spPr bwMode="auto">
                      <a:xfrm>
                        <a:off x="7419454" y="2338062"/>
                        <a:ext cx="392906" cy="432048"/>
                      </a:xfrm>
                      <a:prstGeom prst="rect">
                        <a:avLst/>
                      </a:prstGeom>
                      <a:noFill/>
                      <a:ln w="9525">
                        <a:noFill/>
                        <a:miter lim="800000"/>
                        <a:headEnd/>
                        <a:tailEnd/>
                      </a:ln>
                    </p:spPr>
                  </p:pic>
                  <p:pic>
                    <p:nvPicPr>
                      <p:cNvPr id="231" name="Picture 230">
                        <a:extLst>
                          <a:ext uri="{FF2B5EF4-FFF2-40B4-BE49-F238E27FC236}">
                            <a16:creationId xmlns:a16="http://schemas.microsoft.com/office/drawing/2014/main" id="{1065E727-05C0-42C7-DBC8-99F7054CD8C1}"/>
                          </a:ext>
                        </a:extLst>
                      </p:cNvPr>
                      <p:cNvPicPr>
                        <a:picLocks noChangeAspect="1" noChangeArrowheads="1"/>
                      </p:cNvPicPr>
                      <p:nvPr/>
                    </p:nvPicPr>
                    <p:blipFill>
                      <a:blip r:embed="rId6" cstate="print"/>
                      <a:srcRect/>
                      <a:stretch>
                        <a:fillRect/>
                      </a:stretch>
                    </p:blipFill>
                    <p:spPr bwMode="auto">
                      <a:xfrm>
                        <a:off x="3052119" y="2795082"/>
                        <a:ext cx="392906" cy="432048"/>
                      </a:xfrm>
                      <a:prstGeom prst="rect">
                        <a:avLst/>
                      </a:prstGeom>
                      <a:noFill/>
                      <a:ln w="9525">
                        <a:noFill/>
                        <a:miter lim="800000"/>
                        <a:headEnd/>
                        <a:tailEnd/>
                      </a:ln>
                    </p:spPr>
                  </p:pic>
                  <p:pic>
                    <p:nvPicPr>
                      <p:cNvPr id="232" name="Picture 231">
                        <a:extLst>
                          <a:ext uri="{FF2B5EF4-FFF2-40B4-BE49-F238E27FC236}">
                            <a16:creationId xmlns:a16="http://schemas.microsoft.com/office/drawing/2014/main" id="{4DA56B97-DAF7-8C12-3B11-D3B57ADB95A0}"/>
                          </a:ext>
                        </a:extLst>
                      </p:cNvPr>
                      <p:cNvPicPr>
                        <a:picLocks noChangeAspect="1" noChangeArrowheads="1"/>
                      </p:cNvPicPr>
                      <p:nvPr/>
                    </p:nvPicPr>
                    <p:blipFill>
                      <a:blip r:embed="rId6" cstate="print"/>
                      <a:srcRect/>
                      <a:stretch>
                        <a:fillRect/>
                      </a:stretch>
                    </p:blipFill>
                    <p:spPr bwMode="auto">
                      <a:xfrm>
                        <a:off x="3530915" y="2777505"/>
                        <a:ext cx="392906" cy="432048"/>
                      </a:xfrm>
                      <a:prstGeom prst="rect">
                        <a:avLst/>
                      </a:prstGeom>
                      <a:noFill/>
                      <a:ln w="9525">
                        <a:noFill/>
                        <a:miter lim="800000"/>
                        <a:headEnd/>
                        <a:tailEnd/>
                      </a:ln>
                    </p:spPr>
                  </p:pic>
                  <p:pic>
                    <p:nvPicPr>
                      <p:cNvPr id="233" name="Picture 232">
                        <a:extLst>
                          <a:ext uri="{FF2B5EF4-FFF2-40B4-BE49-F238E27FC236}">
                            <a16:creationId xmlns:a16="http://schemas.microsoft.com/office/drawing/2014/main" id="{E74E0783-BA8B-AB8C-2E4A-31658CBFEB40}"/>
                          </a:ext>
                        </a:extLst>
                      </p:cNvPr>
                      <p:cNvPicPr>
                        <a:picLocks noChangeAspect="1" noChangeArrowheads="1"/>
                      </p:cNvPicPr>
                      <p:nvPr/>
                    </p:nvPicPr>
                    <p:blipFill>
                      <a:blip r:embed="rId6" cstate="print"/>
                      <a:srcRect/>
                      <a:stretch>
                        <a:fillRect/>
                      </a:stretch>
                    </p:blipFill>
                    <p:spPr bwMode="auto">
                      <a:xfrm>
                        <a:off x="4024454" y="2785695"/>
                        <a:ext cx="392906" cy="432048"/>
                      </a:xfrm>
                      <a:prstGeom prst="rect">
                        <a:avLst/>
                      </a:prstGeom>
                      <a:noFill/>
                      <a:ln w="9525">
                        <a:noFill/>
                        <a:miter lim="800000"/>
                        <a:headEnd/>
                        <a:tailEnd/>
                      </a:ln>
                    </p:spPr>
                  </p:pic>
                  <p:pic>
                    <p:nvPicPr>
                      <p:cNvPr id="234" name="Picture 233">
                        <a:extLst>
                          <a:ext uri="{FF2B5EF4-FFF2-40B4-BE49-F238E27FC236}">
                            <a16:creationId xmlns:a16="http://schemas.microsoft.com/office/drawing/2014/main" id="{7059D11F-A53D-30FD-2E82-57002AC22647}"/>
                          </a:ext>
                        </a:extLst>
                      </p:cNvPr>
                      <p:cNvPicPr>
                        <a:picLocks noChangeAspect="1" noChangeArrowheads="1"/>
                      </p:cNvPicPr>
                      <p:nvPr/>
                    </p:nvPicPr>
                    <p:blipFill>
                      <a:blip r:embed="rId6" cstate="print"/>
                      <a:srcRect/>
                      <a:stretch>
                        <a:fillRect/>
                      </a:stretch>
                    </p:blipFill>
                    <p:spPr bwMode="auto">
                      <a:xfrm>
                        <a:off x="4503130" y="2789596"/>
                        <a:ext cx="392906" cy="432048"/>
                      </a:xfrm>
                      <a:prstGeom prst="rect">
                        <a:avLst/>
                      </a:prstGeom>
                      <a:noFill/>
                      <a:ln w="9525">
                        <a:noFill/>
                        <a:miter lim="800000"/>
                        <a:headEnd/>
                        <a:tailEnd/>
                      </a:ln>
                    </p:spPr>
                  </p:pic>
                  <p:pic>
                    <p:nvPicPr>
                      <p:cNvPr id="235" name="Picture 234">
                        <a:extLst>
                          <a:ext uri="{FF2B5EF4-FFF2-40B4-BE49-F238E27FC236}">
                            <a16:creationId xmlns:a16="http://schemas.microsoft.com/office/drawing/2014/main" id="{C3F054EB-0977-B8F0-B251-014976C47C58}"/>
                          </a:ext>
                        </a:extLst>
                      </p:cNvPr>
                      <p:cNvPicPr>
                        <a:picLocks noChangeAspect="1" noChangeArrowheads="1"/>
                      </p:cNvPicPr>
                      <p:nvPr/>
                    </p:nvPicPr>
                    <p:blipFill>
                      <a:blip r:embed="rId6" cstate="print"/>
                      <a:srcRect/>
                      <a:stretch>
                        <a:fillRect/>
                      </a:stretch>
                    </p:blipFill>
                    <p:spPr bwMode="auto">
                      <a:xfrm>
                        <a:off x="4989184" y="2785695"/>
                        <a:ext cx="392906" cy="432048"/>
                      </a:xfrm>
                      <a:prstGeom prst="rect">
                        <a:avLst/>
                      </a:prstGeom>
                      <a:noFill/>
                      <a:ln w="9525">
                        <a:noFill/>
                        <a:miter lim="800000"/>
                        <a:headEnd/>
                        <a:tailEnd/>
                      </a:ln>
                    </p:spPr>
                  </p:pic>
                  <p:pic>
                    <p:nvPicPr>
                      <p:cNvPr id="236" name="Picture 235">
                        <a:extLst>
                          <a:ext uri="{FF2B5EF4-FFF2-40B4-BE49-F238E27FC236}">
                            <a16:creationId xmlns:a16="http://schemas.microsoft.com/office/drawing/2014/main" id="{30F2FCBB-8795-F235-5BC3-1317952E37E5}"/>
                          </a:ext>
                        </a:extLst>
                      </p:cNvPr>
                      <p:cNvPicPr>
                        <a:picLocks noChangeAspect="1" noChangeArrowheads="1"/>
                      </p:cNvPicPr>
                      <p:nvPr/>
                    </p:nvPicPr>
                    <p:blipFill>
                      <a:blip r:embed="rId6" cstate="print"/>
                      <a:srcRect/>
                      <a:stretch>
                        <a:fillRect/>
                      </a:stretch>
                    </p:blipFill>
                    <p:spPr bwMode="auto">
                      <a:xfrm>
                        <a:off x="5482616" y="2787051"/>
                        <a:ext cx="392906" cy="432048"/>
                      </a:xfrm>
                      <a:prstGeom prst="rect">
                        <a:avLst/>
                      </a:prstGeom>
                      <a:noFill/>
                      <a:ln w="9525">
                        <a:noFill/>
                        <a:miter lim="800000"/>
                        <a:headEnd/>
                        <a:tailEnd/>
                      </a:ln>
                    </p:spPr>
                  </p:pic>
                  <p:pic>
                    <p:nvPicPr>
                      <p:cNvPr id="237" name="Picture 236">
                        <a:extLst>
                          <a:ext uri="{FF2B5EF4-FFF2-40B4-BE49-F238E27FC236}">
                            <a16:creationId xmlns:a16="http://schemas.microsoft.com/office/drawing/2014/main" id="{9A99F4F8-7138-8823-0263-85A7F1E308C8}"/>
                          </a:ext>
                        </a:extLst>
                      </p:cNvPr>
                      <p:cNvPicPr>
                        <a:picLocks noChangeAspect="1" noChangeArrowheads="1"/>
                      </p:cNvPicPr>
                      <p:nvPr/>
                    </p:nvPicPr>
                    <p:blipFill>
                      <a:blip r:embed="rId6" cstate="print"/>
                      <a:srcRect/>
                      <a:stretch>
                        <a:fillRect/>
                      </a:stretch>
                    </p:blipFill>
                    <p:spPr bwMode="auto">
                      <a:xfrm>
                        <a:off x="5971799" y="2783970"/>
                        <a:ext cx="392906" cy="432048"/>
                      </a:xfrm>
                      <a:prstGeom prst="rect">
                        <a:avLst/>
                      </a:prstGeom>
                      <a:noFill/>
                      <a:ln w="9525">
                        <a:noFill/>
                        <a:miter lim="800000"/>
                        <a:headEnd/>
                        <a:tailEnd/>
                      </a:ln>
                    </p:spPr>
                  </p:pic>
                  <p:pic>
                    <p:nvPicPr>
                      <p:cNvPr id="238" name="Picture 237">
                        <a:extLst>
                          <a:ext uri="{FF2B5EF4-FFF2-40B4-BE49-F238E27FC236}">
                            <a16:creationId xmlns:a16="http://schemas.microsoft.com/office/drawing/2014/main" id="{9AFA7FB1-747E-9E72-20F9-E986AC2F0C6E}"/>
                          </a:ext>
                        </a:extLst>
                      </p:cNvPr>
                      <p:cNvPicPr>
                        <a:picLocks noChangeAspect="1" noChangeArrowheads="1"/>
                      </p:cNvPicPr>
                      <p:nvPr/>
                    </p:nvPicPr>
                    <p:blipFill>
                      <a:blip r:embed="rId6" cstate="print"/>
                      <a:srcRect/>
                      <a:stretch>
                        <a:fillRect/>
                      </a:stretch>
                    </p:blipFill>
                    <p:spPr bwMode="auto">
                      <a:xfrm>
                        <a:off x="6447346" y="2772835"/>
                        <a:ext cx="392906" cy="432048"/>
                      </a:xfrm>
                      <a:prstGeom prst="rect">
                        <a:avLst/>
                      </a:prstGeom>
                      <a:noFill/>
                      <a:ln w="9525">
                        <a:noFill/>
                        <a:miter lim="800000"/>
                        <a:headEnd/>
                        <a:tailEnd/>
                      </a:ln>
                    </p:spPr>
                  </p:pic>
                  <p:pic>
                    <p:nvPicPr>
                      <p:cNvPr id="239" name="Picture 238">
                        <a:extLst>
                          <a:ext uri="{FF2B5EF4-FFF2-40B4-BE49-F238E27FC236}">
                            <a16:creationId xmlns:a16="http://schemas.microsoft.com/office/drawing/2014/main" id="{F4ACBB32-0422-906A-E700-C07B77E7C1D6}"/>
                          </a:ext>
                        </a:extLst>
                      </p:cNvPr>
                      <p:cNvPicPr>
                        <a:picLocks noChangeAspect="1" noChangeArrowheads="1"/>
                      </p:cNvPicPr>
                      <p:nvPr/>
                    </p:nvPicPr>
                    <p:blipFill>
                      <a:blip r:embed="rId6" cstate="print"/>
                      <a:srcRect/>
                      <a:stretch>
                        <a:fillRect/>
                      </a:stretch>
                    </p:blipFill>
                    <p:spPr bwMode="auto">
                      <a:xfrm>
                        <a:off x="6928970" y="2782827"/>
                        <a:ext cx="392906" cy="432048"/>
                      </a:xfrm>
                      <a:prstGeom prst="rect">
                        <a:avLst/>
                      </a:prstGeom>
                      <a:noFill/>
                      <a:ln w="9525">
                        <a:noFill/>
                        <a:miter lim="800000"/>
                        <a:headEnd/>
                        <a:tailEnd/>
                      </a:ln>
                    </p:spPr>
                  </p:pic>
                  <p:pic>
                    <p:nvPicPr>
                      <p:cNvPr id="240" name="Picture 239">
                        <a:extLst>
                          <a:ext uri="{FF2B5EF4-FFF2-40B4-BE49-F238E27FC236}">
                            <a16:creationId xmlns:a16="http://schemas.microsoft.com/office/drawing/2014/main" id="{16A44718-A4B0-636B-62AA-8C00400FDAEB}"/>
                          </a:ext>
                        </a:extLst>
                      </p:cNvPr>
                      <p:cNvPicPr>
                        <a:picLocks noChangeAspect="1" noChangeArrowheads="1"/>
                      </p:cNvPicPr>
                      <p:nvPr/>
                    </p:nvPicPr>
                    <p:blipFill>
                      <a:blip r:embed="rId6" cstate="print"/>
                      <a:srcRect/>
                      <a:stretch>
                        <a:fillRect/>
                      </a:stretch>
                    </p:blipFill>
                    <p:spPr bwMode="auto">
                      <a:xfrm>
                        <a:off x="7424579" y="2782911"/>
                        <a:ext cx="392906" cy="432048"/>
                      </a:xfrm>
                      <a:prstGeom prst="rect">
                        <a:avLst/>
                      </a:prstGeom>
                      <a:noFill/>
                      <a:ln w="9525">
                        <a:noFill/>
                        <a:miter lim="800000"/>
                        <a:headEnd/>
                        <a:tailEnd/>
                      </a:ln>
                    </p:spPr>
                  </p:pic>
                  <p:pic>
                    <p:nvPicPr>
                      <p:cNvPr id="241" name="Picture 240">
                        <a:extLst>
                          <a:ext uri="{FF2B5EF4-FFF2-40B4-BE49-F238E27FC236}">
                            <a16:creationId xmlns:a16="http://schemas.microsoft.com/office/drawing/2014/main" id="{C388539D-6E1A-CC24-C6FD-B687E86B32EA}"/>
                          </a:ext>
                        </a:extLst>
                      </p:cNvPr>
                      <p:cNvPicPr>
                        <a:picLocks noChangeAspect="1" noChangeArrowheads="1"/>
                      </p:cNvPicPr>
                      <p:nvPr/>
                    </p:nvPicPr>
                    <p:blipFill>
                      <a:blip r:embed="rId6" cstate="print"/>
                      <a:srcRect/>
                      <a:stretch>
                        <a:fillRect/>
                      </a:stretch>
                    </p:blipFill>
                    <p:spPr bwMode="auto">
                      <a:xfrm>
                        <a:off x="3048164" y="3241916"/>
                        <a:ext cx="392906" cy="432048"/>
                      </a:xfrm>
                      <a:prstGeom prst="rect">
                        <a:avLst/>
                      </a:prstGeom>
                      <a:noFill/>
                      <a:ln w="9525">
                        <a:noFill/>
                        <a:miter lim="800000"/>
                        <a:headEnd/>
                        <a:tailEnd/>
                      </a:ln>
                    </p:spPr>
                  </p:pic>
                  <p:pic>
                    <p:nvPicPr>
                      <p:cNvPr id="242" name="Picture 241">
                        <a:extLst>
                          <a:ext uri="{FF2B5EF4-FFF2-40B4-BE49-F238E27FC236}">
                            <a16:creationId xmlns:a16="http://schemas.microsoft.com/office/drawing/2014/main" id="{3A6547C9-4F4E-D73E-43D8-CAD32B0C7706}"/>
                          </a:ext>
                        </a:extLst>
                      </p:cNvPr>
                      <p:cNvPicPr>
                        <a:picLocks noChangeAspect="1" noChangeArrowheads="1"/>
                      </p:cNvPicPr>
                      <p:nvPr/>
                    </p:nvPicPr>
                    <p:blipFill>
                      <a:blip r:embed="rId6" cstate="print"/>
                      <a:srcRect/>
                      <a:stretch>
                        <a:fillRect/>
                      </a:stretch>
                    </p:blipFill>
                    <p:spPr bwMode="auto">
                      <a:xfrm>
                        <a:off x="3535487" y="3251084"/>
                        <a:ext cx="392906" cy="432048"/>
                      </a:xfrm>
                      <a:prstGeom prst="rect">
                        <a:avLst/>
                      </a:prstGeom>
                      <a:noFill/>
                      <a:ln w="9525">
                        <a:noFill/>
                        <a:miter lim="800000"/>
                        <a:headEnd/>
                        <a:tailEnd/>
                      </a:ln>
                    </p:spPr>
                  </p:pic>
                  <p:pic>
                    <p:nvPicPr>
                      <p:cNvPr id="243" name="Picture 242">
                        <a:extLst>
                          <a:ext uri="{FF2B5EF4-FFF2-40B4-BE49-F238E27FC236}">
                            <a16:creationId xmlns:a16="http://schemas.microsoft.com/office/drawing/2014/main" id="{A65B0D73-D4DF-0B39-77E1-E25B4550073E}"/>
                          </a:ext>
                        </a:extLst>
                      </p:cNvPr>
                      <p:cNvPicPr>
                        <a:picLocks noChangeAspect="1" noChangeArrowheads="1"/>
                      </p:cNvPicPr>
                      <p:nvPr/>
                    </p:nvPicPr>
                    <p:blipFill>
                      <a:blip r:embed="rId6" cstate="print"/>
                      <a:srcRect/>
                      <a:stretch>
                        <a:fillRect/>
                      </a:stretch>
                    </p:blipFill>
                    <p:spPr bwMode="auto">
                      <a:xfrm>
                        <a:off x="4031940" y="3241916"/>
                        <a:ext cx="392906" cy="432048"/>
                      </a:xfrm>
                      <a:prstGeom prst="rect">
                        <a:avLst/>
                      </a:prstGeom>
                      <a:noFill/>
                      <a:ln w="9525">
                        <a:noFill/>
                        <a:miter lim="800000"/>
                        <a:headEnd/>
                        <a:tailEnd/>
                      </a:ln>
                    </p:spPr>
                  </p:pic>
                  <p:pic>
                    <p:nvPicPr>
                      <p:cNvPr id="244" name="Picture 243">
                        <a:extLst>
                          <a:ext uri="{FF2B5EF4-FFF2-40B4-BE49-F238E27FC236}">
                            <a16:creationId xmlns:a16="http://schemas.microsoft.com/office/drawing/2014/main" id="{8D893612-26F7-E320-6E69-3865DC46DB51}"/>
                          </a:ext>
                        </a:extLst>
                      </p:cNvPr>
                      <p:cNvPicPr>
                        <a:picLocks noChangeAspect="1" noChangeArrowheads="1"/>
                      </p:cNvPicPr>
                      <p:nvPr/>
                    </p:nvPicPr>
                    <p:blipFill>
                      <a:blip r:embed="rId6" cstate="print"/>
                      <a:srcRect/>
                      <a:stretch>
                        <a:fillRect/>
                      </a:stretch>
                    </p:blipFill>
                    <p:spPr bwMode="auto">
                      <a:xfrm>
                        <a:off x="4503046" y="3258005"/>
                        <a:ext cx="392906" cy="432048"/>
                      </a:xfrm>
                      <a:prstGeom prst="rect">
                        <a:avLst/>
                      </a:prstGeom>
                      <a:noFill/>
                      <a:ln w="9525">
                        <a:noFill/>
                        <a:miter lim="800000"/>
                        <a:headEnd/>
                        <a:tailEnd/>
                      </a:ln>
                    </p:spPr>
                  </p:pic>
                  <p:pic>
                    <p:nvPicPr>
                      <p:cNvPr id="245" name="Picture 244">
                        <a:extLst>
                          <a:ext uri="{FF2B5EF4-FFF2-40B4-BE49-F238E27FC236}">
                            <a16:creationId xmlns:a16="http://schemas.microsoft.com/office/drawing/2014/main" id="{AC497E5A-82CF-23BF-1579-5EA371FDDC39}"/>
                          </a:ext>
                        </a:extLst>
                      </p:cNvPr>
                      <p:cNvPicPr>
                        <a:picLocks noChangeAspect="1" noChangeArrowheads="1"/>
                      </p:cNvPicPr>
                      <p:nvPr/>
                    </p:nvPicPr>
                    <p:blipFill>
                      <a:blip r:embed="rId6" cstate="print"/>
                      <a:srcRect/>
                      <a:stretch>
                        <a:fillRect/>
                      </a:stretch>
                    </p:blipFill>
                    <p:spPr bwMode="auto">
                      <a:xfrm>
                        <a:off x="4989184" y="3260161"/>
                        <a:ext cx="392906" cy="432048"/>
                      </a:xfrm>
                      <a:prstGeom prst="rect">
                        <a:avLst/>
                      </a:prstGeom>
                      <a:noFill/>
                      <a:ln w="9525">
                        <a:noFill/>
                        <a:miter lim="800000"/>
                        <a:headEnd/>
                        <a:tailEnd/>
                      </a:ln>
                    </p:spPr>
                  </p:pic>
                  <p:pic>
                    <p:nvPicPr>
                      <p:cNvPr id="246" name="Picture 245">
                        <a:extLst>
                          <a:ext uri="{FF2B5EF4-FFF2-40B4-BE49-F238E27FC236}">
                            <a16:creationId xmlns:a16="http://schemas.microsoft.com/office/drawing/2014/main" id="{21AE5E1E-1F1C-E503-E283-3FDE8AA77BC8}"/>
                          </a:ext>
                        </a:extLst>
                      </p:cNvPr>
                      <p:cNvPicPr>
                        <a:picLocks noChangeAspect="1" noChangeArrowheads="1"/>
                      </p:cNvPicPr>
                      <p:nvPr/>
                    </p:nvPicPr>
                    <p:blipFill>
                      <a:blip r:embed="rId6" cstate="print"/>
                      <a:srcRect/>
                      <a:stretch>
                        <a:fillRect/>
                      </a:stretch>
                    </p:blipFill>
                    <p:spPr bwMode="auto">
                      <a:xfrm>
                        <a:off x="5475189" y="3260161"/>
                        <a:ext cx="392906" cy="432048"/>
                      </a:xfrm>
                      <a:prstGeom prst="rect">
                        <a:avLst/>
                      </a:prstGeom>
                      <a:noFill/>
                      <a:ln w="9525">
                        <a:noFill/>
                        <a:miter lim="800000"/>
                        <a:headEnd/>
                        <a:tailEnd/>
                      </a:ln>
                    </p:spPr>
                  </p:pic>
                  <p:pic>
                    <p:nvPicPr>
                      <p:cNvPr id="247" name="Picture 246">
                        <a:extLst>
                          <a:ext uri="{FF2B5EF4-FFF2-40B4-BE49-F238E27FC236}">
                            <a16:creationId xmlns:a16="http://schemas.microsoft.com/office/drawing/2014/main" id="{2E0213EB-2DA0-A53B-FCB0-B74F14129BA9}"/>
                          </a:ext>
                        </a:extLst>
                      </p:cNvPr>
                      <p:cNvPicPr>
                        <a:picLocks noChangeAspect="1" noChangeArrowheads="1"/>
                      </p:cNvPicPr>
                      <p:nvPr/>
                    </p:nvPicPr>
                    <p:blipFill>
                      <a:blip r:embed="rId6" cstate="print"/>
                      <a:srcRect/>
                      <a:stretch>
                        <a:fillRect/>
                      </a:stretch>
                    </p:blipFill>
                    <p:spPr bwMode="auto">
                      <a:xfrm>
                        <a:off x="5961309" y="3253290"/>
                        <a:ext cx="392906" cy="432048"/>
                      </a:xfrm>
                      <a:prstGeom prst="rect">
                        <a:avLst/>
                      </a:prstGeom>
                      <a:noFill/>
                      <a:ln w="9525">
                        <a:noFill/>
                        <a:miter lim="800000"/>
                        <a:headEnd/>
                        <a:tailEnd/>
                      </a:ln>
                    </p:spPr>
                  </p:pic>
                  <p:pic>
                    <p:nvPicPr>
                      <p:cNvPr id="248" name="Picture 247">
                        <a:extLst>
                          <a:ext uri="{FF2B5EF4-FFF2-40B4-BE49-F238E27FC236}">
                            <a16:creationId xmlns:a16="http://schemas.microsoft.com/office/drawing/2014/main" id="{00CA75FA-46FC-93B1-14CB-2FE008E91284}"/>
                          </a:ext>
                        </a:extLst>
                      </p:cNvPr>
                      <p:cNvPicPr>
                        <a:picLocks noChangeAspect="1" noChangeArrowheads="1"/>
                      </p:cNvPicPr>
                      <p:nvPr/>
                    </p:nvPicPr>
                    <p:blipFill>
                      <a:blip r:embed="rId6" cstate="print"/>
                      <a:srcRect/>
                      <a:stretch>
                        <a:fillRect/>
                      </a:stretch>
                    </p:blipFill>
                    <p:spPr bwMode="auto">
                      <a:xfrm>
                        <a:off x="6447855" y="3245816"/>
                        <a:ext cx="392906" cy="432048"/>
                      </a:xfrm>
                      <a:prstGeom prst="rect">
                        <a:avLst/>
                      </a:prstGeom>
                      <a:noFill/>
                      <a:ln w="9525">
                        <a:noFill/>
                        <a:miter lim="800000"/>
                        <a:headEnd/>
                        <a:tailEnd/>
                      </a:ln>
                    </p:spPr>
                  </p:pic>
                  <p:pic>
                    <p:nvPicPr>
                      <p:cNvPr id="249" name="Picture 248">
                        <a:extLst>
                          <a:ext uri="{FF2B5EF4-FFF2-40B4-BE49-F238E27FC236}">
                            <a16:creationId xmlns:a16="http://schemas.microsoft.com/office/drawing/2014/main" id="{6A66C7C4-A441-E6F6-7722-CF55831EEBF5}"/>
                          </a:ext>
                        </a:extLst>
                      </p:cNvPr>
                      <p:cNvPicPr>
                        <a:picLocks noChangeAspect="1" noChangeArrowheads="1"/>
                      </p:cNvPicPr>
                      <p:nvPr/>
                    </p:nvPicPr>
                    <p:blipFill>
                      <a:blip r:embed="rId6" cstate="print"/>
                      <a:srcRect/>
                      <a:stretch>
                        <a:fillRect/>
                      </a:stretch>
                    </p:blipFill>
                    <p:spPr bwMode="auto">
                      <a:xfrm>
                        <a:off x="6936227" y="3244351"/>
                        <a:ext cx="392906" cy="432048"/>
                      </a:xfrm>
                      <a:prstGeom prst="rect">
                        <a:avLst/>
                      </a:prstGeom>
                      <a:noFill/>
                      <a:ln w="9525">
                        <a:noFill/>
                        <a:miter lim="800000"/>
                        <a:headEnd/>
                        <a:tailEnd/>
                      </a:ln>
                    </p:spPr>
                  </p:pic>
                </p:grpSp>
                <p:pic>
                  <p:nvPicPr>
                    <p:cNvPr id="161" name="Picture 160">
                      <a:extLst>
                        <a:ext uri="{FF2B5EF4-FFF2-40B4-BE49-F238E27FC236}">
                          <a16:creationId xmlns:a16="http://schemas.microsoft.com/office/drawing/2014/main" id="{CA10DB17-8A90-5A1F-1A7A-BF82981DC198}"/>
                        </a:ext>
                      </a:extLst>
                    </p:cNvPr>
                    <p:cNvPicPr>
                      <a:picLocks noChangeAspect="1" noChangeArrowheads="1"/>
                    </p:cNvPicPr>
                    <p:nvPr/>
                  </p:nvPicPr>
                  <p:blipFill>
                    <a:blip r:embed="rId6" cstate="print"/>
                    <a:srcRect/>
                    <a:stretch>
                      <a:fillRect/>
                    </a:stretch>
                  </p:blipFill>
                  <p:spPr bwMode="auto">
                    <a:xfrm>
                      <a:off x="6475944" y="483978"/>
                      <a:ext cx="392906" cy="432048"/>
                    </a:xfrm>
                    <a:prstGeom prst="rect">
                      <a:avLst/>
                    </a:prstGeom>
                    <a:noFill/>
                    <a:ln w="9525">
                      <a:noFill/>
                      <a:miter lim="800000"/>
                      <a:headEnd/>
                      <a:tailEnd/>
                    </a:ln>
                  </p:spPr>
                </p:pic>
              </p:grpSp>
              <p:pic>
                <p:nvPicPr>
                  <p:cNvPr id="158" name="Picture 157">
                    <a:extLst>
                      <a:ext uri="{FF2B5EF4-FFF2-40B4-BE49-F238E27FC236}">
                        <a16:creationId xmlns:a16="http://schemas.microsoft.com/office/drawing/2014/main" id="{26D4AAAA-4B71-77C6-C40B-5B00A39C2D60}"/>
                      </a:ext>
                    </a:extLst>
                  </p:cNvPr>
                  <p:cNvPicPr>
                    <a:picLocks noChangeAspect="1" noChangeArrowheads="1"/>
                  </p:cNvPicPr>
                  <p:nvPr/>
                </p:nvPicPr>
                <p:blipFill>
                  <a:blip r:embed="rId6" cstate="print"/>
                  <a:srcRect/>
                  <a:stretch>
                    <a:fillRect/>
                  </a:stretch>
                </p:blipFill>
                <p:spPr bwMode="auto">
                  <a:xfrm>
                    <a:off x="5965589" y="1412554"/>
                    <a:ext cx="392906" cy="432048"/>
                  </a:xfrm>
                  <a:prstGeom prst="rect">
                    <a:avLst/>
                  </a:prstGeom>
                  <a:noFill/>
                  <a:ln w="9525">
                    <a:noFill/>
                    <a:miter lim="800000"/>
                    <a:headEnd/>
                    <a:tailEnd/>
                  </a:ln>
                </p:spPr>
              </p:pic>
              <p:pic>
                <p:nvPicPr>
                  <p:cNvPr id="159" name="Picture 158">
                    <a:extLst>
                      <a:ext uri="{FF2B5EF4-FFF2-40B4-BE49-F238E27FC236}">
                        <a16:creationId xmlns:a16="http://schemas.microsoft.com/office/drawing/2014/main" id="{F6288F75-CDC4-F74E-E9E0-613304B595D0}"/>
                      </a:ext>
                    </a:extLst>
                  </p:cNvPr>
                  <p:cNvPicPr>
                    <a:picLocks noChangeAspect="1" noChangeArrowheads="1"/>
                  </p:cNvPicPr>
                  <p:nvPr/>
                </p:nvPicPr>
                <p:blipFill>
                  <a:blip r:embed="rId6" cstate="print"/>
                  <a:srcRect/>
                  <a:stretch>
                    <a:fillRect/>
                  </a:stretch>
                </p:blipFill>
                <p:spPr bwMode="auto">
                  <a:xfrm>
                    <a:off x="4510508" y="1860434"/>
                    <a:ext cx="392906" cy="432048"/>
                  </a:xfrm>
                  <a:prstGeom prst="rect">
                    <a:avLst/>
                  </a:prstGeom>
                  <a:noFill/>
                  <a:ln w="9525">
                    <a:noFill/>
                    <a:miter lim="800000"/>
                    <a:headEnd/>
                    <a:tailEnd/>
                  </a:ln>
                </p:spPr>
              </p:pic>
            </p:grpSp>
            <p:pic>
              <p:nvPicPr>
                <p:cNvPr id="156" name="Picture 155">
                  <a:extLst>
                    <a:ext uri="{FF2B5EF4-FFF2-40B4-BE49-F238E27FC236}">
                      <a16:creationId xmlns:a16="http://schemas.microsoft.com/office/drawing/2014/main" id="{78AA54F9-CE84-26B2-0CDF-66F2E7D8A242}"/>
                    </a:ext>
                  </a:extLst>
                </p:cNvPr>
                <p:cNvPicPr>
                  <a:picLocks noChangeAspect="1" noChangeArrowheads="1"/>
                </p:cNvPicPr>
                <p:nvPr/>
              </p:nvPicPr>
              <p:blipFill>
                <a:blip r:embed="rId6" cstate="print"/>
                <a:srcRect/>
                <a:stretch>
                  <a:fillRect/>
                </a:stretch>
              </p:blipFill>
              <p:spPr bwMode="auto">
                <a:xfrm>
                  <a:off x="5964981" y="2328152"/>
                  <a:ext cx="392906" cy="432048"/>
                </a:xfrm>
                <a:prstGeom prst="rect">
                  <a:avLst/>
                </a:prstGeom>
                <a:noFill/>
                <a:ln w="9525">
                  <a:noFill/>
                  <a:miter lim="800000"/>
                  <a:headEnd/>
                  <a:tailEnd/>
                </a:ln>
              </p:spPr>
            </p:pic>
          </p:grpSp>
          <p:pic>
            <p:nvPicPr>
              <p:cNvPr id="147" name="Picture 146">
                <a:extLst>
                  <a:ext uri="{FF2B5EF4-FFF2-40B4-BE49-F238E27FC236}">
                    <a16:creationId xmlns:a16="http://schemas.microsoft.com/office/drawing/2014/main" id="{9A7E2008-02F3-9C81-5DA1-3877D50CC6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29563" y="3838572"/>
                <a:ext cx="218221" cy="222530"/>
              </a:xfrm>
              <a:prstGeom prst="rect">
                <a:avLst/>
              </a:prstGeom>
            </p:spPr>
          </p:pic>
          <p:pic>
            <p:nvPicPr>
              <p:cNvPr id="148" name="Picture 147">
                <a:extLst>
                  <a:ext uri="{FF2B5EF4-FFF2-40B4-BE49-F238E27FC236}">
                    <a16:creationId xmlns:a16="http://schemas.microsoft.com/office/drawing/2014/main" id="{0CF178C2-7E7C-938E-3FF8-0D280569763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00210" y="4093942"/>
                <a:ext cx="218221" cy="222530"/>
              </a:xfrm>
              <a:prstGeom prst="rect">
                <a:avLst/>
              </a:prstGeom>
            </p:spPr>
          </p:pic>
          <p:pic>
            <p:nvPicPr>
              <p:cNvPr id="149" name="Picture 148">
                <a:extLst>
                  <a:ext uri="{FF2B5EF4-FFF2-40B4-BE49-F238E27FC236}">
                    <a16:creationId xmlns:a16="http://schemas.microsoft.com/office/drawing/2014/main" id="{D747D91A-EDCE-A44D-9743-9713CF95FA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23184" y="4089985"/>
                <a:ext cx="218221" cy="222530"/>
              </a:xfrm>
              <a:prstGeom prst="rect">
                <a:avLst/>
              </a:prstGeom>
            </p:spPr>
          </p:pic>
          <p:pic>
            <p:nvPicPr>
              <p:cNvPr id="150" name="Picture 149">
                <a:extLst>
                  <a:ext uri="{FF2B5EF4-FFF2-40B4-BE49-F238E27FC236}">
                    <a16:creationId xmlns:a16="http://schemas.microsoft.com/office/drawing/2014/main" id="{20ECB43E-81DD-692B-652F-6C93F728E37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36143" y="4089985"/>
                <a:ext cx="218221" cy="222530"/>
              </a:xfrm>
              <a:prstGeom prst="rect">
                <a:avLst/>
              </a:prstGeom>
            </p:spPr>
          </p:pic>
          <p:pic>
            <p:nvPicPr>
              <p:cNvPr id="151" name="Picture 150">
                <a:extLst>
                  <a:ext uri="{FF2B5EF4-FFF2-40B4-BE49-F238E27FC236}">
                    <a16:creationId xmlns:a16="http://schemas.microsoft.com/office/drawing/2014/main" id="{F1CFB271-E916-7555-7FC8-8085D629111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54957" y="4100548"/>
                <a:ext cx="218221" cy="222530"/>
              </a:xfrm>
              <a:prstGeom prst="rect">
                <a:avLst/>
              </a:prstGeom>
            </p:spPr>
          </p:pic>
          <p:pic>
            <p:nvPicPr>
              <p:cNvPr id="152" name="Picture 151">
                <a:extLst>
                  <a:ext uri="{FF2B5EF4-FFF2-40B4-BE49-F238E27FC236}">
                    <a16:creationId xmlns:a16="http://schemas.microsoft.com/office/drawing/2014/main" id="{3DEA16D7-116C-5032-9885-05AB1C6AC47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77234" y="4100548"/>
                <a:ext cx="218221" cy="222530"/>
              </a:xfrm>
              <a:prstGeom prst="rect">
                <a:avLst/>
              </a:prstGeom>
            </p:spPr>
          </p:pic>
          <p:pic>
            <p:nvPicPr>
              <p:cNvPr id="153" name="Picture 152">
                <a:extLst>
                  <a:ext uri="{FF2B5EF4-FFF2-40B4-BE49-F238E27FC236}">
                    <a16:creationId xmlns:a16="http://schemas.microsoft.com/office/drawing/2014/main" id="{1D2BE124-5BA7-F5C5-A00E-106F4822838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5617" y="4096883"/>
                <a:ext cx="218221" cy="222530"/>
              </a:xfrm>
              <a:prstGeom prst="rect">
                <a:avLst/>
              </a:prstGeom>
            </p:spPr>
          </p:pic>
          <p:pic>
            <p:nvPicPr>
              <p:cNvPr id="154" name="Picture 153">
                <a:extLst>
                  <a:ext uri="{FF2B5EF4-FFF2-40B4-BE49-F238E27FC236}">
                    <a16:creationId xmlns:a16="http://schemas.microsoft.com/office/drawing/2014/main" id="{7FF33A70-5478-85F0-06F4-4D740F64A5E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10804" y="4106502"/>
                <a:ext cx="218221" cy="222530"/>
              </a:xfrm>
              <a:prstGeom prst="rect">
                <a:avLst/>
              </a:prstGeom>
            </p:spPr>
          </p:pic>
        </p:grpSp>
      </p:grpSp>
      <p:sp>
        <p:nvSpPr>
          <p:cNvPr id="250" name="TextBox 249">
            <a:extLst>
              <a:ext uri="{FF2B5EF4-FFF2-40B4-BE49-F238E27FC236}">
                <a16:creationId xmlns:a16="http://schemas.microsoft.com/office/drawing/2014/main" id="{0D2E1162-7031-4805-E3DB-25599BF2B5E7}"/>
              </a:ext>
            </a:extLst>
          </p:cNvPr>
          <p:cNvSpPr txBox="1"/>
          <p:nvPr/>
        </p:nvSpPr>
        <p:spPr>
          <a:xfrm>
            <a:off x="9891406" y="2965140"/>
            <a:ext cx="3879874" cy="446776"/>
          </a:xfrm>
          <a:prstGeom prst="rect">
            <a:avLst/>
          </a:prstGeom>
          <a:noFill/>
        </p:spPr>
        <p:txBody>
          <a:bodyPr wrap="square" rtlCol="0">
            <a:noAutofit/>
          </a:bodyPr>
          <a:lstStyle/>
          <a:p>
            <a:pPr algn="l">
              <a:lnSpc>
                <a:spcPct val="100000"/>
              </a:lnSpc>
              <a:spcBef>
                <a:spcPts val="0"/>
              </a:spcBef>
              <a:spcAft>
                <a:spcPts val="800"/>
              </a:spcAft>
            </a:pPr>
            <a:r>
              <a:rPr lang="en-US" sz="1100" dirty="0"/>
              <a:t>Bowring, Painter and Hastings, 2019</a:t>
            </a:r>
          </a:p>
        </p:txBody>
      </p:sp>
    </p:spTree>
    <p:extLst>
      <p:ext uri="{BB962C8B-B14F-4D97-AF65-F5344CB8AC3E}">
        <p14:creationId xmlns:p14="http://schemas.microsoft.com/office/powerpoint/2010/main" val="4099704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1F975-BED6-3975-9850-18197F3A1590}"/>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E00039B-0A73-8247-1355-AB7CD16227F3}"/>
              </a:ext>
            </a:extLst>
          </p:cNvPr>
          <p:cNvSpPr/>
          <p:nvPr/>
        </p:nvSpPr>
        <p:spPr>
          <a:xfrm>
            <a:off x="0" y="0"/>
            <a:ext cx="6673173" cy="685800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E33D"/>
              </a:solidFill>
            </a:endParaRPr>
          </a:p>
        </p:txBody>
      </p:sp>
      <p:sp>
        <p:nvSpPr>
          <p:cNvPr id="11" name="Rectangle 10">
            <a:extLst>
              <a:ext uri="{FF2B5EF4-FFF2-40B4-BE49-F238E27FC236}">
                <a16:creationId xmlns:a16="http://schemas.microsoft.com/office/drawing/2014/main" id="{1150CAC4-91D7-F209-94FF-99C6573BD74F}"/>
              </a:ext>
            </a:extLst>
          </p:cNvPr>
          <p:cNvSpPr/>
          <p:nvPr/>
        </p:nvSpPr>
        <p:spPr>
          <a:xfrm>
            <a:off x="6673173" y="0"/>
            <a:ext cx="5518828" cy="6858000"/>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E33D"/>
              </a:solidFill>
            </a:endParaRPr>
          </a:p>
        </p:txBody>
      </p:sp>
      <p:sp>
        <p:nvSpPr>
          <p:cNvPr id="6" name="Rectangle 5">
            <a:extLst>
              <a:ext uri="{FF2B5EF4-FFF2-40B4-BE49-F238E27FC236}">
                <a16:creationId xmlns:a16="http://schemas.microsoft.com/office/drawing/2014/main" id="{862B5986-632A-F25B-1141-E83DBCDF901B}"/>
              </a:ext>
            </a:extLst>
          </p:cNvPr>
          <p:cNvSpPr/>
          <p:nvPr/>
        </p:nvSpPr>
        <p:spPr>
          <a:xfrm>
            <a:off x="0" y="0"/>
            <a:ext cx="12192000" cy="1379095"/>
          </a:xfrm>
          <a:prstGeom prst="rect">
            <a:avLst/>
          </a:prstGeom>
          <a:solidFill>
            <a:srgbClr val="154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44">
            <a:extLst>
              <a:ext uri="{FF2B5EF4-FFF2-40B4-BE49-F238E27FC236}">
                <a16:creationId xmlns:a16="http://schemas.microsoft.com/office/drawing/2014/main" id="{E4CDC102-2C75-69D8-A209-9F860F69FE6F}"/>
              </a:ext>
            </a:extLst>
          </p:cNvPr>
          <p:cNvSpPr/>
          <p:nvPr/>
        </p:nvSpPr>
        <p:spPr>
          <a:xfrm>
            <a:off x="937406" y="225151"/>
            <a:ext cx="10317188" cy="746757"/>
          </a:xfrm>
          <a:prstGeom prst="roundRec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Rationale for a </a:t>
            </a:r>
            <a:r>
              <a:rPr lang="en-US" sz="3200" b="1" dirty="0" err="1">
                <a:solidFill>
                  <a:schemeClr val="tx1"/>
                </a:solidFill>
              </a:rPr>
              <a:t>behaviour</a:t>
            </a:r>
            <a:r>
              <a:rPr lang="en-US" sz="3200" b="1" dirty="0">
                <a:solidFill>
                  <a:schemeClr val="tx1"/>
                </a:solidFill>
              </a:rPr>
              <a:t> checklist </a:t>
            </a:r>
          </a:p>
        </p:txBody>
      </p:sp>
      <p:sp>
        <p:nvSpPr>
          <p:cNvPr id="8" name="Oval 7">
            <a:extLst>
              <a:ext uri="{FF2B5EF4-FFF2-40B4-BE49-F238E27FC236}">
                <a16:creationId xmlns:a16="http://schemas.microsoft.com/office/drawing/2014/main" id="{2D148CA1-49FB-AC3C-A99C-1C688F12A08E}"/>
              </a:ext>
            </a:extLst>
          </p:cNvPr>
          <p:cNvSpPr/>
          <p:nvPr/>
        </p:nvSpPr>
        <p:spPr>
          <a:xfrm>
            <a:off x="213177" y="188010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1</a:t>
            </a:r>
          </a:p>
        </p:txBody>
      </p:sp>
      <p:sp>
        <p:nvSpPr>
          <p:cNvPr id="15" name="TextBox 14">
            <a:extLst>
              <a:ext uri="{FF2B5EF4-FFF2-40B4-BE49-F238E27FC236}">
                <a16:creationId xmlns:a16="http://schemas.microsoft.com/office/drawing/2014/main" id="{BFD52C73-F402-9A6A-FE19-CA47171D7496}"/>
              </a:ext>
            </a:extLst>
          </p:cNvPr>
          <p:cNvSpPr txBox="1"/>
          <p:nvPr/>
        </p:nvSpPr>
        <p:spPr>
          <a:xfrm>
            <a:off x="1158972" y="1774120"/>
            <a:ext cx="5057002" cy="1200329"/>
          </a:xfrm>
          <a:prstGeom prst="rect">
            <a:avLst/>
          </a:prstGeom>
          <a:noFill/>
        </p:spPr>
        <p:txBody>
          <a:bodyPr wrap="square" rtlCol="0">
            <a:spAutoFit/>
          </a:bodyPr>
          <a:lstStyle/>
          <a:p>
            <a:r>
              <a:rPr lang="en-US" sz="2400" dirty="0"/>
              <a:t>High prevalence of behaviours of concern in children with intellectual disability. </a:t>
            </a:r>
          </a:p>
        </p:txBody>
      </p:sp>
      <p:sp>
        <p:nvSpPr>
          <p:cNvPr id="17" name="Oval 16">
            <a:extLst>
              <a:ext uri="{FF2B5EF4-FFF2-40B4-BE49-F238E27FC236}">
                <a16:creationId xmlns:a16="http://schemas.microsoft.com/office/drawing/2014/main" id="{FA0EA24F-2AE7-D43E-5608-896D5EDFD019}"/>
              </a:ext>
            </a:extLst>
          </p:cNvPr>
          <p:cNvSpPr/>
          <p:nvPr/>
        </p:nvSpPr>
        <p:spPr>
          <a:xfrm>
            <a:off x="208338" y="3240629"/>
            <a:ext cx="803339" cy="749063"/>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54794"/>
                </a:solidFill>
              </a:rPr>
              <a:t>2</a:t>
            </a:r>
          </a:p>
        </p:txBody>
      </p:sp>
      <p:sp>
        <p:nvSpPr>
          <p:cNvPr id="2" name="TextBox 1">
            <a:extLst>
              <a:ext uri="{FF2B5EF4-FFF2-40B4-BE49-F238E27FC236}">
                <a16:creationId xmlns:a16="http://schemas.microsoft.com/office/drawing/2014/main" id="{75AA1417-2564-47B2-1A3E-B08C1B0C96B8}"/>
              </a:ext>
            </a:extLst>
          </p:cNvPr>
          <p:cNvSpPr txBox="1"/>
          <p:nvPr/>
        </p:nvSpPr>
        <p:spPr>
          <a:xfrm>
            <a:off x="1158467" y="3014995"/>
            <a:ext cx="4897583" cy="1200329"/>
          </a:xfrm>
          <a:prstGeom prst="rect">
            <a:avLst/>
          </a:prstGeom>
          <a:noFill/>
        </p:spPr>
        <p:txBody>
          <a:bodyPr wrap="square" rtlCol="0">
            <a:spAutoFit/>
          </a:bodyPr>
          <a:lstStyle/>
          <a:p>
            <a:r>
              <a:rPr lang="en-US" sz="2400" dirty="0"/>
              <a:t>Parents often report not knowing where to begin or what questions to ask. </a:t>
            </a:r>
          </a:p>
        </p:txBody>
      </p:sp>
      <p:pic>
        <p:nvPicPr>
          <p:cNvPr id="12" name="Picture 11">
            <a:extLst>
              <a:ext uri="{FF2B5EF4-FFF2-40B4-BE49-F238E27FC236}">
                <a16:creationId xmlns:a16="http://schemas.microsoft.com/office/drawing/2014/main" id="{C76C7A94-4FE7-51CA-EBA4-03F571E68113}"/>
              </a:ext>
            </a:extLst>
          </p:cNvPr>
          <p:cNvPicPr>
            <a:picLocks noChangeAspect="1"/>
          </p:cNvPicPr>
          <p:nvPr/>
        </p:nvPicPr>
        <p:blipFill>
          <a:blip r:embed="rId3"/>
          <a:stretch>
            <a:fillRect/>
          </a:stretch>
        </p:blipFill>
        <p:spPr>
          <a:xfrm>
            <a:off x="7831640" y="2129577"/>
            <a:ext cx="3416507" cy="3527469"/>
          </a:xfrm>
          <a:prstGeom prst="rect">
            <a:avLst/>
          </a:prstGeom>
        </p:spPr>
      </p:pic>
    </p:spTree>
    <p:extLst>
      <p:ext uri="{BB962C8B-B14F-4D97-AF65-F5344CB8AC3E}">
        <p14:creationId xmlns:p14="http://schemas.microsoft.com/office/powerpoint/2010/main" val="25745460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6" ma:contentTypeDescription="Create a new document." ma:contentTypeScope="" ma:versionID="455c2161f5b73f2a698616d02f07aa47">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888cfaeb3c0a23ff9de9fddae14e9fe"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74299F2F-53D8-4F04-89F8-F8961CB59FBC}">
  <ds:schemaRefs>
    <ds:schemaRef ds:uri="http://purl.org/dc/dcmitype/"/>
    <ds:schemaRef ds:uri="http://purl.org/dc/elements/1.1/"/>
    <ds:schemaRef ds:uri="http://schemas.microsoft.com/office/infopath/2007/PartnerControls"/>
    <ds:schemaRef ds:uri="http://schemas.microsoft.com/office/2006/documentManagement/types"/>
    <ds:schemaRef ds:uri="ef19808f-d5e4-40cd-93fa-31b8700ee2cf"/>
    <ds:schemaRef ds:uri="http://schemas.openxmlformats.org/package/2006/metadata/core-properties"/>
    <ds:schemaRef ds:uri="2457cae1-bbb3-49df-91d0-3eeeba63d323"/>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27E1CF70-444F-436E-BCF7-3A0908B68954}">
  <ds:schemaRefs>
    <ds:schemaRef ds:uri="2457cae1-bbb3-49df-91d0-3eeeba63d323"/>
    <ds:schemaRef ds:uri="ef19808f-d5e4-40cd-93fa-31b8700ee2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358</TotalTime>
  <Words>1620</Words>
  <Application>Microsoft Office PowerPoint</Application>
  <PresentationFormat>Widescreen</PresentationFormat>
  <Paragraphs>424</Paragraphs>
  <Slides>29</Slides>
  <Notes>16</Notes>
  <HiddenSlides>0</HiddenSlides>
  <MMClips>0</MMClips>
  <ScaleCrop>false</ScaleCrop>
  <HeadingPairs>
    <vt:vector size="4" baseType="variant">
      <vt:variant>
        <vt:lpstr>Theme</vt:lpstr>
      </vt:variant>
      <vt:variant>
        <vt:i4>7</vt:i4>
      </vt:variant>
      <vt:variant>
        <vt:lpstr>Slide Titles</vt:lpstr>
      </vt:variant>
      <vt:variant>
        <vt:i4>29</vt:i4>
      </vt:variant>
    </vt:vector>
  </HeadingPairs>
  <TitlesOfParts>
    <vt:vector size="36" baseType="lpstr">
      <vt:lpstr>UoW_Template_Black</vt:lpstr>
      <vt:lpstr>UoW_Template_Purple</vt:lpstr>
      <vt:lpstr>UoW_Template_Lavender</vt:lpstr>
      <vt:lpstr>UoW_Template_Blue</vt:lpstr>
      <vt:lpstr>UoW_Template_Green</vt:lpstr>
      <vt:lpstr>UoW_Template_Yellow</vt:lpstr>
      <vt:lpstr>UoW_Template_Coral</vt:lpstr>
      <vt:lpstr>Thinking differently about behaviour that challenges</vt:lpstr>
      <vt:lpstr>Disclaimer</vt:lpstr>
      <vt:lpstr>Roadmap</vt:lpstr>
      <vt:lpstr>Who are we?</vt:lpstr>
      <vt:lpstr>The challenge</vt:lpstr>
      <vt:lpstr>Everyone is different</vt:lpstr>
      <vt:lpstr>“Challenging behaviour is defined as "culturally abnormal behaviour(s) of such intensity, frequency or duration that the physical safety of the person or others is placed in serious jeopardy, or behaviour which is likely to seriously limit or deny access to the use of ordinary community facilities" </vt:lpstr>
      <vt:lpstr>PowerPoint Presentation</vt:lpstr>
      <vt:lpstr>PowerPoint Presentation</vt:lpstr>
      <vt:lpstr>PowerPoint Presentation</vt:lpstr>
      <vt:lpstr>PowerPoint Presentation</vt:lpstr>
      <vt:lpstr>Phase 1: Development of The Behaviour Checklist Funding: Great Ormond Street Hospital Charity; 2021-2025</vt:lpstr>
      <vt:lpstr>The Behaviour Checklist</vt:lpstr>
      <vt:lpstr>PowerPoint Presentation</vt:lpstr>
      <vt:lpstr>PowerPoint Presentation</vt:lpstr>
      <vt:lpstr>Underpinning research: item 1 – pain and discomfort</vt:lpstr>
      <vt:lpstr>PowerPoint Presentation</vt:lpstr>
      <vt:lpstr>Underpinning research: item 6 – impulsivity</vt:lpstr>
      <vt:lpstr>Communication</vt:lpstr>
      <vt:lpstr>Communication</vt:lpstr>
      <vt:lpstr>Learned behaviour Social communicative function of behaviour that challenges: Positive reinforcement</vt:lpstr>
      <vt:lpstr>PowerPoint Presentation</vt:lpstr>
      <vt:lpstr>Learned behaviour Social communicative function of behaviour that challenges: Negative reinforcement</vt:lpstr>
      <vt:lpstr>Phase 2: Acceptability of The Behaviour Checklist </vt:lpstr>
      <vt:lpstr>Phase 2: Acceptability of The Behaviour Checklist </vt:lpstr>
      <vt:lpstr>Phase 2: Acceptability of The Behaviour Checklist </vt:lpstr>
      <vt:lpstr>Phase 2: Acceptability of The Behaviour Checklist </vt:lpstr>
      <vt:lpstr>More resources for behaviour that challenges</vt:lpstr>
      <vt:lpstr>When dealing with us professionals:  Speak softly and carry a big stick.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Crawford, Hayley</cp:lastModifiedBy>
  <cp:revision>6</cp:revision>
  <dcterms:created xsi:type="dcterms:W3CDTF">2025-03-11T16:19:18Z</dcterms:created>
  <dcterms:modified xsi:type="dcterms:W3CDTF">2026-04-02T11:51:46Z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y fmtid="{D5CDD505-2E9C-101B-9397-08002B2CF9AE}" pid="3" name="MediaServiceImageTags">
    <vt:lpwstr/>
  </property>
</Properties>
</file>