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78" r:id="rId5"/>
    <p:sldId id="260" r:id="rId6"/>
    <p:sldId id="275" r:id="rId7"/>
    <p:sldId id="261" r:id="rId8"/>
    <p:sldId id="259" r:id="rId9"/>
    <p:sldId id="276" r:id="rId10"/>
    <p:sldId id="262" r:id="rId11"/>
    <p:sldId id="263" r:id="rId12"/>
    <p:sldId id="27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70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359A5-85FF-8844-BB33-DFB26888524A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8574E-9BB1-D94B-BEAF-3710F5E1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61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64179-1EF2-6A4D-BA5A-F1EEAB30EFFC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C3748-9981-FF47-8056-B3757D44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18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Move away</a:t>
            </a:r>
            <a:r>
              <a:rPr lang="en-US" baseline="0" dirty="0" smtClean="0"/>
              <a:t> from paper</a:t>
            </a:r>
          </a:p>
          <a:p>
            <a:r>
              <a:rPr lang="en-US" baseline="0" dirty="0" smtClean="0"/>
              <a:t>Raise some I hope critical questions about community and about online community and consensus in community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C3748-9981-FF47-8056-B3757D4480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64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C3748-9981-FF47-8056-B3757D4480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10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C3748-9981-FF47-8056-B3757D4480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76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C3748-9981-FF47-8056-B3757D4480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76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enjoyed reading</a:t>
            </a:r>
            <a:r>
              <a:rPr lang="en-US" baseline="0" dirty="0" smtClean="0"/>
              <a:t> this account -  unplanned and lack of understanding of what trying to do and how to support it but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C3748-9981-FF47-8056-B3757D4480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88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right – there</a:t>
            </a:r>
            <a:r>
              <a:rPr lang="en-US" baseline="0" dirty="0" smtClean="0"/>
              <a:t> is a whole story here about being paradigm shifts – often because we do not see the history of what we are talking about – </a:t>
            </a:r>
          </a:p>
          <a:p>
            <a:r>
              <a:rPr lang="en-US" baseline="0" dirty="0" smtClean="0"/>
              <a:t>Pick out what we like and say if affords activities we like, evidence the existence of debate and find ways of </a:t>
            </a:r>
            <a:r>
              <a:rPr lang="en-US" baseline="0" dirty="0" err="1" smtClean="0"/>
              <a:t>categorising</a:t>
            </a:r>
            <a:r>
              <a:rPr lang="en-US" baseline="0" dirty="0" smtClean="0"/>
              <a:t> it, and wrap it up as Co P and job done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doing this we have uncritical idea about community – celebrate both the idea of community and consensus or </a:t>
            </a:r>
            <a:r>
              <a:rPr lang="en-US" baseline="0" dirty="0" err="1" smtClean="0"/>
              <a:t>refication</a:t>
            </a:r>
            <a:r>
              <a:rPr lang="en-US" baseline="0" dirty="0" smtClean="0"/>
              <a:t> within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C3748-9981-FF47-8056-B3757D4480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99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C3748-9981-FF47-8056-B3757D4480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0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25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6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6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4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6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42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92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9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5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32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409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845CB-E20C-804E-BF87-3946CEB38E3D}" type="datetimeFigureOut">
              <a:rPr lang="en-US" smtClean="0"/>
              <a:t>17/05/16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4DAF9-28F8-0A4F-AE7A-71448F0B1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9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fac/soc/ces/research/current/socialtheory/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Slippery Fish: a scalable small project</a:t>
            </a:r>
          </a:p>
          <a:p>
            <a:r>
              <a:rPr lang="en-US" dirty="0" smtClean="0"/>
              <a:t>Michael Hammond</a:t>
            </a:r>
          </a:p>
          <a:p>
            <a:endParaRPr lang="en-US" dirty="0" smtClean="0"/>
          </a:p>
          <a:p>
            <a:r>
              <a:rPr lang="en-US" i="1" dirty="0" smtClean="0"/>
              <a:t>Heather </a:t>
            </a:r>
            <a:r>
              <a:rPr lang="en-US" i="1" dirty="0"/>
              <a:t>Griffiths, </a:t>
            </a:r>
            <a:r>
              <a:rPr lang="en-US" i="1" dirty="0" err="1"/>
              <a:t>Siobhand</a:t>
            </a:r>
            <a:r>
              <a:rPr lang="en-US" i="1" dirty="0"/>
              <a:t> </a:t>
            </a:r>
            <a:r>
              <a:rPr lang="en-US" i="1" dirty="0" err="1"/>
              <a:t>Dytham</a:t>
            </a:r>
            <a:r>
              <a:rPr lang="en-US" i="1" dirty="0"/>
              <a:t>, Elizabeth </a:t>
            </a:r>
            <a:r>
              <a:rPr lang="en-US" i="1" dirty="0" err="1"/>
              <a:t>Ablett</a:t>
            </a:r>
            <a:r>
              <a:rPr lang="en-US" i="1" dirty="0"/>
              <a:t>, </a:t>
            </a:r>
            <a:endParaRPr lang="en-US" i="1" dirty="0" smtClean="0"/>
          </a:p>
          <a:p>
            <a:r>
              <a:rPr lang="en-US" i="1" dirty="0" smtClean="0"/>
              <a:t>Daniel </a:t>
            </a:r>
            <a:r>
              <a:rPr lang="en-US" i="1" dirty="0"/>
              <a:t>Silva, </a:t>
            </a:r>
            <a:r>
              <a:rPr lang="en-US" i="1" dirty="0" err="1"/>
              <a:t>Harbir</a:t>
            </a:r>
            <a:r>
              <a:rPr lang="en-US" i="1" dirty="0"/>
              <a:t> </a:t>
            </a:r>
            <a:r>
              <a:rPr lang="en-US" i="1" dirty="0" err="1"/>
              <a:t>Bal</a:t>
            </a:r>
            <a:r>
              <a:rPr lang="en-US" i="1" dirty="0"/>
              <a:t>, Milena </a:t>
            </a:r>
            <a:r>
              <a:rPr lang="en-US" i="1" dirty="0" err="1"/>
              <a:t>Kremakova</a:t>
            </a:r>
            <a:r>
              <a:rPr lang="en-US" i="1" dirty="0"/>
              <a:t> </a:t>
            </a:r>
            <a:r>
              <a:rPr lang="en-US" dirty="0"/>
              <a:t>and</a:t>
            </a:r>
            <a:r>
              <a:rPr lang="en-US" i="1" dirty="0"/>
              <a:t> Hafiz </a:t>
            </a:r>
            <a:r>
              <a:rPr lang="en-US" i="1" dirty="0" err="1" smtClean="0"/>
              <a:t>Hanif</a:t>
            </a:r>
            <a:endParaRPr lang="en-US" i="1" dirty="0" smtClean="0"/>
          </a:p>
          <a:p>
            <a:r>
              <a:rPr lang="en-US" i="1" dirty="0" smtClean="0"/>
              <a:t> </a:t>
            </a:r>
            <a:r>
              <a:rPr lang="en-US" dirty="0" smtClean="0"/>
              <a:t>and the support </a:t>
            </a:r>
            <a:r>
              <a:rPr lang="en-US" dirty="0"/>
              <a:t>of </a:t>
            </a:r>
            <a:r>
              <a:rPr lang="en-US" b="1" i="1" dirty="0"/>
              <a:t>IATL</a:t>
            </a:r>
            <a:endParaRPr lang="en-US" b="1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1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65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517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73572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12588" y="5417143"/>
            <a:ext cx="7835153" cy="4213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2" descr="\\MARLON\User57\e\edsnad\Documents\My Pictures\PPt\4-3_split_1-12_sky_blu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558" b="23558"/>
          <a:stretch/>
        </p:blipFill>
        <p:spPr bwMode="auto">
          <a:xfrm>
            <a:off x="0" y="-328706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70000" y="300317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2332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Initial feedback</a:t>
            </a:r>
          </a:p>
          <a:p>
            <a:r>
              <a:rPr lang="en-US" dirty="0" smtClean="0"/>
              <a:t>Metaphor works, importance of issue absolutely clear</a:t>
            </a:r>
          </a:p>
          <a:p>
            <a:r>
              <a:rPr lang="en-US" dirty="0" smtClean="0"/>
              <a:t>Idea of curating material works but won’t work for everyone (stick to principles?)</a:t>
            </a:r>
          </a:p>
          <a:p>
            <a:r>
              <a:rPr lang="en-US" dirty="0" smtClean="0"/>
              <a:t>Small things are well received eg </a:t>
            </a:r>
            <a:r>
              <a:rPr lang="en-US" dirty="0" err="1" smtClean="0"/>
              <a:t>personalised</a:t>
            </a:r>
            <a:r>
              <a:rPr lang="en-US" dirty="0" smtClean="0"/>
              <a:t> greeting, recommended for you</a:t>
            </a:r>
          </a:p>
        </p:txBody>
      </p:sp>
    </p:spTree>
    <p:extLst>
      <p:ext uri="{BB962C8B-B14F-4D97-AF65-F5344CB8AC3E}">
        <p14:creationId xmlns:p14="http://schemas.microsoft.com/office/powerpoint/2010/main" val="2437395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87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Reflections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87855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Go for the most challenging?</a:t>
            </a:r>
          </a:p>
          <a:p>
            <a:r>
              <a:rPr lang="en-GB" dirty="0" smtClean="0"/>
              <a:t>Use of video – scarier than imagined</a:t>
            </a:r>
          </a:p>
          <a:p>
            <a:r>
              <a:rPr lang="en-GB" dirty="0" smtClean="0"/>
              <a:t>Cross disciplinary –challenging </a:t>
            </a:r>
          </a:p>
          <a:p>
            <a:r>
              <a:rPr lang="en-GB" dirty="0" smtClean="0"/>
              <a:t>Opportunity and challenge in working with others</a:t>
            </a:r>
          </a:p>
          <a:p>
            <a:r>
              <a:rPr lang="en-GB" dirty="0" smtClean="0"/>
              <a:t>Openness versus </a:t>
            </a:r>
            <a:r>
              <a:rPr lang="en-GB" dirty="0" smtClean="0"/>
              <a:t>direction – </a:t>
            </a:r>
            <a:r>
              <a:rPr lang="en-GB" smtClean="0"/>
              <a:t>playing safe </a:t>
            </a:r>
            <a:endParaRPr lang="en-GB" dirty="0" smtClean="0"/>
          </a:p>
          <a:p>
            <a:r>
              <a:rPr lang="en-GB" dirty="0" smtClean="0"/>
              <a:t>Small can be powerful</a:t>
            </a:r>
            <a:endParaRPr lang="en-GB" dirty="0"/>
          </a:p>
          <a:p>
            <a:r>
              <a:rPr lang="en-GB" dirty="0" smtClean="0"/>
              <a:t>Flexibility – opportunity / challenge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  <p:pic>
        <p:nvPicPr>
          <p:cNvPr id="5" name="Picture 2" descr="\\MARLON\User57\e\edsnad\Documents\My Pictures\PPt\4-3_split_1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558" b="23558"/>
          <a:stretch/>
        </p:blipFill>
        <p:spPr bwMode="auto">
          <a:xfrm>
            <a:off x="0" y="-328706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954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 </a:t>
            </a:r>
          </a:p>
          <a:p>
            <a:r>
              <a:rPr lang="en-US" dirty="0" smtClean="0"/>
              <a:t>IATL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580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3813"/>
            <a:ext cx="8229600" cy="1143000"/>
          </a:xfrm>
        </p:spPr>
        <p:txBody>
          <a:bodyPr/>
          <a:lstStyle/>
          <a:p>
            <a:r>
              <a:rPr lang="en-US" dirty="0" smtClean="0"/>
              <a:t>I would like to talk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7555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Seeing a problem </a:t>
            </a:r>
          </a:p>
          <a:p>
            <a:r>
              <a:rPr lang="en-US" dirty="0" smtClean="0"/>
              <a:t>Understanding the problem</a:t>
            </a:r>
          </a:p>
          <a:p>
            <a:r>
              <a:rPr lang="en-US" dirty="0" smtClean="0"/>
              <a:t>Planning</a:t>
            </a:r>
          </a:p>
          <a:p>
            <a:r>
              <a:rPr lang="en-US" dirty="0" smtClean="0"/>
              <a:t>Design of material</a:t>
            </a:r>
          </a:p>
          <a:p>
            <a:r>
              <a:rPr lang="en-US" dirty="0" smtClean="0"/>
              <a:t>Evaluating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\\MARLON\User57\e\edsnad\Documents\My Pictures\PPt\4-3_split_1-12_sky_blu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558" b="23558"/>
          <a:stretch/>
        </p:blipFill>
        <p:spPr bwMode="auto">
          <a:xfrm>
            <a:off x="0" y="-328706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623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571"/>
            <a:ext cx="8229600" cy="1143000"/>
          </a:xfrm>
        </p:spPr>
        <p:txBody>
          <a:bodyPr/>
          <a:lstStyle/>
          <a:p>
            <a:r>
              <a:rPr lang="en-US" dirty="0" smtClean="0"/>
              <a:t>Seeing a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3413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Problem in our case is theory.</a:t>
            </a:r>
          </a:p>
          <a:p>
            <a:pPr marL="800100" lvl="2" indent="0">
              <a:buNone/>
            </a:pPr>
            <a:r>
              <a:rPr lang="en-US" dirty="0" smtClean="0"/>
              <a:t>Different versions of theory eg modelling, causality, social construction…..</a:t>
            </a:r>
          </a:p>
          <a:p>
            <a:pPr marL="800100" lvl="2" indent="0">
              <a:buNone/>
            </a:pPr>
            <a:r>
              <a:rPr lang="en-US" dirty="0" smtClean="0"/>
              <a:t>Cloudy relationship with natural science</a:t>
            </a:r>
          </a:p>
          <a:p>
            <a:pPr marL="800100" lvl="2" indent="0">
              <a:buNone/>
            </a:pPr>
            <a:r>
              <a:rPr lang="en-US" dirty="0" smtClean="0"/>
              <a:t>Different disciplinary traditions eg experimental research, counterfactual thinking</a:t>
            </a:r>
          </a:p>
          <a:p>
            <a:pPr marL="800100" lvl="2" indent="0">
              <a:buNone/>
            </a:pPr>
            <a:r>
              <a:rPr lang="en-US" dirty="0" smtClean="0"/>
              <a:t>Social </a:t>
            </a:r>
            <a:r>
              <a:rPr lang="en-US" dirty="0"/>
              <a:t>theory v sociological theory</a:t>
            </a:r>
          </a:p>
          <a:p>
            <a:pPr marL="800100" lvl="2" indent="0">
              <a:buNone/>
            </a:pPr>
            <a:r>
              <a:rPr lang="en-US" dirty="0" smtClean="0"/>
              <a:t>Theory v theorising </a:t>
            </a:r>
            <a:r>
              <a:rPr lang="en-US" dirty="0" err="1" smtClean="0"/>
              <a:t>ie</a:t>
            </a:r>
            <a:r>
              <a:rPr lang="en-US" dirty="0" smtClean="0"/>
              <a:t> theory about research </a:t>
            </a:r>
            <a:endParaRPr lang="en-US" dirty="0"/>
          </a:p>
          <a:p>
            <a:pPr marL="800100" lvl="2" indent="0">
              <a:buNone/>
            </a:pPr>
            <a:r>
              <a:rPr lang="en-US" dirty="0" smtClean="0"/>
              <a:t>Game playing</a:t>
            </a:r>
          </a:p>
          <a:p>
            <a:pPr marL="800100" lvl="2" indent="0">
              <a:buNone/>
            </a:pPr>
            <a:r>
              <a:rPr lang="en-US" dirty="0" smtClean="0"/>
              <a:t>Theory: sacred or profane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‘A good thesis but under-</a:t>
            </a:r>
            <a:r>
              <a:rPr lang="en-US" dirty="0" err="1" smtClean="0"/>
              <a:t>theorised</a:t>
            </a:r>
            <a:r>
              <a:rPr lang="en-US" dirty="0" smtClean="0"/>
              <a:t>’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\\MARLON\User57\e\edsnad\Documents\My Pictures\PPt\4-3_split_1-12_sky_blu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558" b="23558"/>
          <a:stretch/>
        </p:blipFill>
        <p:spPr bwMode="auto">
          <a:xfrm>
            <a:off x="0" y="-328706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139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small project to address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involve volunteer research students</a:t>
            </a:r>
          </a:p>
          <a:p>
            <a:r>
              <a:rPr lang="en-US" dirty="0" err="1" smtClean="0"/>
              <a:t>Conceptualised</a:t>
            </a:r>
            <a:r>
              <a:rPr lang="en-US" dirty="0" smtClean="0"/>
              <a:t> as phases in action research – in practice looser</a:t>
            </a:r>
          </a:p>
          <a:p>
            <a:r>
              <a:rPr lang="en-US" dirty="0" smtClean="0"/>
              <a:t>Aware of other resources</a:t>
            </a:r>
          </a:p>
          <a:p>
            <a:r>
              <a:rPr lang="en-US" dirty="0" smtClean="0"/>
              <a:t>Supported by IATL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246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8700"/>
            <a:ext cx="8229600" cy="1143000"/>
          </a:xfrm>
        </p:spPr>
        <p:txBody>
          <a:bodyPr/>
          <a:lstStyle/>
          <a:p>
            <a:r>
              <a:rPr lang="en-US" dirty="0" smtClean="0"/>
              <a:t>Understanding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Confirmatory interviews with and beyond team</a:t>
            </a:r>
          </a:p>
          <a:p>
            <a:r>
              <a:rPr lang="en-US" dirty="0" smtClean="0"/>
              <a:t>Small audience some at a distance</a:t>
            </a:r>
          </a:p>
          <a:p>
            <a:r>
              <a:rPr lang="en-US" dirty="0" smtClean="0"/>
              <a:t>New angles on the problem: </a:t>
            </a:r>
            <a:r>
              <a:rPr lang="en-US" dirty="0" err="1" smtClean="0"/>
              <a:t>globalisation</a:t>
            </a:r>
            <a:r>
              <a:rPr lang="en-US" dirty="0" smtClean="0"/>
              <a:t>, language, discipline and inter disciplinary</a:t>
            </a:r>
          </a:p>
          <a:p>
            <a:r>
              <a:rPr lang="en-US" dirty="0" smtClean="0"/>
              <a:t>What works? – exemplars, concrete issues discussion</a:t>
            </a:r>
          </a:p>
          <a:p>
            <a:r>
              <a:rPr lang="en-US" dirty="0" smtClean="0"/>
              <a:t>What does not work – opaque, highly abstract, game playing </a:t>
            </a:r>
          </a:p>
        </p:txBody>
      </p:sp>
      <p:pic>
        <p:nvPicPr>
          <p:cNvPr id="4" name="Picture 2" descr="\\MARLON\User57\e\edsnad\Documents\My Pictures\PPt\4-3_split_1-12_sky_blu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558" b="23558"/>
          <a:stretch/>
        </p:blipFill>
        <p:spPr bwMode="auto">
          <a:xfrm>
            <a:off x="0" y="-328706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431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8700"/>
            <a:ext cx="8229600" cy="1143000"/>
          </a:xfrm>
        </p:spPr>
        <p:txBody>
          <a:bodyPr/>
          <a:lstStyle/>
          <a:p>
            <a:r>
              <a:rPr lang="en-US" dirty="0" smtClean="0"/>
              <a:t>Planning: what does it need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Raise rather than answer every issue</a:t>
            </a:r>
          </a:p>
          <a:p>
            <a:r>
              <a:rPr lang="en-US" dirty="0" smtClean="0"/>
              <a:t>Present different voices </a:t>
            </a:r>
          </a:p>
          <a:p>
            <a:r>
              <a:rPr lang="en-US" dirty="0" smtClean="0"/>
              <a:t>Select cross disciplinary examples</a:t>
            </a:r>
          </a:p>
          <a:p>
            <a:r>
              <a:rPr lang="en-US" dirty="0" smtClean="0"/>
              <a:t>Provide a frame </a:t>
            </a:r>
          </a:p>
          <a:p>
            <a:r>
              <a:rPr lang="en-US" dirty="0" smtClean="0"/>
              <a:t>Allow for flexibility </a:t>
            </a:r>
          </a:p>
          <a:p>
            <a:r>
              <a:rPr lang="en-US" dirty="0" smtClean="0"/>
              <a:t>Keep to budget – not a </a:t>
            </a:r>
            <a:r>
              <a:rPr lang="en-US" dirty="0" err="1" smtClean="0"/>
              <a:t>Mooc</a:t>
            </a:r>
            <a:endParaRPr lang="en-US" dirty="0" smtClean="0"/>
          </a:p>
          <a:p>
            <a:r>
              <a:rPr lang="en-US" dirty="0" smtClean="0"/>
              <a:t>Involve research students from the start </a:t>
            </a:r>
          </a:p>
          <a:p>
            <a:endParaRPr lang="en-US" dirty="0" smtClean="0"/>
          </a:p>
        </p:txBody>
      </p:sp>
      <p:pic>
        <p:nvPicPr>
          <p:cNvPr id="4" name="Picture 2" descr="\\MARLON\User57\e\edsnad\Documents\My Pictures\PPt\4-3_split_1-12_sky_blu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558" b="23558"/>
          <a:stretch/>
        </p:blipFill>
        <p:spPr bwMode="auto">
          <a:xfrm>
            <a:off x="0" y="-328706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598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7209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Design and implementing </a:t>
            </a:r>
            <a:r>
              <a:rPr lang="en-GB" sz="1600" dirty="0"/>
              <a:t/>
            </a:r>
            <a:br>
              <a:rPr lang="en-GB" sz="1600" dirty="0"/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710" y="2230209"/>
            <a:ext cx="8229600" cy="4463438"/>
          </a:xfrm>
        </p:spPr>
        <p:txBody>
          <a:bodyPr>
            <a:normAutofit/>
          </a:bodyPr>
          <a:lstStyle/>
          <a:p>
            <a:r>
              <a:rPr lang="en-AU" dirty="0" smtClean="0"/>
              <a:t>Iterative design </a:t>
            </a:r>
          </a:p>
          <a:p>
            <a:r>
              <a:rPr lang="en-AU" dirty="0" smtClean="0"/>
              <a:t>Use of different media</a:t>
            </a:r>
          </a:p>
          <a:p>
            <a:r>
              <a:rPr lang="en-AU" dirty="0" smtClean="0"/>
              <a:t>Site Builder + investigating Moodle </a:t>
            </a:r>
          </a:p>
          <a:p>
            <a:r>
              <a:rPr lang="en-AU" b="1" dirty="0" smtClean="0"/>
              <a:t>Balance between instructional and open material</a:t>
            </a:r>
            <a:r>
              <a:rPr lang="en-AU" dirty="0" smtClean="0"/>
              <a:t>, curating a key metaphor</a:t>
            </a:r>
          </a:p>
          <a:p>
            <a:r>
              <a:rPr lang="en-AU" dirty="0" smtClean="0"/>
              <a:t>Idea of slippery fish throughout</a:t>
            </a:r>
            <a:endParaRPr lang="en-US" dirty="0"/>
          </a:p>
        </p:txBody>
      </p:sp>
      <p:pic>
        <p:nvPicPr>
          <p:cNvPr id="4" name="Picture 2" descr="\\MARLON\User57\e\edsnad\Documents\My Pictures\PPt\4-3_split_1-12_sky_blu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558" b="23558"/>
          <a:stretch/>
        </p:blipFill>
        <p:spPr bwMode="auto">
          <a:xfrm>
            <a:off x="0" y="-328706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481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6818"/>
            <a:ext cx="8229600" cy="6074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90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This is theory for me</a:t>
            </a:r>
          </a:p>
          <a:p>
            <a:r>
              <a:rPr lang="en-US" dirty="0" smtClean="0"/>
              <a:t>Book group</a:t>
            </a:r>
          </a:p>
          <a:p>
            <a:r>
              <a:rPr lang="en-US" dirty="0" smtClean="0"/>
              <a:t>Discussion forum</a:t>
            </a:r>
          </a:p>
          <a:p>
            <a:r>
              <a:rPr lang="en-US" dirty="0" smtClean="0"/>
              <a:t>User guide</a:t>
            </a:r>
          </a:p>
          <a:p>
            <a:r>
              <a:rPr lang="en-US" dirty="0" smtClean="0"/>
              <a:t>Community</a:t>
            </a:r>
          </a:p>
          <a:p>
            <a:endParaRPr lang="en-US" dirty="0" smtClean="0"/>
          </a:p>
          <a:p>
            <a:r>
              <a:rPr lang="en-US" dirty="0" smtClean="0"/>
              <a:t>Work in progress at:</a:t>
            </a:r>
          </a:p>
          <a:p>
            <a:r>
              <a:rPr lang="en-US" dirty="0">
                <a:hlinkClick r:id="rId3"/>
              </a:rPr>
              <a:t>http://www2.warwick.ac.uk/fac/soc/ces/research/current/socialtheory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Can grow with student or tutor input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\\MARLON\User57\e\edsnad\Documents\My Pictures\PPt\4-3_split_1-12_sky_blue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558" b="23558"/>
          <a:stretch/>
        </p:blipFill>
        <p:spPr bwMode="auto">
          <a:xfrm>
            <a:off x="0" y="-328706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684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be used?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How will it work in </a:t>
            </a:r>
            <a:r>
              <a:rPr lang="en-US" dirty="0" smtClean="0"/>
              <a:t>practice? </a:t>
            </a:r>
            <a:endParaRPr lang="en-US" dirty="0"/>
          </a:p>
          <a:p>
            <a:r>
              <a:rPr lang="en-US" dirty="0"/>
              <a:t>Advanced core training (next week</a:t>
            </a:r>
            <a:r>
              <a:rPr lang="en-US" dirty="0" smtClean="0"/>
              <a:t>), flipped idea</a:t>
            </a:r>
            <a:endParaRPr lang="en-US" dirty="0"/>
          </a:p>
          <a:p>
            <a:r>
              <a:rPr lang="en-US" dirty="0"/>
              <a:t>Incorporated into research methods (Education) - model for at a distance research training</a:t>
            </a:r>
          </a:p>
          <a:p>
            <a:r>
              <a:rPr lang="en-US" dirty="0" smtClean="0"/>
              <a:t>Incorporated </a:t>
            </a:r>
            <a:r>
              <a:rPr lang="en-US" dirty="0"/>
              <a:t>into core </a:t>
            </a:r>
            <a:r>
              <a:rPr lang="en-US" dirty="0" smtClean="0"/>
              <a:t>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423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6338</TotalTime>
  <Words>571</Words>
  <Application>Microsoft Macintosh PowerPoint</Application>
  <PresentationFormat>On-screen Show (4:3)</PresentationFormat>
  <Paragraphs>98</Paragraphs>
  <Slides>12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I would like to talk about</vt:lpstr>
      <vt:lpstr>Seeing a problem</vt:lpstr>
      <vt:lpstr>A small project to address this</vt:lpstr>
      <vt:lpstr>Understanding the problem</vt:lpstr>
      <vt:lpstr>Planning: what does it need to do</vt:lpstr>
      <vt:lpstr>Design and implementing  </vt:lpstr>
      <vt:lpstr>Components</vt:lpstr>
      <vt:lpstr>Where to be used? </vt:lpstr>
      <vt:lpstr>Evaluation</vt:lpstr>
      <vt:lpstr>Reflections </vt:lpstr>
      <vt:lpstr>Thanks 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praise of communmiity</dc:title>
  <dc:creator>Michael Hammond</dc:creator>
  <cp:lastModifiedBy>Michael Hammond</cp:lastModifiedBy>
  <cp:revision>40</cp:revision>
  <cp:lastPrinted>2016-05-09T07:52:29Z</cp:lastPrinted>
  <dcterms:created xsi:type="dcterms:W3CDTF">2016-05-08T16:31:18Z</dcterms:created>
  <dcterms:modified xsi:type="dcterms:W3CDTF">2016-05-17T08:48:07Z</dcterms:modified>
</cp:coreProperties>
</file>