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6858000" cy="9144000"/>
  <p:embeddedFontLst>
    <p:embeddedFont>
      <p:font typeface="Lora" panose="020F0502020204030204" pitchFamily="2" charset="0"/>
      <p:regular r:id="rId19"/>
      <p:bold r:id="rId20"/>
      <p:italic r:id="rId21"/>
      <p:boldItalic r:id="rId22"/>
    </p:embeddedFont>
    <p:embeddedFont>
      <p:font typeface="Verdana" panose="020B060403050404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9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2d0ff91eed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2d0ff91eed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2ddd1f46aac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2ddd1f46aac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2fe0463fb7f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2fe0463fb7f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Font typeface="Arial"/>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2fe0463fb7f_0_1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2fe0463fb7f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2fe0463fb7f_0_1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2fe0463fb7f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2ddd1f46aac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2ddd1f46aac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2ddd1f46aac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2ddd1f46aac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2ddd1f46aac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2ddd1f46aa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ff852291b5_0_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ff852291b5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2ddd1f46aac_0_1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2ddd1f46aac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2ddd1f46aac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2ddd1f46aac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2ddd1f46aac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2ddd1f46aac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fe0463fb7f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2fe0463fb7f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ddd1f46aac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2ddd1f46aac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ff852291b5_0_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ff852291b5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fe0463fb7f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2fe0463fb7f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529"/>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hello@chartered.college"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223580"/>
        </a:solidFill>
        <a:effectLst/>
      </p:bgPr>
    </p:bg>
    <p:spTree>
      <p:nvGrpSpPr>
        <p:cNvPr id="1" name="Shape 7"/>
        <p:cNvGrpSpPr/>
        <p:nvPr/>
      </p:nvGrpSpPr>
      <p:grpSpPr>
        <a:xfrm>
          <a:off x="0" y="0"/>
          <a:ext cx="0" cy="0"/>
          <a:chOff x="0" y="0"/>
          <a:chExt cx="0" cy="0"/>
        </a:xfrm>
      </p:grpSpPr>
      <p:pic>
        <p:nvPicPr>
          <p:cNvPr id="8" name="Google Shape;8;p2"/>
          <p:cNvPicPr preferRelativeResize="0"/>
          <p:nvPr/>
        </p:nvPicPr>
        <p:blipFill>
          <a:blip r:embed="rId2">
            <a:alphaModFix/>
          </a:blip>
          <a:stretch>
            <a:fillRect/>
          </a:stretch>
        </p:blipFill>
        <p:spPr>
          <a:xfrm>
            <a:off x="621775" y="342275"/>
            <a:ext cx="1665649" cy="596975"/>
          </a:xfrm>
          <a:prstGeom prst="rect">
            <a:avLst/>
          </a:prstGeom>
          <a:noFill/>
          <a:ln>
            <a:noFill/>
          </a:ln>
        </p:spPr>
      </p:pic>
      <p:sp>
        <p:nvSpPr>
          <p:cNvPr id="9" name="Google Shape;9;p2"/>
          <p:cNvSpPr txBox="1">
            <a:spLocks noGrp="1"/>
          </p:cNvSpPr>
          <p:nvPr>
            <p:ph type="title"/>
          </p:nvPr>
        </p:nvSpPr>
        <p:spPr>
          <a:xfrm>
            <a:off x="752875" y="1967950"/>
            <a:ext cx="5918700" cy="717000"/>
          </a:xfrm>
          <a:prstGeom prst="rect">
            <a:avLst/>
          </a:prstGeom>
          <a:noFill/>
          <a:ln>
            <a:noFill/>
          </a:ln>
        </p:spPr>
        <p:txBody>
          <a:bodyPr spcFirstLastPara="1" wrap="square" lIns="0" tIns="91425" rIns="91425" bIns="91425" anchor="t" anchorCtr="0">
            <a:spAutoFit/>
          </a:bodyPr>
          <a:lstStyle>
            <a:lvl1pPr lvl="0">
              <a:spcBef>
                <a:spcPts val="0"/>
              </a:spcBef>
              <a:spcAft>
                <a:spcPts val="0"/>
              </a:spcAft>
              <a:buClr>
                <a:schemeClr val="lt1"/>
              </a:buClr>
              <a:buSzPts val="3200"/>
              <a:buFont typeface="Lora"/>
              <a:buNone/>
              <a:defRPr sz="3200">
                <a:solidFill>
                  <a:schemeClr val="lt1"/>
                </a:solidFill>
                <a:latin typeface="Lora"/>
                <a:ea typeface="Lora"/>
                <a:cs typeface="Lora"/>
                <a:sym typeface="Lor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2"/>
          <p:cNvSpPr txBox="1">
            <a:spLocks noGrp="1"/>
          </p:cNvSpPr>
          <p:nvPr>
            <p:ph type="subTitle" idx="1"/>
          </p:nvPr>
        </p:nvSpPr>
        <p:spPr>
          <a:xfrm>
            <a:off x="752875" y="2615950"/>
            <a:ext cx="3863100" cy="380700"/>
          </a:xfrm>
          <a:prstGeom prst="rect">
            <a:avLst/>
          </a:prstGeom>
          <a:noFill/>
          <a:ln>
            <a:noFill/>
          </a:ln>
        </p:spPr>
        <p:txBody>
          <a:bodyPr spcFirstLastPara="1" wrap="square" lIns="28800" tIns="91425" rIns="91425" bIns="91425" anchor="t" anchorCtr="0">
            <a:spAutoFit/>
          </a:bodyPr>
          <a:lstStyle>
            <a:lvl1pPr lvl="0">
              <a:spcBef>
                <a:spcPts val="0"/>
              </a:spcBef>
              <a:spcAft>
                <a:spcPts val="0"/>
              </a:spcAft>
              <a:buClr>
                <a:schemeClr val="lt1"/>
              </a:buClr>
              <a:buSzPts val="1200"/>
              <a:buNone/>
              <a:defRPr sz="12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1620">
          <p15:clr>
            <a:srgbClr val="E46962"/>
          </p15:clr>
        </p15:guide>
        <p15:guide id="2" pos="2880">
          <p15:clr>
            <a:srgbClr val="E46962"/>
          </p15:clr>
        </p15:guide>
        <p15:guide id="3" pos="474">
          <p15:clr>
            <a:srgbClr val="E46962"/>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hapter Slide 1">
  <p:cSld name="CUSTOM_8">
    <p:bg>
      <p:bgPr>
        <a:solidFill>
          <a:srgbClr val="223580"/>
        </a:solidFill>
        <a:effectLst/>
      </p:bgPr>
    </p:bg>
    <p:spTree>
      <p:nvGrpSpPr>
        <p:cNvPr id="1" name="Shape 122"/>
        <p:cNvGrpSpPr/>
        <p:nvPr/>
      </p:nvGrpSpPr>
      <p:grpSpPr>
        <a:xfrm>
          <a:off x="0" y="0"/>
          <a:ext cx="0" cy="0"/>
          <a:chOff x="0" y="0"/>
          <a:chExt cx="0" cy="0"/>
        </a:xfrm>
      </p:grpSpPr>
      <p:sp>
        <p:nvSpPr>
          <p:cNvPr id="123" name="Google Shape;123;p11"/>
          <p:cNvSpPr/>
          <p:nvPr/>
        </p:nvSpPr>
        <p:spPr>
          <a:xfrm>
            <a:off x="762900" y="1635138"/>
            <a:ext cx="249000" cy="249000"/>
          </a:xfrm>
          <a:prstGeom prst="ellipse">
            <a:avLst/>
          </a:prstGeom>
          <a:noFill/>
          <a:ln w="9525" cap="flat" cmpd="sng">
            <a:solidFill>
              <a:srgbClr val="FFFFFF"/>
            </a:solidFill>
            <a:prstDash val="solid"/>
            <a:round/>
            <a:headEnd type="none" w="sm" len="sm"/>
            <a:tailEnd type="none" w="sm" len="sm"/>
          </a:ln>
        </p:spPr>
        <p:txBody>
          <a:bodyPr spcFirstLastPara="1" wrap="square" lIns="64800" tIns="0" rIns="0" bIns="0" anchor="ctr" anchorCtr="0">
            <a:noAutofit/>
          </a:bodyPr>
          <a:lstStyle/>
          <a:p>
            <a:pPr marL="0" lvl="0" indent="0" algn="l" rtl="0">
              <a:spcBef>
                <a:spcPts val="0"/>
              </a:spcBef>
              <a:spcAft>
                <a:spcPts val="0"/>
              </a:spcAft>
              <a:buNone/>
            </a:pPr>
            <a:r>
              <a:rPr lang="en-GB" sz="1000">
                <a:solidFill>
                  <a:srgbClr val="FFFFFF"/>
                </a:solidFill>
                <a:latin typeface="Lora"/>
                <a:ea typeface="Lora"/>
                <a:cs typeface="Lora"/>
                <a:sym typeface="Lora"/>
              </a:rPr>
              <a:t>1</a:t>
            </a:r>
            <a:endParaRPr sz="1000">
              <a:solidFill>
                <a:srgbClr val="FFFFFF"/>
              </a:solidFill>
              <a:latin typeface="Lora"/>
              <a:ea typeface="Lora"/>
              <a:cs typeface="Lora"/>
              <a:sym typeface="Lora"/>
            </a:endParaRPr>
          </a:p>
        </p:txBody>
      </p:sp>
      <p:sp>
        <p:nvSpPr>
          <p:cNvPr id="124" name="Google Shape;124;p11"/>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chemeClr val="lt1"/>
                </a:solidFill>
              </a:defRPr>
            </a:lvl1pPr>
            <a:lvl2pPr lvl="1" rtl="0">
              <a:buNone/>
              <a:defRPr sz="600">
                <a:solidFill>
                  <a:schemeClr val="lt1"/>
                </a:solidFill>
              </a:defRPr>
            </a:lvl2pPr>
            <a:lvl3pPr lvl="2" rtl="0">
              <a:buNone/>
              <a:defRPr sz="600">
                <a:solidFill>
                  <a:schemeClr val="lt1"/>
                </a:solidFill>
              </a:defRPr>
            </a:lvl3pPr>
            <a:lvl4pPr lvl="3" rtl="0">
              <a:buNone/>
              <a:defRPr sz="600">
                <a:solidFill>
                  <a:schemeClr val="lt1"/>
                </a:solidFill>
              </a:defRPr>
            </a:lvl4pPr>
            <a:lvl5pPr lvl="4" rtl="0">
              <a:buNone/>
              <a:defRPr sz="600">
                <a:solidFill>
                  <a:schemeClr val="lt1"/>
                </a:solidFill>
              </a:defRPr>
            </a:lvl5pPr>
            <a:lvl6pPr lvl="5" rtl="0">
              <a:buNone/>
              <a:defRPr sz="600">
                <a:solidFill>
                  <a:schemeClr val="lt1"/>
                </a:solidFill>
              </a:defRPr>
            </a:lvl6pPr>
            <a:lvl7pPr lvl="6" rtl="0">
              <a:buNone/>
              <a:defRPr sz="600">
                <a:solidFill>
                  <a:schemeClr val="lt1"/>
                </a:solidFill>
              </a:defRPr>
            </a:lvl7pPr>
            <a:lvl8pPr lvl="7" rtl="0">
              <a:buNone/>
              <a:defRPr sz="600">
                <a:solidFill>
                  <a:schemeClr val="lt1"/>
                </a:solidFill>
              </a:defRPr>
            </a:lvl8pPr>
            <a:lvl9pPr lvl="8" rtl="0">
              <a:buNone/>
              <a:defRPr sz="600">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
        <p:nvSpPr>
          <p:cNvPr id="125" name="Google Shape;125;p11"/>
          <p:cNvSpPr txBox="1">
            <a:spLocks noGrp="1"/>
          </p:cNvSpPr>
          <p:nvPr>
            <p:ph type="title"/>
          </p:nvPr>
        </p:nvSpPr>
        <p:spPr>
          <a:xfrm>
            <a:off x="752875" y="1935150"/>
            <a:ext cx="4399500" cy="1192500"/>
          </a:xfrm>
          <a:prstGeom prst="rect">
            <a:avLst/>
          </a:prstGeom>
          <a:noFill/>
          <a:ln>
            <a:noFill/>
          </a:ln>
        </p:spPr>
        <p:txBody>
          <a:bodyPr spcFirstLastPara="1" wrap="square" lIns="0" tIns="91425" rIns="91425" bIns="91425" anchor="t" anchorCtr="0">
            <a:spAutoFit/>
          </a:bodyPr>
          <a:lstStyle>
            <a:lvl1pPr lvl="0" rtl="0">
              <a:spcBef>
                <a:spcPts val="0"/>
              </a:spcBef>
              <a:spcAft>
                <a:spcPts val="0"/>
              </a:spcAft>
              <a:buClr>
                <a:schemeClr val="lt1"/>
              </a:buClr>
              <a:buSzPts val="3200"/>
              <a:buFont typeface="Lora"/>
              <a:buNone/>
              <a:defRPr sz="3200">
                <a:solidFill>
                  <a:schemeClr val="lt1"/>
                </a:solidFill>
                <a:latin typeface="Lora"/>
                <a:ea typeface="Lora"/>
                <a:cs typeface="Lora"/>
                <a:sym typeface="Lor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6" name="Google Shape;126;p11"/>
          <p:cNvSpPr txBox="1">
            <a:spLocks noGrp="1"/>
          </p:cNvSpPr>
          <p:nvPr>
            <p:ph type="subTitle" idx="1"/>
          </p:nvPr>
        </p:nvSpPr>
        <p:spPr>
          <a:xfrm>
            <a:off x="752875" y="3127650"/>
            <a:ext cx="3863100" cy="380700"/>
          </a:xfrm>
          <a:prstGeom prst="rect">
            <a:avLst/>
          </a:prstGeom>
          <a:noFill/>
          <a:ln>
            <a:noFill/>
          </a:ln>
        </p:spPr>
        <p:txBody>
          <a:bodyPr spcFirstLastPara="1" wrap="square" lIns="28800" tIns="91425" rIns="91425" bIns="91425" anchor="t" anchorCtr="0">
            <a:spAutoFit/>
          </a:bodyPr>
          <a:lstStyle>
            <a:lvl1pPr lvl="0" rtl="0">
              <a:spcBef>
                <a:spcPts val="0"/>
              </a:spcBef>
              <a:spcAft>
                <a:spcPts val="0"/>
              </a:spcAft>
              <a:buClr>
                <a:schemeClr val="lt1"/>
              </a:buClr>
              <a:buSzPts val="1000"/>
              <a:buNone/>
              <a:defRPr sz="1000">
                <a:solidFill>
                  <a:schemeClr val="lt1"/>
                </a:solidFill>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hapter Slide 2">
  <p:cSld name="CUSTOM_8_1">
    <p:bg>
      <p:bgPr>
        <a:solidFill>
          <a:srgbClr val="223580"/>
        </a:solidFill>
        <a:effectLst/>
      </p:bgPr>
    </p:bg>
    <p:spTree>
      <p:nvGrpSpPr>
        <p:cNvPr id="1" name="Shape 127"/>
        <p:cNvGrpSpPr/>
        <p:nvPr/>
      </p:nvGrpSpPr>
      <p:grpSpPr>
        <a:xfrm>
          <a:off x="0" y="0"/>
          <a:ext cx="0" cy="0"/>
          <a:chOff x="0" y="0"/>
          <a:chExt cx="0" cy="0"/>
        </a:xfrm>
      </p:grpSpPr>
      <p:sp>
        <p:nvSpPr>
          <p:cNvPr id="128" name="Google Shape;128;p12"/>
          <p:cNvSpPr/>
          <p:nvPr/>
        </p:nvSpPr>
        <p:spPr>
          <a:xfrm>
            <a:off x="762900" y="1635138"/>
            <a:ext cx="249000" cy="249000"/>
          </a:xfrm>
          <a:prstGeom prst="ellipse">
            <a:avLst/>
          </a:prstGeom>
          <a:noFill/>
          <a:ln w="9525" cap="flat" cmpd="sng">
            <a:solidFill>
              <a:srgbClr val="FFFFFF"/>
            </a:solidFill>
            <a:prstDash val="solid"/>
            <a:round/>
            <a:headEnd type="none" w="sm" len="sm"/>
            <a:tailEnd type="none" w="sm" len="sm"/>
          </a:ln>
        </p:spPr>
        <p:txBody>
          <a:bodyPr spcFirstLastPara="1" wrap="square" lIns="54000" tIns="0" rIns="0" bIns="0" anchor="ctr" anchorCtr="0">
            <a:noAutofit/>
          </a:bodyPr>
          <a:lstStyle/>
          <a:p>
            <a:pPr marL="0" lvl="0" indent="0" algn="l" rtl="0">
              <a:spcBef>
                <a:spcPts val="0"/>
              </a:spcBef>
              <a:spcAft>
                <a:spcPts val="0"/>
              </a:spcAft>
              <a:buNone/>
            </a:pPr>
            <a:r>
              <a:rPr lang="en-GB" sz="1000">
                <a:solidFill>
                  <a:srgbClr val="FFFFFF"/>
                </a:solidFill>
                <a:latin typeface="Lora"/>
                <a:ea typeface="Lora"/>
                <a:cs typeface="Lora"/>
                <a:sym typeface="Lora"/>
              </a:rPr>
              <a:t>2</a:t>
            </a:r>
            <a:endParaRPr sz="1000">
              <a:solidFill>
                <a:srgbClr val="FFFFFF"/>
              </a:solidFill>
              <a:latin typeface="Lora"/>
              <a:ea typeface="Lora"/>
              <a:cs typeface="Lora"/>
              <a:sym typeface="Lora"/>
            </a:endParaRPr>
          </a:p>
        </p:txBody>
      </p:sp>
      <p:sp>
        <p:nvSpPr>
          <p:cNvPr id="129" name="Google Shape;129;p12"/>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chemeClr val="lt1"/>
                </a:solidFill>
              </a:defRPr>
            </a:lvl1pPr>
            <a:lvl2pPr lvl="1" rtl="0">
              <a:buNone/>
              <a:defRPr sz="600">
                <a:solidFill>
                  <a:schemeClr val="lt1"/>
                </a:solidFill>
              </a:defRPr>
            </a:lvl2pPr>
            <a:lvl3pPr lvl="2" rtl="0">
              <a:buNone/>
              <a:defRPr sz="600">
                <a:solidFill>
                  <a:schemeClr val="lt1"/>
                </a:solidFill>
              </a:defRPr>
            </a:lvl3pPr>
            <a:lvl4pPr lvl="3" rtl="0">
              <a:buNone/>
              <a:defRPr sz="600">
                <a:solidFill>
                  <a:schemeClr val="lt1"/>
                </a:solidFill>
              </a:defRPr>
            </a:lvl4pPr>
            <a:lvl5pPr lvl="4" rtl="0">
              <a:buNone/>
              <a:defRPr sz="600">
                <a:solidFill>
                  <a:schemeClr val="lt1"/>
                </a:solidFill>
              </a:defRPr>
            </a:lvl5pPr>
            <a:lvl6pPr lvl="5" rtl="0">
              <a:buNone/>
              <a:defRPr sz="600">
                <a:solidFill>
                  <a:schemeClr val="lt1"/>
                </a:solidFill>
              </a:defRPr>
            </a:lvl6pPr>
            <a:lvl7pPr lvl="6" rtl="0">
              <a:buNone/>
              <a:defRPr sz="600">
                <a:solidFill>
                  <a:schemeClr val="lt1"/>
                </a:solidFill>
              </a:defRPr>
            </a:lvl7pPr>
            <a:lvl8pPr lvl="7" rtl="0">
              <a:buNone/>
              <a:defRPr sz="600">
                <a:solidFill>
                  <a:schemeClr val="lt1"/>
                </a:solidFill>
              </a:defRPr>
            </a:lvl8pPr>
            <a:lvl9pPr lvl="8" rtl="0">
              <a:buNone/>
              <a:defRPr sz="600">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
        <p:nvSpPr>
          <p:cNvPr id="130" name="Google Shape;130;p12"/>
          <p:cNvSpPr txBox="1">
            <a:spLocks noGrp="1"/>
          </p:cNvSpPr>
          <p:nvPr>
            <p:ph type="title"/>
          </p:nvPr>
        </p:nvSpPr>
        <p:spPr>
          <a:xfrm>
            <a:off x="752875" y="1935150"/>
            <a:ext cx="4399500" cy="1192500"/>
          </a:xfrm>
          <a:prstGeom prst="rect">
            <a:avLst/>
          </a:prstGeom>
          <a:noFill/>
          <a:ln>
            <a:noFill/>
          </a:ln>
        </p:spPr>
        <p:txBody>
          <a:bodyPr spcFirstLastPara="1" wrap="square" lIns="0" tIns="91425" rIns="91425" bIns="91425" anchor="t" anchorCtr="0">
            <a:spAutoFit/>
          </a:bodyPr>
          <a:lstStyle>
            <a:lvl1pPr lvl="0" rtl="0">
              <a:spcBef>
                <a:spcPts val="0"/>
              </a:spcBef>
              <a:spcAft>
                <a:spcPts val="0"/>
              </a:spcAft>
              <a:buClr>
                <a:schemeClr val="lt1"/>
              </a:buClr>
              <a:buSzPts val="3200"/>
              <a:buFont typeface="Lora"/>
              <a:buNone/>
              <a:defRPr sz="3200">
                <a:solidFill>
                  <a:schemeClr val="lt1"/>
                </a:solidFill>
                <a:latin typeface="Lora"/>
                <a:ea typeface="Lora"/>
                <a:cs typeface="Lora"/>
                <a:sym typeface="Lor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1" name="Google Shape;131;p12"/>
          <p:cNvSpPr txBox="1">
            <a:spLocks noGrp="1"/>
          </p:cNvSpPr>
          <p:nvPr>
            <p:ph type="subTitle" idx="1"/>
          </p:nvPr>
        </p:nvSpPr>
        <p:spPr>
          <a:xfrm>
            <a:off x="752875" y="3127650"/>
            <a:ext cx="3863100" cy="380700"/>
          </a:xfrm>
          <a:prstGeom prst="rect">
            <a:avLst/>
          </a:prstGeom>
          <a:noFill/>
          <a:ln>
            <a:noFill/>
          </a:ln>
        </p:spPr>
        <p:txBody>
          <a:bodyPr spcFirstLastPara="1" wrap="square" lIns="28800" tIns="91425" rIns="91425" bIns="91425" anchor="t" anchorCtr="0">
            <a:spAutoFit/>
          </a:bodyPr>
          <a:lstStyle>
            <a:lvl1pPr lvl="0" rtl="0">
              <a:spcBef>
                <a:spcPts val="0"/>
              </a:spcBef>
              <a:spcAft>
                <a:spcPts val="0"/>
              </a:spcAft>
              <a:buClr>
                <a:schemeClr val="lt1"/>
              </a:buClr>
              <a:buSzPts val="1000"/>
              <a:buNone/>
              <a:defRPr sz="1000">
                <a:solidFill>
                  <a:schemeClr val="lt1"/>
                </a:solidFill>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hapter Slide 3">
  <p:cSld name="CUSTOM_8_1_1">
    <p:bg>
      <p:bgPr>
        <a:solidFill>
          <a:srgbClr val="223580"/>
        </a:solidFill>
        <a:effectLst/>
      </p:bgPr>
    </p:bg>
    <p:spTree>
      <p:nvGrpSpPr>
        <p:cNvPr id="1" name="Shape 132"/>
        <p:cNvGrpSpPr/>
        <p:nvPr/>
      </p:nvGrpSpPr>
      <p:grpSpPr>
        <a:xfrm>
          <a:off x="0" y="0"/>
          <a:ext cx="0" cy="0"/>
          <a:chOff x="0" y="0"/>
          <a:chExt cx="0" cy="0"/>
        </a:xfrm>
      </p:grpSpPr>
      <p:sp>
        <p:nvSpPr>
          <p:cNvPr id="133" name="Google Shape;133;p13"/>
          <p:cNvSpPr/>
          <p:nvPr/>
        </p:nvSpPr>
        <p:spPr>
          <a:xfrm>
            <a:off x="762900" y="1635138"/>
            <a:ext cx="249000" cy="249000"/>
          </a:xfrm>
          <a:prstGeom prst="ellipse">
            <a:avLst/>
          </a:prstGeom>
          <a:noFill/>
          <a:ln w="9525" cap="flat" cmpd="sng">
            <a:solidFill>
              <a:srgbClr val="FFFFFF"/>
            </a:solidFill>
            <a:prstDash val="solid"/>
            <a:round/>
            <a:headEnd type="none" w="sm" len="sm"/>
            <a:tailEnd type="none" w="sm" len="sm"/>
          </a:ln>
        </p:spPr>
        <p:txBody>
          <a:bodyPr spcFirstLastPara="1" wrap="square" lIns="54000" tIns="0" rIns="0" bIns="0" anchor="ctr" anchorCtr="0">
            <a:noAutofit/>
          </a:bodyPr>
          <a:lstStyle/>
          <a:p>
            <a:pPr marL="0" lvl="0" indent="0" algn="l" rtl="0">
              <a:spcBef>
                <a:spcPts val="0"/>
              </a:spcBef>
              <a:spcAft>
                <a:spcPts val="0"/>
              </a:spcAft>
              <a:buNone/>
            </a:pPr>
            <a:r>
              <a:rPr lang="en-GB" sz="1000">
                <a:solidFill>
                  <a:srgbClr val="FFFFFF"/>
                </a:solidFill>
                <a:latin typeface="Lora"/>
                <a:ea typeface="Lora"/>
                <a:cs typeface="Lora"/>
                <a:sym typeface="Lora"/>
              </a:rPr>
              <a:t>3</a:t>
            </a:r>
            <a:endParaRPr sz="1000">
              <a:solidFill>
                <a:srgbClr val="FFFFFF"/>
              </a:solidFill>
              <a:latin typeface="Lora"/>
              <a:ea typeface="Lora"/>
              <a:cs typeface="Lora"/>
              <a:sym typeface="Lora"/>
            </a:endParaRPr>
          </a:p>
        </p:txBody>
      </p:sp>
      <p:sp>
        <p:nvSpPr>
          <p:cNvPr id="134" name="Google Shape;134;p13"/>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chemeClr val="lt1"/>
                </a:solidFill>
              </a:defRPr>
            </a:lvl1pPr>
            <a:lvl2pPr lvl="1" rtl="0">
              <a:buNone/>
              <a:defRPr sz="600">
                <a:solidFill>
                  <a:schemeClr val="lt1"/>
                </a:solidFill>
              </a:defRPr>
            </a:lvl2pPr>
            <a:lvl3pPr lvl="2" rtl="0">
              <a:buNone/>
              <a:defRPr sz="600">
                <a:solidFill>
                  <a:schemeClr val="lt1"/>
                </a:solidFill>
              </a:defRPr>
            </a:lvl3pPr>
            <a:lvl4pPr lvl="3" rtl="0">
              <a:buNone/>
              <a:defRPr sz="600">
                <a:solidFill>
                  <a:schemeClr val="lt1"/>
                </a:solidFill>
              </a:defRPr>
            </a:lvl4pPr>
            <a:lvl5pPr lvl="4" rtl="0">
              <a:buNone/>
              <a:defRPr sz="600">
                <a:solidFill>
                  <a:schemeClr val="lt1"/>
                </a:solidFill>
              </a:defRPr>
            </a:lvl5pPr>
            <a:lvl6pPr lvl="5" rtl="0">
              <a:buNone/>
              <a:defRPr sz="600">
                <a:solidFill>
                  <a:schemeClr val="lt1"/>
                </a:solidFill>
              </a:defRPr>
            </a:lvl6pPr>
            <a:lvl7pPr lvl="6" rtl="0">
              <a:buNone/>
              <a:defRPr sz="600">
                <a:solidFill>
                  <a:schemeClr val="lt1"/>
                </a:solidFill>
              </a:defRPr>
            </a:lvl7pPr>
            <a:lvl8pPr lvl="7" rtl="0">
              <a:buNone/>
              <a:defRPr sz="600">
                <a:solidFill>
                  <a:schemeClr val="lt1"/>
                </a:solidFill>
              </a:defRPr>
            </a:lvl8pPr>
            <a:lvl9pPr lvl="8" rtl="0">
              <a:buNone/>
              <a:defRPr sz="600">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
        <p:nvSpPr>
          <p:cNvPr id="135" name="Google Shape;135;p13"/>
          <p:cNvSpPr txBox="1">
            <a:spLocks noGrp="1"/>
          </p:cNvSpPr>
          <p:nvPr>
            <p:ph type="title"/>
          </p:nvPr>
        </p:nvSpPr>
        <p:spPr>
          <a:xfrm>
            <a:off x="752875" y="1935150"/>
            <a:ext cx="4399500" cy="1192500"/>
          </a:xfrm>
          <a:prstGeom prst="rect">
            <a:avLst/>
          </a:prstGeom>
          <a:noFill/>
          <a:ln>
            <a:noFill/>
          </a:ln>
        </p:spPr>
        <p:txBody>
          <a:bodyPr spcFirstLastPara="1" wrap="square" lIns="0" tIns="91425" rIns="91425" bIns="91425" anchor="t" anchorCtr="0">
            <a:spAutoFit/>
          </a:bodyPr>
          <a:lstStyle>
            <a:lvl1pPr lvl="0" rtl="0">
              <a:spcBef>
                <a:spcPts val="0"/>
              </a:spcBef>
              <a:spcAft>
                <a:spcPts val="0"/>
              </a:spcAft>
              <a:buClr>
                <a:schemeClr val="lt1"/>
              </a:buClr>
              <a:buSzPts val="3200"/>
              <a:buFont typeface="Lora"/>
              <a:buNone/>
              <a:defRPr sz="3200">
                <a:solidFill>
                  <a:schemeClr val="lt1"/>
                </a:solidFill>
                <a:latin typeface="Lora"/>
                <a:ea typeface="Lora"/>
                <a:cs typeface="Lora"/>
                <a:sym typeface="Lor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6" name="Google Shape;136;p13"/>
          <p:cNvSpPr txBox="1">
            <a:spLocks noGrp="1"/>
          </p:cNvSpPr>
          <p:nvPr>
            <p:ph type="subTitle" idx="1"/>
          </p:nvPr>
        </p:nvSpPr>
        <p:spPr>
          <a:xfrm>
            <a:off x="752875" y="3127650"/>
            <a:ext cx="3863100" cy="380700"/>
          </a:xfrm>
          <a:prstGeom prst="rect">
            <a:avLst/>
          </a:prstGeom>
          <a:noFill/>
          <a:ln>
            <a:noFill/>
          </a:ln>
        </p:spPr>
        <p:txBody>
          <a:bodyPr spcFirstLastPara="1" wrap="square" lIns="28800" tIns="91425" rIns="91425" bIns="91425" anchor="t" anchorCtr="0">
            <a:spAutoFit/>
          </a:bodyPr>
          <a:lstStyle>
            <a:lvl1pPr lvl="0" rtl="0">
              <a:spcBef>
                <a:spcPts val="0"/>
              </a:spcBef>
              <a:spcAft>
                <a:spcPts val="0"/>
              </a:spcAft>
              <a:buClr>
                <a:schemeClr val="lt1"/>
              </a:buClr>
              <a:buSzPts val="1000"/>
              <a:buNone/>
              <a:defRPr sz="1000">
                <a:solidFill>
                  <a:schemeClr val="lt1"/>
                </a:solidFill>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Fixed Quote Page">
  <p:cSld name="CUSTOM_16">
    <p:bg>
      <p:bgPr>
        <a:solidFill>
          <a:srgbClr val="192A55"/>
        </a:solidFill>
        <a:effectLst/>
      </p:bgPr>
    </p:bg>
    <p:spTree>
      <p:nvGrpSpPr>
        <p:cNvPr id="1" name="Shape 137"/>
        <p:cNvGrpSpPr/>
        <p:nvPr/>
      </p:nvGrpSpPr>
      <p:grpSpPr>
        <a:xfrm>
          <a:off x="0" y="0"/>
          <a:ext cx="0" cy="0"/>
          <a:chOff x="0" y="0"/>
          <a:chExt cx="0" cy="0"/>
        </a:xfrm>
      </p:grpSpPr>
      <p:sp>
        <p:nvSpPr>
          <p:cNvPr id="138" name="Google Shape;138;p14"/>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chemeClr val="lt1"/>
                </a:solidFill>
              </a:defRPr>
            </a:lvl1pPr>
            <a:lvl2pPr lvl="1" rtl="0">
              <a:buNone/>
              <a:defRPr sz="600">
                <a:solidFill>
                  <a:schemeClr val="lt1"/>
                </a:solidFill>
              </a:defRPr>
            </a:lvl2pPr>
            <a:lvl3pPr lvl="2" rtl="0">
              <a:buNone/>
              <a:defRPr sz="600">
                <a:solidFill>
                  <a:schemeClr val="lt1"/>
                </a:solidFill>
              </a:defRPr>
            </a:lvl3pPr>
            <a:lvl4pPr lvl="3" rtl="0">
              <a:buNone/>
              <a:defRPr sz="600">
                <a:solidFill>
                  <a:schemeClr val="lt1"/>
                </a:solidFill>
              </a:defRPr>
            </a:lvl4pPr>
            <a:lvl5pPr lvl="4" rtl="0">
              <a:buNone/>
              <a:defRPr sz="600">
                <a:solidFill>
                  <a:schemeClr val="lt1"/>
                </a:solidFill>
              </a:defRPr>
            </a:lvl5pPr>
            <a:lvl6pPr lvl="5" rtl="0">
              <a:buNone/>
              <a:defRPr sz="600">
                <a:solidFill>
                  <a:schemeClr val="lt1"/>
                </a:solidFill>
              </a:defRPr>
            </a:lvl6pPr>
            <a:lvl7pPr lvl="6" rtl="0">
              <a:buNone/>
              <a:defRPr sz="600">
                <a:solidFill>
                  <a:schemeClr val="lt1"/>
                </a:solidFill>
              </a:defRPr>
            </a:lvl7pPr>
            <a:lvl8pPr lvl="7" rtl="0">
              <a:buNone/>
              <a:defRPr sz="600">
                <a:solidFill>
                  <a:schemeClr val="lt1"/>
                </a:solidFill>
              </a:defRPr>
            </a:lvl8pPr>
            <a:lvl9pPr lvl="8" rtl="0">
              <a:buNone/>
              <a:defRPr sz="600">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
        <p:nvSpPr>
          <p:cNvPr id="139" name="Google Shape;139;p14"/>
          <p:cNvSpPr txBox="1"/>
          <p:nvPr/>
        </p:nvSpPr>
        <p:spPr>
          <a:xfrm>
            <a:off x="752875" y="1518450"/>
            <a:ext cx="5985900" cy="2106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1100"/>
              <a:buFont typeface="Arial"/>
              <a:buNone/>
            </a:pPr>
            <a:r>
              <a:rPr lang="en-GB" sz="1800">
                <a:solidFill>
                  <a:srgbClr val="FFFFFF"/>
                </a:solidFill>
              </a:rPr>
              <a:t>“Teachers and schools are at the heart of what we do. </a:t>
            </a:r>
            <a:br>
              <a:rPr lang="en-GB" sz="1800">
                <a:solidFill>
                  <a:srgbClr val="FFFFFF"/>
                </a:solidFill>
              </a:rPr>
            </a:br>
            <a:br>
              <a:rPr lang="en-GB" sz="1800">
                <a:solidFill>
                  <a:srgbClr val="FFFFFF"/>
                </a:solidFill>
              </a:rPr>
            </a:br>
            <a:r>
              <a:rPr lang="en-GB" sz="1800">
                <a:solidFill>
                  <a:srgbClr val="FFFFFF"/>
                </a:solidFill>
              </a:rPr>
              <a:t>We want to support the teaching profession to thrive in an optimal, research-informed way, providing the best possible education for children and young people.”</a:t>
            </a:r>
            <a:endParaRPr sz="1800">
              <a:solidFill>
                <a:srgbClr val="FFFFFF"/>
              </a:solidFill>
            </a:endParaRPr>
          </a:p>
          <a:p>
            <a:pPr marL="0" lvl="0" indent="0" algn="l" rtl="0">
              <a:lnSpc>
                <a:spcPct val="115000"/>
              </a:lnSpc>
              <a:spcBef>
                <a:spcPts val="0"/>
              </a:spcBef>
              <a:spcAft>
                <a:spcPts val="0"/>
              </a:spcAft>
              <a:buNone/>
            </a:pPr>
            <a:endParaRPr sz="1500">
              <a:solidFill>
                <a:srgbClr val="FFFFFF"/>
              </a:solidFill>
            </a:endParaRPr>
          </a:p>
          <a:p>
            <a:pPr marL="0" lvl="0" indent="0" algn="l" rtl="0">
              <a:lnSpc>
                <a:spcPct val="115000"/>
              </a:lnSpc>
              <a:spcBef>
                <a:spcPts val="0"/>
              </a:spcBef>
              <a:spcAft>
                <a:spcPts val="0"/>
              </a:spcAft>
              <a:buNone/>
            </a:pPr>
            <a:r>
              <a:rPr lang="en-GB" sz="1000" i="1">
                <a:solidFill>
                  <a:srgbClr val="FFFFFF"/>
                </a:solidFill>
              </a:rPr>
              <a:t>Professor Dame Alison Peacock</a:t>
            </a:r>
            <a:endParaRPr sz="1000" i="1">
              <a:solidFill>
                <a:srgbClr val="FFFFFF"/>
              </a:solidFill>
            </a:endParaRPr>
          </a:p>
          <a:p>
            <a:pPr marL="0" lvl="0" indent="0" algn="l" rtl="0">
              <a:spcBef>
                <a:spcPts val="0"/>
              </a:spcBef>
              <a:spcAft>
                <a:spcPts val="0"/>
              </a:spcAft>
              <a:buNone/>
            </a:pPr>
            <a:endParaRPr sz="1600" i="1">
              <a:solidFill>
                <a:srgbClr val="FFFFFF"/>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Meet the team">
  <p:cSld name="CUSTOM">
    <p:spTree>
      <p:nvGrpSpPr>
        <p:cNvPr id="1" name="Shape 140"/>
        <p:cNvGrpSpPr/>
        <p:nvPr/>
      </p:nvGrpSpPr>
      <p:grpSpPr>
        <a:xfrm>
          <a:off x="0" y="0"/>
          <a:ext cx="0" cy="0"/>
          <a:chOff x="0" y="0"/>
          <a:chExt cx="0" cy="0"/>
        </a:xfrm>
      </p:grpSpPr>
      <p:sp>
        <p:nvSpPr>
          <p:cNvPr id="141" name="Google Shape;141;p15"/>
          <p:cNvSpPr/>
          <p:nvPr/>
        </p:nvSpPr>
        <p:spPr>
          <a:xfrm>
            <a:off x="-50" y="0"/>
            <a:ext cx="9144000" cy="2571900"/>
          </a:xfrm>
          <a:prstGeom prst="rect">
            <a:avLst/>
          </a:prstGeom>
          <a:solidFill>
            <a:srgbClr val="FAF6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2" name="Google Shape;142;p15"/>
          <p:cNvSpPr>
            <a:spLocks noGrp="1"/>
          </p:cNvSpPr>
          <p:nvPr>
            <p:ph type="pic" idx="2"/>
          </p:nvPr>
        </p:nvSpPr>
        <p:spPr>
          <a:xfrm>
            <a:off x="752875" y="1864875"/>
            <a:ext cx="1389600" cy="1477800"/>
          </a:xfrm>
          <a:prstGeom prst="rect">
            <a:avLst/>
          </a:prstGeom>
          <a:noFill/>
          <a:ln>
            <a:noFill/>
          </a:ln>
        </p:spPr>
      </p:sp>
      <p:pic>
        <p:nvPicPr>
          <p:cNvPr id="143" name="Google Shape;143;p15"/>
          <p:cNvPicPr preferRelativeResize="0"/>
          <p:nvPr/>
        </p:nvPicPr>
        <p:blipFill>
          <a:blip r:embed="rId2">
            <a:alphaModFix/>
          </a:blip>
          <a:stretch>
            <a:fillRect/>
          </a:stretch>
        </p:blipFill>
        <p:spPr>
          <a:xfrm>
            <a:off x="7064358" y="271952"/>
            <a:ext cx="1433318" cy="513701"/>
          </a:xfrm>
          <a:prstGeom prst="rect">
            <a:avLst/>
          </a:prstGeom>
          <a:noFill/>
          <a:ln>
            <a:noFill/>
          </a:ln>
        </p:spPr>
      </p:pic>
      <p:sp>
        <p:nvSpPr>
          <p:cNvPr id="144" name="Google Shape;144;p15"/>
          <p:cNvSpPr txBox="1">
            <a:spLocks noGrp="1"/>
          </p:cNvSpPr>
          <p:nvPr>
            <p:ph type="subTitle" idx="1"/>
          </p:nvPr>
        </p:nvSpPr>
        <p:spPr>
          <a:xfrm>
            <a:off x="752875" y="1440300"/>
            <a:ext cx="3496200" cy="380700"/>
          </a:xfrm>
          <a:prstGeom prst="rect">
            <a:avLst/>
          </a:prstGeom>
          <a:noFill/>
          <a:ln>
            <a:noFill/>
          </a:ln>
        </p:spPr>
        <p:txBody>
          <a:bodyPr spcFirstLastPara="1" wrap="square" lIns="28800" tIns="91425" rIns="91425" bIns="91425" anchor="t" anchorCtr="0">
            <a:spAutoFit/>
          </a:bodyPr>
          <a:lstStyle>
            <a:lvl1pPr lvl="0" rtl="0">
              <a:spcBef>
                <a:spcPts val="0"/>
              </a:spcBef>
              <a:spcAft>
                <a:spcPts val="0"/>
              </a:spcAft>
              <a:buClr>
                <a:schemeClr val="dk1"/>
              </a:buClr>
              <a:buSzPts val="1000"/>
              <a:buNone/>
              <a:defRPr sz="1000">
                <a:solidFill>
                  <a:schemeClr val="dk1"/>
                </a:solidFill>
              </a:defRPr>
            </a:lvl1pPr>
            <a:lvl2pPr lvl="1" rtl="0">
              <a:spcBef>
                <a:spcPts val="0"/>
              </a:spcBef>
              <a:spcAft>
                <a:spcPts val="0"/>
              </a:spcAft>
              <a:buClr>
                <a:schemeClr val="dk1"/>
              </a:buClr>
              <a:buSzPts val="1000"/>
              <a:buNone/>
              <a:defRPr sz="1000">
                <a:solidFill>
                  <a:schemeClr val="dk1"/>
                </a:solidFill>
              </a:defRPr>
            </a:lvl2pPr>
            <a:lvl3pPr lvl="2" rtl="0">
              <a:spcBef>
                <a:spcPts val="0"/>
              </a:spcBef>
              <a:spcAft>
                <a:spcPts val="0"/>
              </a:spcAft>
              <a:buClr>
                <a:schemeClr val="dk1"/>
              </a:buClr>
              <a:buSzPts val="1000"/>
              <a:buNone/>
              <a:defRPr sz="1000">
                <a:solidFill>
                  <a:schemeClr val="dk1"/>
                </a:solidFill>
              </a:defRPr>
            </a:lvl3pPr>
            <a:lvl4pPr lvl="3" rtl="0">
              <a:spcBef>
                <a:spcPts val="0"/>
              </a:spcBef>
              <a:spcAft>
                <a:spcPts val="0"/>
              </a:spcAft>
              <a:buClr>
                <a:schemeClr val="dk1"/>
              </a:buClr>
              <a:buSzPts val="1000"/>
              <a:buNone/>
              <a:defRPr sz="1000">
                <a:solidFill>
                  <a:schemeClr val="dk1"/>
                </a:solidFill>
              </a:defRPr>
            </a:lvl4pPr>
            <a:lvl5pPr lvl="4" rtl="0">
              <a:spcBef>
                <a:spcPts val="0"/>
              </a:spcBef>
              <a:spcAft>
                <a:spcPts val="0"/>
              </a:spcAft>
              <a:buClr>
                <a:schemeClr val="dk1"/>
              </a:buClr>
              <a:buSzPts val="1000"/>
              <a:buNone/>
              <a:defRPr sz="1000">
                <a:solidFill>
                  <a:schemeClr val="dk1"/>
                </a:solidFill>
              </a:defRPr>
            </a:lvl5pPr>
            <a:lvl6pPr lvl="5" rtl="0">
              <a:spcBef>
                <a:spcPts val="0"/>
              </a:spcBef>
              <a:spcAft>
                <a:spcPts val="0"/>
              </a:spcAft>
              <a:buClr>
                <a:schemeClr val="dk1"/>
              </a:buClr>
              <a:buSzPts val="1000"/>
              <a:buNone/>
              <a:defRPr sz="1000">
                <a:solidFill>
                  <a:schemeClr val="dk1"/>
                </a:solidFill>
              </a:defRPr>
            </a:lvl6pPr>
            <a:lvl7pPr lvl="6" rtl="0">
              <a:spcBef>
                <a:spcPts val="0"/>
              </a:spcBef>
              <a:spcAft>
                <a:spcPts val="0"/>
              </a:spcAft>
              <a:buClr>
                <a:schemeClr val="dk1"/>
              </a:buClr>
              <a:buSzPts val="1000"/>
              <a:buNone/>
              <a:defRPr sz="1000">
                <a:solidFill>
                  <a:schemeClr val="dk1"/>
                </a:solidFill>
              </a:defRPr>
            </a:lvl7pPr>
            <a:lvl8pPr lvl="7" rtl="0">
              <a:spcBef>
                <a:spcPts val="0"/>
              </a:spcBef>
              <a:spcAft>
                <a:spcPts val="0"/>
              </a:spcAft>
              <a:buClr>
                <a:schemeClr val="dk1"/>
              </a:buClr>
              <a:buSzPts val="1000"/>
              <a:buNone/>
              <a:defRPr sz="1000">
                <a:solidFill>
                  <a:schemeClr val="dk1"/>
                </a:solidFill>
              </a:defRPr>
            </a:lvl8pPr>
            <a:lvl9pPr lvl="8" rtl="0">
              <a:spcBef>
                <a:spcPts val="0"/>
              </a:spcBef>
              <a:spcAft>
                <a:spcPts val="0"/>
              </a:spcAft>
              <a:buClr>
                <a:schemeClr val="dk1"/>
              </a:buClr>
              <a:buSzPts val="1000"/>
              <a:buNone/>
              <a:defRPr sz="1000">
                <a:solidFill>
                  <a:schemeClr val="dk1"/>
                </a:solidFill>
              </a:defRPr>
            </a:lvl9pPr>
          </a:lstStyle>
          <a:p>
            <a:endParaRPr/>
          </a:p>
        </p:txBody>
      </p:sp>
      <p:sp>
        <p:nvSpPr>
          <p:cNvPr id="145" name="Google Shape;145;p15"/>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
        <p:nvSpPr>
          <p:cNvPr id="146" name="Google Shape;146;p15"/>
          <p:cNvSpPr txBox="1">
            <a:spLocks noGrp="1"/>
          </p:cNvSpPr>
          <p:nvPr>
            <p:ph type="title"/>
          </p:nvPr>
        </p:nvSpPr>
        <p:spPr>
          <a:xfrm>
            <a:off x="752875" y="897150"/>
            <a:ext cx="6149400" cy="6063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sp>
        <p:nvSpPr>
          <p:cNvPr id="147" name="Google Shape;147;p15"/>
          <p:cNvSpPr>
            <a:spLocks noGrp="1"/>
          </p:cNvSpPr>
          <p:nvPr>
            <p:ph type="pic" idx="3"/>
          </p:nvPr>
        </p:nvSpPr>
        <p:spPr>
          <a:xfrm>
            <a:off x="6990975" y="1864875"/>
            <a:ext cx="1389600" cy="1477800"/>
          </a:xfrm>
          <a:prstGeom prst="rect">
            <a:avLst/>
          </a:prstGeom>
          <a:noFill/>
          <a:ln>
            <a:noFill/>
          </a:ln>
        </p:spPr>
      </p:sp>
      <p:sp>
        <p:nvSpPr>
          <p:cNvPr id="148" name="Google Shape;148;p15"/>
          <p:cNvSpPr>
            <a:spLocks noGrp="1"/>
          </p:cNvSpPr>
          <p:nvPr>
            <p:ph type="pic" idx="4"/>
          </p:nvPr>
        </p:nvSpPr>
        <p:spPr>
          <a:xfrm>
            <a:off x="5431438" y="1864875"/>
            <a:ext cx="1389600" cy="1477800"/>
          </a:xfrm>
          <a:prstGeom prst="rect">
            <a:avLst/>
          </a:prstGeom>
          <a:noFill/>
          <a:ln>
            <a:noFill/>
          </a:ln>
        </p:spPr>
      </p:sp>
      <p:sp>
        <p:nvSpPr>
          <p:cNvPr id="149" name="Google Shape;149;p15"/>
          <p:cNvSpPr>
            <a:spLocks noGrp="1"/>
          </p:cNvSpPr>
          <p:nvPr>
            <p:ph type="pic" idx="5"/>
          </p:nvPr>
        </p:nvSpPr>
        <p:spPr>
          <a:xfrm>
            <a:off x="3883313" y="1864875"/>
            <a:ext cx="1389600" cy="1477800"/>
          </a:xfrm>
          <a:prstGeom prst="rect">
            <a:avLst/>
          </a:prstGeom>
          <a:noFill/>
          <a:ln>
            <a:noFill/>
          </a:ln>
        </p:spPr>
      </p:sp>
      <p:sp>
        <p:nvSpPr>
          <p:cNvPr id="150" name="Google Shape;150;p15"/>
          <p:cNvSpPr>
            <a:spLocks noGrp="1"/>
          </p:cNvSpPr>
          <p:nvPr>
            <p:ph type="pic" idx="6"/>
          </p:nvPr>
        </p:nvSpPr>
        <p:spPr>
          <a:xfrm>
            <a:off x="2318088" y="1864875"/>
            <a:ext cx="1389600" cy="1477800"/>
          </a:xfrm>
          <a:prstGeom prst="rect">
            <a:avLst/>
          </a:prstGeom>
          <a:noFill/>
          <a:ln>
            <a:noFill/>
          </a:ln>
        </p:spPr>
      </p:sp>
    </p:spTree>
  </p:cSld>
  <p:clrMapOvr>
    <a:masterClrMapping/>
  </p:clrMapOvr>
  <p:extLst>
    <p:ext uri="{DCECCB84-F9BA-43D5-87BE-67443E8EF086}">
      <p15:sldGuideLst xmlns:p15="http://schemas.microsoft.com/office/powerpoint/2012/main">
        <p15:guide id="1" pos="474">
          <p15:clr>
            <a:srgbClr val="E46962"/>
          </p15:clr>
        </p15:guide>
        <p15:guide id="2" pos="5286">
          <p15:clr>
            <a:srgbClr val="E46962"/>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Left, Image Right">
  <p:cSld name="CUSTOM_1">
    <p:spTree>
      <p:nvGrpSpPr>
        <p:cNvPr id="1" name="Shape 151"/>
        <p:cNvGrpSpPr/>
        <p:nvPr/>
      </p:nvGrpSpPr>
      <p:grpSpPr>
        <a:xfrm>
          <a:off x="0" y="0"/>
          <a:ext cx="0" cy="0"/>
          <a:chOff x="0" y="0"/>
          <a:chExt cx="0" cy="0"/>
        </a:xfrm>
      </p:grpSpPr>
      <p:sp>
        <p:nvSpPr>
          <p:cNvPr id="152" name="Google Shape;152;p16"/>
          <p:cNvSpPr>
            <a:spLocks noGrp="1"/>
          </p:cNvSpPr>
          <p:nvPr>
            <p:ph type="pic" idx="2"/>
          </p:nvPr>
        </p:nvSpPr>
        <p:spPr>
          <a:xfrm>
            <a:off x="4697125" y="1176625"/>
            <a:ext cx="3694200" cy="2885100"/>
          </a:xfrm>
          <a:prstGeom prst="rect">
            <a:avLst/>
          </a:prstGeom>
          <a:noFill/>
          <a:ln>
            <a:noFill/>
          </a:ln>
        </p:spPr>
      </p:sp>
      <p:sp>
        <p:nvSpPr>
          <p:cNvPr id="153" name="Google Shape;153;p16"/>
          <p:cNvSpPr txBox="1">
            <a:spLocks noGrp="1"/>
          </p:cNvSpPr>
          <p:nvPr>
            <p:ph type="title"/>
          </p:nvPr>
        </p:nvSpPr>
        <p:spPr>
          <a:xfrm>
            <a:off x="752875" y="897150"/>
            <a:ext cx="3464100" cy="12660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pic>
        <p:nvPicPr>
          <p:cNvPr id="154" name="Google Shape;154;p16"/>
          <p:cNvPicPr preferRelativeResize="0"/>
          <p:nvPr/>
        </p:nvPicPr>
        <p:blipFill>
          <a:blip r:embed="rId2">
            <a:alphaModFix/>
          </a:blip>
          <a:stretch>
            <a:fillRect/>
          </a:stretch>
        </p:blipFill>
        <p:spPr>
          <a:xfrm>
            <a:off x="7064358" y="271952"/>
            <a:ext cx="1433318" cy="513701"/>
          </a:xfrm>
          <a:prstGeom prst="rect">
            <a:avLst/>
          </a:prstGeom>
          <a:noFill/>
          <a:ln>
            <a:noFill/>
          </a:ln>
        </p:spPr>
      </p:pic>
      <p:sp>
        <p:nvSpPr>
          <p:cNvPr id="155" name="Google Shape;155;p16"/>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pos="474">
          <p15:clr>
            <a:srgbClr val="E46962"/>
          </p15:clr>
        </p15:guide>
        <p15:guide id="2" pos="2656">
          <p15:clr>
            <a:srgbClr val="E46962"/>
          </p15:clr>
        </p15:guide>
        <p15:guide id="3" pos="5286">
          <p15:clr>
            <a:srgbClr val="E46962"/>
          </p15:clr>
        </p15:guide>
        <p15:guide id="4" pos="2959">
          <p15:clr>
            <a:srgbClr val="E46962"/>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Image Left, Text Right">
  <p:cSld name="CUSTOM_2">
    <p:spTree>
      <p:nvGrpSpPr>
        <p:cNvPr id="1" name="Shape 156"/>
        <p:cNvGrpSpPr/>
        <p:nvPr/>
      </p:nvGrpSpPr>
      <p:grpSpPr>
        <a:xfrm>
          <a:off x="0" y="0"/>
          <a:ext cx="0" cy="0"/>
          <a:chOff x="0" y="0"/>
          <a:chExt cx="0" cy="0"/>
        </a:xfrm>
      </p:grpSpPr>
      <p:sp>
        <p:nvSpPr>
          <p:cNvPr id="157" name="Google Shape;157;p17"/>
          <p:cNvSpPr txBox="1">
            <a:spLocks noGrp="1"/>
          </p:cNvSpPr>
          <p:nvPr>
            <p:ph type="title"/>
          </p:nvPr>
        </p:nvSpPr>
        <p:spPr>
          <a:xfrm>
            <a:off x="752875" y="897150"/>
            <a:ext cx="5961300" cy="5877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sp>
        <p:nvSpPr>
          <p:cNvPr id="158" name="Google Shape;158;p17"/>
          <p:cNvSpPr>
            <a:spLocks noGrp="1"/>
          </p:cNvSpPr>
          <p:nvPr>
            <p:ph type="pic" idx="2"/>
          </p:nvPr>
        </p:nvSpPr>
        <p:spPr>
          <a:xfrm>
            <a:off x="752700" y="1680850"/>
            <a:ext cx="3464400" cy="2250600"/>
          </a:xfrm>
          <a:prstGeom prst="rect">
            <a:avLst/>
          </a:prstGeom>
          <a:noFill/>
          <a:ln>
            <a:noFill/>
          </a:ln>
        </p:spPr>
      </p:sp>
      <p:pic>
        <p:nvPicPr>
          <p:cNvPr id="159" name="Google Shape;159;p17"/>
          <p:cNvPicPr preferRelativeResize="0"/>
          <p:nvPr/>
        </p:nvPicPr>
        <p:blipFill>
          <a:blip r:embed="rId2">
            <a:alphaModFix/>
          </a:blip>
          <a:stretch>
            <a:fillRect/>
          </a:stretch>
        </p:blipFill>
        <p:spPr>
          <a:xfrm>
            <a:off x="7064358" y="271952"/>
            <a:ext cx="1433318" cy="513701"/>
          </a:xfrm>
          <a:prstGeom prst="rect">
            <a:avLst/>
          </a:prstGeom>
          <a:noFill/>
          <a:ln>
            <a:noFill/>
          </a:ln>
        </p:spPr>
      </p:pic>
      <p:sp>
        <p:nvSpPr>
          <p:cNvPr id="160" name="Google Shape;160;p17"/>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pos="474">
          <p15:clr>
            <a:srgbClr val="E46962"/>
          </p15:clr>
        </p15:guide>
        <p15:guide id="2" pos="2656">
          <p15:clr>
            <a:srgbClr val="E46962"/>
          </p15:clr>
        </p15:guide>
        <p15:guide id="3" pos="5286">
          <p15:clr>
            <a:srgbClr val="E46962"/>
          </p15:clr>
        </p15:guide>
        <p15:guide id="4" pos="2959">
          <p15:clr>
            <a:srgbClr val="E46962"/>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Page with Title">
  <p:cSld name="CUSTOM_3">
    <p:spTree>
      <p:nvGrpSpPr>
        <p:cNvPr id="1" name="Shape 161"/>
        <p:cNvGrpSpPr/>
        <p:nvPr/>
      </p:nvGrpSpPr>
      <p:grpSpPr>
        <a:xfrm>
          <a:off x="0" y="0"/>
          <a:ext cx="0" cy="0"/>
          <a:chOff x="0" y="0"/>
          <a:chExt cx="0" cy="0"/>
        </a:xfrm>
      </p:grpSpPr>
      <p:sp>
        <p:nvSpPr>
          <p:cNvPr id="162" name="Google Shape;162;p18"/>
          <p:cNvSpPr txBox="1">
            <a:spLocks noGrp="1"/>
          </p:cNvSpPr>
          <p:nvPr>
            <p:ph type="title"/>
          </p:nvPr>
        </p:nvSpPr>
        <p:spPr>
          <a:xfrm>
            <a:off x="752875" y="897150"/>
            <a:ext cx="5961300" cy="5877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pic>
        <p:nvPicPr>
          <p:cNvPr id="163" name="Google Shape;163;p18"/>
          <p:cNvPicPr preferRelativeResize="0"/>
          <p:nvPr/>
        </p:nvPicPr>
        <p:blipFill>
          <a:blip r:embed="rId2">
            <a:alphaModFix/>
          </a:blip>
          <a:stretch>
            <a:fillRect/>
          </a:stretch>
        </p:blipFill>
        <p:spPr>
          <a:xfrm>
            <a:off x="7064358" y="271952"/>
            <a:ext cx="1433318" cy="513701"/>
          </a:xfrm>
          <a:prstGeom prst="rect">
            <a:avLst/>
          </a:prstGeom>
          <a:noFill/>
          <a:ln>
            <a:noFill/>
          </a:ln>
        </p:spPr>
      </p:pic>
      <p:sp>
        <p:nvSpPr>
          <p:cNvPr id="164" name="Google Shape;164;p18"/>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pos="474">
          <p15:clr>
            <a:srgbClr val="E46962"/>
          </p15:clr>
        </p15:guide>
        <p15:guide id="2" pos="5286">
          <p15:clr>
            <a:srgbClr val="E46962"/>
          </p15:clr>
        </p15:guide>
        <p15:guide id="3" pos="2656">
          <p15:clr>
            <a:srgbClr val="E46962"/>
          </p15:clr>
        </p15:guide>
        <p15:guide id="4" pos="2959">
          <p15:clr>
            <a:srgbClr val="E46962"/>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Page with Title and Subheading">
  <p:cSld name="CUSTOM_3_1">
    <p:bg>
      <p:bgPr>
        <a:solidFill>
          <a:srgbClr val="FAF6F3"/>
        </a:solidFill>
        <a:effectLst/>
      </p:bgPr>
    </p:bg>
    <p:spTree>
      <p:nvGrpSpPr>
        <p:cNvPr id="1" name="Shape 165"/>
        <p:cNvGrpSpPr/>
        <p:nvPr/>
      </p:nvGrpSpPr>
      <p:grpSpPr>
        <a:xfrm>
          <a:off x="0" y="0"/>
          <a:ext cx="0" cy="0"/>
          <a:chOff x="0" y="0"/>
          <a:chExt cx="0" cy="0"/>
        </a:xfrm>
      </p:grpSpPr>
      <p:sp>
        <p:nvSpPr>
          <p:cNvPr id="166" name="Google Shape;166;p19"/>
          <p:cNvSpPr txBox="1">
            <a:spLocks noGrp="1"/>
          </p:cNvSpPr>
          <p:nvPr>
            <p:ph type="title"/>
          </p:nvPr>
        </p:nvSpPr>
        <p:spPr>
          <a:xfrm>
            <a:off x="752875" y="897150"/>
            <a:ext cx="5961300" cy="5877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pic>
        <p:nvPicPr>
          <p:cNvPr id="167" name="Google Shape;167;p19"/>
          <p:cNvPicPr preferRelativeResize="0"/>
          <p:nvPr/>
        </p:nvPicPr>
        <p:blipFill>
          <a:blip r:embed="rId2">
            <a:alphaModFix/>
          </a:blip>
          <a:stretch>
            <a:fillRect/>
          </a:stretch>
        </p:blipFill>
        <p:spPr>
          <a:xfrm>
            <a:off x="7064358" y="271952"/>
            <a:ext cx="1433318" cy="513701"/>
          </a:xfrm>
          <a:prstGeom prst="rect">
            <a:avLst/>
          </a:prstGeom>
          <a:noFill/>
          <a:ln>
            <a:noFill/>
          </a:ln>
        </p:spPr>
      </p:pic>
      <p:sp>
        <p:nvSpPr>
          <p:cNvPr id="168" name="Google Shape;168;p19"/>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
        <p:nvSpPr>
          <p:cNvPr id="169" name="Google Shape;169;p19"/>
          <p:cNvSpPr txBox="1">
            <a:spLocks noGrp="1"/>
          </p:cNvSpPr>
          <p:nvPr>
            <p:ph type="subTitle" idx="1"/>
          </p:nvPr>
        </p:nvSpPr>
        <p:spPr>
          <a:xfrm>
            <a:off x="752875" y="1570200"/>
            <a:ext cx="3464100" cy="380700"/>
          </a:xfrm>
          <a:prstGeom prst="rect">
            <a:avLst/>
          </a:prstGeom>
          <a:noFill/>
          <a:ln>
            <a:noFill/>
          </a:ln>
        </p:spPr>
        <p:txBody>
          <a:bodyPr spcFirstLastPara="1" wrap="square" lIns="28800" tIns="91425" rIns="91425" bIns="91425" anchor="t" anchorCtr="0">
            <a:spAutoFit/>
          </a:bodyPr>
          <a:lstStyle>
            <a:lvl1pPr lvl="0" rtl="0">
              <a:spcBef>
                <a:spcPts val="0"/>
              </a:spcBef>
              <a:spcAft>
                <a:spcPts val="0"/>
              </a:spcAft>
              <a:buClr>
                <a:schemeClr val="dk1"/>
              </a:buClr>
              <a:buSzPts val="1200"/>
              <a:buNone/>
              <a:defRPr sz="12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0"/>
              </a:spcBef>
              <a:spcAft>
                <a:spcPts val="0"/>
              </a:spcAft>
              <a:buClr>
                <a:schemeClr val="dk1"/>
              </a:buClr>
              <a:buSzPts val="1400"/>
              <a:buNone/>
              <a:defRPr>
                <a:solidFill>
                  <a:schemeClr val="dk1"/>
                </a:solidFill>
              </a:defRPr>
            </a:lvl3pPr>
            <a:lvl4pPr lvl="3" rtl="0">
              <a:spcBef>
                <a:spcPts val="0"/>
              </a:spcBef>
              <a:spcAft>
                <a:spcPts val="0"/>
              </a:spcAft>
              <a:buClr>
                <a:schemeClr val="dk1"/>
              </a:buClr>
              <a:buSzPts val="1400"/>
              <a:buNone/>
              <a:defRPr>
                <a:solidFill>
                  <a:schemeClr val="dk1"/>
                </a:solidFill>
              </a:defRPr>
            </a:lvl4pPr>
            <a:lvl5pPr lvl="4" rtl="0">
              <a:spcBef>
                <a:spcPts val="0"/>
              </a:spcBef>
              <a:spcAft>
                <a:spcPts val="0"/>
              </a:spcAft>
              <a:buClr>
                <a:schemeClr val="dk1"/>
              </a:buClr>
              <a:buSzPts val="1400"/>
              <a:buNone/>
              <a:defRPr>
                <a:solidFill>
                  <a:schemeClr val="dk1"/>
                </a:solidFill>
              </a:defRPr>
            </a:lvl5pPr>
            <a:lvl6pPr lvl="5" rtl="0">
              <a:spcBef>
                <a:spcPts val="0"/>
              </a:spcBef>
              <a:spcAft>
                <a:spcPts val="0"/>
              </a:spcAft>
              <a:buClr>
                <a:schemeClr val="dk1"/>
              </a:buClr>
              <a:buSzPts val="1400"/>
              <a:buNone/>
              <a:defRPr>
                <a:solidFill>
                  <a:schemeClr val="dk1"/>
                </a:solidFill>
              </a:defRPr>
            </a:lvl6pPr>
            <a:lvl7pPr lvl="6" rtl="0">
              <a:spcBef>
                <a:spcPts val="0"/>
              </a:spcBef>
              <a:spcAft>
                <a:spcPts val="0"/>
              </a:spcAft>
              <a:buClr>
                <a:schemeClr val="dk1"/>
              </a:buClr>
              <a:buSzPts val="1400"/>
              <a:buNone/>
              <a:defRPr>
                <a:solidFill>
                  <a:schemeClr val="dk1"/>
                </a:solidFill>
              </a:defRPr>
            </a:lvl7pPr>
            <a:lvl8pPr lvl="7" rtl="0">
              <a:spcBef>
                <a:spcPts val="0"/>
              </a:spcBef>
              <a:spcAft>
                <a:spcPts val="0"/>
              </a:spcAft>
              <a:buClr>
                <a:schemeClr val="dk1"/>
              </a:buClr>
              <a:buSzPts val="1400"/>
              <a:buNone/>
              <a:defRPr>
                <a:solidFill>
                  <a:schemeClr val="dk1"/>
                </a:solidFill>
              </a:defRPr>
            </a:lvl8pPr>
            <a:lvl9pPr lvl="8" rtl="0">
              <a:spcBef>
                <a:spcPts val="0"/>
              </a:spcBef>
              <a:spcAft>
                <a:spcPts val="0"/>
              </a:spcAft>
              <a:buClr>
                <a:schemeClr val="dk1"/>
              </a:buClr>
              <a:buSzPts val="1400"/>
              <a:buNone/>
              <a:defRPr>
                <a:solidFill>
                  <a:schemeClr val="dk1"/>
                </a:solidFill>
              </a:defRPr>
            </a:lvl9pPr>
          </a:lstStyle>
          <a:p>
            <a:endParaRPr/>
          </a:p>
        </p:txBody>
      </p:sp>
    </p:spTree>
  </p:cSld>
  <p:clrMapOvr>
    <a:masterClrMapping/>
  </p:clrMapOvr>
  <p:extLst>
    <p:ext uri="{DCECCB84-F9BA-43D5-87BE-67443E8EF086}">
      <p15:sldGuideLst xmlns:p15="http://schemas.microsoft.com/office/powerpoint/2012/main">
        <p15:guide id="1" pos="474">
          <p15:clr>
            <a:srgbClr val="E46962"/>
          </p15:clr>
        </p15:guide>
        <p15:guide id="2" pos="5286">
          <p15:clr>
            <a:srgbClr val="E46962"/>
          </p15:clr>
        </p15:guide>
        <p15:guide id="3" pos="2656">
          <p15:clr>
            <a:srgbClr val="E46962"/>
          </p15:clr>
        </p15:guide>
        <p15:guide id="4" pos="2959">
          <p15:clr>
            <a:srgbClr val="E46962"/>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Half Image Page">
  <p:cSld name="CUSTOM_9">
    <p:spTree>
      <p:nvGrpSpPr>
        <p:cNvPr id="1" name="Shape 170"/>
        <p:cNvGrpSpPr/>
        <p:nvPr/>
      </p:nvGrpSpPr>
      <p:grpSpPr>
        <a:xfrm>
          <a:off x="0" y="0"/>
          <a:ext cx="0" cy="0"/>
          <a:chOff x="0" y="0"/>
          <a:chExt cx="0" cy="0"/>
        </a:xfrm>
      </p:grpSpPr>
      <p:sp>
        <p:nvSpPr>
          <p:cNvPr id="171" name="Google Shape;171;p20"/>
          <p:cNvSpPr>
            <a:spLocks noGrp="1"/>
          </p:cNvSpPr>
          <p:nvPr>
            <p:ph type="pic" idx="2"/>
          </p:nvPr>
        </p:nvSpPr>
        <p:spPr>
          <a:xfrm>
            <a:off x="4572300" y="0"/>
            <a:ext cx="4572000" cy="5143500"/>
          </a:xfrm>
          <a:prstGeom prst="rect">
            <a:avLst/>
          </a:prstGeom>
          <a:noFill/>
          <a:ln>
            <a:noFill/>
          </a:ln>
        </p:spPr>
      </p:sp>
      <p:sp>
        <p:nvSpPr>
          <p:cNvPr id="172" name="Google Shape;172;p20"/>
          <p:cNvSpPr txBox="1">
            <a:spLocks noGrp="1"/>
          </p:cNvSpPr>
          <p:nvPr>
            <p:ph type="title"/>
          </p:nvPr>
        </p:nvSpPr>
        <p:spPr>
          <a:xfrm>
            <a:off x="752875" y="897150"/>
            <a:ext cx="3019500" cy="12660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sp>
        <p:nvSpPr>
          <p:cNvPr id="173" name="Google Shape;173;p20"/>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pos="474">
          <p15:clr>
            <a:srgbClr val="E46962"/>
          </p15:clr>
        </p15:guide>
        <p15:guide id="2" pos="2376">
          <p15:clr>
            <a:srgbClr val="E46962"/>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Fixed Brand Page 1">
  <p:cSld name="CUSTOM_12">
    <p:spTree>
      <p:nvGrpSpPr>
        <p:cNvPr id="1" name="Shape 11"/>
        <p:cNvGrpSpPr/>
        <p:nvPr/>
      </p:nvGrpSpPr>
      <p:grpSpPr>
        <a:xfrm>
          <a:off x="0" y="0"/>
          <a:ext cx="0" cy="0"/>
          <a:chOff x="0" y="0"/>
          <a:chExt cx="0" cy="0"/>
        </a:xfrm>
      </p:grpSpPr>
      <p:pic>
        <p:nvPicPr>
          <p:cNvPr id="12" name="Google Shape;12;p3"/>
          <p:cNvPicPr preferRelativeResize="0"/>
          <p:nvPr/>
        </p:nvPicPr>
        <p:blipFill rotWithShape="1">
          <a:blip r:embed="rId2">
            <a:alphaModFix/>
          </a:blip>
          <a:srcRect l="23526" t="5267" r="52423"/>
          <a:stretch/>
        </p:blipFill>
        <p:spPr>
          <a:xfrm>
            <a:off x="4895850" y="0"/>
            <a:ext cx="1957673" cy="5143502"/>
          </a:xfrm>
          <a:prstGeom prst="rect">
            <a:avLst/>
          </a:prstGeom>
          <a:noFill/>
          <a:ln>
            <a:noFill/>
          </a:ln>
        </p:spPr>
      </p:pic>
      <p:pic>
        <p:nvPicPr>
          <p:cNvPr id="13" name="Google Shape;13;p3"/>
          <p:cNvPicPr preferRelativeResize="0"/>
          <p:nvPr/>
        </p:nvPicPr>
        <p:blipFill rotWithShape="1">
          <a:blip r:embed="rId3">
            <a:alphaModFix/>
          </a:blip>
          <a:srcRect l="10054" t="17541" r="5521" b="12322"/>
          <a:stretch/>
        </p:blipFill>
        <p:spPr>
          <a:xfrm>
            <a:off x="6853500" y="2290500"/>
            <a:ext cx="2290499" cy="2853002"/>
          </a:xfrm>
          <a:prstGeom prst="rect">
            <a:avLst/>
          </a:prstGeom>
          <a:noFill/>
          <a:ln>
            <a:noFill/>
          </a:ln>
        </p:spPr>
      </p:pic>
      <p:sp>
        <p:nvSpPr>
          <p:cNvPr id="14" name="Google Shape;14;p3"/>
          <p:cNvSpPr/>
          <p:nvPr/>
        </p:nvSpPr>
        <p:spPr>
          <a:xfrm>
            <a:off x="6853500" y="-75"/>
            <a:ext cx="2302500" cy="2296500"/>
          </a:xfrm>
          <a:prstGeom prst="rect">
            <a:avLst/>
          </a:prstGeom>
          <a:solidFill>
            <a:srgbClr val="25346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25346B"/>
              </a:solidFill>
            </a:endParaRPr>
          </a:p>
        </p:txBody>
      </p:sp>
      <p:sp>
        <p:nvSpPr>
          <p:cNvPr id="15" name="Google Shape;15;p3"/>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
        <p:nvSpPr>
          <p:cNvPr id="16" name="Google Shape;16;p3"/>
          <p:cNvSpPr txBox="1"/>
          <p:nvPr/>
        </p:nvSpPr>
        <p:spPr>
          <a:xfrm>
            <a:off x="688850" y="897150"/>
            <a:ext cx="3528000" cy="1605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GB" sz="3000">
                <a:solidFill>
                  <a:srgbClr val="223580"/>
                </a:solidFill>
                <a:latin typeface="Lora"/>
                <a:ea typeface="Lora"/>
                <a:cs typeface="Lora"/>
                <a:sym typeface="Lora"/>
              </a:rPr>
              <a:t>We are the Chartered College of Teaching</a:t>
            </a:r>
            <a:endParaRPr sz="3000">
              <a:solidFill>
                <a:srgbClr val="223580"/>
              </a:solidFill>
              <a:latin typeface="Lora"/>
              <a:ea typeface="Lora"/>
              <a:cs typeface="Lora"/>
              <a:sym typeface="Lora"/>
            </a:endParaRPr>
          </a:p>
        </p:txBody>
      </p:sp>
      <p:sp>
        <p:nvSpPr>
          <p:cNvPr id="17" name="Google Shape;17;p3"/>
          <p:cNvSpPr txBox="1"/>
          <p:nvPr/>
        </p:nvSpPr>
        <p:spPr>
          <a:xfrm>
            <a:off x="688850" y="2426550"/>
            <a:ext cx="3528000" cy="3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b="1">
                <a:solidFill>
                  <a:srgbClr val="000000"/>
                </a:solidFill>
              </a:rPr>
              <a:t>Your Professional Body</a:t>
            </a:r>
            <a:endParaRPr sz="1000" b="1">
              <a:solidFill>
                <a:srgbClr val="000000"/>
              </a:solidFill>
            </a:endParaRPr>
          </a:p>
        </p:txBody>
      </p:sp>
      <p:sp>
        <p:nvSpPr>
          <p:cNvPr id="18" name="Google Shape;18;p3"/>
          <p:cNvSpPr txBox="1"/>
          <p:nvPr/>
        </p:nvSpPr>
        <p:spPr>
          <a:xfrm>
            <a:off x="688850" y="2707800"/>
            <a:ext cx="3528000" cy="882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1100"/>
              <a:buFont typeface="Arial"/>
              <a:buNone/>
            </a:pPr>
            <a:r>
              <a:rPr lang="en-GB" sz="1200">
                <a:solidFill>
                  <a:srgbClr val="000000"/>
                </a:solidFill>
              </a:rPr>
              <a:t>We are working to empower a knowledgeable and respected teaching profession through membership and accreditation.</a:t>
            </a:r>
            <a:endParaRPr sz="1200">
              <a:solidFill>
                <a:srgbClr val="000000"/>
              </a:solidFill>
            </a:endParaRPr>
          </a:p>
          <a:p>
            <a:pPr marL="0" lvl="0" indent="0" algn="l" rtl="0">
              <a:spcBef>
                <a:spcPts val="0"/>
              </a:spcBef>
              <a:spcAft>
                <a:spcPts val="0"/>
              </a:spcAft>
              <a:buNone/>
            </a:pPr>
            <a:endParaRPr sz="1200">
              <a:solidFill>
                <a:srgbClr val="192A55"/>
              </a:solidFill>
            </a:endParaRPr>
          </a:p>
        </p:txBody>
      </p:sp>
      <p:sp>
        <p:nvSpPr>
          <p:cNvPr id="19" name="Google Shape;19;p3"/>
          <p:cNvSpPr txBox="1">
            <a:spLocks noGrp="1"/>
          </p:cNvSpPr>
          <p:nvPr>
            <p:ph type="sldNum" idx="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chemeClr val="lt1"/>
                </a:solidFill>
              </a:defRPr>
            </a:lvl1pPr>
            <a:lvl2pPr lvl="1" rtl="0">
              <a:buNone/>
              <a:defRPr sz="600">
                <a:solidFill>
                  <a:schemeClr val="lt1"/>
                </a:solidFill>
              </a:defRPr>
            </a:lvl2pPr>
            <a:lvl3pPr lvl="2" rtl="0">
              <a:buNone/>
              <a:defRPr sz="600">
                <a:solidFill>
                  <a:schemeClr val="lt1"/>
                </a:solidFill>
              </a:defRPr>
            </a:lvl3pPr>
            <a:lvl4pPr lvl="3" rtl="0">
              <a:buNone/>
              <a:defRPr sz="600">
                <a:solidFill>
                  <a:schemeClr val="lt1"/>
                </a:solidFill>
              </a:defRPr>
            </a:lvl4pPr>
            <a:lvl5pPr lvl="4" rtl="0">
              <a:buNone/>
              <a:defRPr sz="600">
                <a:solidFill>
                  <a:schemeClr val="lt1"/>
                </a:solidFill>
              </a:defRPr>
            </a:lvl5pPr>
            <a:lvl6pPr lvl="5" rtl="0">
              <a:buNone/>
              <a:defRPr sz="600">
                <a:solidFill>
                  <a:schemeClr val="lt1"/>
                </a:solidFill>
              </a:defRPr>
            </a:lvl6pPr>
            <a:lvl7pPr lvl="6" rtl="0">
              <a:buNone/>
              <a:defRPr sz="600">
                <a:solidFill>
                  <a:schemeClr val="lt1"/>
                </a:solidFill>
              </a:defRPr>
            </a:lvl7pPr>
            <a:lvl8pPr lvl="7" rtl="0">
              <a:buNone/>
              <a:defRPr sz="600">
                <a:solidFill>
                  <a:schemeClr val="lt1"/>
                </a:solidFill>
              </a:defRPr>
            </a:lvl8pPr>
            <a:lvl9pPr lvl="8" rtl="0">
              <a:buNone/>
              <a:defRPr sz="600">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Page (Title and Subheading)">
  <p:cSld name="CUSTOM_11">
    <p:spTree>
      <p:nvGrpSpPr>
        <p:cNvPr id="1" name="Shape 174"/>
        <p:cNvGrpSpPr/>
        <p:nvPr/>
      </p:nvGrpSpPr>
      <p:grpSpPr>
        <a:xfrm>
          <a:off x="0" y="0"/>
          <a:ext cx="0" cy="0"/>
          <a:chOff x="0" y="0"/>
          <a:chExt cx="0" cy="0"/>
        </a:xfrm>
      </p:grpSpPr>
      <p:sp>
        <p:nvSpPr>
          <p:cNvPr id="175" name="Google Shape;175;p21"/>
          <p:cNvSpPr txBox="1">
            <a:spLocks noGrp="1"/>
          </p:cNvSpPr>
          <p:nvPr>
            <p:ph type="title"/>
          </p:nvPr>
        </p:nvSpPr>
        <p:spPr>
          <a:xfrm>
            <a:off x="752875" y="897150"/>
            <a:ext cx="5961300" cy="5877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pic>
        <p:nvPicPr>
          <p:cNvPr id="176" name="Google Shape;176;p21"/>
          <p:cNvPicPr preferRelativeResize="0"/>
          <p:nvPr/>
        </p:nvPicPr>
        <p:blipFill>
          <a:blip r:embed="rId2">
            <a:alphaModFix/>
          </a:blip>
          <a:stretch>
            <a:fillRect/>
          </a:stretch>
        </p:blipFill>
        <p:spPr>
          <a:xfrm>
            <a:off x="7064358" y="271952"/>
            <a:ext cx="1433318" cy="513701"/>
          </a:xfrm>
          <a:prstGeom prst="rect">
            <a:avLst/>
          </a:prstGeom>
          <a:noFill/>
          <a:ln>
            <a:noFill/>
          </a:ln>
        </p:spPr>
      </p:pic>
      <p:sp>
        <p:nvSpPr>
          <p:cNvPr id="177" name="Google Shape;177;p21"/>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
        <p:nvSpPr>
          <p:cNvPr id="178" name="Google Shape;178;p21"/>
          <p:cNvSpPr txBox="1">
            <a:spLocks noGrp="1"/>
          </p:cNvSpPr>
          <p:nvPr>
            <p:ph type="subTitle" idx="1"/>
          </p:nvPr>
        </p:nvSpPr>
        <p:spPr>
          <a:xfrm>
            <a:off x="752875" y="1440300"/>
            <a:ext cx="3496200" cy="380700"/>
          </a:xfrm>
          <a:prstGeom prst="rect">
            <a:avLst/>
          </a:prstGeom>
          <a:noFill/>
          <a:ln>
            <a:noFill/>
          </a:ln>
        </p:spPr>
        <p:txBody>
          <a:bodyPr spcFirstLastPara="1" wrap="square" lIns="28800" tIns="91425" rIns="91425" bIns="91425" anchor="t" anchorCtr="0">
            <a:spAutoFit/>
          </a:bodyPr>
          <a:lstStyle>
            <a:lvl1pPr lvl="0" rtl="0">
              <a:spcBef>
                <a:spcPts val="0"/>
              </a:spcBef>
              <a:spcAft>
                <a:spcPts val="0"/>
              </a:spcAft>
              <a:buClr>
                <a:schemeClr val="dk1"/>
              </a:buClr>
              <a:buSzPts val="1000"/>
              <a:buNone/>
              <a:defRPr sz="1000">
                <a:solidFill>
                  <a:schemeClr val="dk1"/>
                </a:solidFill>
              </a:defRPr>
            </a:lvl1pPr>
            <a:lvl2pPr lvl="1" rtl="0">
              <a:spcBef>
                <a:spcPts val="0"/>
              </a:spcBef>
              <a:spcAft>
                <a:spcPts val="0"/>
              </a:spcAft>
              <a:buClr>
                <a:schemeClr val="dk1"/>
              </a:buClr>
              <a:buSzPts val="1000"/>
              <a:buNone/>
              <a:defRPr sz="1000">
                <a:solidFill>
                  <a:schemeClr val="dk1"/>
                </a:solidFill>
              </a:defRPr>
            </a:lvl2pPr>
            <a:lvl3pPr lvl="2" rtl="0">
              <a:spcBef>
                <a:spcPts val="0"/>
              </a:spcBef>
              <a:spcAft>
                <a:spcPts val="0"/>
              </a:spcAft>
              <a:buClr>
                <a:schemeClr val="dk1"/>
              </a:buClr>
              <a:buSzPts val="1000"/>
              <a:buNone/>
              <a:defRPr sz="1000">
                <a:solidFill>
                  <a:schemeClr val="dk1"/>
                </a:solidFill>
              </a:defRPr>
            </a:lvl3pPr>
            <a:lvl4pPr lvl="3" rtl="0">
              <a:spcBef>
                <a:spcPts val="0"/>
              </a:spcBef>
              <a:spcAft>
                <a:spcPts val="0"/>
              </a:spcAft>
              <a:buClr>
                <a:schemeClr val="dk1"/>
              </a:buClr>
              <a:buSzPts val="1000"/>
              <a:buNone/>
              <a:defRPr sz="1000">
                <a:solidFill>
                  <a:schemeClr val="dk1"/>
                </a:solidFill>
              </a:defRPr>
            </a:lvl4pPr>
            <a:lvl5pPr lvl="4" rtl="0">
              <a:spcBef>
                <a:spcPts val="0"/>
              </a:spcBef>
              <a:spcAft>
                <a:spcPts val="0"/>
              </a:spcAft>
              <a:buClr>
                <a:schemeClr val="dk1"/>
              </a:buClr>
              <a:buSzPts val="1000"/>
              <a:buNone/>
              <a:defRPr sz="1000">
                <a:solidFill>
                  <a:schemeClr val="dk1"/>
                </a:solidFill>
              </a:defRPr>
            </a:lvl5pPr>
            <a:lvl6pPr lvl="5" rtl="0">
              <a:spcBef>
                <a:spcPts val="0"/>
              </a:spcBef>
              <a:spcAft>
                <a:spcPts val="0"/>
              </a:spcAft>
              <a:buClr>
                <a:schemeClr val="dk1"/>
              </a:buClr>
              <a:buSzPts val="1000"/>
              <a:buNone/>
              <a:defRPr sz="1000">
                <a:solidFill>
                  <a:schemeClr val="dk1"/>
                </a:solidFill>
              </a:defRPr>
            </a:lvl6pPr>
            <a:lvl7pPr lvl="6" rtl="0">
              <a:spcBef>
                <a:spcPts val="0"/>
              </a:spcBef>
              <a:spcAft>
                <a:spcPts val="0"/>
              </a:spcAft>
              <a:buClr>
                <a:schemeClr val="dk1"/>
              </a:buClr>
              <a:buSzPts val="1000"/>
              <a:buNone/>
              <a:defRPr sz="1000">
                <a:solidFill>
                  <a:schemeClr val="dk1"/>
                </a:solidFill>
              </a:defRPr>
            </a:lvl7pPr>
            <a:lvl8pPr lvl="7" rtl="0">
              <a:spcBef>
                <a:spcPts val="0"/>
              </a:spcBef>
              <a:spcAft>
                <a:spcPts val="0"/>
              </a:spcAft>
              <a:buClr>
                <a:schemeClr val="dk1"/>
              </a:buClr>
              <a:buSzPts val="1000"/>
              <a:buNone/>
              <a:defRPr sz="1000">
                <a:solidFill>
                  <a:schemeClr val="dk1"/>
                </a:solidFill>
              </a:defRPr>
            </a:lvl8pPr>
            <a:lvl9pPr lvl="8" rtl="0">
              <a:spcBef>
                <a:spcPts val="0"/>
              </a:spcBef>
              <a:spcAft>
                <a:spcPts val="0"/>
              </a:spcAft>
              <a:buClr>
                <a:schemeClr val="dk1"/>
              </a:buClr>
              <a:buSzPts val="1000"/>
              <a:buNone/>
              <a:defRPr sz="1000">
                <a:solidFill>
                  <a:schemeClr val="dk1"/>
                </a:solidFill>
              </a:defRPr>
            </a:lvl9pPr>
          </a:lstStyle>
          <a:p>
            <a:endParaRPr/>
          </a:p>
        </p:txBody>
      </p:sp>
    </p:spTree>
  </p:cSld>
  <p:clrMapOvr>
    <a:masterClrMapping/>
  </p:clrMapOvr>
  <p:extLst>
    <p:ext uri="{DCECCB84-F9BA-43D5-87BE-67443E8EF086}">
      <p15:sldGuideLst xmlns:p15="http://schemas.microsoft.com/office/powerpoint/2012/main">
        <p15:guide id="1" pos="474">
          <p15:clr>
            <a:srgbClr val="E46962"/>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Quote/ (Template)">
  <p:cSld name="CUSTOM_10">
    <p:bg>
      <p:bgPr>
        <a:solidFill>
          <a:srgbClr val="192A55"/>
        </a:solidFill>
        <a:effectLst/>
      </p:bgPr>
    </p:bg>
    <p:spTree>
      <p:nvGrpSpPr>
        <p:cNvPr id="1" name="Shape 179"/>
        <p:cNvGrpSpPr/>
        <p:nvPr/>
      </p:nvGrpSpPr>
      <p:grpSpPr>
        <a:xfrm>
          <a:off x="0" y="0"/>
          <a:ext cx="0" cy="0"/>
          <a:chOff x="0" y="0"/>
          <a:chExt cx="0" cy="0"/>
        </a:xfrm>
      </p:grpSpPr>
      <p:sp>
        <p:nvSpPr>
          <p:cNvPr id="180" name="Google Shape;180;p22"/>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chemeClr val="lt1"/>
                </a:solidFill>
              </a:defRPr>
            </a:lvl1pPr>
            <a:lvl2pPr lvl="1" rtl="0">
              <a:buNone/>
              <a:defRPr sz="600">
                <a:solidFill>
                  <a:schemeClr val="lt1"/>
                </a:solidFill>
              </a:defRPr>
            </a:lvl2pPr>
            <a:lvl3pPr lvl="2" rtl="0">
              <a:buNone/>
              <a:defRPr sz="600">
                <a:solidFill>
                  <a:schemeClr val="lt1"/>
                </a:solidFill>
              </a:defRPr>
            </a:lvl3pPr>
            <a:lvl4pPr lvl="3" rtl="0">
              <a:buNone/>
              <a:defRPr sz="600">
                <a:solidFill>
                  <a:schemeClr val="lt1"/>
                </a:solidFill>
              </a:defRPr>
            </a:lvl4pPr>
            <a:lvl5pPr lvl="4" rtl="0">
              <a:buNone/>
              <a:defRPr sz="600">
                <a:solidFill>
                  <a:schemeClr val="lt1"/>
                </a:solidFill>
              </a:defRPr>
            </a:lvl5pPr>
            <a:lvl6pPr lvl="5" rtl="0">
              <a:buNone/>
              <a:defRPr sz="600">
                <a:solidFill>
                  <a:schemeClr val="lt1"/>
                </a:solidFill>
              </a:defRPr>
            </a:lvl6pPr>
            <a:lvl7pPr lvl="6" rtl="0">
              <a:buNone/>
              <a:defRPr sz="600">
                <a:solidFill>
                  <a:schemeClr val="lt1"/>
                </a:solidFill>
              </a:defRPr>
            </a:lvl7pPr>
            <a:lvl8pPr lvl="7" rtl="0">
              <a:buNone/>
              <a:defRPr sz="600">
                <a:solidFill>
                  <a:schemeClr val="lt1"/>
                </a:solidFill>
              </a:defRPr>
            </a:lvl8pPr>
            <a:lvl9pPr lvl="8" rtl="0">
              <a:buNone/>
              <a:defRPr sz="600">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
        <p:nvSpPr>
          <p:cNvPr id="181" name="Google Shape;181;p22"/>
          <p:cNvSpPr txBox="1">
            <a:spLocks noGrp="1"/>
          </p:cNvSpPr>
          <p:nvPr>
            <p:ph type="subTitle" idx="1"/>
          </p:nvPr>
        </p:nvSpPr>
        <p:spPr>
          <a:xfrm>
            <a:off x="752875" y="1518450"/>
            <a:ext cx="6222000" cy="2036400"/>
          </a:xfrm>
          <a:prstGeom prst="rect">
            <a:avLst/>
          </a:prstGeom>
          <a:noFill/>
          <a:ln>
            <a:noFill/>
          </a:ln>
        </p:spPr>
        <p:txBody>
          <a:bodyPr spcFirstLastPara="1" wrap="square" lIns="28800" tIns="91425" rIns="91425" bIns="91425" anchor="t" anchorCtr="0">
            <a:sp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1800"/>
              <a:buNone/>
              <a:defRPr sz="1800">
                <a:solidFill>
                  <a:schemeClr val="lt1"/>
                </a:solidFill>
              </a:defRPr>
            </a:lvl2pPr>
            <a:lvl3pPr lvl="2" rtl="0">
              <a:spcBef>
                <a:spcPts val="0"/>
              </a:spcBef>
              <a:spcAft>
                <a:spcPts val="0"/>
              </a:spcAft>
              <a:buClr>
                <a:schemeClr val="lt1"/>
              </a:buClr>
              <a:buSzPts val="1800"/>
              <a:buNone/>
              <a:defRPr sz="1800">
                <a:solidFill>
                  <a:schemeClr val="lt1"/>
                </a:solidFill>
              </a:defRPr>
            </a:lvl3pPr>
            <a:lvl4pPr lvl="3" rtl="0">
              <a:spcBef>
                <a:spcPts val="0"/>
              </a:spcBef>
              <a:spcAft>
                <a:spcPts val="0"/>
              </a:spcAft>
              <a:buClr>
                <a:schemeClr val="lt1"/>
              </a:buClr>
              <a:buSzPts val="1800"/>
              <a:buNone/>
              <a:defRPr sz="1800">
                <a:solidFill>
                  <a:schemeClr val="lt1"/>
                </a:solidFill>
              </a:defRPr>
            </a:lvl4pPr>
            <a:lvl5pPr lvl="4" rtl="0">
              <a:spcBef>
                <a:spcPts val="0"/>
              </a:spcBef>
              <a:spcAft>
                <a:spcPts val="0"/>
              </a:spcAft>
              <a:buClr>
                <a:schemeClr val="lt1"/>
              </a:buClr>
              <a:buSzPts val="1800"/>
              <a:buNone/>
              <a:defRPr sz="1800">
                <a:solidFill>
                  <a:schemeClr val="lt1"/>
                </a:solidFill>
              </a:defRPr>
            </a:lvl5pPr>
            <a:lvl6pPr lvl="5" rtl="0">
              <a:spcBef>
                <a:spcPts val="0"/>
              </a:spcBef>
              <a:spcAft>
                <a:spcPts val="0"/>
              </a:spcAft>
              <a:buClr>
                <a:schemeClr val="lt1"/>
              </a:buClr>
              <a:buSzPts val="1800"/>
              <a:buNone/>
              <a:defRPr sz="1800">
                <a:solidFill>
                  <a:schemeClr val="lt1"/>
                </a:solidFill>
              </a:defRPr>
            </a:lvl6pPr>
            <a:lvl7pPr lvl="6" rtl="0">
              <a:spcBef>
                <a:spcPts val="0"/>
              </a:spcBef>
              <a:spcAft>
                <a:spcPts val="0"/>
              </a:spcAft>
              <a:buClr>
                <a:schemeClr val="lt1"/>
              </a:buClr>
              <a:buSzPts val="1800"/>
              <a:buNone/>
              <a:defRPr sz="1800">
                <a:solidFill>
                  <a:schemeClr val="lt1"/>
                </a:solidFill>
              </a:defRPr>
            </a:lvl7pPr>
            <a:lvl8pPr lvl="7" rtl="0">
              <a:spcBef>
                <a:spcPts val="0"/>
              </a:spcBef>
              <a:spcAft>
                <a:spcPts val="0"/>
              </a:spcAft>
              <a:buClr>
                <a:schemeClr val="lt1"/>
              </a:buClr>
              <a:buSzPts val="1800"/>
              <a:buNone/>
              <a:defRPr sz="1800">
                <a:solidFill>
                  <a:schemeClr val="lt1"/>
                </a:solidFill>
              </a:defRPr>
            </a:lvl8pPr>
            <a:lvl9pPr lvl="8" rtl="0">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extLst>
    <p:ext uri="{DCECCB84-F9BA-43D5-87BE-67443E8EF086}">
      <p15:sldGuideLst xmlns:p15="http://schemas.microsoft.com/office/powerpoint/2012/main">
        <p15:guide id="1" pos="474">
          <p15:clr>
            <a:srgbClr val="E46962"/>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Ending Slide">
  <p:cSld name="CUSTOM_4">
    <p:bg>
      <p:bgPr>
        <a:solidFill>
          <a:srgbClr val="223580"/>
        </a:solidFill>
        <a:effectLst/>
      </p:bgPr>
    </p:bg>
    <p:spTree>
      <p:nvGrpSpPr>
        <p:cNvPr id="1" name="Shape 182"/>
        <p:cNvGrpSpPr/>
        <p:nvPr/>
      </p:nvGrpSpPr>
      <p:grpSpPr>
        <a:xfrm>
          <a:off x="0" y="0"/>
          <a:ext cx="0" cy="0"/>
          <a:chOff x="0" y="0"/>
          <a:chExt cx="0" cy="0"/>
        </a:xfrm>
      </p:grpSpPr>
      <p:sp>
        <p:nvSpPr>
          <p:cNvPr id="183" name="Google Shape;183;p23"/>
          <p:cNvSpPr txBox="1"/>
          <p:nvPr/>
        </p:nvSpPr>
        <p:spPr>
          <a:xfrm>
            <a:off x="688850" y="2644472"/>
            <a:ext cx="3979200" cy="107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a:solidFill>
                  <a:srgbClr val="FFFFFF"/>
                </a:solidFill>
              </a:rPr>
              <a:t>The Chartered College of Teaching</a:t>
            </a:r>
            <a:endParaRPr sz="1000">
              <a:solidFill>
                <a:srgbClr val="FFFFFF"/>
              </a:solidFill>
            </a:endParaRPr>
          </a:p>
          <a:p>
            <a:pPr marL="0" lvl="0" indent="0" algn="l" rtl="0">
              <a:spcBef>
                <a:spcPts val="0"/>
              </a:spcBef>
              <a:spcAft>
                <a:spcPts val="0"/>
              </a:spcAft>
              <a:buNone/>
            </a:pPr>
            <a:r>
              <a:rPr lang="en-GB" sz="1000">
                <a:solidFill>
                  <a:srgbClr val="FFFFFF"/>
                </a:solidFill>
              </a:rPr>
              <a:t>Pears Pavilion</a:t>
            </a:r>
            <a:endParaRPr sz="1000">
              <a:solidFill>
                <a:srgbClr val="FFFFFF"/>
              </a:solidFill>
            </a:endParaRPr>
          </a:p>
          <a:p>
            <a:pPr marL="0" lvl="0" indent="0" algn="l" rtl="0">
              <a:spcBef>
                <a:spcPts val="0"/>
              </a:spcBef>
              <a:spcAft>
                <a:spcPts val="0"/>
              </a:spcAft>
              <a:buNone/>
            </a:pPr>
            <a:r>
              <a:rPr lang="en-GB" sz="1000">
                <a:solidFill>
                  <a:schemeClr val="lt1"/>
                </a:solidFill>
              </a:rPr>
              <a:t>Coram Campus</a:t>
            </a:r>
            <a:endParaRPr sz="1000">
              <a:solidFill>
                <a:schemeClr val="lt1"/>
              </a:solidFill>
            </a:endParaRPr>
          </a:p>
          <a:p>
            <a:pPr marL="0" lvl="0" indent="0" algn="l" rtl="0">
              <a:spcBef>
                <a:spcPts val="0"/>
              </a:spcBef>
              <a:spcAft>
                <a:spcPts val="0"/>
              </a:spcAft>
              <a:buNone/>
            </a:pPr>
            <a:r>
              <a:rPr lang="en-GB" sz="1000">
                <a:solidFill>
                  <a:srgbClr val="FFFFFF"/>
                </a:solidFill>
              </a:rPr>
              <a:t>41 Brunswick Square</a:t>
            </a:r>
            <a:endParaRPr sz="1000">
              <a:solidFill>
                <a:srgbClr val="FFFFFF"/>
              </a:solidFill>
            </a:endParaRPr>
          </a:p>
          <a:p>
            <a:pPr marL="0" lvl="0" indent="0" algn="l" rtl="0">
              <a:spcBef>
                <a:spcPts val="0"/>
              </a:spcBef>
              <a:spcAft>
                <a:spcPts val="0"/>
              </a:spcAft>
              <a:buNone/>
            </a:pPr>
            <a:r>
              <a:rPr lang="en-GB" sz="1000">
                <a:solidFill>
                  <a:srgbClr val="FFFFFF"/>
                </a:solidFill>
              </a:rPr>
              <a:t>WC1N 1AZ</a:t>
            </a:r>
            <a:endParaRPr sz="1000">
              <a:solidFill>
                <a:srgbClr val="FFFFFF"/>
              </a:solidFill>
            </a:endParaRPr>
          </a:p>
        </p:txBody>
      </p:sp>
      <p:sp>
        <p:nvSpPr>
          <p:cNvPr id="184" name="Google Shape;184;p23"/>
          <p:cNvSpPr txBox="1"/>
          <p:nvPr/>
        </p:nvSpPr>
        <p:spPr>
          <a:xfrm>
            <a:off x="688850" y="4309975"/>
            <a:ext cx="1598700" cy="46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a:solidFill>
                  <a:schemeClr val="lt1"/>
                </a:solidFill>
                <a:uFill>
                  <a:noFill/>
                </a:uFill>
                <a:hlinkClick r:id="rId2">
                  <a:extLst>
                    <a:ext uri="{A12FA001-AC4F-418D-AE19-62706E023703}">
                      <ahyp:hlinkClr xmlns:ahyp="http://schemas.microsoft.com/office/drawing/2018/hyperlinkcolor" val="tx"/>
                    </a:ext>
                  </a:extLst>
                </a:hlinkClick>
              </a:rPr>
              <a:t>hello@chartered.college</a:t>
            </a:r>
            <a:endParaRPr sz="800">
              <a:solidFill>
                <a:schemeClr val="lt1"/>
              </a:solidFill>
            </a:endParaRPr>
          </a:p>
          <a:p>
            <a:pPr marL="0" lvl="0" indent="0" algn="l" rtl="0">
              <a:spcBef>
                <a:spcPts val="0"/>
              </a:spcBef>
              <a:spcAft>
                <a:spcPts val="0"/>
              </a:spcAft>
              <a:buNone/>
            </a:pPr>
            <a:r>
              <a:rPr lang="en-GB" sz="800" b="1">
                <a:solidFill>
                  <a:srgbClr val="FFFFFF"/>
                </a:solidFill>
              </a:rPr>
              <a:t>0203 433 7624</a:t>
            </a:r>
            <a:endParaRPr sz="800" b="1">
              <a:solidFill>
                <a:srgbClr val="FFFFFF"/>
              </a:solidFill>
            </a:endParaRPr>
          </a:p>
          <a:p>
            <a:pPr marL="0" lvl="0" indent="0" algn="l" rtl="0">
              <a:spcBef>
                <a:spcPts val="0"/>
              </a:spcBef>
              <a:spcAft>
                <a:spcPts val="0"/>
              </a:spcAft>
              <a:buNone/>
            </a:pPr>
            <a:endParaRPr sz="800">
              <a:solidFill>
                <a:srgbClr val="FFFFFF"/>
              </a:solidFill>
            </a:endParaRPr>
          </a:p>
        </p:txBody>
      </p:sp>
      <p:sp>
        <p:nvSpPr>
          <p:cNvPr id="185" name="Google Shape;185;p23"/>
          <p:cNvSpPr txBox="1"/>
          <p:nvPr/>
        </p:nvSpPr>
        <p:spPr>
          <a:xfrm>
            <a:off x="6053325" y="4424425"/>
            <a:ext cx="1371900" cy="31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b="1">
                <a:solidFill>
                  <a:srgbClr val="FFFFFF"/>
                </a:solidFill>
              </a:rPr>
              <a:t>www.chartered.college</a:t>
            </a:r>
            <a:endParaRPr sz="800">
              <a:solidFill>
                <a:srgbClr val="FFFFFF"/>
              </a:solidFill>
            </a:endParaRPr>
          </a:p>
          <a:p>
            <a:pPr marL="0" lvl="0" indent="0" algn="l" rtl="0">
              <a:spcBef>
                <a:spcPts val="0"/>
              </a:spcBef>
              <a:spcAft>
                <a:spcPts val="0"/>
              </a:spcAft>
              <a:buNone/>
            </a:pPr>
            <a:endParaRPr sz="800">
              <a:solidFill>
                <a:srgbClr val="FFFFFF"/>
              </a:solidFill>
            </a:endParaRPr>
          </a:p>
        </p:txBody>
      </p:sp>
      <p:pic>
        <p:nvPicPr>
          <p:cNvPr id="186" name="Google Shape;186;p23"/>
          <p:cNvPicPr preferRelativeResize="0"/>
          <p:nvPr/>
        </p:nvPicPr>
        <p:blipFill>
          <a:blip r:embed="rId3">
            <a:alphaModFix/>
          </a:blip>
          <a:stretch>
            <a:fillRect/>
          </a:stretch>
        </p:blipFill>
        <p:spPr>
          <a:xfrm>
            <a:off x="621775" y="342275"/>
            <a:ext cx="1665649" cy="596975"/>
          </a:xfrm>
          <a:prstGeom prst="rect">
            <a:avLst/>
          </a:prstGeom>
          <a:noFill/>
          <a:ln>
            <a:noFill/>
          </a:ln>
        </p:spPr>
      </p:pic>
      <p:sp>
        <p:nvSpPr>
          <p:cNvPr id="187" name="Google Shape;187;p23"/>
          <p:cNvSpPr txBox="1"/>
          <p:nvPr/>
        </p:nvSpPr>
        <p:spPr>
          <a:xfrm>
            <a:off x="7509050" y="4424425"/>
            <a:ext cx="1095600" cy="31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800">
                <a:solidFill>
                  <a:srgbClr val="FFFFFF"/>
                </a:solidFill>
              </a:rPr>
              <a:t>@CharteredColl</a:t>
            </a:r>
            <a:endParaRPr sz="800">
              <a:solidFill>
                <a:srgbClr val="FFFFFF"/>
              </a:solidFill>
            </a:endParaRPr>
          </a:p>
          <a:p>
            <a:pPr marL="0" lvl="0" indent="0" algn="l" rtl="0">
              <a:spcBef>
                <a:spcPts val="0"/>
              </a:spcBef>
              <a:spcAft>
                <a:spcPts val="0"/>
              </a:spcAft>
              <a:buNone/>
            </a:pPr>
            <a:endParaRPr sz="800">
              <a:solidFill>
                <a:srgbClr val="FFFFFF"/>
              </a:solidFill>
            </a:endParaRPr>
          </a:p>
        </p:txBody>
      </p:sp>
      <p:sp>
        <p:nvSpPr>
          <p:cNvPr id="188" name="Google Shape;188;p23"/>
          <p:cNvSpPr txBox="1">
            <a:spLocks noGrp="1"/>
          </p:cNvSpPr>
          <p:nvPr>
            <p:ph type="title"/>
          </p:nvPr>
        </p:nvSpPr>
        <p:spPr>
          <a:xfrm>
            <a:off x="752875" y="1967950"/>
            <a:ext cx="5918700" cy="717000"/>
          </a:xfrm>
          <a:prstGeom prst="rect">
            <a:avLst/>
          </a:prstGeom>
          <a:noFill/>
          <a:ln>
            <a:noFill/>
          </a:ln>
        </p:spPr>
        <p:txBody>
          <a:bodyPr spcFirstLastPara="1" wrap="square" lIns="0" tIns="91425" rIns="91425" bIns="91425" anchor="t" anchorCtr="0">
            <a:spAutoFit/>
          </a:bodyPr>
          <a:lstStyle>
            <a:lvl1pPr lvl="0" rtl="0">
              <a:spcBef>
                <a:spcPts val="0"/>
              </a:spcBef>
              <a:spcAft>
                <a:spcPts val="0"/>
              </a:spcAft>
              <a:buClr>
                <a:schemeClr val="lt1"/>
              </a:buClr>
              <a:buSzPts val="3200"/>
              <a:buFont typeface="Lora"/>
              <a:buNone/>
              <a:defRPr sz="3200">
                <a:solidFill>
                  <a:schemeClr val="lt1"/>
                </a:solidFill>
                <a:latin typeface="Lora"/>
                <a:ea typeface="Lora"/>
                <a:cs typeface="Lora"/>
                <a:sym typeface="Lor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910">
          <p15:clr>
            <a:srgbClr val="E46962"/>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Fixed Brand Page 2">
  <p:cSld name="CUSTOM_13">
    <p:spTree>
      <p:nvGrpSpPr>
        <p:cNvPr id="1" name="Shape 20"/>
        <p:cNvGrpSpPr/>
        <p:nvPr/>
      </p:nvGrpSpPr>
      <p:grpSpPr>
        <a:xfrm>
          <a:off x="0" y="0"/>
          <a:ext cx="0" cy="0"/>
          <a:chOff x="0" y="0"/>
          <a:chExt cx="0" cy="0"/>
        </a:xfrm>
      </p:grpSpPr>
      <p:pic>
        <p:nvPicPr>
          <p:cNvPr id="21" name="Google Shape;21;p4"/>
          <p:cNvPicPr preferRelativeResize="0"/>
          <p:nvPr/>
        </p:nvPicPr>
        <p:blipFill rotWithShape="1">
          <a:blip r:embed="rId2">
            <a:alphaModFix/>
          </a:blip>
          <a:srcRect l="14874" t="13439" r="31077" b="5549"/>
          <a:stretch/>
        </p:blipFill>
        <p:spPr>
          <a:xfrm>
            <a:off x="6853500" y="-2"/>
            <a:ext cx="2290501" cy="5143501"/>
          </a:xfrm>
          <a:prstGeom prst="rect">
            <a:avLst/>
          </a:prstGeom>
          <a:noFill/>
          <a:ln>
            <a:noFill/>
          </a:ln>
        </p:spPr>
      </p:pic>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23" name="Google Shape;23;p4"/>
          <p:cNvSpPr txBox="1">
            <a:spLocks noGrp="1"/>
          </p:cNvSpPr>
          <p:nvPr>
            <p:ph type="sldNum" idx="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
        <p:nvSpPr>
          <p:cNvPr id="24" name="Google Shape;24;p4"/>
          <p:cNvSpPr/>
          <p:nvPr/>
        </p:nvSpPr>
        <p:spPr>
          <a:xfrm>
            <a:off x="4895850" y="0"/>
            <a:ext cx="1966500" cy="5143500"/>
          </a:xfrm>
          <a:prstGeom prst="rect">
            <a:avLst/>
          </a:prstGeom>
          <a:solidFill>
            <a:srgbClr val="FAF6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25" name="Google Shape;25;p4"/>
          <p:cNvPicPr preferRelativeResize="0"/>
          <p:nvPr/>
        </p:nvPicPr>
        <p:blipFill>
          <a:blip r:embed="rId3">
            <a:alphaModFix/>
          </a:blip>
          <a:stretch>
            <a:fillRect/>
          </a:stretch>
        </p:blipFill>
        <p:spPr>
          <a:xfrm>
            <a:off x="5319825" y="3871900"/>
            <a:ext cx="1118449" cy="1076998"/>
          </a:xfrm>
          <a:prstGeom prst="rect">
            <a:avLst/>
          </a:prstGeom>
          <a:noFill/>
          <a:ln>
            <a:noFill/>
          </a:ln>
        </p:spPr>
      </p:pic>
      <p:cxnSp>
        <p:nvCxnSpPr>
          <p:cNvPr id="26" name="Google Shape;26;p4"/>
          <p:cNvCxnSpPr/>
          <p:nvPr/>
        </p:nvCxnSpPr>
        <p:spPr>
          <a:xfrm>
            <a:off x="5769450" y="1711438"/>
            <a:ext cx="219300" cy="0"/>
          </a:xfrm>
          <a:prstGeom prst="straightConnector1">
            <a:avLst/>
          </a:prstGeom>
          <a:noFill/>
          <a:ln w="9525" cap="flat" cmpd="sng">
            <a:solidFill>
              <a:srgbClr val="223580"/>
            </a:solidFill>
            <a:prstDash val="dot"/>
            <a:round/>
            <a:headEnd type="none" w="med" len="med"/>
            <a:tailEnd type="none" w="med" len="med"/>
          </a:ln>
        </p:spPr>
      </p:cxnSp>
      <p:cxnSp>
        <p:nvCxnSpPr>
          <p:cNvPr id="27" name="Google Shape;27;p4"/>
          <p:cNvCxnSpPr/>
          <p:nvPr/>
        </p:nvCxnSpPr>
        <p:spPr>
          <a:xfrm>
            <a:off x="5769450" y="2872763"/>
            <a:ext cx="219300" cy="0"/>
          </a:xfrm>
          <a:prstGeom prst="straightConnector1">
            <a:avLst/>
          </a:prstGeom>
          <a:noFill/>
          <a:ln w="9525" cap="flat" cmpd="sng">
            <a:solidFill>
              <a:srgbClr val="223580"/>
            </a:solidFill>
            <a:prstDash val="dot"/>
            <a:round/>
            <a:headEnd type="none" w="med" len="med"/>
            <a:tailEnd type="none" w="med" len="med"/>
          </a:ln>
        </p:spPr>
      </p:cxnSp>
      <p:sp>
        <p:nvSpPr>
          <p:cNvPr id="28" name="Google Shape;28;p4"/>
          <p:cNvSpPr txBox="1"/>
          <p:nvPr/>
        </p:nvSpPr>
        <p:spPr>
          <a:xfrm>
            <a:off x="4895800" y="761100"/>
            <a:ext cx="1966500" cy="738900"/>
          </a:xfrm>
          <a:prstGeom prst="rect">
            <a:avLst/>
          </a:prstGeom>
          <a:noFill/>
          <a:ln>
            <a:noFill/>
          </a:ln>
        </p:spPr>
        <p:txBody>
          <a:bodyPr spcFirstLastPara="1" wrap="square" lIns="91425" tIns="91425" rIns="91425" bIns="91425" anchor="t" anchorCtr="0">
            <a:spAutoFit/>
          </a:bodyPr>
          <a:lstStyle/>
          <a:p>
            <a:pPr marL="0" lvl="0" indent="0" algn="ctr" rtl="0">
              <a:lnSpc>
                <a:spcPct val="100000"/>
              </a:lnSpc>
              <a:spcBef>
                <a:spcPts val="1200"/>
              </a:spcBef>
              <a:spcAft>
                <a:spcPts val="0"/>
              </a:spcAft>
              <a:buNone/>
            </a:pPr>
            <a:r>
              <a:rPr lang="en-GB" sz="2600" b="1">
                <a:solidFill>
                  <a:srgbClr val="223580"/>
                </a:solidFill>
                <a:latin typeface="Lora"/>
                <a:ea typeface="Lora"/>
                <a:cs typeface="Lora"/>
                <a:sym typeface="Lora"/>
              </a:rPr>
              <a:t>1.5m</a:t>
            </a:r>
            <a:r>
              <a:rPr lang="en-GB" sz="2600" b="1">
                <a:solidFill>
                  <a:srgbClr val="223580"/>
                </a:solidFill>
              </a:rPr>
              <a:t> </a:t>
            </a:r>
            <a:br>
              <a:rPr lang="en-GB" sz="2600" b="1">
                <a:solidFill>
                  <a:srgbClr val="223580"/>
                </a:solidFill>
              </a:rPr>
            </a:br>
            <a:r>
              <a:rPr lang="en-GB" sz="1000">
                <a:solidFill>
                  <a:srgbClr val="223580"/>
                </a:solidFill>
              </a:rPr>
              <a:t>pupils supported</a:t>
            </a:r>
            <a:endParaRPr sz="1200">
              <a:solidFill>
                <a:srgbClr val="223580"/>
              </a:solidFill>
            </a:endParaRPr>
          </a:p>
        </p:txBody>
      </p:sp>
      <p:sp>
        <p:nvSpPr>
          <p:cNvPr id="29" name="Google Shape;29;p4"/>
          <p:cNvSpPr txBox="1"/>
          <p:nvPr/>
        </p:nvSpPr>
        <p:spPr>
          <a:xfrm>
            <a:off x="4895800" y="1896100"/>
            <a:ext cx="1966500" cy="738900"/>
          </a:xfrm>
          <a:prstGeom prst="rect">
            <a:avLst/>
          </a:prstGeom>
          <a:noFill/>
          <a:ln>
            <a:noFill/>
          </a:ln>
        </p:spPr>
        <p:txBody>
          <a:bodyPr spcFirstLastPara="1" wrap="square" lIns="91425" tIns="91425" rIns="91425" bIns="91425" anchor="t" anchorCtr="0">
            <a:spAutoFit/>
          </a:bodyPr>
          <a:lstStyle/>
          <a:p>
            <a:pPr marL="0" lvl="0" indent="0" algn="ctr" rtl="0">
              <a:lnSpc>
                <a:spcPct val="100000"/>
              </a:lnSpc>
              <a:spcBef>
                <a:spcPts val="1200"/>
              </a:spcBef>
              <a:spcAft>
                <a:spcPts val="0"/>
              </a:spcAft>
              <a:buNone/>
            </a:pPr>
            <a:r>
              <a:rPr lang="en-GB" sz="2600" b="1">
                <a:solidFill>
                  <a:srgbClr val="223580"/>
                </a:solidFill>
                <a:latin typeface="Lora"/>
                <a:ea typeface="Lora"/>
                <a:cs typeface="Lora"/>
                <a:sym typeface="Lora"/>
              </a:rPr>
              <a:t>45,000+</a:t>
            </a:r>
            <a:r>
              <a:rPr lang="en-GB" sz="2600" b="1">
                <a:solidFill>
                  <a:srgbClr val="223580"/>
                </a:solidFill>
              </a:rPr>
              <a:t> </a:t>
            </a:r>
            <a:br>
              <a:rPr lang="en-GB" sz="2600" b="1">
                <a:solidFill>
                  <a:srgbClr val="223580"/>
                </a:solidFill>
              </a:rPr>
            </a:br>
            <a:r>
              <a:rPr lang="en-GB" sz="1000">
                <a:solidFill>
                  <a:srgbClr val="223580"/>
                </a:solidFill>
              </a:rPr>
              <a:t>members across all phases</a:t>
            </a:r>
            <a:endParaRPr sz="1200">
              <a:solidFill>
                <a:srgbClr val="223580"/>
              </a:solidFill>
            </a:endParaRPr>
          </a:p>
        </p:txBody>
      </p:sp>
      <p:sp>
        <p:nvSpPr>
          <p:cNvPr id="30" name="Google Shape;30;p4"/>
          <p:cNvSpPr txBox="1"/>
          <p:nvPr/>
        </p:nvSpPr>
        <p:spPr>
          <a:xfrm>
            <a:off x="4895800" y="3041913"/>
            <a:ext cx="1966500" cy="738900"/>
          </a:xfrm>
          <a:prstGeom prst="rect">
            <a:avLst/>
          </a:prstGeom>
          <a:noFill/>
          <a:ln>
            <a:noFill/>
          </a:ln>
        </p:spPr>
        <p:txBody>
          <a:bodyPr spcFirstLastPara="1" wrap="square" lIns="91425" tIns="91425" rIns="91425" bIns="91425" anchor="t" anchorCtr="0">
            <a:spAutoFit/>
          </a:bodyPr>
          <a:lstStyle/>
          <a:p>
            <a:pPr marL="0" lvl="0" indent="0" algn="ctr" rtl="0">
              <a:lnSpc>
                <a:spcPct val="100000"/>
              </a:lnSpc>
              <a:spcBef>
                <a:spcPts val="1200"/>
              </a:spcBef>
              <a:spcAft>
                <a:spcPts val="0"/>
              </a:spcAft>
              <a:buNone/>
            </a:pPr>
            <a:r>
              <a:rPr lang="en-GB" sz="2600" b="1">
                <a:solidFill>
                  <a:srgbClr val="223580"/>
                </a:solidFill>
                <a:latin typeface="Lora"/>
                <a:ea typeface="Lora"/>
                <a:cs typeface="Lora"/>
                <a:sym typeface="Lora"/>
              </a:rPr>
              <a:t>4,800</a:t>
            </a:r>
            <a:r>
              <a:rPr lang="en-GB" sz="2600" b="1">
                <a:solidFill>
                  <a:srgbClr val="223580"/>
                </a:solidFill>
              </a:rPr>
              <a:t> </a:t>
            </a:r>
            <a:br>
              <a:rPr lang="en-GB" sz="2600" b="1">
                <a:solidFill>
                  <a:srgbClr val="223580"/>
                </a:solidFill>
              </a:rPr>
            </a:br>
            <a:r>
              <a:rPr lang="en-GB" sz="1000">
                <a:solidFill>
                  <a:srgbClr val="223580"/>
                </a:solidFill>
              </a:rPr>
              <a:t>educators attending events</a:t>
            </a:r>
            <a:endParaRPr sz="1200">
              <a:solidFill>
                <a:srgbClr val="223580"/>
              </a:solidFill>
            </a:endParaRPr>
          </a:p>
        </p:txBody>
      </p:sp>
      <p:sp>
        <p:nvSpPr>
          <p:cNvPr id="31" name="Google Shape;31;p4"/>
          <p:cNvSpPr txBox="1"/>
          <p:nvPr/>
        </p:nvSpPr>
        <p:spPr>
          <a:xfrm>
            <a:off x="871225" y="2170950"/>
            <a:ext cx="3604500" cy="2601300"/>
          </a:xfrm>
          <a:prstGeom prst="rect">
            <a:avLst/>
          </a:prstGeom>
          <a:noFill/>
          <a:ln>
            <a:noFill/>
          </a:ln>
        </p:spPr>
        <p:txBody>
          <a:bodyPr spcFirstLastPara="1" wrap="square" lIns="91425" tIns="91425" rIns="18000" bIns="91425" anchor="t" anchorCtr="0">
            <a:noAutofit/>
          </a:bodyPr>
          <a:lstStyle/>
          <a:p>
            <a:pPr marL="0" lvl="0" indent="0" algn="l" rtl="0">
              <a:lnSpc>
                <a:spcPct val="115000"/>
              </a:lnSpc>
              <a:spcBef>
                <a:spcPts val="1200"/>
              </a:spcBef>
              <a:spcAft>
                <a:spcPts val="0"/>
              </a:spcAft>
              <a:buNone/>
            </a:pPr>
            <a:r>
              <a:rPr lang="en-GB" sz="1000" b="1">
                <a:solidFill>
                  <a:srgbClr val="000000"/>
                </a:solidFill>
              </a:rPr>
              <a:t>1.5m pupils</a:t>
            </a:r>
            <a:r>
              <a:rPr lang="en-GB" sz="1000">
                <a:solidFill>
                  <a:srgbClr val="000000"/>
                </a:solidFill>
              </a:rPr>
              <a:t> supported by our dedicated members</a:t>
            </a:r>
            <a:endParaRPr sz="1000">
              <a:solidFill>
                <a:srgbClr val="000000"/>
              </a:solidFill>
            </a:endParaRPr>
          </a:p>
          <a:p>
            <a:pPr marL="0" lvl="0" indent="0" algn="l" rtl="0">
              <a:lnSpc>
                <a:spcPct val="115000"/>
              </a:lnSpc>
              <a:spcBef>
                <a:spcPts val="1200"/>
              </a:spcBef>
              <a:spcAft>
                <a:spcPts val="0"/>
              </a:spcAft>
              <a:buNone/>
            </a:pPr>
            <a:r>
              <a:rPr lang="en-GB" sz="1000"/>
              <a:t>A vibrant community of o</a:t>
            </a:r>
            <a:r>
              <a:rPr lang="en-GB" sz="1000">
                <a:solidFill>
                  <a:srgbClr val="000000"/>
                </a:solidFill>
              </a:rPr>
              <a:t>ver </a:t>
            </a:r>
            <a:r>
              <a:rPr lang="en-GB" sz="1000" b="1">
                <a:solidFill>
                  <a:srgbClr val="000000"/>
                </a:solidFill>
              </a:rPr>
              <a:t>45,000 members</a:t>
            </a:r>
            <a:r>
              <a:rPr lang="en-GB" sz="1000">
                <a:solidFill>
                  <a:srgbClr val="000000"/>
                </a:solidFill>
              </a:rPr>
              <a:t> across all phases</a:t>
            </a:r>
            <a:r>
              <a:rPr lang="en-GB" sz="1000"/>
              <a:t> f</a:t>
            </a:r>
            <a:r>
              <a:rPr lang="en-GB" sz="1000">
                <a:solidFill>
                  <a:srgbClr val="000000"/>
                </a:solidFill>
              </a:rPr>
              <a:t>rom student teachers to executive leaders</a:t>
            </a:r>
            <a:endParaRPr sz="1000">
              <a:solidFill>
                <a:srgbClr val="000000"/>
              </a:solidFill>
            </a:endParaRPr>
          </a:p>
          <a:p>
            <a:pPr marL="0" lvl="0" indent="0" algn="l" rtl="0">
              <a:lnSpc>
                <a:spcPct val="115000"/>
              </a:lnSpc>
              <a:spcBef>
                <a:spcPts val="1200"/>
              </a:spcBef>
              <a:spcAft>
                <a:spcPts val="0"/>
              </a:spcAft>
              <a:buNone/>
            </a:pPr>
            <a:r>
              <a:rPr lang="en-GB" sz="1000" b="1">
                <a:solidFill>
                  <a:srgbClr val="000000"/>
                </a:solidFill>
              </a:rPr>
              <a:t>4,800 expert </a:t>
            </a:r>
            <a:r>
              <a:rPr lang="en-GB" sz="1000" b="1"/>
              <a:t>educators</a:t>
            </a:r>
            <a:r>
              <a:rPr lang="en-GB" sz="1000">
                <a:solidFill>
                  <a:srgbClr val="000000"/>
                </a:solidFill>
              </a:rPr>
              <a:t> attending events</a:t>
            </a:r>
            <a:endParaRPr sz="1000">
              <a:solidFill>
                <a:srgbClr val="000000"/>
              </a:solidFill>
            </a:endParaRPr>
          </a:p>
          <a:p>
            <a:pPr marL="0" lvl="0" indent="0" algn="l" rtl="0">
              <a:lnSpc>
                <a:spcPct val="115000"/>
              </a:lnSpc>
              <a:spcBef>
                <a:spcPts val="1200"/>
              </a:spcBef>
              <a:spcAft>
                <a:spcPts val="0"/>
              </a:spcAft>
              <a:buNone/>
            </a:pPr>
            <a:r>
              <a:rPr lang="en-GB" sz="1000" b="1"/>
              <a:t>Over 1,000</a:t>
            </a:r>
            <a:r>
              <a:rPr lang="en-GB" sz="1000" b="1">
                <a:solidFill>
                  <a:srgbClr val="000000"/>
                </a:solidFill>
              </a:rPr>
              <a:t> articles</a:t>
            </a:r>
            <a:r>
              <a:rPr lang="en-GB" sz="1000">
                <a:solidFill>
                  <a:srgbClr val="000000"/>
                </a:solidFill>
              </a:rPr>
              <a:t> across our peer-reviewed journal and member website covering </a:t>
            </a:r>
            <a:r>
              <a:rPr lang="en-GB" sz="1000" b="1">
                <a:solidFill>
                  <a:srgbClr val="000000"/>
                </a:solidFill>
              </a:rPr>
              <a:t>over 100 topics</a:t>
            </a:r>
            <a:endParaRPr sz="1000" b="1">
              <a:solidFill>
                <a:srgbClr val="000000"/>
              </a:solidFill>
            </a:endParaRPr>
          </a:p>
          <a:p>
            <a:pPr marL="0" lvl="0" indent="0" algn="l" rtl="0">
              <a:lnSpc>
                <a:spcPct val="115000"/>
              </a:lnSpc>
              <a:spcBef>
                <a:spcPts val="1200"/>
              </a:spcBef>
              <a:spcAft>
                <a:spcPts val="0"/>
              </a:spcAft>
              <a:buNone/>
            </a:pPr>
            <a:r>
              <a:rPr lang="en-GB" sz="1000"/>
              <a:t>Proud to be </a:t>
            </a:r>
            <a:r>
              <a:rPr lang="en-GB" sz="1000" b="1"/>
              <a:t>collaborating</a:t>
            </a:r>
            <a:r>
              <a:rPr lang="en-GB" sz="1000">
                <a:solidFill>
                  <a:srgbClr val="000000"/>
                </a:solidFill>
              </a:rPr>
              <a:t> with organisations across the profession</a:t>
            </a:r>
            <a:endParaRPr sz="1000">
              <a:solidFill>
                <a:srgbClr val="000000"/>
              </a:solidFill>
            </a:endParaRPr>
          </a:p>
          <a:p>
            <a:pPr marL="0" lvl="0" indent="0" algn="l" rtl="0">
              <a:lnSpc>
                <a:spcPct val="115000"/>
              </a:lnSpc>
              <a:spcBef>
                <a:spcPts val="1200"/>
              </a:spcBef>
              <a:spcAft>
                <a:spcPts val="0"/>
              </a:spcAft>
              <a:buNone/>
            </a:pPr>
            <a:r>
              <a:rPr lang="en-GB" sz="1000"/>
              <a:t>Acting as the </a:t>
            </a:r>
            <a:r>
              <a:rPr lang="en-GB" sz="1000" b="1"/>
              <a:t>authoritative voice</a:t>
            </a:r>
            <a:r>
              <a:rPr lang="en-GB" sz="1000"/>
              <a:t> for the teaching profession, delivering the sector's key priorities to policymakers.</a:t>
            </a:r>
            <a:endParaRPr sz="1000"/>
          </a:p>
        </p:txBody>
      </p:sp>
      <p:sp>
        <p:nvSpPr>
          <p:cNvPr id="32" name="Google Shape;32;p4"/>
          <p:cNvSpPr txBox="1"/>
          <p:nvPr/>
        </p:nvSpPr>
        <p:spPr>
          <a:xfrm>
            <a:off x="645625" y="761100"/>
            <a:ext cx="3731700" cy="6009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GB" sz="3000">
                <a:solidFill>
                  <a:srgbClr val="223580"/>
                </a:solidFill>
                <a:latin typeface="Lora"/>
                <a:ea typeface="Lora"/>
                <a:cs typeface="Lora"/>
                <a:sym typeface="Lora"/>
              </a:rPr>
              <a:t>The story so far</a:t>
            </a:r>
            <a:endParaRPr sz="3000">
              <a:solidFill>
                <a:srgbClr val="223580"/>
              </a:solidFill>
              <a:latin typeface="Lora"/>
              <a:ea typeface="Lora"/>
              <a:cs typeface="Lora"/>
              <a:sym typeface="Lora"/>
            </a:endParaRPr>
          </a:p>
        </p:txBody>
      </p:sp>
      <p:pic>
        <p:nvPicPr>
          <p:cNvPr id="33" name="Google Shape;33;p4"/>
          <p:cNvPicPr preferRelativeResize="0"/>
          <p:nvPr/>
        </p:nvPicPr>
        <p:blipFill>
          <a:blip r:embed="rId4">
            <a:alphaModFix/>
          </a:blip>
          <a:stretch>
            <a:fillRect/>
          </a:stretch>
        </p:blipFill>
        <p:spPr>
          <a:xfrm>
            <a:off x="782975" y="2277547"/>
            <a:ext cx="131478" cy="131479"/>
          </a:xfrm>
          <a:prstGeom prst="rect">
            <a:avLst/>
          </a:prstGeom>
          <a:noFill/>
          <a:ln>
            <a:noFill/>
          </a:ln>
        </p:spPr>
      </p:pic>
      <p:sp>
        <p:nvSpPr>
          <p:cNvPr id="34" name="Google Shape;34;p4"/>
          <p:cNvSpPr txBox="1"/>
          <p:nvPr/>
        </p:nvSpPr>
        <p:spPr>
          <a:xfrm>
            <a:off x="645625" y="1404375"/>
            <a:ext cx="3554100" cy="724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1100"/>
              <a:buFont typeface="Arial"/>
              <a:buNone/>
            </a:pPr>
            <a:r>
              <a:rPr lang="en-GB" sz="1100">
                <a:solidFill>
                  <a:srgbClr val="000000"/>
                </a:solidFill>
              </a:rPr>
              <a:t>The Chartered College of Teaching celebrates</a:t>
            </a:r>
            <a:r>
              <a:rPr lang="en-GB" sz="1100"/>
              <a:t> and </a:t>
            </a:r>
            <a:r>
              <a:rPr lang="en-GB" sz="1100">
                <a:solidFill>
                  <a:srgbClr val="000000"/>
                </a:solidFill>
              </a:rPr>
              <a:t>supports t</a:t>
            </a:r>
            <a:r>
              <a:rPr lang="en-GB" sz="1100"/>
              <a:t>he teaching profession</a:t>
            </a:r>
            <a:r>
              <a:rPr lang="en-GB" sz="1100">
                <a:solidFill>
                  <a:srgbClr val="000000"/>
                </a:solidFill>
              </a:rPr>
              <a:t> to provide world-class education benefiting pupils and society. </a:t>
            </a:r>
            <a:endParaRPr sz="1100">
              <a:solidFill>
                <a:srgbClr val="000000"/>
              </a:solidFill>
            </a:endParaRPr>
          </a:p>
        </p:txBody>
      </p:sp>
      <p:pic>
        <p:nvPicPr>
          <p:cNvPr id="35" name="Google Shape;35;p4"/>
          <p:cNvPicPr preferRelativeResize="0"/>
          <p:nvPr/>
        </p:nvPicPr>
        <p:blipFill>
          <a:blip r:embed="rId4">
            <a:alphaModFix/>
          </a:blip>
          <a:stretch>
            <a:fillRect/>
          </a:stretch>
        </p:blipFill>
        <p:spPr>
          <a:xfrm>
            <a:off x="782975" y="2596647"/>
            <a:ext cx="131478" cy="131479"/>
          </a:xfrm>
          <a:prstGeom prst="rect">
            <a:avLst/>
          </a:prstGeom>
          <a:noFill/>
          <a:ln>
            <a:noFill/>
          </a:ln>
        </p:spPr>
      </p:pic>
      <p:pic>
        <p:nvPicPr>
          <p:cNvPr id="36" name="Google Shape;36;p4"/>
          <p:cNvPicPr preferRelativeResize="0"/>
          <p:nvPr/>
        </p:nvPicPr>
        <p:blipFill>
          <a:blip r:embed="rId4">
            <a:alphaModFix/>
          </a:blip>
          <a:stretch>
            <a:fillRect/>
          </a:stretch>
        </p:blipFill>
        <p:spPr>
          <a:xfrm>
            <a:off x="782975" y="3082059"/>
            <a:ext cx="131478" cy="131479"/>
          </a:xfrm>
          <a:prstGeom prst="rect">
            <a:avLst/>
          </a:prstGeom>
          <a:noFill/>
          <a:ln>
            <a:noFill/>
          </a:ln>
        </p:spPr>
      </p:pic>
      <p:pic>
        <p:nvPicPr>
          <p:cNvPr id="37" name="Google Shape;37;p4"/>
          <p:cNvPicPr preferRelativeResize="0"/>
          <p:nvPr/>
        </p:nvPicPr>
        <p:blipFill>
          <a:blip r:embed="rId4">
            <a:alphaModFix/>
          </a:blip>
          <a:stretch>
            <a:fillRect/>
          </a:stretch>
        </p:blipFill>
        <p:spPr>
          <a:xfrm>
            <a:off x="782975" y="3461884"/>
            <a:ext cx="131478" cy="131479"/>
          </a:xfrm>
          <a:prstGeom prst="rect">
            <a:avLst/>
          </a:prstGeom>
          <a:noFill/>
          <a:ln>
            <a:noFill/>
          </a:ln>
        </p:spPr>
      </p:pic>
      <p:pic>
        <p:nvPicPr>
          <p:cNvPr id="38" name="Google Shape;38;p4"/>
          <p:cNvPicPr preferRelativeResize="0"/>
          <p:nvPr/>
        </p:nvPicPr>
        <p:blipFill>
          <a:blip r:embed="rId4">
            <a:alphaModFix/>
          </a:blip>
          <a:stretch>
            <a:fillRect/>
          </a:stretch>
        </p:blipFill>
        <p:spPr>
          <a:xfrm>
            <a:off x="782976" y="3928800"/>
            <a:ext cx="131475" cy="131475"/>
          </a:xfrm>
          <a:prstGeom prst="rect">
            <a:avLst/>
          </a:prstGeom>
          <a:noFill/>
          <a:ln>
            <a:noFill/>
          </a:ln>
        </p:spPr>
      </p:pic>
      <p:pic>
        <p:nvPicPr>
          <p:cNvPr id="39" name="Google Shape;39;p4"/>
          <p:cNvPicPr preferRelativeResize="0"/>
          <p:nvPr/>
        </p:nvPicPr>
        <p:blipFill>
          <a:blip r:embed="rId4">
            <a:alphaModFix/>
          </a:blip>
          <a:stretch>
            <a:fillRect/>
          </a:stretch>
        </p:blipFill>
        <p:spPr>
          <a:xfrm>
            <a:off x="782975" y="4395697"/>
            <a:ext cx="131478" cy="13147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Fixed Brand Page 3">
  <p:cSld name="CUSTOM_14">
    <p:spTree>
      <p:nvGrpSpPr>
        <p:cNvPr id="1" name="Shape 40"/>
        <p:cNvGrpSpPr/>
        <p:nvPr/>
      </p:nvGrpSpPr>
      <p:grpSpPr>
        <a:xfrm>
          <a:off x="0" y="0"/>
          <a:ext cx="0" cy="0"/>
          <a:chOff x="0" y="0"/>
          <a:chExt cx="0" cy="0"/>
        </a:xfrm>
      </p:grpSpPr>
      <p:sp>
        <p:nvSpPr>
          <p:cNvPr id="41" name="Google Shape;41;p5"/>
          <p:cNvSpPr/>
          <p:nvPr/>
        </p:nvSpPr>
        <p:spPr>
          <a:xfrm>
            <a:off x="752025" y="2482980"/>
            <a:ext cx="2459100" cy="2005800"/>
          </a:xfrm>
          <a:prstGeom prst="rect">
            <a:avLst/>
          </a:prstGeom>
          <a:solidFill>
            <a:srgbClr val="FAF6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2" name="Google Shape;42;p5"/>
          <p:cNvSpPr/>
          <p:nvPr/>
        </p:nvSpPr>
        <p:spPr>
          <a:xfrm>
            <a:off x="5934675" y="2410125"/>
            <a:ext cx="2454600" cy="2077500"/>
          </a:xfrm>
          <a:prstGeom prst="rect">
            <a:avLst/>
          </a:prstGeom>
          <a:solidFill>
            <a:srgbClr val="FAF6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43" name="Google Shape;43;p5"/>
          <p:cNvSpPr/>
          <p:nvPr/>
        </p:nvSpPr>
        <p:spPr>
          <a:xfrm>
            <a:off x="3344275" y="2481910"/>
            <a:ext cx="2457300" cy="2005800"/>
          </a:xfrm>
          <a:prstGeom prst="rect">
            <a:avLst/>
          </a:prstGeom>
          <a:solidFill>
            <a:srgbClr val="FAF6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44" name="Google Shape;44;p5"/>
          <p:cNvPicPr preferRelativeResize="0"/>
          <p:nvPr/>
        </p:nvPicPr>
        <p:blipFill rotWithShape="1">
          <a:blip r:embed="rId2">
            <a:alphaModFix/>
          </a:blip>
          <a:srcRect t="10590" r="14544" b="38021"/>
          <a:stretch/>
        </p:blipFill>
        <p:spPr>
          <a:xfrm>
            <a:off x="751150" y="1537300"/>
            <a:ext cx="2459400" cy="987876"/>
          </a:xfrm>
          <a:prstGeom prst="rect">
            <a:avLst/>
          </a:prstGeom>
          <a:noFill/>
          <a:ln>
            <a:noFill/>
          </a:ln>
        </p:spPr>
      </p:pic>
      <p:pic>
        <p:nvPicPr>
          <p:cNvPr id="45" name="Google Shape;45;p5"/>
          <p:cNvPicPr preferRelativeResize="0"/>
          <p:nvPr/>
        </p:nvPicPr>
        <p:blipFill rotWithShape="1">
          <a:blip r:embed="rId3">
            <a:alphaModFix/>
          </a:blip>
          <a:srcRect l="158" t="16888" r="694" b="26345"/>
          <a:stretch/>
        </p:blipFill>
        <p:spPr>
          <a:xfrm>
            <a:off x="3345150" y="1537300"/>
            <a:ext cx="2457298" cy="992549"/>
          </a:xfrm>
          <a:prstGeom prst="rect">
            <a:avLst/>
          </a:prstGeom>
          <a:noFill/>
          <a:ln>
            <a:noFill/>
          </a:ln>
        </p:spPr>
      </p:pic>
      <p:pic>
        <p:nvPicPr>
          <p:cNvPr id="46" name="Google Shape;46;p5"/>
          <p:cNvPicPr preferRelativeResize="0"/>
          <p:nvPr/>
        </p:nvPicPr>
        <p:blipFill rotWithShape="1">
          <a:blip r:embed="rId4">
            <a:alphaModFix/>
          </a:blip>
          <a:srcRect t="28720" r="179" b="44377"/>
          <a:stretch/>
        </p:blipFill>
        <p:spPr>
          <a:xfrm>
            <a:off x="5935550" y="1537300"/>
            <a:ext cx="2454601" cy="992548"/>
          </a:xfrm>
          <a:prstGeom prst="rect">
            <a:avLst/>
          </a:prstGeom>
          <a:noFill/>
          <a:ln>
            <a:noFill/>
          </a:ln>
        </p:spPr>
      </p:pic>
      <p:pic>
        <p:nvPicPr>
          <p:cNvPr id="47" name="Google Shape;47;p5"/>
          <p:cNvPicPr preferRelativeResize="0"/>
          <p:nvPr/>
        </p:nvPicPr>
        <p:blipFill>
          <a:blip r:embed="rId5">
            <a:alphaModFix/>
          </a:blip>
          <a:stretch>
            <a:fillRect/>
          </a:stretch>
        </p:blipFill>
        <p:spPr>
          <a:xfrm>
            <a:off x="7064358" y="271952"/>
            <a:ext cx="1433318" cy="513701"/>
          </a:xfrm>
          <a:prstGeom prst="rect">
            <a:avLst/>
          </a:prstGeom>
          <a:noFill/>
          <a:ln>
            <a:noFill/>
          </a:ln>
        </p:spPr>
      </p:pic>
      <p:sp>
        <p:nvSpPr>
          <p:cNvPr id="48" name="Google Shape;48;p5"/>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cxnSp>
        <p:nvCxnSpPr>
          <p:cNvPr id="49" name="Google Shape;49;p5"/>
          <p:cNvCxnSpPr/>
          <p:nvPr/>
        </p:nvCxnSpPr>
        <p:spPr>
          <a:xfrm>
            <a:off x="751150" y="2529825"/>
            <a:ext cx="2459400" cy="0"/>
          </a:xfrm>
          <a:prstGeom prst="straightConnector1">
            <a:avLst/>
          </a:prstGeom>
          <a:noFill/>
          <a:ln w="28575" cap="flat" cmpd="sng">
            <a:solidFill>
              <a:srgbClr val="E9C752"/>
            </a:solidFill>
            <a:prstDash val="solid"/>
            <a:round/>
            <a:headEnd type="none" w="med" len="med"/>
            <a:tailEnd type="none" w="med" len="med"/>
          </a:ln>
        </p:spPr>
      </p:cxnSp>
      <p:cxnSp>
        <p:nvCxnSpPr>
          <p:cNvPr id="50" name="Google Shape;50;p5"/>
          <p:cNvCxnSpPr/>
          <p:nvPr/>
        </p:nvCxnSpPr>
        <p:spPr>
          <a:xfrm>
            <a:off x="3343350" y="2529825"/>
            <a:ext cx="2459100" cy="0"/>
          </a:xfrm>
          <a:prstGeom prst="straightConnector1">
            <a:avLst/>
          </a:prstGeom>
          <a:noFill/>
          <a:ln w="28575" cap="flat" cmpd="sng">
            <a:solidFill>
              <a:srgbClr val="E9C752"/>
            </a:solidFill>
            <a:prstDash val="solid"/>
            <a:round/>
            <a:headEnd type="none" w="med" len="med"/>
            <a:tailEnd type="none" w="med" len="med"/>
          </a:ln>
        </p:spPr>
      </p:cxnSp>
      <p:cxnSp>
        <p:nvCxnSpPr>
          <p:cNvPr id="51" name="Google Shape;51;p5"/>
          <p:cNvCxnSpPr/>
          <p:nvPr/>
        </p:nvCxnSpPr>
        <p:spPr>
          <a:xfrm>
            <a:off x="5933750" y="2529838"/>
            <a:ext cx="2456400" cy="0"/>
          </a:xfrm>
          <a:prstGeom prst="straightConnector1">
            <a:avLst/>
          </a:prstGeom>
          <a:noFill/>
          <a:ln w="28575" cap="flat" cmpd="sng">
            <a:solidFill>
              <a:srgbClr val="E9C752"/>
            </a:solidFill>
            <a:prstDash val="solid"/>
            <a:round/>
            <a:headEnd type="none" w="med" len="med"/>
            <a:tailEnd type="none" w="med" len="med"/>
          </a:ln>
        </p:spPr>
      </p:cxnSp>
      <p:sp>
        <p:nvSpPr>
          <p:cNvPr id="52" name="Google Shape;52;p5"/>
          <p:cNvSpPr txBox="1"/>
          <p:nvPr/>
        </p:nvSpPr>
        <p:spPr>
          <a:xfrm>
            <a:off x="688850" y="899850"/>
            <a:ext cx="3731700" cy="6009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GB" sz="3000">
                <a:solidFill>
                  <a:srgbClr val="223580"/>
                </a:solidFill>
                <a:latin typeface="Lora"/>
                <a:ea typeface="Lora"/>
                <a:cs typeface="Lora"/>
                <a:sym typeface="Lora"/>
              </a:rPr>
              <a:t>Why do we exist?</a:t>
            </a:r>
            <a:endParaRPr sz="3000">
              <a:solidFill>
                <a:srgbClr val="223580"/>
              </a:solidFill>
              <a:latin typeface="Lora"/>
              <a:ea typeface="Lora"/>
              <a:cs typeface="Lora"/>
              <a:sym typeface="Lora"/>
            </a:endParaRPr>
          </a:p>
        </p:txBody>
      </p:sp>
      <p:sp>
        <p:nvSpPr>
          <p:cNvPr id="53" name="Google Shape;53;p5"/>
          <p:cNvSpPr txBox="1"/>
          <p:nvPr/>
        </p:nvSpPr>
        <p:spPr>
          <a:xfrm>
            <a:off x="836250" y="2619050"/>
            <a:ext cx="2374800" cy="3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b="1">
                <a:solidFill>
                  <a:srgbClr val="000000"/>
                </a:solidFill>
              </a:rPr>
              <a:t>We celebrate the </a:t>
            </a:r>
            <a:r>
              <a:rPr lang="en-GB" sz="1000" b="1"/>
              <a:t>profession</a:t>
            </a:r>
            <a:endParaRPr sz="1000" b="1">
              <a:solidFill>
                <a:srgbClr val="000000"/>
              </a:solidFill>
            </a:endParaRPr>
          </a:p>
        </p:txBody>
      </p:sp>
      <p:sp>
        <p:nvSpPr>
          <p:cNvPr id="54" name="Google Shape;54;p5"/>
          <p:cNvSpPr txBox="1"/>
          <p:nvPr/>
        </p:nvSpPr>
        <p:spPr>
          <a:xfrm>
            <a:off x="1119325" y="2870763"/>
            <a:ext cx="1730700" cy="1348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rgbClr val="000000"/>
              </a:buClr>
              <a:buSzPts val="1100"/>
              <a:buFont typeface="Arial"/>
              <a:buNone/>
            </a:pPr>
            <a:r>
              <a:rPr lang="en-GB" sz="1000">
                <a:solidFill>
                  <a:srgbClr val="000000"/>
                </a:solidFill>
              </a:rPr>
              <a:t>For making a difference to pupils’ lives </a:t>
            </a:r>
            <a:endParaRPr sz="1000">
              <a:solidFill>
                <a:srgbClr val="000000"/>
              </a:solidFill>
            </a:endParaRPr>
          </a:p>
          <a:p>
            <a:pPr marL="0" lvl="0" indent="0" algn="l" rtl="0">
              <a:lnSpc>
                <a:spcPct val="115000"/>
              </a:lnSpc>
              <a:spcBef>
                <a:spcPts val="1200"/>
              </a:spcBef>
              <a:spcAft>
                <a:spcPts val="0"/>
              </a:spcAft>
              <a:buClr>
                <a:srgbClr val="000000"/>
              </a:buClr>
              <a:buSzPts val="1100"/>
              <a:buFont typeface="Arial"/>
              <a:buNone/>
            </a:pPr>
            <a:r>
              <a:rPr lang="en-GB" sz="1000">
                <a:solidFill>
                  <a:srgbClr val="000000"/>
                </a:solidFill>
              </a:rPr>
              <a:t>For your achievements and raising status of profession </a:t>
            </a:r>
            <a:endParaRPr sz="1000">
              <a:solidFill>
                <a:srgbClr val="000000"/>
              </a:solidFill>
            </a:endParaRPr>
          </a:p>
          <a:p>
            <a:pPr marL="0" lvl="0" indent="0" algn="l" rtl="0">
              <a:lnSpc>
                <a:spcPct val="115000"/>
              </a:lnSpc>
              <a:spcBef>
                <a:spcPts val="1200"/>
              </a:spcBef>
              <a:spcAft>
                <a:spcPts val="0"/>
              </a:spcAft>
              <a:buClr>
                <a:srgbClr val="000000"/>
              </a:buClr>
              <a:buSzPts val="1100"/>
              <a:buFont typeface="Arial"/>
              <a:buNone/>
            </a:pPr>
            <a:r>
              <a:rPr lang="en-GB" sz="1000">
                <a:solidFill>
                  <a:srgbClr val="000000"/>
                </a:solidFill>
              </a:rPr>
              <a:t>For your commitment to the profession</a:t>
            </a:r>
            <a:endParaRPr sz="1000">
              <a:solidFill>
                <a:srgbClr val="000000"/>
              </a:solidFill>
            </a:endParaRPr>
          </a:p>
          <a:p>
            <a:pPr marL="0" lvl="0" indent="0" algn="l" rtl="0">
              <a:spcBef>
                <a:spcPts val="0"/>
              </a:spcBef>
              <a:spcAft>
                <a:spcPts val="0"/>
              </a:spcAft>
              <a:buNone/>
            </a:pPr>
            <a:endParaRPr sz="1000">
              <a:solidFill>
                <a:srgbClr val="192A55"/>
              </a:solidFill>
            </a:endParaRPr>
          </a:p>
        </p:txBody>
      </p:sp>
      <p:pic>
        <p:nvPicPr>
          <p:cNvPr id="55" name="Google Shape;55;p5"/>
          <p:cNvPicPr preferRelativeResize="0"/>
          <p:nvPr/>
        </p:nvPicPr>
        <p:blipFill>
          <a:blip r:embed="rId6">
            <a:alphaModFix/>
          </a:blip>
          <a:stretch>
            <a:fillRect/>
          </a:stretch>
        </p:blipFill>
        <p:spPr>
          <a:xfrm>
            <a:off x="987850" y="2975897"/>
            <a:ext cx="131478" cy="131479"/>
          </a:xfrm>
          <a:prstGeom prst="rect">
            <a:avLst/>
          </a:prstGeom>
          <a:noFill/>
          <a:ln>
            <a:noFill/>
          </a:ln>
        </p:spPr>
      </p:pic>
      <p:pic>
        <p:nvPicPr>
          <p:cNvPr id="56" name="Google Shape;56;p5"/>
          <p:cNvPicPr preferRelativeResize="0"/>
          <p:nvPr/>
        </p:nvPicPr>
        <p:blipFill>
          <a:blip r:embed="rId6">
            <a:alphaModFix/>
          </a:blip>
          <a:stretch>
            <a:fillRect/>
          </a:stretch>
        </p:blipFill>
        <p:spPr>
          <a:xfrm>
            <a:off x="987850" y="3477847"/>
            <a:ext cx="131478" cy="131479"/>
          </a:xfrm>
          <a:prstGeom prst="rect">
            <a:avLst/>
          </a:prstGeom>
          <a:noFill/>
          <a:ln>
            <a:noFill/>
          </a:ln>
        </p:spPr>
      </p:pic>
      <p:pic>
        <p:nvPicPr>
          <p:cNvPr id="57" name="Google Shape;57;p5"/>
          <p:cNvPicPr preferRelativeResize="0"/>
          <p:nvPr/>
        </p:nvPicPr>
        <p:blipFill>
          <a:blip r:embed="rId6">
            <a:alphaModFix/>
          </a:blip>
          <a:stretch>
            <a:fillRect/>
          </a:stretch>
        </p:blipFill>
        <p:spPr>
          <a:xfrm>
            <a:off x="987850" y="3979797"/>
            <a:ext cx="131478" cy="131479"/>
          </a:xfrm>
          <a:prstGeom prst="rect">
            <a:avLst/>
          </a:prstGeom>
          <a:noFill/>
          <a:ln>
            <a:noFill/>
          </a:ln>
        </p:spPr>
      </p:pic>
      <p:sp>
        <p:nvSpPr>
          <p:cNvPr id="58" name="Google Shape;58;p5"/>
          <p:cNvSpPr txBox="1"/>
          <p:nvPr/>
        </p:nvSpPr>
        <p:spPr>
          <a:xfrm>
            <a:off x="6035000" y="2619050"/>
            <a:ext cx="2354400" cy="3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b="1">
                <a:solidFill>
                  <a:srgbClr val="000000"/>
                </a:solidFill>
              </a:rPr>
              <a:t>We support t</a:t>
            </a:r>
            <a:r>
              <a:rPr lang="en-GB" sz="1000" b="1"/>
              <a:t>he profession</a:t>
            </a:r>
            <a:endParaRPr sz="1000" b="1">
              <a:solidFill>
                <a:srgbClr val="000000"/>
              </a:solidFill>
            </a:endParaRPr>
          </a:p>
        </p:txBody>
      </p:sp>
      <p:sp>
        <p:nvSpPr>
          <p:cNvPr id="59" name="Google Shape;59;p5"/>
          <p:cNvSpPr txBox="1"/>
          <p:nvPr/>
        </p:nvSpPr>
        <p:spPr>
          <a:xfrm>
            <a:off x="6255425" y="2870775"/>
            <a:ext cx="2134800" cy="1581600"/>
          </a:xfrm>
          <a:prstGeom prst="rect">
            <a:avLst/>
          </a:prstGeom>
          <a:noFill/>
          <a:ln>
            <a:noFill/>
          </a:ln>
        </p:spPr>
        <p:txBody>
          <a:bodyPr spcFirstLastPara="1" wrap="square" lIns="91425" tIns="91425" rIns="18000" bIns="91425" anchor="t" anchorCtr="0">
            <a:noAutofit/>
          </a:bodyPr>
          <a:lstStyle/>
          <a:p>
            <a:pPr marL="0" lvl="0" indent="0" algn="l" rtl="0">
              <a:lnSpc>
                <a:spcPct val="115000"/>
              </a:lnSpc>
              <a:spcBef>
                <a:spcPts val="1200"/>
              </a:spcBef>
              <a:spcAft>
                <a:spcPts val="0"/>
              </a:spcAft>
              <a:buClr>
                <a:srgbClr val="000000"/>
              </a:buClr>
              <a:buSzPts val="1100"/>
              <a:buFont typeface="Arial"/>
              <a:buNone/>
            </a:pPr>
            <a:r>
              <a:rPr lang="en-GB" sz="1000">
                <a:solidFill>
                  <a:srgbClr val="000000"/>
                </a:solidFill>
              </a:rPr>
              <a:t>To deliver excellent teaching through research and insight </a:t>
            </a:r>
            <a:endParaRPr sz="1000">
              <a:solidFill>
                <a:srgbClr val="000000"/>
              </a:solidFill>
            </a:endParaRPr>
          </a:p>
          <a:p>
            <a:pPr marL="0" lvl="0" indent="0" algn="l" rtl="0">
              <a:lnSpc>
                <a:spcPct val="115000"/>
              </a:lnSpc>
              <a:spcBef>
                <a:spcPts val="1200"/>
              </a:spcBef>
              <a:spcAft>
                <a:spcPts val="0"/>
              </a:spcAft>
              <a:buClr>
                <a:srgbClr val="000000"/>
              </a:buClr>
              <a:buSzPts val="1100"/>
              <a:buFont typeface="Arial"/>
              <a:buNone/>
            </a:pPr>
            <a:r>
              <a:rPr lang="en-GB" sz="1000">
                <a:solidFill>
                  <a:srgbClr val="000000"/>
                </a:solidFill>
              </a:rPr>
              <a:t>To constantly develop your knowledge </a:t>
            </a:r>
            <a:endParaRPr sz="1000">
              <a:solidFill>
                <a:srgbClr val="000000"/>
              </a:solidFill>
            </a:endParaRPr>
          </a:p>
          <a:p>
            <a:pPr marL="0" lvl="0" indent="0" algn="l" rtl="0">
              <a:lnSpc>
                <a:spcPct val="115000"/>
              </a:lnSpc>
              <a:spcBef>
                <a:spcPts val="1200"/>
              </a:spcBef>
              <a:spcAft>
                <a:spcPts val="0"/>
              </a:spcAft>
              <a:buClr>
                <a:srgbClr val="000000"/>
              </a:buClr>
              <a:buSzPts val="1100"/>
              <a:buFont typeface="Arial"/>
              <a:buNone/>
            </a:pPr>
            <a:r>
              <a:rPr lang="en-GB" sz="1000"/>
              <a:t>To d</a:t>
            </a:r>
            <a:r>
              <a:rPr lang="en-GB" sz="1000">
                <a:solidFill>
                  <a:srgbClr val="000000"/>
                </a:solidFill>
              </a:rPr>
              <a:t>evelop your confidence </a:t>
            </a:r>
            <a:r>
              <a:rPr lang="en-GB" sz="1000"/>
              <a:t>to</a:t>
            </a:r>
            <a:r>
              <a:rPr lang="en-GB" sz="1000">
                <a:solidFill>
                  <a:srgbClr val="000000"/>
                </a:solidFill>
              </a:rPr>
              <a:t> mak</a:t>
            </a:r>
            <a:r>
              <a:rPr lang="en-GB" sz="1000"/>
              <a:t>e</a:t>
            </a:r>
            <a:r>
              <a:rPr lang="en-GB" sz="1000">
                <a:solidFill>
                  <a:srgbClr val="000000"/>
                </a:solidFill>
              </a:rPr>
              <a:t> the best decisions for pupils</a:t>
            </a:r>
            <a:endParaRPr sz="1000">
              <a:solidFill>
                <a:srgbClr val="000000"/>
              </a:solidFill>
            </a:endParaRPr>
          </a:p>
          <a:p>
            <a:pPr marL="0" lvl="0" indent="0" algn="l" rtl="0">
              <a:spcBef>
                <a:spcPts val="0"/>
              </a:spcBef>
              <a:spcAft>
                <a:spcPts val="0"/>
              </a:spcAft>
              <a:buNone/>
            </a:pPr>
            <a:endParaRPr sz="1000">
              <a:solidFill>
                <a:srgbClr val="192A55"/>
              </a:solidFill>
            </a:endParaRPr>
          </a:p>
        </p:txBody>
      </p:sp>
      <p:pic>
        <p:nvPicPr>
          <p:cNvPr id="60" name="Google Shape;60;p5"/>
          <p:cNvPicPr preferRelativeResize="0"/>
          <p:nvPr/>
        </p:nvPicPr>
        <p:blipFill>
          <a:blip r:embed="rId6">
            <a:alphaModFix/>
          </a:blip>
          <a:stretch>
            <a:fillRect/>
          </a:stretch>
        </p:blipFill>
        <p:spPr>
          <a:xfrm>
            <a:off x="6123950" y="2975247"/>
            <a:ext cx="131479" cy="131479"/>
          </a:xfrm>
          <a:prstGeom prst="rect">
            <a:avLst/>
          </a:prstGeom>
          <a:noFill/>
          <a:ln>
            <a:noFill/>
          </a:ln>
        </p:spPr>
      </p:pic>
      <p:pic>
        <p:nvPicPr>
          <p:cNvPr id="61" name="Google Shape;61;p5"/>
          <p:cNvPicPr preferRelativeResize="0"/>
          <p:nvPr/>
        </p:nvPicPr>
        <p:blipFill>
          <a:blip r:embed="rId6">
            <a:alphaModFix/>
          </a:blip>
          <a:stretch>
            <a:fillRect/>
          </a:stretch>
        </p:blipFill>
        <p:spPr>
          <a:xfrm>
            <a:off x="6123950" y="3477522"/>
            <a:ext cx="131479" cy="131479"/>
          </a:xfrm>
          <a:prstGeom prst="rect">
            <a:avLst/>
          </a:prstGeom>
          <a:noFill/>
          <a:ln>
            <a:noFill/>
          </a:ln>
        </p:spPr>
      </p:pic>
      <p:pic>
        <p:nvPicPr>
          <p:cNvPr id="62" name="Google Shape;62;p5"/>
          <p:cNvPicPr preferRelativeResize="0"/>
          <p:nvPr/>
        </p:nvPicPr>
        <p:blipFill>
          <a:blip r:embed="rId6">
            <a:alphaModFix/>
          </a:blip>
          <a:stretch>
            <a:fillRect/>
          </a:stretch>
        </p:blipFill>
        <p:spPr>
          <a:xfrm>
            <a:off x="6123950" y="3979797"/>
            <a:ext cx="131479" cy="131479"/>
          </a:xfrm>
          <a:prstGeom prst="rect">
            <a:avLst/>
          </a:prstGeom>
          <a:noFill/>
          <a:ln>
            <a:noFill/>
          </a:ln>
        </p:spPr>
      </p:pic>
      <p:sp>
        <p:nvSpPr>
          <p:cNvPr id="63" name="Google Shape;63;p5"/>
          <p:cNvSpPr txBox="1"/>
          <p:nvPr/>
        </p:nvSpPr>
        <p:spPr>
          <a:xfrm>
            <a:off x="3466950" y="2623713"/>
            <a:ext cx="1951200" cy="3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000" b="1">
                <a:solidFill>
                  <a:srgbClr val="000000"/>
                </a:solidFill>
              </a:rPr>
              <a:t>We connect </a:t>
            </a:r>
            <a:r>
              <a:rPr lang="en-GB" sz="1000" b="1"/>
              <a:t>educators</a:t>
            </a:r>
            <a:endParaRPr sz="1000" b="1">
              <a:solidFill>
                <a:srgbClr val="000000"/>
              </a:solidFill>
            </a:endParaRPr>
          </a:p>
        </p:txBody>
      </p:sp>
      <p:sp>
        <p:nvSpPr>
          <p:cNvPr id="64" name="Google Shape;64;p5"/>
          <p:cNvSpPr txBox="1"/>
          <p:nvPr/>
        </p:nvSpPr>
        <p:spPr>
          <a:xfrm>
            <a:off x="3687375" y="2870763"/>
            <a:ext cx="1789500" cy="1240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rgbClr val="000000"/>
              </a:buClr>
              <a:buSzPts val="1100"/>
              <a:buFont typeface="Arial"/>
              <a:buNone/>
            </a:pPr>
            <a:r>
              <a:rPr lang="en-GB" sz="1000">
                <a:solidFill>
                  <a:srgbClr val="000000"/>
                </a:solidFill>
              </a:rPr>
              <a:t>At all stages of your career</a:t>
            </a:r>
            <a:endParaRPr sz="1000">
              <a:solidFill>
                <a:srgbClr val="000000"/>
              </a:solidFill>
            </a:endParaRPr>
          </a:p>
          <a:p>
            <a:pPr marL="0" lvl="0" indent="0" algn="l" rtl="0">
              <a:lnSpc>
                <a:spcPct val="115000"/>
              </a:lnSpc>
              <a:spcBef>
                <a:spcPts val="1200"/>
              </a:spcBef>
              <a:spcAft>
                <a:spcPts val="0"/>
              </a:spcAft>
              <a:buClr>
                <a:srgbClr val="000000"/>
              </a:buClr>
              <a:buSzPts val="1100"/>
              <a:buFont typeface="Arial"/>
              <a:buNone/>
            </a:pPr>
            <a:r>
              <a:rPr lang="en-GB" sz="1000">
                <a:solidFill>
                  <a:srgbClr val="000000"/>
                </a:solidFill>
              </a:rPr>
              <a:t>To provide a space for debate and your voice to be heard </a:t>
            </a:r>
            <a:endParaRPr sz="1000">
              <a:solidFill>
                <a:srgbClr val="000000"/>
              </a:solidFill>
            </a:endParaRPr>
          </a:p>
          <a:p>
            <a:pPr marL="0" lvl="0" indent="0" algn="l" rtl="0">
              <a:lnSpc>
                <a:spcPct val="115000"/>
              </a:lnSpc>
              <a:spcBef>
                <a:spcPts val="1200"/>
              </a:spcBef>
              <a:spcAft>
                <a:spcPts val="0"/>
              </a:spcAft>
              <a:buClr>
                <a:srgbClr val="000000"/>
              </a:buClr>
              <a:buSzPts val="1100"/>
              <a:buFont typeface="Arial"/>
              <a:buNone/>
            </a:pPr>
            <a:r>
              <a:rPr lang="en-GB" sz="1000">
                <a:solidFill>
                  <a:srgbClr val="000000"/>
                </a:solidFill>
              </a:rPr>
              <a:t>To foster collaboration</a:t>
            </a:r>
            <a:endParaRPr sz="1000">
              <a:solidFill>
                <a:srgbClr val="000000"/>
              </a:solidFill>
            </a:endParaRPr>
          </a:p>
          <a:p>
            <a:pPr marL="0" lvl="0" indent="0" algn="l" rtl="0">
              <a:spcBef>
                <a:spcPts val="0"/>
              </a:spcBef>
              <a:spcAft>
                <a:spcPts val="0"/>
              </a:spcAft>
              <a:buNone/>
            </a:pPr>
            <a:endParaRPr sz="1000">
              <a:solidFill>
                <a:srgbClr val="192A55"/>
              </a:solidFill>
            </a:endParaRPr>
          </a:p>
        </p:txBody>
      </p:sp>
      <p:pic>
        <p:nvPicPr>
          <p:cNvPr id="65" name="Google Shape;65;p5"/>
          <p:cNvPicPr preferRelativeResize="0"/>
          <p:nvPr/>
        </p:nvPicPr>
        <p:blipFill>
          <a:blip r:embed="rId6">
            <a:alphaModFix/>
          </a:blip>
          <a:stretch>
            <a:fillRect/>
          </a:stretch>
        </p:blipFill>
        <p:spPr>
          <a:xfrm>
            <a:off x="3555900" y="2975897"/>
            <a:ext cx="131479" cy="131479"/>
          </a:xfrm>
          <a:prstGeom prst="rect">
            <a:avLst/>
          </a:prstGeom>
          <a:noFill/>
          <a:ln>
            <a:noFill/>
          </a:ln>
        </p:spPr>
      </p:pic>
      <p:pic>
        <p:nvPicPr>
          <p:cNvPr id="66" name="Google Shape;66;p5"/>
          <p:cNvPicPr preferRelativeResize="0"/>
          <p:nvPr/>
        </p:nvPicPr>
        <p:blipFill>
          <a:blip r:embed="rId6">
            <a:alphaModFix/>
          </a:blip>
          <a:stretch>
            <a:fillRect/>
          </a:stretch>
        </p:blipFill>
        <p:spPr>
          <a:xfrm>
            <a:off x="3555900" y="3300822"/>
            <a:ext cx="131479" cy="131479"/>
          </a:xfrm>
          <a:prstGeom prst="rect">
            <a:avLst/>
          </a:prstGeom>
          <a:noFill/>
          <a:ln>
            <a:noFill/>
          </a:ln>
        </p:spPr>
      </p:pic>
      <p:pic>
        <p:nvPicPr>
          <p:cNvPr id="67" name="Google Shape;67;p5"/>
          <p:cNvPicPr preferRelativeResize="0"/>
          <p:nvPr/>
        </p:nvPicPr>
        <p:blipFill>
          <a:blip r:embed="rId6">
            <a:alphaModFix/>
          </a:blip>
          <a:stretch>
            <a:fillRect/>
          </a:stretch>
        </p:blipFill>
        <p:spPr>
          <a:xfrm>
            <a:off x="3555900" y="3979797"/>
            <a:ext cx="131479" cy="13147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Fixed Brand Page 4">
  <p:cSld name="CUSTOM_15">
    <p:spTree>
      <p:nvGrpSpPr>
        <p:cNvPr id="1" name="Shape 68"/>
        <p:cNvGrpSpPr/>
        <p:nvPr/>
      </p:nvGrpSpPr>
      <p:grpSpPr>
        <a:xfrm>
          <a:off x="0" y="0"/>
          <a:ext cx="0" cy="0"/>
          <a:chOff x="0" y="0"/>
          <a:chExt cx="0" cy="0"/>
        </a:xfrm>
      </p:grpSpPr>
      <p:sp>
        <p:nvSpPr>
          <p:cNvPr id="69" name="Google Shape;69;p6"/>
          <p:cNvSpPr/>
          <p:nvPr/>
        </p:nvSpPr>
        <p:spPr>
          <a:xfrm>
            <a:off x="4668050" y="2079600"/>
            <a:ext cx="3731700" cy="2006400"/>
          </a:xfrm>
          <a:prstGeom prst="rect">
            <a:avLst/>
          </a:prstGeom>
          <a:solidFill>
            <a:srgbClr val="3E8DE2">
              <a:alpha val="1646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0" name="Google Shape;70;p6"/>
          <p:cNvSpPr/>
          <p:nvPr/>
        </p:nvSpPr>
        <p:spPr>
          <a:xfrm>
            <a:off x="797650" y="2079594"/>
            <a:ext cx="3559500" cy="842700"/>
          </a:xfrm>
          <a:prstGeom prst="rect">
            <a:avLst/>
          </a:prstGeom>
          <a:solidFill>
            <a:srgbClr val="A357B8">
              <a:alpha val="20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1" name="Google Shape;71;p6"/>
          <p:cNvSpPr/>
          <p:nvPr/>
        </p:nvSpPr>
        <p:spPr>
          <a:xfrm>
            <a:off x="797650" y="3098825"/>
            <a:ext cx="3559500" cy="987300"/>
          </a:xfrm>
          <a:prstGeom prst="rect">
            <a:avLst/>
          </a:prstGeom>
          <a:solidFill>
            <a:srgbClr val="E9C752">
              <a:alpha val="3228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72" name="Google Shape;72;p6"/>
          <p:cNvPicPr preferRelativeResize="0"/>
          <p:nvPr/>
        </p:nvPicPr>
        <p:blipFill rotWithShape="1">
          <a:blip r:embed="rId2">
            <a:alphaModFix/>
          </a:blip>
          <a:srcRect l="40485" t="7808" r="32232" b="17891"/>
          <a:stretch/>
        </p:blipFill>
        <p:spPr>
          <a:xfrm>
            <a:off x="4668050" y="2079600"/>
            <a:ext cx="1107000" cy="2006399"/>
          </a:xfrm>
          <a:prstGeom prst="rect">
            <a:avLst/>
          </a:prstGeom>
          <a:noFill/>
          <a:ln>
            <a:noFill/>
          </a:ln>
        </p:spPr>
      </p:pic>
      <p:pic>
        <p:nvPicPr>
          <p:cNvPr id="73" name="Google Shape;73;p6"/>
          <p:cNvPicPr preferRelativeResize="0"/>
          <p:nvPr/>
        </p:nvPicPr>
        <p:blipFill rotWithShape="1">
          <a:blip r:embed="rId3">
            <a:alphaModFix/>
          </a:blip>
          <a:srcRect t="1781" b="22097"/>
          <a:stretch/>
        </p:blipFill>
        <p:spPr>
          <a:xfrm>
            <a:off x="752950" y="2079600"/>
            <a:ext cx="1107000" cy="842700"/>
          </a:xfrm>
          <a:prstGeom prst="rect">
            <a:avLst/>
          </a:prstGeom>
          <a:noFill/>
          <a:ln>
            <a:noFill/>
          </a:ln>
        </p:spPr>
      </p:pic>
      <p:grpSp>
        <p:nvGrpSpPr>
          <p:cNvPr id="74" name="Google Shape;74;p6"/>
          <p:cNvGrpSpPr/>
          <p:nvPr/>
        </p:nvGrpSpPr>
        <p:grpSpPr>
          <a:xfrm>
            <a:off x="752950" y="3098825"/>
            <a:ext cx="1107000" cy="987301"/>
            <a:chOff x="752950" y="3005150"/>
            <a:chExt cx="1107000" cy="987301"/>
          </a:xfrm>
        </p:grpSpPr>
        <p:pic>
          <p:nvPicPr>
            <p:cNvPr id="75" name="Google Shape;75;p6"/>
            <p:cNvPicPr preferRelativeResize="0"/>
            <p:nvPr/>
          </p:nvPicPr>
          <p:blipFill rotWithShape="1">
            <a:blip r:embed="rId4">
              <a:alphaModFix/>
            </a:blip>
            <a:srcRect l="9362" r="26686" b="14427"/>
            <a:stretch/>
          </p:blipFill>
          <p:spPr>
            <a:xfrm>
              <a:off x="752950" y="3005150"/>
              <a:ext cx="1107000" cy="987301"/>
            </a:xfrm>
            <a:prstGeom prst="rect">
              <a:avLst/>
            </a:prstGeom>
            <a:noFill/>
            <a:ln>
              <a:noFill/>
            </a:ln>
          </p:spPr>
        </p:pic>
        <p:pic>
          <p:nvPicPr>
            <p:cNvPr id="76" name="Google Shape;76;p6"/>
            <p:cNvPicPr preferRelativeResize="0"/>
            <p:nvPr/>
          </p:nvPicPr>
          <p:blipFill rotWithShape="1">
            <a:blip r:embed="rId5">
              <a:alphaModFix/>
            </a:blip>
            <a:srcRect l="2060" r="-2060"/>
            <a:stretch/>
          </p:blipFill>
          <p:spPr>
            <a:xfrm>
              <a:off x="797650" y="3304770"/>
              <a:ext cx="1062298" cy="420155"/>
            </a:xfrm>
            <a:prstGeom prst="rect">
              <a:avLst/>
            </a:prstGeom>
            <a:noFill/>
            <a:ln>
              <a:noFill/>
            </a:ln>
            <a:effectLst>
              <a:outerShdw blurRad="71438" algn="bl" rotWithShape="0">
                <a:srgbClr val="000000">
                  <a:alpha val="64999"/>
                </a:srgbClr>
              </a:outerShdw>
            </a:effectLst>
          </p:spPr>
        </p:pic>
      </p:grpSp>
      <p:pic>
        <p:nvPicPr>
          <p:cNvPr id="77" name="Google Shape;77;p6"/>
          <p:cNvPicPr preferRelativeResize="0"/>
          <p:nvPr/>
        </p:nvPicPr>
        <p:blipFill>
          <a:blip r:embed="rId6">
            <a:alphaModFix/>
          </a:blip>
          <a:stretch>
            <a:fillRect/>
          </a:stretch>
        </p:blipFill>
        <p:spPr>
          <a:xfrm>
            <a:off x="7064358" y="271952"/>
            <a:ext cx="1433318" cy="513701"/>
          </a:xfrm>
          <a:prstGeom prst="rect">
            <a:avLst/>
          </a:prstGeom>
          <a:noFill/>
          <a:ln>
            <a:noFill/>
          </a:ln>
        </p:spPr>
      </p:pic>
      <p:sp>
        <p:nvSpPr>
          <p:cNvPr id="78" name="Google Shape;78;p6"/>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
        <p:nvSpPr>
          <p:cNvPr id="79" name="Google Shape;79;p6"/>
          <p:cNvSpPr txBox="1"/>
          <p:nvPr/>
        </p:nvSpPr>
        <p:spPr>
          <a:xfrm>
            <a:off x="5925050" y="2340300"/>
            <a:ext cx="2267700" cy="1485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600"/>
              </a:spcBef>
              <a:spcAft>
                <a:spcPts val="0"/>
              </a:spcAft>
              <a:buClr>
                <a:srgbClr val="000000"/>
              </a:buClr>
              <a:buSzPts val="1100"/>
              <a:buFont typeface="Arial"/>
              <a:buNone/>
            </a:pPr>
            <a:r>
              <a:rPr lang="en-GB" sz="1000" b="1">
                <a:solidFill>
                  <a:srgbClr val="000000"/>
                </a:solidFill>
              </a:rPr>
              <a:t>Chartered Teacher Programme</a:t>
            </a:r>
            <a:endParaRPr sz="1000" b="1">
              <a:solidFill>
                <a:srgbClr val="000000"/>
              </a:solidFill>
            </a:endParaRPr>
          </a:p>
          <a:p>
            <a:pPr marL="0" lvl="0" indent="0" algn="l" rtl="0">
              <a:lnSpc>
                <a:spcPct val="115000"/>
              </a:lnSpc>
              <a:spcBef>
                <a:spcPts val="600"/>
              </a:spcBef>
              <a:spcAft>
                <a:spcPts val="0"/>
              </a:spcAft>
              <a:buClr>
                <a:srgbClr val="000000"/>
              </a:buClr>
              <a:buSzPts val="1100"/>
              <a:buFont typeface="Arial"/>
              <a:buNone/>
            </a:pPr>
            <a:r>
              <a:rPr lang="en-GB" sz="1000" b="1">
                <a:solidFill>
                  <a:srgbClr val="000000"/>
                </a:solidFill>
              </a:rPr>
              <a:t>Fellowship</a:t>
            </a:r>
            <a:endParaRPr sz="1000" b="1">
              <a:solidFill>
                <a:srgbClr val="000000"/>
              </a:solidFill>
            </a:endParaRPr>
          </a:p>
          <a:p>
            <a:pPr marL="0" lvl="0" indent="0" algn="l" rtl="0">
              <a:lnSpc>
                <a:spcPct val="115000"/>
              </a:lnSpc>
              <a:spcBef>
                <a:spcPts val="600"/>
              </a:spcBef>
              <a:spcAft>
                <a:spcPts val="0"/>
              </a:spcAft>
              <a:buClr>
                <a:srgbClr val="000000"/>
              </a:buClr>
              <a:buSzPts val="1100"/>
              <a:buFont typeface="Arial"/>
              <a:buNone/>
            </a:pPr>
            <a:r>
              <a:rPr lang="en-GB" sz="1000" b="1">
                <a:solidFill>
                  <a:srgbClr val="000000"/>
                </a:solidFill>
              </a:rPr>
              <a:t>Networks &amp; Events</a:t>
            </a:r>
            <a:endParaRPr sz="1000" b="1">
              <a:solidFill>
                <a:srgbClr val="000000"/>
              </a:solidFill>
            </a:endParaRPr>
          </a:p>
          <a:p>
            <a:pPr marL="0" lvl="0" indent="0" algn="l" rtl="0">
              <a:lnSpc>
                <a:spcPct val="115000"/>
              </a:lnSpc>
              <a:spcBef>
                <a:spcPts val="600"/>
              </a:spcBef>
              <a:spcAft>
                <a:spcPts val="0"/>
              </a:spcAft>
              <a:buClr>
                <a:srgbClr val="000000"/>
              </a:buClr>
              <a:buSzPts val="1100"/>
              <a:buFont typeface="Arial"/>
              <a:buNone/>
            </a:pPr>
            <a:r>
              <a:rPr lang="en-GB" sz="1000" b="1">
                <a:solidFill>
                  <a:srgbClr val="000000"/>
                </a:solidFill>
              </a:rPr>
              <a:t>Consultations</a:t>
            </a:r>
            <a:endParaRPr sz="1000" b="1">
              <a:solidFill>
                <a:srgbClr val="000000"/>
              </a:solidFill>
            </a:endParaRPr>
          </a:p>
          <a:p>
            <a:pPr marL="0" lvl="0" indent="0" algn="l" rtl="0">
              <a:lnSpc>
                <a:spcPct val="115000"/>
              </a:lnSpc>
              <a:spcBef>
                <a:spcPts val="600"/>
              </a:spcBef>
              <a:spcAft>
                <a:spcPts val="0"/>
              </a:spcAft>
              <a:buClr>
                <a:srgbClr val="000000"/>
              </a:buClr>
              <a:buSzPts val="1100"/>
              <a:buFont typeface="Arial"/>
              <a:buNone/>
            </a:pPr>
            <a:r>
              <a:rPr lang="en-GB" sz="1000" b="1">
                <a:solidFill>
                  <a:srgbClr val="000000"/>
                </a:solidFill>
              </a:rPr>
              <a:t>Leadership Development Group &amp; Ethics Forum</a:t>
            </a:r>
            <a:endParaRPr sz="1000" b="1">
              <a:solidFill>
                <a:srgbClr val="000000"/>
              </a:solidFill>
            </a:endParaRPr>
          </a:p>
        </p:txBody>
      </p:sp>
      <p:sp>
        <p:nvSpPr>
          <p:cNvPr id="80" name="Google Shape;80;p6"/>
          <p:cNvSpPr txBox="1"/>
          <p:nvPr/>
        </p:nvSpPr>
        <p:spPr>
          <a:xfrm>
            <a:off x="1993150" y="2243100"/>
            <a:ext cx="1838700" cy="515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600"/>
              </a:spcBef>
              <a:spcAft>
                <a:spcPts val="0"/>
              </a:spcAft>
              <a:buNone/>
            </a:pPr>
            <a:r>
              <a:rPr lang="en-GB" sz="1000" b="1">
                <a:solidFill>
                  <a:srgbClr val="000000"/>
                </a:solidFill>
              </a:rPr>
              <a:t>Impact </a:t>
            </a:r>
            <a:br>
              <a:rPr lang="en-GB" sz="1000" b="1">
                <a:solidFill>
                  <a:srgbClr val="000000"/>
                </a:solidFill>
              </a:rPr>
            </a:br>
            <a:r>
              <a:rPr lang="en-GB" sz="1000"/>
              <a:t>Our peer-reviewed journal</a:t>
            </a:r>
            <a:endParaRPr/>
          </a:p>
        </p:txBody>
      </p:sp>
      <p:sp>
        <p:nvSpPr>
          <p:cNvPr id="81" name="Google Shape;81;p6"/>
          <p:cNvSpPr txBox="1"/>
          <p:nvPr/>
        </p:nvSpPr>
        <p:spPr>
          <a:xfrm>
            <a:off x="1993150" y="3246125"/>
            <a:ext cx="2143800" cy="692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600"/>
              </a:spcBef>
              <a:spcAft>
                <a:spcPts val="0"/>
              </a:spcAft>
              <a:buNone/>
            </a:pPr>
            <a:r>
              <a:rPr lang="en-GB" sz="1000" b="1">
                <a:solidFill>
                  <a:srgbClr val="000000"/>
                </a:solidFill>
              </a:rPr>
              <a:t>My College</a:t>
            </a:r>
            <a:r>
              <a:rPr lang="en-GB" sz="1000">
                <a:solidFill>
                  <a:srgbClr val="000000"/>
                </a:solidFill>
              </a:rPr>
              <a:t> </a:t>
            </a:r>
            <a:br>
              <a:rPr lang="en-GB" sz="1000">
                <a:solidFill>
                  <a:srgbClr val="000000"/>
                </a:solidFill>
              </a:rPr>
            </a:br>
            <a:r>
              <a:rPr lang="en-GB" sz="1000">
                <a:solidFill>
                  <a:srgbClr val="000000"/>
                </a:solidFill>
              </a:rPr>
              <a:t>Research </a:t>
            </a:r>
            <a:r>
              <a:rPr lang="en-GB" sz="1000"/>
              <a:t>a</a:t>
            </a:r>
            <a:r>
              <a:rPr lang="en-GB" sz="1000">
                <a:solidFill>
                  <a:srgbClr val="000000"/>
                </a:solidFill>
              </a:rPr>
              <a:t>nd </a:t>
            </a:r>
            <a:r>
              <a:rPr lang="en-GB" sz="1000"/>
              <a:t>g</a:t>
            </a:r>
            <a:r>
              <a:rPr lang="en-GB" sz="1000">
                <a:solidFill>
                  <a:srgbClr val="000000"/>
                </a:solidFill>
              </a:rPr>
              <a:t>uides </a:t>
            </a:r>
            <a:r>
              <a:rPr lang="en-GB" sz="1000"/>
              <a:t>t</a:t>
            </a:r>
            <a:r>
              <a:rPr lang="en-GB" sz="1000">
                <a:solidFill>
                  <a:srgbClr val="000000"/>
                </a:solidFill>
              </a:rPr>
              <a:t>o </a:t>
            </a:r>
            <a:r>
              <a:rPr lang="en-GB" sz="1000"/>
              <a:t>s</a:t>
            </a:r>
            <a:r>
              <a:rPr lang="en-GB" sz="1000">
                <a:solidFill>
                  <a:srgbClr val="000000"/>
                </a:solidFill>
              </a:rPr>
              <a:t>upport </a:t>
            </a:r>
            <a:r>
              <a:rPr lang="en-GB" sz="1000"/>
              <a:t>d</a:t>
            </a:r>
            <a:r>
              <a:rPr lang="en-GB" sz="1000">
                <a:solidFill>
                  <a:srgbClr val="000000"/>
                </a:solidFill>
              </a:rPr>
              <a:t>evelopment</a:t>
            </a:r>
            <a:endParaRPr sz="1000" b="1">
              <a:solidFill>
                <a:srgbClr val="000000"/>
              </a:solidFill>
            </a:endParaRPr>
          </a:p>
        </p:txBody>
      </p:sp>
      <p:sp>
        <p:nvSpPr>
          <p:cNvPr id="82" name="Google Shape;82;p6"/>
          <p:cNvSpPr txBox="1"/>
          <p:nvPr/>
        </p:nvSpPr>
        <p:spPr>
          <a:xfrm>
            <a:off x="688850" y="897150"/>
            <a:ext cx="4676400" cy="1062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GB" sz="3000">
                <a:solidFill>
                  <a:srgbClr val="223580"/>
                </a:solidFill>
                <a:latin typeface="Lora"/>
                <a:ea typeface="Lora"/>
                <a:cs typeface="Lora"/>
                <a:sym typeface="Lora"/>
              </a:rPr>
              <a:t>How we support you?</a:t>
            </a:r>
            <a:endParaRPr sz="3000">
              <a:solidFill>
                <a:srgbClr val="223580"/>
              </a:solidFill>
              <a:latin typeface="Lora"/>
              <a:ea typeface="Lora"/>
              <a:cs typeface="Lora"/>
              <a:sym typeface="Lor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rand Page 1 (Template)" type="secHead">
  <p:cSld name="SECTION_HEADER">
    <p:spTree>
      <p:nvGrpSpPr>
        <p:cNvPr id="1" name="Shape 83"/>
        <p:cNvGrpSpPr/>
        <p:nvPr/>
      </p:nvGrpSpPr>
      <p:grpSpPr>
        <a:xfrm>
          <a:off x="0" y="0"/>
          <a:ext cx="0" cy="0"/>
          <a:chOff x="0" y="0"/>
          <a:chExt cx="0" cy="0"/>
        </a:xfrm>
      </p:grpSpPr>
      <p:sp>
        <p:nvSpPr>
          <p:cNvPr id="84" name="Google Shape;84;p7"/>
          <p:cNvSpPr>
            <a:spLocks noGrp="1"/>
          </p:cNvSpPr>
          <p:nvPr>
            <p:ph type="pic" idx="2"/>
          </p:nvPr>
        </p:nvSpPr>
        <p:spPr>
          <a:xfrm>
            <a:off x="6853500" y="2288475"/>
            <a:ext cx="2302500" cy="2853000"/>
          </a:xfrm>
          <a:prstGeom prst="rect">
            <a:avLst/>
          </a:prstGeom>
          <a:noFill/>
          <a:ln>
            <a:noFill/>
          </a:ln>
        </p:spPr>
      </p:sp>
      <p:sp>
        <p:nvSpPr>
          <p:cNvPr id="85" name="Google Shape;85;p7"/>
          <p:cNvSpPr>
            <a:spLocks noGrp="1"/>
          </p:cNvSpPr>
          <p:nvPr>
            <p:ph type="pic" idx="3"/>
          </p:nvPr>
        </p:nvSpPr>
        <p:spPr>
          <a:xfrm>
            <a:off x="4895850" y="-75"/>
            <a:ext cx="1957800" cy="5143500"/>
          </a:xfrm>
          <a:prstGeom prst="rect">
            <a:avLst/>
          </a:prstGeom>
          <a:noFill/>
          <a:ln>
            <a:noFill/>
          </a:ln>
        </p:spPr>
      </p:sp>
      <p:sp>
        <p:nvSpPr>
          <p:cNvPr id="86" name="Google Shape;86;p7"/>
          <p:cNvSpPr/>
          <p:nvPr/>
        </p:nvSpPr>
        <p:spPr>
          <a:xfrm>
            <a:off x="6853500" y="-75"/>
            <a:ext cx="2302500" cy="2296500"/>
          </a:xfrm>
          <a:prstGeom prst="rect">
            <a:avLst/>
          </a:prstGeom>
          <a:solidFill>
            <a:srgbClr val="25346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25346B"/>
              </a:solidFill>
            </a:endParaRPr>
          </a:p>
        </p:txBody>
      </p:sp>
      <p:sp>
        <p:nvSpPr>
          <p:cNvPr id="87" name="Google Shape;87;p7"/>
          <p:cNvSpPr txBox="1">
            <a:spLocks noGrp="1"/>
          </p:cNvSpPr>
          <p:nvPr>
            <p:ph type="subTitle" idx="1"/>
          </p:nvPr>
        </p:nvSpPr>
        <p:spPr>
          <a:xfrm>
            <a:off x="752875" y="1907775"/>
            <a:ext cx="3464100" cy="380700"/>
          </a:xfrm>
          <a:prstGeom prst="rect">
            <a:avLst/>
          </a:prstGeom>
          <a:noFill/>
          <a:ln>
            <a:noFill/>
          </a:ln>
        </p:spPr>
        <p:txBody>
          <a:bodyPr spcFirstLastPara="1" wrap="square" lIns="28800" tIns="91425" rIns="91425" bIns="91425" anchor="t" anchorCtr="0">
            <a:spAutoFit/>
          </a:bodyPr>
          <a:lstStyle>
            <a:lvl1pPr lvl="0" rtl="0">
              <a:spcBef>
                <a:spcPts val="0"/>
              </a:spcBef>
              <a:spcAft>
                <a:spcPts val="0"/>
              </a:spcAft>
              <a:buClr>
                <a:schemeClr val="dk1"/>
              </a:buClr>
              <a:buSzPts val="1000"/>
              <a:buNone/>
              <a:defRPr sz="1000" b="1">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0"/>
              </a:spcBef>
              <a:spcAft>
                <a:spcPts val="0"/>
              </a:spcAft>
              <a:buClr>
                <a:schemeClr val="dk1"/>
              </a:buClr>
              <a:buSzPts val="1400"/>
              <a:buNone/>
              <a:defRPr>
                <a:solidFill>
                  <a:schemeClr val="dk1"/>
                </a:solidFill>
              </a:defRPr>
            </a:lvl3pPr>
            <a:lvl4pPr lvl="3" rtl="0">
              <a:spcBef>
                <a:spcPts val="0"/>
              </a:spcBef>
              <a:spcAft>
                <a:spcPts val="0"/>
              </a:spcAft>
              <a:buClr>
                <a:schemeClr val="dk1"/>
              </a:buClr>
              <a:buSzPts val="1400"/>
              <a:buNone/>
              <a:defRPr>
                <a:solidFill>
                  <a:schemeClr val="dk1"/>
                </a:solidFill>
              </a:defRPr>
            </a:lvl4pPr>
            <a:lvl5pPr lvl="4" rtl="0">
              <a:spcBef>
                <a:spcPts val="0"/>
              </a:spcBef>
              <a:spcAft>
                <a:spcPts val="0"/>
              </a:spcAft>
              <a:buClr>
                <a:schemeClr val="dk1"/>
              </a:buClr>
              <a:buSzPts val="1400"/>
              <a:buNone/>
              <a:defRPr>
                <a:solidFill>
                  <a:schemeClr val="dk1"/>
                </a:solidFill>
              </a:defRPr>
            </a:lvl5pPr>
            <a:lvl6pPr lvl="5" rtl="0">
              <a:spcBef>
                <a:spcPts val="0"/>
              </a:spcBef>
              <a:spcAft>
                <a:spcPts val="0"/>
              </a:spcAft>
              <a:buClr>
                <a:schemeClr val="dk1"/>
              </a:buClr>
              <a:buSzPts val="1400"/>
              <a:buNone/>
              <a:defRPr>
                <a:solidFill>
                  <a:schemeClr val="dk1"/>
                </a:solidFill>
              </a:defRPr>
            </a:lvl6pPr>
            <a:lvl7pPr lvl="6" rtl="0">
              <a:spcBef>
                <a:spcPts val="0"/>
              </a:spcBef>
              <a:spcAft>
                <a:spcPts val="0"/>
              </a:spcAft>
              <a:buClr>
                <a:schemeClr val="dk1"/>
              </a:buClr>
              <a:buSzPts val="1400"/>
              <a:buNone/>
              <a:defRPr>
                <a:solidFill>
                  <a:schemeClr val="dk1"/>
                </a:solidFill>
              </a:defRPr>
            </a:lvl7pPr>
            <a:lvl8pPr lvl="7" rtl="0">
              <a:spcBef>
                <a:spcPts val="0"/>
              </a:spcBef>
              <a:spcAft>
                <a:spcPts val="0"/>
              </a:spcAft>
              <a:buClr>
                <a:schemeClr val="dk1"/>
              </a:buClr>
              <a:buSzPts val="1400"/>
              <a:buNone/>
              <a:defRPr>
                <a:solidFill>
                  <a:schemeClr val="dk1"/>
                </a:solidFill>
              </a:defRPr>
            </a:lvl8pPr>
            <a:lvl9pPr lvl="8" rtl="0">
              <a:spcBef>
                <a:spcPts val="0"/>
              </a:spcBef>
              <a:spcAft>
                <a:spcPts val="0"/>
              </a:spcAft>
              <a:buClr>
                <a:schemeClr val="dk1"/>
              </a:buClr>
              <a:buSzPts val="1400"/>
              <a:buNone/>
              <a:defRPr>
                <a:solidFill>
                  <a:schemeClr val="dk1"/>
                </a:solidFill>
              </a:defRPr>
            </a:lvl9pPr>
          </a:lstStyle>
          <a:p>
            <a:endParaRPr/>
          </a:p>
        </p:txBody>
      </p:sp>
      <p:sp>
        <p:nvSpPr>
          <p:cNvPr id="88" name="Google Shape;88;p7"/>
          <p:cNvSpPr txBox="1">
            <a:spLocks noGrp="1"/>
          </p:cNvSpPr>
          <p:nvPr>
            <p:ph type="title"/>
          </p:nvPr>
        </p:nvSpPr>
        <p:spPr>
          <a:xfrm>
            <a:off x="752875" y="897150"/>
            <a:ext cx="3464100" cy="11055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sp>
        <p:nvSpPr>
          <p:cNvPr id="89" name="Google Shape;89;p7"/>
          <p:cNvSpPr txBox="1">
            <a:spLocks noGrp="1"/>
          </p:cNvSpPr>
          <p:nvPr>
            <p:ph type="title" idx="4"/>
          </p:nvPr>
        </p:nvSpPr>
        <p:spPr>
          <a:xfrm>
            <a:off x="7175400" y="641775"/>
            <a:ext cx="1658700" cy="1510800"/>
          </a:xfrm>
          <a:prstGeom prst="rect">
            <a:avLst/>
          </a:prstGeom>
          <a:noFill/>
          <a:ln>
            <a:noFill/>
          </a:ln>
        </p:spPr>
        <p:txBody>
          <a:bodyPr spcFirstLastPara="1" wrap="square" lIns="0" tIns="91425" rIns="91425" bIns="91425" anchor="t" anchorCtr="0">
            <a:spAutoFit/>
          </a:bodyPr>
          <a:lstStyle>
            <a:lvl1pPr lvl="0" algn="ctr" rtl="0">
              <a:lnSpc>
                <a:spcPct val="90000"/>
              </a:lnSpc>
              <a:spcBef>
                <a:spcPts val="0"/>
              </a:spcBef>
              <a:spcAft>
                <a:spcPts val="0"/>
              </a:spcAft>
              <a:buClr>
                <a:schemeClr val="lt1"/>
              </a:buClr>
              <a:buSzPts val="2200"/>
              <a:buFont typeface="Lora"/>
              <a:buNone/>
              <a:defRPr sz="2200">
                <a:solidFill>
                  <a:schemeClr val="lt1"/>
                </a:solidFill>
                <a:latin typeface="Lora"/>
                <a:ea typeface="Lora"/>
                <a:cs typeface="Lora"/>
                <a:sym typeface="Lora"/>
              </a:defRPr>
            </a:lvl1pPr>
            <a:lvl2pPr lvl="1" algn="ctr" rtl="0">
              <a:lnSpc>
                <a:spcPct val="90000"/>
              </a:lnSpc>
              <a:spcBef>
                <a:spcPts val="0"/>
              </a:spcBef>
              <a:spcAft>
                <a:spcPts val="0"/>
              </a:spcAft>
              <a:buClr>
                <a:schemeClr val="lt1"/>
              </a:buClr>
              <a:buSzPts val="800"/>
              <a:buNone/>
              <a:defRPr sz="800">
                <a:solidFill>
                  <a:schemeClr val="lt1"/>
                </a:solidFill>
              </a:defRPr>
            </a:lvl2pPr>
            <a:lvl3pPr lvl="2" algn="ctr" rtl="0">
              <a:lnSpc>
                <a:spcPct val="90000"/>
              </a:lnSpc>
              <a:spcBef>
                <a:spcPts val="0"/>
              </a:spcBef>
              <a:spcAft>
                <a:spcPts val="0"/>
              </a:spcAft>
              <a:buClr>
                <a:schemeClr val="lt1"/>
              </a:buClr>
              <a:buSzPts val="800"/>
              <a:buNone/>
              <a:defRPr sz="800">
                <a:solidFill>
                  <a:schemeClr val="lt1"/>
                </a:solidFill>
              </a:defRPr>
            </a:lvl3pPr>
            <a:lvl4pPr lvl="3" algn="ctr" rtl="0">
              <a:lnSpc>
                <a:spcPct val="90000"/>
              </a:lnSpc>
              <a:spcBef>
                <a:spcPts val="0"/>
              </a:spcBef>
              <a:spcAft>
                <a:spcPts val="0"/>
              </a:spcAft>
              <a:buClr>
                <a:schemeClr val="lt1"/>
              </a:buClr>
              <a:buSzPts val="800"/>
              <a:buNone/>
              <a:defRPr sz="800">
                <a:solidFill>
                  <a:schemeClr val="lt1"/>
                </a:solidFill>
              </a:defRPr>
            </a:lvl4pPr>
            <a:lvl5pPr lvl="4" algn="ctr" rtl="0">
              <a:lnSpc>
                <a:spcPct val="90000"/>
              </a:lnSpc>
              <a:spcBef>
                <a:spcPts val="0"/>
              </a:spcBef>
              <a:spcAft>
                <a:spcPts val="0"/>
              </a:spcAft>
              <a:buClr>
                <a:schemeClr val="lt1"/>
              </a:buClr>
              <a:buSzPts val="800"/>
              <a:buNone/>
              <a:defRPr sz="800">
                <a:solidFill>
                  <a:schemeClr val="lt1"/>
                </a:solidFill>
              </a:defRPr>
            </a:lvl5pPr>
            <a:lvl6pPr lvl="5" algn="ctr" rtl="0">
              <a:lnSpc>
                <a:spcPct val="90000"/>
              </a:lnSpc>
              <a:spcBef>
                <a:spcPts val="0"/>
              </a:spcBef>
              <a:spcAft>
                <a:spcPts val="0"/>
              </a:spcAft>
              <a:buClr>
                <a:schemeClr val="lt1"/>
              </a:buClr>
              <a:buSzPts val="800"/>
              <a:buNone/>
              <a:defRPr sz="800">
                <a:solidFill>
                  <a:schemeClr val="lt1"/>
                </a:solidFill>
              </a:defRPr>
            </a:lvl6pPr>
            <a:lvl7pPr lvl="6" algn="ctr" rtl="0">
              <a:lnSpc>
                <a:spcPct val="90000"/>
              </a:lnSpc>
              <a:spcBef>
                <a:spcPts val="0"/>
              </a:spcBef>
              <a:spcAft>
                <a:spcPts val="0"/>
              </a:spcAft>
              <a:buClr>
                <a:schemeClr val="lt1"/>
              </a:buClr>
              <a:buSzPts val="800"/>
              <a:buNone/>
              <a:defRPr sz="800">
                <a:solidFill>
                  <a:schemeClr val="lt1"/>
                </a:solidFill>
              </a:defRPr>
            </a:lvl7pPr>
            <a:lvl8pPr lvl="7" algn="ctr" rtl="0">
              <a:lnSpc>
                <a:spcPct val="90000"/>
              </a:lnSpc>
              <a:spcBef>
                <a:spcPts val="0"/>
              </a:spcBef>
              <a:spcAft>
                <a:spcPts val="0"/>
              </a:spcAft>
              <a:buClr>
                <a:schemeClr val="lt1"/>
              </a:buClr>
              <a:buSzPts val="800"/>
              <a:buNone/>
              <a:defRPr sz="800">
                <a:solidFill>
                  <a:schemeClr val="lt1"/>
                </a:solidFill>
              </a:defRPr>
            </a:lvl8pPr>
            <a:lvl9pPr lvl="8" algn="ctr" rtl="0">
              <a:lnSpc>
                <a:spcPct val="90000"/>
              </a:lnSpc>
              <a:spcBef>
                <a:spcPts val="0"/>
              </a:spcBef>
              <a:spcAft>
                <a:spcPts val="0"/>
              </a:spcAft>
              <a:buClr>
                <a:schemeClr val="lt1"/>
              </a:buClr>
              <a:buSzPts val="800"/>
              <a:buNone/>
              <a:defRPr sz="800">
                <a:solidFill>
                  <a:schemeClr val="lt1"/>
                </a:solidFill>
              </a:defRPr>
            </a:lvl9pPr>
          </a:lstStyle>
          <a:p>
            <a:endParaRPr/>
          </a:p>
        </p:txBody>
      </p:sp>
      <p:sp>
        <p:nvSpPr>
          <p:cNvPr id="90" name="Google Shape;90;p7"/>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pos="474">
          <p15:clr>
            <a:srgbClr val="E46962"/>
          </p15:clr>
        </p15:guide>
        <p15:guide id="2" pos="2656">
          <p15:clr>
            <a:srgbClr val="E46962"/>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rand Page 2 (Template)">
  <p:cSld name="CUSTOM_7">
    <p:spTree>
      <p:nvGrpSpPr>
        <p:cNvPr id="1" name="Shape 91"/>
        <p:cNvGrpSpPr/>
        <p:nvPr/>
      </p:nvGrpSpPr>
      <p:grpSpPr>
        <a:xfrm>
          <a:off x="0" y="0"/>
          <a:ext cx="0" cy="0"/>
          <a:chOff x="0" y="0"/>
          <a:chExt cx="0" cy="0"/>
        </a:xfrm>
      </p:grpSpPr>
      <p:sp>
        <p:nvSpPr>
          <p:cNvPr id="92" name="Google Shape;92;p8"/>
          <p:cNvSpPr>
            <a:spLocks noGrp="1"/>
          </p:cNvSpPr>
          <p:nvPr>
            <p:ph type="pic" idx="2"/>
          </p:nvPr>
        </p:nvSpPr>
        <p:spPr>
          <a:xfrm>
            <a:off x="6853500" y="-2025"/>
            <a:ext cx="2302500" cy="5143500"/>
          </a:xfrm>
          <a:prstGeom prst="rect">
            <a:avLst/>
          </a:prstGeom>
          <a:noFill/>
          <a:ln>
            <a:noFill/>
          </a:ln>
        </p:spPr>
      </p:sp>
      <p:sp>
        <p:nvSpPr>
          <p:cNvPr id="93" name="Google Shape;93;p8"/>
          <p:cNvSpPr txBox="1">
            <a:spLocks noGrp="1"/>
          </p:cNvSpPr>
          <p:nvPr>
            <p:ph type="title"/>
          </p:nvPr>
        </p:nvSpPr>
        <p:spPr>
          <a:xfrm>
            <a:off x="752875" y="897150"/>
            <a:ext cx="3464100" cy="10107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sp>
        <p:nvSpPr>
          <p:cNvPr id="94" name="Google Shape;94;p8"/>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
        <p:nvSpPr>
          <p:cNvPr id="95" name="Google Shape;95;p8"/>
          <p:cNvSpPr/>
          <p:nvPr/>
        </p:nvSpPr>
        <p:spPr>
          <a:xfrm>
            <a:off x="4895850" y="0"/>
            <a:ext cx="1966500" cy="5143500"/>
          </a:xfrm>
          <a:prstGeom prst="rect">
            <a:avLst/>
          </a:prstGeom>
          <a:solidFill>
            <a:srgbClr val="FAF6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96" name="Google Shape;96;p8"/>
          <p:cNvPicPr preferRelativeResize="0"/>
          <p:nvPr/>
        </p:nvPicPr>
        <p:blipFill>
          <a:blip r:embed="rId2">
            <a:alphaModFix/>
          </a:blip>
          <a:stretch>
            <a:fillRect/>
          </a:stretch>
        </p:blipFill>
        <p:spPr>
          <a:xfrm>
            <a:off x="5319825" y="3871900"/>
            <a:ext cx="1118449" cy="1076998"/>
          </a:xfrm>
          <a:prstGeom prst="rect">
            <a:avLst/>
          </a:prstGeom>
          <a:noFill/>
          <a:ln>
            <a:noFill/>
          </a:ln>
        </p:spPr>
      </p:pic>
      <p:cxnSp>
        <p:nvCxnSpPr>
          <p:cNvPr id="97" name="Google Shape;97;p8"/>
          <p:cNvCxnSpPr/>
          <p:nvPr/>
        </p:nvCxnSpPr>
        <p:spPr>
          <a:xfrm>
            <a:off x="5769450" y="1711438"/>
            <a:ext cx="219300" cy="0"/>
          </a:xfrm>
          <a:prstGeom prst="straightConnector1">
            <a:avLst/>
          </a:prstGeom>
          <a:noFill/>
          <a:ln w="9525" cap="flat" cmpd="sng">
            <a:solidFill>
              <a:srgbClr val="223580"/>
            </a:solidFill>
            <a:prstDash val="dot"/>
            <a:round/>
            <a:headEnd type="none" w="med" len="med"/>
            <a:tailEnd type="none" w="med" len="med"/>
          </a:ln>
        </p:spPr>
      </p:cxnSp>
      <p:cxnSp>
        <p:nvCxnSpPr>
          <p:cNvPr id="98" name="Google Shape;98;p8"/>
          <p:cNvCxnSpPr/>
          <p:nvPr/>
        </p:nvCxnSpPr>
        <p:spPr>
          <a:xfrm>
            <a:off x="5769450" y="2872763"/>
            <a:ext cx="219300" cy="0"/>
          </a:xfrm>
          <a:prstGeom prst="straightConnector1">
            <a:avLst/>
          </a:prstGeom>
          <a:noFill/>
          <a:ln w="9525" cap="flat" cmpd="sng">
            <a:solidFill>
              <a:srgbClr val="223580"/>
            </a:solidFill>
            <a:prstDash val="dot"/>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rand Page 3 (Template)">
  <p:cSld name="CUSTOM_5">
    <p:spTree>
      <p:nvGrpSpPr>
        <p:cNvPr id="1" name="Shape 99"/>
        <p:cNvGrpSpPr/>
        <p:nvPr/>
      </p:nvGrpSpPr>
      <p:grpSpPr>
        <a:xfrm>
          <a:off x="0" y="0"/>
          <a:ext cx="0" cy="0"/>
          <a:chOff x="0" y="0"/>
          <a:chExt cx="0" cy="0"/>
        </a:xfrm>
      </p:grpSpPr>
      <p:sp>
        <p:nvSpPr>
          <p:cNvPr id="100" name="Google Shape;100;p9"/>
          <p:cNvSpPr/>
          <p:nvPr/>
        </p:nvSpPr>
        <p:spPr>
          <a:xfrm>
            <a:off x="751150" y="2569850"/>
            <a:ext cx="2459100" cy="1853700"/>
          </a:xfrm>
          <a:prstGeom prst="rect">
            <a:avLst/>
          </a:prstGeom>
          <a:solidFill>
            <a:srgbClr val="FAF6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1" name="Google Shape;101;p9"/>
          <p:cNvSpPr/>
          <p:nvPr/>
        </p:nvSpPr>
        <p:spPr>
          <a:xfrm>
            <a:off x="5934666" y="2496575"/>
            <a:ext cx="2454600" cy="1922400"/>
          </a:xfrm>
          <a:prstGeom prst="rect">
            <a:avLst/>
          </a:prstGeom>
          <a:solidFill>
            <a:srgbClr val="FAF6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2" name="Google Shape;102;p9"/>
          <p:cNvSpPr/>
          <p:nvPr/>
        </p:nvSpPr>
        <p:spPr>
          <a:xfrm>
            <a:off x="3344267" y="2565375"/>
            <a:ext cx="2457300" cy="1853700"/>
          </a:xfrm>
          <a:prstGeom prst="rect">
            <a:avLst/>
          </a:prstGeom>
          <a:solidFill>
            <a:srgbClr val="FAF6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3" name="Google Shape;103;p9"/>
          <p:cNvSpPr>
            <a:spLocks noGrp="1"/>
          </p:cNvSpPr>
          <p:nvPr>
            <p:ph type="pic" idx="2"/>
          </p:nvPr>
        </p:nvSpPr>
        <p:spPr>
          <a:xfrm>
            <a:off x="751150" y="1588025"/>
            <a:ext cx="2459100" cy="992700"/>
          </a:xfrm>
          <a:prstGeom prst="rect">
            <a:avLst/>
          </a:prstGeom>
          <a:noFill/>
          <a:ln>
            <a:noFill/>
          </a:ln>
        </p:spPr>
      </p:sp>
      <p:sp>
        <p:nvSpPr>
          <p:cNvPr id="104" name="Google Shape;104;p9"/>
          <p:cNvSpPr>
            <a:spLocks noGrp="1"/>
          </p:cNvSpPr>
          <p:nvPr>
            <p:ph type="pic" idx="3"/>
          </p:nvPr>
        </p:nvSpPr>
        <p:spPr>
          <a:xfrm>
            <a:off x="5933750" y="1588025"/>
            <a:ext cx="2459100" cy="992700"/>
          </a:xfrm>
          <a:prstGeom prst="rect">
            <a:avLst/>
          </a:prstGeom>
          <a:noFill/>
          <a:ln>
            <a:noFill/>
          </a:ln>
        </p:spPr>
      </p:sp>
      <p:sp>
        <p:nvSpPr>
          <p:cNvPr id="105" name="Google Shape;105;p9"/>
          <p:cNvSpPr>
            <a:spLocks noGrp="1"/>
          </p:cNvSpPr>
          <p:nvPr>
            <p:ph type="pic" idx="4"/>
          </p:nvPr>
        </p:nvSpPr>
        <p:spPr>
          <a:xfrm>
            <a:off x="3343350" y="1588025"/>
            <a:ext cx="2459100" cy="992700"/>
          </a:xfrm>
          <a:prstGeom prst="rect">
            <a:avLst/>
          </a:prstGeom>
          <a:noFill/>
          <a:ln>
            <a:noFill/>
          </a:ln>
        </p:spPr>
      </p:sp>
      <p:sp>
        <p:nvSpPr>
          <p:cNvPr id="106" name="Google Shape;106;p9"/>
          <p:cNvSpPr txBox="1">
            <a:spLocks noGrp="1"/>
          </p:cNvSpPr>
          <p:nvPr>
            <p:ph type="title"/>
          </p:nvPr>
        </p:nvSpPr>
        <p:spPr>
          <a:xfrm>
            <a:off x="752875" y="897150"/>
            <a:ext cx="6149400" cy="6063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pic>
        <p:nvPicPr>
          <p:cNvPr id="107" name="Google Shape;107;p9"/>
          <p:cNvPicPr preferRelativeResize="0"/>
          <p:nvPr/>
        </p:nvPicPr>
        <p:blipFill>
          <a:blip r:embed="rId2">
            <a:alphaModFix/>
          </a:blip>
          <a:stretch>
            <a:fillRect/>
          </a:stretch>
        </p:blipFill>
        <p:spPr>
          <a:xfrm>
            <a:off x="7064358" y="271952"/>
            <a:ext cx="1433318" cy="513701"/>
          </a:xfrm>
          <a:prstGeom prst="rect">
            <a:avLst/>
          </a:prstGeom>
          <a:noFill/>
          <a:ln>
            <a:noFill/>
          </a:ln>
        </p:spPr>
      </p:pic>
      <p:sp>
        <p:nvSpPr>
          <p:cNvPr id="108" name="Google Shape;108;p9"/>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cxnSp>
        <p:nvCxnSpPr>
          <p:cNvPr id="109" name="Google Shape;109;p9"/>
          <p:cNvCxnSpPr/>
          <p:nvPr/>
        </p:nvCxnSpPr>
        <p:spPr>
          <a:xfrm>
            <a:off x="751150" y="2580575"/>
            <a:ext cx="2456400" cy="0"/>
          </a:xfrm>
          <a:prstGeom prst="straightConnector1">
            <a:avLst/>
          </a:prstGeom>
          <a:noFill/>
          <a:ln w="28575" cap="flat" cmpd="sng">
            <a:solidFill>
              <a:srgbClr val="E9C752"/>
            </a:solidFill>
            <a:prstDash val="solid"/>
            <a:round/>
            <a:headEnd type="none" w="med" len="med"/>
            <a:tailEnd type="none" w="med" len="med"/>
          </a:ln>
        </p:spPr>
      </p:cxnSp>
      <p:cxnSp>
        <p:nvCxnSpPr>
          <p:cNvPr id="110" name="Google Shape;110;p9"/>
          <p:cNvCxnSpPr/>
          <p:nvPr/>
        </p:nvCxnSpPr>
        <p:spPr>
          <a:xfrm>
            <a:off x="3343350" y="2580575"/>
            <a:ext cx="2459100" cy="0"/>
          </a:xfrm>
          <a:prstGeom prst="straightConnector1">
            <a:avLst/>
          </a:prstGeom>
          <a:noFill/>
          <a:ln w="28575" cap="flat" cmpd="sng">
            <a:solidFill>
              <a:srgbClr val="E9C752"/>
            </a:solidFill>
            <a:prstDash val="solid"/>
            <a:round/>
            <a:headEnd type="none" w="med" len="med"/>
            <a:tailEnd type="none" w="med" len="med"/>
          </a:ln>
        </p:spPr>
      </p:cxnSp>
      <p:cxnSp>
        <p:nvCxnSpPr>
          <p:cNvPr id="111" name="Google Shape;111;p9"/>
          <p:cNvCxnSpPr/>
          <p:nvPr/>
        </p:nvCxnSpPr>
        <p:spPr>
          <a:xfrm>
            <a:off x="5933750" y="2580588"/>
            <a:ext cx="2456400" cy="0"/>
          </a:xfrm>
          <a:prstGeom prst="straightConnector1">
            <a:avLst/>
          </a:prstGeom>
          <a:noFill/>
          <a:ln w="28575" cap="flat" cmpd="sng">
            <a:solidFill>
              <a:srgbClr val="E9C752"/>
            </a:solidFill>
            <a:prstDash val="solid"/>
            <a:round/>
            <a:headEnd type="none" w="med" len="med"/>
            <a:tailEnd type="none" w="med" len="med"/>
          </a:ln>
        </p:spPr>
      </p:cxnSp>
    </p:spTree>
  </p:cSld>
  <p:clrMapOvr>
    <a:masterClrMapping/>
  </p:clrMapOvr>
  <p:extLst>
    <p:ext uri="{DCECCB84-F9BA-43D5-87BE-67443E8EF086}">
      <p15:sldGuideLst xmlns:p15="http://schemas.microsoft.com/office/powerpoint/2012/main">
        <p15:guide id="1" pos="474">
          <p15:clr>
            <a:srgbClr val="E46962"/>
          </p15:clr>
        </p15:guide>
        <p15:guide id="2" pos="5286">
          <p15:clr>
            <a:srgbClr val="E46962"/>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rand Page 4 (Template)">
  <p:cSld name="CUSTOM_6">
    <p:spTree>
      <p:nvGrpSpPr>
        <p:cNvPr id="1" name="Shape 112"/>
        <p:cNvGrpSpPr/>
        <p:nvPr/>
      </p:nvGrpSpPr>
      <p:grpSpPr>
        <a:xfrm>
          <a:off x="0" y="0"/>
          <a:ext cx="0" cy="0"/>
          <a:chOff x="0" y="0"/>
          <a:chExt cx="0" cy="0"/>
        </a:xfrm>
      </p:grpSpPr>
      <p:sp>
        <p:nvSpPr>
          <p:cNvPr id="113" name="Google Shape;113;p10"/>
          <p:cNvSpPr/>
          <p:nvPr/>
        </p:nvSpPr>
        <p:spPr>
          <a:xfrm>
            <a:off x="4668050" y="2079600"/>
            <a:ext cx="3731700" cy="2006400"/>
          </a:xfrm>
          <a:prstGeom prst="rect">
            <a:avLst/>
          </a:prstGeom>
          <a:solidFill>
            <a:srgbClr val="3E8DE2">
              <a:alpha val="1646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4" name="Google Shape;114;p10"/>
          <p:cNvSpPr/>
          <p:nvPr/>
        </p:nvSpPr>
        <p:spPr>
          <a:xfrm>
            <a:off x="797650" y="2079594"/>
            <a:ext cx="3559500" cy="842700"/>
          </a:xfrm>
          <a:prstGeom prst="rect">
            <a:avLst/>
          </a:prstGeom>
          <a:solidFill>
            <a:srgbClr val="A357B8">
              <a:alpha val="2025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5" name="Google Shape;115;p10"/>
          <p:cNvSpPr/>
          <p:nvPr/>
        </p:nvSpPr>
        <p:spPr>
          <a:xfrm>
            <a:off x="797650" y="3098825"/>
            <a:ext cx="3559500" cy="987300"/>
          </a:xfrm>
          <a:prstGeom prst="rect">
            <a:avLst/>
          </a:prstGeom>
          <a:solidFill>
            <a:srgbClr val="E9C752">
              <a:alpha val="3228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6" name="Google Shape;116;p10"/>
          <p:cNvSpPr>
            <a:spLocks noGrp="1"/>
          </p:cNvSpPr>
          <p:nvPr>
            <p:ph type="pic" idx="2"/>
          </p:nvPr>
        </p:nvSpPr>
        <p:spPr>
          <a:xfrm>
            <a:off x="752875" y="2079594"/>
            <a:ext cx="1107000" cy="842700"/>
          </a:xfrm>
          <a:prstGeom prst="rect">
            <a:avLst/>
          </a:prstGeom>
          <a:noFill/>
          <a:ln>
            <a:noFill/>
          </a:ln>
        </p:spPr>
      </p:sp>
      <p:sp>
        <p:nvSpPr>
          <p:cNvPr id="117" name="Google Shape;117;p10"/>
          <p:cNvSpPr>
            <a:spLocks noGrp="1"/>
          </p:cNvSpPr>
          <p:nvPr>
            <p:ph type="pic" idx="3"/>
          </p:nvPr>
        </p:nvSpPr>
        <p:spPr>
          <a:xfrm>
            <a:off x="752875" y="3098819"/>
            <a:ext cx="1107000" cy="987300"/>
          </a:xfrm>
          <a:prstGeom prst="rect">
            <a:avLst/>
          </a:prstGeom>
          <a:noFill/>
          <a:ln>
            <a:noFill/>
          </a:ln>
        </p:spPr>
      </p:sp>
      <p:sp>
        <p:nvSpPr>
          <p:cNvPr id="118" name="Google Shape;118;p10"/>
          <p:cNvSpPr>
            <a:spLocks noGrp="1"/>
          </p:cNvSpPr>
          <p:nvPr>
            <p:ph type="pic" idx="4"/>
          </p:nvPr>
        </p:nvSpPr>
        <p:spPr>
          <a:xfrm>
            <a:off x="4668050" y="2079600"/>
            <a:ext cx="1107000" cy="2006400"/>
          </a:xfrm>
          <a:prstGeom prst="rect">
            <a:avLst/>
          </a:prstGeom>
          <a:noFill/>
          <a:ln>
            <a:noFill/>
          </a:ln>
        </p:spPr>
      </p:sp>
      <p:sp>
        <p:nvSpPr>
          <p:cNvPr id="119" name="Google Shape;119;p10"/>
          <p:cNvSpPr txBox="1">
            <a:spLocks noGrp="1"/>
          </p:cNvSpPr>
          <p:nvPr>
            <p:ph type="title"/>
          </p:nvPr>
        </p:nvSpPr>
        <p:spPr>
          <a:xfrm>
            <a:off x="752875" y="897150"/>
            <a:ext cx="3604200" cy="606300"/>
          </a:xfrm>
          <a:prstGeom prst="rect">
            <a:avLst/>
          </a:prstGeom>
          <a:noFill/>
          <a:ln>
            <a:noFill/>
          </a:ln>
        </p:spPr>
        <p:txBody>
          <a:bodyPr spcFirstLastPara="1" wrap="square" lIns="0" tIns="91425" rIns="91425" bIns="91425" anchor="t" anchorCtr="0">
            <a:spAutoFit/>
          </a:bodyPr>
          <a:lstStyle>
            <a:lvl1pPr lvl="0" rtl="0">
              <a:lnSpc>
                <a:spcPct val="90000"/>
              </a:lnSpc>
              <a:spcBef>
                <a:spcPts val="0"/>
              </a:spcBef>
              <a:spcAft>
                <a:spcPts val="0"/>
              </a:spcAft>
              <a:buClr>
                <a:srgbClr val="223580"/>
              </a:buClr>
              <a:buSzPts val="3000"/>
              <a:buFont typeface="Lora"/>
              <a:buNone/>
              <a:defRPr sz="3000">
                <a:solidFill>
                  <a:srgbClr val="223580"/>
                </a:solidFill>
                <a:latin typeface="Lora"/>
                <a:ea typeface="Lora"/>
                <a:cs typeface="Lora"/>
                <a:sym typeface="Lora"/>
              </a:defRPr>
            </a:lvl1pPr>
            <a:lvl2pPr lvl="1" rtl="0">
              <a:lnSpc>
                <a:spcPct val="90000"/>
              </a:lnSpc>
              <a:spcBef>
                <a:spcPts val="0"/>
              </a:spcBef>
              <a:spcAft>
                <a:spcPts val="0"/>
              </a:spcAft>
              <a:buClr>
                <a:srgbClr val="223580"/>
              </a:buClr>
              <a:buSzPts val="1600"/>
              <a:buNone/>
              <a:defRPr sz="1600">
                <a:solidFill>
                  <a:srgbClr val="223580"/>
                </a:solidFill>
              </a:defRPr>
            </a:lvl2pPr>
            <a:lvl3pPr lvl="2" rtl="0">
              <a:lnSpc>
                <a:spcPct val="90000"/>
              </a:lnSpc>
              <a:spcBef>
                <a:spcPts val="0"/>
              </a:spcBef>
              <a:spcAft>
                <a:spcPts val="0"/>
              </a:spcAft>
              <a:buClr>
                <a:srgbClr val="223580"/>
              </a:buClr>
              <a:buSzPts val="1600"/>
              <a:buNone/>
              <a:defRPr sz="1600">
                <a:solidFill>
                  <a:srgbClr val="223580"/>
                </a:solidFill>
              </a:defRPr>
            </a:lvl3pPr>
            <a:lvl4pPr lvl="3" rtl="0">
              <a:lnSpc>
                <a:spcPct val="90000"/>
              </a:lnSpc>
              <a:spcBef>
                <a:spcPts val="0"/>
              </a:spcBef>
              <a:spcAft>
                <a:spcPts val="0"/>
              </a:spcAft>
              <a:buClr>
                <a:srgbClr val="223580"/>
              </a:buClr>
              <a:buSzPts val="1600"/>
              <a:buNone/>
              <a:defRPr sz="1600">
                <a:solidFill>
                  <a:srgbClr val="223580"/>
                </a:solidFill>
              </a:defRPr>
            </a:lvl4pPr>
            <a:lvl5pPr lvl="4" rtl="0">
              <a:lnSpc>
                <a:spcPct val="90000"/>
              </a:lnSpc>
              <a:spcBef>
                <a:spcPts val="0"/>
              </a:spcBef>
              <a:spcAft>
                <a:spcPts val="0"/>
              </a:spcAft>
              <a:buClr>
                <a:srgbClr val="223580"/>
              </a:buClr>
              <a:buSzPts val="1600"/>
              <a:buNone/>
              <a:defRPr sz="1600">
                <a:solidFill>
                  <a:srgbClr val="223580"/>
                </a:solidFill>
              </a:defRPr>
            </a:lvl5pPr>
            <a:lvl6pPr lvl="5" rtl="0">
              <a:lnSpc>
                <a:spcPct val="90000"/>
              </a:lnSpc>
              <a:spcBef>
                <a:spcPts val="0"/>
              </a:spcBef>
              <a:spcAft>
                <a:spcPts val="0"/>
              </a:spcAft>
              <a:buClr>
                <a:srgbClr val="223580"/>
              </a:buClr>
              <a:buSzPts val="1600"/>
              <a:buNone/>
              <a:defRPr sz="1600">
                <a:solidFill>
                  <a:srgbClr val="223580"/>
                </a:solidFill>
              </a:defRPr>
            </a:lvl6pPr>
            <a:lvl7pPr lvl="6" rtl="0">
              <a:lnSpc>
                <a:spcPct val="90000"/>
              </a:lnSpc>
              <a:spcBef>
                <a:spcPts val="0"/>
              </a:spcBef>
              <a:spcAft>
                <a:spcPts val="0"/>
              </a:spcAft>
              <a:buClr>
                <a:srgbClr val="223580"/>
              </a:buClr>
              <a:buSzPts val="1600"/>
              <a:buNone/>
              <a:defRPr sz="1600">
                <a:solidFill>
                  <a:srgbClr val="223580"/>
                </a:solidFill>
              </a:defRPr>
            </a:lvl7pPr>
            <a:lvl8pPr lvl="7" rtl="0">
              <a:lnSpc>
                <a:spcPct val="90000"/>
              </a:lnSpc>
              <a:spcBef>
                <a:spcPts val="0"/>
              </a:spcBef>
              <a:spcAft>
                <a:spcPts val="0"/>
              </a:spcAft>
              <a:buClr>
                <a:srgbClr val="223580"/>
              </a:buClr>
              <a:buSzPts val="1600"/>
              <a:buNone/>
              <a:defRPr sz="1600">
                <a:solidFill>
                  <a:srgbClr val="223580"/>
                </a:solidFill>
              </a:defRPr>
            </a:lvl8pPr>
            <a:lvl9pPr lvl="8" rtl="0">
              <a:lnSpc>
                <a:spcPct val="90000"/>
              </a:lnSpc>
              <a:spcBef>
                <a:spcPts val="0"/>
              </a:spcBef>
              <a:spcAft>
                <a:spcPts val="0"/>
              </a:spcAft>
              <a:buClr>
                <a:srgbClr val="223580"/>
              </a:buClr>
              <a:buSzPts val="1600"/>
              <a:buNone/>
              <a:defRPr sz="1600">
                <a:solidFill>
                  <a:srgbClr val="223580"/>
                </a:solidFill>
              </a:defRPr>
            </a:lvl9pPr>
          </a:lstStyle>
          <a:p>
            <a:endParaRPr/>
          </a:p>
        </p:txBody>
      </p:sp>
      <p:pic>
        <p:nvPicPr>
          <p:cNvPr id="120" name="Google Shape;120;p10"/>
          <p:cNvPicPr preferRelativeResize="0"/>
          <p:nvPr/>
        </p:nvPicPr>
        <p:blipFill>
          <a:blip r:embed="rId2">
            <a:alphaModFix/>
          </a:blip>
          <a:stretch>
            <a:fillRect/>
          </a:stretch>
        </p:blipFill>
        <p:spPr>
          <a:xfrm>
            <a:off x="7064358" y="271952"/>
            <a:ext cx="1433318" cy="513701"/>
          </a:xfrm>
          <a:prstGeom prst="rect">
            <a:avLst/>
          </a:prstGeom>
          <a:noFill/>
          <a:ln>
            <a:noFill/>
          </a:ln>
        </p:spPr>
      </p:pic>
      <p:sp>
        <p:nvSpPr>
          <p:cNvPr id="121" name="Google Shape;121;p10"/>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lvl1pPr lvl="0" rtl="0">
              <a:buNone/>
              <a:defRPr sz="600">
                <a:solidFill>
                  <a:srgbClr val="192A55"/>
                </a:solidFill>
              </a:defRPr>
            </a:lvl1pPr>
            <a:lvl2pPr lvl="1" rtl="0">
              <a:buNone/>
              <a:defRPr sz="600">
                <a:solidFill>
                  <a:srgbClr val="192A55"/>
                </a:solidFill>
              </a:defRPr>
            </a:lvl2pPr>
            <a:lvl3pPr lvl="2" rtl="0">
              <a:buNone/>
              <a:defRPr sz="600">
                <a:solidFill>
                  <a:srgbClr val="192A55"/>
                </a:solidFill>
              </a:defRPr>
            </a:lvl3pPr>
            <a:lvl4pPr lvl="3" rtl="0">
              <a:buNone/>
              <a:defRPr sz="600">
                <a:solidFill>
                  <a:srgbClr val="192A55"/>
                </a:solidFill>
              </a:defRPr>
            </a:lvl4pPr>
            <a:lvl5pPr lvl="4" rtl="0">
              <a:buNone/>
              <a:defRPr sz="600">
                <a:solidFill>
                  <a:srgbClr val="192A55"/>
                </a:solidFill>
              </a:defRPr>
            </a:lvl5pPr>
            <a:lvl6pPr lvl="5" rtl="0">
              <a:buNone/>
              <a:defRPr sz="600">
                <a:solidFill>
                  <a:srgbClr val="192A55"/>
                </a:solidFill>
              </a:defRPr>
            </a:lvl6pPr>
            <a:lvl7pPr lvl="6" rtl="0">
              <a:buNone/>
              <a:defRPr sz="600">
                <a:solidFill>
                  <a:srgbClr val="192A55"/>
                </a:solidFill>
              </a:defRPr>
            </a:lvl7pPr>
            <a:lvl8pPr lvl="7" rtl="0">
              <a:buNone/>
              <a:defRPr sz="600">
                <a:solidFill>
                  <a:srgbClr val="192A55"/>
                </a:solidFill>
              </a:defRPr>
            </a:lvl8pPr>
            <a:lvl9pPr lvl="8" rtl="0">
              <a:buNone/>
              <a:defRPr sz="600">
                <a:solidFill>
                  <a:srgbClr val="192A55"/>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pos="474">
          <p15:clr>
            <a:srgbClr val="E46962"/>
          </p15:clr>
        </p15:guide>
        <p15:guide id="2" pos="5286">
          <p15:clr>
            <a:srgbClr val="E46962"/>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9.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image" Target="../media/image27.jpg"/><Relationship Id="rId4" Type="http://schemas.openxmlformats.org/officeDocument/2006/relationships/image" Target="../media/image26.jp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7.xml"/><Relationship Id="rId5" Type="http://schemas.openxmlformats.org/officeDocument/2006/relationships/image" Target="../media/image17.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4"/>
          <p:cNvSpPr txBox="1">
            <a:spLocks noGrp="1"/>
          </p:cNvSpPr>
          <p:nvPr>
            <p:ph type="title"/>
          </p:nvPr>
        </p:nvSpPr>
        <p:spPr>
          <a:xfrm>
            <a:off x="752875" y="1967950"/>
            <a:ext cx="6806400" cy="677100"/>
          </a:xfrm>
          <a:prstGeom prst="rect">
            <a:avLst/>
          </a:prstGeom>
        </p:spPr>
        <p:txBody>
          <a:bodyPr spcFirstLastPara="1" wrap="square" lIns="0" tIns="91425" rIns="91425" bIns="91425" anchor="t" anchorCtr="0">
            <a:spAutoFit/>
          </a:bodyPr>
          <a:lstStyle/>
          <a:p>
            <a:pPr marL="0" lvl="0" indent="0" algn="l" rtl="0">
              <a:spcBef>
                <a:spcPts val="0"/>
              </a:spcBef>
              <a:spcAft>
                <a:spcPts val="0"/>
              </a:spcAft>
              <a:buNone/>
            </a:pPr>
            <a:r>
              <a:rPr lang="en-GB" dirty="0"/>
              <a:t>Your </a:t>
            </a:r>
            <a:r>
              <a:rPr lang="en-GB"/>
              <a:t>Student Membership </a:t>
            </a:r>
            <a:endParaRPr dirty="0"/>
          </a:p>
        </p:txBody>
      </p:sp>
      <p:sp>
        <p:nvSpPr>
          <p:cNvPr id="194" name="Google Shape;194;p24"/>
          <p:cNvSpPr txBox="1">
            <a:spLocks noGrp="1"/>
          </p:cNvSpPr>
          <p:nvPr>
            <p:ph type="subTitle" idx="1"/>
          </p:nvPr>
        </p:nvSpPr>
        <p:spPr>
          <a:xfrm>
            <a:off x="752875" y="2615950"/>
            <a:ext cx="3863100" cy="369300"/>
          </a:xfrm>
          <a:prstGeom prst="rect">
            <a:avLst/>
          </a:prstGeom>
        </p:spPr>
        <p:txBody>
          <a:bodyPr spcFirstLastPara="1" wrap="square" lIns="28800" tIns="91425" rIns="91425" bIns="91425" anchor="t" anchorCtr="0">
            <a:spAutoFit/>
          </a:bodyPr>
          <a:lstStyle/>
          <a:p>
            <a:pPr marL="0" lvl="0" indent="0" algn="l" rtl="0">
              <a:spcBef>
                <a:spcPts val="0"/>
              </a:spcBef>
              <a:spcAft>
                <a:spcPts val="0"/>
              </a:spcAft>
              <a:buNone/>
            </a:pPr>
            <a:r>
              <a:rPr lang="en-GB"/>
              <a:t>Join your professional body for FREE</a:t>
            </a:r>
            <a:endParaRPr/>
          </a:p>
        </p:txBody>
      </p:sp>
      <p:sp>
        <p:nvSpPr>
          <p:cNvPr id="195" name="Google Shape;195;p24"/>
          <p:cNvSpPr txBox="1"/>
          <p:nvPr/>
        </p:nvSpPr>
        <p:spPr>
          <a:xfrm>
            <a:off x="688850" y="3930000"/>
            <a:ext cx="3979200" cy="71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900">
                <a:solidFill>
                  <a:srgbClr val="FFFFFF"/>
                </a:solidFill>
              </a:rPr>
              <a:t>Presented by:</a:t>
            </a:r>
            <a:endParaRPr sz="900">
              <a:solidFill>
                <a:srgbClr val="FFFFFF"/>
              </a:solidFill>
            </a:endParaRPr>
          </a:p>
          <a:p>
            <a:pPr marL="0" lvl="0" indent="0" algn="l" rtl="0">
              <a:spcBef>
                <a:spcPts val="0"/>
              </a:spcBef>
              <a:spcAft>
                <a:spcPts val="0"/>
              </a:spcAft>
              <a:buNone/>
            </a:pPr>
            <a:r>
              <a:rPr lang="en-GB" sz="900">
                <a:solidFill>
                  <a:srgbClr val="FFFFFF"/>
                </a:solidFill>
              </a:rPr>
              <a:t>Carrie Loughran-Smith</a:t>
            </a:r>
            <a:endParaRPr sz="900">
              <a:solidFill>
                <a:srgbClr val="FFFFFF"/>
              </a:solidFill>
            </a:endParaRPr>
          </a:p>
          <a:p>
            <a:pPr marL="0" lvl="0" indent="0" algn="l" rtl="0">
              <a:spcBef>
                <a:spcPts val="0"/>
              </a:spcBef>
              <a:spcAft>
                <a:spcPts val="0"/>
              </a:spcAft>
              <a:buNone/>
            </a:pPr>
            <a:r>
              <a:rPr lang="en-GB" sz="900">
                <a:solidFill>
                  <a:srgbClr val="FFFFFF"/>
                </a:solidFill>
              </a:rPr>
              <a:t>Partnerships Manager</a:t>
            </a:r>
            <a:endParaRPr sz="9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Shape 294"/>
        <p:cNvGrpSpPr/>
        <p:nvPr/>
      </p:nvGrpSpPr>
      <p:grpSpPr>
        <a:xfrm>
          <a:off x="0" y="0"/>
          <a:ext cx="0" cy="0"/>
          <a:chOff x="0" y="0"/>
          <a:chExt cx="0" cy="0"/>
        </a:xfrm>
      </p:grpSpPr>
      <p:sp>
        <p:nvSpPr>
          <p:cNvPr id="295" name="Google Shape;295;p33"/>
          <p:cNvSpPr>
            <a:spLocks noGrp="1"/>
          </p:cNvSpPr>
          <p:nvPr>
            <p:ph type="pic" idx="2"/>
          </p:nvPr>
        </p:nvSpPr>
        <p:spPr>
          <a:xfrm>
            <a:off x="4572300" y="0"/>
            <a:ext cx="4572000" cy="5143500"/>
          </a:xfrm>
          <a:prstGeom prst="rect">
            <a:avLst/>
          </a:prstGeom>
        </p:spPr>
        <p:txBody>
          <a:bodyPr/>
          <a:lstStyle/>
          <a:p>
            <a:endParaRPr lang="en-GB"/>
          </a:p>
        </p:txBody>
      </p:sp>
      <p:sp>
        <p:nvSpPr>
          <p:cNvPr id="296" name="Google Shape;296;p33"/>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10</a:t>
            </a:fld>
            <a:endParaRPr/>
          </a:p>
        </p:txBody>
      </p:sp>
      <p:sp>
        <p:nvSpPr>
          <p:cNvPr id="297" name="Google Shape;297;p33"/>
          <p:cNvSpPr txBox="1"/>
          <p:nvPr/>
        </p:nvSpPr>
        <p:spPr>
          <a:xfrm>
            <a:off x="762200" y="1684831"/>
            <a:ext cx="3341700" cy="2089800"/>
          </a:xfrm>
          <a:prstGeom prst="rect">
            <a:avLst/>
          </a:prstGeom>
          <a:noFill/>
          <a:ln>
            <a:noFill/>
          </a:ln>
        </p:spPr>
        <p:txBody>
          <a:bodyPr spcFirstLastPara="1" wrap="square" lIns="18000" tIns="91425" rIns="91425" bIns="91425" anchor="t" anchorCtr="0">
            <a:noAutofit/>
          </a:bodyPr>
          <a:lstStyle/>
          <a:p>
            <a:pPr marL="0" lvl="0" indent="0" algn="l" rtl="0">
              <a:spcBef>
                <a:spcPts val="0"/>
              </a:spcBef>
              <a:spcAft>
                <a:spcPts val="0"/>
              </a:spcAft>
              <a:buNone/>
            </a:pPr>
            <a:r>
              <a:rPr lang="en-GB" sz="1200" b="1">
                <a:solidFill>
                  <a:srgbClr val="002060"/>
                </a:solidFill>
                <a:latin typeface="Avenir"/>
                <a:ea typeface="Avenir"/>
                <a:cs typeface="Avenir"/>
                <a:sym typeface="Avenir"/>
              </a:rPr>
              <a:t>Research and insights from expert practitioners on play, cognitive development and diversifying the Early Years curriculum</a:t>
            </a:r>
            <a:endParaRPr sz="1200" b="1">
              <a:solidFill>
                <a:srgbClr val="002060"/>
              </a:solidFill>
              <a:latin typeface="Avenir"/>
              <a:ea typeface="Avenir"/>
              <a:cs typeface="Avenir"/>
              <a:sym typeface="Avenir"/>
            </a:endParaRPr>
          </a:p>
          <a:p>
            <a:pPr marL="0" lvl="0" indent="0" algn="l" rtl="0">
              <a:spcBef>
                <a:spcPts val="0"/>
              </a:spcBef>
              <a:spcAft>
                <a:spcPts val="0"/>
              </a:spcAft>
              <a:buNone/>
            </a:pPr>
            <a:r>
              <a:rPr lang="en-GB" sz="1200" b="1">
                <a:solidFill>
                  <a:srgbClr val="002060"/>
                </a:solidFill>
                <a:latin typeface="Avenir"/>
                <a:ea typeface="Avenir"/>
                <a:cs typeface="Avenir"/>
                <a:sym typeface="Avenir"/>
              </a:rPr>
              <a:t>Classroom practice videos in early years settings</a:t>
            </a:r>
            <a:endParaRPr>
              <a:solidFill>
                <a:schemeClr val="dk1"/>
              </a:solidFill>
            </a:endParaRPr>
          </a:p>
          <a:p>
            <a:pPr marL="0" lvl="0" indent="0" algn="l" rtl="0">
              <a:spcBef>
                <a:spcPts val="0"/>
              </a:spcBef>
              <a:spcAft>
                <a:spcPts val="0"/>
              </a:spcAft>
              <a:buNone/>
            </a:pPr>
            <a:r>
              <a:rPr lang="en-GB" sz="1200" b="1">
                <a:solidFill>
                  <a:srgbClr val="002060"/>
                </a:solidFill>
                <a:latin typeface="Avenir"/>
                <a:ea typeface="Avenir"/>
                <a:cs typeface="Avenir"/>
                <a:sym typeface="Avenir"/>
              </a:rPr>
              <a:t>FREE webinars to attend live and watch back</a:t>
            </a:r>
            <a:endParaRPr>
              <a:solidFill>
                <a:schemeClr val="dk1"/>
              </a:solidFill>
            </a:endParaRPr>
          </a:p>
          <a:p>
            <a:pPr marL="0" lvl="0" indent="0" algn="l" rtl="0">
              <a:spcBef>
                <a:spcPts val="0"/>
              </a:spcBef>
              <a:spcAft>
                <a:spcPts val="0"/>
              </a:spcAft>
              <a:buNone/>
            </a:pPr>
            <a:r>
              <a:rPr lang="en-GB" sz="1200" b="1">
                <a:solidFill>
                  <a:srgbClr val="002060"/>
                </a:solidFill>
                <a:latin typeface="Avenir"/>
                <a:ea typeface="Avenir"/>
                <a:cs typeface="Avenir"/>
                <a:sym typeface="Avenir"/>
              </a:rPr>
              <a:t>A wealth of articles, resources and case studies spanning a range of Early Childhood settings</a:t>
            </a:r>
            <a:endParaRPr>
              <a:solidFill>
                <a:schemeClr val="dk1"/>
              </a:solidFill>
            </a:endParaRPr>
          </a:p>
          <a:p>
            <a:pPr marL="0" lvl="0" indent="0" algn="l" rtl="0">
              <a:spcBef>
                <a:spcPts val="0"/>
              </a:spcBef>
              <a:spcAft>
                <a:spcPts val="0"/>
              </a:spcAft>
              <a:buNone/>
            </a:pPr>
            <a:r>
              <a:rPr lang="en-GB" sz="1200" b="1">
                <a:solidFill>
                  <a:srgbClr val="002060"/>
                </a:solidFill>
                <a:latin typeface="Avenir"/>
                <a:ea typeface="Avenir"/>
                <a:cs typeface="Avenir"/>
                <a:sym typeface="Avenir"/>
              </a:rPr>
              <a:t>Designed to support literature reviews, assignments and making the most of placements.</a:t>
            </a:r>
            <a:endParaRPr>
              <a:solidFill>
                <a:schemeClr val="dk1"/>
              </a:solidFill>
            </a:endParaRPr>
          </a:p>
          <a:p>
            <a:pPr marL="0" lvl="0" indent="0" algn="l" rtl="0">
              <a:lnSpc>
                <a:spcPct val="115000"/>
              </a:lnSpc>
              <a:spcBef>
                <a:spcPts val="0"/>
              </a:spcBef>
              <a:spcAft>
                <a:spcPts val="0"/>
              </a:spcAft>
              <a:buNone/>
            </a:pPr>
            <a:endParaRPr sz="1000"/>
          </a:p>
        </p:txBody>
      </p:sp>
      <p:sp>
        <p:nvSpPr>
          <p:cNvPr id="298" name="Google Shape;298;p33"/>
          <p:cNvSpPr txBox="1"/>
          <p:nvPr/>
        </p:nvSpPr>
        <p:spPr>
          <a:xfrm>
            <a:off x="307875" y="3960125"/>
            <a:ext cx="4087500" cy="862800"/>
          </a:xfrm>
          <a:prstGeom prst="rect">
            <a:avLst/>
          </a:prstGeom>
          <a:noFill/>
          <a:ln>
            <a:noFill/>
          </a:ln>
        </p:spPr>
        <p:txBody>
          <a:bodyPr spcFirstLastPara="1" wrap="square" lIns="18000" tIns="91425" rIns="91425" bIns="91425" anchor="t" anchorCtr="0">
            <a:noAutofit/>
          </a:bodyPr>
          <a:lstStyle/>
          <a:p>
            <a:pPr marL="0" lvl="0" indent="0" algn="ctr" rtl="0">
              <a:lnSpc>
                <a:spcPct val="90000"/>
              </a:lnSpc>
              <a:spcBef>
                <a:spcPts val="0"/>
              </a:spcBef>
              <a:spcAft>
                <a:spcPts val="0"/>
              </a:spcAft>
              <a:buClr>
                <a:srgbClr val="25346B"/>
              </a:buClr>
              <a:buSzPts val="1200"/>
              <a:buFont typeface="Arial"/>
              <a:buNone/>
            </a:pPr>
            <a:r>
              <a:rPr lang="en-GB" sz="1100" b="1" i="1">
                <a:solidFill>
                  <a:srgbClr val="25346B"/>
                </a:solidFill>
                <a:latin typeface="Avenir"/>
                <a:ea typeface="Avenir"/>
                <a:cs typeface="Avenir"/>
                <a:sym typeface="Avenir"/>
              </a:rPr>
              <a:t>“We’re really keen to share knowledge about how our youngest children learn, because this is the start of everything else. If we get it right in early years, everything else follows.” </a:t>
            </a:r>
            <a:endParaRPr sz="1300" i="1">
              <a:solidFill>
                <a:schemeClr val="dk1"/>
              </a:solidFill>
            </a:endParaRPr>
          </a:p>
          <a:p>
            <a:pPr marL="0" lvl="0" indent="0" algn="ctr" rtl="0">
              <a:lnSpc>
                <a:spcPct val="90000"/>
              </a:lnSpc>
              <a:spcBef>
                <a:spcPts val="750"/>
              </a:spcBef>
              <a:spcAft>
                <a:spcPts val="0"/>
              </a:spcAft>
              <a:buClr>
                <a:srgbClr val="25346B"/>
              </a:buClr>
              <a:buSzPts val="1200"/>
              <a:buFont typeface="Arial"/>
              <a:buNone/>
            </a:pPr>
            <a:r>
              <a:rPr lang="en-GB" sz="800" b="1">
                <a:solidFill>
                  <a:srgbClr val="25346B"/>
                </a:solidFill>
                <a:latin typeface="Avenir"/>
                <a:ea typeface="Avenir"/>
                <a:cs typeface="Avenir"/>
                <a:sym typeface="Avenir"/>
              </a:rPr>
              <a:t>Dame Alison Peacock, on the launch of Early Childhood Hub</a:t>
            </a:r>
            <a:endParaRPr sz="1100" i="1"/>
          </a:p>
        </p:txBody>
      </p:sp>
      <p:pic>
        <p:nvPicPr>
          <p:cNvPr id="299" name="Google Shape;299;p33"/>
          <p:cNvPicPr preferRelativeResize="0"/>
          <p:nvPr/>
        </p:nvPicPr>
        <p:blipFill>
          <a:blip r:embed="rId3">
            <a:alphaModFix/>
          </a:blip>
          <a:stretch>
            <a:fillRect/>
          </a:stretch>
        </p:blipFill>
        <p:spPr>
          <a:xfrm>
            <a:off x="572900" y="1826522"/>
            <a:ext cx="131478" cy="131479"/>
          </a:xfrm>
          <a:prstGeom prst="rect">
            <a:avLst/>
          </a:prstGeom>
          <a:noFill/>
          <a:ln>
            <a:noFill/>
          </a:ln>
        </p:spPr>
      </p:pic>
      <p:pic>
        <p:nvPicPr>
          <p:cNvPr id="300" name="Google Shape;300;p33"/>
          <p:cNvPicPr preferRelativeResize="0"/>
          <p:nvPr/>
        </p:nvPicPr>
        <p:blipFill>
          <a:blip r:embed="rId3">
            <a:alphaModFix/>
          </a:blip>
          <a:stretch>
            <a:fillRect/>
          </a:stretch>
        </p:blipFill>
        <p:spPr>
          <a:xfrm>
            <a:off x="572900" y="2359922"/>
            <a:ext cx="131478" cy="131479"/>
          </a:xfrm>
          <a:prstGeom prst="rect">
            <a:avLst/>
          </a:prstGeom>
          <a:noFill/>
          <a:ln>
            <a:noFill/>
          </a:ln>
        </p:spPr>
      </p:pic>
      <p:pic>
        <p:nvPicPr>
          <p:cNvPr id="301" name="Google Shape;301;p33"/>
          <p:cNvPicPr preferRelativeResize="0"/>
          <p:nvPr/>
        </p:nvPicPr>
        <p:blipFill>
          <a:blip r:embed="rId3">
            <a:alphaModFix/>
          </a:blip>
          <a:stretch>
            <a:fillRect/>
          </a:stretch>
        </p:blipFill>
        <p:spPr>
          <a:xfrm>
            <a:off x="572900" y="2740922"/>
            <a:ext cx="131478" cy="131479"/>
          </a:xfrm>
          <a:prstGeom prst="rect">
            <a:avLst/>
          </a:prstGeom>
          <a:noFill/>
          <a:ln>
            <a:noFill/>
          </a:ln>
        </p:spPr>
      </p:pic>
      <p:pic>
        <p:nvPicPr>
          <p:cNvPr id="302" name="Google Shape;302;p33"/>
          <p:cNvPicPr preferRelativeResize="0"/>
          <p:nvPr/>
        </p:nvPicPr>
        <p:blipFill>
          <a:blip r:embed="rId3">
            <a:alphaModFix/>
          </a:blip>
          <a:stretch>
            <a:fillRect/>
          </a:stretch>
        </p:blipFill>
        <p:spPr>
          <a:xfrm>
            <a:off x="572900" y="2893322"/>
            <a:ext cx="131478" cy="131479"/>
          </a:xfrm>
          <a:prstGeom prst="rect">
            <a:avLst/>
          </a:prstGeom>
          <a:noFill/>
          <a:ln>
            <a:noFill/>
          </a:ln>
        </p:spPr>
      </p:pic>
      <p:pic>
        <p:nvPicPr>
          <p:cNvPr id="303" name="Google Shape;303;p33"/>
          <p:cNvPicPr preferRelativeResize="0"/>
          <p:nvPr/>
        </p:nvPicPr>
        <p:blipFill>
          <a:blip r:embed="rId3">
            <a:alphaModFix/>
          </a:blip>
          <a:stretch>
            <a:fillRect/>
          </a:stretch>
        </p:blipFill>
        <p:spPr>
          <a:xfrm>
            <a:off x="572900" y="3274322"/>
            <a:ext cx="131478" cy="131479"/>
          </a:xfrm>
          <a:prstGeom prst="rect">
            <a:avLst/>
          </a:prstGeom>
          <a:noFill/>
          <a:ln>
            <a:noFill/>
          </a:ln>
        </p:spPr>
      </p:pic>
      <p:pic>
        <p:nvPicPr>
          <p:cNvPr id="304" name="Google Shape;304;p33"/>
          <p:cNvPicPr preferRelativeResize="0"/>
          <p:nvPr/>
        </p:nvPicPr>
        <p:blipFill>
          <a:blip r:embed="rId4">
            <a:alphaModFix/>
          </a:blip>
          <a:stretch>
            <a:fillRect/>
          </a:stretch>
        </p:blipFill>
        <p:spPr>
          <a:xfrm>
            <a:off x="381207" y="173400"/>
            <a:ext cx="2794644" cy="1668875"/>
          </a:xfrm>
          <a:prstGeom prst="rect">
            <a:avLst/>
          </a:prstGeom>
          <a:noFill/>
          <a:ln>
            <a:noFill/>
          </a:ln>
        </p:spPr>
      </p:pic>
      <p:pic>
        <p:nvPicPr>
          <p:cNvPr id="305" name="Google Shape;305;p33"/>
          <p:cNvPicPr preferRelativeResize="0"/>
          <p:nvPr/>
        </p:nvPicPr>
        <p:blipFill>
          <a:blip r:embed="rId5">
            <a:alphaModFix/>
          </a:blip>
          <a:stretch>
            <a:fillRect/>
          </a:stretch>
        </p:blipFill>
        <p:spPr>
          <a:xfrm>
            <a:off x="4572000" y="699400"/>
            <a:ext cx="4572000" cy="3753233"/>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34"/>
          <p:cNvSpPr>
            <a:spLocks noGrp="1"/>
          </p:cNvSpPr>
          <p:nvPr>
            <p:ph type="pic" idx="2"/>
          </p:nvPr>
        </p:nvSpPr>
        <p:spPr>
          <a:xfrm>
            <a:off x="4572300" y="0"/>
            <a:ext cx="4572000" cy="5143500"/>
          </a:xfrm>
          <a:prstGeom prst="rect">
            <a:avLst/>
          </a:prstGeom>
        </p:spPr>
        <p:txBody>
          <a:bodyPr/>
          <a:lstStyle/>
          <a:p>
            <a:endParaRPr lang="en-GB"/>
          </a:p>
        </p:txBody>
      </p:sp>
      <p:sp>
        <p:nvSpPr>
          <p:cNvPr id="311" name="Google Shape;311;p34"/>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11</a:t>
            </a:fld>
            <a:endParaRPr/>
          </a:p>
        </p:txBody>
      </p:sp>
      <p:sp>
        <p:nvSpPr>
          <p:cNvPr id="312" name="Google Shape;312;p34"/>
          <p:cNvSpPr txBox="1"/>
          <p:nvPr/>
        </p:nvSpPr>
        <p:spPr>
          <a:xfrm>
            <a:off x="592600" y="3241139"/>
            <a:ext cx="3341700" cy="1514100"/>
          </a:xfrm>
          <a:prstGeom prst="rect">
            <a:avLst/>
          </a:prstGeom>
          <a:noFill/>
          <a:ln>
            <a:noFill/>
          </a:ln>
        </p:spPr>
        <p:txBody>
          <a:bodyPr spcFirstLastPara="1" wrap="square" lIns="18000" tIns="91425" rIns="91425" bIns="91425" anchor="t" anchorCtr="0">
            <a:noAutofit/>
          </a:bodyPr>
          <a:lstStyle/>
          <a:p>
            <a:pPr marL="0" lvl="0" indent="0" algn="l" rtl="0">
              <a:spcBef>
                <a:spcPts val="0"/>
              </a:spcBef>
              <a:spcAft>
                <a:spcPts val="0"/>
              </a:spcAft>
              <a:buClr>
                <a:schemeClr val="dk1"/>
              </a:buClr>
              <a:buFont typeface="Arial"/>
              <a:buNone/>
            </a:pPr>
            <a:r>
              <a:rPr lang="en-GB" sz="1100">
                <a:solidFill>
                  <a:srgbClr val="25346B"/>
                </a:solidFill>
                <a:latin typeface="Avenir"/>
                <a:ea typeface="Avenir"/>
                <a:cs typeface="Avenir"/>
                <a:sym typeface="Avenir"/>
              </a:rPr>
              <a:t>In this series of 4 short videos, watch experienced practitioners offer practical advice on a range of effective behaviour management strategies. </a:t>
            </a:r>
            <a:endParaRPr sz="1100">
              <a:solidFill>
                <a:schemeClr val="dk1"/>
              </a:solidFill>
              <a:latin typeface="Avenir"/>
              <a:ea typeface="Avenir"/>
              <a:cs typeface="Avenir"/>
              <a:sym typeface="Avenir"/>
            </a:endParaRPr>
          </a:p>
          <a:p>
            <a:pPr marL="0" lvl="0" indent="0" algn="l" rtl="0">
              <a:spcBef>
                <a:spcPts val="0"/>
              </a:spcBef>
              <a:spcAft>
                <a:spcPts val="0"/>
              </a:spcAft>
              <a:buClr>
                <a:schemeClr val="dk1"/>
              </a:buClr>
              <a:buFont typeface="Arial"/>
              <a:buNone/>
            </a:pPr>
            <a:endParaRPr sz="1100">
              <a:solidFill>
                <a:srgbClr val="25346B"/>
              </a:solidFill>
              <a:latin typeface="Avenir"/>
              <a:ea typeface="Avenir"/>
              <a:cs typeface="Avenir"/>
              <a:sym typeface="Avenir"/>
            </a:endParaRPr>
          </a:p>
          <a:p>
            <a:pPr marL="0" lvl="0" indent="0" algn="l" rtl="0">
              <a:spcBef>
                <a:spcPts val="0"/>
              </a:spcBef>
              <a:spcAft>
                <a:spcPts val="0"/>
              </a:spcAft>
              <a:buNone/>
            </a:pPr>
            <a:r>
              <a:rPr lang="en-GB" sz="1100">
                <a:solidFill>
                  <a:srgbClr val="25346B"/>
                </a:solidFill>
                <a:latin typeface="Avenir"/>
                <a:ea typeface="Avenir"/>
                <a:cs typeface="Avenir"/>
                <a:sym typeface="Avenir"/>
              </a:rPr>
              <a:t>You could then use our reflective tool from the pdf to note key takeaways and link them to the teacher standards, key areas in your training and then add this to your portfolios.</a:t>
            </a:r>
            <a:endParaRPr sz="1100" b="1">
              <a:solidFill>
                <a:srgbClr val="002060"/>
              </a:solidFill>
              <a:latin typeface="Avenir"/>
              <a:ea typeface="Avenir"/>
              <a:cs typeface="Avenir"/>
              <a:sym typeface="Avenir"/>
            </a:endParaRPr>
          </a:p>
        </p:txBody>
      </p:sp>
      <p:pic>
        <p:nvPicPr>
          <p:cNvPr id="313" name="Google Shape;313;p34"/>
          <p:cNvPicPr preferRelativeResize="0"/>
          <p:nvPr/>
        </p:nvPicPr>
        <p:blipFill>
          <a:blip r:embed="rId3">
            <a:alphaModFix/>
          </a:blip>
          <a:stretch>
            <a:fillRect/>
          </a:stretch>
        </p:blipFill>
        <p:spPr>
          <a:xfrm>
            <a:off x="335125" y="235861"/>
            <a:ext cx="2223150" cy="1427449"/>
          </a:xfrm>
          <a:prstGeom prst="rect">
            <a:avLst/>
          </a:prstGeom>
          <a:noFill/>
          <a:ln>
            <a:noFill/>
          </a:ln>
        </p:spPr>
      </p:pic>
      <p:pic>
        <p:nvPicPr>
          <p:cNvPr id="314" name="Google Shape;314;p34" descr="A screenshot of a web page&#10;&#10;Description automatically generated"/>
          <p:cNvPicPr preferRelativeResize="0"/>
          <p:nvPr/>
        </p:nvPicPr>
        <p:blipFill rotWithShape="1">
          <a:blip r:embed="rId4">
            <a:alphaModFix/>
          </a:blip>
          <a:srcRect/>
          <a:stretch/>
        </p:blipFill>
        <p:spPr>
          <a:xfrm>
            <a:off x="4572301" y="1184001"/>
            <a:ext cx="4416976" cy="3204750"/>
          </a:xfrm>
          <a:prstGeom prst="rect">
            <a:avLst/>
          </a:prstGeom>
          <a:noFill/>
          <a:ln>
            <a:noFill/>
          </a:ln>
          <a:effectLst>
            <a:outerShdw blurRad="57150" dist="19050" dir="5400000" algn="bl" rotWithShape="0">
              <a:srgbClr val="000000">
                <a:alpha val="50000"/>
              </a:srgbClr>
            </a:outerShdw>
          </a:effectLst>
        </p:spPr>
      </p:pic>
      <p:pic>
        <p:nvPicPr>
          <p:cNvPr id="315" name="Google Shape;315;p34" descr="A person sitting in a room&#10;&#10;Description automatically generated"/>
          <p:cNvPicPr preferRelativeResize="0"/>
          <p:nvPr/>
        </p:nvPicPr>
        <p:blipFill rotWithShape="1">
          <a:blip r:embed="rId5">
            <a:alphaModFix/>
          </a:blip>
          <a:srcRect/>
          <a:stretch/>
        </p:blipFill>
        <p:spPr>
          <a:xfrm>
            <a:off x="6057250" y="2462475"/>
            <a:ext cx="2822775" cy="1926275"/>
          </a:xfrm>
          <a:prstGeom prst="rect">
            <a:avLst/>
          </a:prstGeom>
          <a:noFill/>
          <a:ln>
            <a:noFill/>
          </a:ln>
          <a:effectLst>
            <a:outerShdw blurRad="57150" dist="19050" dir="5400000" algn="bl" rotWithShape="0">
              <a:srgbClr val="000000">
                <a:alpha val="50000"/>
              </a:srgbClr>
            </a:outerShdw>
          </a:effectLst>
        </p:spPr>
      </p:pic>
      <p:sp>
        <p:nvSpPr>
          <p:cNvPr id="316" name="Google Shape;316;p34"/>
          <p:cNvSpPr txBox="1">
            <a:spLocks noGrp="1"/>
          </p:cNvSpPr>
          <p:nvPr>
            <p:ph type="title"/>
          </p:nvPr>
        </p:nvSpPr>
        <p:spPr>
          <a:xfrm>
            <a:off x="592600" y="2156275"/>
            <a:ext cx="3341700" cy="10158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Clr>
                <a:srgbClr val="25346B"/>
              </a:buClr>
              <a:buSzPts val="2800"/>
              <a:buFont typeface="Arial"/>
              <a:buNone/>
            </a:pPr>
            <a:r>
              <a:rPr lang="en-GB" sz="3000">
                <a:solidFill>
                  <a:srgbClr val="25346B"/>
                </a:solidFill>
                <a:latin typeface="Lora"/>
                <a:ea typeface="Lora"/>
                <a:cs typeface="Lora"/>
                <a:sym typeface="Lora"/>
              </a:rPr>
              <a:t>How to use a video from the Video Hub</a:t>
            </a:r>
            <a:endParaRPr sz="3000">
              <a:solidFill>
                <a:srgbClr val="25346B"/>
              </a:solidFill>
              <a:latin typeface="Lora"/>
              <a:ea typeface="Lora"/>
              <a:cs typeface="Lora"/>
              <a:sym typeface="Lora"/>
            </a:endParaRPr>
          </a:p>
          <a:p>
            <a:pPr marL="0" lvl="0" indent="0" algn="l" rtl="0">
              <a:spcBef>
                <a:spcPts val="0"/>
              </a:spcBef>
              <a:spcAft>
                <a:spcPts val="0"/>
              </a:spcAft>
              <a:buNone/>
            </a:pPr>
            <a:endParaRPr sz="3000">
              <a:latin typeface="Lora"/>
              <a:ea typeface="Lora"/>
              <a:cs typeface="Lora"/>
              <a:sym typeface="Lor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5"/>
          <p:cNvSpPr>
            <a:spLocks noGrp="1"/>
          </p:cNvSpPr>
          <p:nvPr>
            <p:ph type="pic" idx="2"/>
          </p:nvPr>
        </p:nvSpPr>
        <p:spPr>
          <a:xfrm>
            <a:off x="4572300" y="0"/>
            <a:ext cx="4572000" cy="5143500"/>
          </a:xfrm>
          <a:prstGeom prst="rect">
            <a:avLst/>
          </a:prstGeom>
        </p:spPr>
        <p:txBody>
          <a:bodyPr/>
          <a:lstStyle/>
          <a:p>
            <a:endParaRPr lang="en-GB"/>
          </a:p>
        </p:txBody>
      </p:sp>
      <p:sp>
        <p:nvSpPr>
          <p:cNvPr id="322" name="Google Shape;322;p35"/>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12</a:t>
            </a:fld>
            <a:endParaRPr/>
          </a:p>
        </p:txBody>
      </p:sp>
      <p:sp>
        <p:nvSpPr>
          <p:cNvPr id="323" name="Google Shape;323;p35"/>
          <p:cNvSpPr txBox="1"/>
          <p:nvPr/>
        </p:nvSpPr>
        <p:spPr>
          <a:xfrm>
            <a:off x="762200" y="1684831"/>
            <a:ext cx="3341700" cy="2089800"/>
          </a:xfrm>
          <a:prstGeom prst="rect">
            <a:avLst/>
          </a:prstGeom>
          <a:noFill/>
          <a:ln>
            <a:noFill/>
          </a:ln>
        </p:spPr>
        <p:txBody>
          <a:bodyPr spcFirstLastPara="1" wrap="square" lIns="18000" tIns="91425" rIns="91425" bIns="91425" anchor="t" anchorCtr="0">
            <a:noAutofit/>
          </a:bodyPr>
          <a:lstStyle/>
          <a:p>
            <a:pPr marL="0" lvl="0" indent="0" algn="l" rtl="0">
              <a:spcBef>
                <a:spcPts val="0"/>
              </a:spcBef>
              <a:spcAft>
                <a:spcPts val="0"/>
              </a:spcAft>
              <a:buNone/>
            </a:pPr>
            <a:r>
              <a:rPr lang="en-GB" sz="1100">
                <a:solidFill>
                  <a:srgbClr val="002060"/>
                </a:solidFill>
                <a:latin typeface="Avenir"/>
                <a:ea typeface="Avenir"/>
                <a:cs typeface="Avenir"/>
                <a:sym typeface="Avenir"/>
              </a:rPr>
              <a:t>Many of the resources come with slides, transcripts, worksheets and reflective questions that you can annotate and add to your portfolios.</a:t>
            </a:r>
            <a:endParaRPr sz="1100">
              <a:solidFill>
                <a:srgbClr val="002060"/>
              </a:solidFill>
              <a:latin typeface="Avenir"/>
              <a:ea typeface="Avenir"/>
              <a:cs typeface="Avenir"/>
              <a:sym typeface="Avenir"/>
            </a:endParaRPr>
          </a:p>
        </p:txBody>
      </p:sp>
      <p:pic>
        <p:nvPicPr>
          <p:cNvPr id="324" name="Google Shape;324;p35"/>
          <p:cNvPicPr preferRelativeResize="0"/>
          <p:nvPr/>
        </p:nvPicPr>
        <p:blipFill>
          <a:blip r:embed="rId3">
            <a:alphaModFix/>
          </a:blip>
          <a:stretch>
            <a:fillRect/>
          </a:stretch>
        </p:blipFill>
        <p:spPr>
          <a:xfrm>
            <a:off x="572900" y="1826522"/>
            <a:ext cx="131478" cy="131479"/>
          </a:xfrm>
          <a:prstGeom prst="rect">
            <a:avLst/>
          </a:prstGeom>
          <a:noFill/>
          <a:ln>
            <a:noFill/>
          </a:ln>
        </p:spPr>
      </p:pic>
      <p:pic>
        <p:nvPicPr>
          <p:cNvPr id="325" name="Google Shape;325;p35"/>
          <p:cNvPicPr preferRelativeResize="0"/>
          <p:nvPr/>
        </p:nvPicPr>
        <p:blipFill>
          <a:blip r:embed="rId3">
            <a:alphaModFix/>
          </a:blip>
          <a:stretch>
            <a:fillRect/>
          </a:stretch>
        </p:blipFill>
        <p:spPr>
          <a:xfrm>
            <a:off x="572900" y="2283722"/>
            <a:ext cx="131478" cy="131479"/>
          </a:xfrm>
          <a:prstGeom prst="rect">
            <a:avLst/>
          </a:prstGeom>
          <a:noFill/>
          <a:ln>
            <a:noFill/>
          </a:ln>
        </p:spPr>
      </p:pic>
      <p:pic>
        <p:nvPicPr>
          <p:cNvPr id="326" name="Google Shape;326;p35"/>
          <p:cNvPicPr preferRelativeResize="0"/>
          <p:nvPr/>
        </p:nvPicPr>
        <p:blipFill>
          <a:blip r:embed="rId4">
            <a:alphaModFix/>
          </a:blip>
          <a:stretch>
            <a:fillRect/>
          </a:stretch>
        </p:blipFill>
        <p:spPr>
          <a:xfrm>
            <a:off x="384075" y="184775"/>
            <a:ext cx="2601477" cy="1468426"/>
          </a:xfrm>
          <a:prstGeom prst="rect">
            <a:avLst/>
          </a:prstGeom>
          <a:noFill/>
          <a:ln>
            <a:noFill/>
          </a:ln>
        </p:spPr>
      </p:pic>
      <p:pic>
        <p:nvPicPr>
          <p:cNvPr id="327" name="Google Shape;327;p35"/>
          <p:cNvPicPr preferRelativeResize="0"/>
          <p:nvPr/>
        </p:nvPicPr>
        <p:blipFill>
          <a:blip r:embed="rId5">
            <a:alphaModFix/>
          </a:blip>
          <a:stretch>
            <a:fillRect/>
          </a:stretch>
        </p:blipFill>
        <p:spPr>
          <a:xfrm>
            <a:off x="4572300" y="662875"/>
            <a:ext cx="4510725" cy="3673680"/>
          </a:xfrm>
          <a:prstGeom prst="rect">
            <a:avLst/>
          </a:prstGeom>
          <a:noFill/>
          <a:ln>
            <a:noFill/>
          </a:ln>
          <a:effectLst>
            <a:outerShdw blurRad="57150" dist="19050" dir="5400000" algn="bl" rotWithShape="0">
              <a:srgbClr val="000000">
                <a:alpha val="50000"/>
              </a:srgbClr>
            </a:outerShdw>
          </a:effectLst>
        </p:spPr>
      </p:pic>
      <p:pic>
        <p:nvPicPr>
          <p:cNvPr id="328" name="Google Shape;328;p35" descr="Graphical user interface, application, website&#10;&#10;Description automatically generated"/>
          <p:cNvPicPr preferRelativeResize="0"/>
          <p:nvPr/>
        </p:nvPicPr>
        <p:blipFill rotWithShape="1">
          <a:blip r:embed="rId6">
            <a:alphaModFix/>
          </a:blip>
          <a:srcRect l="19090" t="77031" r="34909" b="5134"/>
          <a:stretch/>
        </p:blipFill>
        <p:spPr>
          <a:xfrm>
            <a:off x="572900" y="3045725"/>
            <a:ext cx="3531000" cy="77006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6"/>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13</a:t>
            </a:fld>
            <a:endParaRPr/>
          </a:p>
        </p:txBody>
      </p:sp>
      <p:sp>
        <p:nvSpPr>
          <p:cNvPr id="334" name="Google Shape;334;p36"/>
          <p:cNvSpPr txBox="1">
            <a:spLocks noGrp="1"/>
          </p:cNvSpPr>
          <p:nvPr>
            <p:ph type="subTitle" idx="1"/>
          </p:nvPr>
        </p:nvSpPr>
        <p:spPr>
          <a:xfrm>
            <a:off x="647100" y="3977938"/>
            <a:ext cx="7849800" cy="523200"/>
          </a:xfrm>
          <a:prstGeom prst="rect">
            <a:avLst/>
          </a:prstGeom>
        </p:spPr>
        <p:txBody>
          <a:bodyPr spcFirstLastPara="1" wrap="square" lIns="28800" tIns="91425" rIns="91425" bIns="91425" anchor="t" anchorCtr="0">
            <a:spAutoFit/>
          </a:bodyPr>
          <a:lstStyle/>
          <a:p>
            <a:pPr marL="0" lvl="0" indent="0" algn="l" rtl="0">
              <a:spcBef>
                <a:spcPts val="0"/>
              </a:spcBef>
              <a:spcAft>
                <a:spcPts val="0"/>
              </a:spcAft>
              <a:buNone/>
            </a:pPr>
            <a:r>
              <a:rPr lang="en-GB" sz="1100" i="1">
                <a:highlight>
                  <a:srgbClr val="25346B"/>
                </a:highlight>
                <a:latin typeface="Avenir"/>
                <a:ea typeface="Avenir"/>
                <a:cs typeface="Avenir"/>
                <a:sym typeface="Avenir"/>
              </a:rPr>
              <a:t>Impact </a:t>
            </a:r>
            <a:r>
              <a:rPr lang="en-GB" sz="1100">
                <a:highlight>
                  <a:srgbClr val="25346B"/>
                </a:highlight>
                <a:latin typeface="Avenir"/>
                <a:ea typeface="Avenir"/>
                <a:cs typeface="Avenir"/>
                <a:sym typeface="Avenir"/>
              </a:rPr>
              <a:t>journal: educational research for evidence-informed practice. Useful for essay assignments and literature reviews!</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a:highlight>
                <a:srgbClr val="25346B"/>
              </a:highlight>
              <a:latin typeface="Avenir"/>
              <a:ea typeface="Avenir"/>
              <a:cs typeface="Avenir"/>
              <a:sym typeface="Avenir"/>
            </a:endParaRPr>
          </a:p>
        </p:txBody>
      </p:sp>
      <p:pic>
        <p:nvPicPr>
          <p:cNvPr id="335" name="Google Shape;335;p36"/>
          <p:cNvPicPr preferRelativeResize="0"/>
          <p:nvPr/>
        </p:nvPicPr>
        <p:blipFill>
          <a:blip r:embed="rId3">
            <a:alphaModFix/>
          </a:blip>
          <a:stretch>
            <a:fillRect/>
          </a:stretch>
        </p:blipFill>
        <p:spPr>
          <a:xfrm>
            <a:off x="6778550" y="929709"/>
            <a:ext cx="1951975" cy="2481090"/>
          </a:xfrm>
          <a:prstGeom prst="rect">
            <a:avLst/>
          </a:prstGeom>
          <a:noFill/>
          <a:ln>
            <a:noFill/>
          </a:ln>
        </p:spPr>
      </p:pic>
      <p:pic>
        <p:nvPicPr>
          <p:cNvPr id="336" name="Google Shape;336;p36"/>
          <p:cNvPicPr preferRelativeResize="0"/>
          <p:nvPr/>
        </p:nvPicPr>
        <p:blipFill>
          <a:blip r:embed="rId4">
            <a:alphaModFix/>
          </a:blip>
          <a:stretch>
            <a:fillRect/>
          </a:stretch>
        </p:blipFill>
        <p:spPr>
          <a:xfrm>
            <a:off x="413472" y="916703"/>
            <a:ext cx="1951974" cy="2494098"/>
          </a:xfrm>
          <a:prstGeom prst="rect">
            <a:avLst/>
          </a:prstGeom>
          <a:noFill/>
          <a:ln>
            <a:noFill/>
          </a:ln>
        </p:spPr>
      </p:pic>
      <p:pic>
        <p:nvPicPr>
          <p:cNvPr id="337" name="Google Shape;337;p36"/>
          <p:cNvPicPr preferRelativeResize="0"/>
          <p:nvPr/>
        </p:nvPicPr>
        <p:blipFill>
          <a:blip r:embed="rId5">
            <a:alphaModFix/>
          </a:blip>
          <a:stretch>
            <a:fillRect/>
          </a:stretch>
        </p:blipFill>
        <p:spPr>
          <a:xfrm>
            <a:off x="2542887" y="916703"/>
            <a:ext cx="1962194" cy="2494098"/>
          </a:xfrm>
          <a:prstGeom prst="rect">
            <a:avLst/>
          </a:prstGeom>
          <a:noFill/>
          <a:ln>
            <a:noFill/>
          </a:ln>
        </p:spPr>
      </p:pic>
      <p:pic>
        <p:nvPicPr>
          <p:cNvPr id="338" name="Google Shape;338;p36"/>
          <p:cNvPicPr preferRelativeResize="0"/>
          <p:nvPr/>
        </p:nvPicPr>
        <p:blipFill>
          <a:blip r:embed="rId6">
            <a:alphaModFix/>
          </a:blip>
          <a:stretch>
            <a:fillRect/>
          </a:stretch>
        </p:blipFill>
        <p:spPr>
          <a:xfrm>
            <a:off x="4682508" y="916703"/>
            <a:ext cx="1967304" cy="249409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7"/>
          <p:cNvSpPr txBox="1">
            <a:spLocks noGrp="1"/>
          </p:cNvSpPr>
          <p:nvPr>
            <p:ph type="title"/>
          </p:nvPr>
        </p:nvSpPr>
        <p:spPr>
          <a:xfrm>
            <a:off x="752875" y="897150"/>
            <a:ext cx="5961300" cy="646500"/>
          </a:xfrm>
          <a:prstGeom prst="rect">
            <a:avLst/>
          </a:prstGeom>
        </p:spPr>
        <p:txBody>
          <a:bodyPr spcFirstLastPara="1" wrap="square" lIns="0" tIns="91425" rIns="91425" bIns="91425" anchor="t" anchorCtr="0">
            <a:spAutoFit/>
          </a:bodyPr>
          <a:lstStyle/>
          <a:p>
            <a:pPr marL="0" lvl="0" indent="0" algn="l" rtl="0">
              <a:lnSpc>
                <a:spcPct val="100000"/>
              </a:lnSpc>
              <a:spcBef>
                <a:spcPts val="0"/>
              </a:spcBef>
              <a:spcAft>
                <a:spcPts val="0"/>
              </a:spcAft>
              <a:buClr>
                <a:schemeClr val="dk1"/>
              </a:buClr>
              <a:buFont typeface="Arial"/>
              <a:buNone/>
            </a:pPr>
            <a:r>
              <a:rPr lang="en-GB">
                <a:solidFill>
                  <a:srgbClr val="31467E"/>
                </a:solidFill>
              </a:rPr>
              <a:t>Next Steps</a:t>
            </a:r>
            <a:endParaRPr/>
          </a:p>
        </p:txBody>
      </p:sp>
      <p:sp>
        <p:nvSpPr>
          <p:cNvPr id="344" name="Google Shape;344;p37"/>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14</a:t>
            </a:fld>
            <a:endParaRPr/>
          </a:p>
        </p:txBody>
      </p:sp>
      <p:sp>
        <p:nvSpPr>
          <p:cNvPr id="345" name="Google Shape;345;p37"/>
          <p:cNvSpPr txBox="1"/>
          <p:nvPr/>
        </p:nvSpPr>
        <p:spPr>
          <a:xfrm>
            <a:off x="1061200" y="1762502"/>
            <a:ext cx="3464100" cy="2309400"/>
          </a:xfrm>
          <a:prstGeom prst="rect">
            <a:avLst/>
          </a:prstGeom>
          <a:noFill/>
          <a:ln>
            <a:noFill/>
          </a:ln>
        </p:spPr>
        <p:txBody>
          <a:bodyPr spcFirstLastPara="1" wrap="square" lIns="18000" tIns="91425" rIns="91425" bIns="91425" anchor="t" anchorCtr="0">
            <a:noAutofit/>
          </a:bodyPr>
          <a:lstStyle/>
          <a:p>
            <a:pPr marL="0" lvl="0" indent="0" algn="l" rtl="0">
              <a:spcBef>
                <a:spcPts val="0"/>
              </a:spcBef>
              <a:spcAft>
                <a:spcPts val="0"/>
              </a:spcAft>
              <a:buNone/>
            </a:pPr>
            <a:r>
              <a:rPr lang="en-GB" sz="1100">
                <a:solidFill>
                  <a:srgbClr val="002060"/>
                </a:solidFill>
                <a:latin typeface="Avenir"/>
                <a:ea typeface="Avenir"/>
                <a:cs typeface="Avenir"/>
                <a:sym typeface="Avenir"/>
              </a:rPr>
              <a:t>Get your phone out and scan the QR code to register</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a:solidFill>
                <a:srgbClr val="002060"/>
              </a:solidFill>
              <a:latin typeface="Avenir"/>
              <a:ea typeface="Avenir"/>
              <a:cs typeface="Avenir"/>
              <a:sym typeface="Avenir"/>
            </a:endParaRPr>
          </a:p>
          <a:p>
            <a:pPr marL="0" lvl="0" indent="0" algn="l" rtl="0">
              <a:spcBef>
                <a:spcPts val="0"/>
              </a:spcBef>
              <a:spcAft>
                <a:spcPts val="0"/>
              </a:spcAft>
              <a:buNone/>
            </a:pPr>
            <a:r>
              <a:rPr lang="en-GB" sz="1100">
                <a:solidFill>
                  <a:srgbClr val="002060"/>
                </a:solidFill>
                <a:latin typeface="Avenir"/>
                <a:ea typeface="Avenir"/>
                <a:cs typeface="Avenir"/>
                <a:sym typeface="Avenir"/>
              </a:rPr>
              <a:t>Follow the Evidence-Informed Teaching podcast</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a:solidFill>
                <a:srgbClr val="002060"/>
              </a:solidFill>
              <a:latin typeface="Avenir"/>
              <a:ea typeface="Avenir"/>
              <a:cs typeface="Avenir"/>
              <a:sym typeface="Avenir"/>
            </a:endParaRPr>
          </a:p>
          <a:p>
            <a:pPr marL="0" lvl="0" indent="0" algn="l" rtl="0">
              <a:spcBef>
                <a:spcPts val="0"/>
              </a:spcBef>
              <a:spcAft>
                <a:spcPts val="0"/>
              </a:spcAft>
              <a:buNone/>
            </a:pPr>
            <a:r>
              <a:rPr lang="en-GB" sz="1100">
                <a:solidFill>
                  <a:srgbClr val="002060"/>
                </a:solidFill>
                <a:latin typeface="Avenir"/>
                <a:ea typeface="Avenir"/>
                <a:cs typeface="Avenir"/>
                <a:sym typeface="Avenir"/>
              </a:rPr>
              <a:t>Register for FREE membership</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a:solidFill>
                <a:srgbClr val="002060"/>
              </a:solidFill>
              <a:latin typeface="Avenir"/>
              <a:ea typeface="Avenir"/>
              <a:cs typeface="Avenir"/>
              <a:sym typeface="Avenir"/>
            </a:endParaRPr>
          </a:p>
          <a:p>
            <a:pPr marL="0" lvl="0" indent="0" algn="l" rtl="0">
              <a:spcBef>
                <a:spcPts val="0"/>
              </a:spcBef>
              <a:spcAft>
                <a:spcPts val="0"/>
              </a:spcAft>
              <a:buNone/>
            </a:pPr>
            <a:r>
              <a:rPr lang="en-GB" sz="1100">
                <a:solidFill>
                  <a:srgbClr val="002060"/>
                </a:solidFill>
                <a:latin typeface="Avenir"/>
                <a:ea typeface="Avenir"/>
                <a:cs typeface="Avenir"/>
                <a:sym typeface="Avenir"/>
              </a:rPr>
              <a:t>Make copies of the Reflective Tool and the Critical Appraisal tool</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a:solidFill>
                <a:srgbClr val="002060"/>
              </a:solidFill>
              <a:latin typeface="Avenir"/>
              <a:ea typeface="Avenir"/>
              <a:cs typeface="Avenir"/>
              <a:sym typeface="Avenir"/>
            </a:endParaRPr>
          </a:p>
          <a:p>
            <a:pPr marL="0" lvl="0" indent="0" algn="l" rtl="0">
              <a:spcBef>
                <a:spcPts val="0"/>
              </a:spcBef>
              <a:spcAft>
                <a:spcPts val="0"/>
              </a:spcAft>
              <a:buNone/>
            </a:pPr>
            <a:r>
              <a:rPr lang="en-GB" sz="1100">
                <a:solidFill>
                  <a:srgbClr val="002060"/>
                </a:solidFill>
                <a:latin typeface="Avenir"/>
                <a:ea typeface="Avenir"/>
                <a:cs typeface="Avenir"/>
                <a:sym typeface="Avenir"/>
              </a:rPr>
              <a:t>Work through some of the resources in the workbook. </a:t>
            </a:r>
            <a:endParaRPr sz="1100">
              <a:solidFill>
                <a:schemeClr val="dk1"/>
              </a:solidFill>
              <a:latin typeface="Avenir"/>
              <a:ea typeface="Avenir"/>
              <a:cs typeface="Avenir"/>
              <a:sym typeface="Avenir"/>
            </a:endParaRPr>
          </a:p>
          <a:p>
            <a:pPr marL="0" lvl="0" indent="0" algn="l" rtl="0">
              <a:lnSpc>
                <a:spcPct val="115000"/>
              </a:lnSpc>
              <a:spcBef>
                <a:spcPts val="0"/>
              </a:spcBef>
              <a:spcAft>
                <a:spcPts val="0"/>
              </a:spcAft>
              <a:buNone/>
            </a:pPr>
            <a:endParaRPr sz="1100">
              <a:latin typeface="Avenir"/>
              <a:ea typeface="Avenir"/>
              <a:cs typeface="Avenir"/>
              <a:sym typeface="Avenir"/>
            </a:endParaRPr>
          </a:p>
        </p:txBody>
      </p:sp>
      <p:sp>
        <p:nvSpPr>
          <p:cNvPr id="346" name="Google Shape;346;p37"/>
          <p:cNvSpPr txBox="1"/>
          <p:nvPr/>
        </p:nvSpPr>
        <p:spPr>
          <a:xfrm>
            <a:off x="1078125" y="3751925"/>
            <a:ext cx="1246200" cy="892800"/>
          </a:xfrm>
          <a:prstGeom prst="rect">
            <a:avLst/>
          </a:prstGeom>
          <a:noFill/>
          <a:ln>
            <a:noFill/>
          </a:ln>
        </p:spPr>
        <p:txBody>
          <a:bodyPr spcFirstLastPara="1" wrap="square" lIns="0" tIns="91425" rIns="91425" bIns="91425" anchor="t" anchorCtr="0">
            <a:spAutoFit/>
          </a:bodyPr>
          <a:lstStyle/>
          <a:p>
            <a:pPr marL="0" lvl="0" indent="0" algn="l" rtl="0">
              <a:lnSpc>
                <a:spcPct val="100000"/>
              </a:lnSpc>
              <a:spcBef>
                <a:spcPts val="1200"/>
              </a:spcBef>
              <a:spcAft>
                <a:spcPts val="0"/>
              </a:spcAft>
              <a:buNone/>
            </a:pPr>
            <a:r>
              <a:rPr lang="en-GB" sz="2600" b="1">
                <a:solidFill>
                  <a:srgbClr val="223580"/>
                </a:solidFill>
                <a:latin typeface="Lora"/>
                <a:ea typeface="Lora"/>
                <a:cs typeface="Lora"/>
                <a:sym typeface="Lora"/>
              </a:rPr>
              <a:t>4,000+</a:t>
            </a:r>
            <a:br>
              <a:rPr lang="en-GB" sz="2600" b="1">
                <a:solidFill>
                  <a:srgbClr val="223580"/>
                </a:solidFill>
              </a:rPr>
            </a:br>
            <a:r>
              <a:rPr lang="en-GB" sz="1000">
                <a:solidFill>
                  <a:srgbClr val="223580"/>
                </a:solidFill>
              </a:rPr>
              <a:t>Student members supported.</a:t>
            </a:r>
            <a:endParaRPr sz="1200">
              <a:solidFill>
                <a:srgbClr val="223580"/>
              </a:solidFill>
            </a:endParaRPr>
          </a:p>
        </p:txBody>
      </p:sp>
      <p:cxnSp>
        <p:nvCxnSpPr>
          <p:cNvPr id="347" name="Google Shape;347;p37"/>
          <p:cNvCxnSpPr/>
          <p:nvPr/>
        </p:nvCxnSpPr>
        <p:spPr>
          <a:xfrm>
            <a:off x="2657550" y="3990750"/>
            <a:ext cx="0" cy="362400"/>
          </a:xfrm>
          <a:prstGeom prst="straightConnector1">
            <a:avLst/>
          </a:prstGeom>
          <a:noFill/>
          <a:ln w="9525" cap="flat" cmpd="sng">
            <a:solidFill>
              <a:srgbClr val="223580"/>
            </a:solidFill>
            <a:prstDash val="dot"/>
            <a:round/>
            <a:headEnd type="none" w="med" len="med"/>
            <a:tailEnd type="none" w="med" len="med"/>
          </a:ln>
        </p:spPr>
      </p:cxnSp>
      <p:sp>
        <p:nvSpPr>
          <p:cNvPr id="348" name="Google Shape;348;p37"/>
          <p:cNvSpPr txBox="1"/>
          <p:nvPr/>
        </p:nvSpPr>
        <p:spPr>
          <a:xfrm>
            <a:off x="3173075" y="3751925"/>
            <a:ext cx="1335300" cy="892800"/>
          </a:xfrm>
          <a:prstGeom prst="rect">
            <a:avLst/>
          </a:prstGeom>
          <a:noFill/>
          <a:ln>
            <a:noFill/>
          </a:ln>
        </p:spPr>
        <p:txBody>
          <a:bodyPr spcFirstLastPara="1" wrap="square" lIns="0" tIns="91425" rIns="91425" bIns="91425" anchor="t" anchorCtr="0">
            <a:spAutoFit/>
          </a:bodyPr>
          <a:lstStyle/>
          <a:p>
            <a:pPr marL="0" lvl="0" indent="0" algn="l" rtl="0">
              <a:lnSpc>
                <a:spcPct val="100000"/>
              </a:lnSpc>
              <a:spcBef>
                <a:spcPts val="1200"/>
              </a:spcBef>
              <a:spcAft>
                <a:spcPts val="0"/>
              </a:spcAft>
              <a:buNone/>
            </a:pPr>
            <a:r>
              <a:rPr lang="en-GB" sz="2600" b="1">
                <a:solidFill>
                  <a:srgbClr val="223580"/>
                </a:solidFill>
                <a:latin typeface="Lora"/>
                <a:ea typeface="Lora"/>
                <a:cs typeface="Lora"/>
                <a:sym typeface="Lora"/>
              </a:rPr>
              <a:t>50+</a:t>
            </a:r>
            <a:br>
              <a:rPr lang="en-GB" sz="2600" b="1">
                <a:solidFill>
                  <a:srgbClr val="223580"/>
                </a:solidFill>
              </a:rPr>
            </a:br>
            <a:r>
              <a:rPr lang="en-GB" sz="1000">
                <a:solidFill>
                  <a:srgbClr val="223580"/>
                </a:solidFill>
              </a:rPr>
              <a:t>Classroom videos to support your practice.</a:t>
            </a:r>
            <a:endParaRPr sz="1200">
              <a:solidFill>
                <a:srgbClr val="223580"/>
              </a:solidFill>
            </a:endParaRPr>
          </a:p>
        </p:txBody>
      </p:sp>
      <p:sp>
        <p:nvSpPr>
          <p:cNvPr id="349" name="Google Shape;349;p37"/>
          <p:cNvSpPr txBox="1"/>
          <p:nvPr/>
        </p:nvSpPr>
        <p:spPr>
          <a:xfrm>
            <a:off x="688850" y="4644725"/>
            <a:ext cx="3979200" cy="21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a:solidFill>
                <a:srgbClr val="192A55"/>
              </a:solidFill>
            </a:endParaRPr>
          </a:p>
        </p:txBody>
      </p:sp>
      <p:pic>
        <p:nvPicPr>
          <p:cNvPr id="350" name="Google Shape;350;p37"/>
          <p:cNvPicPr preferRelativeResize="0"/>
          <p:nvPr/>
        </p:nvPicPr>
        <p:blipFill>
          <a:blip r:embed="rId3">
            <a:alphaModFix/>
          </a:blip>
          <a:stretch>
            <a:fillRect/>
          </a:stretch>
        </p:blipFill>
        <p:spPr>
          <a:xfrm>
            <a:off x="757750" y="2544109"/>
            <a:ext cx="131478" cy="131479"/>
          </a:xfrm>
          <a:prstGeom prst="rect">
            <a:avLst/>
          </a:prstGeom>
          <a:noFill/>
          <a:ln>
            <a:noFill/>
          </a:ln>
        </p:spPr>
      </p:pic>
      <p:pic>
        <p:nvPicPr>
          <p:cNvPr id="351" name="Google Shape;351;p37"/>
          <p:cNvPicPr preferRelativeResize="0"/>
          <p:nvPr/>
        </p:nvPicPr>
        <p:blipFill>
          <a:blip r:embed="rId3">
            <a:alphaModFix/>
          </a:blip>
          <a:stretch>
            <a:fillRect/>
          </a:stretch>
        </p:blipFill>
        <p:spPr>
          <a:xfrm>
            <a:off x="757750" y="2163109"/>
            <a:ext cx="131478" cy="131479"/>
          </a:xfrm>
          <a:prstGeom prst="rect">
            <a:avLst/>
          </a:prstGeom>
          <a:noFill/>
          <a:ln>
            <a:noFill/>
          </a:ln>
        </p:spPr>
      </p:pic>
      <p:pic>
        <p:nvPicPr>
          <p:cNvPr id="352" name="Google Shape;352;p37"/>
          <p:cNvPicPr preferRelativeResize="0"/>
          <p:nvPr/>
        </p:nvPicPr>
        <p:blipFill>
          <a:blip r:embed="rId3">
            <a:alphaModFix/>
          </a:blip>
          <a:stretch>
            <a:fillRect/>
          </a:stretch>
        </p:blipFill>
        <p:spPr>
          <a:xfrm>
            <a:off x="757750" y="2848909"/>
            <a:ext cx="131478" cy="131479"/>
          </a:xfrm>
          <a:prstGeom prst="rect">
            <a:avLst/>
          </a:prstGeom>
          <a:noFill/>
          <a:ln>
            <a:noFill/>
          </a:ln>
        </p:spPr>
      </p:pic>
      <p:pic>
        <p:nvPicPr>
          <p:cNvPr id="353" name="Google Shape;353;p37"/>
          <p:cNvPicPr preferRelativeResize="0"/>
          <p:nvPr/>
        </p:nvPicPr>
        <p:blipFill>
          <a:blip r:embed="rId3">
            <a:alphaModFix/>
          </a:blip>
          <a:stretch>
            <a:fillRect/>
          </a:stretch>
        </p:blipFill>
        <p:spPr>
          <a:xfrm>
            <a:off x="752875" y="3377784"/>
            <a:ext cx="131478" cy="131479"/>
          </a:xfrm>
          <a:prstGeom prst="rect">
            <a:avLst/>
          </a:prstGeom>
          <a:noFill/>
          <a:ln>
            <a:noFill/>
          </a:ln>
        </p:spPr>
      </p:pic>
      <p:pic>
        <p:nvPicPr>
          <p:cNvPr id="354" name="Google Shape;354;p37"/>
          <p:cNvPicPr preferRelativeResize="0"/>
          <p:nvPr/>
        </p:nvPicPr>
        <p:blipFill>
          <a:blip r:embed="rId3">
            <a:alphaModFix/>
          </a:blip>
          <a:stretch>
            <a:fillRect/>
          </a:stretch>
        </p:blipFill>
        <p:spPr>
          <a:xfrm>
            <a:off x="757750" y="1858309"/>
            <a:ext cx="131478" cy="131479"/>
          </a:xfrm>
          <a:prstGeom prst="rect">
            <a:avLst/>
          </a:prstGeom>
          <a:noFill/>
          <a:ln>
            <a:noFill/>
          </a:ln>
        </p:spPr>
      </p:pic>
      <p:pic>
        <p:nvPicPr>
          <p:cNvPr id="355" name="Google Shape;355;p37" descr="A qr code on a white background&#10;&#10;Description automatically generated"/>
          <p:cNvPicPr preferRelativeResize="0"/>
          <p:nvPr/>
        </p:nvPicPr>
        <p:blipFill rotWithShape="1">
          <a:blip r:embed="rId4">
            <a:alphaModFix/>
          </a:blip>
          <a:srcRect/>
          <a:stretch/>
        </p:blipFill>
        <p:spPr>
          <a:xfrm>
            <a:off x="4802038" y="1588488"/>
            <a:ext cx="1517390" cy="1966531"/>
          </a:xfrm>
          <a:prstGeom prst="rect">
            <a:avLst/>
          </a:prstGeom>
          <a:noFill/>
          <a:ln>
            <a:noFill/>
          </a:ln>
        </p:spPr>
      </p:pic>
      <p:pic>
        <p:nvPicPr>
          <p:cNvPr id="356" name="Google Shape;356;p37"/>
          <p:cNvPicPr preferRelativeResize="0"/>
          <p:nvPr/>
        </p:nvPicPr>
        <p:blipFill>
          <a:blip r:embed="rId5">
            <a:alphaModFix/>
          </a:blip>
          <a:stretch>
            <a:fillRect/>
          </a:stretch>
        </p:blipFill>
        <p:spPr>
          <a:xfrm>
            <a:off x="6714175" y="1543650"/>
            <a:ext cx="1966499" cy="1966526"/>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8"/>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15</a:t>
            </a:fld>
            <a:endParaRPr/>
          </a:p>
        </p:txBody>
      </p:sp>
      <p:sp>
        <p:nvSpPr>
          <p:cNvPr id="362" name="Google Shape;362;p38"/>
          <p:cNvSpPr txBox="1"/>
          <p:nvPr/>
        </p:nvSpPr>
        <p:spPr>
          <a:xfrm>
            <a:off x="752875" y="3385700"/>
            <a:ext cx="5922000" cy="285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750"/>
              </a:spcBef>
              <a:spcAft>
                <a:spcPts val="0"/>
              </a:spcAft>
              <a:buClr>
                <a:srgbClr val="25346B"/>
              </a:buClr>
              <a:buSzPts val="2000"/>
              <a:buFont typeface="Avenir"/>
              <a:buNone/>
            </a:pPr>
            <a:r>
              <a:rPr lang="en-GB" sz="1100" b="1">
                <a:solidFill>
                  <a:srgbClr val="FAF6F3"/>
                </a:solidFill>
                <a:latin typeface="Avenir"/>
                <a:ea typeface="Avenir"/>
                <a:cs typeface="Avenir"/>
                <a:sym typeface="Avenir"/>
              </a:rPr>
              <a:t>chartered.college/join/student-membership</a:t>
            </a:r>
            <a:endParaRPr sz="1100" b="1">
              <a:solidFill>
                <a:srgbClr val="FAF6F3"/>
              </a:solidFill>
              <a:latin typeface="Avenir"/>
              <a:ea typeface="Avenir"/>
              <a:cs typeface="Avenir"/>
              <a:sym typeface="Avenir"/>
            </a:endParaRPr>
          </a:p>
          <a:p>
            <a:pPr marL="0" lvl="0" indent="0" algn="l" rtl="0">
              <a:spcBef>
                <a:spcPts val="0"/>
              </a:spcBef>
              <a:spcAft>
                <a:spcPts val="0"/>
              </a:spcAft>
              <a:buNone/>
            </a:pPr>
            <a:br>
              <a:rPr lang="en-GB" sz="1100" i="1">
                <a:solidFill>
                  <a:srgbClr val="FAF6F3"/>
                </a:solidFill>
                <a:latin typeface="Avenir"/>
                <a:ea typeface="Avenir"/>
                <a:cs typeface="Avenir"/>
                <a:sym typeface="Avenir"/>
              </a:rPr>
            </a:br>
            <a:endParaRPr sz="1100">
              <a:solidFill>
                <a:srgbClr val="FAF6F3"/>
              </a:solidFill>
              <a:latin typeface="Avenir"/>
              <a:ea typeface="Avenir"/>
              <a:cs typeface="Avenir"/>
              <a:sym typeface="Avenir"/>
            </a:endParaRPr>
          </a:p>
        </p:txBody>
      </p:sp>
      <p:sp>
        <p:nvSpPr>
          <p:cNvPr id="363" name="Google Shape;363;p38"/>
          <p:cNvSpPr txBox="1">
            <a:spLocks noGrp="1"/>
          </p:cNvSpPr>
          <p:nvPr>
            <p:ph type="title"/>
          </p:nvPr>
        </p:nvSpPr>
        <p:spPr>
          <a:xfrm>
            <a:off x="752875" y="1967950"/>
            <a:ext cx="5541600" cy="677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4600">
                <a:solidFill>
                  <a:srgbClr val="FAF6F3"/>
                </a:solidFill>
                <a:latin typeface="Lora"/>
                <a:ea typeface="Lora"/>
                <a:cs typeface="Lora"/>
                <a:sym typeface="Lora"/>
              </a:rPr>
              <a:t>Any questions?</a:t>
            </a:r>
            <a:endParaRPr sz="4600">
              <a:solidFill>
                <a:srgbClr val="FAF6F3"/>
              </a:solidFill>
              <a:latin typeface="Lora"/>
              <a:ea typeface="Lora"/>
              <a:cs typeface="Lora"/>
              <a:sym typeface="Lora"/>
            </a:endParaRPr>
          </a:p>
        </p:txBody>
      </p:sp>
      <p:sp>
        <p:nvSpPr>
          <p:cNvPr id="364" name="Google Shape;364;p38"/>
          <p:cNvSpPr txBox="1"/>
          <p:nvPr/>
        </p:nvSpPr>
        <p:spPr>
          <a:xfrm>
            <a:off x="-407975" y="2841300"/>
            <a:ext cx="8392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365" name="Google Shape;365;p38" descr="A qr code on a white background&#10;&#10;Description automatically generated"/>
          <p:cNvPicPr preferRelativeResize="0"/>
          <p:nvPr/>
        </p:nvPicPr>
        <p:blipFill rotWithShape="1">
          <a:blip r:embed="rId3">
            <a:alphaModFix/>
          </a:blip>
          <a:srcRect/>
          <a:stretch/>
        </p:blipFill>
        <p:spPr>
          <a:xfrm>
            <a:off x="5527067" y="797425"/>
            <a:ext cx="2738158" cy="354865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5"/>
          <p:cNvSpPr txBox="1"/>
          <p:nvPr/>
        </p:nvSpPr>
        <p:spPr>
          <a:xfrm>
            <a:off x="688850" y="4644725"/>
            <a:ext cx="3979200" cy="21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a:solidFill>
                <a:srgbClr val="192A55"/>
              </a:solidFill>
            </a:endParaRPr>
          </a:p>
        </p:txBody>
      </p:sp>
      <p:sp>
        <p:nvSpPr>
          <p:cNvPr id="201" name="Google Shape;201;p25"/>
          <p:cNvSpPr/>
          <p:nvPr/>
        </p:nvSpPr>
        <p:spPr>
          <a:xfrm>
            <a:off x="4896600" y="0"/>
            <a:ext cx="4247400" cy="5143500"/>
          </a:xfrm>
          <a:prstGeom prst="rect">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202" name="Google Shape;202;p25" descr="A qr code on a white background&#10;&#10;Description automatically generated"/>
          <p:cNvPicPr preferRelativeResize="0"/>
          <p:nvPr/>
        </p:nvPicPr>
        <p:blipFill rotWithShape="1">
          <a:blip r:embed="rId3">
            <a:alphaModFix/>
          </a:blip>
          <a:srcRect/>
          <a:stretch/>
        </p:blipFill>
        <p:spPr>
          <a:xfrm>
            <a:off x="5033176" y="162317"/>
            <a:ext cx="3979199" cy="481886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6"/>
          <p:cNvSpPr txBox="1">
            <a:spLocks noGrp="1"/>
          </p:cNvSpPr>
          <p:nvPr>
            <p:ph type="title"/>
          </p:nvPr>
        </p:nvSpPr>
        <p:spPr>
          <a:xfrm>
            <a:off x="752875" y="897150"/>
            <a:ext cx="5961300" cy="600300"/>
          </a:xfrm>
          <a:prstGeom prst="rect">
            <a:avLst/>
          </a:prstGeom>
        </p:spPr>
        <p:txBody>
          <a:bodyPr spcFirstLastPara="1" wrap="square" lIns="0" tIns="91425" rIns="91425" bIns="91425" anchor="t" anchorCtr="0">
            <a:spAutoFit/>
          </a:bodyPr>
          <a:lstStyle/>
          <a:p>
            <a:pPr marL="0" lvl="0" indent="0" algn="l" rtl="0">
              <a:spcBef>
                <a:spcPts val="0"/>
              </a:spcBef>
              <a:spcAft>
                <a:spcPts val="0"/>
              </a:spcAft>
              <a:buNone/>
            </a:pPr>
            <a:r>
              <a:rPr lang="en-GB"/>
              <a:t>Today</a:t>
            </a:r>
            <a:endParaRPr/>
          </a:p>
        </p:txBody>
      </p:sp>
      <p:sp>
        <p:nvSpPr>
          <p:cNvPr id="208" name="Google Shape;208;p26"/>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3</a:t>
            </a:fld>
            <a:endParaRPr/>
          </a:p>
        </p:txBody>
      </p:sp>
      <p:sp>
        <p:nvSpPr>
          <p:cNvPr id="209" name="Google Shape;209;p26"/>
          <p:cNvSpPr txBox="1"/>
          <p:nvPr/>
        </p:nvSpPr>
        <p:spPr>
          <a:xfrm>
            <a:off x="961150" y="2028625"/>
            <a:ext cx="4857600" cy="1877700"/>
          </a:xfrm>
          <a:prstGeom prst="rect">
            <a:avLst/>
          </a:prstGeom>
          <a:noFill/>
          <a:ln>
            <a:noFill/>
          </a:ln>
        </p:spPr>
        <p:txBody>
          <a:bodyPr spcFirstLastPara="1" wrap="square" lIns="0" tIns="91425" rIns="91425" bIns="91425" anchor="t" anchorCtr="0">
            <a:spAutoFit/>
          </a:bodyPr>
          <a:lstStyle/>
          <a:p>
            <a:pPr marL="0" lvl="0" indent="0" algn="l" rtl="0">
              <a:spcBef>
                <a:spcPts val="0"/>
              </a:spcBef>
              <a:spcAft>
                <a:spcPts val="0"/>
              </a:spcAft>
              <a:buNone/>
            </a:pPr>
            <a:r>
              <a:rPr lang="en-GB" sz="1100">
                <a:solidFill>
                  <a:srgbClr val="25346B"/>
                </a:solidFill>
                <a:latin typeface="Avenir"/>
                <a:ea typeface="Avenir"/>
                <a:cs typeface="Avenir"/>
                <a:sym typeface="Avenir"/>
              </a:rPr>
              <a:t>The Chartered College, who we are and why we exist</a:t>
            </a:r>
            <a:br>
              <a:rPr lang="en-GB" sz="1100">
                <a:solidFill>
                  <a:srgbClr val="25346B"/>
                </a:solidFill>
                <a:latin typeface="Avenir"/>
                <a:ea typeface="Avenir"/>
                <a:cs typeface="Avenir"/>
                <a:sym typeface="Avenir"/>
              </a:rPr>
            </a:br>
            <a:br>
              <a:rPr lang="en-GB" sz="1100">
                <a:solidFill>
                  <a:srgbClr val="25346B"/>
                </a:solidFill>
                <a:latin typeface="Avenir"/>
                <a:ea typeface="Avenir"/>
                <a:cs typeface="Avenir"/>
                <a:sym typeface="Avenir"/>
              </a:rPr>
            </a:br>
            <a:br>
              <a:rPr lang="en-GB" sz="1100">
                <a:solidFill>
                  <a:srgbClr val="25346B"/>
                </a:solidFill>
                <a:latin typeface="Avenir"/>
                <a:ea typeface="Avenir"/>
                <a:cs typeface="Avenir"/>
                <a:sym typeface="Avenir"/>
              </a:rPr>
            </a:br>
            <a:r>
              <a:rPr lang="en-GB" sz="1100">
                <a:solidFill>
                  <a:srgbClr val="25346B"/>
                </a:solidFill>
                <a:latin typeface="Avenir"/>
                <a:ea typeface="Avenir"/>
                <a:cs typeface="Avenir"/>
                <a:sym typeface="Avenir"/>
              </a:rPr>
              <a:t>How membership can support your training</a:t>
            </a:r>
            <a:br>
              <a:rPr lang="en-GB" sz="1100">
                <a:solidFill>
                  <a:srgbClr val="25346B"/>
                </a:solidFill>
                <a:latin typeface="Avenir"/>
                <a:ea typeface="Avenir"/>
                <a:cs typeface="Avenir"/>
                <a:sym typeface="Avenir"/>
              </a:rPr>
            </a:br>
            <a:br>
              <a:rPr lang="en-GB" sz="1100">
                <a:solidFill>
                  <a:srgbClr val="25346B"/>
                </a:solidFill>
                <a:latin typeface="Avenir"/>
                <a:ea typeface="Avenir"/>
                <a:cs typeface="Avenir"/>
                <a:sym typeface="Avenir"/>
              </a:rPr>
            </a:br>
            <a:br>
              <a:rPr lang="en-GB" sz="1100">
                <a:solidFill>
                  <a:srgbClr val="25346B"/>
                </a:solidFill>
                <a:latin typeface="Avenir"/>
                <a:ea typeface="Avenir"/>
                <a:cs typeface="Avenir"/>
                <a:sym typeface="Avenir"/>
              </a:rPr>
            </a:br>
            <a:r>
              <a:rPr lang="en-GB" sz="1100">
                <a:solidFill>
                  <a:srgbClr val="25346B"/>
                </a:solidFill>
                <a:latin typeface="Avenir"/>
                <a:ea typeface="Avenir"/>
                <a:cs typeface="Avenir"/>
                <a:sym typeface="Avenir"/>
              </a:rPr>
              <a:t>How to make the most of your membership as you study</a:t>
            </a:r>
            <a:br>
              <a:rPr lang="en-GB" sz="1100">
                <a:solidFill>
                  <a:srgbClr val="25346B"/>
                </a:solidFill>
                <a:latin typeface="Avenir"/>
                <a:ea typeface="Avenir"/>
                <a:cs typeface="Avenir"/>
                <a:sym typeface="Avenir"/>
              </a:rPr>
            </a:br>
            <a:br>
              <a:rPr lang="en-GB" sz="1100">
                <a:solidFill>
                  <a:srgbClr val="25346B"/>
                </a:solidFill>
                <a:latin typeface="Avenir"/>
                <a:ea typeface="Avenir"/>
                <a:cs typeface="Avenir"/>
                <a:sym typeface="Avenir"/>
              </a:rPr>
            </a:br>
            <a:br>
              <a:rPr lang="en-GB" sz="1100">
                <a:solidFill>
                  <a:srgbClr val="25346B"/>
                </a:solidFill>
                <a:latin typeface="Avenir"/>
                <a:ea typeface="Avenir"/>
                <a:cs typeface="Avenir"/>
                <a:sym typeface="Avenir"/>
              </a:rPr>
            </a:br>
            <a:r>
              <a:rPr lang="en-GB" sz="1100">
                <a:solidFill>
                  <a:srgbClr val="25346B"/>
                </a:solidFill>
                <a:latin typeface="Avenir"/>
                <a:ea typeface="Avenir"/>
                <a:cs typeface="Avenir"/>
                <a:sym typeface="Avenir"/>
              </a:rPr>
              <a:t>Ideas of resources to get you started</a:t>
            </a:r>
            <a:endParaRPr sz="1000"/>
          </a:p>
        </p:txBody>
      </p:sp>
      <p:pic>
        <p:nvPicPr>
          <p:cNvPr id="210" name="Google Shape;210;p26"/>
          <p:cNvPicPr preferRelativeResize="0"/>
          <p:nvPr/>
        </p:nvPicPr>
        <p:blipFill>
          <a:blip r:embed="rId3">
            <a:alphaModFix/>
          </a:blip>
          <a:stretch>
            <a:fillRect/>
          </a:stretch>
        </p:blipFill>
        <p:spPr>
          <a:xfrm>
            <a:off x="752875" y="2136772"/>
            <a:ext cx="131478" cy="131479"/>
          </a:xfrm>
          <a:prstGeom prst="rect">
            <a:avLst/>
          </a:prstGeom>
          <a:noFill/>
          <a:ln>
            <a:noFill/>
          </a:ln>
        </p:spPr>
      </p:pic>
      <p:pic>
        <p:nvPicPr>
          <p:cNvPr id="211" name="Google Shape;211;p26"/>
          <p:cNvPicPr preferRelativeResize="0"/>
          <p:nvPr/>
        </p:nvPicPr>
        <p:blipFill>
          <a:blip r:embed="rId3">
            <a:alphaModFix/>
          </a:blip>
          <a:stretch>
            <a:fillRect/>
          </a:stretch>
        </p:blipFill>
        <p:spPr>
          <a:xfrm>
            <a:off x="752875" y="2665659"/>
            <a:ext cx="131478" cy="131479"/>
          </a:xfrm>
          <a:prstGeom prst="rect">
            <a:avLst/>
          </a:prstGeom>
          <a:noFill/>
          <a:ln>
            <a:noFill/>
          </a:ln>
        </p:spPr>
      </p:pic>
      <p:pic>
        <p:nvPicPr>
          <p:cNvPr id="212" name="Google Shape;212;p26"/>
          <p:cNvPicPr preferRelativeResize="0"/>
          <p:nvPr/>
        </p:nvPicPr>
        <p:blipFill>
          <a:blip r:embed="rId3">
            <a:alphaModFix/>
          </a:blip>
          <a:stretch>
            <a:fillRect/>
          </a:stretch>
        </p:blipFill>
        <p:spPr>
          <a:xfrm>
            <a:off x="752875" y="3114759"/>
            <a:ext cx="131478" cy="131479"/>
          </a:xfrm>
          <a:prstGeom prst="rect">
            <a:avLst/>
          </a:prstGeom>
          <a:noFill/>
          <a:ln>
            <a:noFill/>
          </a:ln>
        </p:spPr>
      </p:pic>
      <p:pic>
        <p:nvPicPr>
          <p:cNvPr id="213" name="Google Shape;213;p26"/>
          <p:cNvPicPr preferRelativeResize="0"/>
          <p:nvPr/>
        </p:nvPicPr>
        <p:blipFill>
          <a:blip r:embed="rId3">
            <a:alphaModFix/>
          </a:blip>
          <a:stretch>
            <a:fillRect/>
          </a:stretch>
        </p:blipFill>
        <p:spPr>
          <a:xfrm>
            <a:off x="752875" y="3611947"/>
            <a:ext cx="131478" cy="131479"/>
          </a:xfrm>
          <a:prstGeom prst="rect">
            <a:avLst/>
          </a:prstGeom>
          <a:noFill/>
          <a:ln>
            <a:noFill/>
          </a:ln>
        </p:spPr>
      </p:pic>
      <p:sp>
        <p:nvSpPr>
          <p:cNvPr id="214" name="Google Shape;214;p26"/>
          <p:cNvSpPr txBox="1"/>
          <p:nvPr/>
        </p:nvSpPr>
        <p:spPr>
          <a:xfrm>
            <a:off x="4697400" y="2028625"/>
            <a:ext cx="3693900" cy="338700"/>
          </a:xfrm>
          <a:prstGeom prst="rect">
            <a:avLst/>
          </a:prstGeom>
          <a:noFill/>
          <a:ln>
            <a:noFill/>
          </a:ln>
        </p:spPr>
        <p:txBody>
          <a:bodyPr spcFirstLastPara="1" wrap="square" lIns="0" tIns="91425" rIns="91425" bIns="91425" anchor="t" anchorCtr="0">
            <a:spAutoFit/>
          </a:bodyPr>
          <a:lstStyle/>
          <a:p>
            <a:pPr marL="0" marR="0" lvl="0" indent="0" algn="l" rtl="0">
              <a:lnSpc>
                <a:spcPct val="115000"/>
              </a:lnSpc>
              <a:spcBef>
                <a:spcPts val="0"/>
              </a:spcBef>
              <a:spcAft>
                <a:spcPts val="0"/>
              </a:spcAft>
              <a:buNone/>
            </a:pPr>
            <a:endParaRPr sz="1000">
              <a:solidFill>
                <a:srgbClr val="000000"/>
              </a:solidFill>
            </a:endParaRPr>
          </a:p>
        </p:txBody>
      </p:sp>
      <p:sp>
        <p:nvSpPr>
          <p:cNvPr id="215" name="Google Shape;215;p26"/>
          <p:cNvSpPr txBox="1"/>
          <p:nvPr/>
        </p:nvSpPr>
        <p:spPr>
          <a:xfrm>
            <a:off x="688850" y="4644725"/>
            <a:ext cx="3979200" cy="21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a:solidFill>
                <a:srgbClr val="192A55"/>
              </a:solidFill>
            </a:endParaRPr>
          </a:p>
        </p:txBody>
      </p:sp>
      <p:pic>
        <p:nvPicPr>
          <p:cNvPr id="216" name="Google Shape;216;p26" descr="A qr code on a white background&#10;&#10;Description automatically generated"/>
          <p:cNvPicPr preferRelativeResize="0"/>
          <p:nvPr/>
        </p:nvPicPr>
        <p:blipFill rotWithShape="1">
          <a:blip r:embed="rId4">
            <a:alphaModFix/>
          </a:blip>
          <a:srcRect/>
          <a:stretch/>
        </p:blipFill>
        <p:spPr>
          <a:xfrm>
            <a:off x="5188150" y="1130562"/>
            <a:ext cx="2470426" cy="320167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7"/>
          <p:cNvSpPr txBox="1">
            <a:spLocks noGrp="1"/>
          </p:cNvSpPr>
          <p:nvPr>
            <p:ph type="sldNum" idx="4294967295"/>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4</a:t>
            </a:fld>
            <a:endParaRPr/>
          </a:p>
        </p:txBody>
      </p:sp>
      <p:sp>
        <p:nvSpPr>
          <p:cNvPr id="222" name="Google Shape;222;p27"/>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28"/>
          <p:cNvSpPr>
            <a:spLocks noGrp="1"/>
          </p:cNvSpPr>
          <p:nvPr>
            <p:ph type="pic" idx="2"/>
          </p:nvPr>
        </p:nvSpPr>
        <p:spPr>
          <a:xfrm>
            <a:off x="4697125" y="1176625"/>
            <a:ext cx="3694200" cy="2885100"/>
          </a:xfrm>
          <a:prstGeom prst="rect">
            <a:avLst/>
          </a:prstGeom>
        </p:spPr>
        <p:txBody>
          <a:bodyPr/>
          <a:lstStyle/>
          <a:p>
            <a:endParaRPr lang="en-GB"/>
          </a:p>
        </p:txBody>
      </p:sp>
      <p:sp>
        <p:nvSpPr>
          <p:cNvPr id="228" name="Google Shape;228;p28"/>
          <p:cNvSpPr txBox="1">
            <a:spLocks noGrp="1"/>
          </p:cNvSpPr>
          <p:nvPr>
            <p:ph type="title"/>
          </p:nvPr>
        </p:nvSpPr>
        <p:spPr>
          <a:xfrm>
            <a:off x="752875" y="343450"/>
            <a:ext cx="5658300" cy="1015800"/>
          </a:xfrm>
          <a:prstGeom prst="rect">
            <a:avLst/>
          </a:prstGeom>
        </p:spPr>
        <p:txBody>
          <a:bodyPr spcFirstLastPara="1" wrap="square" lIns="0" tIns="91425" rIns="91425" bIns="91425" anchor="t" anchorCtr="0">
            <a:spAutoFit/>
          </a:bodyPr>
          <a:lstStyle/>
          <a:p>
            <a:pPr marL="0" lvl="0" indent="0" algn="l" rtl="0">
              <a:spcBef>
                <a:spcPts val="0"/>
              </a:spcBef>
              <a:spcAft>
                <a:spcPts val="0"/>
              </a:spcAft>
              <a:buNone/>
            </a:pPr>
            <a:r>
              <a:rPr lang="en-GB"/>
              <a:t>Professor Dame Alison Peacock, CEO</a:t>
            </a:r>
            <a:endParaRPr/>
          </a:p>
        </p:txBody>
      </p:sp>
      <p:sp>
        <p:nvSpPr>
          <p:cNvPr id="229" name="Google Shape;229;p28"/>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5</a:t>
            </a:fld>
            <a:endParaRPr/>
          </a:p>
        </p:txBody>
      </p:sp>
      <p:sp>
        <p:nvSpPr>
          <p:cNvPr id="230" name="Google Shape;230;p28"/>
          <p:cNvSpPr txBox="1"/>
          <p:nvPr/>
        </p:nvSpPr>
        <p:spPr>
          <a:xfrm>
            <a:off x="752875" y="2923536"/>
            <a:ext cx="3464100" cy="1664400"/>
          </a:xfrm>
          <a:prstGeom prst="rect">
            <a:avLst/>
          </a:prstGeom>
          <a:noFill/>
          <a:ln>
            <a:noFill/>
          </a:ln>
        </p:spPr>
        <p:txBody>
          <a:bodyPr spcFirstLastPara="1" wrap="square" lIns="18000" tIns="91425" rIns="91425" bIns="91425" anchor="t" anchorCtr="0">
            <a:noAutofit/>
          </a:bodyPr>
          <a:lstStyle/>
          <a:p>
            <a:pPr marL="285750" lvl="0" indent="-285750" algn="l" rtl="0">
              <a:spcBef>
                <a:spcPts val="0"/>
              </a:spcBef>
              <a:spcAft>
                <a:spcPts val="0"/>
              </a:spcAft>
              <a:buClr>
                <a:schemeClr val="dk1"/>
              </a:buClr>
              <a:buSzPts val="1100"/>
              <a:buChar char="•"/>
            </a:pPr>
            <a:r>
              <a:rPr lang="en-GB" sz="1100">
                <a:solidFill>
                  <a:srgbClr val="002060"/>
                </a:solidFill>
                <a:latin typeface="Avenir"/>
                <a:ea typeface="Avenir"/>
                <a:cs typeface="Avenir"/>
                <a:sym typeface="Avenir"/>
              </a:rPr>
              <a:t>Dame Alison Peacock – Author of Learning without Limits</a:t>
            </a:r>
            <a:endParaRPr>
              <a:solidFill>
                <a:schemeClr val="dk1"/>
              </a:solidFill>
            </a:endParaRPr>
          </a:p>
          <a:p>
            <a:pPr marL="285750" lvl="0" indent="-285750" algn="l" rtl="0">
              <a:spcBef>
                <a:spcPts val="0"/>
              </a:spcBef>
              <a:spcAft>
                <a:spcPts val="0"/>
              </a:spcAft>
              <a:buClr>
                <a:schemeClr val="dk1"/>
              </a:buClr>
              <a:buSzPts val="1100"/>
              <a:buChar char="•"/>
            </a:pPr>
            <a:r>
              <a:rPr lang="en-GB" sz="1100">
                <a:solidFill>
                  <a:srgbClr val="002060"/>
                </a:solidFill>
                <a:latin typeface="Avenir"/>
                <a:ea typeface="Avenir"/>
                <a:cs typeface="Avenir"/>
                <a:sym typeface="Avenir"/>
              </a:rPr>
              <a:t>Executive Head at Wroxham Primary Alliance</a:t>
            </a:r>
            <a:endParaRPr>
              <a:solidFill>
                <a:schemeClr val="dk1"/>
              </a:solidFill>
            </a:endParaRPr>
          </a:p>
          <a:p>
            <a:pPr marL="285750" lvl="0" indent="-285750" algn="l" rtl="0">
              <a:spcBef>
                <a:spcPts val="0"/>
              </a:spcBef>
              <a:spcAft>
                <a:spcPts val="0"/>
              </a:spcAft>
              <a:buClr>
                <a:schemeClr val="dk1"/>
              </a:buClr>
              <a:buSzPts val="1100"/>
              <a:buChar char="•"/>
            </a:pPr>
            <a:r>
              <a:rPr lang="en-GB" sz="1100">
                <a:solidFill>
                  <a:srgbClr val="002060"/>
                </a:solidFill>
                <a:latin typeface="Avenir"/>
                <a:ea typeface="Avenir"/>
                <a:cs typeface="Avenir"/>
                <a:sym typeface="Avenir"/>
              </a:rPr>
              <a:t>Visiting professor </a:t>
            </a:r>
            <a:endParaRPr sz="1100">
              <a:solidFill>
                <a:srgbClr val="002060"/>
              </a:solidFill>
              <a:latin typeface="Avenir"/>
              <a:ea typeface="Avenir"/>
              <a:cs typeface="Avenir"/>
              <a:sym typeface="Avenir"/>
            </a:endParaRPr>
          </a:p>
          <a:p>
            <a:pPr marL="285750" lvl="0" indent="-285750" algn="l" rtl="0">
              <a:spcBef>
                <a:spcPts val="0"/>
              </a:spcBef>
              <a:spcAft>
                <a:spcPts val="0"/>
              </a:spcAft>
              <a:buClr>
                <a:schemeClr val="dk1"/>
              </a:buClr>
              <a:buSzPts val="1100"/>
              <a:buChar char="•"/>
            </a:pPr>
            <a:r>
              <a:rPr lang="en-GB" sz="1100">
                <a:solidFill>
                  <a:srgbClr val="002060"/>
                </a:solidFill>
                <a:latin typeface="Avenir"/>
                <a:ea typeface="Avenir"/>
                <a:cs typeface="Avenir"/>
                <a:sym typeface="Avenir"/>
              </a:rPr>
              <a:t>Amongst first group of female Honorary Fellows Queens’ College Cambridge</a:t>
            </a:r>
            <a:endParaRPr>
              <a:solidFill>
                <a:schemeClr val="dk1"/>
              </a:solidFill>
            </a:endParaRPr>
          </a:p>
          <a:p>
            <a:pPr marL="285750" lvl="0" indent="-285750" algn="l" rtl="0">
              <a:spcBef>
                <a:spcPts val="0"/>
              </a:spcBef>
              <a:spcAft>
                <a:spcPts val="0"/>
              </a:spcAft>
              <a:buClr>
                <a:schemeClr val="dk1"/>
              </a:buClr>
              <a:buSzPts val="1100"/>
              <a:buChar char="•"/>
            </a:pPr>
            <a:r>
              <a:rPr lang="en-GB" sz="1100">
                <a:solidFill>
                  <a:srgbClr val="002060"/>
                </a:solidFill>
                <a:latin typeface="Avenir"/>
                <a:ea typeface="Avenir"/>
                <a:cs typeface="Avenir"/>
                <a:sym typeface="Avenir"/>
              </a:rPr>
              <a:t>Honorary Fellow of UCL and of Hughes Hall Cambridge </a:t>
            </a:r>
            <a:endParaRPr sz="1100">
              <a:solidFill>
                <a:srgbClr val="002060"/>
              </a:solidFill>
              <a:latin typeface="Avenir"/>
              <a:ea typeface="Avenir"/>
              <a:cs typeface="Avenir"/>
              <a:sym typeface="Avenir"/>
            </a:endParaRPr>
          </a:p>
          <a:p>
            <a:pPr marL="285750" lvl="0" indent="-285750" algn="l" rtl="0">
              <a:spcBef>
                <a:spcPts val="0"/>
              </a:spcBef>
              <a:spcAft>
                <a:spcPts val="0"/>
              </a:spcAft>
              <a:buClr>
                <a:schemeClr val="dk1"/>
              </a:buClr>
              <a:buSzPts val="1100"/>
              <a:buChar char="•"/>
            </a:pPr>
            <a:r>
              <a:rPr lang="en-GB" sz="1100">
                <a:solidFill>
                  <a:srgbClr val="002060"/>
                </a:solidFill>
                <a:latin typeface="Avenir"/>
                <a:ea typeface="Avenir"/>
                <a:cs typeface="Avenir"/>
                <a:sym typeface="Avenir"/>
              </a:rPr>
              <a:t>Member of the Education Honours committee</a:t>
            </a:r>
            <a:endParaRPr sz="1000"/>
          </a:p>
        </p:txBody>
      </p:sp>
      <p:sp>
        <p:nvSpPr>
          <p:cNvPr id="231" name="Google Shape;231;p28"/>
          <p:cNvSpPr txBox="1"/>
          <p:nvPr/>
        </p:nvSpPr>
        <p:spPr>
          <a:xfrm>
            <a:off x="752875" y="1329026"/>
            <a:ext cx="3464100" cy="1594500"/>
          </a:xfrm>
          <a:prstGeom prst="rect">
            <a:avLst/>
          </a:prstGeom>
          <a:noFill/>
          <a:ln>
            <a:noFill/>
          </a:ln>
        </p:spPr>
        <p:txBody>
          <a:bodyPr spcFirstLastPara="1" wrap="square" lIns="18000" tIns="91425" rIns="91425" bIns="91425" anchor="t" anchorCtr="0">
            <a:noAutofit/>
          </a:bodyPr>
          <a:lstStyle/>
          <a:p>
            <a:pPr marL="0" lvl="0" indent="0" algn="l" rtl="0">
              <a:spcBef>
                <a:spcPts val="0"/>
              </a:spcBef>
              <a:spcAft>
                <a:spcPts val="0"/>
              </a:spcAft>
              <a:buClr>
                <a:srgbClr val="25346B"/>
              </a:buClr>
              <a:buSzPts val="1100"/>
              <a:buFont typeface="Verdana"/>
              <a:buNone/>
            </a:pPr>
            <a:r>
              <a:rPr lang="en-GB" sz="1100">
                <a:solidFill>
                  <a:srgbClr val="25346B"/>
                </a:solidFill>
                <a:latin typeface="Verdana"/>
                <a:ea typeface="Verdana"/>
                <a:cs typeface="Verdana"/>
                <a:sym typeface="Verdana"/>
              </a:rPr>
              <a:t>We are working to empower a knowledgeable and respected teaching profession through membership and accreditation. </a:t>
            </a:r>
            <a:endParaRPr sz="1100">
              <a:solidFill>
                <a:srgbClr val="31467E"/>
              </a:solidFill>
              <a:latin typeface="Avenir"/>
              <a:ea typeface="Avenir"/>
              <a:cs typeface="Avenir"/>
              <a:sym typeface="Avenir"/>
            </a:endParaRPr>
          </a:p>
          <a:p>
            <a:pPr marL="0" lvl="0" indent="0" algn="l" rtl="0">
              <a:spcBef>
                <a:spcPts val="0"/>
              </a:spcBef>
              <a:spcAft>
                <a:spcPts val="0"/>
              </a:spcAft>
              <a:buClr>
                <a:srgbClr val="31467E"/>
              </a:buClr>
              <a:buSzPts val="1100"/>
              <a:buFont typeface="Avenir"/>
              <a:buNone/>
            </a:pPr>
            <a:endParaRPr sz="1100">
              <a:solidFill>
                <a:srgbClr val="25346B"/>
              </a:solidFill>
              <a:latin typeface="Verdana"/>
              <a:ea typeface="Verdana"/>
              <a:cs typeface="Verdana"/>
              <a:sym typeface="Verdana"/>
            </a:endParaRPr>
          </a:p>
          <a:p>
            <a:pPr marL="0" lvl="0" indent="0" algn="l" rtl="0">
              <a:spcBef>
                <a:spcPts val="0"/>
              </a:spcBef>
              <a:spcAft>
                <a:spcPts val="0"/>
              </a:spcAft>
              <a:buClr>
                <a:srgbClr val="25346B"/>
              </a:buClr>
              <a:buSzPts val="1100"/>
              <a:buFont typeface="Verdana"/>
              <a:buNone/>
            </a:pPr>
            <a:r>
              <a:rPr lang="en-GB" sz="1100">
                <a:solidFill>
                  <a:srgbClr val="25346B"/>
                </a:solidFill>
                <a:latin typeface="Verdana"/>
                <a:ea typeface="Verdana"/>
                <a:cs typeface="Verdana"/>
                <a:sym typeface="Verdana"/>
              </a:rPr>
              <a:t>We are dedicated to bridging the gap between practice and research and equipping teachers with the knowledge and confidence to make the best decisions for their pupils. </a:t>
            </a:r>
            <a:endParaRPr sz="1200"/>
          </a:p>
        </p:txBody>
      </p:sp>
      <p:pic>
        <p:nvPicPr>
          <p:cNvPr id="232" name="Google Shape;232;p28"/>
          <p:cNvPicPr preferRelativeResize="0"/>
          <p:nvPr/>
        </p:nvPicPr>
        <p:blipFill rotWithShape="1">
          <a:blip r:embed="rId3">
            <a:alphaModFix/>
          </a:blip>
          <a:srcRect/>
          <a:stretch/>
        </p:blipFill>
        <p:spPr>
          <a:xfrm>
            <a:off x="4812175" y="1076050"/>
            <a:ext cx="3464101" cy="3464101"/>
          </a:xfrm>
          <a:prstGeom prst="rect">
            <a:avLst/>
          </a:prstGeom>
          <a:noFill/>
          <a:ln>
            <a:noFill/>
          </a:ln>
        </p:spPr>
      </p:pic>
      <p:pic>
        <p:nvPicPr>
          <p:cNvPr id="233" name="Google Shape;233;p28"/>
          <p:cNvPicPr preferRelativeResize="0"/>
          <p:nvPr/>
        </p:nvPicPr>
        <p:blipFill>
          <a:blip r:embed="rId4">
            <a:alphaModFix/>
          </a:blip>
          <a:stretch>
            <a:fillRect/>
          </a:stretch>
        </p:blipFill>
        <p:spPr>
          <a:xfrm>
            <a:off x="752875" y="3051172"/>
            <a:ext cx="131478" cy="131479"/>
          </a:xfrm>
          <a:prstGeom prst="rect">
            <a:avLst/>
          </a:prstGeom>
          <a:noFill/>
          <a:ln>
            <a:noFill/>
          </a:ln>
        </p:spPr>
      </p:pic>
      <p:pic>
        <p:nvPicPr>
          <p:cNvPr id="234" name="Google Shape;234;p28"/>
          <p:cNvPicPr preferRelativeResize="0"/>
          <p:nvPr/>
        </p:nvPicPr>
        <p:blipFill>
          <a:blip r:embed="rId4">
            <a:alphaModFix/>
          </a:blip>
          <a:stretch>
            <a:fillRect/>
          </a:stretch>
        </p:blipFill>
        <p:spPr>
          <a:xfrm>
            <a:off x="752875" y="3355972"/>
            <a:ext cx="131478" cy="131479"/>
          </a:xfrm>
          <a:prstGeom prst="rect">
            <a:avLst/>
          </a:prstGeom>
          <a:noFill/>
          <a:ln>
            <a:noFill/>
          </a:ln>
        </p:spPr>
      </p:pic>
      <p:pic>
        <p:nvPicPr>
          <p:cNvPr id="235" name="Google Shape;235;p28"/>
          <p:cNvPicPr preferRelativeResize="0"/>
          <p:nvPr/>
        </p:nvPicPr>
        <p:blipFill>
          <a:blip r:embed="rId4">
            <a:alphaModFix/>
          </a:blip>
          <a:stretch>
            <a:fillRect/>
          </a:stretch>
        </p:blipFill>
        <p:spPr>
          <a:xfrm>
            <a:off x="752875" y="3508372"/>
            <a:ext cx="131478" cy="131479"/>
          </a:xfrm>
          <a:prstGeom prst="rect">
            <a:avLst/>
          </a:prstGeom>
          <a:noFill/>
          <a:ln>
            <a:noFill/>
          </a:ln>
        </p:spPr>
      </p:pic>
      <p:pic>
        <p:nvPicPr>
          <p:cNvPr id="236" name="Google Shape;236;p28"/>
          <p:cNvPicPr preferRelativeResize="0"/>
          <p:nvPr/>
        </p:nvPicPr>
        <p:blipFill>
          <a:blip r:embed="rId4">
            <a:alphaModFix/>
          </a:blip>
          <a:stretch>
            <a:fillRect/>
          </a:stretch>
        </p:blipFill>
        <p:spPr>
          <a:xfrm>
            <a:off x="752875" y="3736972"/>
            <a:ext cx="131478" cy="131479"/>
          </a:xfrm>
          <a:prstGeom prst="rect">
            <a:avLst/>
          </a:prstGeom>
          <a:noFill/>
          <a:ln>
            <a:noFill/>
          </a:ln>
        </p:spPr>
      </p:pic>
      <p:pic>
        <p:nvPicPr>
          <p:cNvPr id="237" name="Google Shape;237;p28"/>
          <p:cNvPicPr preferRelativeResize="0"/>
          <p:nvPr/>
        </p:nvPicPr>
        <p:blipFill>
          <a:blip r:embed="rId4">
            <a:alphaModFix/>
          </a:blip>
          <a:stretch>
            <a:fillRect/>
          </a:stretch>
        </p:blipFill>
        <p:spPr>
          <a:xfrm>
            <a:off x="752875" y="4041772"/>
            <a:ext cx="131478" cy="131479"/>
          </a:xfrm>
          <a:prstGeom prst="rect">
            <a:avLst/>
          </a:prstGeom>
          <a:noFill/>
          <a:ln>
            <a:noFill/>
          </a:ln>
        </p:spPr>
      </p:pic>
      <p:pic>
        <p:nvPicPr>
          <p:cNvPr id="238" name="Google Shape;238;p28"/>
          <p:cNvPicPr preferRelativeResize="0"/>
          <p:nvPr/>
        </p:nvPicPr>
        <p:blipFill>
          <a:blip r:embed="rId4">
            <a:alphaModFix/>
          </a:blip>
          <a:stretch>
            <a:fillRect/>
          </a:stretch>
        </p:blipFill>
        <p:spPr>
          <a:xfrm>
            <a:off x="752875" y="4346572"/>
            <a:ext cx="131478" cy="13147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9"/>
          <p:cNvSpPr>
            <a:spLocks noGrp="1"/>
          </p:cNvSpPr>
          <p:nvPr>
            <p:ph type="pic" idx="2"/>
          </p:nvPr>
        </p:nvSpPr>
        <p:spPr>
          <a:xfrm>
            <a:off x="4697125" y="1613875"/>
            <a:ext cx="3694200" cy="2885100"/>
          </a:xfrm>
          <a:prstGeom prst="rect">
            <a:avLst/>
          </a:prstGeom>
        </p:spPr>
        <p:txBody>
          <a:bodyPr/>
          <a:lstStyle/>
          <a:p>
            <a:endParaRPr lang="en-GB"/>
          </a:p>
        </p:txBody>
      </p:sp>
      <p:sp>
        <p:nvSpPr>
          <p:cNvPr id="244" name="Google Shape;244;p29"/>
          <p:cNvSpPr txBox="1">
            <a:spLocks noGrp="1"/>
          </p:cNvSpPr>
          <p:nvPr>
            <p:ph type="title"/>
          </p:nvPr>
        </p:nvSpPr>
        <p:spPr>
          <a:xfrm>
            <a:off x="752875" y="343450"/>
            <a:ext cx="6270300" cy="1108200"/>
          </a:xfrm>
          <a:prstGeom prst="rect">
            <a:avLst/>
          </a:prstGeom>
        </p:spPr>
        <p:txBody>
          <a:bodyPr spcFirstLastPara="1" wrap="square" lIns="0" tIns="91425" rIns="91425" bIns="91425" anchor="t" anchorCtr="0">
            <a:spAutoFit/>
          </a:bodyPr>
          <a:lstStyle/>
          <a:p>
            <a:pPr marL="0" lvl="0" indent="0" algn="l" rtl="0">
              <a:lnSpc>
                <a:spcPct val="100000"/>
              </a:lnSpc>
              <a:spcBef>
                <a:spcPts val="0"/>
              </a:spcBef>
              <a:spcAft>
                <a:spcPts val="0"/>
              </a:spcAft>
              <a:buClr>
                <a:schemeClr val="dk1"/>
              </a:buClr>
              <a:buFont typeface="Arial"/>
              <a:buNone/>
            </a:pPr>
            <a:r>
              <a:rPr lang="en-GB">
                <a:solidFill>
                  <a:srgbClr val="002060"/>
                </a:solidFill>
              </a:rPr>
              <a:t>How can we support you as a student and ECT?</a:t>
            </a:r>
            <a:endParaRPr/>
          </a:p>
        </p:txBody>
      </p:sp>
      <p:sp>
        <p:nvSpPr>
          <p:cNvPr id="245" name="Google Shape;245;p29"/>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6</a:t>
            </a:fld>
            <a:endParaRPr/>
          </a:p>
        </p:txBody>
      </p:sp>
      <p:sp>
        <p:nvSpPr>
          <p:cNvPr id="246" name="Google Shape;246;p29"/>
          <p:cNvSpPr txBox="1"/>
          <p:nvPr/>
        </p:nvSpPr>
        <p:spPr>
          <a:xfrm>
            <a:off x="1057675" y="1766123"/>
            <a:ext cx="3464100" cy="1664400"/>
          </a:xfrm>
          <a:prstGeom prst="rect">
            <a:avLst/>
          </a:prstGeom>
          <a:noFill/>
          <a:ln>
            <a:noFill/>
          </a:ln>
        </p:spPr>
        <p:txBody>
          <a:bodyPr spcFirstLastPara="1" wrap="square" lIns="18000" tIns="91425" rIns="91425" bIns="91425" anchor="t" anchorCtr="0">
            <a:noAutofit/>
          </a:bodyPr>
          <a:lstStyle/>
          <a:p>
            <a:pPr marL="0" lvl="0" indent="0" algn="l" rtl="0">
              <a:spcBef>
                <a:spcPts val="0"/>
              </a:spcBef>
              <a:spcAft>
                <a:spcPts val="0"/>
              </a:spcAft>
              <a:buNone/>
            </a:pPr>
            <a:r>
              <a:rPr lang="en-GB" sz="1100" b="1">
                <a:solidFill>
                  <a:srgbClr val="002060"/>
                </a:solidFill>
                <a:latin typeface="Avenir"/>
                <a:ea typeface="Avenir"/>
                <a:cs typeface="Avenir"/>
                <a:sym typeface="Avenir"/>
              </a:rPr>
              <a:t>Listen to our podcast: Evidence-Informed Teaching</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b="1">
              <a:solidFill>
                <a:srgbClr val="002060"/>
              </a:solidFill>
              <a:latin typeface="Avenir"/>
              <a:ea typeface="Avenir"/>
              <a:cs typeface="Avenir"/>
              <a:sym typeface="Avenir"/>
            </a:endParaRPr>
          </a:p>
          <a:p>
            <a:pPr marL="0" lvl="0" indent="0" algn="l" rtl="0">
              <a:spcBef>
                <a:spcPts val="0"/>
              </a:spcBef>
              <a:spcAft>
                <a:spcPts val="0"/>
              </a:spcAft>
              <a:buNone/>
            </a:pPr>
            <a:r>
              <a:rPr lang="en-GB" sz="1100" b="1">
                <a:solidFill>
                  <a:srgbClr val="002060"/>
                </a:solidFill>
                <a:latin typeface="Avenir"/>
                <a:ea typeface="Avenir"/>
                <a:cs typeface="Avenir"/>
                <a:sym typeface="Avenir"/>
              </a:rPr>
              <a:t>Register for FREE membership which gives access to a huge range of online resources within MyCollege</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b="1">
              <a:solidFill>
                <a:srgbClr val="002060"/>
              </a:solidFill>
              <a:latin typeface="Avenir"/>
              <a:ea typeface="Avenir"/>
              <a:cs typeface="Avenir"/>
              <a:sym typeface="Avenir"/>
            </a:endParaRPr>
          </a:p>
          <a:p>
            <a:pPr marL="0" lvl="0" indent="0" algn="l" rtl="0">
              <a:spcBef>
                <a:spcPts val="0"/>
              </a:spcBef>
              <a:spcAft>
                <a:spcPts val="0"/>
              </a:spcAft>
              <a:buNone/>
            </a:pPr>
            <a:r>
              <a:rPr lang="en-GB" sz="1100" b="1">
                <a:solidFill>
                  <a:srgbClr val="002060"/>
                </a:solidFill>
                <a:latin typeface="Avenir"/>
                <a:ea typeface="Avenir"/>
                <a:cs typeface="Avenir"/>
                <a:sym typeface="Avenir"/>
              </a:rPr>
              <a:t>Online access to our </a:t>
            </a:r>
            <a:r>
              <a:rPr lang="en-GB" sz="1100" b="1" i="1">
                <a:solidFill>
                  <a:srgbClr val="002060"/>
                </a:solidFill>
                <a:latin typeface="Avenir"/>
                <a:ea typeface="Avenir"/>
                <a:cs typeface="Avenir"/>
                <a:sym typeface="Avenir"/>
              </a:rPr>
              <a:t>Impact </a:t>
            </a:r>
            <a:r>
              <a:rPr lang="en-GB" sz="1100" b="1">
                <a:solidFill>
                  <a:srgbClr val="002060"/>
                </a:solidFill>
                <a:latin typeface="Avenir"/>
                <a:ea typeface="Avenir"/>
                <a:cs typeface="Avenir"/>
                <a:sym typeface="Avenir"/>
              </a:rPr>
              <a:t>journal</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b="1">
              <a:solidFill>
                <a:srgbClr val="002060"/>
              </a:solidFill>
              <a:latin typeface="Avenir"/>
              <a:ea typeface="Avenir"/>
              <a:cs typeface="Avenir"/>
              <a:sym typeface="Avenir"/>
            </a:endParaRPr>
          </a:p>
          <a:p>
            <a:pPr marL="0" lvl="0" indent="0" algn="l" rtl="0">
              <a:spcBef>
                <a:spcPts val="0"/>
              </a:spcBef>
              <a:spcAft>
                <a:spcPts val="0"/>
              </a:spcAft>
              <a:buNone/>
            </a:pPr>
            <a:r>
              <a:rPr lang="en-GB" sz="1100" b="1">
                <a:solidFill>
                  <a:srgbClr val="002060"/>
                </a:solidFill>
                <a:latin typeface="Avenir"/>
                <a:ea typeface="Avenir"/>
                <a:cs typeface="Avenir"/>
                <a:sym typeface="Avenir"/>
              </a:rPr>
              <a:t>FREE webinars and online events delivered by experts</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b="1">
              <a:solidFill>
                <a:srgbClr val="002060"/>
              </a:solidFill>
              <a:latin typeface="Avenir"/>
              <a:ea typeface="Avenir"/>
              <a:cs typeface="Avenir"/>
              <a:sym typeface="Avenir"/>
            </a:endParaRPr>
          </a:p>
          <a:p>
            <a:pPr marL="0" lvl="0" indent="0" algn="l" rtl="0">
              <a:spcBef>
                <a:spcPts val="0"/>
              </a:spcBef>
              <a:spcAft>
                <a:spcPts val="0"/>
              </a:spcAft>
              <a:buNone/>
            </a:pPr>
            <a:r>
              <a:rPr lang="en-GB" sz="1100" b="1">
                <a:solidFill>
                  <a:srgbClr val="002060"/>
                </a:solidFill>
                <a:latin typeface="Avenir"/>
                <a:ea typeface="Avenir"/>
                <a:cs typeface="Avenir"/>
                <a:sym typeface="Avenir"/>
              </a:rPr>
              <a:t>A network of committed teachers of all levels</a:t>
            </a:r>
            <a:endParaRPr sz="1100">
              <a:solidFill>
                <a:schemeClr val="dk1"/>
              </a:solidFill>
              <a:latin typeface="Avenir"/>
              <a:ea typeface="Avenir"/>
              <a:cs typeface="Avenir"/>
              <a:sym typeface="Avenir"/>
            </a:endParaRPr>
          </a:p>
          <a:p>
            <a:pPr marL="0" lvl="0" indent="0" algn="l" rtl="0">
              <a:spcBef>
                <a:spcPts val="0"/>
              </a:spcBef>
              <a:spcAft>
                <a:spcPts val="0"/>
              </a:spcAft>
              <a:buNone/>
            </a:pPr>
            <a:endParaRPr sz="1100" b="1">
              <a:solidFill>
                <a:srgbClr val="002060"/>
              </a:solidFill>
              <a:latin typeface="Avenir"/>
              <a:ea typeface="Avenir"/>
              <a:cs typeface="Avenir"/>
              <a:sym typeface="Avenir"/>
            </a:endParaRPr>
          </a:p>
          <a:p>
            <a:pPr marL="0" lvl="0" indent="0" algn="l" rtl="0">
              <a:spcBef>
                <a:spcPts val="0"/>
              </a:spcBef>
              <a:spcAft>
                <a:spcPts val="0"/>
              </a:spcAft>
              <a:buNone/>
            </a:pPr>
            <a:r>
              <a:rPr lang="en-GB" sz="1100" b="1">
                <a:solidFill>
                  <a:srgbClr val="002060"/>
                </a:solidFill>
                <a:latin typeface="Avenir"/>
                <a:ea typeface="Avenir"/>
                <a:cs typeface="Avenir"/>
                <a:sym typeface="Avenir"/>
              </a:rPr>
              <a:t>A clear professional development pathway that grows as you do in your career: Chartered Teacher Status and Fellowship.</a:t>
            </a:r>
            <a:endParaRPr sz="1100">
              <a:solidFill>
                <a:srgbClr val="002060"/>
              </a:solidFill>
              <a:latin typeface="Avenir"/>
              <a:ea typeface="Avenir"/>
              <a:cs typeface="Avenir"/>
              <a:sym typeface="Avenir"/>
            </a:endParaRPr>
          </a:p>
        </p:txBody>
      </p:sp>
      <p:pic>
        <p:nvPicPr>
          <p:cNvPr id="247" name="Google Shape;247;p29"/>
          <p:cNvPicPr preferRelativeResize="0"/>
          <p:nvPr/>
        </p:nvPicPr>
        <p:blipFill>
          <a:blip r:embed="rId3">
            <a:alphaModFix/>
          </a:blip>
          <a:stretch>
            <a:fillRect/>
          </a:stretch>
        </p:blipFill>
        <p:spPr>
          <a:xfrm>
            <a:off x="752875" y="1909922"/>
            <a:ext cx="131478" cy="131479"/>
          </a:xfrm>
          <a:prstGeom prst="rect">
            <a:avLst/>
          </a:prstGeom>
          <a:noFill/>
          <a:ln>
            <a:noFill/>
          </a:ln>
        </p:spPr>
      </p:pic>
      <p:pic>
        <p:nvPicPr>
          <p:cNvPr id="248" name="Google Shape;248;p29"/>
          <p:cNvPicPr preferRelativeResize="0"/>
          <p:nvPr/>
        </p:nvPicPr>
        <p:blipFill>
          <a:blip r:embed="rId3">
            <a:alphaModFix/>
          </a:blip>
          <a:stretch>
            <a:fillRect/>
          </a:stretch>
        </p:blipFill>
        <p:spPr>
          <a:xfrm>
            <a:off x="752875" y="2214722"/>
            <a:ext cx="131478" cy="131479"/>
          </a:xfrm>
          <a:prstGeom prst="rect">
            <a:avLst/>
          </a:prstGeom>
          <a:noFill/>
          <a:ln>
            <a:noFill/>
          </a:ln>
        </p:spPr>
      </p:pic>
      <p:pic>
        <p:nvPicPr>
          <p:cNvPr id="249" name="Google Shape;249;p29"/>
          <p:cNvPicPr preferRelativeResize="0"/>
          <p:nvPr/>
        </p:nvPicPr>
        <p:blipFill>
          <a:blip r:embed="rId3">
            <a:alphaModFix/>
          </a:blip>
          <a:stretch>
            <a:fillRect/>
          </a:stretch>
        </p:blipFill>
        <p:spPr>
          <a:xfrm>
            <a:off x="752875" y="2671922"/>
            <a:ext cx="131478" cy="131479"/>
          </a:xfrm>
          <a:prstGeom prst="rect">
            <a:avLst/>
          </a:prstGeom>
          <a:noFill/>
          <a:ln>
            <a:noFill/>
          </a:ln>
        </p:spPr>
      </p:pic>
      <p:pic>
        <p:nvPicPr>
          <p:cNvPr id="250" name="Google Shape;250;p29"/>
          <p:cNvPicPr preferRelativeResize="0"/>
          <p:nvPr/>
        </p:nvPicPr>
        <p:blipFill>
          <a:blip r:embed="rId3">
            <a:alphaModFix/>
          </a:blip>
          <a:stretch>
            <a:fillRect/>
          </a:stretch>
        </p:blipFill>
        <p:spPr>
          <a:xfrm>
            <a:off x="752875" y="3052922"/>
            <a:ext cx="131478" cy="131479"/>
          </a:xfrm>
          <a:prstGeom prst="rect">
            <a:avLst/>
          </a:prstGeom>
          <a:noFill/>
          <a:ln>
            <a:noFill/>
          </a:ln>
        </p:spPr>
      </p:pic>
      <p:pic>
        <p:nvPicPr>
          <p:cNvPr id="251" name="Google Shape;251;p29"/>
          <p:cNvPicPr preferRelativeResize="0"/>
          <p:nvPr/>
        </p:nvPicPr>
        <p:blipFill>
          <a:blip r:embed="rId3">
            <a:alphaModFix/>
          </a:blip>
          <a:stretch>
            <a:fillRect/>
          </a:stretch>
        </p:blipFill>
        <p:spPr>
          <a:xfrm>
            <a:off x="752875" y="3510122"/>
            <a:ext cx="131478" cy="131479"/>
          </a:xfrm>
          <a:prstGeom prst="rect">
            <a:avLst/>
          </a:prstGeom>
          <a:noFill/>
          <a:ln>
            <a:noFill/>
          </a:ln>
        </p:spPr>
      </p:pic>
      <p:pic>
        <p:nvPicPr>
          <p:cNvPr id="252" name="Google Shape;252;p29"/>
          <p:cNvPicPr preferRelativeResize="0"/>
          <p:nvPr/>
        </p:nvPicPr>
        <p:blipFill>
          <a:blip r:embed="rId3">
            <a:alphaModFix/>
          </a:blip>
          <a:stretch>
            <a:fillRect/>
          </a:stretch>
        </p:blipFill>
        <p:spPr>
          <a:xfrm>
            <a:off x="752875" y="3891122"/>
            <a:ext cx="131478" cy="131479"/>
          </a:xfrm>
          <a:prstGeom prst="rect">
            <a:avLst/>
          </a:prstGeom>
          <a:noFill/>
          <a:ln>
            <a:noFill/>
          </a:ln>
        </p:spPr>
      </p:pic>
      <p:pic>
        <p:nvPicPr>
          <p:cNvPr id="253" name="Google Shape;253;p29"/>
          <p:cNvPicPr preferRelativeResize="0"/>
          <p:nvPr/>
        </p:nvPicPr>
        <p:blipFill>
          <a:blip r:embed="rId4">
            <a:alphaModFix/>
          </a:blip>
          <a:stretch>
            <a:fillRect/>
          </a:stretch>
        </p:blipFill>
        <p:spPr>
          <a:xfrm>
            <a:off x="5045200" y="1613874"/>
            <a:ext cx="2998050" cy="2998075"/>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0"/>
          <p:cNvSpPr txBox="1">
            <a:spLocks noGrp="1"/>
          </p:cNvSpPr>
          <p:nvPr>
            <p:ph type="title"/>
          </p:nvPr>
        </p:nvSpPr>
        <p:spPr>
          <a:xfrm>
            <a:off x="752875" y="897150"/>
            <a:ext cx="5961300" cy="600300"/>
          </a:xfrm>
          <a:prstGeom prst="rect">
            <a:avLst/>
          </a:prstGeom>
        </p:spPr>
        <p:txBody>
          <a:bodyPr spcFirstLastPara="1" wrap="square" lIns="0" tIns="91425" rIns="91425" bIns="91425" anchor="t" anchorCtr="0">
            <a:spAutoFit/>
          </a:bodyPr>
          <a:lstStyle/>
          <a:p>
            <a:pPr marL="0" lvl="0" indent="0" algn="l" rtl="0">
              <a:spcBef>
                <a:spcPts val="0"/>
              </a:spcBef>
              <a:spcAft>
                <a:spcPts val="0"/>
              </a:spcAft>
              <a:buNone/>
            </a:pPr>
            <a:r>
              <a:rPr lang="en-GB"/>
              <a:t>Membership for you </a:t>
            </a:r>
            <a:endParaRPr/>
          </a:p>
        </p:txBody>
      </p:sp>
      <p:sp>
        <p:nvSpPr>
          <p:cNvPr id="259" name="Google Shape;259;p30"/>
          <p:cNvSpPr>
            <a:spLocks noGrp="1"/>
          </p:cNvSpPr>
          <p:nvPr>
            <p:ph type="pic" idx="2"/>
          </p:nvPr>
        </p:nvSpPr>
        <p:spPr>
          <a:xfrm>
            <a:off x="752700" y="1680850"/>
            <a:ext cx="3464400" cy="2507100"/>
          </a:xfrm>
          <a:prstGeom prst="rect">
            <a:avLst/>
          </a:prstGeom>
        </p:spPr>
        <p:txBody>
          <a:bodyPr/>
          <a:lstStyle/>
          <a:p>
            <a:endParaRPr lang="en-GB"/>
          </a:p>
        </p:txBody>
      </p:sp>
      <p:sp>
        <p:nvSpPr>
          <p:cNvPr id="260" name="Google Shape;260;p30"/>
          <p:cNvSpPr txBox="1">
            <a:spLocks noGrp="1"/>
          </p:cNvSpPr>
          <p:nvPr>
            <p:ph type="sldNum" idx="1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7</a:t>
            </a:fld>
            <a:endParaRPr/>
          </a:p>
        </p:txBody>
      </p:sp>
      <p:sp>
        <p:nvSpPr>
          <p:cNvPr id="261" name="Google Shape;261;p30"/>
          <p:cNvSpPr txBox="1"/>
          <p:nvPr/>
        </p:nvSpPr>
        <p:spPr>
          <a:xfrm>
            <a:off x="688850" y="4644725"/>
            <a:ext cx="3979200" cy="21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600">
                <a:solidFill>
                  <a:srgbClr val="192A55"/>
                </a:solidFill>
              </a:rPr>
              <a:t>Add footer/presentation name here</a:t>
            </a:r>
            <a:endParaRPr sz="600">
              <a:solidFill>
                <a:srgbClr val="192A55"/>
              </a:solidFill>
            </a:endParaRPr>
          </a:p>
        </p:txBody>
      </p:sp>
      <p:sp>
        <p:nvSpPr>
          <p:cNvPr id="262" name="Google Shape;262;p30"/>
          <p:cNvSpPr txBox="1"/>
          <p:nvPr/>
        </p:nvSpPr>
        <p:spPr>
          <a:xfrm>
            <a:off x="4697275" y="2810900"/>
            <a:ext cx="3693900" cy="879900"/>
          </a:xfrm>
          <a:prstGeom prst="rect">
            <a:avLst/>
          </a:prstGeom>
          <a:noFill/>
          <a:ln>
            <a:noFill/>
          </a:ln>
        </p:spPr>
        <p:txBody>
          <a:bodyPr spcFirstLastPara="1" wrap="square" lIns="18000" tIns="91425" rIns="91425" bIns="91425" anchor="t" anchorCtr="0">
            <a:noAutofit/>
          </a:bodyPr>
          <a:lstStyle/>
          <a:p>
            <a:pPr marL="0" lvl="0" indent="0" algn="l" rtl="0">
              <a:lnSpc>
                <a:spcPct val="90000"/>
              </a:lnSpc>
              <a:spcBef>
                <a:spcPts val="0"/>
              </a:spcBef>
              <a:spcAft>
                <a:spcPts val="0"/>
              </a:spcAft>
              <a:buClr>
                <a:schemeClr val="lt1"/>
              </a:buClr>
              <a:buSzPts val="1400"/>
              <a:buFont typeface="Avenir"/>
              <a:buNone/>
            </a:pPr>
            <a:r>
              <a:rPr lang="en-GB" b="1">
                <a:solidFill>
                  <a:srgbClr val="002060"/>
                </a:solidFill>
                <a:latin typeface="Avenir"/>
                <a:ea typeface="Avenir"/>
                <a:cs typeface="Avenir"/>
                <a:sym typeface="Avenir"/>
              </a:rPr>
              <a:t>Join now @</a:t>
            </a:r>
            <a:br>
              <a:rPr lang="en-GB" b="1">
                <a:solidFill>
                  <a:srgbClr val="002060"/>
                </a:solidFill>
                <a:latin typeface="Avenir"/>
                <a:ea typeface="Avenir"/>
                <a:cs typeface="Avenir"/>
                <a:sym typeface="Avenir"/>
              </a:rPr>
            </a:br>
            <a:r>
              <a:rPr lang="en-GB" b="1">
                <a:solidFill>
                  <a:srgbClr val="002060"/>
                </a:solidFill>
                <a:latin typeface="Avenir"/>
                <a:ea typeface="Avenir"/>
                <a:cs typeface="Avenir"/>
                <a:sym typeface="Avenir"/>
              </a:rPr>
              <a:t>chartered.college/join/student-membership/</a:t>
            </a:r>
            <a:endParaRPr b="1">
              <a:solidFill>
                <a:srgbClr val="002060"/>
              </a:solidFill>
              <a:latin typeface="Avenir"/>
              <a:ea typeface="Avenir"/>
              <a:cs typeface="Avenir"/>
              <a:sym typeface="Avenir"/>
            </a:endParaRPr>
          </a:p>
          <a:p>
            <a:pPr marL="0" lvl="0" indent="0" algn="l" rtl="0">
              <a:lnSpc>
                <a:spcPct val="90000"/>
              </a:lnSpc>
              <a:spcBef>
                <a:spcPts val="750"/>
              </a:spcBef>
              <a:spcAft>
                <a:spcPts val="0"/>
              </a:spcAft>
              <a:buClr>
                <a:schemeClr val="lt1"/>
              </a:buClr>
              <a:buSzPts val="2000"/>
              <a:buFont typeface="Avenir"/>
              <a:buNone/>
            </a:pPr>
            <a:endParaRPr b="1">
              <a:solidFill>
                <a:srgbClr val="002060"/>
              </a:solidFill>
              <a:latin typeface="Avenir"/>
              <a:ea typeface="Avenir"/>
              <a:cs typeface="Avenir"/>
              <a:sym typeface="Avenir"/>
            </a:endParaRPr>
          </a:p>
          <a:p>
            <a:pPr marL="0" lvl="0" indent="0" algn="l" rtl="0">
              <a:lnSpc>
                <a:spcPct val="115000"/>
              </a:lnSpc>
              <a:spcBef>
                <a:spcPts val="0"/>
              </a:spcBef>
              <a:spcAft>
                <a:spcPts val="0"/>
              </a:spcAft>
              <a:buClr>
                <a:srgbClr val="000000"/>
              </a:buClr>
              <a:buSzPts val="1100"/>
              <a:buFont typeface="Arial"/>
              <a:buNone/>
            </a:pPr>
            <a:endParaRPr>
              <a:solidFill>
                <a:srgbClr val="002060"/>
              </a:solidFill>
              <a:latin typeface="Avenir"/>
              <a:ea typeface="Avenir"/>
              <a:cs typeface="Avenir"/>
              <a:sym typeface="Avenir"/>
            </a:endParaRPr>
          </a:p>
        </p:txBody>
      </p:sp>
      <p:sp>
        <p:nvSpPr>
          <p:cNvPr id="263" name="Google Shape;263;p30"/>
          <p:cNvSpPr txBox="1"/>
          <p:nvPr/>
        </p:nvSpPr>
        <p:spPr>
          <a:xfrm>
            <a:off x="4697275" y="1836725"/>
            <a:ext cx="3693900" cy="780300"/>
          </a:xfrm>
          <a:prstGeom prst="rect">
            <a:avLst/>
          </a:prstGeom>
          <a:noFill/>
          <a:ln>
            <a:noFill/>
          </a:ln>
        </p:spPr>
        <p:txBody>
          <a:bodyPr spcFirstLastPara="1" wrap="square" lIns="18000" tIns="91425" rIns="91425" bIns="91425" anchor="t" anchorCtr="0">
            <a:noAutofit/>
          </a:bodyPr>
          <a:lstStyle/>
          <a:p>
            <a:pPr marL="0" lvl="0" indent="0" algn="l" rtl="0">
              <a:lnSpc>
                <a:spcPct val="90000"/>
              </a:lnSpc>
              <a:spcBef>
                <a:spcPts val="0"/>
              </a:spcBef>
              <a:spcAft>
                <a:spcPts val="0"/>
              </a:spcAft>
              <a:buClr>
                <a:srgbClr val="25346B"/>
              </a:buClr>
              <a:buSzPts val="3200"/>
              <a:buFont typeface="Avenir"/>
              <a:buNone/>
            </a:pPr>
            <a:r>
              <a:rPr lang="en-GB" b="1">
                <a:solidFill>
                  <a:srgbClr val="25346B"/>
                </a:solidFill>
                <a:latin typeface="Avenir"/>
                <a:ea typeface="Avenir"/>
                <a:cs typeface="Avenir"/>
                <a:sym typeface="Avenir"/>
              </a:rPr>
              <a:t>Free as a Student Teacher</a:t>
            </a:r>
            <a:br>
              <a:rPr lang="en-GB" b="1">
                <a:solidFill>
                  <a:srgbClr val="25346B"/>
                </a:solidFill>
                <a:latin typeface="Avenir"/>
                <a:ea typeface="Avenir"/>
                <a:cs typeface="Avenir"/>
                <a:sym typeface="Avenir"/>
              </a:rPr>
            </a:br>
            <a:endParaRPr b="1">
              <a:solidFill>
                <a:srgbClr val="25346B"/>
              </a:solidFill>
              <a:latin typeface="Avenir"/>
              <a:ea typeface="Avenir"/>
              <a:cs typeface="Avenir"/>
              <a:sym typeface="Avenir"/>
            </a:endParaRPr>
          </a:p>
          <a:p>
            <a:pPr marL="0" lvl="0" indent="0" algn="l" rtl="0">
              <a:lnSpc>
                <a:spcPct val="90000"/>
              </a:lnSpc>
              <a:spcBef>
                <a:spcPts val="750"/>
              </a:spcBef>
              <a:spcAft>
                <a:spcPts val="0"/>
              </a:spcAft>
              <a:buClr>
                <a:srgbClr val="25346B"/>
              </a:buClr>
              <a:buSzPts val="3200"/>
              <a:buFont typeface="Avenir"/>
              <a:buNone/>
            </a:pPr>
            <a:r>
              <a:rPr lang="en-GB" b="1">
                <a:solidFill>
                  <a:srgbClr val="25346B"/>
                </a:solidFill>
                <a:latin typeface="Avenir"/>
                <a:ea typeface="Avenir"/>
                <a:cs typeface="Avenir"/>
                <a:sym typeface="Avenir"/>
              </a:rPr>
              <a:t>£2.00 per month as an ECT</a:t>
            </a:r>
            <a:endParaRPr b="1">
              <a:solidFill>
                <a:srgbClr val="25346B"/>
              </a:solidFill>
              <a:latin typeface="Avenir"/>
              <a:ea typeface="Avenir"/>
              <a:cs typeface="Avenir"/>
              <a:sym typeface="Avenir"/>
            </a:endParaRPr>
          </a:p>
          <a:p>
            <a:pPr marL="0" lvl="0" indent="0" algn="l" rtl="0">
              <a:lnSpc>
                <a:spcPct val="115000"/>
              </a:lnSpc>
              <a:spcBef>
                <a:spcPts val="0"/>
              </a:spcBef>
              <a:spcAft>
                <a:spcPts val="0"/>
              </a:spcAft>
              <a:buClr>
                <a:srgbClr val="000000"/>
              </a:buClr>
              <a:buSzPts val="1100"/>
              <a:buFont typeface="Arial"/>
              <a:buNone/>
            </a:pPr>
            <a:endParaRPr>
              <a:latin typeface="Avenir"/>
              <a:ea typeface="Avenir"/>
              <a:cs typeface="Avenir"/>
              <a:sym typeface="Avenir"/>
            </a:endParaRPr>
          </a:p>
        </p:txBody>
      </p:sp>
      <p:pic>
        <p:nvPicPr>
          <p:cNvPr id="264" name="Google Shape;264;p30" descr="A qr code on a white background&#10;&#10;Description automatically generated"/>
          <p:cNvPicPr preferRelativeResize="0"/>
          <p:nvPr/>
        </p:nvPicPr>
        <p:blipFill rotWithShape="1">
          <a:blip r:embed="rId3">
            <a:alphaModFix/>
          </a:blip>
          <a:srcRect/>
          <a:stretch/>
        </p:blipFill>
        <p:spPr>
          <a:xfrm>
            <a:off x="1253474" y="1694226"/>
            <a:ext cx="2231377" cy="289182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8</a:t>
            </a:fld>
            <a:endParaRPr/>
          </a:p>
        </p:txBody>
      </p:sp>
      <p:sp>
        <p:nvSpPr>
          <p:cNvPr id="270" name="Google Shape;270;p31"/>
          <p:cNvSpPr txBox="1">
            <a:spLocks noGrp="1"/>
          </p:cNvSpPr>
          <p:nvPr>
            <p:ph type="sldNum" idx="2"/>
          </p:nvPr>
        </p:nvSpPr>
        <p:spPr>
          <a:xfrm>
            <a:off x="6773209" y="4586050"/>
            <a:ext cx="1697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8</a:t>
            </a:fld>
            <a:endParaRPr/>
          </a:p>
        </p:txBody>
      </p:sp>
      <p:sp>
        <p:nvSpPr>
          <p:cNvPr id="271" name="Google Shape;271;p31"/>
          <p:cNvSpPr/>
          <p:nvPr/>
        </p:nvSpPr>
        <p:spPr>
          <a:xfrm>
            <a:off x="29150" y="0"/>
            <a:ext cx="4852200" cy="5143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72" name="Google Shape;272;p31"/>
          <p:cNvSpPr txBox="1"/>
          <p:nvPr/>
        </p:nvSpPr>
        <p:spPr>
          <a:xfrm>
            <a:off x="1057675" y="1143461"/>
            <a:ext cx="3464100" cy="1664400"/>
          </a:xfrm>
          <a:prstGeom prst="rect">
            <a:avLst/>
          </a:prstGeom>
          <a:noFill/>
          <a:ln>
            <a:noFill/>
          </a:ln>
        </p:spPr>
        <p:txBody>
          <a:bodyPr spcFirstLastPara="1" wrap="square" lIns="18000" tIns="91425" rIns="91425" bIns="91425" anchor="t" anchorCtr="0">
            <a:noAutofit/>
          </a:bodyPr>
          <a:lstStyle/>
          <a:p>
            <a:pPr marL="0" lvl="0" indent="0" algn="l" rtl="0">
              <a:spcBef>
                <a:spcPts val="0"/>
              </a:spcBef>
              <a:spcAft>
                <a:spcPts val="0"/>
              </a:spcAft>
              <a:buClr>
                <a:schemeClr val="dk1"/>
              </a:buClr>
              <a:buSzPts val="1100"/>
              <a:buFont typeface="Arial"/>
              <a:buNone/>
            </a:pPr>
            <a:r>
              <a:rPr lang="en-GB" sz="1100">
                <a:solidFill>
                  <a:srgbClr val="002060"/>
                </a:solidFill>
                <a:latin typeface="Avenir"/>
                <a:ea typeface="Avenir"/>
                <a:cs typeface="Avenir"/>
                <a:sym typeface="Avenir"/>
              </a:rPr>
              <a:t>Resources are high quality and reliable.</a:t>
            </a:r>
            <a:endParaRPr sz="1100">
              <a:solidFill>
                <a:schemeClr val="dk1"/>
              </a:solidFill>
              <a:latin typeface="Avenir"/>
              <a:ea typeface="Avenir"/>
              <a:cs typeface="Avenir"/>
              <a:sym typeface="Avenir"/>
            </a:endParaRPr>
          </a:p>
          <a:p>
            <a:pPr marL="0" lvl="0" indent="0" algn="l" rtl="0">
              <a:spcBef>
                <a:spcPts val="0"/>
              </a:spcBef>
              <a:spcAft>
                <a:spcPts val="0"/>
              </a:spcAft>
              <a:buNone/>
            </a:pPr>
            <a:br>
              <a:rPr lang="en-GB" sz="1100">
                <a:solidFill>
                  <a:srgbClr val="002060"/>
                </a:solidFill>
                <a:latin typeface="Avenir"/>
                <a:ea typeface="Avenir"/>
                <a:cs typeface="Avenir"/>
                <a:sym typeface="Avenir"/>
              </a:rPr>
            </a:br>
            <a:r>
              <a:rPr lang="en-GB" sz="1100">
                <a:solidFill>
                  <a:srgbClr val="002060"/>
                </a:solidFill>
                <a:latin typeface="Avenir"/>
                <a:ea typeface="Avenir"/>
                <a:cs typeface="Avenir"/>
                <a:sym typeface="Avenir"/>
              </a:rPr>
              <a:t>Resources, articles, videos for teachers, school leaders and those supporting teachers</a:t>
            </a:r>
            <a:br>
              <a:rPr lang="en-GB" sz="1100">
                <a:solidFill>
                  <a:srgbClr val="002060"/>
                </a:solidFill>
                <a:latin typeface="Avenir"/>
                <a:ea typeface="Avenir"/>
                <a:cs typeface="Avenir"/>
                <a:sym typeface="Avenir"/>
              </a:rPr>
            </a:br>
            <a:endParaRPr sz="1100">
              <a:solidFill>
                <a:schemeClr val="dk1"/>
              </a:solidFill>
              <a:latin typeface="Avenir"/>
              <a:ea typeface="Avenir"/>
              <a:cs typeface="Avenir"/>
              <a:sym typeface="Avenir"/>
            </a:endParaRPr>
          </a:p>
          <a:p>
            <a:pPr marL="0" lvl="0" indent="0" algn="l" rtl="0">
              <a:spcBef>
                <a:spcPts val="0"/>
              </a:spcBef>
              <a:spcAft>
                <a:spcPts val="0"/>
              </a:spcAft>
              <a:buNone/>
            </a:pPr>
            <a:r>
              <a:rPr lang="en-GB" sz="1100">
                <a:solidFill>
                  <a:srgbClr val="002060"/>
                </a:solidFill>
                <a:latin typeface="Avenir"/>
                <a:ea typeface="Avenir"/>
                <a:cs typeface="Avenir"/>
                <a:sym typeface="Avenir"/>
              </a:rPr>
              <a:t>High quality, RELIABLE information written by teachers and other education experts, all in one place</a:t>
            </a:r>
            <a:br>
              <a:rPr lang="en-GB" sz="1100">
                <a:solidFill>
                  <a:srgbClr val="002060"/>
                </a:solidFill>
                <a:latin typeface="Avenir"/>
                <a:ea typeface="Avenir"/>
                <a:cs typeface="Avenir"/>
                <a:sym typeface="Avenir"/>
              </a:rPr>
            </a:br>
            <a:endParaRPr sz="1100">
              <a:solidFill>
                <a:schemeClr val="dk1"/>
              </a:solidFill>
              <a:latin typeface="Avenir"/>
              <a:ea typeface="Avenir"/>
              <a:cs typeface="Avenir"/>
              <a:sym typeface="Avenir"/>
            </a:endParaRPr>
          </a:p>
          <a:p>
            <a:pPr marL="0" lvl="0" indent="0" algn="l" rtl="0">
              <a:spcBef>
                <a:spcPts val="0"/>
              </a:spcBef>
              <a:spcAft>
                <a:spcPts val="0"/>
              </a:spcAft>
              <a:buNone/>
            </a:pPr>
            <a:r>
              <a:rPr lang="en-GB" sz="1100">
                <a:solidFill>
                  <a:srgbClr val="002060"/>
                </a:solidFill>
                <a:latin typeface="Avenir"/>
                <a:ea typeface="Avenir"/>
                <a:cs typeface="Avenir"/>
                <a:sym typeface="Avenir"/>
              </a:rPr>
              <a:t>Extensive database of research and insights to support your practice and make a difference</a:t>
            </a:r>
            <a:br>
              <a:rPr lang="en-GB" sz="1100">
                <a:solidFill>
                  <a:srgbClr val="002060"/>
                </a:solidFill>
                <a:latin typeface="Avenir"/>
                <a:ea typeface="Avenir"/>
                <a:cs typeface="Avenir"/>
                <a:sym typeface="Avenir"/>
              </a:rPr>
            </a:br>
            <a:endParaRPr sz="1100">
              <a:solidFill>
                <a:schemeClr val="dk1"/>
              </a:solidFill>
              <a:latin typeface="Avenir"/>
              <a:ea typeface="Avenir"/>
              <a:cs typeface="Avenir"/>
              <a:sym typeface="Avenir"/>
            </a:endParaRPr>
          </a:p>
          <a:p>
            <a:pPr marL="0" lvl="0" indent="0" algn="l" rtl="0">
              <a:spcBef>
                <a:spcPts val="0"/>
              </a:spcBef>
              <a:spcAft>
                <a:spcPts val="0"/>
              </a:spcAft>
              <a:buNone/>
            </a:pPr>
            <a:r>
              <a:rPr lang="en-GB" sz="1100" b="1">
                <a:solidFill>
                  <a:srgbClr val="002060"/>
                </a:solidFill>
                <a:latin typeface="Avenir"/>
                <a:ea typeface="Avenir"/>
                <a:cs typeface="Avenir"/>
                <a:sym typeface="Avenir"/>
              </a:rPr>
              <a:t>Make the most of your membership </a:t>
            </a:r>
            <a:r>
              <a:rPr lang="en-GB" sz="1100">
                <a:solidFill>
                  <a:srgbClr val="002060"/>
                </a:solidFill>
                <a:latin typeface="Avenir"/>
                <a:ea typeface="Avenir"/>
                <a:cs typeface="Avenir"/>
                <a:sym typeface="Avenir"/>
              </a:rPr>
              <a:t>pdf with links and tools inside to help you get started with our resources</a:t>
            </a:r>
            <a:br>
              <a:rPr lang="en-GB" sz="1100">
                <a:solidFill>
                  <a:srgbClr val="002060"/>
                </a:solidFill>
                <a:latin typeface="Avenir"/>
                <a:ea typeface="Avenir"/>
                <a:cs typeface="Avenir"/>
                <a:sym typeface="Avenir"/>
              </a:rPr>
            </a:br>
            <a:endParaRPr sz="1100">
              <a:solidFill>
                <a:schemeClr val="dk1"/>
              </a:solidFill>
              <a:latin typeface="Avenir"/>
              <a:ea typeface="Avenir"/>
              <a:cs typeface="Avenir"/>
              <a:sym typeface="Avenir"/>
            </a:endParaRPr>
          </a:p>
          <a:p>
            <a:pPr marL="0" lvl="0" indent="0" algn="l" rtl="0">
              <a:spcBef>
                <a:spcPts val="0"/>
              </a:spcBef>
              <a:spcAft>
                <a:spcPts val="0"/>
              </a:spcAft>
              <a:buNone/>
            </a:pPr>
            <a:r>
              <a:rPr lang="en-GB" sz="1100" b="1">
                <a:solidFill>
                  <a:srgbClr val="002060"/>
                </a:solidFill>
                <a:latin typeface="Avenir"/>
                <a:ea typeface="Avenir"/>
                <a:cs typeface="Avenir"/>
                <a:sym typeface="Avenir"/>
              </a:rPr>
              <a:t>Reflective tool </a:t>
            </a:r>
            <a:r>
              <a:rPr lang="en-GB" sz="1100">
                <a:solidFill>
                  <a:srgbClr val="002060"/>
                </a:solidFill>
                <a:latin typeface="Avenir"/>
                <a:ea typeface="Avenir"/>
                <a:cs typeface="Avenir"/>
                <a:sym typeface="Avenir"/>
              </a:rPr>
              <a:t>(pdf) which you can use with all resources and add to your evidence portfolios when finished</a:t>
            </a:r>
            <a:endParaRPr sz="1100">
              <a:solidFill>
                <a:schemeClr val="dk1"/>
              </a:solidFill>
              <a:latin typeface="Avenir"/>
              <a:ea typeface="Avenir"/>
              <a:cs typeface="Avenir"/>
              <a:sym typeface="Avenir"/>
            </a:endParaRPr>
          </a:p>
          <a:p>
            <a:pPr marL="0" lvl="0" indent="0" algn="l" rtl="0">
              <a:spcBef>
                <a:spcPts val="0"/>
              </a:spcBef>
              <a:spcAft>
                <a:spcPts val="0"/>
              </a:spcAft>
              <a:buNone/>
            </a:pPr>
            <a:br>
              <a:rPr lang="en-GB" sz="1100" b="1">
                <a:solidFill>
                  <a:srgbClr val="002060"/>
                </a:solidFill>
                <a:latin typeface="Avenir"/>
                <a:ea typeface="Avenir"/>
                <a:cs typeface="Avenir"/>
                <a:sym typeface="Avenir"/>
              </a:rPr>
            </a:br>
            <a:r>
              <a:rPr lang="en-GB" sz="1100" b="1">
                <a:solidFill>
                  <a:srgbClr val="002060"/>
                </a:solidFill>
                <a:latin typeface="Avenir"/>
                <a:ea typeface="Avenir"/>
                <a:cs typeface="Avenir"/>
                <a:sym typeface="Avenir"/>
              </a:rPr>
              <a:t>Critical appraisal tool </a:t>
            </a:r>
            <a:r>
              <a:rPr lang="en-GB" sz="1100">
                <a:solidFill>
                  <a:srgbClr val="002060"/>
                </a:solidFill>
                <a:latin typeface="Avenir"/>
                <a:ea typeface="Avenir"/>
                <a:cs typeface="Avenir"/>
                <a:sym typeface="Avenir"/>
              </a:rPr>
              <a:t>(pdf) to develop your research appraisal skills.</a:t>
            </a:r>
            <a:endParaRPr sz="1100" b="1">
              <a:solidFill>
                <a:srgbClr val="002060"/>
              </a:solidFill>
              <a:latin typeface="Avenir"/>
              <a:ea typeface="Avenir"/>
              <a:cs typeface="Avenir"/>
              <a:sym typeface="Avenir"/>
            </a:endParaRPr>
          </a:p>
        </p:txBody>
      </p:sp>
      <p:pic>
        <p:nvPicPr>
          <p:cNvPr id="273" name="Google Shape;273;p31"/>
          <p:cNvPicPr preferRelativeResize="0"/>
          <p:nvPr/>
        </p:nvPicPr>
        <p:blipFill>
          <a:blip r:embed="rId3">
            <a:alphaModFix/>
          </a:blip>
          <a:stretch>
            <a:fillRect/>
          </a:stretch>
        </p:blipFill>
        <p:spPr>
          <a:xfrm>
            <a:off x="752875" y="1605122"/>
            <a:ext cx="131478" cy="131479"/>
          </a:xfrm>
          <a:prstGeom prst="rect">
            <a:avLst/>
          </a:prstGeom>
          <a:noFill/>
          <a:ln>
            <a:noFill/>
          </a:ln>
        </p:spPr>
      </p:pic>
      <p:pic>
        <p:nvPicPr>
          <p:cNvPr id="274" name="Google Shape;274;p31"/>
          <p:cNvPicPr preferRelativeResize="0"/>
          <p:nvPr/>
        </p:nvPicPr>
        <p:blipFill>
          <a:blip r:embed="rId3">
            <a:alphaModFix/>
          </a:blip>
          <a:stretch>
            <a:fillRect/>
          </a:stretch>
        </p:blipFill>
        <p:spPr>
          <a:xfrm>
            <a:off x="752875" y="2062322"/>
            <a:ext cx="131478" cy="131479"/>
          </a:xfrm>
          <a:prstGeom prst="rect">
            <a:avLst/>
          </a:prstGeom>
          <a:noFill/>
          <a:ln>
            <a:noFill/>
          </a:ln>
        </p:spPr>
      </p:pic>
      <p:pic>
        <p:nvPicPr>
          <p:cNvPr id="275" name="Google Shape;275;p31"/>
          <p:cNvPicPr preferRelativeResize="0"/>
          <p:nvPr/>
        </p:nvPicPr>
        <p:blipFill>
          <a:blip r:embed="rId3">
            <a:alphaModFix/>
          </a:blip>
          <a:stretch>
            <a:fillRect/>
          </a:stretch>
        </p:blipFill>
        <p:spPr>
          <a:xfrm>
            <a:off x="752875" y="2595722"/>
            <a:ext cx="131478" cy="131479"/>
          </a:xfrm>
          <a:prstGeom prst="rect">
            <a:avLst/>
          </a:prstGeom>
          <a:noFill/>
          <a:ln>
            <a:noFill/>
          </a:ln>
        </p:spPr>
      </p:pic>
      <p:pic>
        <p:nvPicPr>
          <p:cNvPr id="276" name="Google Shape;276;p31"/>
          <p:cNvPicPr preferRelativeResize="0"/>
          <p:nvPr/>
        </p:nvPicPr>
        <p:blipFill>
          <a:blip r:embed="rId3">
            <a:alphaModFix/>
          </a:blip>
          <a:stretch>
            <a:fillRect/>
          </a:stretch>
        </p:blipFill>
        <p:spPr>
          <a:xfrm>
            <a:off x="752875" y="3129122"/>
            <a:ext cx="131478" cy="131479"/>
          </a:xfrm>
          <a:prstGeom prst="rect">
            <a:avLst/>
          </a:prstGeom>
          <a:noFill/>
          <a:ln>
            <a:noFill/>
          </a:ln>
        </p:spPr>
      </p:pic>
      <p:pic>
        <p:nvPicPr>
          <p:cNvPr id="277" name="Google Shape;277;p31"/>
          <p:cNvPicPr preferRelativeResize="0"/>
          <p:nvPr/>
        </p:nvPicPr>
        <p:blipFill>
          <a:blip r:embed="rId3">
            <a:alphaModFix/>
          </a:blip>
          <a:stretch>
            <a:fillRect/>
          </a:stretch>
        </p:blipFill>
        <p:spPr>
          <a:xfrm>
            <a:off x="752875" y="3738722"/>
            <a:ext cx="131478" cy="131479"/>
          </a:xfrm>
          <a:prstGeom prst="rect">
            <a:avLst/>
          </a:prstGeom>
          <a:noFill/>
          <a:ln>
            <a:noFill/>
          </a:ln>
        </p:spPr>
      </p:pic>
      <p:pic>
        <p:nvPicPr>
          <p:cNvPr id="278" name="Google Shape;278;p31"/>
          <p:cNvPicPr preferRelativeResize="0"/>
          <p:nvPr/>
        </p:nvPicPr>
        <p:blipFill>
          <a:blip r:embed="rId3">
            <a:alphaModFix/>
          </a:blip>
          <a:stretch>
            <a:fillRect/>
          </a:stretch>
        </p:blipFill>
        <p:spPr>
          <a:xfrm>
            <a:off x="752875" y="4424522"/>
            <a:ext cx="131478" cy="131479"/>
          </a:xfrm>
          <a:prstGeom prst="rect">
            <a:avLst/>
          </a:prstGeom>
          <a:noFill/>
          <a:ln>
            <a:noFill/>
          </a:ln>
        </p:spPr>
      </p:pic>
      <p:pic>
        <p:nvPicPr>
          <p:cNvPr id="279" name="Google Shape;279;p31"/>
          <p:cNvPicPr preferRelativeResize="0"/>
          <p:nvPr/>
        </p:nvPicPr>
        <p:blipFill>
          <a:blip r:embed="rId4">
            <a:alphaModFix/>
          </a:blip>
          <a:stretch>
            <a:fillRect/>
          </a:stretch>
        </p:blipFill>
        <p:spPr>
          <a:xfrm>
            <a:off x="316850" y="-20925"/>
            <a:ext cx="3821276" cy="15113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2"/>
          <p:cNvSpPr txBox="1">
            <a:spLocks noGrp="1"/>
          </p:cNvSpPr>
          <p:nvPr>
            <p:ph type="title"/>
          </p:nvPr>
        </p:nvSpPr>
        <p:spPr>
          <a:xfrm>
            <a:off x="752875" y="285175"/>
            <a:ext cx="5600100" cy="1015800"/>
          </a:xfrm>
          <a:prstGeom prst="rect">
            <a:avLst/>
          </a:prstGeom>
        </p:spPr>
        <p:txBody>
          <a:bodyPr spcFirstLastPara="1" wrap="square" lIns="0" tIns="91425" rIns="91425" bIns="91425" anchor="t" anchorCtr="0">
            <a:spAutoFit/>
          </a:bodyPr>
          <a:lstStyle/>
          <a:p>
            <a:pPr marL="0" lvl="0" indent="0" algn="l" rtl="0">
              <a:spcBef>
                <a:spcPts val="0"/>
              </a:spcBef>
              <a:spcAft>
                <a:spcPts val="0"/>
              </a:spcAft>
              <a:buNone/>
            </a:pPr>
            <a:r>
              <a:rPr lang="en-GB"/>
              <a:t>Make the most of your membership</a:t>
            </a:r>
            <a:endParaRPr/>
          </a:p>
        </p:txBody>
      </p:sp>
      <p:sp>
        <p:nvSpPr>
          <p:cNvPr id="285" name="Google Shape;285;p32"/>
          <p:cNvSpPr txBox="1">
            <a:spLocks noGrp="1"/>
          </p:cNvSpPr>
          <p:nvPr>
            <p:ph type="sldNum" idx="12"/>
          </p:nvPr>
        </p:nvSpPr>
        <p:spPr>
          <a:xfrm>
            <a:off x="6551941" y="4352224"/>
            <a:ext cx="1532700" cy="3528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GB"/>
              <a:t>9</a:t>
            </a:fld>
            <a:endParaRPr/>
          </a:p>
        </p:txBody>
      </p:sp>
      <p:sp>
        <p:nvSpPr>
          <p:cNvPr id="286" name="Google Shape;286;p32"/>
          <p:cNvSpPr txBox="1"/>
          <p:nvPr/>
        </p:nvSpPr>
        <p:spPr>
          <a:xfrm>
            <a:off x="1059350" y="4404836"/>
            <a:ext cx="3592200" cy="19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a:solidFill>
                <a:srgbClr val="192A55"/>
              </a:solidFill>
            </a:endParaRPr>
          </a:p>
        </p:txBody>
      </p:sp>
      <p:pic>
        <p:nvPicPr>
          <p:cNvPr id="287" name="Google Shape;287;p32"/>
          <p:cNvPicPr preferRelativeResize="0"/>
          <p:nvPr/>
        </p:nvPicPr>
        <p:blipFill>
          <a:blip r:embed="rId3">
            <a:alphaModFix/>
          </a:blip>
          <a:stretch>
            <a:fillRect/>
          </a:stretch>
        </p:blipFill>
        <p:spPr>
          <a:xfrm>
            <a:off x="3328888" y="1300975"/>
            <a:ext cx="2486225" cy="3252692"/>
          </a:xfrm>
          <a:prstGeom prst="rect">
            <a:avLst/>
          </a:prstGeom>
          <a:noFill/>
          <a:ln>
            <a:noFill/>
          </a:ln>
          <a:effectLst>
            <a:outerShdw blurRad="57150" dist="19050" dir="5400000" algn="bl" rotWithShape="0">
              <a:srgbClr val="000000">
                <a:alpha val="50000"/>
              </a:srgbClr>
            </a:outerShdw>
          </a:effectLst>
        </p:spPr>
      </p:pic>
      <p:pic>
        <p:nvPicPr>
          <p:cNvPr id="288" name="Google Shape;288;p32"/>
          <p:cNvPicPr preferRelativeResize="0"/>
          <p:nvPr/>
        </p:nvPicPr>
        <p:blipFill>
          <a:blip r:embed="rId4">
            <a:alphaModFix/>
          </a:blip>
          <a:stretch>
            <a:fillRect/>
          </a:stretch>
        </p:blipFill>
        <p:spPr>
          <a:xfrm>
            <a:off x="647900" y="1346225"/>
            <a:ext cx="2293339" cy="3252701"/>
          </a:xfrm>
          <a:prstGeom prst="rect">
            <a:avLst/>
          </a:prstGeom>
          <a:noFill/>
          <a:ln>
            <a:noFill/>
          </a:ln>
          <a:effectLst>
            <a:outerShdw blurRad="57150" dist="19050" dir="5400000" algn="bl" rotWithShape="0">
              <a:srgbClr val="000000">
                <a:alpha val="50000"/>
              </a:srgbClr>
            </a:outerShdw>
          </a:effectLst>
        </p:spPr>
      </p:pic>
      <p:pic>
        <p:nvPicPr>
          <p:cNvPr id="289" name="Google Shape;289;p32"/>
          <p:cNvPicPr preferRelativeResize="0"/>
          <p:nvPr/>
        </p:nvPicPr>
        <p:blipFill>
          <a:blip r:embed="rId5">
            <a:alphaModFix/>
          </a:blip>
          <a:stretch>
            <a:fillRect/>
          </a:stretch>
        </p:blipFill>
        <p:spPr>
          <a:xfrm>
            <a:off x="6288100" y="2069915"/>
            <a:ext cx="2293349" cy="1965187"/>
          </a:xfrm>
          <a:prstGeom prst="rect">
            <a:avLst/>
          </a:prstGeom>
          <a:noFill/>
          <a:ln>
            <a:noFill/>
          </a:ln>
        </p:spPr>
      </p:pic>
      <p:pic>
        <p:nvPicPr>
          <p:cNvPr id="290" name="Google Shape;290;p32"/>
          <p:cNvPicPr preferRelativeResize="0"/>
          <p:nvPr/>
        </p:nvPicPr>
        <p:blipFill>
          <a:blip r:embed="rId6">
            <a:alphaModFix/>
          </a:blip>
          <a:stretch>
            <a:fillRect/>
          </a:stretch>
        </p:blipFill>
        <p:spPr>
          <a:xfrm>
            <a:off x="6276773" y="1342508"/>
            <a:ext cx="2293351" cy="3260142"/>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theme/theme1.xml><?xml version="1.0" encoding="utf-8"?>
<a:theme xmlns:a="http://schemas.openxmlformats.org/drawingml/2006/main" name="Chartered College of Teaching">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684</Words>
  <Application>Microsoft Office PowerPoint</Application>
  <PresentationFormat>On-screen Show (16:9)</PresentationFormat>
  <Paragraphs>85</Paragraphs>
  <Slides>16</Slides>
  <Notes>16</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Verdana</vt:lpstr>
      <vt:lpstr>Calibri</vt:lpstr>
      <vt:lpstr>Lora</vt:lpstr>
      <vt:lpstr>Avenir</vt:lpstr>
      <vt:lpstr>Chartered College of Teaching</vt:lpstr>
      <vt:lpstr>Your Student Membership </vt:lpstr>
      <vt:lpstr>PowerPoint Presentation</vt:lpstr>
      <vt:lpstr>Today</vt:lpstr>
      <vt:lpstr>PowerPoint Presentation</vt:lpstr>
      <vt:lpstr>Professor Dame Alison Peacock, CEO</vt:lpstr>
      <vt:lpstr>How can we support you as a student and ECT?</vt:lpstr>
      <vt:lpstr>Membership for you </vt:lpstr>
      <vt:lpstr>PowerPoint Presentation</vt:lpstr>
      <vt:lpstr>Make the most of your membership</vt:lpstr>
      <vt:lpstr>PowerPoint Presentation</vt:lpstr>
      <vt:lpstr>How to use a video from the Video Hub </vt:lpstr>
      <vt:lpstr>PowerPoint Presentation</vt:lpstr>
      <vt:lpstr>PowerPoint Presentation</vt:lpstr>
      <vt:lpstr>Next Steps</vt:lpstr>
      <vt:lpstr>Any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Carrie Loughran-Smith</cp:lastModifiedBy>
  <cp:revision>1</cp:revision>
  <dcterms:modified xsi:type="dcterms:W3CDTF">2025-06-23T12:48:41Z</dcterms:modified>
</cp:coreProperties>
</file>