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86" r:id="rId2"/>
    <p:sldId id="344"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58"/>
  </p:normalViewPr>
  <p:slideViewPr>
    <p:cSldViewPr snapToGrid="0">
      <p:cViewPr varScale="1">
        <p:scale>
          <a:sx n="104" d="100"/>
          <a:sy n="104" d="100"/>
        </p:scale>
        <p:origin x="232"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DEB823-3477-4101-8F49-E9F86576660C}"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1BD3E98B-665E-400E-9187-C62DCE5F948D}">
      <dgm:prSet/>
      <dgm:spPr/>
      <dgm:t>
        <a:bodyPr/>
        <a:lstStyle/>
        <a:p>
          <a:r>
            <a:rPr lang="en-GB" dirty="0"/>
            <a:t>Following the exam board on Thursday July 10</a:t>
          </a:r>
          <a:r>
            <a:rPr lang="en-GB" baseline="30000" dirty="0"/>
            <a:t>th </a:t>
          </a:r>
          <a:r>
            <a:rPr lang="en-GB" dirty="0"/>
            <a:t>an email will be sent confirming your award</a:t>
          </a:r>
          <a:endParaRPr lang="en-US" dirty="0"/>
        </a:p>
      </dgm:t>
    </dgm:pt>
    <dgm:pt modelId="{ACD3FE5F-7AB9-4A4E-851A-07706990F812}" type="parTrans" cxnId="{DE7A6905-2CD4-47B0-9E1A-3045C28DB94A}">
      <dgm:prSet/>
      <dgm:spPr/>
      <dgm:t>
        <a:bodyPr/>
        <a:lstStyle/>
        <a:p>
          <a:endParaRPr lang="en-US"/>
        </a:p>
      </dgm:t>
    </dgm:pt>
    <dgm:pt modelId="{5F823877-1F2A-46A8-92CB-FCB6AF3D8CD2}" type="sibTrans" cxnId="{DE7A6905-2CD4-47B0-9E1A-3045C28DB94A}">
      <dgm:prSet/>
      <dgm:spPr/>
      <dgm:t>
        <a:bodyPr/>
        <a:lstStyle/>
        <a:p>
          <a:endParaRPr lang="en-US"/>
        </a:p>
      </dgm:t>
    </dgm:pt>
    <dgm:pt modelId="{DDFBFF43-8A70-40D1-A55C-EC39D31AEB7B}">
      <dgm:prSet/>
      <dgm:spPr/>
      <dgm:t>
        <a:bodyPr/>
        <a:lstStyle/>
        <a:p>
          <a:r>
            <a:rPr lang="en-GB" dirty="0"/>
            <a:t>Confirmation of QTS can be printed from the DFE portal a few days later. </a:t>
          </a:r>
          <a:endParaRPr lang="en-US" dirty="0"/>
        </a:p>
      </dgm:t>
    </dgm:pt>
    <dgm:pt modelId="{8A59D6A2-9893-46E3-89FB-4CB9E7D21B6E}" type="parTrans" cxnId="{B98012A0-7D76-4BDB-83CC-35F0C52BBAF4}">
      <dgm:prSet/>
      <dgm:spPr/>
      <dgm:t>
        <a:bodyPr/>
        <a:lstStyle/>
        <a:p>
          <a:endParaRPr lang="en-US"/>
        </a:p>
      </dgm:t>
    </dgm:pt>
    <dgm:pt modelId="{B7153627-D129-4291-89B8-3F0FDEFFF159}" type="sibTrans" cxnId="{B98012A0-7D76-4BDB-83CC-35F0C52BBAF4}">
      <dgm:prSet/>
      <dgm:spPr/>
      <dgm:t>
        <a:bodyPr/>
        <a:lstStyle/>
        <a:p>
          <a:endParaRPr lang="en-US"/>
        </a:p>
      </dgm:t>
    </dgm:pt>
    <dgm:pt modelId="{1D258990-E7D5-424A-9A7A-C33F2628B3C6}">
      <dgm:prSet/>
      <dgm:spPr/>
      <dgm:t>
        <a:bodyPr/>
        <a:lstStyle/>
        <a:p>
          <a:r>
            <a:rPr lang="en-GB" dirty="0"/>
            <a:t>The PGCE certificate is sent out from central university. Certificates will go to the address you have given the university. If you are moving, you will need to change it on e-vision. </a:t>
          </a:r>
          <a:endParaRPr lang="en-US" dirty="0"/>
        </a:p>
      </dgm:t>
    </dgm:pt>
    <dgm:pt modelId="{55A1DC46-2049-466C-A42E-C5159DA23293}" type="parTrans" cxnId="{685AC170-945D-4D56-9AC6-367902B5EBDF}">
      <dgm:prSet/>
      <dgm:spPr/>
      <dgm:t>
        <a:bodyPr/>
        <a:lstStyle/>
        <a:p>
          <a:endParaRPr lang="en-US"/>
        </a:p>
      </dgm:t>
    </dgm:pt>
    <dgm:pt modelId="{3E0FB8EB-5D92-41CC-8132-72F9B5CCE657}" type="sibTrans" cxnId="{685AC170-945D-4D56-9AC6-367902B5EBDF}">
      <dgm:prSet/>
      <dgm:spPr/>
      <dgm:t>
        <a:bodyPr/>
        <a:lstStyle/>
        <a:p>
          <a:endParaRPr lang="en-US"/>
        </a:p>
      </dgm:t>
    </dgm:pt>
    <dgm:pt modelId="{38021D1E-7FDB-44F6-8F53-C0BCBA772A50}" type="pres">
      <dgm:prSet presAssocID="{5BDEB823-3477-4101-8F49-E9F86576660C}" presName="root" presStyleCnt="0">
        <dgm:presLayoutVars>
          <dgm:dir/>
          <dgm:resizeHandles val="exact"/>
        </dgm:presLayoutVars>
      </dgm:prSet>
      <dgm:spPr/>
    </dgm:pt>
    <dgm:pt modelId="{7968D8A0-18EF-428B-9CF0-2D649F9B7B2F}" type="pres">
      <dgm:prSet presAssocID="{1BD3E98B-665E-400E-9187-C62DCE5F948D}" presName="compNode" presStyleCnt="0"/>
      <dgm:spPr/>
    </dgm:pt>
    <dgm:pt modelId="{6EAF4229-352A-4CCA-AC86-03A985BF870D}" type="pres">
      <dgm:prSet presAssocID="{1BD3E98B-665E-400E-9187-C62DCE5F948D}" presName="bgRect" presStyleLbl="bgShp" presStyleIdx="0" presStyleCnt="3"/>
      <dgm:spPr/>
    </dgm:pt>
    <dgm:pt modelId="{2DCBF061-3BC3-41BA-96A7-70BEE921E486}" type="pres">
      <dgm:prSet presAssocID="{1BD3E98B-665E-400E-9187-C62DCE5F948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nvelope"/>
        </a:ext>
      </dgm:extLst>
    </dgm:pt>
    <dgm:pt modelId="{BE635559-7B15-4989-A782-CE7E3F54F815}" type="pres">
      <dgm:prSet presAssocID="{1BD3E98B-665E-400E-9187-C62DCE5F948D}" presName="spaceRect" presStyleCnt="0"/>
      <dgm:spPr/>
    </dgm:pt>
    <dgm:pt modelId="{E668CA39-8338-43D9-AB21-9A6C5CCB265D}" type="pres">
      <dgm:prSet presAssocID="{1BD3E98B-665E-400E-9187-C62DCE5F948D}" presName="parTx" presStyleLbl="revTx" presStyleIdx="0" presStyleCnt="3">
        <dgm:presLayoutVars>
          <dgm:chMax val="0"/>
          <dgm:chPref val="0"/>
        </dgm:presLayoutVars>
      </dgm:prSet>
      <dgm:spPr/>
    </dgm:pt>
    <dgm:pt modelId="{EBBAD9DC-64A1-41B1-A144-6EE8D2F4C45B}" type="pres">
      <dgm:prSet presAssocID="{5F823877-1F2A-46A8-92CB-FCB6AF3D8CD2}" presName="sibTrans" presStyleCnt="0"/>
      <dgm:spPr/>
    </dgm:pt>
    <dgm:pt modelId="{E635E011-BC8D-4501-B14D-C2529DDED269}" type="pres">
      <dgm:prSet presAssocID="{DDFBFF43-8A70-40D1-A55C-EC39D31AEB7B}" presName="compNode" presStyleCnt="0"/>
      <dgm:spPr/>
    </dgm:pt>
    <dgm:pt modelId="{46022401-A27C-4E56-B4A8-B4BCD5343F93}" type="pres">
      <dgm:prSet presAssocID="{DDFBFF43-8A70-40D1-A55C-EC39D31AEB7B}" presName="bgRect" presStyleLbl="bgShp" presStyleIdx="1" presStyleCnt="3"/>
      <dgm:spPr/>
    </dgm:pt>
    <dgm:pt modelId="{4F550D21-CA65-4372-B22B-1A84EF0FF9F9}" type="pres">
      <dgm:prSet presAssocID="{DDFBFF43-8A70-40D1-A55C-EC39D31AEB7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Kiosk"/>
        </a:ext>
      </dgm:extLst>
    </dgm:pt>
    <dgm:pt modelId="{0277E6CA-DE70-48A0-B0ED-43994B5071E3}" type="pres">
      <dgm:prSet presAssocID="{DDFBFF43-8A70-40D1-A55C-EC39D31AEB7B}" presName="spaceRect" presStyleCnt="0"/>
      <dgm:spPr/>
    </dgm:pt>
    <dgm:pt modelId="{B09CEB8B-71BD-4B21-A300-B303C4ABDA33}" type="pres">
      <dgm:prSet presAssocID="{DDFBFF43-8A70-40D1-A55C-EC39D31AEB7B}" presName="parTx" presStyleLbl="revTx" presStyleIdx="1" presStyleCnt="3">
        <dgm:presLayoutVars>
          <dgm:chMax val="0"/>
          <dgm:chPref val="0"/>
        </dgm:presLayoutVars>
      </dgm:prSet>
      <dgm:spPr/>
    </dgm:pt>
    <dgm:pt modelId="{4023473B-D08A-44A9-AD89-959D31EF77D6}" type="pres">
      <dgm:prSet presAssocID="{B7153627-D129-4291-89B8-3F0FDEFFF159}" presName="sibTrans" presStyleCnt="0"/>
      <dgm:spPr/>
    </dgm:pt>
    <dgm:pt modelId="{C610E793-6C52-41B2-B5D5-87C61C378A68}" type="pres">
      <dgm:prSet presAssocID="{1D258990-E7D5-424A-9A7A-C33F2628B3C6}" presName="compNode" presStyleCnt="0"/>
      <dgm:spPr/>
    </dgm:pt>
    <dgm:pt modelId="{95B4B582-5B3C-411A-A366-9DEFFABE0DD3}" type="pres">
      <dgm:prSet presAssocID="{1D258990-E7D5-424A-9A7A-C33F2628B3C6}" presName="bgRect" presStyleLbl="bgShp" presStyleIdx="2" presStyleCnt="3"/>
      <dgm:spPr/>
    </dgm:pt>
    <dgm:pt modelId="{2B488F1F-9457-4A53-8E07-0F3D6BA25DC1}" type="pres">
      <dgm:prSet presAssocID="{1D258990-E7D5-424A-9A7A-C33F2628B3C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ploma"/>
        </a:ext>
      </dgm:extLst>
    </dgm:pt>
    <dgm:pt modelId="{465BA954-A8E2-49AA-90E6-0D6D093D84D4}" type="pres">
      <dgm:prSet presAssocID="{1D258990-E7D5-424A-9A7A-C33F2628B3C6}" presName="spaceRect" presStyleCnt="0"/>
      <dgm:spPr/>
    </dgm:pt>
    <dgm:pt modelId="{5C29AE79-4168-467D-B1A4-A70D141BED2A}" type="pres">
      <dgm:prSet presAssocID="{1D258990-E7D5-424A-9A7A-C33F2628B3C6}" presName="parTx" presStyleLbl="revTx" presStyleIdx="2" presStyleCnt="3">
        <dgm:presLayoutVars>
          <dgm:chMax val="0"/>
          <dgm:chPref val="0"/>
        </dgm:presLayoutVars>
      </dgm:prSet>
      <dgm:spPr/>
    </dgm:pt>
  </dgm:ptLst>
  <dgm:cxnLst>
    <dgm:cxn modelId="{DE7A6905-2CD4-47B0-9E1A-3045C28DB94A}" srcId="{5BDEB823-3477-4101-8F49-E9F86576660C}" destId="{1BD3E98B-665E-400E-9187-C62DCE5F948D}" srcOrd="0" destOrd="0" parTransId="{ACD3FE5F-7AB9-4A4E-851A-07706990F812}" sibTransId="{5F823877-1F2A-46A8-92CB-FCB6AF3D8CD2}"/>
    <dgm:cxn modelId="{CB8DEC16-5719-491D-8B49-B6A8FA34B02D}" type="presOf" srcId="{1D258990-E7D5-424A-9A7A-C33F2628B3C6}" destId="{5C29AE79-4168-467D-B1A4-A70D141BED2A}" srcOrd="0" destOrd="0" presId="urn:microsoft.com/office/officeart/2018/2/layout/IconVerticalSolidList"/>
    <dgm:cxn modelId="{5A0B511C-1A64-4D9A-B05C-2FFFE9D3EE77}" type="presOf" srcId="{1BD3E98B-665E-400E-9187-C62DCE5F948D}" destId="{E668CA39-8338-43D9-AB21-9A6C5CCB265D}" srcOrd="0" destOrd="0" presId="urn:microsoft.com/office/officeart/2018/2/layout/IconVerticalSolidList"/>
    <dgm:cxn modelId="{5772145B-B359-49BB-AC47-685AFA445CB9}" type="presOf" srcId="{DDFBFF43-8A70-40D1-A55C-EC39D31AEB7B}" destId="{B09CEB8B-71BD-4B21-A300-B303C4ABDA33}" srcOrd="0" destOrd="0" presId="urn:microsoft.com/office/officeart/2018/2/layout/IconVerticalSolidList"/>
    <dgm:cxn modelId="{685AC170-945D-4D56-9AC6-367902B5EBDF}" srcId="{5BDEB823-3477-4101-8F49-E9F86576660C}" destId="{1D258990-E7D5-424A-9A7A-C33F2628B3C6}" srcOrd="2" destOrd="0" parTransId="{55A1DC46-2049-466C-A42E-C5159DA23293}" sibTransId="{3E0FB8EB-5D92-41CC-8132-72F9B5CCE657}"/>
    <dgm:cxn modelId="{B98012A0-7D76-4BDB-83CC-35F0C52BBAF4}" srcId="{5BDEB823-3477-4101-8F49-E9F86576660C}" destId="{DDFBFF43-8A70-40D1-A55C-EC39D31AEB7B}" srcOrd="1" destOrd="0" parTransId="{8A59D6A2-9893-46E3-89FB-4CB9E7D21B6E}" sibTransId="{B7153627-D129-4291-89B8-3F0FDEFFF159}"/>
    <dgm:cxn modelId="{7FD3ADF2-068F-4A88-9FB5-FA971DE3220D}" type="presOf" srcId="{5BDEB823-3477-4101-8F49-E9F86576660C}" destId="{38021D1E-7FDB-44F6-8F53-C0BCBA772A50}" srcOrd="0" destOrd="0" presId="urn:microsoft.com/office/officeart/2018/2/layout/IconVerticalSolidList"/>
    <dgm:cxn modelId="{9FFA8AE8-3405-4386-9733-B9029BA86186}" type="presParOf" srcId="{38021D1E-7FDB-44F6-8F53-C0BCBA772A50}" destId="{7968D8A0-18EF-428B-9CF0-2D649F9B7B2F}" srcOrd="0" destOrd="0" presId="urn:microsoft.com/office/officeart/2018/2/layout/IconVerticalSolidList"/>
    <dgm:cxn modelId="{491D2755-A3A3-45C1-AC6B-5D3130A0174D}" type="presParOf" srcId="{7968D8A0-18EF-428B-9CF0-2D649F9B7B2F}" destId="{6EAF4229-352A-4CCA-AC86-03A985BF870D}" srcOrd="0" destOrd="0" presId="urn:microsoft.com/office/officeart/2018/2/layout/IconVerticalSolidList"/>
    <dgm:cxn modelId="{6F515A26-A469-4A0F-A14B-67A4D3F64C04}" type="presParOf" srcId="{7968D8A0-18EF-428B-9CF0-2D649F9B7B2F}" destId="{2DCBF061-3BC3-41BA-96A7-70BEE921E486}" srcOrd="1" destOrd="0" presId="urn:microsoft.com/office/officeart/2018/2/layout/IconVerticalSolidList"/>
    <dgm:cxn modelId="{C706F122-2049-48D1-836E-41BE3015BCBF}" type="presParOf" srcId="{7968D8A0-18EF-428B-9CF0-2D649F9B7B2F}" destId="{BE635559-7B15-4989-A782-CE7E3F54F815}" srcOrd="2" destOrd="0" presId="urn:microsoft.com/office/officeart/2018/2/layout/IconVerticalSolidList"/>
    <dgm:cxn modelId="{77A9DBD5-6E16-4AF1-A534-82BDA6628566}" type="presParOf" srcId="{7968D8A0-18EF-428B-9CF0-2D649F9B7B2F}" destId="{E668CA39-8338-43D9-AB21-9A6C5CCB265D}" srcOrd="3" destOrd="0" presId="urn:microsoft.com/office/officeart/2018/2/layout/IconVerticalSolidList"/>
    <dgm:cxn modelId="{971896EE-CA9B-49C6-89F9-C9F2B60BE0A8}" type="presParOf" srcId="{38021D1E-7FDB-44F6-8F53-C0BCBA772A50}" destId="{EBBAD9DC-64A1-41B1-A144-6EE8D2F4C45B}" srcOrd="1" destOrd="0" presId="urn:microsoft.com/office/officeart/2018/2/layout/IconVerticalSolidList"/>
    <dgm:cxn modelId="{D5D0CCF8-E91B-44B7-83B5-2AE5BCFB8C7E}" type="presParOf" srcId="{38021D1E-7FDB-44F6-8F53-C0BCBA772A50}" destId="{E635E011-BC8D-4501-B14D-C2529DDED269}" srcOrd="2" destOrd="0" presId="urn:microsoft.com/office/officeart/2018/2/layout/IconVerticalSolidList"/>
    <dgm:cxn modelId="{48666740-69FA-4167-B9BC-AE7150A94011}" type="presParOf" srcId="{E635E011-BC8D-4501-B14D-C2529DDED269}" destId="{46022401-A27C-4E56-B4A8-B4BCD5343F93}" srcOrd="0" destOrd="0" presId="urn:microsoft.com/office/officeart/2018/2/layout/IconVerticalSolidList"/>
    <dgm:cxn modelId="{95EE04A3-7007-4CAE-8B78-749811E7D7C8}" type="presParOf" srcId="{E635E011-BC8D-4501-B14D-C2529DDED269}" destId="{4F550D21-CA65-4372-B22B-1A84EF0FF9F9}" srcOrd="1" destOrd="0" presId="urn:microsoft.com/office/officeart/2018/2/layout/IconVerticalSolidList"/>
    <dgm:cxn modelId="{EC261AD3-5CA8-42FA-9B2F-86ED1E0228F5}" type="presParOf" srcId="{E635E011-BC8D-4501-B14D-C2529DDED269}" destId="{0277E6CA-DE70-48A0-B0ED-43994B5071E3}" srcOrd="2" destOrd="0" presId="urn:microsoft.com/office/officeart/2018/2/layout/IconVerticalSolidList"/>
    <dgm:cxn modelId="{4E17543D-C668-4F8D-9A67-FB3391DC4BFE}" type="presParOf" srcId="{E635E011-BC8D-4501-B14D-C2529DDED269}" destId="{B09CEB8B-71BD-4B21-A300-B303C4ABDA33}" srcOrd="3" destOrd="0" presId="urn:microsoft.com/office/officeart/2018/2/layout/IconVerticalSolidList"/>
    <dgm:cxn modelId="{BFBFEA7C-0018-4B46-99FA-0D0AC9CCC0F8}" type="presParOf" srcId="{38021D1E-7FDB-44F6-8F53-C0BCBA772A50}" destId="{4023473B-D08A-44A9-AD89-959D31EF77D6}" srcOrd="3" destOrd="0" presId="urn:microsoft.com/office/officeart/2018/2/layout/IconVerticalSolidList"/>
    <dgm:cxn modelId="{581E1AF5-D94E-4074-946E-BB312C07A05C}" type="presParOf" srcId="{38021D1E-7FDB-44F6-8F53-C0BCBA772A50}" destId="{C610E793-6C52-41B2-B5D5-87C61C378A68}" srcOrd="4" destOrd="0" presId="urn:microsoft.com/office/officeart/2018/2/layout/IconVerticalSolidList"/>
    <dgm:cxn modelId="{85BD82C3-9278-450D-BD0F-25B84ACC43DB}" type="presParOf" srcId="{C610E793-6C52-41B2-B5D5-87C61C378A68}" destId="{95B4B582-5B3C-411A-A366-9DEFFABE0DD3}" srcOrd="0" destOrd="0" presId="urn:microsoft.com/office/officeart/2018/2/layout/IconVerticalSolidList"/>
    <dgm:cxn modelId="{A6DBB167-1D7A-4C74-A392-AD9F5B7FB069}" type="presParOf" srcId="{C610E793-6C52-41B2-B5D5-87C61C378A68}" destId="{2B488F1F-9457-4A53-8E07-0F3D6BA25DC1}" srcOrd="1" destOrd="0" presId="urn:microsoft.com/office/officeart/2018/2/layout/IconVerticalSolidList"/>
    <dgm:cxn modelId="{83EA3459-C9AC-4399-8654-1E86DF0EC017}" type="presParOf" srcId="{C610E793-6C52-41B2-B5D5-87C61C378A68}" destId="{465BA954-A8E2-49AA-90E6-0D6D093D84D4}" srcOrd="2" destOrd="0" presId="urn:microsoft.com/office/officeart/2018/2/layout/IconVerticalSolidList"/>
    <dgm:cxn modelId="{D036768C-214F-44A7-B0E4-3033021FD48D}" type="presParOf" srcId="{C610E793-6C52-41B2-B5D5-87C61C378A68}" destId="{5C29AE79-4168-467D-B1A4-A70D141BED2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F4229-352A-4CCA-AC86-03A985BF870D}">
      <dsp:nvSpPr>
        <dsp:cNvPr id="0" name=""/>
        <dsp:cNvSpPr/>
      </dsp:nvSpPr>
      <dsp:spPr>
        <a:xfrm>
          <a:off x="0" y="552"/>
          <a:ext cx="9144756" cy="129324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CBF061-3BC3-41BA-96A7-70BEE921E486}">
      <dsp:nvSpPr>
        <dsp:cNvPr id="0" name=""/>
        <dsp:cNvSpPr/>
      </dsp:nvSpPr>
      <dsp:spPr>
        <a:xfrm>
          <a:off x="391206" y="291532"/>
          <a:ext cx="711283" cy="7112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668CA39-8338-43D9-AB21-9A6C5CCB265D}">
      <dsp:nvSpPr>
        <dsp:cNvPr id="0" name=""/>
        <dsp:cNvSpPr/>
      </dsp:nvSpPr>
      <dsp:spPr>
        <a:xfrm>
          <a:off x="1493696" y="552"/>
          <a:ext cx="7651059" cy="129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868" tIns="136868" rIns="136868" bIns="136868" numCol="1" spcCol="1270" anchor="ctr" anchorCtr="0">
          <a:noAutofit/>
        </a:bodyPr>
        <a:lstStyle/>
        <a:p>
          <a:pPr marL="0" lvl="0" indent="0" algn="l" defTabSz="977900">
            <a:lnSpc>
              <a:spcPct val="90000"/>
            </a:lnSpc>
            <a:spcBef>
              <a:spcPct val="0"/>
            </a:spcBef>
            <a:spcAft>
              <a:spcPct val="35000"/>
            </a:spcAft>
            <a:buNone/>
          </a:pPr>
          <a:r>
            <a:rPr lang="en-GB" sz="2200" kern="1200" dirty="0"/>
            <a:t>Following the exam board on Thursday July 10</a:t>
          </a:r>
          <a:r>
            <a:rPr lang="en-GB" sz="2200" kern="1200" baseline="30000" dirty="0"/>
            <a:t>th </a:t>
          </a:r>
          <a:r>
            <a:rPr lang="en-GB" sz="2200" kern="1200" dirty="0"/>
            <a:t>an email will be sent confirming your award</a:t>
          </a:r>
          <a:endParaRPr lang="en-US" sz="2200" kern="1200" dirty="0"/>
        </a:p>
      </dsp:txBody>
      <dsp:txXfrm>
        <a:off x="1493696" y="552"/>
        <a:ext cx="7651059" cy="1293243"/>
      </dsp:txXfrm>
    </dsp:sp>
    <dsp:sp modelId="{46022401-A27C-4E56-B4A8-B4BCD5343F93}">
      <dsp:nvSpPr>
        <dsp:cNvPr id="0" name=""/>
        <dsp:cNvSpPr/>
      </dsp:nvSpPr>
      <dsp:spPr>
        <a:xfrm>
          <a:off x="0" y="1617107"/>
          <a:ext cx="9144756" cy="129324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550D21-CA65-4372-B22B-1A84EF0FF9F9}">
      <dsp:nvSpPr>
        <dsp:cNvPr id="0" name=""/>
        <dsp:cNvSpPr/>
      </dsp:nvSpPr>
      <dsp:spPr>
        <a:xfrm>
          <a:off x="391206" y="1908087"/>
          <a:ext cx="711283" cy="7112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09CEB8B-71BD-4B21-A300-B303C4ABDA33}">
      <dsp:nvSpPr>
        <dsp:cNvPr id="0" name=""/>
        <dsp:cNvSpPr/>
      </dsp:nvSpPr>
      <dsp:spPr>
        <a:xfrm>
          <a:off x="1493696" y="1617107"/>
          <a:ext cx="7651059" cy="129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868" tIns="136868" rIns="136868" bIns="136868" numCol="1" spcCol="1270" anchor="ctr" anchorCtr="0">
          <a:noAutofit/>
        </a:bodyPr>
        <a:lstStyle/>
        <a:p>
          <a:pPr marL="0" lvl="0" indent="0" algn="l" defTabSz="977900">
            <a:lnSpc>
              <a:spcPct val="90000"/>
            </a:lnSpc>
            <a:spcBef>
              <a:spcPct val="0"/>
            </a:spcBef>
            <a:spcAft>
              <a:spcPct val="35000"/>
            </a:spcAft>
            <a:buNone/>
          </a:pPr>
          <a:r>
            <a:rPr lang="en-GB" sz="2200" kern="1200" dirty="0"/>
            <a:t>Confirmation of QTS can be printed from the DFE portal a few days later. </a:t>
          </a:r>
          <a:endParaRPr lang="en-US" sz="2200" kern="1200" dirty="0"/>
        </a:p>
      </dsp:txBody>
      <dsp:txXfrm>
        <a:off x="1493696" y="1617107"/>
        <a:ext cx="7651059" cy="1293243"/>
      </dsp:txXfrm>
    </dsp:sp>
    <dsp:sp modelId="{95B4B582-5B3C-411A-A366-9DEFFABE0DD3}">
      <dsp:nvSpPr>
        <dsp:cNvPr id="0" name=""/>
        <dsp:cNvSpPr/>
      </dsp:nvSpPr>
      <dsp:spPr>
        <a:xfrm>
          <a:off x="0" y="3233661"/>
          <a:ext cx="9144756" cy="129324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488F1F-9457-4A53-8E07-0F3D6BA25DC1}">
      <dsp:nvSpPr>
        <dsp:cNvPr id="0" name=""/>
        <dsp:cNvSpPr/>
      </dsp:nvSpPr>
      <dsp:spPr>
        <a:xfrm>
          <a:off x="391206" y="3524641"/>
          <a:ext cx="711283" cy="71128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C29AE79-4168-467D-B1A4-A70D141BED2A}">
      <dsp:nvSpPr>
        <dsp:cNvPr id="0" name=""/>
        <dsp:cNvSpPr/>
      </dsp:nvSpPr>
      <dsp:spPr>
        <a:xfrm>
          <a:off x="1493696" y="3233661"/>
          <a:ext cx="7651059" cy="12932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868" tIns="136868" rIns="136868" bIns="136868" numCol="1" spcCol="1270" anchor="ctr" anchorCtr="0">
          <a:noAutofit/>
        </a:bodyPr>
        <a:lstStyle/>
        <a:p>
          <a:pPr marL="0" lvl="0" indent="0" algn="l" defTabSz="977900">
            <a:lnSpc>
              <a:spcPct val="90000"/>
            </a:lnSpc>
            <a:spcBef>
              <a:spcPct val="0"/>
            </a:spcBef>
            <a:spcAft>
              <a:spcPct val="35000"/>
            </a:spcAft>
            <a:buNone/>
          </a:pPr>
          <a:r>
            <a:rPr lang="en-GB" sz="2200" kern="1200" dirty="0"/>
            <a:t>The PGCE certificate is sent out from central university. Certificates will go to the address you have given the university. If you are moving, you will need to change it on e-vision. </a:t>
          </a:r>
          <a:endParaRPr lang="en-US" sz="2200" kern="1200" dirty="0"/>
        </a:p>
      </dsp:txBody>
      <dsp:txXfrm>
        <a:off x="1493696" y="3233661"/>
        <a:ext cx="7651059" cy="129324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A9867-FB38-0546-ADDC-A1D9632CB4EB}" type="datetimeFigureOut">
              <a:rPr lang="en-US" smtClean="0"/>
              <a:t>6/30/25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5A127B-B365-FD4C-A235-94D236EF9F81}" type="slidenum">
              <a:rPr lang="en-US" smtClean="0"/>
              <a:t>‹#›</a:t>
            </a:fld>
            <a:endParaRPr lang="en-US"/>
          </a:p>
        </p:txBody>
      </p:sp>
    </p:spTree>
    <p:extLst>
      <p:ext uri="{BB962C8B-B14F-4D97-AF65-F5344CB8AC3E}">
        <p14:creationId xmlns:p14="http://schemas.microsoft.com/office/powerpoint/2010/main" val="208733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CDF182A-23D7-4A3C-BC12-121A0EA5DE47}" type="slidenum">
              <a:rPr lang="en-GB" smtClean="0"/>
              <a:t>2</a:t>
            </a:fld>
            <a:endParaRPr lang="en-GB"/>
          </a:p>
        </p:txBody>
      </p:sp>
    </p:spTree>
    <p:extLst>
      <p:ext uri="{BB962C8B-B14F-4D97-AF65-F5344CB8AC3E}">
        <p14:creationId xmlns:p14="http://schemas.microsoft.com/office/powerpoint/2010/main" val="2524857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FC23E-A0ED-4CC0-CF72-6505F5E0743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64187F8-FB65-8152-B263-1E14405CD4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32909CC-4A45-5BA0-BB6D-802C1824B595}"/>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D04326B8-9FDB-816F-30CA-DB6FE4585F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B651B8-33F6-209D-A3DC-32330563D607}"/>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1033865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4A9AC-7BD9-13B9-DEFA-9716CCF9623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1CD8FE-C4AE-943F-2671-5EDC3F4A536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752F4A-C81F-E89A-F2AE-6505320E43DA}"/>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0C2A7F7D-5782-E445-43FA-B45E7F99A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DEE0D1-38B1-A824-C644-D662E2BE4A55}"/>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745399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7F1C07-A5CF-19B3-E88B-184334C5121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6B2199E-D2C6-219C-4A4E-65A9AC1E298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03F126-ACC6-85A7-23D5-949D41B90742}"/>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B7584A28-EC8D-7F4E-F0F4-85191BB0B9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91F0CB-60A1-540D-32FE-30EF5D125561}"/>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417974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3094807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C5837-B214-5BC3-AF15-9608CFF199C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279C07E-A637-5ED8-36EA-EA9A85EF3CF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9E21D5-C600-3187-A615-6CC906991F85}"/>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3021623D-2B3B-DF44-8BA3-DA0A6380B8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44611-0B02-7AD5-9603-6E8F57AAB6DD}"/>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3595212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6FDDF-6CE0-7151-4E22-E87C48CD4A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7B54D53-7FBD-78B6-FF89-DCDD8CFFFA5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3083807-96D9-D3EA-BB77-93CDC8DC9CF1}"/>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B32A2FBC-F1F4-2B38-4F97-427064D054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05E980-7C2F-9B43-7C36-D16FF08B533E}"/>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357332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519E3-024A-4FD1-9F40-BCA79ADB22F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19BE397-7E08-C0A2-E4B4-7B3B91ACC44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F997EA6-5E4F-7D0D-836D-FA49092E8F2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10C2F27-7987-F2F1-A85B-6BD45F98549F}"/>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6" name="Footer Placeholder 5">
            <a:extLst>
              <a:ext uri="{FF2B5EF4-FFF2-40B4-BE49-F238E27FC236}">
                <a16:creationId xmlns:a16="http://schemas.microsoft.com/office/drawing/2014/main" id="{DC05A800-DA40-3808-80B5-F00020FE07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1FE029-D2F6-5AF0-A92A-2E006DD76C18}"/>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3036510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B70F3-23B2-ABC8-62FA-0AE0506CD9A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F1A45F4-748A-97C9-500A-2DC9CA4F2E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7A39C2B-02AE-DBB2-2EAB-E933C501DA7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9F027D-B461-4F59-245A-C502A1A7D7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E29AD6B-632B-EE7D-867B-E98BCFEBD3B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4900D89-E591-70F2-851C-F19CCFCCFB75}"/>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8" name="Footer Placeholder 7">
            <a:extLst>
              <a:ext uri="{FF2B5EF4-FFF2-40B4-BE49-F238E27FC236}">
                <a16:creationId xmlns:a16="http://schemas.microsoft.com/office/drawing/2014/main" id="{FFD542AB-D908-0362-44E7-41140FA246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6669B5-DFE3-FA1E-F24A-1BDBF4C9A759}"/>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1734098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F01C7-732D-F3F8-A948-0C6B80B17F4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F141A40-2CB6-2B8E-5D5F-58BC567A5296}"/>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4" name="Footer Placeholder 3">
            <a:extLst>
              <a:ext uri="{FF2B5EF4-FFF2-40B4-BE49-F238E27FC236}">
                <a16:creationId xmlns:a16="http://schemas.microsoft.com/office/drawing/2014/main" id="{AE18CB42-ABAD-DE0F-78D2-59DE2505DA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1AA2A0-3010-9C60-0C03-9DEDC5CF8366}"/>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470789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66B9B7-898A-8975-0AD3-1799F94E8309}"/>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3" name="Footer Placeholder 2">
            <a:extLst>
              <a:ext uri="{FF2B5EF4-FFF2-40B4-BE49-F238E27FC236}">
                <a16:creationId xmlns:a16="http://schemas.microsoft.com/office/drawing/2014/main" id="{2DA9D233-97BC-4E5C-918A-15AA9F6C30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18EB85-B09E-E468-6C55-D2F3FCB24DB9}"/>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162087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DD106-894F-F859-196D-E6A49ED710D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DCE28CE-BB30-15D9-411B-901CA65E38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076C71D-04FF-6C1A-CAFD-FE079A7C74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38DC44-CD5E-F54F-FE4D-24C2656AAE0E}"/>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6" name="Footer Placeholder 5">
            <a:extLst>
              <a:ext uri="{FF2B5EF4-FFF2-40B4-BE49-F238E27FC236}">
                <a16:creationId xmlns:a16="http://schemas.microsoft.com/office/drawing/2014/main" id="{BC7639A4-DA05-54EC-2CEB-8DFB4336F7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CC5A96-4897-6D1B-77D2-4F2810FC4932}"/>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1321744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A36A-A089-EEE9-A5CE-700148C60CD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FFC2592-EA62-8121-544A-849D87A6C0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1FCDAD-70AD-A45E-B4A2-D9A6BA9249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8BCADCF-164B-7995-854F-2EA4ACAC8644}"/>
              </a:ext>
            </a:extLst>
          </p:cNvPr>
          <p:cNvSpPr>
            <a:spLocks noGrp="1"/>
          </p:cNvSpPr>
          <p:nvPr>
            <p:ph type="dt" sz="half" idx="10"/>
          </p:nvPr>
        </p:nvSpPr>
        <p:spPr/>
        <p:txBody>
          <a:bodyPr/>
          <a:lstStyle/>
          <a:p>
            <a:fld id="{3D6976B7-3CC5-F74A-8258-9047A33E2C11}" type="datetimeFigureOut">
              <a:rPr lang="en-US" smtClean="0"/>
              <a:t>6/30/25</a:t>
            </a:fld>
            <a:endParaRPr lang="en-US"/>
          </a:p>
        </p:txBody>
      </p:sp>
      <p:sp>
        <p:nvSpPr>
          <p:cNvPr id="6" name="Footer Placeholder 5">
            <a:extLst>
              <a:ext uri="{FF2B5EF4-FFF2-40B4-BE49-F238E27FC236}">
                <a16:creationId xmlns:a16="http://schemas.microsoft.com/office/drawing/2014/main" id="{5BFEF2BF-2E97-B42D-AB13-C0DAF1EA09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886DD7-4A4F-69A8-37A2-431802F16241}"/>
              </a:ext>
            </a:extLst>
          </p:cNvPr>
          <p:cNvSpPr>
            <a:spLocks noGrp="1"/>
          </p:cNvSpPr>
          <p:nvPr>
            <p:ph type="sldNum" sz="quarter" idx="12"/>
          </p:nvPr>
        </p:nvSpPr>
        <p:spPr/>
        <p:txBody>
          <a:bodyPr/>
          <a:lstStyle/>
          <a:p>
            <a:fld id="{0C87714C-FD42-FB46-8512-12CA90E2BB70}" type="slidenum">
              <a:rPr lang="en-US" smtClean="0"/>
              <a:t>‹#›</a:t>
            </a:fld>
            <a:endParaRPr lang="en-US"/>
          </a:p>
        </p:txBody>
      </p:sp>
    </p:spTree>
    <p:extLst>
      <p:ext uri="{BB962C8B-B14F-4D97-AF65-F5344CB8AC3E}">
        <p14:creationId xmlns:p14="http://schemas.microsoft.com/office/powerpoint/2010/main" val="2746326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2E9288-101B-1ACA-601F-75C04B6E38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3419CBF-BC32-C8E8-2BC8-07A09FEB9B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4468ADA-596F-C66D-0BE8-38BCCB50E8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6976B7-3CC5-F74A-8258-9047A33E2C11}" type="datetimeFigureOut">
              <a:rPr lang="en-US" smtClean="0"/>
              <a:t>6/30/25</a:t>
            </a:fld>
            <a:endParaRPr lang="en-US"/>
          </a:p>
        </p:txBody>
      </p:sp>
      <p:sp>
        <p:nvSpPr>
          <p:cNvPr id="5" name="Footer Placeholder 4">
            <a:extLst>
              <a:ext uri="{FF2B5EF4-FFF2-40B4-BE49-F238E27FC236}">
                <a16:creationId xmlns:a16="http://schemas.microsoft.com/office/drawing/2014/main" id="{FFBFC342-7458-A600-8E2A-9D4F501503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2B3B505-FA8A-C85A-6F44-60D707C5BD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C87714C-FD42-FB46-8512-12CA90E2BB70}" type="slidenum">
              <a:rPr lang="en-US" smtClean="0"/>
              <a:t>‹#›</a:t>
            </a:fld>
            <a:endParaRPr lang="en-US"/>
          </a:p>
        </p:txBody>
      </p:sp>
    </p:spTree>
    <p:extLst>
      <p:ext uri="{BB962C8B-B14F-4D97-AF65-F5344CB8AC3E}">
        <p14:creationId xmlns:p14="http://schemas.microsoft.com/office/powerpoint/2010/main" val="220846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E6B724-08CE-AD15-ACC8-6E50E5C242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0516" y="1230872"/>
            <a:ext cx="5384652" cy="5120359"/>
          </a:xfrm>
          <a:prstGeom prst="rect">
            <a:avLst/>
          </a:prstGeom>
        </p:spPr>
      </p:pic>
      <p:sp>
        <p:nvSpPr>
          <p:cNvPr id="21" name="TextBox 20">
            <a:extLst>
              <a:ext uri="{FF2B5EF4-FFF2-40B4-BE49-F238E27FC236}">
                <a16:creationId xmlns:a16="http://schemas.microsoft.com/office/drawing/2014/main" id="{75BFFA1F-1A51-A887-50E8-A88EC5DD84D6}"/>
              </a:ext>
            </a:extLst>
          </p:cNvPr>
          <p:cNvSpPr txBox="1"/>
          <p:nvPr/>
        </p:nvSpPr>
        <p:spPr>
          <a:xfrm>
            <a:off x="330277" y="506769"/>
            <a:ext cx="8742286" cy="646331"/>
          </a:xfrm>
          <a:prstGeom prst="rect">
            <a:avLst/>
          </a:prstGeom>
          <a:noFill/>
        </p:spPr>
        <p:txBody>
          <a:bodyPr wrap="square">
            <a:spAutoFit/>
          </a:bodyPr>
          <a:lstStyle/>
          <a:p>
            <a:pPr algn="ctr"/>
            <a:r>
              <a:rPr lang="en-US" sz="3600" b="1" dirty="0">
                <a:ln w="10160">
                  <a:solidFill>
                    <a:schemeClr val="accent5"/>
                  </a:solidFill>
                  <a:prstDash val="solid"/>
                </a:ln>
                <a:solidFill>
                  <a:srgbClr val="7030A0"/>
                </a:solidFill>
                <a:effectLst>
                  <a:outerShdw blurRad="38100" dist="22860" dir="5400000" algn="tl" rotWithShape="0">
                    <a:srgbClr val="000000">
                      <a:alpha val="30000"/>
                    </a:srgbClr>
                  </a:outerShdw>
                </a:effectLst>
              </a:rPr>
              <a:t>Welcome to your Course Completion Day</a:t>
            </a:r>
          </a:p>
        </p:txBody>
      </p:sp>
      <p:sp>
        <p:nvSpPr>
          <p:cNvPr id="22" name="7-point Star 21">
            <a:extLst>
              <a:ext uri="{FF2B5EF4-FFF2-40B4-BE49-F238E27FC236}">
                <a16:creationId xmlns:a16="http://schemas.microsoft.com/office/drawing/2014/main" id="{C5701006-779B-6486-5DA1-ABEDD5637EA5}"/>
              </a:ext>
            </a:extLst>
          </p:cNvPr>
          <p:cNvSpPr/>
          <p:nvPr/>
        </p:nvSpPr>
        <p:spPr>
          <a:xfrm rot="20812068">
            <a:off x="313552" y="1609842"/>
            <a:ext cx="3491840" cy="3162087"/>
          </a:xfrm>
          <a:prstGeom prst="star7">
            <a:avLst/>
          </a:prstGeom>
          <a:solidFill>
            <a:srgbClr val="00B0F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US" dirty="0">
              <a:ln>
                <a:solidFill>
                  <a:srgbClr val="7030A0"/>
                </a:solidFill>
              </a:ln>
              <a:solidFill>
                <a:srgbClr val="FF0000"/>
              </a:solidFill>
            </a:endParaRPr>
          </a:p>
        </p:txBody>
      </p:sp>
      <p:sp>
        <p:nvSpPr>
          <p:cNvPr id="26" name="TextBox 25">
            <a:extLst>
              <a:ext uri="{FF2B5EF4-FFF2-40B4-BE49-F238E27FC236}">
                <a16:creationId xmlns:a16="http://schemas.microsoft.com/office/drawing/2014/main" id="{2B8A0172-4C27-8D39-BA39-FF1282A48C1F}"/>
              </a:ext>
            </a:extLst>
          </p:cNvPr>
          <p:cNvSpPr txBox="1"/>
          <p:nvPr/>
        </p:nvSpPr>
        <p:spPr>
          <a:xfrm rot="20701123">
            <a:off x="1107572" y="2564567"/>
            <a:ext cx="1988185" cy="1219973"/>
          </a:xfrm>
          <a:prstGeom prst="rect">
            <a:avLst/>
          </a:prstGeom>
          <a:noFill/>
        </p:spPr>
        <p:txBody>
          <a:bodyPr wrap="square">
            <a:spAutoFit/>
          </a:bodyPr>
          <a:lstStyle/>
          <a:p>
            <a:r>
              <a:rPr lang="en-US" sz="2400" dirty="0">
                <a:ln w="0"/>
                <a:effectLst>
                  <a:outerShdw blurRad="38100" dist="19050" dir="2700000" algn="tl" rotWithShape="0">
                    <a:schemeClr val="dk1">
                      <a:alpha val="40000"/>
                    </a:schemeClr>
                  </a:outerShdw>
                </a:effectLst>
              </a:rPr>
              <a:t>Reflections,</a:t>
            </a:r>
            <a:br>
              <a:rPr lang="en-US" sz="2400" dirty="0">
                <a:ln w="0"/>
                <a:effectLst>
                  <a:outerShdw blurRad="38100" dist="19050" dir="2700000" algn="tl" rotWithShape="0">
                    <a:schemeClr val="dk1">
                      <a:alpha val="40000"/>
                    </a:schemeClr>
                  </a:outerShdw>
                </a:effectLst>
              </a:rPr>
            </a:br>
            <a:r>
              <a:rPr lang="en-US" sz="2400" dirty="0">
                <a:ln w="0"/>
                <a:effectLst>
                  <a:outerShdw blurRad="38100" dist="19050" dir="2700000" algn="tl" rotWithShape="0">
                    <a:schemeClr val="dk1">
                      <a:alpha val="40000"/>
                    </a:schemeClr>
                  </a:outerShdw>
                </a:effectLst>
              </a:rPr>
              <a:t>Celebrations </a:t>
            </a:r>
            <a:br>
              <a:rPr lang="en-US" sz="2400" dirty="0">
                <a:ln w="0"/>
                <a:effectLst>
                  <a:outerShdw blurRad="38100" dist="19050" dir="2700000" algn="tl" rotWithShape="0">
                    <a:schemeClr val="dk1">
                      <a:alpha val="40000"/>
                    </a:schemeClr>
                  </a:outerShdw>
                </a:effectLst>
              </a:rPr>
            </a:br>
            <a:r>
              <a:rPr lang="en-US" sz="2400" dirty="0">
                <a:ln w="0"/>
                <a:effectLst>
                  <a:outerShdw blurRad="38100" dist="19050" dir="2700000" algn="tl" rotWithShape="0">
                    <a:schemeClr val="dk1">
                      <a:alpha val="40000"/>
                    </a:schemeClr>
                  </a:outerShdw>
                </a:effectLst>
              </a:rPr>
              <a:t>&amp; Next Steps!</a:t>
            </a:r>
          </a:p>
        </p:txBody>
      </p:sp>
    </p:spTree>
    <p:extLst>
      <p:ext uri="{BB962C8B-B14F-4D97-AF65-F5344CB8AC3E}">
        <p14:creationId xmlns:p14="http://schemas.microsoft.com/office/powerpoint/2010/main" val="1213321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EF7F9A84-C277-F673-CAB2-A708B93B5B55}"/>
              </a:ext>
            </a:extLst>
          </p:cNvPr>
          <p:cNvGraphicFramePr>
            <a:graphicFrameLocks noGrp="1"/>
          </p:cNvGraphicFramePr>
          <p:nvPr>
            <p:ph sz="quarter" idx="17"/>
          </p:nvPr>
        </p:nvGraphicFramePr>
        <p:xfrm>
          <a:off x="485019" y="1165271"/>
          <a:ext cx="9144756" cy="4527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98826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83</Words>
  <Application>Microsoft Macintosh PowerPoint</Application>
  <PresentationFormat>Widescreen</PresentationFormat>
  <Paragraphs>6</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penny ottewill</dc:creator>
  <cp:lastModifiedBy>penny ottewill</cp:lastModifiedBy>
  <cp:revision>1</cp:revision>
  <dcterms:created xsi:type="dcterms:W3CDTF">2025-06-30T07:58:16Z</dcterms:created>
  <dcterms:modified xsi:type="dcterms:W3CDTF">2025-06-30T07:58:47Z</dcterms:modified>
</cp:coreProperties>
</file>