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7"/>
  </p:notesMasterIdLst>
  <p:handoutMasterIdLst>
    <p:handoutMasterId r:id="rId8"/>
  </p:handoutMasterIdLst>
  <p:sldIdLst>
    <p:sldId id="339" r:id="rId5"/>
    <p:sldId id="272" r:id="rId6"/>
  </p:sldIdLst>
  <p:sldSz cx="12192000" cy="6858000"/>
  <p:notesSz cx="6858000" cy="91440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F26B43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4340"/>
    <a:srgbClr val="37335B"/>
    <a:srgbClr val="CCE8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145637-32F8-4DCA-83CA-57733394144D}" v="65" dt="2025-06-27T08:09:48.750"/>
    <p1510:client id="{79327A26-7240-4FEB-A040-2F7B560FF9E1}" v="6" dt="2025-06-26T19:22:15.826"/>
    <p1510:client id="{7CD5C20C-4693-4ED1-A7D5-CA0E6C2D6B7A}" v="27" dt="2025-06-27T08:21:01.870"/>
    <p1510:client id="{96689FF1-53C4-4F0F-8FFB-D27274BDA9EE}" v="32" dt="2025-06-26T11:05:33.837"/>
    <p1510:client id="{985CB32B-B72B-4265-9BCD-664A0D4FB01C}" v="18" dt="2025-06-27T08:32:29.949"/>
    <p1510:client id="{9DB4BEA9-ED0A-4D8A-8073-73E0D6DE4167}" v="12" dt="2025-06-26T19:28:12.419"/>
    <p1510:client id="{AEC0844F-3275-4BDC-BDBA-74EE651E41F0}" v="29" dt="2025-06-26T10:35:55.144"/>
    <p1510:client id="{B0AB683D-2963-4E4C-8EC0-4927C189B7F7}" v="1" dt="2025-06-27T07:38:49.487"/>
    <p1510:client id="{DC6C84D6-29A8-454D-AA66-D30CF17AD98E}" v="1" dt="2025-06-27T08:24:00.1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044" y="4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1471C2C-1567-47F4-803E-468024209D9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8F5B09-2954-46C6-97BB-9E10649FE2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F2C1D-F243-42AB-ADF2-E7CB4E04900E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9A204B-EBA9-4C6D-BFB2-A104F00C8E2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5F72FC-4D2D-4E5B-A4DD-62E2C822FB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CDBB5-5B4A-4483-935D-A73935186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237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CE34E-5667-4A32-A6BA-10C7A552BC63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CCE34D-CFF1-4FFE-815B-D050E7ED2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362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E68F591-F3C7-4872-BBA0-0693794F4F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99414" y="1051551"/>
            <a:ext cx="3565524" cy="2384898"/>
          </a:xfrm>
        </p:spPr>
        <p:txBody>
          <a:bodyPr anchor="b" anchorCtr="0">
            <a:noAutofit/>
          </a:bodyPr>
          <a:lstStyle/>
          <a:p>
            <a:r>
              <a:rPr lang="en-US" sz="4800"/>
              <a:t>3DFloat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67766A8-18D5-4391-8DB7-7BFF642763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7452360" cy="685800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38AD48E-7D67-4BE9-97B6-DB64DE525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7999413" y="445272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B6FF8E2-165B-49EB-8120-14190F949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10915300" y="5534727"/>
            <a:ext cx="667802" cy="631474"/>
            <a:chOff x="10478914" y="1506691"/>
            <a:chExt cx="667802" cy="631474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9B763A7-EE7D-4306-8306-01E8C86E6350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B3A935F-6844-4FCE-B0AE-5492715A58F1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16EB97-6E8A-4B50-8701-7CB158044D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3" y="3568700"/>
            <a:ext cx="3565524" cy="1731963"/>
          </a:xfrm>
        </p:spPr>
        <p:txBody>
          <a:bodyPr>
            <a:noAutofit/>
          </a:bodyPr>
          <a:lstStyle>
            <a:lvl1pPr>
              <a:buNone/>
              <a:defRPr sz="2000"/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0948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7931" y="5260967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 rot="2700000">
            <a:off x="10834944" y="17126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00000">
            <a:off x="10849344" y="51834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BCCE83C-72C8-4181-8D03-7CFB23A6F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8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C6FCDFCC-38D1-43A4-918F-491DBA6B2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3563936" cy="535354"/>
          </a:xfrm>
        </p:spPr>
        <p:txBody>
          <a:bodyPr anchor="b">
            <a:noAutofit/>
          </a:bodyPr>
          <a:lstStyle>
            <a:lvl1pPr marL="0" indent="0">
              <a:buNone/>
              <a:defRPr sz="20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8A9CB740-8581-4D62-8481-7ECBBEDA7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9476" y="2432304"/>
            <a:ext cx="3563936" cy="3515555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AB16E493-D962-46EC-BBB8-D7E68A6404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41573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/>
              <a:t>Click to edit Master text styles</a:t>
            </a:r>
          </a:p>
        </p:txBody>
      </p:sp>
      <p:sp>
        <p:nvSpPr>
          <p:cNvPr id="23" name="Content Placeholder 5">
            <a:extLst>
              <a:ext uri="{FF2B5EF4-FFF2-40B4-BE49-F238E27FC236}">
                <a16:creationId xmlns:a16="http://schemas.microsoft.com/office/drawing/2014/main" id="{88CC7C67-1BA6-42A6-B9D3-8EDF70A3DB3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41573" y="2427370"/>
            <a:ext cx="3508755" cy="3515555"/>
          </a:xfrm>
        </p:spPr>
        <p:txBody>
          <a:bodyPr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C17092A6-D0E6-4EF2-B3B8-AE35438D4D77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8139659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/>
              <a:t>Click to EDIT</a:t>
            </a:r>
          </a:p>
        </p:txBody>
      </p:sp>
      <p:sp>
        <p:nvSpPr>
          <p:cNvPr id="21" name="Content Placeholder 5">
            <a:extLst>
              <a:ext uri="{FF2B5EF4-FFF2-40B4-BE49-F238E27FC236}">
                <a16:creationId xmlns:a16="http://schemas.microsoft.com/office/drawing/2014/main" id="{4534254A-2561-400F-87CB-18A8D35381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139659" y="2427370"/>
            <a:ext cx="3508755" cy="3515555"/>
          </a:xfrm>
        </p:spPr>
        <p:txBody>
          <a:bodyPr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2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949202B-67AE-417A-A336-DF5257FFD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8500"/>
            <a:ext cx="4500562" cy="1562959"/>
          </a:xfrm>
        </p:spPr>
        <p:txBody>
          <a:bodyPr wrap="square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786D546-2834-435F-950F-DCEFE654B3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BD763BD-EAC5-4DB8-81AF-9743BB6A957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46AF837-10C6-44A5-B8D6-960A57487B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225773" y="385222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477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97246E34-E6EE-4BF3-A0D3-A20868B5A5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anchor="b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45BE5FFB-47D1-4474-B6CA-C3C936DF2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5437187" cy="2265216"/>
          </a:xfrm>
        </p:spPr>
        <p:txBody>
          <a:bodyPr>
            <a:noAutofit/>
          </a:bodyPr>
          <a:lstStyle>
            <a:lvl1pPr>
              <a:buNone/>
              <a:defRPr sz="2400"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08D9209-1A62-4AC3-BF92-94348A9BC06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56248" y="548640"/>
            <a:ext cx="5084064" cy="288036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FADBFB6B-1787-4549-91B6-D748C66B13C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556248" y="3429000"/>
            <a:ext cx="5084064" cy="288036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6966E3E-9B30-4375-AC9A-23256CC87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161347" y="125399"/>
            <a:ext cx="1404698" cy="1155641"/>
            <a:chOff x="11161347" y="125399"/>
            <a:chExt cx="1404698" cy="1155641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EBBC5A2-A37E-47DF-9230-9A75067F188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161347" y="125399"/>
              <a:ext cx="1341675" cy="926985"/>
            </a:xfrm>
            <a:custGeom>
              <a:avLst/>
              <a:gdLst>
                <a:gd name="connsiteX0" fmla="*/ 1049126 w 1341675"/>
                <a:gd name="connsiteY0" fmla="*/ 8962 h 926985"/>
                <a:gd name="connsiteX1" fmla="*/ 1341675 w 1341675"/>
                <a:gd name="connsiteY1" fmla="*/ 301511 h 926985"/>
                <a:gd name="connsiteX2" fmla="*/ 1130649 w 1341675"/>
                <a:gd name="connsiteY2" fmla="*/ 512537 h 926985"/>
                <a:gd name="connsiteX3" fmla="*/ 1107397 w 1341675"/>
                <a:gd name="connsiteY3" fmla="*/ 499917 h 926985"/>
                <a:gd name="connsiteX4" fmla="*/ 926985 w 1341675"/>
                <a:gd name="connsiteY4" fmla="*/ 463493 h 926985"/>
                <a:gd name="connsiteX5" fmla="*/ 463493 w 1341675"/>
                <a:gd name="connsiteY5" fmla="*/ 926985 h 926985"/>
                <a:gd name="connsiteX6" fmla="*/ 0 w 1341675"/>
                <a:gd name="connsiteY6" fmla="*/ 926985 h 926985"/>
                <a:gd name="connsiteX7" fmla="*/ 926985 w 1341675"/>
                <a:gd name="connsiteY7" fmla="*/ 0 h 926985"/>
                <a:gd name="connsiteX8" fmla="*/ 1021763 w 1341675"/>
                <a:gd name="connsiteY8" fmla="*/ 4786 h 92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1675" h="926985">
                  <a:moveTo>
                    <a:pt x="1049126" y="8962"/>
                  </a:moveTo>
                  <a:lnTo>
                    <a:pt x="1341675" y="301511"/>
                  </a:lnTo>
                  <a:lnTo>
                    <a:pt x="1130649" y="512537"/>
                  </a:lnTo>
                  <a:lnTo>
                    <a:pt x="1107397" y="499917"/>
                  </a:lnTo>
                  <a:cubicBezTo>
                    <a:pt x="1051945" y="476462"/>
                    <a:pt x="990979" y="463493"/>
                    <a:pt x="926985" y="463493"/>
                  </a:cubicBezTo>
                  <a:cubicBezTo>
                    <a:pt x="671005" y="463493"/>
                    <a:pt x="463493" y="671005"/>
                    <a:pt x="463493" y="926985"/>
                  </a:cubicBezTo>
                  <a:lnTo>
                    <a:pt x="0" y="926985"/>
                  </a:lnTo>
                  <a:cubicBezTo>
                    <a:pt x="0" y="415026"/>
                    <a:pt x="415025" y="0"/>
                    <a:pt x="926985" y="0"/>
                  </a:cubicBezTo>
                  <a:cubicBezTo>
                    <a:pt x="958982" y="0"/>
                    <a:pt x="990601" y="1621"/>
                    <a:pt x="1021763" y="478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54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1781B9A-C230-4FFC-90A8-E0571B1DEDA7}"/>
                </a:ext>
              </a:extLst>
            </p:cNvPr>
            <p:cNvSpPr/>
            <p:nvPr/>
          </p:nvSpPr>
          <p:spPr>
            <a:xfrm rot="2700000">
              <a:off x="11798454" y="994196"/>
              <a:ext cx="107098" cy="46658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innerShdw blurRad="63500" dist="254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295925C-3570-40F1-B3CE-07D947ED464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228590" y="129580"/>
              <a:ext cx="1337455" cy="1042921"/>
            </a:xfrm>
            <a:custGeom>
              <a:avLst/>
              <a:gdLst>
                <a:gd name="connsiteX0" fmla="*/ 1084058 w 1337455"/>
                <a:gd name="connsiteY0" fmla="*/ 16081 h 1042921"/>
                <a:gd name="connsiteX1" fmla="*/ 1337455 w 1337455"/>
                <a:gd name="connsiteY1" fmla="*/ 269477 h 1042921"/>
                <a:gd name="connsiteX2" fmla="*/ 1060775 w 1337455"/>
                <a:gd name="connsiteY2" fmla="*/ 546158 h 1042921"/>
                <a:gd name="connsiteX3" fmla="*/ 1020394 w 1337455"/>
                <a:gd name="connsiteY3" fmla="*/ 532055 h 1042921"/>
                <a:gd name="connsiteX4" fmla="*/ 926985 w 1337455"/>
                <a:gd name="connsiteY4" fmla="*/ 521461 h 1042921"/>
                <a:gd name="connsiteX5" fmla="*/ 463492 w 1337455"/>
                <a:gd name="connsiteY5" fmla="*/ 1042921 h 1042921"/>
                <a:gd name="connsiteX6" fmla="*/ 0 w 1337455"/>
                <a:gd name="connsiteY6" fmla="*/ 1042921 h 1042921"/>
                <a:gd name="connsiteX7" fmla="*/ 926984 w 1337455"/>
                <a:gd name="connsiteY7" fmla="*/ 0 h 1042921"/>
                <a:gd name="connsiteX8" fmla="*/ 1021763 w 1337455"/>
                <a:gd name="connsiteY8" fmla="*/ 5384 h 104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7455" h="1042921">
                  <a:moveTo>
                    <a:pt x="1084058" y="16081"/>
                  </a:moveTo>
                  <a:lnTo>
                    <a:pt x="1337455" y="269477"/>
                  </a:lnTo>
                  <a:lnTo>
                    <a:pt x="1060775" y="546158"/>
                  </a:lnTo>
                  <a:lnTo>
                    <a:pt x="1020394" y="532055"/>
                  </a:lnTo>
                  <a:cubicBezTo>
                    <a:pt x="990222" y="525109"/>
                    <a:pt x="958982" y="521461"/>
                    <a:pt x="926985" y="521461"/>
                  </a:cubicBezTo>
                  <a:cubicBezTo>
                    <a:pt x="671005" y="521461"/>
                    <a:pt x="463493" y="754927"/>
                    <a:pt x="463492" y="1042921"/>
                  </a:cubicBezTo>
                  <a:lnTo>
                    <a:pt x="0" y="1042921"/>
                  </a:lnTo>
                  <a:cubicBezTo>
                    <a:pt x="0" y="466932"/>
                    <a:pt x="415025" y="0"/>
                    <a:pt x="926984" y="0"/>
                  </a:cubicBezTo>
                  <a:cubicBezTo>
                    <a:pt x="958982" y="0"/>
                    <a:pt x="990600" y="1824"/>
                    <a:pt x="1021763" y="5384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94664AE-6DC5-428F-9AC4-5A8F67571F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94036" y="5610392"/>
            <a:ext cx="667802" cy="631474"/>
            <a:chOff x="10478914" y="1506691"/>
            <a:chExt cx="667802" cy="63147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288F304-7DF7-42FB-BD6F-D575128A1DDE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04835D9-7DE9-4DDD-A6C2-1C526822700A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3C43C1C-00B3-40E0-B073-B8C56206D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303845" y="5427212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319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12362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5538" y="2097175"/>
            <a:ext cx="5435600" cy="399565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165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332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4949631" y="5111861"/>
            <a:ext cx="1262947" cy="1335600"/>
            <a:chOff x="2678417" y="2427951"/>
            <a:chExt cx="1262947" cy="13356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775" y="1750060"/>
            <a:ext cx="7345362" cy="434276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565525" cy="4342765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562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0923D16-1EC5-4C17-ABA8-B13A1256B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549275"/>
            <a:ext cx="3565524" cy="1997855"/>
          </a:xfrm>
        </p:spPr>
        <p:txBody>
          <a:bodyPr wrap="square" anchor="b" anchorCtr="0">
            <a:noAutofit/>
          </a:bodyPr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0294D8B-CF64-4C26-8C78-57A375E7D33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863" y="2677306"/>
            <a:ext cx="3565525" cy="3415519"/>
          </a:xfrm>
        </p:spPr>
        <p:txBody>
          <a:bodyPr anchor="t" anchorCtr="0">
            <a:noAutofit/>
          </a:bodyPr>
          <a:lstStyle>
            <a:lvl1pPr>
              <a:buNone/>
              <a:defRPr/>
            </a:lvl1pPr>
          </a:lstStyle>
          <a:p>
            <a:pPr>
              <a:lnSpc>
                <a:spcPct val="120000"/>
              </a:lnSpc>
            </a:pPr>
            <a:r>
              <a:rPr lang="en-US" sz="1600"/>
              <a:t>Click to add text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7BCF456-426F-435B-8DF0-A32A44F5A8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928" y="1596771"/>
            <a:ext cx="3448558" cy="3448558"/>
          </a:xfrm>
          <a:custGeom>
            <a:avLst/>
            <a:gdLst>
              <a:gd name="connsiteX0" fmla="*/ 1724279 w 3448558"/>
              <a:gd name="connsiteY0" fmla="*/ 0 h 3448558"/>
              <a:gd name="connsiteX1" fmla="*/ 3448558 w 3448558"/>
              <a:gd name="connsiteY1" fmla="*/ 1724279 h 3448558"/>
              <a:gd name="connsiteX2" fmla="*/ 1724279 w 3448558"/>
              <a:gd name="connsiteY2" fmla="*/ 3448558 h 3448558"/>
              <a:gd name="connsiteX3" fmla="*/ 0 w 3448558"/>
              <a:gd name="connsiteY3" fmla="*/ 1724279 h 3448558"/>
              <a:gd name="connsiteX4" fmla="*/ 1724279 w 3448558"/>
              <a:gd name="connsiteY4" fmla="*/ 0 h 344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8558" h="3448558">
                <a:moveTo>
                  <a:pt x="1724279" y="0"/>
                </a:moveTo>
                <a:cubicBezTo>
                  <a:pt x="2676572" y="0"/>
                  <a:pt x="3448558" y="771986"/>
                  <a:pt x="3448558" y="1724279"/>
                </a:cubicBezTo>
                <a:cubicBezTo>
                  <a:pt x="3448558" y="2676572"/>
                  <a:pt x="2676572" y="3448558"/>
                  <a:pt x="1724279" y="3448558"/>
                </a:cubicBezTo>
                <a:cubicBezTo>
                  <a:pt x="771986" y="3448558"/>
                  <a:pt x="0" y="2676572"/>
                  <a:pt x="0" y="1724279"/>
                </a:cubicBezTo>
                <a:cubicBezTo>
                  <a:pt x="0" y="771986"/>
                  <a:pt x="771986" y="0"/>
                  <a:pt x="1724279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813A609-7079-46D5-9C1D-52004ABDAC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18575" y="596392"/>
            <a:ext cx="2263776" cy="2263776"/>
          </a:xfrm>
          <a:custGeom>
            <a:avLst/>
            <a:gdLst>
              <a:gd name="connsiteX0" fmla="*/ 1131888 w 2263776"/>
              <a:gd name="connsiteY0" fmla="*/ 0 h 2263776"/>
              <a:gd name="connsiteX1" fmla="*/ 2263776 w 2263776"/>
              <a:gd name="connsiteY1" fmla="*/ 1131888 h 2263776"/>
              <a:gd name="connsiteX2" fmla="*/ 1131888 w 2263776"/>
              <a:gd name="connsiteY2" fmla="*/ 2263776 h 2263776"/>
              <a:gd name="connsiteX3" fmla="*/ 0 w 2263776"/>
              <a:gd name="connsiteY3" fmla="*/ 1131888 h 2263776"/>
              <a:gd name="connsiteX4" fmla="*/ 1131888 w 2263776"/>
              <a:gd name="connsiteY4" fmla="*/ 0 h 226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3776" h="2263776">
                <a:moveTo>
                  <a:pt x="1131888" y="0"/>
                </a:moveTo>
                <a:cubicBezTo>
                  <a:pt x="1757012" y="0"/>
                  <a:pt x="2263776" y="506764"/>
                  <a:pt x="2263776" y="1131888"/>
                </a:cubicBezTo>
                <a:cubicBezTo>
                  <a:pt x="2263776" y="1757012"/>
                  <a:pt x="1757012" y="2263776"/>
                  <a:pt x="1131888" y="2263776"/>
                </a:cubicBezTo>
                <a:cubicBezTo>
                  <a:pt x="506764" y="2263776"/>
                  <a:pt x="0" y="1757012"/>
                  <a:pt x="0" y="1131888"/>
                </a:cubicBezTo>
                <a:cubicBezTo>
                  <a:pt x="0" y="506764"/>
                  <a:pt x="506764" y="0"/>
                  <a:pt x="113188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A14F21DF-D5E0-4C6C-BA2C-D69D65DBB18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91612" y="3324733"/>
            <a:ext cx="2936876" cy="2936876"/>
          </a:xfrm>
          <a:custGeom>
            <a:avLst/>
            <a:gdLst>
              <a:gd name="connsiteX0" fmla="*/ 1468438 w 2936876"/>
              <a:gd name="connsiteY0" fmla="*/ 0 h 2936876"/>
              <a:gd name="connsiteX1" fmla="*/ 2936876 w 2936876"/>
              <a:gd name="connsiteY1" fmla="*/ 1468438 h 2936876"/>
              <a:gd name="connsiteX2" fmla="*/ 1468438 w 2936876"/>
              <a:gd name="connsiteY2" fmla="*/ 2936876 h 2936876"/>
              <a:gd name="connsiteX3" fmla="*/ 0 w 2936876"/>
              <a:gd name="connsiteY3" fmla="*/ 1468438 h 2936876"/>
              <a:gd name="connsiteX4" fmla="*/ 1468438 w 2936876"/>
              <a:gd name="connsiteY4" fmla="*/ 0 h 293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6876" h="2936876">
                <a:moveTo>
                  <a:pt x="1468438" y="0"/>
                </a:moveTo>
                <a:cubicBezTo>
                  <a:pt x="2279434" y="0"/>
                  <a:pt x="2936876" y="657442"/>
                  <a:pt x="2936876" y="1468438"/>
                </a:cubicBezTo>
                <a:cubicBezTo>
                  <a:pt x="2936876" y="2279434"/>
                  <a:pt x="2279434" y="2936876"/>
                  <a:pt x="1468438" y="2936876"/>
                </a:cubicBezTo>
                <a:cubicBezTo>
                  <a:pt x="657442" y="2936876"/>
                  <a:pt x="0" y="2279434"/>
                  <a:pt x="0" y="1468438"/>
                </a:cubicBezTo>
                <a:cubicBezTo>
                  <a:pt x="0" y="657442"/>
                  <a:pt x="657442" y="0"/>
                  <a:pt x="146843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2FF63B4-C261-4597-9EE0-811D250B9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6548755" y="850167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92CF088-7F97-4A11-8A81-0EF641F69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602297" y="5691007"/>
            <a:ext cx="667802" cy="631474"/>
            <a:chOff x="3409557" y="4940429"/>
            <a:chExt cx="667802" cy="631474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65B23B7-CE74-4974-ABD8-BFA31D583416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3537358" y="4940429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99BB1F-6C9D-4972-9EF4-98ACD7BE71E5}"/>
                </a:ext>
              </a:extLst>
            </p:cNvPr>
            <p:cNvSpPr/>
            <p:nvPr/>
          </p:nvSpPr>
          <p:spPr>
            <a:xfrm rot="13500000">
              <a:off x="3544558" y="4858365"/>
              <a:ext cx="270000" cy="54000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8412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458B3A1-C77D-4AFC-B2C8-79520B53C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7200"/>
            <a:ext cx="4500562" cy="1562959"/>
          </a:xfrm>
        </p:spPr>
        <p:txBody>
          <a:bodyPr wrap="square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551DA26-B267-4F28-B4D0-65B3EF6E11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95544A62-DA23-4840-99DE-09AFC8F4DC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54096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19" name="Picture Placeholder 11">
            <a:extLst>
              <a:ext uri="{FF2B5EF4-FFF2-40B4-BE49-F238E27FC236}">
                <a16:creationId xmlns:a16="http://schemas.microsoft.com/office/drawing/2014/main" id="{0C91AF30-C5BB-4601-BDEB-E60C93A169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83808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0" name="Picture Placeholder 11">
            <a:extLst>
              <a:ext uri="{FF2B5EF4-FFF2-40B4-BE49-F238E27FC236}">
                <a16:creationId xmlns:a16="http://schemas.microsoft.com/office/drawing/2014/main" id="{5B625AA5-EA5B-4115-A461-DA2C7087D83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37904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1B1AE41C-3196-4E6F-A3A8-313A92677FF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Font typeface="Arial" panose="020B0604020202020204" pitchFamily="34" charset="0"/>
              <a:buChar char="•"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260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5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17979-166D-4AAA-ABBC-0C3E5C2EC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111559-B769-4E2A-A891-97B3C4AA6BAC}"/>
              </a:ext>
            </a:extLst>
          </p:cNvPr>
          <p:cNvSpPr/>
          <p:nvPr userDrawn="1"/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anchor="b" anchorCtr="0">
            <a:noAutofit/>
          </a:bodyPr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16724"/>
            <a:ext cx="5437187" cy="2265216"/>
          </a:xfrm>
        </p:spPr>
        <p:txBody>
          <a:bodyPr>
            <a:noAutofit/>
          </a:bodyPr>
          <a:lstStyle>
            <a:lvl1pPr>
              <a:buNone/>
              <a:defRPr sz="2400"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23429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557281"/>
            <a:ext cx="6640285" cy="3300719"/>
          </a:xfrm>
          <a:gradFill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60000"/>
                </a:schemeClr>
              </a:gs>
            </a:gsLst>
            <a:lin ang="10800000" scaled="1"/>
          </a:gradFill>
        </p:spPr>
        <p:txBody>
          <a:bodyPr>
            <a:noAutofit/>
          </a:bodyPr>
          <a:lstStyle>
            <a:lvl1pPr marL="548640" indent="0">
              <a:lnSpc>
                <a:spcPct val="200000"/>
              </a:lnSpc>
              <a:buNone/>
              <a:defRPr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6640285" cy="3535509"/>
          </a:xfrm>
          <a:gradFill flip="none" rotWithShape="1"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70000"/>
                </a:schemeClr>
              </a:gs>
            </a:gsLst>
            <a:lin ang="10800000" scaled="1"/>
            <a:tileRect/>
          </a:gradFill>
        </p:spPr>
        <p:txBody>
          <a:bodyPr anchor="b" anchorCtr="0">
            <a:noAutofit/>
          </a:bodyPr>
          <a:lstStyle>
            <a:lvl1pPr marL="548640">
              <a:spcAft>
                <a:spcPts val="1200"/>
              </a:spcAft>
              <a:defRPr sz="64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29304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Chart Table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0274" cy="3979625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07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062BF5C-3876-4161-B4FF-14CA94D3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3566160" cy="3384550"/>
          </a:xfrm>
        </p:spPr>
        <p:txBody>
          <a:bodyPr wrap="square" anchor="b" anchorCtr="0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17C5C60-EC4D-410B-9997-0B7328960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0573155C-3428-4F4F-AE66-A519D777EAAE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1853496C-159E-4D47-94B5-0835FB6511B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CE93E330-715B-44E8-84D9-CE166D428DA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0A2FA6F-99B7-4984-A80C-570644889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39C8C03-81B3-4DE8-B96A-78258E4467C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4097338"/>
            <a:ext cx="3565524" cy="2351087"/>
          </a:xfrm>
        </p:spPr>
        <p:txBody>
          <a:bodyPr>
            <a:noAutofit/>
          </a:bodyPr>
          <a:lstStyle>
            <a:lvl1pPr>
              <a:buNone/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1FBB56D-C8B1-4ED9-A5DB-72BA636DAD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35809" y="656633"/>
            <a:ext cx="5132388" cy="5132388"/>
          </a:xfrm>
          <a:custGeom>
            <a:avLst/>
            <a:gdLst>
              <a:gd name="connsiteX0" fmla="*/ 2566194 w 5132388"/>
              <a:gd name="connsiteY0" fmla="*/ 0 h 5132388"/>
              <a:gd name="connsiteX1" fmla="*/ 5132388 w 5132388"/>
              <a:gd name="connsiteY1" fmla="*/ 2566194 h 5132388"/>
              <a:gd name="connsiteX2" fmla="*/ 2566194 w 5132388"/>
              <a:gd name="connsiteY2" fmla="*/ 5132388 h 5132388"/>
              <a:gd name="connsiteX3" fmla="*/ 0 w 5132388"/>
              <a:gd name="connsiteY3" fmla="*/ 2566194 h 5132388"/>
              <a:gd name="connsiteX4" fmla="*/ 2566194 w 5132388"/>
              <a:gd name="connsiteY4" fmla="*/ 0 h 513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08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38C6F9E-A74F-4F54-9409-B6B93DF8CE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60000"/>
                </a:schemeClr>
              </a:gs>
              <a:gs pos="40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F0F71C5-78A4-4793-9BD4-3DF0EE3E3E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0288775" y="7626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Title 5">
            <a:extLst>
              <a:ext uri="{FF2B5EF4-FFF2-40B4-BE49-F238E27FC236}">
                <a16:creationId xmlns:a16="http://schemas.microsoft.com/office/drawing/2014/main" id="{36F60F77-4CC9-4F86-B70A-85012C6588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8640" y="548640"/>
            <a:ext cx="8281987" cy="1253041"/>
          </a:xfrm>
        </p:spPr>
        <p:txBody>
          <a:bodyPr>
            <a:noAutofit/>
          </a:bodyPr>
          <a:lstStyle/>
          <a:p>
            <a:r>
              <a:rPr lang="en-US"/>
              <a:t>Team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6093F87-C1F6-4FAB-B891-6F7D7FC20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565" y="4518946"/>
            <a:ext cx="1980001" cy="1363916"/>
            <a:chOff x="4879602" y="3781429"/>
            <a:chExt cx="1980001" cy="1363916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1A4FD5C-1E5B-46D1-BA9D-99928D19AF04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DF0ED5-A971-408F-A055-C7E5D7A623C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A81F353-4C5B-4A37-9846-2C1E2D0FC25F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2B74EA3-11CE-4D3F-99AD-162563447653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8F41896B-6DDA-4F82-9F74-3EBF93A3CD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78992" y="1990724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57" name="Picture Placeholder 55">
            <a:extLst>
              <a:ext uri="{FF2B5EF4-FFF2-40B4-BE49-F238E27FC236}">
                <a16:creationId xmlns:a16="http://schemas.microsoft.com/office/drawing/2014/main" id="{EF85499B-C29A-4C8B-922C-7CE4771E352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38384" y="1990724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58" name="Picture Placeholder 55">
            <a:extLst>
              <a:ext uri="{FF2B5EF4-FFF2-40B4-BE49-F238E27FC236}">
                <a16:creationId xmlns:a16="http://schemas.microsoft.com/office/drawing/2014/main" id="{F82A1DB8-0AE7-4E17-B07B-FCF45B85EE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1976" y="1993392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59" name="Picture Placeholder 55">
            <a:extLst>
              <a:ext uri="{FF2B5EF4-FFF2-40B4-BE49-F238E27FC236}">
                <a16:creationId xmlns:a16="http://schemas.microsoft.com/office/drawing/2014/main" id="{A83EEB6C-83B7-471D-B5A4-4071534048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85568" y="1990724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17A96A8C-F792-485A-9BB9-4DEDCA0CE6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79500" y="3781425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C65AE07-519E-4E3B-8521-621C834391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78733" y="4232949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65" name="Text Placeholder 62">
            <a:extLst>
              <a:ext uri="{FF2B5EF4-FFF2-40B4-BE49-F238E27FC236}">
                <a16:creationId xmlns:a16="http://schemas.microsoft.com/office/drawing/2014/main" id="{FB878318-C287-428B-8105-429BC4B03F5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39151" y="3781425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64" name="Text Placeholder 60">
            <a:extLst>
              <a:ext uri="{FF2B5EF4-FFF2-40B4-BE49-F238E27FC236}">
                <a16:creationId xmlns:a16="http://schemas.microsoft.com/office/drawing/2014/main" id="{1465E516-2CEF-4F9E-9375-7D41DCFCBB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838384" y="4232949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67" name="Text Placeholder 62">
            <a:extLst>
              <a:ext uri="{FF2B5EF4-FFF2-40B4-BE49-F238E27FC236}">
                <a16:creationId xmlns:a16="http://schemas.microsoft.com/office/drawing/2014/main" id="{FE012CE3-36AA-4016-A88E-27BCFFEFD69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662743" y="3781425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66" name="Text Placeholder 60">
            <a:extLst>
              <a:ext uri="{FF2B5EF4-FFF2-40B4-BE49-F238E27FC236}">
                <a16:creationId xmlns:a16="http://schemas.microsoft.com/office/drawing/2014/main" id="{8D5671AF-0137-4226-8A84-2784817E51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61976" y="4232949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69" name="Text Placeholder 62">
            <a:extLst>
              <a:ext uri="{FF2B5EF4-FFF2-40B4-BE49-F238E27FC236}">
                <a16:creationId xmlns:a16="http://schemas.microsoft.com/office/drawing/2014/main" id="{DA1587F0-23BF-4FB8-B06C-2B0AA928E93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3112" y="3787288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68" name="Text Placeholder 60">
            <a:extLst>
              <a:ext uri="{FF2B5EF4-FFF2-40B4-BE49-F238E27FC236}">
                <a16:creationId xmlns:a16="http://schemas.microsoft.com/office/drawing/2014/main" id="{565C0B22-B5E7-44BB-A17C-7FB5BB5D82B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432345" y="4238812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7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Content 2 column (comparison 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8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5437186" cy="535354"/>
          </a:xfrm>
        </p:spPr>
        <p:txBody>
          <a:bodyPr anchor="b">
            <a:no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427370"/>
            <a:ext cx="5429114" cy="351555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2024" y="1731375"/>
            <a:ext cx="5436392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427370"/>
            <a:ext cx="5436391" cy="351555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39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r>
              <a:rPr lang="en-US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55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33" r:id="rId3"/>
    <p:sldLayoutId id="2147483687" r:id="rId4"/>
    <p:sldLayoutId id="2147483734" r:id="rId5"/>
    <p:sldLayoutId id="2147483686" r:id="rId6"/>
    <p:sldLayoutId id="2147483696" r:id="rId7"/>
    <p:sldLayoutId id="2147483707" r:id="rId8"/>
    <p:sldLayoutId id="2147483689" r:id="rId9"/>
    <p:sldLayoutId id="2147483697" r:id="rId10"/>
    <p:sldLayoutId id="2147483731" r:id="rId11"/>
    <p:sldLayoutId id="2147483693" r:id="rId12"/>
    <p:sldLayoutId id="2147483685" r:id="rId13"/>
    <p:sldLayoutId id="2147483688" r:id="rId14"/>
    <p:sldLayoutId id="2147483691" r:id="rId15"/>
    <p:sldLayoutId id="2147483692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0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2" pos="3840">
          <p15:clr>
            <a:srgbClr val="F26B43"/>
          </p15:clr>
        </p15:guide>
        <p15:guide id="33" orient="horz" pos="2160">
          <p15:clr>
            <a:srgbClr val="F26B43"/>
          </p15:clr>
        </p15:guide>
        <p15:guide id="34" pos="347">
          <p15:clr>
            <a:srgbClr val="F26B43"/>
          </p15:clr>
        </p15:guide>
        <p15:guide id="35" pos="7333">
          <p15:clr>
            <a:srgbClr val="F26B43"/>
          </p15:clr>
        </p15:guide>
        <p15:guide id="36" orient="horz" pos="346">
          <p15:clr>
            <a:srgbClr val="F26B43"/>
          </p15:clr>
        </p15:guide>
        <p15:guide id="37" orient="horz" pos="3974">
          <p15:clr>
            <a:srgbClr val="F26B43"/>
          </p15:clr>
        </p15:guide>
        <p15:guide id="38" pos="824">
          <p15:clr>
            <a:srgbClr val="A4A3A4"/>
          </p15:clr>
        </p15:guide>
        <p15:guide id="39" pos="937">
          <p15:clr>
            <a:srgbClr val="A4A3A4"/>
          </p15:clr>
        </p15:guide>
        <p15:guide id="40" pos="1413">
          <p15:clr>
            <a:srgbClr val="A4A3A4"/>
          </p15:clr>
        </p15:guide>
        <p15:guide id="41" pos="1527">
          <p15:clr>
            <a:srgbClr val="A4A3A4"/>
          </p15:clr>
        </p15:guide>
        <p15:guide id="42" pos="2003">
          <p15:clr>
            <a:srgbClr val="A4A3A4"/>
          </p15:clr>
        </p15:guide>
        <p15:guide id="43" pos="2116">
          <p15:clr>
            <a:srgbClr val="A4A3A4"/>
          </p15:clr>
        </p15:guide>
        <p15:guide id="44" pos="2593">
          <p15:clr>
            <a:srgbClr val="A4A3A4"/>
          </p15:clr>
        </p15:guide>
        <p15:guide id="45" pos="2706">
          <p15:clr>
            <a:srgbClr val="A4A3A4"/>
          </p15:clr>
        </p15:guide>
        <p15:guide id="46" pos="3182">
          <p15:clr>
            <a:srgbClr val="A4A3A4"/>
          </p15:clr>
        </p15:guide>
        <p15:guide id="47" pos="3318">
          <p15:clr>
            <a:srgbClr val="A4A3A4"/>
          </p15:clr>
        </p15:guide>
        <p15:guide id="48" pos="3772">
          <p15:clr>
            <a:srgbClr val="A4A3A4"/>
          </p15:clr>
        </p15:guide>
        <p15:guide id="49" pos="3908">
          <p15:clr>
            <a:srgbClr val="A4A3A4"/>
          </p15:clr>
        </p15:guide>
        <p15:guide id="50" pos="4362">
          <p15:clr>
            <a:srgbClr val="A4A3A4"/>
          </p15:clr>
        </p15:guide>
        <p15:guide id="51" pos="4498">
          <p15:clr>
            <a:srgbClr val="A4A3A4"/>
          </p15:clr>
        </p15:guide>
        <p15:guide id="52" pos="4951">
          <p15:clr>
            <a:srgbClr val="A4A3A4"/>
          </p15:clr>
        </p15:guide>
        <p15:guide id="53" pos="5087">
          <p15:clr>
            <a:srgbClr val="A4A3A4"/>
          </p15:clr>
        </p15:guide>
        <p15:guide id="54" pos="5541">
          <p15:clr>
            <a:srgbClr val="A4A3A4"/>
          </p15:clr>
        </p15:guide>
        <p15:guide id="55" pos="5677">
          <p15:clr>
            <a:srgbClr val="A4A3A4"/>
          </p15:clr>
        </p15:guide>
        <p15:guide id="56" pos="6153">
          <p15:clr>
            <a:srgbClr val="A4A3A4"/>
          </p15:clr>
        </p15:guide>
        <p15:guide id="57" pos="6267">
          <p15:clr>
            <a:srgbClr val="A4A3A4"/>
          </p15:clr>
        </p15:guide>
        <p15:guide id="58" pos="6743">
          <p15:clr>
            <a:srgbClr val="A4A3A4"/>
          </p15:clr>
        </p15:guide>
        <p15:guide id="59" pos="6856">
          <p15:clr>
            <a:srgbClr val="A4A3A4"/>
          </p15:clr>
        </p15:guide>
        <p15:guide id="60" orient="horz" pos="3838">
          <p15:clr>
            <a:srgbClr val="A4A3A4"/>
          </p15:clr>
        </p15:guide>
        <p15:guide id="61" orient="horz" pos="2092">
          <p15:clr>
            <a:srgbClr val="A4A3A4"/>
          </p15:clr>
        </p15:guide>
        <p15:guide id="62" orient="horz" pos="2228">
          <p15:clr>
            <a:srgbClr val="A4A3A4"/>
          </p15:clr>
        </p15:guide>
        <p15:guide id="63" orient="horz" pos="845">
          <p15:clr>
            <a:srgbClr val="A4A3A4"/>
          </p15:clr>
        </p15:guide>
        <p15:guide id="64" orient="horz" pos="958">
          <p15:clr>
            <a:srgbClr val="A4A3A4"/>
          </p15:clr>
        </p15:guide>
        <p15:guide id="65" orient="horz" pos="1480">
          <p15:clr>
            <a:srgbClr val="A4A3A4"/>
          </p15:clr>
        </p15:guide>
        <p15:guide id="66" orient="horz" pos="1593">
          <p15:clr>
            <a:srgbClr val="A4A3A4"/>
          </p15:clr>
        </p15:guide>
        <p15:guide id="67" orient="horz" pos="2727">
          <p15:clr>
            <a:srgbClr val="A4A3A4"/>
          </p15:clr>
        </p15:guide>
        <p15:guide id="68" orient="horz" pos="2840">
          <p15:clr>
            <a:srgbClr val="A4A3A4"/>
          </p15:clr>
        </p15:guide>
        <p15:guide id="69" orient="horz" pos="3339">
          <p15:clr>
            <a:srgbClr val="A4A3A4"/>
          </p15:clr>
        </p15:guide>
        <p15:guide id="70" orient="horz" pos="3475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2F1991DF-660A-4513-A723-7BE9C397A066}"/>
              </a:ext>
            </a:extLst>
          </p:cNvPr>
          <p:cNvSpPr txBox="1"/>
          <p:nvPr/>
        </p:nvSpPr>
        <p:spPr>
          <a:xfrm>
            <a:off x="200485" y="1228436"/>
            <a:ext cx="3503298" cy="56295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 rot="5400000">
            <a:off x="7560084" y="2112887"/>
            <a:ext cx="67818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endParaRPr lang="en-GB" sz="17000">
              <a:solidFill>
                <a:schemeClr val="accent3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3966" y="-159971"/>
            <a:ext cx="11369037" cy="898707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endParaRPr lang="en-GB" sz="2000">
              <a:effectLst/>
              <a:ea typeface="Calibri" panose="020F0502020204030204" pitchFamily="34" charset="0"/>
            </a:endParaRPr>
          </a:p>
          <a:p>
            <a:r>
              <a:rPr lang="en-GB" sz="2400" b="1">
                <a:cs typeface="Calibri" panose="020F0502020204030204"/>
              </a:rPr>
              <a:t>EARLY YEARS + PRIMARY</a:t>
            </a:r>
          </a:p>
          <a:p>
            <a:endParaRPr lang="en-GB" sz="2400" b="1">
              <a:solidFill>
                <a:srgbClr val="FF0000"/>
              </a:solidFill>
              <a:ea typeface="Calibri"/>
              <a:cs typeface="Calibri" panose="020F0502020204030204"/>
            </a:endParaRPr>
          </a:p>
          <a:p>
            <a:r>
              <a:rPr lang="en-GB" sz="2400" b="1">
                <a:solidFill>
                  <a:srgbClr val="FF0000"/>
                </a:solidFill>
                <a:effectLst/>
                <a:ea typeface="Calibri"/>
                <a:cs typeface="Calibri" panose="020F0502020204030204"/>
              </a:rPr>
              <a:t>Primary </a:t>
            </a:r>
            <a:r>
              <a:rPr lang="en-GB" sz="2400" b="1">
                <a:solidFill>
                  <a:srgbClr val="FF0000"/>
                </a:solidFill>
                <a:ea typeface="Calibri"/>
                <a:cs typeface="Calibri" panose="020F0502020204030204"/>
              </a:rPr>
              <a:t>8 – Solutions for a Cooler Planet</a:t>
            </a:r>
            <a:endParaRPr lang="en-GB" sz="2400">
              <a:solidFill>
                <a:schemeClr val="accent3">
                  <a:lumMod val="75000"/>
                </a:schemeClr>
              </a:solidFill>
              <a:ea typeface="Calibri"/>
              <a:cs typeface="Calibri" panose="020F0502020204030204"/>
            </a:endParaRPr>
          </a:p>
          <a:p>
            <a:r>
              <a:rPr lang="en-GB" sz="2400" b="1">
                <a:solidFill>
                  <a:srgbClr val="00B050"/>
                </a:solidFill>
                <a:ea typeface="Calibri"/>
                <a:cs typeface="Calibri" panose="020F0502020204030204"/>
              </a:rPr>
              <a:t>Sarah Evans, Fatima Khatun, Ashley </a:t>
            </a:r>
            <a:r>
              <a:rPr lang="en-GB" sz="2400" b="1" err="1">
                <a:solidFill>
                  <a:srgbClr val="00B050"/>
                </a:solidFill>
                <a:ea typeface="Calibri"/>
                <a:cs typeface="Calibri" panose="020F0502020204030204"/>
              </a:rPr>
              <a:t>Sterland</a:t>
            </a:r>
            <a:r>
              <a:rPr lang="en-GB" sz="2400" b="1">
                <a:solidFill>
                  <a:srgbClr val="00B050"/>
                </a:solidFill>
                <a:ea typeface="Calibri"/>
                <a:cs typeface="Calibri" panose="020F0502020204030204"/>
              </a:rPr>
              <a:t>, Atiya Taylor, Hollie Wadman</a:t>
            </a:r>
            <a:endParaRPr lang="en-GB"/>
          </a:p>
          <a:p>
            <a:r>
              <a:rPr lang="en-GB" sz="2400">
                <a:ea typeface="Calibri"/>
              </a:rPr>
              <a:t>The students really liked the practical nature of these activities linking Drama, English,  Art,  Science, Geography and DT.</a:t>
            </a:r>
            <a:endParaRPr lang="en-GB" sz="2400">
              <a:effectLst/>
              <a:ea typeface="Calibri"/>
            </a:endParaRPr>
          </a:p>
          <a:p>
            <a:pPr fontAlgn="base">
              <a:spcBef>
                <a:spcPts val="200"/>
              </a:spcBef>
            </a:pPr>
            <a:endParaRPr lang="en-GB" sz="2400" b="1">
              <a:ea typeface="Times New Roman" panose="02020603050405020304" pitchFamily="18" charset="0"/>
            </a:endParaRPr>
          </a:p>
          <a:p>
            <a:pPr fontAlgn="base">
              <a:spcBef>
                <a:spcPts val="200"/>
              </a:spcBef>
            </a:pPr>
            <a:r>
              <a:rPr lang="en-GB" sz="2400" b="1" spc="-5">
                <a:solidFill>
                  <a:srgbClr val="FF0000"/>
                </a:solidFill>
                <a:ea typeface="Times New Roman" panose="02020603050405020304" pitchFamily="18" charset="0"/>
              </a:rPr>
              <a:t>Primary 2 – Ocean Clean Up </a:t>
            </a:r>
          </a:p>
          <a:p>
            <a:pPr>
              <a:spcBef>
                <a:spcPts val="200"/>
              </a:spcBef>
            </a:pPr>
            <a:r>
              <a:rPr lang="en-GB" sz="2400" b="1" spc="-5">
                <a:solidFill>
                  <a:srgbClr val="00B050"/>
                </a:solidFill>
                <a:ea typeface="Times New Roman" panose="02020603050405020304" pitchFamily="18" charset="0"/>
              </a:rPr>
              <a:t>Francesca Bayne, Chloe Collins, Marcus Draper, Lauren Spain, Josh Webb</a:t>
            </a:r>
            <a:endParaRPr lang="en-GB"/>
          </a:p>
          <a:p>
            <a:pPr>
              <a:spcBef>
                <a:spcPts val="200"/>
              </a:spcBef>
            </a:pPr>
            <a:r>
              <a:rPr lang="en-GB" sz="2400">
                <a:latin typeface="Calibri"/>
                <a:ea typeface="Calibri"/>
                <a:cs typeface="Calibri"/>
              </a:rPr>
              <a:t>The students were keen on stopping plastic ocean waste and liked the sustainable nature of the project altogether. </a:t>
            </a:r>
            <a:endParaRPr lang="en-GB" sz="2400">
              <a:ea typeface="Calibri"/>
            </a:endParaRPr>
          </a:p>
          <a:p>
            <a:endParaRPr lang="en-GB" sz="2400">
              <a:effectLst/>
              <a:ea typeface="Calibri" panose="020F0502020204030204" pitchFamily="34" charset="0"/>
            </a:endParaRPr>
          </a:p>
          <a:p>
            <a:pPr fontAlgn="base">
              <a:spcBef>
                <a:spcPts val="200"/>
              </a:spcBef>
            </a:pPr>
            <a:r>
              <a:rPr lang="en-GB" sz="2400" b="1">
                <a:solidFill>
                  <a:srgbClr val="FF0000"/>
                </a:solidFill>
                <a:effectLst/>
                <a:ea typeface="Calibri"/>
              </a:rPr>
              <a:t>Primary </a:t>
            </a:r>
            <a:r>
              <a:rPr lang="en-GB" sz="2400" b="1">
                <a:solidFill>
                  <a:srgbClr val="FF0000"/>
                </a:solidFill>
                <a:ea typeface="Calibri"/>
              </a:rPr>
              <a:t>EY1- Introduction to Environmental Ideas</a:t>
            </a:r>
            <a:endParaRPr lang="en-GB" sz="2400" b="1">
              <a:solidFill>
                <a:srgbClr val="FFFFFF"/>
              </a:solidFill>
              <a:ea typeface="Calibri"/>
            </a:endParaRPr>
          </a:p>
          <a:p>
            <a:pPr>
              <a:spcBef>
                <a:spcPts val="200"/>
              </a:spcBef>
            </a:pPr>
            <a:r>
              <a:rPr lang="en-GB" sz="2400" b="1">
                <a:solidFill>
                  <a:srgbClr val="00B050"/>
                </a:solidFill>
                <a:ea typeface="Calibri"/>
              </a:rPr>
              <a:t>Reanna Holroyd, Courtney Krammer Evans, Safiya Nawab, Darcie Ogier, Charlotte Bevins, Yasmin Arafa  </a:t>
            </a:r>
            <a:endParaRPr lang="en-GB" sz="2400" b="1">
              <a:effectLst/>
              <a:ea typeface="Calibri"/>
            </a:endParaRPr>
          </a:p>
          <a:p>
            <a:r>
              <a:rPr lang="en-GB" sz="2400">
                <a:ea typeface="Calibri"/>
              </a:rPr>
              <a:t>The students liked the ways that a Reception class were introduced to the world around them through exploring water supply, pollution, recycling and care for the natural world.</a:t>
            </a:r>
            <a:endParaRPr lang="en-GB" sz="2400">
              <a:ea typeface="Calibri" panose="020F0502020204030204" pitchFamily="34" charset="0"/>
            </a:endParaRPr>
          </a:p>
          <a:p>
            <a:endParaRPr lang="en-GB" sz="2000">
              <a:effectLst/>
              <a:ea typeface="Calibri" panose="020F0502020204030204" pitchFamily="34" charset="0"/>
            </a:endParaRPr>
          </a:p>
          <a:p>
            <a:endParaRPr lang="en-GB" sz="2000">
              <a:effectLst/>
              <a:ea typeface="Calibri" panose="020F0502020204030204" pitchFamily="34" charset="0"/>
            </a:endParaRPr>
          </a:p>
          <a:p>
            <a:endParaRPr lang="en-GB" sz="2000">
              <a:solidFill>
                <a:schemeClr val="accent3">
                  <a:lumMod val="75000"/>
                </a:schemeClr>
              </a:solidFill>
              <a:latin typeface="Century Gothic"/>
              <a:cs typeface="Calibri" panose="020F0502020204030204"/>
            </a:endParaRPr>
          </a:p>
          <a:p>
            <a:endParaRPr lang="en-GB" sz="2000">
              <a:solidFill>
                <a:srgbClr val="7030A0"/>
              </a:solidFill>
              <a:latin typeface="Century Gothic"/>
              <a:cs typeface="Calibri"/>
            </a:endParaRPr>
          </a:p>
          <a:p>
            <a:endParaRPr lang="en-GB" sz="2000">
              <a:solidFill>
                <a:srgbClr val="5B9BD5"/>
              </a:solidFill>
              <a:latin typeface="Century Gothic"/>
              <a:cs typeface="Calibri"/>
            </a:endParaRPr>
          </a:p>
          <a:p>
            <a:endParaRPr lang="en-GB" sz="2000">
              <a:solidFill>
                <a:srgbClr val="5B9BD5"/>
              </a:solidFill>
              <a:latin typeface="Century Gothic"/>
              <a:cs typeface="Calibri"/>
            </a:endParaRPr>
          </a:p>
          <a:p>
            <a:endParaRPr lang="en-GB" sz="2000">
              <a:solidFill>
                <a:srgbClr val="5B9BD5"/>
              </a:solidFill>
              <a:latin typeface="Century Gothic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39387" y="2955851"/>
            <a:ext cx="9937720" cy="103182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6600">
              <a:solidFill>
                <a:schemeClr val="accent2">
                  <a:lumMod val="60000"/>
                  <a:lumOff val="4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38650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B29834-6BAD-4FCB-B53F-85BA12E18143}"/>
              </a:ext>
            </a:extLst>
          </p:cNvPr>
          <p:cNvSpPr txBox="1"/>
          <p:nvPr/>
        </p:nvSpPr>
        <p:spPr>
          <a:xfrm>
            <a:off x="788698" y="824345"/>
            <a:ext cx="8506691" cy="52093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80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1991DF-660A-4513-A723-7BE9C397A066}"/>
              </a:ext>
            </a:extLst>
          </p:cNvPr>
          <p:cNvSpPr txBox="1"/>
          <p:nvPr/>
        </p:nvSpPr>
        <p:spPr>
          <a:xfrm>
            <a:off x="200485" y="1228436"/>
            <a:ext cx="3503298" cy="56295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 rot="5400000">
            <a:off x="7560084" y="2112887"/>
            <a:ext cx="67818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endParaRPr lang="en-GB" sz="17000">
              <a:solidFill>
                <a:schemeClr val="accent3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1015" y="-218661"/>
            <a:ext cx="11129494" cy="902298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endParaRPr lang="en-GB" sz="2200">
              <a:effectLst/>
              <a:ea typeface="Calibri" panose="020F0502020204030204" pitchFamily="34" charset="0"/>
            </a:endParaRPr>
          </a:p>
          <a:p>
            <a:endParaRPr lang="en-GB" sz="2200">
              <a:effectLst/>
              <a:ea typeface="Calibri" panose="020F0502020204030204" pitchFamily="34" charset="0"/>
            </a:endParaRPr>
          </a:p>
          <a:p>
            <a:r>
              <a:rPr lang="en-GB" sz="2400" b="1">
                <a:cs typeface="Calibri" panose="020F0502020204030204"/>
              </a:rPr>
              <a:t>SECONDARY</a:t>
            </a:r>
            <a:r>
              <a:rPr lang="en-GB" sz="2200" b="1">
                <a:cs typeface="Calibri" panose="020F0502020204030204"/>
              </a:rPr>
              <a:t> </a:t>
            </a:r>
          </a:p>
          <a:p>
            <a:endParaRPr lang="en-GB" sz="2200" b="1">
              <a:solidFill>
                <a:srgbClr val="FF0000"/>
              </a:solidFill>
              <a:effectLst/>
              <a:ea typeface="Calibri" panose="020F0502020204030204" pitchFamily="34" charset="0"/>
            </a:endParaRPr>
          </a:p>
          <a:p>
            <a:endParaRPr lang="en-GB" sz="2200" b="1">
              <a:effectLst/>
              <a:ea typeface="Calibri" panose="020F0502020204030204" pitchFamily="34" charset="0"/>
            </a:endParaRPr>
          </a:p>
          <a:p>
            <a:pPr fontAlgn="base">
              <a:spcBef>
                <a:spcPts val="200"/>
              </a:spcBef>
            </a:pPr>
            <a:r>
              <a:rPr lang="en-GB" sz="2200" b="1" spc="-5">
                <a:solidFill>
                  <a:srgbClr val="FF0000"/>
                </a:solidFill>
                <a:ea typeface="Times New Roman" panose="02020603050405020304" pitchFamily="18" charset="0"/>
              </a:rPr>
              <a:t>Music – Nature inspired music </a:t>
            </a:r>
            <a:endParaRPr lang="en-GB" sz="2200" b="1" spc="-5">
              <a:solidFill>
                <a:srgbClr val="00B050"/>
              </a:solidFill>
              <a:ea typeface="Times New Roman" panose="02020603050405020304" pitchFamily="18" charset="0"/>
            </a:endParaRPr>
          </a:p>
          <a:p>
            <a:pPr>
              <a:spcBef>
                <a:spcPts val="200"/>
              </a:spcBef>
            </a:pPr>
            <a:r>
              <a:rPr lang="en-GB" sz="2200" b="1" spc="-5">
                <a:solidFill>
                  <a:srgbClr val="00B050"/>
                </a:solidFill>
                <a:ea typeface="Times New Roman" panose="02020603050405020304" pitchFamily="18" charset="0"/>
              </a:rPr>
              <a:t>Rebecca Clarke, Josephine Hepburn, Anna Nightingale, Joel Sarumi </a:t>
            </a:r>
          </a:p>
          <a:p>
            <a:pPr fontAlgn="base">
              <a:spcBef>
                <a:spcPts val="200"/>
              </a:spcBef>
            </a:pPr>
            <a:r>
              <a:rPr lang="en-GB" sz="2200" spc="-5">
                <a:ea typeface="Calibri"/>
              </a:rPr>
              <a:t>The students really like the idea of a nature walk and using the sounds of wildlife to make music. </a:t>
            </a:r>
            <a:endParaRPr lang="en-GB" sz="2200" spc="-5">
              <a:effectLst/>
              <a:ea typeface="Calibri" panose="020F0502020204030204" pitchFamily="34" charset="0"/>
            </a:endParaRPr>
          </a:p>
          <a:p>
            <a:endParaRPr lang="en-GB" sz="2200">
              <a:effectLst/>
              <a:ea typeface="Calibri" panose="020F0502020204030204" pitchFamily="34" charset="0"/>
            </a:endParaRPr>
          </a:p>
          <a:p>
            <a:pPr fontAlgn="base">
              <a:spcBef>
                <a:spcPts val="200"/>
              </a:spcBef>
            </a:pPr>
            <a:r>
              <a:rPr lang="en-GB" sz="2200" b="1">
                <a:solidFill>
                  <a:srgbClr val="FF0000"/>
                </a:solidFill>
                <a:ea typeface="Times New Roman" panose="02020603050405020304" pitchFamily="18" charset="0"/>
              </a:rPr>
              <a:t>RE – Environment and Sustainability in Religious Education </a:t>
            </a:r>
          </a:p>
          <a:p>
            <a:pPr>
              <a:spcBef>
                <a:spcPts val="200"/>
              </a:spcBef>
            </a:pPr>
            <a:r>
              <a:rPr lang="en-GB" sz="2200" b="1">
                <a:solidFill>
                  <a:srgbClr val="00B050"/>
                </a:solidFill>
                <a:ea typeface="Calibri"/>
              </a:rPr>
              <a:t>Rachel Bain and Isabel Howells </a:t>
            </a:r>
            <a:endParaRPr lang="en-GB" sz="2200" b="1">
              <a:solidFill>
                <a:srgbClr val="00B050"/>
              </a:solidFill>
              <a:effectLst/>
              <a:ea typeface="Calibri" panose="020F0502020204030204" pitchFamily="34" charset="0"/>
            </a:endParaRPr>
          </a:p>
          <a:p>
            <a:r>
              <a:rPr lang="en-GB" sz="2200">
                <a:ea typeface="Calibri"/>
              </a:rPr>
              <a:t>The students found this to be a really original take on climate change that they had not come across before.</a:t>
            </a:r>
            <a:endParaRPr lang="en-GB" sz="2200">
              <a:ea typeface="Calibri" panose="020F0502020204030204" pitchFamily="34" charset="0"/>
            </a:endParaRPr>
          </a:p>
          <a:p>
            <a:endParaRPr lang="en-GB" sz="2200">
              <a:effectLst/>
              <a:ea typeface="Calibri" panose="020F0502020204030204" pitchFamily="34" charset="0"/>
            </a:endParaRPr>
          </a:p>
          <a:p>
            <a:r>
              <a:rPr lang="en-GB" sz="2200" b="1">
                <a:solidFill>
                  <a:srgbClr val="FF0000"/>
                </a:solidFill>
                <a:ea typeface="Calibri"/>
              </a:rPr>
              <a:t>Drama</a:t>
            </a:r>
            <a:r>
              <a:rPr lang="en-GB" sz="2200" b="1">
                <a:solidFill>
                  <a:srgbClr val="FF0000"/>
                </a:solidFill>
                <a:effectLst/>
                <a:ea typeface="Calibri"/>
              </a:rPr>
              <a:t> </a:t>
            </a:r>
            <a:r>
              <a:rPr lang="en-GB" sz="2200" b="1">
                <a:solidFill>
                  <a:srgbClr val="FF0000"/>
                </a:solidFill>
                <a:ea typeface="Calibri"/>
              </a:rPr>
              <a:t>-  Earth in Crisis: Voices for Change </a:t>
            </a:r>
            <a:endParaRPr lang="en-GB" sz="2200">
              <a:solidFill>
                <a:srgbClr val="00B050"/>
              </a:solidFill>
              <a:ea typeface="Calibri"/>
            </a:endParaRPr>
          </a:p>
          <a:p>
            <a:r>
              <a:rPr lang="en-GB" sz="2200" b="1">
                <a:solidFill>
                  <a:srgbClr val="00B050"/>
                </a:solidFill>
                <a:ea typeface="Calibri"/>
              </a:rPr>
              <a:t>Jennifer Phillips and Freya Webb</a:t>
            </a:r>
            <a:endParaRPr lang="en-GB" sz="2200" b="1">
              <a:solidFill>
                <a:srgbClr val="00B050"/>
              </a:solidFill>
              <a:effectLst/>
              <a:ea typeface="Calibri"/>
            </a:endParaRPr>
          </a:p>
          <a:p>
            <a:r>
              <a:rPr lang="en-GB" sz="2200">
                <a:ea typeface="+mn-lt"/>
              </a:rPr>
              <a:t>The</a:t>
            </a:r>
            <a:r>
              <a:rPr lang="en-GB" sz="2200">
                <a:ea typeface="+mn-lt"/>
                <a:cs typeface="+mn-lt"/>
              </a:rPr>
              <a:t> students really liked the idea of recycling waste to make costumes that would then feature in a performance; it really sparked their imaginations!</a:t>
            </a:r>
          </a:p>
          <a:p>
            <a:endParaRPr lang="en-GB" sz="2200" b="1">
              <a:effectLst/>
              <a:ea typeface="Aptos" panose="020B0004020202020204" pitchFamily="34" charset="0"/>
            </a:endParaRPr>
          </a:p>
          <a:p>
            <a:endParaRPr lang="en-GB" sz="2200" b="1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endParaRPr lang="en-GB" sz="2200">
              <a:effectLst/>
              <a:ea typeface="Calibri" panose="020F0502020204030204" pitchFamily="34" charset="0"/>
            </a:endParaRPr>
          </a:p>
          <a:p>
            <a:endParaRPr lang="en-GB" sz="2200">
              <a:solidFill>
                <a:schemeClr val="accent3">
                  <a:lumMod val="75000"/>
                </a:schemeClr>
              </a:solidFill>
              <a:latin typeface="Century Gothic"/>
              <a:cs typeface="Calibri" panose="020F0502020204030204"/>
            </a:endParaRPr>
          </a:p>
          <a:p>
            <a:endParaRPr lang="en-GB" sz="2200">
              <a:solidFill>
                <a:srgbClr val="7030A0"/>
              </a:solidFill>
              <a:latin typeface="Century Gothic"/>
              <a:cs typeface="Calibri"/>
            </a:endParaRPr>
          </a:p>
          <a:p>
            <a:endParaRPr lang="en-GB" sz="2200">
              <a:solidFill>
                <a:srgbClr val="5B9BD5"/>
              </a:solidFill>
              <a:latin typeface="Century Gothic"/>
              <a:cs typeface="Calibri"/>
            </a:endParaRPr>
          </a:p>
          <a:p>
            <a:endParaRPr lang="en-GB" sz="2200">
              <a:solidFill>
                <a:srgbClr val="5B9BD5"/>
              </a:solidFill>
              <a:latin typeface="Century Gothic"/>
              <a:cs typeface="Calibri"/>
            </a:endParaRPr>
          </a:p>
          <a:p>
            <a:endParaRPr lang="en-GB" sz="2200">
              <a:solidFill>
                <a:srgbClr val="5B9BD5"/>
              </a:solidFill>
              <a:latin typeface="Century Gothic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39387" y="2955851"/>
            <a:ext cx="9937720" cy="103182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6600">
              <a:solidFill>
                <a:schemeClr val="accent2">
                  <a:lumMod val="60000"/>
                  <a:lumOff val="4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500543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5210bc13-ff5c-4a69-894a-348fb1f1078c"/>
</p:tagLst>
</file>

<file path=ppt/theme/theme1.xml><?xml version="1.0" encoding="utf-8"?>
<a:theme xmlns:a="http://schemas.openxmlformats.org/drawingml/2006/main" name="3DFloatVTI">
  <a:themeElements>
    <a:clrScheme name="Float">
      <a:dk1>
        <a:sysClr val="windowText" lastClr="000000"/>
      </a:dk1>
      <a:lt1>
        <a:sysClr val="window" lastClr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Float">
      <a:majorFont>
        <a:latin typeface="Walbaum Display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DFloatVTI" id="{F59BA300-ED19-4B39-9AE3-7882B1DE8B78}" vid="{0FEC63E3-719F-4F50-9F1E-5B8BAF3910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E211AC5385F2488362CC033A741362" ma:contentTypeVersion="17" ma:contentTypeDescription="Create a new document." ma:contentTypeScope="" ma:versionID="71712dddd8a75b674e271da0c55de6b1">
  <xsd:schema xmlns:xsd="http://www.w3.org/2001/XMLSchema" xmlns:xs="http://www.w3.org/2001/XMLSchema" xmlns:p="http://schemas.microsoft.com/office/2006/metadata/properties" xmlns:ns2="da0f1b42-4d8f-4bdd-b052-f6baf9a135eb" xmlns:ns3="7967dabc-7d87-4c29-9dd9-2fd12de7076b" targetNamespace="http://schemas.microsoft.com/office/2006/metadata/properties" ma:root="true" ma:fieldsID="ed0c33bd664986df926538e6950e9f6c" ns2:_="" ns3:_="">
    <xsd:import namespace="da0f1b42-4d8f-4bdd-b052-f6baf9a135eb"/>
    <xsd:import namespace="7967dabc-7d87-4c29-9dd9-2fd12de707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0f1b42-4d8f-4bdd-b052-f6baf9a135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67dabc-7d87-4c29-9dd9-2fd12de7076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4f210aa-31cc-4d2a-8cd6-f8e07cff3589}" ma:internalName="TaxCatchAll" ma:showField="CatchAllData" ma:web="7967dabc-7d87-4c29-9dd9-2fd12de7076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967dabc-7d87-4c29-9dd9-2fd12de7076b" xsi:nil="true"/>
    <lcf76f155ced4ddcb4097134ff3c332f xmlns="da0f1b42-4d8f-4bdd-b052-f6baf9a135e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04751AB-E840-446F-8D49-E697067EC8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AAE9C8-9799-4984-BDE7-14202FFA6303}"/>
</file>

<file path=customXml/itemProps3.xml><?xml version="1.0" encoding="utf-8"?>
<ds:datastoreItem xmlns:ds="http://schemas.openxmlformats.org/officeDocument/2006/customXml" ds:itemID="{50811A92-D464-4AC4-A396-BA73B10CEEAC}">
  <ds:schemaRefs>
    <ds:schemaRef ds:uri="4da63374-0567-4652-bae0-215a166ce491"/>
    <ds:schemaRef ds:uri="5cae03f1-3d86-407e-8a39-ddd6c3059a6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{D6BDC571-5DF5-4D20-8B0A-EBD4F2A68DA0}tf33713516_win32</Template>
  <TotalTime>0</TotalTime>
  <Words>256</Words>
  <Application>Microsoft Office PowerPoint</Application>
  <PresentationFormat>Widescreen</PresentationFormat>
  <Paragraphs>43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Aharoni</vt:lpstr>
      <vt:lpstr>Aptos</vt:lpstr>
      <vt:lpstr>Arial</vt:lpstr>
      <vt:lpstr>Calibri</vt:lpstr>
      <vt:lpstr>Century Gothic</vt:lpstr>
      <vt:lpstr>Gill Sans MT</vt:lpstr>
      <vt:lpstr>Times New Roman</vt:lpstr>
      <vt:lpstr>Walbaum Display</vt:lpstr>
      <vt:lpstr>3DFloatVTI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Centre for Teacher Education Awards 2021 -2022 cohort</dc:title>
  <dc:creator>Hamer, Kate</dc:creator>
  <cp:lastModifiedBy>Lever, Jake</cp:lastModifiedBy>
  <cp:revision>2</cp:revision>
  <dcterms:created xsi:type="dcterms:W3CDTF">2022-06-30T05:59:42Z</dcterms:created>
  <dcterms:modified xsi:type="dcterms:W3CDTF">2025-07-01T13:53:15Z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0x010100D9E211AC5385F2488362CC033A741362</vt:lpwstr>
  </property>
</Properties>
</file>