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custom-properties" Target="docProps/custom.xml"/><Relationship Id="rId2" Type="http://schemas.openxmlformats.org/officeDocument/2006/relationships/officeDocument" Target="ppt/presentation.xml"/><Relationship Id="rId1"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7" r:id="rId4"/>
    <p:sldMasterId id="214748367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Lst>
  <p:sldSz cy="6858000" cx="12192000"/>
  <p:notesSz cx="6797675" cy="9926625"/>
  <p:embeddedFontLst>
    <p:embeddedFont>
      <p:font typeface="Tahoma"/>
      <p:regular r:id="rId32"/>
      <p:bold r:id="rId33"/>
    </p:embeddedFont>
    <p:embeddedFont>
      <p:font typeface="Open Sans"/>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8" roundtripDataSignature="AMtx7mgghPo7RRioVvhUBnNDDVB0zWK+A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customXml" Target="../customXml/item1.xml"/><Relationship Id="rId21" Type="http://schemas.openxmlformats.org/officeDocument/2006/relationships/slide" Target="slides/slide15.xml"/><Relationship Id="rId34" Type="http://schemas.openxmlformats.org/officeDocument/2006/relationships/font" Target="fonts/OpenSans-regular.fntdata"/><Relationship Id="rId7" Type="http://schemas.openxmlformats.org/officeDocument/2006/relationships/slide" Target="slides/slide1.xml"/><Relationship Id="rId20" Type="http://schemas.openxmlformats.org/officeDocument/2006/relationships/slide" Target="slides/slide14.xml"/><Relationship Id="rId2" Type="http://schemas.openxmlformats.org/officeDocument/2006/relationships/presProps" Target="presProps.xml"/><Relationship Id="rId29" Type="http://schemas.openxmlformats.org/officeDocument/2006/relationships/slide" Target="slides/slide23.xml"/><Relationship Id="rId16" Type="http://schemas.openxmlformats.org/officeDocument/2006/relationships/slide" Target="slides/slide10.xml"/><Relationship Id="rId41" Type="http://schemas.openxmlformats.org/officeDocument/2006/relationships/customXml" Target="../customXml/item3.xml"/><Relationship Id="rId24" Type="http://schemas.openxmlformats.org/officeDocument/2006/relationships/slide" Target="slides/slide18.xml"/><Relationship Id="rId1" Type="http://schemas.openxmlformats.org/officeDocument/2006/relationships/theme" Target="theme/theme1.xml"/><Relationship Id="rId6" Type="http://schemas.openxmlformats.org/officeDocument/2006/relationships/notesMaster" Target="notesMasters/notesMaster1.xml"/><Relationship Id="rId11" Type="http://schemas.openxmlformats.org/officeDocument/2006/relationships/slide" Target="slides/slide5.xml"/><Relationship Id="rId32" Type="http://schemas.openxmlformats.org/officeDocument/2006/relationships/font" Target="fonts/Tahoma-regular.fntdata"/><Relationship Id="rId37" Type="http://schemas.openxmlformats.org/officeDocument/2006/relationships/font" Target="fonts/OpenSans-boldItalic.fntdata"/><Relationship Id="rId40" Type="http://schemas.openxmlformats.org/officeDocument/2006/relationships/customXml" Target="../customXml/item2.xml"/><Relationship Id="rId23" Type="http://schemas.openxmlformats.org/officeDocument/2006/relationships/slide" Target="slides/slide17.xml"/><Relationship Id="rId28" Type="http://schemas.openxmlformats.org/officeDocument/2006/relationships/slide" Target="slides/slide22.xml"/><Relationship Id="rId5" Type="http://schemas.openxmlformats.org/officeDocument/2006/relationships/slideMaster" Target="slideMasters/slideMaster3.xml"/><Relationship Id="rId15" Type="http://schemas.openxmlformats.org/officeDocument/2006/relationships/slide" Target="slides/slide9.xml"/><Relationship Id="rId36" Type="http://schemas.openxmlformats.org/officeDocument/2006/relationships/font" Target="fonts/OpenSans-italic.fntdata"/><Relationship Id="rId31" Type="http://schemas.openxmlformats.org/officeDocument/2006/relationships/slide" Target="slides/slide25.xml"/><Relationship Id="rId10" Type="http://schemas.openxmlformats.org/officeDocument/2006/relationships/slide" Target="slides/slide4.xml"/><Relationship Id="rId19" Type="http://schemas.openxmlformats.org/officeDocument/2006/relationships/slide" Target="slides/slide13.xml"/><Relationship Id="rId22" Type="http://schemas.openxmlformats.org/officeDocument/2006/relationships/slide" Target="slides/slide16.xml"/><Relationship Id="rId4" Type="http://schemas.openxmlformats.org/officeDocument/2006/relationships/slideMaster" Target="slideMasters/slideMaster2.xml"/><Relationship Id="rId9" Type="http://schemas.openxmlformats.org/officeDocument/2006/relationships/slide" Target="slides/slide3.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font" Target="fonts/OpenSans-bold.fntdata"/><Relationship Id="rId14" Type="http://schemas.openxmlformats.org/officeDocument/2006/relationships/slide" Target="slides/slide8.xml"/><Relationship Id="rId8" Type="http://schemas.openxmlformats.org/officeDocument/2006/relationships/slide" Target="slides/slide2.xml"/><Relationship Id="rId3" Type="http://schemas.openxmlformats.org/officeDocument/2006/relationships/slideMaster" Target="slideMasters/slideMaster1.xml"/><Relationship Id="rId25" Type="http://schemas.openxmlformats.org/officeDocument/2006/relationships/slide" Target="slides/slide19.xml"/><Relationship Id="rId33" Type="http://schemas.openxmlformats.org/officeDocument/2006/relationships/font" Target="fonts/Tahoma-bold.fntdata"/><Relationship Id="rId12" Type="http://schemas.openxmlformats.org/officeDocument/2006/relationships/slide" Target="slides/slide6.xml"/><Relationship Id="rId17" Type="http://schemas.openxmlformats.org/officeDocument/2006/relationships/slide" Target="slides/slide11.xml"/><Relationship Id="rId38"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45659" cy="498056"/>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50443" y="0"/>
            <a:ext cx="2945659" cy="498056"/>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28584"/>
            <a:ext cx="2945659" cy="498055"/>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50443" y="9428584"/>
            <a:ext cx="2945659" cy="49805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arwick.padlet.org/annamdonnelly/green-space-conference-2023-6ug5xuplsdh23lte" TargetMode="External"/><Relationship Id="rId3" Type="http://schemas.openxmlformats.org/officeDocument/2006/relationships/hyperlink" Target="https://assets.publishing.service.gov.uk/government/uploads/system/uploads/attachment_data/file/335186/PRIMARY_national_curriculum_-_English_220714.pdf" TargetMode="External"/><Relationship Id="rId4" Type="http://schemas.openxmlformats.org/officeDocument/2006/relationships/hyperlink" Target="https://hwb.gov.wales/curriculum-for-wales" TargetMode="External"/><Relationship Id="rId5" Type="http://schemas.openxmlformats.org/officeDocument/2006/relationships/hyperlink" Target="https://education.gov.scot/documents/All-experiencesoutcomes18.pdf" TargetMode="External"/><Relationship Id="rId6" Type="http://schemas.openxmlformats.org/officeDocument/2006/relationships/hyperlink" Target="https://mtpyph.weebly.com/uploads/9/0/6/9/9069240/mtpyph_doc.pdf"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Kgi-RCEjOLw&amp;t=3s"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notes"/>
          <p:cNvSpPr txBox="1"/>
          <p:nvPr>
            <p:ph idx="1" type="body"/>
          </p:nvPr>
        </p:nvSpPr>
        <p:spPr>
          <a:xfrm>
            <a:off x="906993" y="4715153"/>
            <a:ext cx="4983689" cy="4466987"/>
          </a:xfrm>
          <a:prstGeom prst="rect">
            <a:avLst/>
          </a:prstGeom>
          <a:noFill/>
          <a:ln>
            <a:noFill/>
          </a:ln>
        </p:spPr>
        <p:txBody>
          <a:bodyPr anchorCtr="0" anchor="t" bIns="45800" lIns="91625" spcFirstLastPara="1" rIns="91625" wrap="square" tIns="45800">
            <a:noAutofit/>
          </a:bodyPr>
          <a:lstStyle/>
          <a:p>
            <a:pPr indent="0" lvl="0" marL="0" rtl="0" algn="l">
              <a:lnSpc>
                <a:spcPct val="100000"/>
              </a:lnSpc>
              <a:spcBef>
                <a:spcPts val="360"/>
              </a:spcBef>
              <a:spcAft>
                <a:spcPts val="0"/>
              </a:spcAft>
              <a:buClr>
                <a:schemeClr val="dk1"/>
              </a:buClr>
              <a:buSzPts val="1400"/>
              <a:buFont typeface="Calibri"/>
              <a:buNone/>
            </a:pPr>
            <a:r>
              <a:t/>
            </a:r>
            <a:endParaRPr/>
          </a:p>
        </p:txBody>
      </p:sp>
      <p:sp>
        <p:nvSpPr>
          <p:cNvPr id="225" name="Google Shape;225;p1: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20c4117b6e8_0_34: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98" name="Google Shape;298;g20c4117b6e8_0_34: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9" name="Google Shape;299;g20c4117b6e8_0_34: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GB"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20c4117b6e8_0_570:notes"/>
          <p:cNvSpPr/>
          <p:nvPr>
            <p:ph idx="2" type="sldImg"/>
          </p:nvPr>
        </p:nvSpPr>
        <p:spPr>
          <a:xfrm>
            <a:off x="377946" y="744497"/>
            <a:ext cx="6042300" cy="3722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5" name="Google Shape;305;g20c4117b6e8_0_570:notes"/>
          <p:cNvSpPr txBox="1"/>
          <p:nvPr>
            <p:ph idx="1" type="body"/>
          </p:nvPr>
        </p:nvSpPr>
        <p:spPr>
          <a:xfrm>
            <a:off x="679768" y="4715147"/>
            <a:ext cx="5438100" cy="4467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a:t>The details and summary of what each of these curricula say about climate change in on the Padlet: </a:t>
            </a:r>
            <a:r>
              <a:rPr lang="en-GB" u="sng">
                <a:solidFill>
                  <a:schemeClr val="hlink"/>
                </a:solidFill>
                <a:hlinkClick r:id="rId2"/>
              </a:rPr>
              <a:t>https://warwick.padlet.org/annamdonnelly/green-space-conference-2023-6ug5xuplsdh23lte</a:t>
            </a:r>
            <a:r>
              <a:rPr lang="en-GB"/>
              <a:t>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GB" u="sng">
                <a:solidFill>
                  <a:schemeClr val="hlink"/>
                </a:solidFill>
                <a:hlinkClick r:id="rId3"/>
              </a:rPr>
              <a:t>https://assets.publishing.service.gov.uk/government/uploads/system/uploads/attachment_data/file/335186/PRIMARY_national_curriculum_-_English_220714.pdf</a:t>
            </a:r>
            <a:r>
              <a:rPr lang="en-GB"/>
              <a:t>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GB" u="sng">
                <a:solidFill>
                  <a:schemeClr val="hlink"/>
                </a:solidFill>
                <a:hlinkClick r:id="rId4"/>
              </a:rPr>
              <a:t>https://hwb.gov.wales/curriculum-for-wales</a:t>
            </a:r>
            <a:r>
              <a:rPr lang="en-GB"/>
              <a:t>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GB" u="sng">
                <a:solidFill>
                  <a:schemeClr val="hlink"/>
                </a:solidFill>
                <a:hlinkClick r:id="rId5"/>
              </a:rPr>
              <a:t>https://education.gov.scot/documents/All-experiencesoutcomes18.pdf</a:t>
            </a:r>
            <a:r>
              <a:rPr lang="en-GB"/>
              <a:t>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1" lang="en-GB" u="sng">
                <a:solidFill>
                  <a:schemeClr val="hlink"/>
                </a:solidFill>
                <a:hlinkClick r:id="rId6"/>
              </a:rPr>
              <a:t>https://mtpyph.weebly.com/uploads/9/0/6/9/9069240/mtpyph_doc.pdf</a:t>
            </a:r>
            <a:r>
              <a:rPr b="1" lang="en-GB"/>
              <a:t> </a:t>
            </a:r>
            <a:endParaRPr b="1"/>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20c4117b6e8_0_15: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13" name="Google Shape;313;g20c4117b6e8_0_15: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4" name="Google Shape;314;g20c4117b6e8_0_15: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GB"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20c4117b6e8_0_168:notes"/>
          <p:cNvSpPr txBox="1"/>
          <p:nvPr>
            <p:ph idx="1" type="body"/>
          </p:nvPr>
        </p:nvSpPr>
        <p:spPr>
          <a:xfrm>
            <a:off x="906993" y="4715153"/>
            <a:ext cx="4983600" cy="4467000"/>
          </a:xfrm>
          <a:prstGeom prst="rect">
            <a:avLst/>
          </a:prstGeom>
          <a:noFill/>
          <a:ln>
            <a:noFill/>
          </a:ln>
        </p:spPr>
        <p:txBody>
          <a:bodyPr anchorCtr="0" anchor="t" bIns="45800" lIns="91625" spcFirstLastPara="1" rIns="91625" wrap="square" tIns="45800">
            <a:noAutofit/>
          </a:bodyPr>
          <a:lstStyle/>
          <a:p>
            <a:pPr indent="0" lvl="0" marL="0" rtl="0" algn="l">
              <a:lnSpc>
                <a:spcPct val="100000"/>
              </a:lnSpc>
              <a:spcBef>
                <a:spcPts val="360"/>
              </a:spcBef>
              <a:spcAft>
                <a:spcPts val="0"/>
              </a:spcAft>
              <a:buSzPts val="1400"/>
              <a:buNone/>
            </a:pPr>
            <a:r>
              <a:rPr lang="en-GB"/>
              <a:t>Literacy is not a ‘one instrument’ show!</a:t>
            </a:r>
            <a:endParaRPr/>
          </a:p>
        </p:txBody>
      </p:sp>
      <p:sp>
        <p:nvSpPr>
          <p:cNvPr id="320" name="Google Shape;320;g20c4117b6e8_0_168:notes"/>
          <p:cNvSpPr/>
          <p:nvPr>
            <p:ph idx="2" type="sldImg"/>
          </p:nvPr>
        </p:nvSpPr>
        <p:spPr>
          <a:xfrm>
            <a:off x="90475" y="744538"/>
            <a:ext cx="6616800" cy="37227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20c4117b6e8_0_482:notes"/>
          <p:cNvSpPr/>
          <p:nvPr>
            <p:ph idx="2" type="sldImg"/>
          </p:nvPr>
        </p:nvSpPr>
        <p:spPr>
          <a:xfrm>
            <a:off x="90475" y="744538"/>
            <a:ext cx="6616800" cy="37227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28" name="Google Shape;328;g20c4117b6e8_0_482:notes"/>
          <p:cNvSpPr txBox="1"/>
          <p:nvPr>
            <p:ph idx="1" type="body"/>
          </p:nvPr>
        </p:nvSpPr>
        <p:spPr>
          <a:xfrm>
            <a:off x="906993" y="4715153"/>
            <a:ext cx="4983600" cy="4467000"/>
          </a:xfrm>
          <a:prstGeom prst="rect">
            <a:avLst/>
          </a:prstGeom>
          <a:noFill/>
          <a:ln>
            <a:noFill/>
          </a:ln>
        </p:spPr>
        <p:txBody>
          <a:bodyPr anchorCtr="0" anchor="t" bIns="45800" lIns="91625" spcFirstLastPara="1" rIns="91625" wrap="square" tIns="45800">
            <a:noAutofit/>
          </a:bodyPr>
          <a:lstStyle/>
          <a:p>
            <a:pPr indent="-228600" lvl="0" marL="457200" rtl="0" algn="l">
              <a:lnSpc>
                <a:spcPct val="100000"/>
              </a:lnSpc>
              <a:spcBef>
                <a:spcPts val="360"/>
              </a:spcBef>
              <a:spcAft>
                <a:spcPts val="0"/>
              </a:spcAft>
              <a:buSzPts val="1400"/>
              <a:buNone/>
            </a:pPr>
            <a:r>
              <a:rPr b="1" i="0" lang="en-GB">
                <a:solidFill>
                  <a:srgbClr val="000000"/>
                </a:solidFill>
                <a:latin typeface="Open Sans"/>
                <a:ea typeface="Open Sans"/>
                <a:cs typeface="Open Sans"/>
                <a:sym typeface="Open Sans"/>
              </a:rPr>
              <a:t>To Begin</a:t>
            </a:r>
            <a:endParaRPr b="0" i="0">
              <a:solidFill>
                <a:srgbClr val="000000"/>
              </a:solidFill>
              <a:latin typeface="Open Sans"/>
              <a:ea typeface="Open Sans"/>
              <a:cs typeface="Open Sans"/>
              <a:sym typeface="Open Sans"/>
            </a:endParaRPr>
          </a:p>
        </p:txBody>
      </p:sp>
      <p:sp>
        <p:nvSpPr>
          <p:cNvPr id="329" name="Google Shape;329;g20c4117b6e8_0_482:notes"/>
          <p:cNvSpPr txBox="1"/>
          <p:nvPr>
            <p:ph idx="12" type="sldNum"/>
          </p:nvPr>
        </p:nvSpPr>
        <p:spPr>
          <a:xfrm>
            <a:off x="3852335" y="9430306"/>
            <a:ext cx="2945400" cy="496200"/>
          </a:xfrm>
          <a:prstGeom prst="rect">
            <a:avLst/>
          </a:prstGeom>
          <a:noFill/>
          <a:ln>
            <a:noFill/>
          </a:ln>
        </p:spPr>
        <p:txBody>
          <a:bodyPr anchorCtr="0" anchor="b" bIns="45800" lIns="91625" spcFirstLastPara="1" rIns="91625" wrap="square" tIns="458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Times New Roman"/>
                <a:ea typeface="Times New Roman"/>
                <a:cs typeface="Times New Roman"/>
                <a:sym typeface="Times New Roman"/>
              </a:rPr>
              <a:t>‹#›</a:t>
            </a:fld>
            <a:endParaRPr b="0" i="0" sz="1200" u="none" cap="none" strike="noStrik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20c4117b6e8_0_234:notes"/>
          <p:cNvSpPr txBox="1"/>
          <p:nvPr>
            <p:ph idx="1" type="body"/>
          </p:nvPr>
        </p:nvSpPr>
        <p:spPr>
          <a:xfrm>
            <a:off x="906993" y="4715153"/>
            <a:ext cx="4983600" cy="4467000"/>
          </a:xfrm>
          <a:prstGeom prst="rect">
            <a:avLst/>
          </a:prstGeom>
          <a:noFill/>
          <a:ln>
            <a:noFill/>
          </a:ln>
        </p:spPr>
        <p:txBody>
          <a:bodyPr anchorCtr="0" anchor="t" bIns="45800" lIns="91625" spcFirstLastPara="1" rIns="91625" wrap="square" tIns="45800">
            <a:noAutofit/>
          </a:bodyPr>
          <a:lstStyle/>
          <a:p>
            <a:pPr indent="0" lvl="0" marL="0" rtl="0" algn="l">
              <a:lnSpc>
                <a:spcPct val="100000"/>
              </a:lnSpc>
              <a:spcBef>
                <a:spcPts val="360"/>
              </a:spcBef>
              <a:spcAft>
                <a:spcPts val="0"/>
              </a:spcAft>
              <a:buSzPts val="1400"/>
              <a:buNone/>
            </a:pPr>
            <a:r>
              <a:rPr lang="en-GB"/>
              <a:t>Physiological: eyes for emotion, muscles for facial expression, vocal apparatus for sound</a:t>
            </a:r>
            <a:endParaRPr/>
          </a:p>
        </p:txBody>
      </p:sp>
      <p:sp>
        <p:nvSpPr>
          <p:cNvPr id="335" name="Google Shape;335;g20c4117b6e8_0_234:notes"/>
          <p:cNvSpPr/>
          <p:nvPr>
            <p:ph idx="2" type="sldImg"/>
          </p:nvPr>
        </p:nvSpPr>
        <p:spPr>
          <a:xfrm>
            <a:off x="90475" y="744538"/>
            <a:ext cx="6616800" cy="37227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17dbf8fbf6b_1_0: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3" name="Google Shape;343;g17dbf8fbf6b_1_0: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GB"/>
              <a:t>TASK (10 mins)  - </a:t>
            </a:r>
            <a:r>
              <a:rPr lang="en-GB"/>
              <a:t>Split attendees into 8 random groups (there are 8 e-texts). One person in the group logs on to the library and screenshares so that all in that room can see the text. You will return back to room - nominate one person to: </a:t>
            </a:r>
            <a:endParaRPr/>
          </a:p>
          <a:p>
            <a:pPr indent="0" lvl="0" marL="0" rtl="0" algn="l">
              <a:lnSpc>
                <a:spcPct val="100000"/>
              </a:lnSpc>
              <a:spcBef>
                <a:spcPts val="0"/>
              </a:spcBef>
              <a:spcAft>
                <a:spcPts val="0"/>
              </a:spcAft>
              <a:buSzPts val="1400"/>
              <a:buNone/>
            </a:pPr>
            <a:r>
              <a:t/>
            </a:r>
            <a:endParaRPr/>
          </a:p>
          <a:p>
            <a:pPr indent="-317500" lvl="0" marL="457200" rtl="0" algn="l">
              <a:lnSpc>
                <a:spcPct val="100000"/>
              </a:lnSpc>
              <a:spcBef>
                <a:spcPts val="0"/>
              </a:spcBef>
              <a:spcAft>
                <a:spcPts val="0"/>
              </a:spcAft>
              <a:buSzPts val="1400"/>
              <a:buChar char="-"/>
            </a:pPr>
            <a:r>
              <a:rPr lang="en-GB"/>
              <a:t>Summarise the text in terms of narrative / nf content </a:t>
            </a:r>
            <a:endParaRPr/>
          </a:p>
          <a:p>
            <a:pPr indent="-317500" lvl="0" marL="457200" rtl="0" algn="l">
              <a:lnSpc>
                <a:spcPct val="100000"/>
              </a:lnSpc>
              <a:spcBef>
                <a:spcPts val="0"/>
              </a:spcBef>
              <a:spcAft>
                <a:spcPts val="0"/>
              </a:spcAft>
              <a:buSzPts val="1400"/>
              <a:buChar char="-"/>
            </a:pPr>
            <a:r>
              <a:rPr lang="en-GB"/>
              <a:t>Share the environmental themes it explores</a:t>
            </a:r>
            <a:endParaRPr/>
          </a:p>
          <a:p>
            <a:pPr indent="-317500" lvl="0" marL="457200" rtl="0" algn="l">
              <a:lnSpc>
                <a:spcPct val="100000"/>
              </a:lnSpc>
              <a:spcBef>
                <a:spcPts val="0"/>
              </a:spcBef>
              <a:spcAft>
                <a:spcPts val="0"/>
              </a:spcAft>
              <a:buSzPts val="1400"/>
              <a:buChar char="-"/>
            </a:pPr>
            <a:r>
              <a:rPr lang="en-GB"/>
              <a:t>Share the design choices that the author/illustrator has made (media, mode, affordance)</a:t>
            </a:r>
            <a:endParaRPr/>
          </a:p>
        </p:txBody>
      </p:sp>
      <p:sp>
        <p:nvSpPr>
          <p:cNvPr id="344" name="Google Shape;344;g17dbf8fbf6b_1_0: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20c4117b6e8_0_150: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51" name="Google Shape;351;g20c4117b6e8_0_150: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2" name="Google Shape;352;g20c4117b6e8_0_150: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GB"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20c4117b6e8_0_563: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58" name="Google Shape;358;g20c4117b6e8_0_563: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GB"/>
              <a:t>Task for this afternoon:</a:t>
            </a:r>
            <a:r>
              <a:rPr lang="en-GB"/>
              <a:t> take time to read this when you are exploring the activities you are planning with your ‘children’</a:t>
            </a:r>
            <a:endParaRPr/>
          </a:p>
        </p:txBody>
      </p:sp>
      <p:sp>
        <p:nvSpPr>
          <p:cNvPr id="359" name="Google Shape;359;g20c4117b6e8_0_563: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GB"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17dbf8fbf6b_1_11: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66" name="Google Shape;366;g17dbf8fbf6b_1_11: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a:t>Task: </a:t>
            </a:r>
            <a:endParaRPr/>
          </a:p>
        </p:txBody>
      </p:sp>
      <p:sp>
        <p:nvSpPr>
          <p:cNvPr id="367" name="Google Shape;367;g17dbf8fbf6b_1_11: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GB"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3:notes"/>
          <p:cNvSpPr txBox="1"/>
          <p:nvPr>
            <p:ph idx="1" type="body"/>
          </p:nvPr>
        </p:nvSpPr>
        <p:spPr>
          <a:xfrm>
            <a:off x="906993" y="4715153"/>
            <a:ext cx="4983689" cy="4466987"/>
          </a:xfrm>
          <a:prstGeom prst="rect">
            <a:avLst/>
          </a:prstGeom>
          <a:noFill/>
          <a:ln>
            <a:noFill/>
          </a:ln>
        </p:spPr>
        <p:txBody>
          <a:bodyPr anchorCtr="0" anchor="t" bIns="45800" lIns="91625" spcFirstLastPara="1" rIns="91625" wrap="square" tIns="45800">
            <a:noAutofit/>
          </a:bodyPr>
          <a:lstStyle/>
          <a:p>
            <a:pPr indent="0" lvl="0" marL="0" rtl="0" algn="l">
              <a:lnSpc>
                <a:spcPct val="100000"/>
              </a:lnSpc>
              <a:spcBef>
                <a:spcPts val="360"/>
              </a:spcBef>
              <a:spcAft>
                <a:spcPts val="0"/>
              </a:spcAft>
              <a:buClr>
                <a:schemeClr val="dk1"/>
              </a:buClr>
              <a:buSzPts val="1400"/>
              <a:buFont typeface="Calibri"/>
              <a:buNone/>
            </a:pPr>
            <a:r>
              <a:t/>
            </a:r>
            <a:endParaRPr/>
          </a:p>
        </p:txBody>
      </p:sp>
      <p:sp>
        <p:nvSpPr>
          <p:cNvPr id="231" name="Google Shape;231;p3: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g26873c8b361_0_5: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73" name="Google Shape;373;g26873c8b361_0_5: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4" name="Google Shape;374;g26873c8b361_0_5: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GB"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g26873c8b361_0_26: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79" name="Google Shape;379;g26873c8b361_0_26: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a:t>Inquiry</a:t>
            </a:r>
            <a:endParaRPr/>
          </a:p>
        </p:txBody>
      </p:sp>
      <p:sp>
        <p:nvSpPr>
          <p:cNvPr id="380" name="Google Shape;380;g26873c8b361_0_26: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GB"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26873c8b361_0_32: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85" name="Google Shape;385;g26873c8b361_0_32: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a:t>Inquiry</a:t>
            </a:r>
            <a:endParaRPr/>
          </a:p>
        </p:txBody>
      </p:sp>
      <p:sp>
        <p:nvSpPr>
          <p:cNvPr id="386" name="Google Shape;386;g26873c8b361_0_32: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GB"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g26873c8b361_0_45: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91" name="Google Shape;391;g26873c8b361_0_45: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a:t>Inquiry</a:t>
            </a:r>
            <a:endParaRPr/>
          </a:p>
        </p:txBody>
      </p:sp>
      <p:sp>
        <p:nvSpPr>
          <p:cNvPr id="392" name="Google Shape;392;g26873c8b361_0_45: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GB"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g26873c8b361_0_50: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97" name="Google Shape;397;g26873c8b361_0_50: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a:t>Inquiry</a:t>
            </a:r>
            <a:endParaRPr/>
          </a:p>
        </p:txBody>
      </p:sp>
      <p:sp>
        <p:nvSpPr>
          <p:cNvPr id="398" name="Google Shape;398;g26873c8b361_0_50: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GB"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g26873c8b361_0_19: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3" name="Google Shape;403;g26873c8b361_0_19: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GB"/>
              <a:t>TASK (10 mins)  - </a:t>
            </a:r>
            <a:r>
              <a:rPr lang="en-GB"/>
              <a:t>You are mentoring a group of mixed attainment learners in Year 6 (10-11 years old). They are doing a 6 week project, culminating in an ‘Exhibition’ of their learning and action.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GB"/>
              <a:t>They have chosen the theme of environmental hope for their exhibition.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GB"/>
              <a:t>Consider and collect a range of resources that might support them in their inquiry.</a:t>
            </a:r>
            <a:endParaRPr/>
          </a:p>
          <a:p>
            <a:pPr indent="0" lvl="0" marL="0" rtl="0" algn="l">
              <a:lnSpc>
                <a:spcPct val="100000"/>
              </a:lnSpc>
              <a:spcBef>
                <a:spcPts val="0"/>
              </a:spcBef>
              <a:spcAft>
                <a:spcPts val="0"/>
              </a:spcAft>
              <a:buSzPts val="1400"/>
              <a:buNone/>
            </a:pPr>
            <a:r>
              <a:rPr lang="en-GB"/>
              <a:t>Consider some possible actions that they might undertake and how you might support them in achieving that.</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t/>
            </a:r>
            <a:endParaRPr/>
          </a:p>
        </p:txBody>
      </p:sp>
      <p:sp>
        <p:nvSpPr>
          <p:cNvPr id="404" name="Google Shape;404;g26873c8b361_0_19: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20c4117b6e8_0_5:notes"/>
          <p:cNvSpPr txBox="1"/>
          <p:nvPr>
            <p:ph idx="1" type="body"/>
          </p:nvPr>
        </p:nvSpPr>
        <p:spPr>
          <a:xfrm>
            <a:off x="906993" y="4715153"/>
            <a:ext cx="4983600" cy="4467000"/>
          </a:xfrm>
          <a:prstGeom prst="rect">
            <a:avLst/>
          </a:prstGeom>
          <a:noFill/>
          <a:ln>
            <a:noFill/>
          </a:ln>
        </p:spPr>
        <p:txBody>
          <a:bodyPr anchorCtr="0" anchor="t" bIns="45800" lIns="91625" spcFirstLastPara="1" rIns="91625" wrap="square" tIns="45800">
            <a:noAutofit/>
          </a:bodyPr>
          <a:lstStyle/>
          <a:p>
            <a:pPr indent="0" lvl="0" marL="0" rtl="0" algn="l">
              <a:lnSpc>
                <a:spcPct val="100000"/>
              </a:lnSpc>
              <a:spcBef>
                <a:spcPts val="360"/>
              </a:spcBef>
              <a:spcAft>
                <a:spcPts val="0"/>
              </a:spcAft>
              <a:buClr>
                <a:schemeClr val="dk1"/>
              </a:buClr>
              <a:buSzPts val="1400"/>
              <a:buFont typeface="Calibri"/>
              <a:buNone/>
            </a:pPr>
            <a:r>
              <a:t/>
            </a:r>
            <a:endParaRPr/>
          </a:p>
        </p:txBody>
      </p:sp>
      <p:sp>
        <p:nvSpPr>
          <p:cNvPr id="240" name="Google Shape;240;g20c4117b6e8_0_5:notes"/>
          <p:cNvSpPr/>
          <p:nvPr>
            <p:ph idx="2" type="sldImg"/>
          </p:nvPr>
        </p:nvSpPr>
        <p:spPr>
          <a:xfrm>
            <a:off x="90488" y="744538"/>
            <a:ext cx="6616800" cy="37227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20c4117b6e8_0_21: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46" name="Google Shape;246;g20c4117b6e8_0_21: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7" name="Google Shape;247;g20c4117b6e8_0_21: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GB"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4: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53" name="Google Shape;253;p4: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0"/>
              </a:spcBef>
              <a:spcAft>
                <a:spcPts val="0"/>
              </a:spcAft>
              <a:buSzPts val="1100"/>
              <a:buNone/>
            </a:pPr>
            <a:r>
              <a:rPr b="1" lang="en-GB" sz="1100"/>
              <a:t>Environmental Education - North American Association for Environmental Education (NAAEE) IN 2019: </a:t>
            </a:r>
            <a:r>
              <a:rPr lang="en-GB" sz="1100"/>
              <a:t>“Environmental Education … is a process that helps individuals, communities, and organizations learn more about the environment, develop skills to investigate their environment and to make intelligent, informed decisions about how they can help take care of it. It has the power to transform lives and society. It informs and inspires. It motivates action. EE is a key tool in creating healthier and more civically-engaged communities</a:t>
            </a:r>
            <a:endParaRPr b="1" sz="1100"/>
          </a:p>
          <a:p>
            <a:pPr indent="0" lvl="0" marL="0" rtl="0" algn="l">
              <a:lnSpc>
                <a:spcPct val="107916"/>
              </a:lnSpc>
              <a:spcBef>
                <a:spcPts val="800"/>
              </a:spcBef>
              <a:spcAft>
                <a:spcPts val="0"/>
              </a:spcAft>
              <a:buSzPts val="1100"/>
              <a:buNone/>
            </a:pPr>
            <a:r>
              <a:rPr b="1" lang="en-GB" sz="1100"/>
              <a:t>Environmentally Literate Person - North American Association for Environmental Education (NAAEE) IN 2019:  </a:t>
            </a:r>
            <a:r>
              <a:rPr lang="en-GB" sz="1100"/>
              <a:t>“An Environmentally Literate Person…is someone who, both individually and together with others, makes informed decisions concerning the environment; is willing to act on these decisions to improve the well-being of other individuals, societies, and the global environment; and participates in civic life. Those who are environmentally literate possess, to varying degrees, the knowledge and understanding of a wide range of environmental concepts, problems, and issues; a set of cognitive and affective dispositions; a set of cognitive skills and abilities; and the appropriate behavioral strategies to apply such knowledge and understanding in order to make sound and effective decisions in a range of environmental contexts.”</a:t>
            </a:r>
            <a:endParaRPr sz="1100"/>
          </a:p>
          <a:p>
            <a:pPr indent="0" lvl="0" marL="0" rtl="0" algn="l">
              <a:lnSpc>
                <a:spcPct val="107916"/>
              </a:lnSpc>
              <a:spcBef>
                <a:spcPts val="800"/>
              </a:spcBef>
              <a:spcAft>
                <a:spcPts val="0"/>
              </a:spcAft>
              <a:buSzPts val="1100"/>
              <a:buNone/>
            </a:pPr>
            <a:r>
              <a:rPr b="1" lang="en-GB" sz="1100"/>
              <a:t>Environmental Literacy</a:t>
            </a:r>
            <a:r>
              <a:rPr lang="en-GB" sz="1100"/>
              <a:t> - “Roth (1992)  the term environmental illiteracy predated the term environmental literacy, in the same way that the term illiteracy predated the term literacy.” </a:t>
            </a:r>
            <a:endParaRPr sz="1100"/>
          </a:p>
          <a:p>
            <a:pPr indent="0" lvl="0" marL="0" rtl="0" algn="l">
              <a:lnSpc>
                <a:spcPct val="107916"/>
              </a:lnSpc>
              <a:spcBef>
                <a:spcPts val="800"/>
              </a:spcBef>
              <a:spcAft>
                <a:spcPts val="0"/>
              </a:spcAft>
              <a:buSzPts val="1100"/>
              <a:buNone/>
            </a:pPr>
            <a:r>
              <a:rPr b="1" lang="en-GB" sz="1100"/>
              <a:t>Ecological literacy-</a:t>
            </a:r>
            <a:r>
              <a:rPr lang="en-GB" sz="1100"/>
              <a:t>  “An ecologically literate individual understands environmental realities by specifically identifying their cause and effect relationships. Recent ecological literacy frameworks also emphasize systems thinking, which involves identifying the various biophysical and social components in a given environmental context and distinguishing their interrelations, allowing for the construction of a ‘‘big picture’’ view. As such, the ecologically literate individual has a clear perception and understanding of a system’s dynamics and ruptures, as well as its past and alternate future trajectories. He or she understands the complexity of studied objects and phenomena, allowing for more enlightened decision-making.”</a:t>
            </a:r>
            <a:endParaRPr sz="1100"/>
          </a:p>
          <a:p>
            <a:pPr indent="0" lvl="0" marL="0" rtl="0" algn="l">
              <a:lnSpc>
                <a:spcPct val="107916"/>
              </a:lnSpc>
              <a:spcBef>
                <a:spcPts val="800"/>
              </a:spcBef>
              <a:spcAft>
                <a:spcPts val="800"/>
              </a:spcAft>
              <a:buClr>
                <a:schemeClr val="dk1"/>
              </a:buClr>
              <a:buSzPts val="1100"/>
              <a:buFont typeface="Arial"/>
              <a:buNone/>
            </a:pPr>
            <a:r>
              <a:rPr b="1" lang="en-GB" sz="1100"/>
              <a:t>Ecoliteracy -</a:t>
            </a:r>
            <a:r>
              <a:rPr lang="en-GB" sz="1100"/>
              <a:t> “Capra (1997) coined the term ecoliteracy, defined as an understanding of the principles of the organization of ecosystems and the application of those principles for creating sustainable human communities and societies.The idea of using resources in such a way as to ensure future availability was an essential element of ecoliteracy.”</a:t>
            </a:r>
            <a:endParaRPr sz="1100"/>
          </a:p>
        </p:txBody>
      </p:sp>
      <p:sp>
        <p:nvSpPr>
          <p:cNvPr id="254" name="Google Shape;254;p4:notes"/>
          <p:cNvSpPr txBox="1"/>
          <p:nvPr>
            <p:ph idx="12" type="sldNum"/>
          </p:nvPr>
        </p:nvSpPr>
        <p:spPr>
          <a:xfrm>
            <a:off x="3850443" y="9428584"/>
            <a:ext cx="2945659" cy="49805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GB"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20c4117b6e8_0_307: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64" name="Google Shape;264;g20c4117b6e8_0_307: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5" name="Google Shape;265;g20c4117b6e8_0_307: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GB"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20c4117b6e8_0_313: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71" name="Google Shape;271;g20c4117b6e8_0_313: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sz="1400">
                <a:solidFill>
                  <a:srgbClr val="0070C0"/>
                </a:solidFill>
              </a:rPr>
              <a:t>Zoom Video: </a:t>
            </a:r>
            <a:r>
              <a:rPr lang="en-GB" sz="1400" u="sng">
                <a:solidFill>
                  <a:schemeClr val="hlink"/>
                </a:solidFill>
                <a:hlinkClick r:id="rId2"/>
              </a:rPr>
              <a:t>https://www.youtube.com/watch?v=Kgi-RCEjOLw&amp;t=3s</a:t>
            </a:r>
            <a:r>
              <a:rPr lang="en-GB" sz="1400">
                <a:solidFill>
                  <a:srgbClr val="0070C0"/>
                </a:solidFill>
              </a:rPr>
              <a:t> </a:t>
            </a:r>
            <a:endParaRPr sz="1400">
              <a:solidFill>
                <a:srgbClr val="0070C0"/>
              </a:solidFill>
            </a:endParaRPr>
          </a:p>
          <a:p>
            <a:pPr indent="0" lvl="0" marL="0" rtl="0" algn="l">
              <a:lnSpc>
                <a:spcPct val="100000"/>
              </a:lnSpc>
              <a:spcBef>
                <a:spcPts val="0"/>
              </a:spcBef>
              <a:spcAft>
                <a:spcPts val="0"/>
              </a:spcAft>
              <a:buSzPts val="1400"/>
              <a:buNone/>
            </a:pPr>
            <a:r>
              <a:t/>
            </a:r>
            <a:endParaRPr sz="1400">
              <a:solidFill>
                <a:srgbClr val="0070C0"/>
              </a:solidFill>
            </a:endParaRPr>
          </a:p>
          <a:p>
            <a:pPr indent="0" lvl="0" marL="0" rtl="0" algn="l">
              <a:lnSpc>
                <a:spcPct val="100000"/>
              </a:lnSpc>
              <a:spcBef>
                <a:spcPts val="0"/>
              </a:spcBef>
              <a:spcAft>
                <a:spcPts val="0"/>
              </a:spcAft>
              <a:buClr>
                <a:schemeClr val="dk1"/>
              </a:buClr>
              <a:buSzPts val="1400"/>
              <a:buFont typeface="Arial"/>
              <a:buNone/>
            </a:pPr>
            <a:r>
              <a:rPr lang="en-GB" sz="1400">
                <a:solidFill>
                  <a:srgbClr val="0070C0"/>
                </a:solidFill>
              </a:rPr>
              <a:t>4:46 mins long  - watch together if technology works - if not, watch independently and be ready to discuss reactions to it.</a:t>
            </a:r>
            <a:endParaRPr sz="1400">
              <a:solidFill>
                <a:srgbClr val="0070C0"/>
              </a:solidFill>
            </a:endParaRPr>
          </a:p>
        </p:txBody>
      </p:sp>
      <p:sp>
        <p:nvSpPr>
          <p:cNvPr id="272" name="Google Shape;272;g20c4117b6e8_0_313: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GB"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20c4117b6e8_0_372: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77" name="Google Shape;277;g20c4117b6e8_0_372: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a:t>Key Question - what problems might this pose to us a TEACHERS and our CHILDREN in school?</a:t>
            </a:r>
            <a:endParaRPr/>
          </a:p>
        </p:txBody>
      </p:sp>
      <p:sp>
        <p:nvSpPr>
          <p:cNvPr id="278" name="Google Shape;278;g20c4117b6e8_0_372: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GB"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20c4117b6e8_0_386: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87" name="Google Shape;287;g20c4117b6e8_0_386:notes"/>
          <p:cNvSpPr txBox="1"/>
          <p:nvPr>
            <p:ph idx="1" type="body"/>
          </p:nvPr>
        </p:nvSpPr>
        <p:spPr>
          <a:xfrm>
            <a:off x="679768" y="4777194"/>
            <a:ext cx="5438100" cy="390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a:t>Do we tinker on the edges OR do we cease and desist? Is there space in between? How do WE find that space? How do CHILDREN and YOUNG PEOPLE find that space? </a:t>
            </a:r>
            <a:endParaRPr/>
          </a:p>
        </p:txBody>
      </p:sp>
      <p:sp>
        <p:nvSpPr>
          <p:cNvPr id="288" name="Google Shape;288;g20c4117b6e8_0_386:notes"/>
          <p:cNvSpPr txBox="1"/>
          <p:nvPr>
            <p:ph idx="12" type="sldNum"/>
          </p:nvPr>
        </p:nvSpPr>
        <p:spPr>
          <a:xfrm>
            <a:off x="3850443" y="9428584"/>
            <a:ext cx="2945700" cy="498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GB"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jp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bg>
      <p:bgPr>
        <a:solidFill>
          <a:schemeClr val="lt1"/>
        </a:solidFill>
      </p:bgPr>
    </p:bg>
    <p:spTree>
      <p:nvGrpSpPr>
        <p:cNvPr id="16" name="Shape 16"/>
        <p:cNvGrpSpPr/>
        <p:nvPr/>
      </p:nvGrpSpPr>
      <p:grpSpPr>
        <a:xfrm>
          <a:off x="0" y="0"/>
          <a:ext cx="0" cy="0"/>
          <a:chOff x="0" y="0"/>
          <a:chExt cx="0" cy="0"/>
        </a:xfrm>
      </p:grpSpPr>
      <p:sp>
        <p:nvSpPr>
          <p:cNvPr id="17" name="Google Shape;17;p20"/>
          <p:cNvSpPr txBox="1"/>
          <p:nvPr>
            <p:ph type="ctrTitle"/>
          </p:nvPr>
        </p:nvSpPr>
        <p:spPr>
          <a:xfrm>
            <a:off x="143339" y="3717032"/>
            <a:ext cx="9408900" cy="12960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18" name="Google Shape;18;p20"/>
          <p:cNvPicPr preferRelativeResize="0"/>
          <p:nvPr/>
        </p:nvPicPr>
        <p:blipFill rotWithShape="1">
          <a:blip r:embed="rId2">
            <a:alphaModFix/>
          </a:blip>
          <a:srcRect b="0" l="0" r="0" t="0"/>
          <a:stretch/>
        </p:blipFill>
        <p:spPr>
          <a:xfrm>
            <a:off x="0" y="0"/>
            <a:ext cx="12192000" cy="5509261"/>
          </a:xfrm>
          <a:prstGeom prst="rect">
            <a:avLst/>
          </a:prstGeom>
          <a:noFill/>
          <a:ln>
            <a:noFill/>
          </a:ln>
        </p:spPr>
      </p:pic>
      <p:sp>
        <p:nvSpPr>
          <p:cNvPr id="19" name="Google Shape;19;p20"/>
          <p:cNvSpPr txBox="1"/>
          <p:nvPr>
            <p:ph idx="1" type="subTitle"/>
          </p:nvPr>
        </p:nvSpPr>
        <p:spPr>
          <a:xfrm>
            <a:off x="143339" y="5013176"/>
            <a:ext cx="8534400" cy="132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640"/>
              </a:spcBef>
              <a:spcAft>
                <a:spcPts val="0"/>
              </a:spcAft>
              <a:buClr>
                <a:schemeClr val="dk1"/>
              </a:buClr>
              <a:buSzPts val="3200"/>
              <a:buFont typeface="Calibri"/>
              <a:buNone/>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bg>
      <p:bgPr>
        <a:solidFill>
          <a:schemeClr val="lt1"/>
        </a:solidFill>
      </p:bgPr>
    </p:bg>
    <p:spTree>
      <p:nvGrpSpPr>
        <p:cNvPr id="81" name="Shape 81"/>
        <p:cNvGrpSpPr/>
        <p:nvPr/>
      </p:nvGrpSpPr>
      <p:grpSpPr>
        <a:xfrm>
          <a:off x="0" y="0"/>
          <a:ext cx="0" cy="0"/>
          <a:chOff x="0" y="0"/>
          <a:chExt cx="0" cy="0"/>
        </a:xfrm>
      </p:grpSpPr>
      <p:sp>
        <p:nvSpPr>
          <p:cNvPr id="82" name="Google Shape;82;p37"/>
          <p:cNvSpPr txBox="1"/>
          <p:nvPr>
            <p:ph type="ctrTitle"/>
          </p:nvPr>
        </p:nvSpPr>
        <p:spPr>
          <a:xfrm>
            <a:off x="143339" y="3717032"/>
            <a:ext cx="9408900" cy="12960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83" name="Google Shape;83;p37"/>
          <p:cNvPicPr preferRelativeResize="0"/>
          <p:nvPr/>
        </p:nvPicPr>
        <p:blipFill rotWithShape="1">
          <a:blip r:embed="rId2">
            <a:alphaModFix/>
          </a:blip>
          <a:srcRect b="0" l="0" r="0" t="0"/>
          <a:stretch/>
        </p:blipFill>
        <p:spPr>
          <a:xfrm>
            <a:off x="0" y="1"/>
            <a:ext cx="12192000" cy="5377814"/>
          </a:xfrm>
          <a:prstGeom prst="rect">
            <a:avLst/>
          </a:prstGeom>
          <a:noFill/>
          <a:ln>
            <a:noFill/>
          </a:ln>
        </p:spPr>
      </p:pic>
      <p:sp>
        <p:nvSpPr>
          <p:cNvPr id="84" name="Google Shape;84;p37"/>
          <p:cNvSpPr txBox="1"/>
          <p:nvPr>
            <p:ph idx="1" type="subTitle"/>
          </p:nvPr>
        </p:nvSpPr>
        <p:spPr>
          <a:xfrm>
            <a:off x="143339" y="5013176"/>
            <a:ext cx="8534400" cy="132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640"/>
              </a:spcBef>
              <a:spcAft>
                <a:spcPts val="0"/>
              </a:spcAft>
              <a:buClr>
                <a:schemeClr val="dk1"/>
              </a:buClr>
              <a:buSzPts val="3200"/>
              <a:buFont typeface="Calibri"/>
              <a:buNone/>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showMasterSp="0">
  <p:cSld name="1_Title Slide">
    <p:bg>
      <p:bgPr>
        <a:solidFill>
          <a:schemeClr val="lt1"/>
        </a:solidFill>
      </p:bgPr>
    </p:bg>
    <p:spTree>
      <p:nvGrpSpPr>
        <p:cNvPr id="85" name="Shape 85"/>
        <p:cNvGrpSpPr/>
        <p:nvPr/>
      </p:nvGrpSpPr>
      <p:grpSpPr>
        <a:xfrm>
          <a:off x="0" y="0"/>
          <a:ext cx="0" cy="0"/>
          <a:chOff x="0" y="0"/>
          <a:chExt cx="0" cy="0"/>
        </a:xfrm>
      </p:grpSpPr>
      <p:sp>
        <p:nvSpPr>
          <p:cNvPr id="86" name="Google Shape;86;p38"/>
          <p:cNvSpPr txBox="1"/>
          <p:nvPr>
            <p:ph type="ctrTitle"/>
          </p:nvPr>
        </p:nvSpPr>
        <p:spPr>
          <a:xfrm>
            <a:off x="335360" y="2780928"/>
            <a:ext cx="9408900" cy="12960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38"/>
          <p:cNvSpPr txBox="1"/>
          <p:nvPr>
            <p:ph idx="1" type="subTitle"/>
          </p:nvPr>
        </p:nvSpPr>
        <p:spPr>
          <a:xfrm>
            <a:off x="345909" y="4045918"/>
            <a:ext cx="8534400" cy="132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640"/>
              </a:spcBef>
              <a:spcAft>
                <a:spcPts val="0"/>
              </a:spcAft>
              <a:buClr>
                <a:schemeClr val="dk1"/>
              </a:buClr>
              <a:buSzPts val="3200"/>
              <a:buFont typeface="Calibri"/>
              <a:buNone/>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p:txBody>
      </p:sp>
      <p:pic>
        <p:nvPicPr>
          <p:cNvPr id="88" name="Google Shape;88;p38"/>
          <p:cNvPicPr preferRelativeResize="0"/>
          <p:nvPr/>
        </p:nvPicPr>
        <p:blipFill rotWithShape="1">
          <a:blip r:embed="rId2">
            <a:alphaModFix/>
          </a:blip>
          <a:srcRect b="0" l="0" r="0" t="0"/>
          <a:stretch/>
        </p:blipFill>
        <p:spPr>
          <a:xfrm>
            <a:off x="0" y="0"/>
            <a:ext cx="12192000" cy="2923696"/>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9" name="Shape 89"/>
        <p:cNvGrpSpPr/>
        <p:nvPr/>
      </p:nvGrpSpPr>
      <p:grpSpPr>
        <a:xfrm>
          <a:off x="0" y="0"/>
          <a:ext cx="0" cy="0"/>
          <a:chOff x="0" y="0"/>
          <a:chExt cx="0" cy="0"/>
        </a:xfrm>
      </p:grpSpPr>
      <p:sp>
        <p:nvSpPr>
          <p:cNvPr id="90" name="Google Shape;90;p39"/>
          <p:cNvSpPr/>
          <p:nvPr/>
        </p:nvSpPr>
        <p:spPr>
          <a:xfrm>
            <a:off x="0" y="5661248"/>
            <a:ext cx="12206100" cy="1008000"/>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2400"/>
              <a:buFont typeface="Calibri"/>
              <a:buNone/>
            </a:pPr>
            <a:r>
              <a:t/>
            </a:r>
            <a:endParaRPr b="0" i="0" sz="2400" u="none" cap="none" strike="noStrike">
              <a:solidFill>
                <a:schemeClr val="dk1"/>
              </a:solidFill>
              <a:latin typeface="Times New Roman"/>
              <a:ea typeface="Times New Roman"/>
              <a:cs typeface="Times New Roman"/>
              <a:sym typeface="Times New Roman"/>
            </a:endParaRPr>
          </a:p>
        </p:txBody>
      </p:sp>
      <p:sp>
        <p:nvSpPr>
          <p:cNvPr id="91" name="Google Shape;91;p39"/>
          <p:cNvSpPr txBox="1"/>
          <p:nvPr>
            <p:ph type="title"/>
          </p:nvPr>
        </p:nvSpPr>
        <p:spPr>
          <a:xfrm>
            <a:off x="914400" y="1550980"/>
            <a:ext cx="10363200" cy="13620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2" name="Google Shape;92;p39"/>
          <p:cNvSpPr txBox="1"/>
          <p:nvPr>
            <p:ph idx="1" type="body"/>
          </p:nvPr>
        </p:nvSpPr>
        <p:spPr>
          <a:xfrm>
            <a:off x="963084" y="2906713"/>
            <a:ext cx="10363200" cy="150030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640"/>
              </a:spcBef>
              <a:spcAft>
                <a:spcPts val="0"/>
              </a:spcAft>
              <a:buClr>
                <a:schemeClr val="dk1"/>
              </a:buClr>
              <a:buSzPts val="3200"/>
              <a:buFont typeface="Calibri"/>
              <a:buNone/>
              <a:defRPr sz="3200"/>
            </a:lvl1pPr>
            <a:lvl2pPr indent="-228600" lvl="1" marL="914400" algn="l">
              <a:lnSpc>
                <a:spcPct val="100000"/>
              </a:lnSpc>
              <a:spcBef>
                <a:spcPts val="360"/>
              </a:spcBef>
              <a:spcAft>
                <a:spcPts val="0"/>
              </a:spcAft>
              <a:buClr>
                <a:schemeClr val="dk1"/>
              </a:buClr>
              <a:buSzPts val="1800"/>
              <a:buFont typeface="Calibri"/>
              <a:buNone/>
              <a:defRPr sz="1800"/>
            </a:lvl2pPr>
            <a:lvl3pPr indent="-228600" lvl="2" marL="1371600" algn="l">
              <a:lnSpc>
                <a:spcPct val="100000"/>
              </a:lnSpc>
              <a:spcBef>
                <a:spcPts val="320"/>
              </a:spcBef>
              <a:spcAft>
                <a:spcPts val="0"/>
              </a:spcAft>
              <a:buClr>
                <a:schemeClr val="dk1"/>
              </a:buClr>
              <a:buSzPts val="1600"/>
              <a:buFont typeface="Calibri"/>
              <a:buNone/>
              <a:defRPr sz="1600"/>
            </a:lvl3pPr>
            <a:lvl4pPr indent="-228600" lvl="3" marL="1828800" algn="l">
              <a:lnSpc>
                <a:spcPct val="100000"/>
              </a:lnSpc>
              <a:spcBef>
                <a:spcPts val="280"/>
              </a:spcBef>
              <a:spcAft>
                <a:spcPts val="0"/>
              </a:spcAft>
              <a:buClr>
                <a:schemeClr val="dk1"/>
              </a:buClr>
              <a:buSzPts val="1400"/>
              <a:buFont typeface="Calibri"/>
              <a:buNone/>
              <a:defRPr sz="1400"/>
            </a:lvl4pPr>
            <a:lvl5pPr indent="-228600" lvl="4" marL="2286000" algn="l">
              <a:lnSpc>
                <a:spcPct val="100000"/>
              </a:lnSpc>
              <a:spcBef>
                <a:spcPts val="280"/>
              </a:spcBef>
              <a:spcAft>
                <a:spcPts val="0"/>
              </a:spcAft>
              <a:buClr>
                <a:schemeClr val="dk1"/>
              </a:buClr>
              <a:buSzPts val="1400"/>
              <a:buFont typeface="Calibri"/>
              <a:buNone/>
              <a:defRPr sz="1400"/>
            </a:lvl5pPr>
            <a:lvl6pPr indent="-228600" lvl="5" marL="2743200" algn="l">
              <a:lnSpc>
                <a:spcPct val="100000"/>
              </a:lnSpc>
              <a:spcBef>
                <a:spcPts val="280"/>
              </a:spcBef>
              <a:spcAft>
                <a:spcPts val="0"/>
              </a:spcAft>
              <a:buClr>
                <a:schemeClr val="dk1"/>
              </a:buClr>
              <a:buSzPts val="1400"/>
              <a:buFont typeface="Calibri"/>
              <a:buNone/>
              <a:defRPr sz="1400"/>
            </a:lvl6pPr>
            <a:lvl7pPr indent="-228600" lvl="6" marL="3200400" algn="l">
              <a:lnSpc>
                <a:spcPct val="100000"/>
              </a:lnSpc>
              <a:spcBef>
                <a:spcPts val="280"/>
              </a:spcBef>
              <a:spcAft>
                <a:spcPts val="0"/>
              </a:spcAft>
              <a:buClr>
                <a:schemeClr val="dk1"/>
              </a:buClr>
              <a:buSzPts val="1400"/>
              <a:buFont typeface="Calibri"/>
              <a:buNone/>
              <a:defRPr sz="1400"/>
            </a:lvl7pPr>
            <a:lvl8pPr indent="-228600" lvl="7" marL="3657600" algn="l">
              <a:lnSpc>
                <a:spcPct val="100000"/>
              </a:lnSpc>
              <a:spcBef>
                <a:spcPts val="280"/>
              </a:spcBef>
              <a:spcAft>
                <a:spcPts val="0"/>
              </a:spcAft>
              <a:buClr>
                <a:schemeClr val="dk1"/>
              </a:buClr>
              <a:buSzPts val="1400"/>
              <a:buFont typeface="Calibri"/>
              <a:buNone/>
              <a:defRPr sz="1400"/>
            </a:lvl8pPr>
            <a:lvl9pPr indent="-228600" lvl="8" marL="4114800" algn="l">
              <a:lnSpc>
                <a:spcPct val="100000"/>
              </a:lnSpc>
              <a:spcBef>
                <a:spcPts val="280"/>
              </a:spcBef>
              <a:spcAft>
                <a:spcPts val="0"/>
              </a:spcAft>
              <a:buClr>
                <a:schemeClr val="dk1"/>
              </a:buClr>
              <a:buSzPts val="1400"/>
              <a:buFont typeface="Calibri"/>
              <a:buNone/>
              <a:defRPr sz="1400"/>
            </a:lvl9pPr>
          </a:lstStyle>
          <a:p/>
        </p:txBody>
      </p:sp>
      <p:sp>
        <p:nvSpPr>
          <p:cNvPr id="93" name="Google Shape;93;p39"/>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39"/>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39"/>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pic>
        <p:nvPicPr>
          <p:cNvPr id="96" name="Google Shape;96;p39"/>
          <p:cNvPicPr preferRelativeResize="0"/>
          <p:nvPr/>
        </p:nvPicPr>
        <p:blipFill rotWithShape="1">
          <a:blip r:embed="rId2">
            <a:alphaModFix/>
          </a:blip>
          <a:srcRect b="0" l="0" r="0" t="0"/>
          <a:stretch/>
        </p:blipFill>
        <p:spPr>
          <a:xfrm>
            <a:off x="0" y="-1"/>
            <a:ext cx="12192000" cy="1377314"/>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7" name="Shape 97"/>
        <p:cNvGrpSpPr/>
        <p:nvPr/>
      </p:nvGrpSpPr>
      <p:grpSpPr>
        <a:xfrm>
          <a:off x="0" y="0"/>
          <a:ext cx="0" cy="0"/>
          <a:chOff x="0" y="0"/>
          <a:chExt cx="0" cy="0"/>
        </a:xfrm>
      </p:grpSpPr>
      <p:sp>
        <p:nvSpPr>
          <p:cNvPr id="98" name="Google Shape;98;p40"/>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9" name="Google Shape;99;p40"/>
          <p:cNvSpPr txBox="1"/>
          <p:nvPr>
            <p:ph idx="1" type="body"/>
          </p:nvPr>
        </p:nvSpPr>
        <p:spPr>
          <a:xfrm>
            <a:off x="914400" y="1371600"/>
            <a:ext cx="5079900" cy="4114800"/>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560"/>
              </a:spcBef>
              <a:spcAft>
                <a:spcPts val="0"/>
              </a:spcAft>
              <a:buClr>
                <a:schemeClr val="dk1"/>
              </a:buClr>
              <a:buSzPts val="2800"/>
              <a:buFont typeface="Calibri"/>
              <a:buChar char="•"/>
              <a:defRPr sz="2800"/>
            </a:lvl1pPr>
            <a:lvl2pPr indent="-381000" lvl="1" marL="914400" algn="l">
              <a:lnSpc>
                <a:spcPct val="100000"/>
              </a:lnSpc>
              <a:spcBef>
                <a:spcPts val="480"/>
              </a:spcBef>
              <a:spcAft>
                <a:spcPts val="0"/>
              </a:spcAft>
              <a:buClr>
                <a:schemeClr val="dk1"/>
              </a:buClr>
              <a:buSzPts val="2400"/>
              <a:buFont typeface="Calibri"/>
              <a:buChar char="–"/>
              <a:defRPr sz="2400"/>
            </a:lvl2pPr>
            <a:lvl3pPr indent="-355600" lvl="2" marL="1371600" algn="l">
              <a:lnSpc>
                <a:spcPct val="100000"/>
              </a:lnSpc>
              <a:spcBef>
                <a:spcPts val="400"/>
              </a:spcBef>
              <a:spcAft>
                <a:spcPts val="0"/>
              </a:spcAft>
              <a:buClr>
                <a:schemeClr val="dk1"/>
              </a:buClr>
              <a:buSzPts val="2000"/>
              <a:buFont typeface="Calibri"/>
              <a:buChar char="•"/>
              <a:defRPr sz="2000"/>
            </a:lvl3pPr>
            <a:lvl4pPr indent="-342900" lvl="3" marL="1828800" algn="l">
              <a:lnSpc>
                <a:spcPct val="100000"/>
              </a:lnSpc>
              <a:spcBef>
                <a:spcPts val="360"/>
              </a:spcBef>
              <a:spcAft>
                <a:spcPts val="0"/>
              </a:spcAft>
              <a:buClr>
                <a:schemeClr val="dk1"/>
              </a:buClr>
              <a:buSzPts val="1800"/>
              <a:buFont typeface="Calibri"/>
              <a:buChar char="–"/>
              <a:defRPr sz="1800"/>
            </a:lvl4pPr>
            <a:lvl5pPr indent="-342900" lvl="4" marL="2286000" algn="l">
              <a:lnSpc>
                <a:spcPct val="100000"/>
              </a:lnSpc>
              <a:spcBef>
                <a:spcPts val="360"/>
              </a:spcBef>
              <a:spcAft>
                <a:spcPts val="0"/>
              </a:spcAft>
              <a:buClr>
                <a:schemeClr val="dk1"/>
              </a:buClr>
              <a:buSzPts val="1800"/>
              <a:buFont typeface="Calibri"/>
              <a:buChar char="»"/>
              <a:defRPr sz="1800"/>
            </a:lvl5pPr>
            <a:lvl6pPr indent="-342900" lvl="5" marL="2743200" algn="l">
              <a:lnSpc>
                <a:spcPct val="100000"/>
              </a:lnSpc>
              <a:spcBef>
                <a:spcPts val="360"/>
              </a:spcBef>
              <a:spcAft>
                <a:spcPts val="0"/>
              </a:spcAft>
              <a:buClr>
                <a:schemeClr val="dk1"/>
              </a:buClr>
              <a:buSzPts val="1800"/>
              <a:buFont typeface="Calibri"/>
              <a:buChar char="»"/>
              <a:defRPr sz="1800"/>
            </a:lvl6pPr>
            <a:lvl7pPr indent="-342900" lvl="6" marL="3200400" algn="l">
              <a:lnSpc>
                <a:spcPct val="100000"/>
              </a:lnSpc>
              <a:spcBef>
                <a:spcPts val="360"/>
              </a:spcBef>
              <a:spcAft>
                <a:spcPts val="0"/>
              </a:spcAft>
              <a:buClr>
                <a:schemeClr val="dk1"/>
              </a:buClr>
              <a:buSzPts val="1800"/>
              <a:buFont typeface="Calibri"/>
              <a:buChar char="»"/>
              <a:defRPr sz="1800"/>
            </a:lvl7pPr>
            <a:lvl8pPr indent="-342900" lvl="7" marL="3657600" algn="l">
              <a:lnSpc>
                <a:spcPct val="100000"/>
              </a:lnSpc>
              <a:spcBef>
                <a:spcPts val="360"/>
              </a:spcBef>
              <a:spcAft>
                <a:spcPts val="0"/>
              </a:spcAft>
              <a:buClr>
                <a:schemeClr val="dk1"/>
              </a:buClr>
              <a:buSzPts val="1800"/>
              <a:buFont typeface="Calibri"/>
              <a:buChar char="»"/>
              <a:defRPr sz="1800"/>
            </a:lvl8pPr>
            <a:lvl9pPr indent="-342900" lvl="8" marL="4114800" algn="l">
              <a:lnSpc>
                <a:spcPct val="100000"/>
              </a:lnSpc>
              <a:spcBef>
                <a:spcPts val="360"/>
              </a:spcBef>
              <a:spcAft>
                <a:spcPts val="0"/>
              </a:spcAft>
              <a:buClr>
                <a:schemeClr val="dk1"/>
              </a:buClr>
              <a:buSzPts val="1800"/>
              <a:buFont typeface="Calibri"/>
              <a:buChar char="»"/>
              <a:defRPr sz="1800"/>
            </a:lvl9pPr>
          </a:lstStyle>
          <a:p/>
        </p:txBody>
      </p:sp>
      <p:sp>
        <p:nvSpPr>
          <p:cNvPr id="100" name="Google Shape;100;p40"/>
          <p:cNvSpPr txBox="1"/>
          <p:nvPr>
            <p:ph idx="2" type="body"/>
          </p:nvPr>
        </p:nvSpPr>
        <p:spPr>
          <a:xfrm>
            <a:off x="6197600" y="1371600"/>
            <a:ext cx="5079900" cy="4114800"/>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560"/>
              </a:spcBef>
              <a:spcAft>
                <a:spcPts val="0"/>
              </a:spcAft>
              <a:buClr>
                <a:schemeClr val="dk1"/>
              </a:buClr>
              <a:buSzPts val="2800"/>
              <a:buFont typeface="Calibri"/>
              <a:buChar char="•"/>
              <a:defRPr sz="2800"/>
            </a:lvl1pPr>
            <a:lvl2pPr indent="-381000" lvl="1" marL="914400" algn="l">
              <a:lnSpc>
                <a:spcPct val="100000"/>
              </a:lnSpc>
              <a:spcBef>
                <a:spcPts val="480"/>
              </a:spcBef>
              <a:spcAft>
                <a:spcPts val="0"/>
              </a:spcAft>
              <a:buClr>
                <a:schemeClr val="dk1"/>
              </a:buClr>
              <a:buSzPts val="2400"/>
              <a:buFont typeface="Calibri"/>
              <a:buChar char="–"/>
              <a:defRPr sz="2400"/>
            </a:lvl2pPr>
            <a:lvl3pPr indent="-355600" lvl="2" marL="1371600" algn="l">
              <a:lnSpc>
                <a:spcPct val="100000"/>
              </a:lnSpc>
              <a:spcBef>
                <a:spcPts val="400"/>
              </a:spcBef>
              <a:spcAft>
                <a:spcPts val="0"/>
              </a:spcAft>
              <a:buClr>
                <a:schemeClr val="dk1"/>
              </a:buClr>
              <a:buSzPts val="2000"/>
              <a:buFont typeface="Calibri"/>
              <a:buChar char="•"/>
              <a:defRPr sz="2000"/>
            </a:lvl3pPr>
            <a:lvl4pPr indent="-342900" lvl="3" marL="1828800" algn="l">
              <a:lnSpc>
                <a:spcPct val="100000"/>
              </a:lnSpc>
              <a:spcBef>
                <a:spcPts val="360"/>
              </a:spcBef>
              <a:spcAft>
                <a:spcPts val="0"/>
              </a:spcAft>
              <a:buClr>
                <a:schemeClr val="dk1"/>
              </a:buClr>
              <a:buSzPts val="1800"/>
              <a:buFont typeface="Calibri"/>
              <a:buChar char="–"/>
              <a:defRPr sz="1800"/>
            </a:lvl4pPr>
            <a:lvl5pPr indent="-342900" lvl="4" marL="2286000" algn="l">
              <a:lnSpc>
                <a:spcPct val="100000"/>
              </a:lnSpc>
              <a:spcBef>
                <a:spcPts val="360"/>
              </a:spcBef>
              <a:spcAft>
                <a:spcPts val="0"/>
              </a:spcAft>
              <a:buClr>
                <a:schemeClr val="dk1"/>
              </a:buClr>
              <a:buSzPts val="1800"/>
              <a:buFont typeface="Calibri"/>
              <a:buChar char="»"/>
              <a:defRPr sz="1800"/>
            </a:lvl5pPr>
            <a:lvl6pPr indent="-342900" lvl="5" marL="2743200" algn="l">
              <a:lnSpc>
                <a:spcPct val="100000"/>
              </a:lnSpc>
              <a:spcBef>
                <a:spcPts val="360"/>
              </a:spcBef>
              <a:spcAft>
                <a:spcPts val="0"/>
              </a:spcAft>
              <a:buClr>
                <a:schemeClr val="dk1"/>
              </a:buClr>
              <a:buSzPts val="1800"/>
              <a:buFont typeface="Calibri"/>
              <a:buChar char="»"/>
              <a:defRPr sz="1800"/>
            </a:lvl6pPr>
            <a:lvl7pPr indent="-342900" lvl="6" marL="3200400" algn="l">
              <a:lnSpc>
                <a:spcPct val="100000"/>
              </a:lnSpc>
              <a:spcBef>
                <a:spcPts val="360"/>
              </a:spcBef>
              <a:spcAft>
                <a:spcPts val="0"/>
              </a:spcAft>
              <a:buClr>
                <a:schemeClr val="dk1"/>
              </a:buClr>
              <a:buSzPts val="1800"/>
              <a:buFont typeface="Calibri"/>
              <a:buChar char="»"/>
              <a:defRPr sz="1800"/>
            </a:lvl7pPr>
            <a:lvl8pPr indent="-342900" lvl="7" marL="3657600" algn="l">
              <a:lnSpc>
                <a:spcPct val="100000"/>
              </a:lnSpc>
              <a:spcBef>
                <a:spcPts val="360"/>
              </a:spcBef>
              <a:spcAft>
                <a:spcPts val="0"/>
              </a:spcAft>
              <a:buClr>
                <a:schemeClr val="dk1"/>
              </a:buClr>
              <a:buSzPts val="1800"/>
              <a:buFont typeface="Calibri"/>
              <a:buChar char="»"/>
              <a:defRPr sz="1800"/>
            </a:lvl8pPr>
            <a:lvl9pPr indent="-342900" lvl="8" marL="4114800" algn="l">
              <a:lnSpc>
                <a:spcPct val="100000"/>
              </a:lnSpc>
              <a:spcBef>
                <a:spcPts val="360"/>
              </a:spcBef>
              <a:spcAft>
                <a:spcPts val="0"/>
              </a:spcAft>
              <a:buClr>
                <a:schemeClr val="dk1"/>
              </a:buClr>
              <a:buSzPts val="1800"/>
              <a:buFont typeface="Calibri"/>
              <a:buChar char="»"/>
              <a:defRPr sz="1800"/>
            </a:lvl9pPr>
          </a:lstStyle>
          <a:p/>
        </p:txBody>
      </p:sp>
      <p:sp>
        <p:nvSpPr>
          <p:cNvPr id="101" name="Google Shape;101;p40"/>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2" name="Google Shape;102;p40"/>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3" name="Google Shape;103;p40"/>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04" name="Shape 104"/>
        <p:cNvGrpSpPr/>
        <p:nvPr/>
      </p:nvGrpSpPr>
      <p:grpSpPr>
        <a:xfrm>
          <a:off x="0" y="0"/>
          <a:ext cx="0" cy="0"/>
          <a:chOff x="0" y="0"/>
          <a:chExt cx="0" cy="0"/>
        </a:xfrm>
      </p:grpSpPr>
      <p:sp>
        <p:nvSpPr>
          <p:cNvPr id="105" name="Google Shape;105;p41"/>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6" name="Google Shape;106;p41"/>
          <p:cNvSpPr txBox="1"/>
          <p:nvPr>
            <p:ph idx="1" type="body"/>
          </p:nvPr>
        </p:nvSpPr>
        <p:spPr>
          <a:xfrm>
            <a:off x="609600" y="1535113"/>
            <a:ext cx="5386800" cy="639900"/>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Font typeface="Calibri"/>
              <a:buNone/>
              <a:defRPr b="1" sz="2400"/>
            </a:lvl1pPr>
            <a:lvl2pPr indent="-228600" lvl="1" marL="914400" algn="l">
              <a:lnSpc>
                <a:spcPct val="100000"/>
              </a:lnSpc>
              <a:spcBef>
                <a:spcPts val="400"/>
              </a:spcBef>
              <a:spcAft>
                <a:spcPts val="0"/>
              </a:spcAft>
              <a:buClr>
                <a:schemeClr val="dk1"/>
              </a:buClr>
              <a:buSzPts val="2000"/>
              <a:buFont typeface="Calibri"/>
              <a:buNone/>
              <a:defRPr b="1" sz="2000"/>
            </a:lvl2pPr>
            <a:lvl3pPr indent="-228600" lvl="2" marL="1371600" algn="l">
              <a:lnSpc>
                <a:spcPct val="100000"/>
              </a:lnSpc>
              <a:spcBef>
                <a:spcPts val="360"/>
              </a:spcBef>
              <a:spcAft>
                <a:spcPts val="0"/>
              </a:spcAft>
              <a:buClr>
                <a:schemeClr val="dk1"/>
              </a:buClr>
              <a:buSzPts val="1800"/>
              <a:buFont typeface="Calibri"/>
              <a:buNone/>
              <a:defRPr b="1" sz="1800"/>
            </a:lvl3pPr>
            <a:lvl4pPr indent="-228600" lvl="3" marL="1828800" algn="l">
              <a:lnSpc>
                <a:spcPct val="100000"/>
              </a:lnSpc>
              <a:spcBef>
                <a:spcPts val="320"/>
              </a:spcBef>
              <a:spcAft>
                <a:spcPts val="0"/>
              </a:spcAft>
              <a:buClr>
                <a:schemeClr val="dk1"/>
              </a:buClr>
              <a:buSzPts val="1600"/>
              <a:buFont typeface="Calibri"/>
              <a:buNone/>
              <a:defRPr b="1" sz="1600"/>
            </a:lvl4pPr>
            <a:lvl5pPr indent="-228600" lvl="4" marL="2286000" algn="l">
              <a:lnSpc>
                <a:spcPct val="100000"/>
              </a:lnSpc>
              <a:spcBef>
                <a:spcPts val="320"/>
              </a:spcBef>
              <a:spcAft>
                <a:spcPts val="0"/>
              </a:spcAft>
              <a:buClr>
                <a:schemeClr val="dk1"/>
              </a:buClr>
              <a:buSzPts val="1600"/>
              <a:buFont typeface="Calibri"/>
              <a:buNone/>
              <a:defRPr b="1" sz="1600"/>
            </a:lvl5pPr>
            <a:lvl6pPr indent="-228600" lvl="5" marL="2743200" algn="l">
              <a:lnSpc>
                <a:spcPct val="100000"/>
              </a:lnSpc>
              <a:spcBef>
                <a:spcPts val="320"/>
              </a:spcBef>
              <a:spcAft>
                <a:spcPts val="0"/>
              </a:spcAft>
              <a:buClr>
                <a:schemeClr val="dk1"/>
              </a:buClr>
              <a:buSzPts val="1600"/>
              <a:buFont typeface="Calibri"/>
              <a:buNone/>
              <a:defRPr b="1" sz="1600"/>
            </a:lvl6pPr>
            <a:lvl7pPr indent="-228600" lvl="6" marL="3200400" algn="l">
              <a:lnSpc>
                <a:spcPct val="100000"/>
              </a:lnSpc>
              <a:spcBef>
                <a:spcPts val="320"/>
              </a:spcBef>
              <a:spcAft>
                <a:spcPts val="0"/>
              </a:spcAft>
              <a:buClr>
                <a:schemeClr val="dk1"/>
              </a:buClr>
              <a:buSzPts val="1600"/>
              <a:buFont typeface="Calibri"/>
              <a:buNone/>
              <a:defRPr b="1" sz="1600"/>
            </a:lvl7pPr>
            <a:lvl8pPr indent="-228600" lvl="7" marL="3657600" algn="l">
              <a:lnSpc>
                <a:spcPct val="100000"/>
              </a:lnSpc>
              <a:spcBef>
                <a:spcPts val="320"/>
              </a:spcBef>
              <a:spcAft>
                <a:spcPts val="0"/>
              </a:spcAft>
              <a:buClr>
                <a:schemeClr val="dk1"/>
              </a:buClr>
              <a:buSzPts val="1600"/>
              <a:buFont typeface="Calibri"/>
              <a:buNone/>
              <a:defRPr b="1" sz="1600"/>
            </a:lvl8pPr>
            <a:lvl9pPr indent="-228600" lvl="8" marL="4114800" algn="l">
              <a:lnSpc>
                <a:spcPct val="100000"/>
              </a:lnSpc>
              <a:spcBef>
                <a:spcPts val="320"/>
              </a:spcBef>
              <a:spcAft>
                <a:spcPts val="0"/>
              </a:spcAft>
              <a:buClr>
                <a:schemeClr val="dk1"/>
              </a:buClr>
              <a:buSzPts val="1600"/>
              <a:buFont typeface="Calibri"/>
              <a:buNone/>
              <a:defRPr b="1" sz="1600"/>
            </a:lvl9pPr>
          </a:lstStyle>
          <a:p/>
        </p:txBody>
      </p:sp>
      <p:sp>
        <p:nvSpPr>
          <p:cNvPr id="107" name="Google Shape;107;p41"/>
          <p:cNvSpPr txBox="1"/>
          <p:nvPr>
            <p:ph idx="2" type="body"/>
          </p:nvPr>
        </p:nvSpPr>
        <p:spPr>
          <a:xfrm>
            <a:off x="609600" y="2174875"/>
            <a:ext cx="5386800" cy="3951300"/>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480"/>
              </a:spcBef>
              <a:spcAft>
                <a:spcPts val="0"/>
              </a:spcAft>
              <a:buClr>
                <a:schemeClr val="dk1"/>
              </a:buClr>
              <a:buSzPts val="2400"/>
              <a:buFont typeface="Calibri"/>
              <a:buChar char="•"/>
              <a:defRPr sz="2400"/>
            </a:lvl1pPr>
            <a:lvl2pPr indent="-355600" lvl="1" marL="914400" algn="l">
              <a:lnSpc>
                <a:spcPct val="100000"/>
              </a:lnSpc>
              <a:spcBef>
                <a:spcPts val="400"/>
              </a:spcBef>
              <a:spcAft>
                <a:spcPts val="0"/>
              </a:spcAft>
              <a:buClr>
                <a:schemeClr val="dk1"/>
              </a:buClr>
              <a:buSzPts val="2000"/>
              <a:buFont typeface="Calibri"/>
              <a:buChar char="–"/>
              <a:defRPr sz="2000"/>
            </a:lvl2pPr>
            <a:lvl3pPr indent="-342900" lvl="2" marL="1371600" algn="l">
              <a:lnSpc>
                <a:spcPct val="100000"/>
              </a:lnSpc>
              <a:spcBef>
                <a:spcPts val="360"/>
              </a:spcBef>
              <a:spcAft>
                <a:spcPts val="0"/>
              </a:spcAft>
              <a:buClr>
                <a:schemeClr val="dk1"/>
              </a:buClr>
              <a:buSzPts val="1800"/>
              <a:buFont typeface="Calibri"/>
              <a:buChar char="•"/>
              <a:defRPr sz="1800"/>
            </a:lvl3pPr>
            <a:lvl4pPr indent="-330200" lvl="3" marL="1828800" algn="l">
              <a:lnSpc>
                <a:spcPct val="100000"/>
              </a:lnSpc>
              <a:spcBef>
                <a:spcPts val="320"/>
              </a:spcBef>
              <a:spcAft>
                <a:spcPts val="0"/>
              </a:spcAft>
              <a:buClr>
                <a:schemeClr val="dk1"/>
              </a:buClr>
              <a:buSzPts val="1600"/>
              <a:buFont typeface="Calibri"/>
              <a:buChar char="–"/>
              <a:defRPr sz="1600"/>
            </a:lvl4pPr>
            <a:lvl5pPr indent="-330200" lvl="4" marL="2286000" algn="l">
              <a:lnSpc>
                <a:spcPct val="100000"/>
              </a:lnSpc>
              <a:spcBef>
                <a:spcPts val="320"/>
              </a:spcBef>
              <a:spcAft>
                <a:spcPts val="0"/>
              </a:spcAft>
              <a:buClr>
                <a:schemeClr val="dk1"/>
              </a:buClr>
              <a:buSzPts val="1600"/>
              <a:buFont typeface="Calibri"/>
              <a:buChar char="»"/>
              <a:defRPr sz="1600"/>
            </a:lvl5pPr>
            <a:lvl6pPr indent="-330200" lvl="5" marL="2743200" algn="l">
              <a:lnSpc>
                <a:spcPct val="100000"/>
              </a:lnSpc>
              <a:spcBef>
                <a:spcPts val="320"/>
              </a:spcBef>
              <a:spcAft>
                <a:spcPts val="0"/>
              </a:spcAft>
              <a:buClr>
                <a:schemeClr val="dk1"/>
              </a:buClr>
              <a:buSzPts val="1600"/>
              <a:buFont typeface="Calibri"/>
              <a:buChar char="»"/>
              <a:defRPr sz="1600"/>
            </a:lvl6pPr>
            <a:lvl7pPr indent="-330200" lvl="6" marL="3200400" algn="l">
              <a:lnSpc>
                <a:spcPct val="100000"/>
              </a:lnSpc>
              <a:spcBef>
                <a:spcPts val="320"/>
              </a:spcBef>
              <a:spcAft>
                <a:spcPts val="0"/>
              </a:spcAft>
              <a:buClr>
                <a:schemeClr val="dk1"/>
              </a:buClr>
              <a:buSzPts val="1600"/>
              <a:buFont typeface="Calibri"/>
              <a:buChar char="»"/>
              <a:defRPr sz="1600"/>
            </a:lvl7pPr>
            <a:lvl8pPr indent="-330200" lvl="7" marL="3657600" algn="l">
              <a:lnSpc>
                <a:spcPct val="100000"/>
              </a:lnSpc>
              <a:spcBef>
                <a:spcPts val="320"/>
              </a:spcBef>
              <a:spcAft>
                <a:spcPts val="0"/>
              </a:spcAft>
              <a:buClr>
                <a:schemeClr val="dk1"/>
              </a:buClr>
              <a:buSzPts val="1600"/>
              <a:buFont typeface="Calibri"/>
              <a:buChar char="»"/>
              <a:defRPr sz="1600"/>
            </a:lvl8pPr>
            <a:lvl9pPr indent="-330200" lvl="8" marL="4114800" algn="l">
              <a:lnSpc>
                <a:spcPct val="100000"/>
              </a:lnSpc>
              <a:spcBef>
                <a:spcPts val="320"/>
              </a:spcBef>
              <a:spcAft>
                <a:spcPts val="0"/>
              </a:spcAft>
              <a:buClr>
                <a:schemeClr val="dk1"/>
              </a:buClr>
              <a:buSzPts val="1600"/>
              <a:buFont typeface="Calibri"/>
              <a:buChar char="»"/>
              <a:defRPr sz="1600"/>
            </a:lvl9pPr>
          </a:lstStyle>
          <a:p/>
        </p:txBody>
      </p:sp>
      <p:sp>
        <p:nvSpPr>
          <p:cNvPr id="108" name="Google Shape;108;p41"/>
          <p:cNvSpPr txBox="1"/>
          <p:nvPr>
            <p:ph idx="3" type="body"/>
          </p:nvPr>
        </p:nvSpPr>
        <p:spPr>
          <a:xfrm>
            <a:off x="6193368" y="1535113"/>
            <a:ext cx="5388900" cy="639900"/>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Font typeface="Calibri"/>
              <a:buNone/>
              <a:defRPr b="1" sz="2400"/>
            </a:lvl1pPr>
            <a:lvl2pPr indent="-228600" lvl="1" marL="914400" algn="l">
              <a:lnSpc>
                <a:spcPct val="100000"/>
              </a:lnSpc>
              <a:spcBef>
                <a:spcPts val="400"/>
              </a:spcBef>
              <a:spcAft>
                <a:spcPts val="0"/>
              </a:spcAft>
              <a:buClr>
                <a:schemeClr val="dk1"/>
              </a:buClr>
              <a:buSzPts val="2000"/>
              <a:buFont typeface="Calibri"/>
              <a:buNone/>
              <a:defRPr b="1" sz="2000"/>
            </a:lvl2pPr>
            <a:lvl3pPr indent="-228600" lvl="2" marL="1371600" algn="l">
              <a:lnSpc>
                <a:spcPct val="100000"/>
              </a:lnSpc>
              <a:spcBef>
                <a:spcPts val="360"/>
              </a:spcBef>
              <a:spcAft>
                <a:spcPts val="0"/>
              </a:spcAft>
              <a:buClr>
                <a:schemeClr val="dk1"/>
              </a:buClr>
              <a:buSzPts val="1800"/>
              <a:buFont typeface="Calibri"/>
              <a:buNone/>
              <a:defRPr b="1" sz="1800"/>
            </a:lvl3pPr>
            <a:lvl4pPr indent="-228600" lvl="3" marL="1828800" algn="l">
              <a:lnSpc>
                <a:spcPct val="100000"/>
              </a:lnSpc>
              <a:spcBef>
                <a:spcPts val="320"/>
              </a:spcBef>
              <a:spcAft>
                <a:spcPts val="0"/>
              </a:spcAft>
              <a:buClr>
                <a:schemeClr val="dk1"/>
              </a:buClr>
              <a:buSzPts val="1600"/>
              <a:buFont typeface="Calibri"/>
              <a:buNone/>
              <a:defRPr b="1" sz="1600"/>
            </a:lvl4pPr>
            <a:lvl5pPr indent="-228600" lvl="4" marL="2286000" algn="l">
              <a:lnSpc>
                <a:spcPct val="100000"/>
              </a:lnSpc>
              <a:spcBef>
                <a:spcPts val="320"/>
              </a:spcBef>
              <a:spcAft>
                <a:spcPts val="0"/>
              </a:spcAft>
              <a:buClr>
                <a:schemeClr val="dk1"/>
              </a:buClr>
              <a:buSzPts val="1600"/>
              <a:buFont typeface="Calibri"/>
              <a:buNone/>
              <a:defRPr b="1" sz="1600"/>
            </a:lvl5pPr>
            <a:lvl6pPr indent="-228600" lvl="5" marL="2743200" algn="l">
              <a:lnSpc>
                <a:spcPct val="100000"/>
              </a:lnSpc>
              <a:spcBef>
                <a:spcPts val="320"/>
              </a:spcBef>
              <a:spcAft>
                <a:spcPts val="0"/>
              </a:spcAft>
              <a:buClr>
                <a:schemeClr val="dk1"/>
              </a:buClr>
              <a:buSzPts val="1600"/>
              <a:buFont typeface="Calibri"/>
              <a:buNone/>
              <a:defRPr b="1" sz="1600"/>
            </a:lvl6pPr>
            <a:lvl7pPr indent="-228600" lvl="6" marL="3200400" algn="l">
              <a:lnSpc>
                <a:spcPct val="100000"/>
              </a:lnSpc>
              <a:spcBef>
                <a:spcPts val="320"/>
              </a:spcBef>
              <a:spcAft>
                <a:spcPts val="0"/>
              </a:spcAft>
              <a:buClr>
                <a:schemeClr val="dk1"/>
              </a:buClr>
              <a:buSzPts val="1600"/>
              <a:buFont typeface="Calibri"/>
              <a:buNone/>
              <a:defRPr b="1" sz="1600"/>
            </a:lvl7pPr>
            <a:lvl8pPr indent="-228600" lvl="7" marL="3657600" algn="l">
              <a:lnSpc>
                <a:spcPct val="100000"/>
              </a:lnSpc>
              <a:spcBef>
                <a:spcPts val="320"/>
              </a:spcBef>
              <a:spcAft>
                <a:spcPts val="0"/>
              </a:spcAft>
              <a:buClr>
                <a:schemeClr val="dk1"/>
              </a:buClr>
              <a:buSzPts val="1600"/>
              <a:buFont typeface="Calibri"/>
              <a:buNone/>
              <a:defRPr b="1" sz="1600"/>
            </a:lvl8pPr>
            <a:lvl9pPr indent="-228600" lvl="8" marL="4114800" algn="l">
              <a:lnSpc>
                <a:spcPct val="100000"/>
              </a:lnSpc>
              <a:spcBef>
                <a:spcPts val="320"/>
              </a:spcBef>
              <a:spcAft>
                <a:spcPts val="0"/>
              </a:spcAft>
              <a:buClr>
                <a:schemeClr val="dk1"/>
              </a:buClr>
              <a:buSzPts val="1600"/>
              <a:buFont typeface="Calibri"/>
              <a:buNone/>
              <a:defRPr b="1" sz="1600"/>
            </a:lvl9pPr>
          </a:lstStyle>
          <a:p/>
        </p:txBody>
      </p:sp>
      <p:sp>
        <p:nvSpPr>
          <p:cNvPr id="109" name="Google Shape;109;p41"/>
          <p:cNvSpPr txBox="1"/>
          <p:nvPr>
            <p:ph idx="4" type="body"/>
          </p:nvPr>
        </p:nvSpPr>
        <p:spPr>
          <a:xfrm>
            <a:off x="6193368" y="2174875"/>
            <a:ext cx="5388900" cy="3951300"/>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480"/>
              </a:spcBef>
              <a:spcAft>
                <a:spcPts val="0"/>
              </a:spcAft>
              <a:buClr>
                <a:schemeClr val="dk1"/>
              </a:buClr>
              <a:buSzPts val="2400"/>
              <a:buFont typeface="Calibri"/>
              <a:buChar char="•"/>
              <a:defRPr sz="2400"/>
            </a:lvl1pPr>
            <a:lvl2pPr indent="-355600" lvl="1" marL="914400" algn="l">
              <a:lnSpc>
                <a:spcPct val="100000"/>
              </a:lnSpc>
              <a:spcBef>
                <a:spcPts val="400"/>
              </a:spcBef>
              <a:spcAft>
                <a:spcPts val="0"/>
              </a:spcAft>
              <a:buClr>
                <a:schemeClr val="dk1"/>
              </a:buClr>
              <a:buSzPts val="2000"/>
              <a:buFont typeface="Calibri"/>
              <a:buChar char="–"/>
              <a:defRPr sz="2000"/>
            </a:lvl2pPr>
            <a:lvl3pPr indent="-342900" lvl="2" marL="1371600" algn="l">
              <a:lnSpc>
                <a:spcPct val="100000"/>
              </a:lnSpc>
              <a:spcBef>
                <a:spcPts val="360"/>
              </a:spcBef>
              <a:spcAft>
                <a:spcPts val="0"/>
              </a:spcAft>
              <a:buClr>
                <a:schemeClr val="dk1"/>
              </a:buClr>
              <a:buSzPts val="1800"/>
              <a:buFont typeface="Calibri"/>
              <a:buChar char="•"/>
              <a:defRPr sz="1800"/>
            </a:lvl3pPr>
            <a:lvl4pPr indent="-330200" lvl="3" marL="1828800" algn="l">
              <a:lnSpc>
                <a:spcPct val="100000"/>
              </a:lnSpc>
              <a:spcBef>
                <a:spcPts val="320"/>
              </a:spcBef>
              <a:spcAft>
                <a:spcPts val="0"/>
              </a:spcAft>
              <a:buClr>
                <a:schemeClr val="dk1"/>
              </a:buClr>
              <a:buSzPts val="1600"/>
              <a:buFont typeface="Calibri"/>
              <a:buChar char="–"/>
              <a:defRPr sz="1600"/>
            </a:lvl4pPr>
            <a:lvl5pPr indent="-330200" lvl="4" marL="2286000" algn="l">
              <a:lnSpc>
                <a:spcPct val="100000"/>
              </a:lnSpc>
              <a:spcBef>
                <a:spcPts val="320"/>
              </a:spcBef>
              <a:spcAft>
                <a:spcPts val="0"/>
              </a:spcAft>
              <a:buClr>
                <a:schemeClr val="dk1"/>
              </a:buClr>
              <a:buSzPts val="1600"/>
              <a:buFont typeface="Calibri"/>
              <a:buChar char="»"/>
              <a:defRPr sz="1600"/>
            </a:lvl5pPr>
            <a:lvl6pPr indent="-330200" lvl="5" marL="2743200" algn="l">
              <a:lnSpc>
                <a:spcPct val="100000"/>
              </a:lnSpc>
              <a:spcBef>
                <a:spcPts val="320"/>
              </a:spcBef>
              <a:spcAft>
                <a:spcPts val="0"/>
              </a:spcAft>
              <a:buClr>
                <a:schemeClr val="dk1"/>
              </a:buClr>
              <a:buSzPts val="1600"/>
              <a:buFont typeface="Calibri"/>
              <a:buChar char="»"/>
              <a:defRPr sz="1600"/>
            </a:lvl6pPr>
            <a:lvl7pPr indent="-330200" lvl="6" marL="3200400" algn="l">
              <a:lnSpc>
                <a:spcPct val="100000"/>
              </a:lnSpc>
              <a:spcBef>
                <a:spcPts val="320"/>
              </a:spcBef>
              <a:spcAft>
                <a:spcPts val="0"/>
              </a:spcAft>
              <a:buClr>
                <a:schemeClr val="dk1"/>
              </a:buClr>
              <a:buSzPts val="1600"/>
              <a:buFont typeface="Calibri"/>
              <a:buChar char="»"/>
              <a:defRPr sz="1600"/>
            </a:lvl7pPr>
            <a:lvl8pPr indent="-330200" lvl="7" marL="3657600" algn="l">
              <a:lnSpc>
                <a:spcPct val="100000"/>
              </a:lnSpc>
              <a:spcBef>
                <a:spcPts val="320"/>
              </a:spcBef>
              <a:spcAft>
                <a:spcPts val="0"/>
              </a:spcAft>
              <a:buClr>
                <a:schemeClr val="dk1"/>
              </a:buClr>
              <a:buSzPts val="1600"/>
              <a:buFont typeface="Calibri"/>
              <a:buChar char="»"/>
              <a:defRPr sz="1600"/>
            </a:lvl8pPr>
            <a:lvl9pPr indent="-330200" lvl="8" marL="4114800" algn="l">
              <a:lnSpc>
                <a:spcPct val="100000"/>
              </a:lnSpc>
              <a:spcBef>
                <a:spcPts val="320"/>
              </a:spcBef>
              <a:spcAft>
                <a:spcPts val="0"/>
              </a:spcAft>
              <a:buClr>
                <a:schemeClr val="dk1"/>
              </a:buClr>
              <a:buSzPts val="1600"/>
              <a:buFont typeface="Calibri"/>
              <a:buChar char="»"/>
              <a:defRPr sz="1600"/>
            </a:lvl9pPr>
          </a:lstStyle>
          <a:p/>
        </p:txBody>
      </p:sp>
      <p:sp>
        <p:nvSpPr>
          <p:cNvPr id="110" name="Google Shape;110;p41"/>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1" name="Google Shape;111;p41"/>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2" name="Google Shape;112;p41"/>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3" name="Shape 113"/>
        <p:cNvGrpSpPr/>
        <p:nvPr/>
      </p:nvGrpSpPr>
      <p:grpSpPr>
        <a:xfrm>
          <a:off x="0" y="0"/>
          <a:ext cx="0" cy="0"/>
          <a:chOff x="0" y="0"/>
          <a:chExt cx="0" cy="0"/>
        </a:xfrm>
      </p:grpSpPr>
      <p:sp>
        <p:nvSpPr>
          <p:cNvPr id="114" name="Google Shape;114;p42"/>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5" name="Google Shape;115;p42"/>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6" name="Google Shape;116;p42"/>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7" name="Google Shape;117;p42"/>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8" name="Shape 118"/>
        <p:cNvGrpSpPr/>
        <p:nvPr/>
      </p:nvGrpSpPr>
      <p:grpSpPr>
        <a:xfrm>
          <a:off x="0" y="0"/>
          <a:ext cx="0" cy="0"/>
          <a:chOff x="0" y="0"/>
          <a:chExt cx="0" cy="0"/>
        </a:xfrm>
      </p:grpSpPr>
      <p:sp>
        <p:nvSpPr>
          <p:cNvPr id="119" name="Google Shape;119;p43"/>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0" name="Google Shape;120;p43"/>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1" name="Google Shape;121;p43"/>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2" name="Shape 122"/>
        <p:cNvGrpSpPr/>
        <p:nvPr/>
      </p:nvGrpSpPr>
      <p:grpSpPr>
        <a:xfrm>
          <a:off x="0" y="0"/>
          <a:ext cx="0" cy="0"/>
          <a:chOff x="0" y="0"/>
          <a:chExt cx="0" cy="0"/>
        </a:xfrm>
      </p:grpSpPr>
      <p:sp>
        <p:nvSpPr>
          <p:cNvPr id="123" name="Google Shape;123;p44"/>
          <p:cNvSpPr txBox="1"/>
          <p:nvPr>
            <p:ph type="title"/>
          </p:nvPr>
        </p:nvSpPr>
        <p:spPr>
          <a:xfrm>
            <a:off x="609601" y="273050"/>
            <a:ext cx="4011000" cy="11622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4" name="Google Shape;124;p44"/>
          <p:cNvSpPr txBox="1"/>
          <p:nvPr>
            <p:ph idx="1" type="body"/>
          </p:nvPr>
        </p:nvSpPr>
        <p:spPr>
          <a:xfrm>
            <a:off x="4766733" y="273051"/>
            <a:ext cx="6815700" cy="5853000"/>
          </a:xfrm>
          <a:prstGeom prst="rect">
            <a:avLst/>
          </a:prstGeom>
          <a:noFill/>
          <a:ln>
            <a:noFill/>
          </a:ln>
        </p:spPr>
        <p:txBody>
          <a:bodyPr anchorCtr="0" anchor="t" bIns="45700" lIns="91425" spcFirstLastPara="1" rIns="91425" wrap="square" tIns="45700">
            <a:noAutofit/>
          </a:bodyPr>
          <a:lstStyle>
            <a:lvl1pPr indent="-431800" lvl="0" marL="457200" algn="l">
              <a:lnSpc>
                <a:spcPct val="100000"/>
              </a:lnSpc>
              <a:spcBef>
                <a:spcPts val="640"/>
              </a:spcBef>
              <a:spcAft>
                <a:spcPts val="0"/>
              </a:spcAft>
              <a:buClr>
                <a:schemeClr val="dk1"/>
              </a:buClr>
              <a:buSzPts val="3200"/>
              <a:buFont typeface="Calibri"/>
              <a:buChar char="•"/>
              <a:defRPr sz="3200"/>
            </a:lvl1pPr>
            <a:lvl2pPr indent="-406400" lvl="1" marL="914400" algn="l">
              <a:lnSpc>
                <a:spcPct val="100000"/>
              </a:lnSpc>
              <a:spcBef>
                <a:spcPts val="560"/>
              </a:spcBef>
              <a:spcAft>
                <a:spcPts val="0"/>
              </a:spcAft>
              <a:buClr>
                <a:schemeClr val="dk1"/>
              </a:buClr>
              <a:buSzPts val="2800"/>
              <a:buFont typeface="Calibri"/>
              <a:buChar char="–"/>
              <a:defRPr sz="2800"/>
            </a:lvl2pPr>
            <a:lvl3pPr indent="-381000" lvl="2" marL="1371600" algn="l">
              <a:lnSpc>
                <a:spcPct val="100000"/>
              </a:lnSpc>
              <a:spcBef>
                <a:spcPts val="480"/>
              </a:spcBef>
              <a:spcAft>
                <a:spcPts val="0"/>
              </a:spcAft>
              <a:buClr>
                <a:schemeClr val="dk1"/>
              </a:buClr>
              <a:buSzPts val="2400"/>
              <a:buFont typeface="Calibri"/>
              <a:buChar char="•"/>
              <a:defRPr sz="2400"/>
            </a:lvl3pPr>
            <a:lvl4pPr indent="-355600" lvl="3" marL="1828800" algn="l">
              <a:lnSpc>
                <a:spcPct val="100000"/>
              </a:lnSpc>
              <a:spcBef>
                <a:spcPts val="400"/>
              </a:spcBef>
              <a:spcAft>
                <a:spcPts val="0"/>
              </a:spcAft>
              <a:buClr>
                <a:schemeClr val="dk1"/>
              </a:buClr>
              <a:buSzPts val="2000"/>
              <a:buFont typeface="Calibri"/>
              <a:buChar char="–"/>
              <a:defRPr sz="2000"/>
            </a:lvl4pPr>
            <a:lvl5pPr indent="-355600" lvl="4" marL="2286000" algn="l">
              <a:lnSpc>
                <a:spcPct val="100000"/>
              </a:lnSpc>
              <a:spcBef>
                <a:spcPts val="400"/>
              </a:spcBef>
              <a:spcAft>
                <a:spcPts val="0"/>
              </a:spcAft>
              <a:buClr>
                <a:schemeClr val="dk1"/>
              </a:buClr>
              <a:buSzPts val="2000"/>
              <a:buFont typeface="Calibri"/>
              <a:buChar char="»"/>
              <a:defRPr sz="2000"/>
            </a:lvl5pPr>
            <a:lvl6pPr indent="-355600" lvl="5" marL="2743200" algn="l">
              <a:lnSpc>
                <a:spcPct val="100000"/>
              </a:lnSpc>
              <a:spcBef>
                <a:spcPts val="400"/>
              </a:spcBef>
              <a:spcAft>
                <a:spcPts val="0"/>
              </a:spcAft>
              <a:buClr>
                <a:schemeClr val="dk1"/>
              </a:buClr>
              <a:buSzPts val="2000"/>
              <a:buFont typeface="Calibri"/>
              <a:buChar char="»"/>
              <a:defRPr sz="2000"/>
            </a:lvl6pPr>
            <a:lvl7pPr indent="-355600" lvl="6" marL="3200400" algn="l">
              <a:lnSpc>
                <a:spcPct val="100000"/>
              </a:lnSpc>
              <a:spcBef>
                <a:spcPts val="400"/>
              </a:spcBef>
              <a:spcAft>
                <a:spcPts val="0"/>
              </a:spcAft>
              <a:buClr>
                <a:schemeClr val="dk1"/>
              </a:buClr>
              <a:buSzPts val="2000"/>
              <a:buFont typeface="Calibri"/>
              <a:buChar char="»"/>
              <a:defRPr sz="2000"/>
            </a:lvl7pPr>
            <a:lvl8pPr indent="-355600" lvl="7" marL="3657600" algn="l">
              <a:lnSpc>
                <a:spcPct val="100000"/>
              </a:lnSpc>
              <a:spcBef>
                <a:spcPts val="400"/>
              </a:spcBef>
              <a:spcAft>
                <a:spcPts val="0"/>
              </a:spcAft>
              <a:buClr>
                <a:schemeClr val="dk1"/>
              </a:buClr>
              <a:buSzPts val="2000"/>
              <a:buFont typeface="Calibri"/>
              <a:buChar char="»"/>
              <a:defRPr sz="2000"/>
            </a:lvl8pPr>
            <a:lvl9pPr indent="-355600" lvl="8" marL="4114800" algn="l">
              <a:lnSpc>
                <a:spcPct val="100000"/>
              </a:lnSpc>
              <a:spcBef>
                <a:spcPts val="400"/>
              </a:spcBef>
              <a:spcAft>
                <a:spcPts val="0"/>
              </a:spcAft>
              <a:buClr>
                <a:schemeClr val="dk1"/>
              </a:buClr>
              <a:buSzPts val="2000"/>
              <a:buFont typeface="Calibri"/>
              <a:buChar char="»"/>
              <a:defRPr sz="2000"/>
            </a:lvl9pPr>
          </a:lstStyle>
          <a:p/>
        </p:txBody>
      </p:sp>
      <p:sp>
        <p:nvSpPr>
          <p:cNvPr id="125" name="Google Shape;125;p44"/>
          <p:cNvSpPr txBox="1"/>
          <p:nvPr>
            <p:ph idx="2" type="body"/>
          </p:nvPr>
        </p:nvSpPr>
        <p:spPr>
          <a:xfrm>
            <a:off x="609601" y="1435101"/>
            <a:ext cx="4011000" cy="469110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Font typeface="Calibri"/>
              <a:buNone/>
              <a:defRPr sz="1400"/>
            </a:lvl1pPr>
            <a:lvl2pPr indent="-228600" lvl="1" marL="914400" algn="l">
              <a:lnSpc>
                <a:spcPct val="100000"/>
              </a:lnSpc>
              <a:spcBef>
                <a:spcPts val="240"/>
              </a:spcBef>
              <a:spcAft>
                <a:spcPts val="0"/>
              </a:spcAft>
              <a:buClr>
                <a:schemeClr val="dk1"/>
              </a:buClr>
              <a:buSzPts val="1200"/>
              <a:buFont typeface="Calibri"/>
              <a:buNone/>
              <a:defRPr sz="1200"/>
            </a:lvl2pPr>
            <a:lvl3pPr indent="-228600" lvl="2" marL="1371600" algn="l">
              <a:lnSpc>
                <a:spcPct val="100000"/>
              </a:lnSpc>
              <a:spcBef>
                <a:spcPts val="200"/>
              </a:spcBef>
              <a:spcAft>
                <a:spcPts val="0"/>
              </a:spcAft>
              <a:buClr>
                <a:schemeClr val="dk1"/>
              </a:buClr>
              <a:buSzPts val="1000"/>
              <a:buFont typeface="Calibri"/>
              <a:buNone/>
              <a:defRPr sz="1000"/>
            </a:lvl3pPr>
            <a:lvl4pPr indent="-228600" lvl="3" marL="1828800" algn="l">
              <a:lnSpc>
                <a:spcPct val="100000"/>
              </a:lnSpc>
              <a:spcBef>
                <a:spcPts val="180"/>
              </a:spcBef>
              <a:spcAft>
                <a:spcPts val="0"/>
              </a:spcAft>
              <a:buClr>
                <a:schemeClr val="dk1"/>
              </a:buClr>
              <a:buSzPts val="900"/>
              <a:buFont typeface="Calibri"/>
              <a:buNone/>
              <a:defRPr sz="900"/>
            </a:lvl4pPr>
            <a:lvl5pPr indent="-228600" lvl="4" marL="2286000" algn="l">
              <a:lnSpc>
                <a:spcPct val="100000"/>
              </a:lnSpc>
              <a:spcBef>
                <a:spcPts val="180"/>
              </a:spcBef>
              <a:spcAft>
                <a:spcPts val="0"/>
              </a:spcAft>
              <a:buClr>
                <a:schemeClr val="dk1"/>
              </a:buClr>
              <a:buSzPts val="900"/>
              <a:buFont typeface="Calibri"/>
              <a:buNone/>
              <a:defRPr sz="900"/>
            </a:lvl5pPr>
            <a:lvl6pPr indent="-228600" lvl="5" marL="2743200" algn="l">
              <a:lnSpc>
                <a:spcPct val="100000"/>
              </a:lnSpc>
              <a:spcBef>
                <a:spcPts val="180"/>
              </a:spcBef>
              <a:spcAft>
                <a:spcPts val="0"/>
              </a:spcAft>
              <a:buClr>
                <a:schemeClr val="dk1"/>
              </a:buClr>
              <a:buSzPts val="900"/>
              <a:buFont typeface="Calibri"/>
              <a:buNone/>
              <a:defRPr sz="900"/>
            </a:lvl6pPr>
            <a:lvl7pPr indent="-228600" lvl="6" marL="3200400" algn="l">
              <a:lnSpc>
                <a:spcPct val="100000"/>
              </a:lnSpc>
              <a:spcBef>
                <a:spcPts val="180"/>
              </a:spcBef>
              <a:spcAft>
                <a:spcPts val="0"/>
              </a:spcAft>
              <a:buClr>
                <a:schemeClr val="dk1"/>
              </a:buClr>
              <a:buSzPts val="900"/>
              <a:buFont typeface="Calibri"/>
              <a:buNone/>
              <a:defRPr sz="900"/>
            </a:lvl7pPr>
            <a:lvl8pPr indent="-228600" lvl="7" marL="3657600" algn="l">
              <a:lnSpc>
                <a:spcPct val="100000"/>
              </a:lnSpc>
              <a:spcBef>
                <a:spcPts val="180"/>
              </a:spcBef>
              <a:spcAft>
                <a:spcPts val="0"/>
              </a:spcAft>
              <a:buClr>
                <a:schemeClr val="dk1"/>
              </a:buClr>
              <a:buSzPts val="900"/>
              <a:buFont typeface="Calibri"/>
              <a:buNone/>
              <a:defRPr sz="900"/>
            </a:lvl8pPr>
            <a:lvl9pPr indent="-228600" lvl="8" marL="4114800" algn="l">
              <a:lnSpc>
                <a:spcPct val="100000"/>
              </a:lnSpc>
              <a:spcBef>
                <a:spcPts val="180"/>
              </a:spcBef>
              <a:spcAft>
                <a:spcPts val="0"/>
              </a:spcAft>
              <a:buClr>
                <a:schemeClr val="dk1"/>
              </a:buClr>
              <a:buSzPts val="900"/>
              <a:buFont typeface="Calibri"/>
              <a:buNone/>
              <a:defRPr sz="900"/>
            </a:lvl9pPr>
          </a:lstStyle>
          <a:p/>
        </p:txBody>
      </p:sp>
      <p:sp>
        <p:nvSpPr>
          <p:cNvPr id="126" name="Google Shape;126;p44"/>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7" name="Google Shape;127;p44"/>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8" name="Google Shape;128;p44"/>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29" name="Shape 129"/>
        <p:cNvGrpSpPr/>
        <p:nvPr/>
      </p:nvGrpSpPr>
      <p:grpSpPr>
        <a:xfrm>
          <a:off x="0" y="0"/>
          <a:ext cx="0" cy="0"/>
          <a:chOff x="0" y="0"/>
          <a:chExt cx="0" cy="0"/>
        </a:xfrm>
      </p:grpSpPr>
      <p:sp>
        <p:nvSpPr>
          <p:cNvPr id="130" name="Google Shape;130;p45"/>
          <p:cNvSpPr txBox="1"/>
          <p:nvPr>
            <p:ph type="title"/>
          </p:nvPr>
        </p:nvSpPr>
        <p:spPr>
          <a:xfrm>
            <a:off x="2389717" y="4800600"/>
            <a:ext cx="7315200" cy="5667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1" name="Google Shape;131;p45"/>
          <p:cNvSpPr/>
          <p:nvPr>
            <p:ph idx="2" type="pic"/>
          </p:nvPr>
        </p:nvSpPr>
        <p:spPr>
          <a:xfrm>
            <a:off x="2389717" y="612775"/>
            <a:ext cx="7315200" cy="4114800"/>
          </a:xfrm>
          <a:prstGeom prst="rect">
            <a:avLst/>
          </a:prstGeom>
          <a:noFill/>
          <a:ln>
            <a:noFill/>
          </a:ln>
        </p:spPr>
      </p:sp>
      <p:sp>
        <p:nvSpPr>
          <p:cNvPr id="132" name="Google Shape;132;p45"/>
          <p:cNvSpPr txBox="1"/>
          <p:nvPr>
            <p:ph idx="1" type="body"/>
          </p:nvPr>
        </p:nvSpPr>
        <p:spPr>
          <a:xfrm>
            <a:off x="2389717" y="5367338"/>
            <a:ext cx="7315200" cy="80490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Font typeface="Calibri"/>
              <a:buNone/>
              <a:defRPr sz="1400"/>
            </a:lvl1pPr>
            <a:lvl2pPr indent="-228600" lvl="1" marL="914400" algn="l">
              <a:lnSpc>
                <a:spcPct val="100000"/>
              </a:lnSpc>
              <a:spcBef>
                <a:spcPts val="240"/>
              </a:spcBef>
              <a:spcAft>
                <a:spcPts val="0"/>
              </a:spcAft>
              <a:buClr>
                <a:schemeClr val="dk1"/>
              </a:buClr>
              <a:buSzPts val="1200"/>
              <a:buFont typeface="Calibri"/>
              <a:buNone/>
              <a:defRPr sz="1200"/>
            </a:lvl2pPr>
            <a:lvl3pPr indent="-228600" lvl="2" marL="1371600" algn="l">
              <a:lnSpc>
                <a:spcPct val="100000"/>
              </a:lnSpc>
              <a:spcBef>
                <a:spcPts val="200"/>
              </a:spcBef>
              <a:spcAft>
                <a:spcPts val="0"/>
              </a:spcAft>
              <a:buClr>
                <a:schemeClr val="dk1"/>
              </a:buClr>
              <a:buSzPts val="1000"/>
              <a:buFont typeface="Calibri"/>
              <a:buNone/>
              <a:defRPr sz="1000"/>
            </a:lvl3pPr>
            <a:lvl4pPr indent="-228600" lvl="3" marL="1828800" algn="l">
              <a:lnSpc>
                <a:spcPct val="100000"/>
              </a:lnSpc>
              <a:spcBef>
                <a:spcPts val="180"/>
              </a:spcBef>
              <a:spcAft>
                <a:spcPts val="0"/>
              </a:spcAft>
              <a:buClr>
                <a:schemeClr val="dk1"/>
              </a:buClr>
              <a:buSzPts val="900"/>
              <a:buFont typeface="Calibri"/>
              <a:buNone/>
              <a:defRPr sz="900"/>
            </a:lvl4pPr>
            <a:lvl5pPr indent="-228600" lvl="4" marL="2286000" algn="l">
              <a:lnSpc>
                <a:spcPct val="100000"/>
              </a:lnSpc>
              <a:spcBef>
                <a:spcPts val="180"/>
              </a:spcBef>
              <a:spcAft>
                <a:spcPts val="0"/>
              </a:spcAft>
              <a:buClr>
                <a:schemeClr val="dk1"/>
              </a:buClr>
              <a:buSzPts val="900"/>
              <a:buFont typeface="Calibri"/>
              <a:buNone/>
              <a:defRPr sz="900"/>
            </a:lvl5pPr>
            <a:lvl6pPr indent="-228600" lvl="5" marL="2743200" algn="l">
              <a:lnSpc>
                <a:spcPct val="100000"/>
              </a:lnSpc>
              <a:spcBef>
                <a:spcPts val="180"/>
              </a:spcBef>
              <a:spcAft>
                <a:spcPts val="0"/>
              </a:spcAft>
              <a:buClr>
                <a:schemeClr val="dk1"/>
              </a:buClr>
              <a:buSzPts val="900"/>
              <a:buFont typeface="Calibri"/>
              <a:buNone/>
              <a:defRPr sz="900"/>
            </a:lvl6pPr>
            <a:lvl7pPr indent="-228600" lvl="6" marL="3200400" algn="l">
              <a:lnSpc>
                <a:spcPct val="100000"/>
              </a:lnSpc>
              <a:spcBef>
                <a:spcPts val="180"/>
              </a:spcBef>
              <a:spcAft>
                <a:spcPts val="0"/>
              </a:spcAft>
              <a:buClr>
                <a:schemeClr val="dk1"/>
              </a:buClr>
              <a:buSzPts val="900"/>
              <a:buFont typeface="Calibri"/>
              <a:buNone/>
              <a:defRPr sz="900"/>
            </a:lvl7pPr>
            <a:lvl8pPr indent="-228600" lvl="7" marL="3657600" algn="l">
              <a:lnSpc>
                <a:spcPct val="100000"/>
              </a:lnSpc>
              <a:spcBef>
                <a:spcPts val="180"/>
              </a:spcBef>
              <a:spcAft>
                <a:spcPts val="0"/>
              </a:spcAft>
              <a:buClr>
                <a:schemeClr val="dk1"/>
              </a:buClr>
              <a:buSzPts val="900"/>
              <a:buFont typeface="Calibri"/>
              <a:buNone/>
              <a:defRPr sz="900"/>
            </a:lvl8pPr>
            <a:lvl9pPr indent="-228600" lvl="8" marL="4114800" algn="l">
              <a:lnSpc>
                <a:spcPct val="100000"/>
              </a:lnSpc>
              <a:spcBef>
                <a:spcPts val="180"/>
              </a:spcBef>
              <a:spcAft>
                <a:spcPts val="0"/>
              </a:spcAft>
              <a:buClr>
                <a:schemeClr val="dk1"/>
              </a:buClr>
              <a:buSzPts val="900"/>
              <a:buFont typeface="Calibri"/>
              <a:buNone/>
              <a:defRPr sz="900"/>
            </a:lvl9pPr>
          </a:lstStyle>
          <a:p/>
        </p:txBody>
      </p:sp>
      <p:sp>
        <p:nvSpPr>
          <p:cNvPr id="133" name="Google Shape;133;p45"/>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4" name="Google Shape;134;p45"/>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5" name="Google Shape;135;p45"/>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6" name="Shape 136"/>
        <p:cNvGrpSpPr/>
        <p:nvPr/>
      </p:nvGrpSpPr>
      <p:grpSpPr>
        <a:xfrm>
          <a:off x="0" y="0"/>
          <a:ext cx="0" cy="0"/>
          <a:chOff x="0" y="0"/>
          <a:chExt cx="0" cy="0"/>
        </a:xfrm>
      </p:grpSpPr>
      <p:sp>
        <p:nvSpPr>
          <p:cNvPr id="137" name="Google Shape;137;p46"/>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8" name="Google Shape;138;p46"/>
          <p:cNvSpPr txBox="1"/>
          <p:nvPr>
            <p:ph idx="1" type="body"/>
          </p:nvPr>
        </p:nvSpPr>
        <p:spPr>
          <a:xfrm rot="5400000">
            <a:off x="4038600" y="-1752600"/>
            <a:ext cx="4114800" cy="103632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39" name="Google Shape;139;p46"/>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0" name="Google Shape;140;p46"/>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1" name="Google Shape;141;p46"/>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0" name="Shape 20"/>
        <p:cNvGrpSpPr/>
        <p:nvPr/>
      </p:nvGrpSpPr>
      <p:grpSpPr>
        <a:xfrm>
          <a:off x="0" y="0"/>
          <a:ext cx="0" cy="0"/>
          <a:chOff x="0" y="0"/>
          <a:chExt cx="0" cy="0"/>
        </a:xfrm>
      </p:grpSpPr>
      <p:sp>
        <p:nvSpPr>
          <p:cNvPr id="21" name="Google Shape;21;p21"/>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21"/>
          <p:cNvSpPr txBox="1"/>
          <p:nvPr>
            <p:ph idx="1" type="body"/>
          </p:nvPr>
        </p:nvSpPr>
        <p:spPr>
          <a:xfrm>
            <a:off x="914400" y="1371600"/>
            <a:ext cx="10363200" cy="41148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3" name="Google Shape;23;p21"/>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21"/>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21"/>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2" name="Shape 142"/>
        <p:cNvGrpSpPr/>
        <p:nvPr/>
      </p:nvGrpSpPr>
      <p:grpSpPr>
        <a:xfrm>
          <a:off x="0" y="0"/>
          <a:ext cx="0" cy="0"/>
          <a:chOff x="0" y="0"/>
          <a:chExt cx="0" cy="0"/>
        </a:xfrm>
      </p:grpSpPr>
      <p:sp>
        <p:nvSpPr>
          <p:cNvPr id="143" name="Google Shape;143;p47"/>
          <p:cNvSpPr txBox="1"/>
          <p:nvPr>
            <p:ph type="title"/>
          </p:nvPr>
        </p:nvSpPr>
        <p:spPr>
          <a:xfrm rot="5400000">
            <a:off x="7353300" y="1562100"/>
            <a:ext cx="5257800" cy="25908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4" name="Google Shape;144;p47"/>
          <p:cNvSpPr txBox="1"/>
          <p:nvPr>
            <p:ph idx="1" type="body"/>
          </p:nvPr>
        </p:nvSpPr>
        <p:spPr>
          <a:xfrm rot="5400000">
            <a:off x="2070050" y="-927150"/>
            <a:ext cx="5257800" cy="75693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45" name="Google Shape;145;p47"/>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6" name="Google Shape;146;p47"/>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7" name="Google Shape;147;p47"/>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4" name="Shape 154"/>
        <p:cNvGrpSpPr/>
        <p:nvPr/>
      </p:nvGrpSpPr>
      <p:grpSpPr>
        <a:xfrm>
          <a:off x="0" y="0"/>
          <a:ext cx="0" cy="0"/>
          <a:chOff x="0" y="0"/>
          <a:chExt cx="0" cy="0"/>
        </a:xfrm>
      </p:grpSpPr>
      <p:sp>
        <p:nvSpPr>
          <p:cNvPr id="155" name="Google Shape;155;g20c4117b6e8_0_494"/>
          <p:cNvSpPr txBox="1"/>
          <p:nvPr>
            <p:ph type="ctrTitle"/>
          </p:nvPr>
        </p:nvSpPr>
        <p:spPr>
          <a:xfrm>
            <a:off x="1524000" y="1122363"/>
            <a:ext cx="9144000" cy="23877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6" name="Google Shape;156;g20c4117b6e8_0_494"/>
          <p:cNvSpPr txBox="1"/>
          <p:nvPr>
            <p:ph idx="1" type="subTitle"/>
          </p:nvPr>
        </p:nvSpPr>
        <p:spPr>
          <a:xfrm>
            <a:off x="1524000" y="3602038"/>
            <a:ext cx="9144000" cy="16557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157" name="Google Shape;157;g20c4117b6e8_0_494"/>
          <p:cNvSpPr txBox="1"/>
          <p:nvPr>
            <p:ph idx="10" type="dt"/>
          </p:nvPr>
        </p:nvSpPr>
        <p:spPr>
          <a:xfrm>
            <a:off x="838200" y="6356351"/>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8" name="Google Shape;158;g20c4117b6e8_0_494"/>
          <p:cNvSpPr txBox="1"/>
          <p:nvPr>
            <p:ph idx="11" type="ftr"/>
          </p:nvPr>
        </p:nvSpPr>
        <p:spPr>
          <a:xfrm>
            <a:off x="4038600" y="6356351"/>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9" name="Google Shape;159;g20c4117b6e8_0_494"/>
          <p:cNvSpPr txBox="1"/>
          <p:nvPr>
            <p:ph idx="12" type="sldNum"/>
          </p:nvPr>
        </p:nvSpPr>
        <p:spPr>
          <a:xfrm>
            <a:off x="8610600" y="6356351"/>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60" name="Shape 160"/>
        <p:cNvGrpSpPr/>
        <p:nvPr/>
      </p:nvGrpSpPr>
      <p:grpSpPr>
        <a:xfrm>
          <a:off x="0" y="0"/>
          <a:ext cx="0" cy="0"/>
          <a:chOff x="0" y="0"/>
          <a:chExt cx="0" cy="0"/>
        </a:xfrm>
      </p:grpSpPr>
      <p:sp>
        <p:nvSpPr>
          <p:cNvPr id="161" name="Google Shape;161;g20c4117b6e8_0_500"/>
          <p:cNvSpPr txBox="1"/>
          <p:nvPr>
            <p:ph type="title"/>
          </p:nvPr>
        </p:nvSpPr>
        <p:spPr>
          <a:xfrm>
            <a:off x="838200" y="365126"/>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2" name="Google Shape;162;g20c4117b6e8_0_500"/>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63" name="Google Shape;163;g20c4117b6e8_0_500"/>
          <p:cNvSpPr txBox="1"/>
          <p:nvPr>
            <p:ph idx="10" type="dt"/>
          </p:nvPr>
        </p:nvSpPr>
        <p:spPr>
          <a:xfrm>
            <a:off x="838200" y="6356351"/>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4" name="Google Shape;164;g20c4117b6e8_0_500"/>
          <p:cNvSpPr txBox="1"/>
          <p:nvPr>
            <p:ph idx="11" type="ftr"/>
          </p:nvPr>
        </p:nvSpPr>
        <p:spPr>
          <a:xfrm>
            <a:off x="4038600" y="6356351"/>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5" name="Google Shape;165;g20c4117b6e8_0_500"/>
          <p:cNvSpPr txBox="1"/>
          <p:nvPr>
            <p:ph idx="12" type="sldNum"/>
          </p:nvPr>
        </p:nvSpPr>
        <p:spPr>
          <a:xfrm>
            <a:off x="8610600" y="6356351"/>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6" name="Shape 166"/>
        <p:cNvGrpSpPr/>
        <p:nvPr/>
      </p:nvGrpSpPr>
      <p:grpSpPr>
        <a:xfrm>
          <a:off x="0" y="0"/>
          <a:ext cx="0" cy="0"/>
          <a:chOff x="0" y="0"/>
          <a:chExt cx="0" cy="0"/>
        </a:xfrm>
      </p:grpSpPr>
      <p:sp>
        <p:nvSpPr>
          <p:cNvPr id="167" name="Google Shape;167;g20c4117b6e8_0_506"/>
          <p:cNvSpPr txBox="1"/>
          <p:nvPr>
            <p:ph type="title"/>
          </p:nvPr>
        </p:nvSpPr>
        <p:spPr>
          <a:xfrm>
            <a:off x="831851" y="1709739"/>
            <a:ext cx="10515600" cy="28527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8" name="Google Shape;168;g20c4117b6e8_0_506"/>
          <p:cNvSpPr txBox="1"/>
          <p:nvPr>
            <p:ph idx="1" type="body"/>
          </p:nvPr>
        </p:nvSpPr>
        <p:spPr>
          <a:xfrm>
            <a:off x="831851" y="4589464"/>
            <a:ext cx="10515600" cy="15003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rgbClr val="888888"/>
              </a:buClr>
              <a:buSzPts val="1800"/>
              <a:buNone/>
              <a:defRPr sz="1800">
                <a:solidFill>
                  <a:srgbClr val="888888"/>
                </a:solidFill>
              </a:defRPr>
            </a:lvl1pPr>
            <a:lvl2pPr indent="-228600" lvl="1" marL="914400" algn="l">
              <a:lnSpc>
                <a:spcPct val="90000"/>
              </a:lnSpc>
              <a:spcBef>
                <a:spcPts val="375"/>
              </a:spcBef>
              <a:spcAft>
                <a:spcPts val="0"/>
              </a:spcAft>
              <a:buClr>
                <a:srgbClr val="888888"/>
              </a:buClr>
              <a:buSzPts val="1500"/>
              <a:buNone/>
              <a:defRPr sz="1500">
                <a:solidFill>
                  <a:srgbClr val="888888"/>
                </a:solidFill>
              </a:defRPr>
            </a:lvl2pPr>
            <a:lvl3pPr indent="-228600" lvl="2" marL="1371600" algn="l">
              <a:lnSpc>
                <a:spcPct val="90000"/>
              </a:lnSpc>
              <a:spcBef>
                <a:spcPts val="375"/>
              </a:spcBef>
              <a:spcAft>
                <a:spcPts val="0"/>
              </a:spcAft>
              <a:buClr>
                <a:srgbClr val="888888"/>
              </a:buClr>
              <a:buSzPts val="1350"/>
              <a:buNone/>
              <a:defRPr sz="1350">
                <a:solidFill>
                  <a:srgbClr val="888888"/>
                </a:solidFill>
              </a:defRPr>
            </a:lvl3pPr>
            <a:lvl4pPr indent="-228600" lvl="3" marL="1828800" algn="l">
              <a:lnSpc>
                <a:spcPct val="90000"/>
              </a:lnSpc>
              <a:spcBef>
                <a:spcPts val="375"/>
              </a:spcBef>
              <a:spcAft>
                <a:spcPts val="0"/>
              </a:spcAft>
              <a:buClr>
                <a:srgbClr val="888888"/>
              </a:buClr>
              <a:buSzPts val="1200"/>
              <a:buNone/>
              <a:defRPr sz="1200">
                <a:solidFill>
                  <a:srgbClr val="888888"/>
                </a:solidFill>
              </a:defRPr>
            </a:lvl4pPr>
            <a:lvl5pPr indent="-228600" lvl="4" marL="2286000" algn="l">
              <a:lnSpc>
                <a:spcPct val="90000"/>
              </a:lnSpc>
              <a:spcBef>
                <a:spcPts val="375"/>
              </a:spcBef>
              <a:spcAft>
                <a:spcPts val="0"/>
              </a:spcAft>
              <a:buClr>
                <a:srgbClr val="888888"/>
              </a:buClr>
              <a:buSzPts val="1200"/>
              <a:buNone/>
              <a:defRPr sz="1200">
                <a:solidFill>
                  <a:srgbClr val="888888"/>
                </a:solidFill>
              </a:defRPr>
            </a:lvl5pPr>
            <a:lvl6pPr indent="-228600" lvl="5" marL="2743200" algn="l">
              <a:lnSpc>
                <a:spcPct val="90000"/>
              </a:lnSpc>
              <a:spcBef>
                <a:spcPts val="375"/>
              </a:spcBef>
              <a:spcAft>
                <a:spcPts val="0"/>
              </a:spcAft>
              <a:buClr>
                <a:srgbClr val="888888"/>
              </a:buClr>
              <a:buSzPts val="1200"/>
              <a:buNone/>
              <a:defRPr sz="1200">
                <a:solidFill>
                  <a:srgbClr val="888888"/>
                </a:solidFill>
              </a:defRPr>
            </a:lvl6pPr>
            <a:lvl7pPr indent="-228600" lvl="6" marL="3200400" algn="l">
              <a:lnSpc>
                <a:spcPct val="90000"/>
              </a:lnSpc>
              <a:spcBef>
                <a:spcPts val="375"/>
              </a:spcBef>
              <a:spcAft>
                <a:spcPts val="0"/>
              </a:spcAft>
              <a:buClr>
                <a:srgbClr val="888888"/>
              </a:buClr>
              <a:buSzPts val="1200"/>
              <a:buNone/>
              <a:defRPr sz="1200">
                <a:solidFill>
                  <a:srgbClr val="888888"/>
                </a:solidFill>
              </a:defRPr>
            </a:lvl7pPr>
            <a:lvl8pPr indent="-228600" lvl="7" marL="3657600" algn="l">
              <a:lnSpc>
                <a:spcPct val="90000"/>
              </a:lnSpc>
              <a:spcBef>
                <a:spcPts val="375"/>
              </a:spcBef>
              <a:spcAft>
                <a:spcPts val="0"/>
              </a:spcAft>
              <a:buClr>
                <a:srgbClr val="888888"/>
              </a:buClr>
              <a:buSzPts val="1200"/>
              <a:buNone/>
              <a:defRPr sz="1200">
                <a:solidFill>
                  <a:srgbClr val="888888"/>
                </a:solidFill>
              </a:defRPr>
            </a:lvl8pPr>
            <a:lvl9pPr indent="-228600" lvl="8" marL="4114800" algn="l">
              <a:lnSpc>
                <a:spcPct val="90000"/>
              </a:lnSpc>
              <a:spcBef>
                <a:spcPts val="375"/>
              </a:spcBef>
              <a:spcAft>
                <a:spcPts val="0"/>
              </a:spcAft>
              <a:buClr>
                <a:srgbClr val="888888"/>
              </a:buClr>
              <a:buSzPts val="1200"/>
              <a:buNone/>
              <a:defRPr sz="1200">
                <a:solidFill>
                  <a:srgbClr val="888888"/>
                </a:solidFill>
              </a:defRPr>
            </a:lvl9pPr>
          </a:lstStyle>
          <a:p/>
        </p:txBody>
      </p:sp>
      <p:sp>
        <p:nvSpPr>
          <p:cNvPr id="169" name="Google Shape;169;g20c4117b6e8_0_506"/>
          <p:cNvSpPr txBox="1"/>
          <p:nvPr>
            <p:ph idx="10" type="dt"/>
          </p:nvPr>
        </p:nvSpPr>
        <p:spPr>
          <a:xfrm>
            <a:off x="838200" y="6356351"/>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0" name="Google Shape;170;g20c4117b6e8_0_506"/>
          <p:cNvSpPr txBox="1"/>
          <p:nvPr>
            <p:ph idx="11" type="ftr"/>
          </p:nvPr>
        </p:nvSpPr>
        <p:spPr>
          <a:xfrm>
            <a:off x="4038600" y="6356351"/>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1" name="Google Shape;171;g20c4117b6e8_0_506"/>
          <p:cNvSpPr txBox="1"/>
          <p:nvPr>
            <p:ph idx="12" type="sldNum"/>
          </p:nvPr>
        </p:nvSpPr>
        <p:spPr>
          <a:xfrm>
            <a:off x="8610600" y="6356351"/>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72" name="Shape 172"/>
        <p:cNvGrpSpPr/>
        <p:nvPr/>
      </p:nvGrpSpPr>
      <p:grpSpPr>
        <a:xfrm>
          <a:off x="0" y="0"/>
          <a:ext cx="0" cy="0"/>
          <a:chOff x="0" y="0"/>
          <a:chExt cx="0" cy="0"/>
        </a:xfrm>
      </p:grpSpPr>
      <p:sp>
        <p:nvSpPr>
          <p:cNvPr id="173" name="Google Shape;173;g20c4117b6e8_0_512"/>
          <p:cNvSpPr txBox="1"/>
          <p:nvPr>
            <p:ph type="title"/>
          </p:nvPr>
        </p:nvSpPr>
        <p:spPr>
          <a:xfrm>
            <a:off x="838200" y="365126"/>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4" name="Google Shape;174;g20c4117b6e8_0_512"/>
          <p:cNvSpPr txBox="1"/>
          <p:nvPr>
            <p:ph idx="1" type="body"/>
          </p:nvPr>
        </p:nvSpPr>
        <p:spPr>
          <a:xfrm>
            <a:off x="838200" y="1825625"/>
            <a:ext cx="5181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75" name="Google Shape;175;g20c4117b6e8_0_512"/>
          <p:cNvSpPr txBox="1"/>
          <p:nvPr>
            <p:ph idx="2" type="body"/>
          </p:nvPr>
        </p:nvSpPr>
        <p:spPr>
          <a:xfrm>
            <a:off x="6172200" y="1825625"/>
            <a:ext cx="5181600" cy="435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76" name="Google Shape;176;g20c4117b6e8_0_512"/>
          <p:cNvSpPr txBox="1"/>
          <p:nvPr>
            <p:ph idx="10" type="dt"/>
          </p:nvPr>
        </p:nvSpPr>
        <p:spPr>
          <a:xfrm>
            <a:off x="838200" y="6356351"/>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7" name="Google Shape;177;g20c4117b6e8_0_512"/>
          <p:cNvSpPr txBox="1"/>
          <p:nvPr>
            <p:ph idx="11" type="ftr"/>
          </p:nvPr>
        </p:nvSpPr>
        <p:spPr>
          <a:xfrm>
            <a:off x="4038600" y="6356351"/>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8" name="Google Shape;178;g20c4117b6e8_0_512"/>
          <p:cNvSpPr txBox="1"/>
          <p:nvPr>
            <p:ph idx="12" type="sldNum"/>
          </p:nvPr>
        </p:nvSpPr>
        <p:spPr>
          <a:xfrm>
            <a:off x="8610600" y="6356351"/>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79" name="Shape 179"/>
        <p:cNvGrpSpPr/>
        <p:nvPr/>
      </p:nvGrpSpPr>
      <p:grpSpPr>
        <a:xfrm>
          <a:off x="0" y="0"/>
          <a:ext cx="0" cy="0"/>
          <a:chOff x="0" y="0"/>
          <a:chExt cx="0" cy="0"/>
        </a:xfrm>
      </p:grpSpPr>
      <p:sp>
        <p:nvSpPr>
          <p:cNvPr id="180" name="Google Shape;180;g20c4117b6e8_0_519"/>
          <p:cNvSpPr txBox="1"/>
          <p:nvPr>
            <p:ph type="title"/>
          </p:nvPr>
        </p:nvSpPr>
        <p:spPr>
          <a:xfrm>
            <a:off x="839788" y="365126"/>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1" name="Google Shape;181;g20c4117b6e8_0_519"/>
          <p:cNvSpPr txBox="1"/>
          <p:nvPr>
            <p:ph idx="1" type="body"/>
          </p:nvPr>
        </p:nvSpPr>
        <p:spPr>
          <a:xfrm>
            <a:off x="839789" y="1681163"/>
            <a:ext cx="5157600" cy="8238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82" name="Google Shape;182;g20c4117b6e8_0_519"/>
          <p:cNvSpPr txBox="1"/>
          <p:nvPr>
            <p:ph idx="2" type="body"/>
          </p:nvPr>
        </p:nvSpPr>
        <p:spPr>
          <a:xfrm>
            <a:off x="839789" y="2505075"/>
            <a:ext cx="5157600" cy="3684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83" name="Google Shape;183;g20c4117b6e8_0_519"/>
          <p:cNvSpPr txBox="1"/>
          <p:nvPr>
            <p:ph idx="3" type="body"/>
          </p:nvPr>
        </p:nvSpPr>
        <p:spPr>
          <a:xfrm>
            <a:off x="6172200" y="1681163"/>
            <a:ext cx="5183100" cy="8238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84" name="Google Shape;184;g20c4117b6e8_0_519"/>
          <p:cNvSpPr txBox="1"/>
          <p:nvPr>
            <p:ph idx="4" type="body"/>
          </p:nvPr>
        </p:nvSpPr>
        <p:spPr>
          <a:xfrm>
            <a:off x="6172200" y="2505075"/>
            <a:ext cx="5183100" cy="3684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85" name="Google Shape;185;g20c4117b6e8_0_519"/>
          <p:cNvSpPr txBox="1"/>
          <p:nvPr>
            <p:ph idx="10" type="dt"/>
          </p:nvPr>
        </p:nvSpPr>
        <p:spPr>
          <a:xfrm>
            <a:off x="838200" y="6356351"/>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6" name="Google Shape;186;g20c4117b6e8_0_519"/>
          <p:cNvSpPr txBox="1"/>
          <p:nvPr>
            <p:ph idx="11" type="ftr"/>
          </p:nvPr>
        </p:nvSpPr>
        <p:spPr>
          <a:xfrm>
            <a:off x="4038600" y="6356351"/>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7" name="Google Shape;187;g20c4117b6e8_0_519"/>
          <p:cNvSpPr txBox="1"/>
          <p:nvPr>
            <p:ph idx="12" type="sldNum"/>
          </p:nvPr>
        </p:nvSpPr>
        <p:spPr>
          <a:xfrm>
            <a:off x="8610600" y="6356351"/>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88" name="Shape 188"/>
        <p:cNvGrpSpPr/>
        <p:nvPr/>
      </p:nvGrpSpPr>
      <p:grpSpPr>
        <a:xfrm>
          <a:off x="0" y="0"/>
          <a:ext cx="0" cy="0"/>
          <a:chOff x="0" y="0"/>
          <a:chExt cx="0" cy="0"/>
        </a:xfrm>
      </p:grpSpPr>
      <p:sp>
        <p:nvSpPr>
          <p:cNvPr id="189" name="Google Shape;189;g20c4117b6e8_0_528"/>
          <p:cNvSpPr txBox="1"/>
          <p:nvPr>
            <p:ph type="title"/>
          </p:nvPr>
        </p:nvSpPr>
        <p:spPr>
          <a:xfrm>
            <a:off x="838200" y="365126"/>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0" name="Google Shape;190;g20c4117b6e8_0_528"/>
          <p:cNvSpPr txBox="1"/>
          <p:nvPr>
            <p:ph idx="10" type="dt"/>
          </p:nvPr>
        </p:nvSpPr>
        <p:spPr>
          <a:xfrm>
            <a:off x="838200" y="6356351"/>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1" name="Google Shape;191;g20c4117b6e8_0_528"/>
          <p:cNvSpPr txBox="1"/>
          <p:nvPr>
            <p:ph idx="11" type="ftr"/>
          </p:nvPr>
        </p:nvSpPr>
        <p:spPr>
          <a:xfrm>
            <a:off x="4038600" y="6356351"/>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2" name="Google Shape;192;g20c4117b6e8_0_528"/>
          <p:cNvSpPr txBox="1"/>
          <p:nvPr>
            <p:ph idx="12" type="sldNum"/>
          </p:nvPr>
        </p:nvSpPr>
        <p:spPr>
          <a:xfrm>
            <a:off x="8610600" y="6356351"/>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93" name="Shape 193"/>
        <p:cNvGrpSpPr/>
        <p:nvPr/>
      </p:nvGrpSpPr>
      <p:grpSpPr>
        <a:xfrm>
          <a:off x="0" y="0"/>
          <a:ext cx="0" cy="0"/>
          <a:chOff x="0" y="0"/>
          <a:chExt cx="0" cy="0"/>
        </a:xfrm>
      </p:grpSpPr>
      <p:sp>
        <p:nvSpPr>
          <p:cNvPr id="194" name="Google Shape;194;g20c4117b6e8_0_533"/>
          <p:cNvSpPr txBox="1"/>
          <p:nvPr>
            <p:ph idx="10" type="dt"/>
          </p:nvPr>
        </p:nvSpPr>
        <p:spPr>
          <a:xfrm>
            <a:off x="838200" y="6356351"/>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5" name="Google Shape;195;g20c4117b6e8_0_533"/>
          <p:cNvSpPr txBox="1"/>
          <p:nvPr>
            <p:ph idx="11" type="ftr"/>
          </p:nvPr>
        </p:nvSpPr>
        <p:spPr>
          <a:xfrm>
            <a:off x="4038600" y="6356351"/>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6" name="Google Shape;196;g20c4117b6e8_0_533"/>
          <p:cNvSpPr txBox="1"/>
          <p:nvPr>
            <p:ph idx="12" type="sldNum"/>
          </p:nvPr>
        </p:nvSpPr>
        <p:spPr>
          <a:xfrm>
            <a:off x="8610600" y="6356351"/>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97" name="Shape 197"/>
        <p:cNvGrpSpPr/>
        <p:nvPr/>
      </p:nvGrpSpPr>
      <p:grpSpPr>
        <a:xfrm>
          <a:off x="0" y="0"/>
          <a:ext cx="0" cy="0"/>
          <a:chOff x="0" y="0"/>
          <a:chExt cx="0" cy="0"/>
        </a:xfrm>
      </p:grpSpPr>
      <p:sp>
        <p:nvSpPr>
          <p:cNvPr id="198" name="Google Shape;198;g20c4117b6e8_0_537"/>
          <p:cNvSpPr txBox="1"/>
          <p:nvPr>
            <p:ph type="title"/>
          </p:nvPr>
        </p:nvSpPr>
        <p:spPr>
          <a:xfrm>
            <a:off x="839788" y="457200"/>
            <a:ext cx="393240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9" name="Google Shape;199;g20c4117b6e8_0_537"/>
          <p:cNvSpPr txBox="1"/>
          <p:nvPr>
            <p:ph idx="1" type="body"/>
          </p:nvPr>
        </p:nvSpPr>
        <p:spPr>
          <a:xfrm>
            <a:off x="5183188" y="987426"/>
            <a:ext cx="6172500" cy="48735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750"/>
              </a:spcBef>
              <a:spcAft>
                <a:spcPts val="0"/>
              </a:spcAft>
              <a:buClr>
                <a:schemeClr val="dk1"/>
              </a:buClr>
              <a:buSzPts val="2400"/>
              <a:buChar char="•"/>
              <a:defRPr sz="2400"/>
            </a:lvl1pPr>
            <a:lvl2pPr indent="-361950" lvl="1" marL="914400" algn="l">
              <a:lnSpc>
                <a:spcPct val="90000"/>
              </a:lnSpc>
              <a:spcBef>
                <a:spcPts val="375"/>
              </a:spcBef>
              <a:spcAft>
                <a:spcPts val="0"/>
              </a:spcAft>
              <a:buClr>
                <a:schemeClr val="dk1"/>
              </a:buClr>
              <a:buSzPts val="2100"/>
              <a:buChar char="•"/>
              <a:defRPr sz="2100"/>
            </a:lvl2pPr>
            <a:lvl3pPr indent="-342900" lvl="2" marL="1371600" algn="l">
              <a:lnSpc>
                <a:spcPct val="90000"/>
              </a:lnSpc>
              <a:spcBef>
                <a:spcPts val="375"/>
              </a:spcBef>
              <a:spcAft>
                <a:spcPts val="0"/>
              </a:spcAft>
              <a:buClr>
                <a:schemeClr val="dk1"/>
              </a:buClr>
              <a:buSzPts val="1800"/>
              <a:buChar char="•"/>
              <a:defRPr sz="1800"/>
            </a:lvl3pPr>
            <a:lvl4pPr indent="-323850" lvl="3" marL="1828800" algn="l">
              <a:lnSpc>
                <a:spcPct val="90000"/>
              </a:lnSpc>
              <a:spcBef>
                <a:spcPts val="375"/>
              </a:spcBef>
              <a:spcAft>
                <a:spcPts val="0"/>
              </a:spcAft>
              <a:buClr>
                <a:schemeClr val="dk1"/>
              </a:buClr>
              <a:buSzPts val="1500"/>
              <a:buChar char="•"/>
              <a:defRPr sz="1500"/>
            </a:lvl4pPr>
            <a:lvl5pPr indent="-323850" lvl="4" marL="2286000" algn="l">
              <a:lnSpc>
                <a:spcPct val="90000"/>
              </a:lnSpc>
              <a:spcBef>
                <a:spcPts val="375"/>
              </a:spcBef>
              <a:spcAft>
                <a:spcPts val="0"/>
              </a:spcAft>
              <a:buClr>
                <a:schemeClr val="dk1"/>
              </a:buClr>
              <a:buSzPts val="1500"/>
              <a:buChar char="•"/>
              <a:defRPr sz="1500"/>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200" name="Google Shape;200;g20c4117b6e8_0_537"/>
          <p:cNvSpPr txBox="1"/>
          <p:nvPr>
            <p:ph idx="2" type="body"/>
          </p:nvPr>
        </p:nvSpPr>
        <p:spPr>
          <a:xfrm>
            <a:off x="839788" y="2057400"/>
            <a:ext cx="3932400" cy="38115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201" name="Google Shape;201;g20c4117b6e8_0_537"/>
          <p:cNvSpPr txBox="1"/>
          <p:nvPr>
            <p:ph idx="10" type="dt"/>
          </p:nvPr>
        </p:nvSpPr>
        <p:spPr>
          <a:xfrm>
            <a:off x="838200" y="6356351"/>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2" name="Google Shape;202;g20c4117b6e8_0_537"/>
          <p:cNvSpPr txBox="1"/>
          <p:nvPr>
            <p:ph idx="11" type="ftr"/>
          </p:nvPr>
        </p:nvSpPr>
        <p:spPr>
          <a:xfrm>
            <a:off x="4038600" y="6356351"/>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3" name="Google Shape;203;g20c4117b6e8_0_537"/>
          <p:cNvSpPr txBox="1"/>
          <p:nvPr>
            <p:ph idx="12" type="sldNum"/>
          </p:nvPr>
        </p:nvSpPr>
        <p:spPr>
          <a:xfrm>
            <a:off x="8610600" y="6356351"/>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04" name="Shape 204"/>
        <p:cNvGrpSpPr/>
        <p:nvPr/>
      </p:nvGrpSpPr>
      <p:grpSpPr>
        <a:xfrm>
          <a:off x="0" y="0"/>
          <a:ext cx="0" cy="0"/>
          <a:chOff x="0" y="0"/>
          <a:chExt cx="0" cy="0"/>
        </a:xfrm>
      </p:grpSpPr>
      <p:sp>
        <p:nvSpPr>
          <p:cNvPr id="205" name="Google Shape;205;g20c4117b6e8_0_544"/>
          <p:cNvSpPr txBox="1"/>
          <p:nvPr>
            <p:ph type="title"/>
          </p:nvPr>
        </p:nvSpPr>
        <p:spPr>
          <a:xfrm>
            <a:off x="839788" y="457200"/>
            <a:ext cx="393240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6" name="Google Shape;206;g20c4117b6e8_0_544"/>
          <p:cNvSpPr/>
          <p:nvPr>
            <p:ph idx="2" type="pic"/>
          </p:nvPr>
        </p:nvSpPr>
        <p:spPr>
          <a:xfrm>
            <a:off x="5183188" y="987426"/>
            <a:ext cx="6172500" cy="4873500"/>
          </a:xfrm>
          <a:prstGeom prst="rect">
            <a:avLst/>
          </a:prstGeom>
          <a:noFill/>
          <a:ln>
            <a:noFill/>
          </a:ln>
        </p:spPr>
      </p:sp>
      <p:sp>
        <p:nvSpPr>
          <p:cNvPr id="207" name="Google Shape;207;g20c4117b6e8_0_544"/>
          <p:cNvSpPr txBox="1"/>
          <p:nvPr>
            <p:ph idx="1" type="body"/>
          </p:nvPr>
        </p:nvSpPr>
        <p:spPr>
          <a:xfrm>
            <a:off x="839788" y="2057400"/>
            <a:ext cx="3932400" cy="38115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208" name="Google Shape;208;g20c4117b6e8_0_544"/>
          <p:cNvSpPr txBox="1"/>
          <p:nvPr>
            <p:ph idx="10" type="dt"/>
          </p:nvPr>
        </p:nvSpPr>
        <p:spPr>
          <a:xfrm>
            <a:off x="838200" y="6356351"/>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9" name="Google Shape;209;g20c4117b6e8_0_544"/>
          <p:cNvSpPr txBox="1"/>
          <p:nvPr>
            <p:ph idx="11" type="ftr"/>
          </p:nvPr>
        </p:nvSpPr>
        <p:spPr>
          <a:xfrm>
            <a:off x="4038600" y="6356351"/>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0" name="Google Shape;210;g20c4117b6e8_0_544"/>
          <p:cNvSpPr txBox="1"/>
          <p:nvPr>
            <p:ph idx="12" type="sldNum"/>
          </p:nvPr>
        </p:nvSpPr>
        <p:spPr>
          <a:xfrm>
            <a:off x="8610600" y="6356351"/>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6" name="Shape 26"/>
        <p:cNvGrpSpPr/>
        <p:nvPr/>
      </p:nvGrpSpPr>
      <p:grpSpPr>
        <a:xfrm>
          <a:off x="0" y="0"/>
          <a:ext cx="0" cy="0"/>
          <a:chOff x="0" y="0"/>
          <a:chExt cx="0" cy="0"/>
        </a:xfrm>
      </p:grpSpPr>
      <p:sp>
        <p:nvSpPr>
          <p:cNvPr id="27" name="Google Shape;27;p48"/>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48"/>
          <p:cNvSpPr txBox="1"/>
          <p:nvPr>
            <p:ph idx="1" type="body"/>
          </p:nvPr>
        </p:nvSpPr>
        <p:spPr>
          <a:xfrm>
            <a:off x="914400" y="1371600"/>
            <a:ext cx="5079900" cy="4114800"/>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560"/>
              </a:spcBef>
              <a:spcAft>
                <a:spcPts val="0"/>
              </a:spcAft>
              <a:buClr>
                <a:schemeClr val="dk1"/>
              </a:buClr>
              <a:buSzPts val="2800"/>
              <a:buFont typeface="Calibri"/>
              <a:buChar char="•"/>
              <a:defRPr sz="2800"/>
            </a:lvl1pPr>
            <a:lvl2pPr indent="-381000" lvl="1" marL="914400" algn="l">
              <a:lnSpc>
                <a:spcPct val="100000"/>
              </a:lnSpc>
              <a:spcBef>
                <a:spcPts val="480"/>
              </a:spcBef>
              <a:spcAft>
                <a:spcPts val="0"/>
              </a:spcAft>
              <a:buClr>
                <a:schemeClr val="dk1"/>
              </a:buClr>
              <a:buSzPts val="2400"/>
              <a:buFont typeface="Calibri"/>
              <a:buChar char="–"/>
              <a:defRPr sz="2400"/>
            </a:lvl2pPr>
            <a:lvl3pPr indent="-355600" lvl="2" marL="1371600" algn="l">
              <a:lnSpc>
                <a:spcPct val="100000"/>
              </a:lnSpc>
              <a:spcBef>
                <a:spcPts val="400"/>
              </a:spcBef>
              <a:spcAft>
                <a:spcPts val="0"/>
              </a:spcAft>
              <a:buClr>
                <a:schemeClr val="dk1"/>
              </a:buClr>
              <a:buSzPts val="2000"/>
              <a:buFont typeface="Calibri"/>
              <a:buChar char="•"/>
              <a:defRPr sz="2000"/>
            </a:lvl3pPr>
            <a:lvl4pPr indent="-342900" lvl="3" marL="1828800" algn="l">
              <a:lnSpc>
                <a:spcPct val="100000"/>
              </a:lnSpc>
              <a:spcBef>
                <a:spcPts val="360"/>
              </a:spcBef>
              <a:spcAft>
                <a:spcPts val="0"/>
              </a:spcAft>
              <a:buClr>
                <a:schemeClr val="dk1"/>
              </a:buClr>
              <a:buSzPts val="1800"/>
              <a:buFont typeface="Calibri"/>
              <a:buChar char="–"/>
              <a:defRPr sz="1800"/>
            </a:lvl4pPr>
            <a:lvl5pPr indent="-342900" lvl="4" marL="2286000" algn="l">
              <a:lnSpc>
                <a:spcPct val="100000"/>
              </a:lnSpc>
              <a:spcBef>
                <a:spcPts val="360"/>
              </a:spcBef>
              <a:spcAft>
                <a:spcPts val="0"/>
              </a:spcAft>
              <a:buClr>
                <a:schemeClr val="dk1"/>
              </a:buClr>
              <a:buSzPts val="1800"/>
              <a:buFont typeface="Calibri"/>
              <a:buChar char="»"/>
              <a:defRPr sz="1800"/>
            </a:lvl5pPr>
            <a:lvl6pPr indent="-342900" lvl="5" marL="2743200" algn="l">
              <a:lnSpc>
                <a:spcPct val="100000"/>
              </a:lnSpc>
              <a:spcBef>
                <a:spcPts val="360"/>
              </a:spcBef>
              <a:spcAft>
                <a:spcPts val="0"/>
              </a:spcAft>
              <a:buClr>
                <a:schemeClr val="dk1"/>
              </a:buClr>
              <a:buSzPts val="1800"/>
              <a:buFont typeface="Calibri"/>
              <a:buChar char="»"/>
              <a:defRPr sz="1800"/>
            </a:lvl6pPr>
            <a:lvl7pPr indent="-342900" lvl="6" marL="3200400" algn="l">
              <a:lnSpc>
                <a:spcPct val="100000"/>
              </a:lnSpc>
              <a:spcBef>
                <a:spcPts val="360"/>
              </a:spcBef>
              <a:spcAft>
                <a:spcPts val="0"/>
              </a:spcAft>
              <a:buClr>
                <a:schemeClr val="dk1"/>
              </a:buClr>
              <a:buSzPts val="1800"/>
              <a:buFont typeface="Calibri"/>
              <a:buChar char="»"/>
              <a:defRPr sz="1800"/>
            </a:lvl7pPr>
            <a:lvl8pPr indent="-342900" lvl="7" marL="3657600" algn="l">
              <a:lnSpc>
                <a:spcPct val="100000"/>
              </a:lnSpc>
              <a:spcBef>
                <a:spcPts val="360"/>
              </a:spcBef>
              <a:spcAft>
                <a:spcPts val="0"/>
              </a:spcAft>
              <a:buClr>
                <a:schemeClr val="dk1"/>
              </a:buClr>
              <a:buSzPts val="1800"/>
              <a:buFont typeface="Calibri"/>
              <a:buChar char="»"/>
              <a:defRPr sz="1800"/>
            </a:lvl8pPr>
            <a:lvl9pPr indent="-342900" lvl="8" marL="4114800" algn="l">
              <a:lnSpc>
                <a:spcPct val="100000"/>
              </a:lnSpc>
              <a:spcBef>
                <a:spcPts val="360"/>
              </a:spcBef>
              <a:spcAft>
                <a:spcPts val="0"/>
              </a:spcAft>
              <a:buClr>
                <a:schemeClr val="dk1"/>
              </a:buClr>
              <a:buSzPts val="1800"/>
              <a:buFont typeface="Calibri"/>
              <a:buChar char="»"/>
              <a:defRPr sz="1800"/>
            </a:lvl9pPr>
          </a:lstStyle>
          <a:p/>
        </p:txBody>
      </p:sp>
      <p:sp>
        <p:nvSpPr>
          <p:cNvPr id="29" name="Google Shape;29;p48"/>
          <p:cNvSpPr txBox="1"/>
          <p:nvPr>
            <p:ph idx="2" type="body"/>
          </p:nvPr>
        </p:nvSpPr>
        <p:spPr>
          <a:xfrm>
            <a:off x="6197600" y="1371600"/>
            <a:ext cx="5079900" cy="4114800"/>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560"/>
              </a:spcBef>
              <a:spcAft>
                <a:spcPts val="0"/>
              </a:spcAft>
              <a:buClr>
                <a:schemeClr val="dk1"/>
              </a:buClr>
              <a:buSzPts val="2800"/>
              <a:buFont typeface="Calibri"/>
              <a:buChar char="•"/>
              <a:defRPr sz="2800"/>
            </a:lvl1pPr>
            <a:lvl2pPr indent="-381000" lvl="1" marL="914400" algn="l">
              <a:lnSpc>
                <a:spcPct val="100000"/>
              </a:lnSpc>
              <a:spcBef>
                <a:spcPts val="480"/>
              </a:spcBef>
              <a:spcAft>
                <a:spcPts val="0"/>
              </a:spcAft>
              <a:buClr>
                <a:schemeClr val="dk1"/>
              </a:buClr>
              <a:buSzPts val="2400"/>
              <a:buFont typeface="Calibri"/>
              <a:buChar char="–"/>
              <a:defRPr sz="2400"/>
            </a:lvl2pPr>
            <a:lvl3pPr indent="-355600" lvl="2" marL="1371600" algn="l">
              <a:lnSpc>
                <a:spcPct val="100000"/>
              </a:lnSpc>
              <a:spcBef>
                <a:spcPts val="400"/>
              </a:spcBef>
              <a:spcAft>
                <a:spcPts val="0"/>
              </a:spcAft>
              <a:buClr>
                <a:schemeClr val="dk1"/>
              </a:buClr>
              <a:buSzPts val="2000"/>
              <a:buFont typeface="Calibri"/>
              <a:buChar char="•"/>
              <a:defRPr sz="2000"/>
            </a:lvl3pPr>
            <a:lvl4pPr indent="-342900" lvl="3" marL="1828800" algn="l">
              <a:lnSpc>
                <a:spcPct val="100000"/>
              </a:lnSpc>
              <a:spcBef>
                <a:spcPts val="360"/>
              </a:spcBef>
              <a:spcAft>
                <a:spcPts val="0"/>
              </a:spcAft>
              <a:buClr>
                <a:schemeClr val="dk1"/>
              </a:buClr>
              <a:buSzPts val="1800"/>
              <a:buFont typeface="Calibri"/>
              <a:buChar char="–"/>
              <a:defRPr sz="1800"/>
            </a:lvl4pPr>
            <a:lvl5pPr indent="-342900" lvl="4" marL="2286000" algn="l">
              <a:lnSpc>
                <a:spcPct val="100000"/>
              </a:lnSpc>
              <a:spcBef>
                <a:spcPts val="360"/>
              </a:spcBef>
              <a:spcAft>
                <a:spcPts val="0"/>
              </a:spcAft>
              <a:buClr>
                <a:schemeClr val="dk1"/>
              </a:buClr>
              <a:buSzPts val="1800"/>
              <a:buFont typeface="Calibri"/>
              <a:buChar char="»"/>
              <a:defRPr sz="1800"/>
            </a:lvl5pPr>
            <a:lvl6pPr indent="-342900" lvl="5" marL="2743200" algn="l">
              <a:lnSpc>
                <a:spcPct val="100000"/>
              </a:lnSpc>
              <a:spcBef>
                <a:spcPts val="360"/>
              </a:spcBef>
              <a:spcAft>
                <a:spcPts val="0"/>
              </a:spcAft>
              <a:buClr>
                <a:schemeClr val="dk1"/>
              </a:buClr>
              <a:buSzPts val="1800"/>
              <a:buFont typeface="Calibri"/>
              <a:buChar char="»"/>
              <a:defRPr sz="1800"/>
            </a:lvl6pPr>
            <a:lvl7pPr indent="-342900" lvl="6" marL="3200400" algn="l">
              <a:lnSpc>
                <a:spcPct val="100000"/>
              </a:lnSpc>
              <a:spcBef>
                <a:spcPts val="360"/>
              </a:spcBef>
              <a:spcAft>
                <a:spcPts val="0"/>
              </a:spcAft>
              <a:buClr>
                <a:schemeClr val="dk1"/>
              </a:buClr>
              <a:buSzPts val="1800"/>
              <a:buFont typeface="Calibri"/>
              <a:buChar char="»"/>
              <a:defRPr sz="1800"/>
            </a:lvl7pPr>
            <a:lvl8pPr indent="-342900" lvl="7" marL="3657600" algn="l">
              <a:lnSpc>
                <a:spcPct val="100000"/>
              </a:lnSpc>
              <a:spcBef>
                <a:spcPts val="360"/>
              </a:spcBef>
              <a:spcAft>
                <a:spcPts val="0"/>
              </a:spcAft>
              <a:buClr>
                <a:schemeClr val="dk1"/>
              </a:buClr>
              <a:buSzPts val="1800"/>
              <a:buFont typeface="Calibri"/>
              <a:buChar char="»"/>
              <a:defRPr sz="1800"/>
            </a:lvl8pPr>
            <a:lvl9pPr indent="-342900" lvl="8" marL="4114800" algn="l">
              <a:lnSpc>
                <a:spcPct val="100000"/>
              </a:lnSpc>
              <a:spcBef>
                <a:spcPts val="360"/>
              </a:spcBef>
              <a:spcAft>
                <a:spcPts val="0"/>
              </a:spcAft>
              <a:buClr>
                <a:schemeClr val="dk1"/>
              </a:buClr>
              <a:buSzPts val="1800"/>
              <a:buFont typeface="Calibri"/>
              <a:buChar char="»"/>
              <a:defRPr sz="1800"/>
            </a:lvl9pPr>
          </a:lstStyle>
          <a:p/>
        </p:txBody>
      </p:sp>
      <p:sp>
        <p:nvSpPr>
          <p:cNvPr id="30" name="Google Shape;30;p48"/>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48"/>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48"/>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11" name="Shape 211"/>
        <p:cNvGrpSpPr/>
        <p:nvPr/>
      </p:nvGrpSpPr>
      <p:grpSpPr>
        <a:xfrm>
          <a:off x="0" y="0"/>
          <a:ext cx="0" cy="0"/>
          <a:chOff x="0" y="0"/>
          <a:chExt cx="0" cy="0"/>
        </a:xfrm>
      </p:grpSpPr>
      <p:sp>
        <p:nvSpPr>
          <p:cNvPr id="212" name="Google Shape;212;g20c4117b6e8_0_551"/>
          <p:cNvSpPr txBox="1"/>
          <p:nvPr>
            <p:ph type="title"/>
          </p:nvPr>
        </p:nvSpPr>
        <p:spPr>
          <a:xfrm>
            <a:off x="838200" y="365126"/>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3" name="Google Shape;213;g20c4117b6e8_0_551"/>
          <p:cNvSpPr txBox="1"/>
          <p:nvPr>
            <p:ph idx="1" type="body"/>
          </p:nvPr>
        </p:nvSpPr>
        <p:spPr>
          <a:xfrm rot="5400000">
            <a:off x="3920400" y="-1256575"/>
            <a:ext cx="4351200"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14" name="Google Shape;214;g20c4117b6e8_0_551"/>
          <p:cNvSpPr txBox="1"/>
          <p:nvPr>
            <p:ph idx="10" type="dt"/>
          </p:nvPr>
        </p:nvSpPr>
        <p:spPr>
          <a:xfrm>
            <a:off x="838200" y="6356351"/>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5" name="Google Shape;215;g20c4117b6e8_0_551"/>
          <p:cNvSpPr txBox="1"/>
          <p:nvPr>
            <p:ph idx="11" type="ftr"/>
          </p:nvPr>
        </p:nvSpPr>
        <p:spPr>
          <a:xfrm>
            <a:off x="4038600" y="6356351"/>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6" name="Google Shape;216;g20c4117b6e8_0_551"/>
          <p:cNvSpPr txBox="1"/>
          <p:nvPr>
            <p:ph idx="12" type="sldNum"/>
          </p:nvPr>
        </p:nvSpPr>
        <p:spPr>
          <a:xfrm>
            <a:off x="8610600" y="6356351"/>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17" name="Shape 217"/>
        <p:cNvGrpSpPr/>
        <p:nvPr/>
      </p:nvGrpSpPr>
      <p:grpSpPr>
        <a:xfrm>
          <a:off x="0" y="0"/>
          <a:ext cx="0" cy="0"/>
          <a:chOff x="0" y="0"/>
          <a:chExt cx="0" cy="0"/>
        </a:xfrm>
      </p:grpSpPr>
      <p:sp>
        <p:nvSpPr>
          <p:cNvPr id="218" name="Google Shape;218;g20c4117b6e8_0_557"/>
          <p:cNvSpPr txBox="1"/>
          <p:nvPr>
            <p:ph type="title"/>
          </p:nvPr>
        </p:nvSpPr>
        <p:spPr>
          <a:xfrm rot="5400000">
            <a:off x="7133401" y="1956626"/>
            <a:ext cx="5811900"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9" name="Google Shape;219;g20c4117b6e8_0_557"/>
          <p:cNvSpPr txBox="1"/>
          <p:nvPr>
            <p:ph idx="1" type="body"/>
          </p:nvPr>
        </p:nvSpPr>
        <p:spPr>
          <a:xfrm rot="5400000">
            <a:off x="1799401" y="-596076"/>
            <a:ext cx="5811900"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20" name="Google Shape;220;g20c4117b6e8_0_557"/>
          <p:cNvSpPr txBox="1"/>
          <p:nvPr>
            <p:ph idx="10" type="dt"/>
          </p:nvPr>
        </p:nvSpPr>
        <p:spPr>
          <a:xfrm>
            <a:off x="838200" y="6356351"/>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1" name="Google Shape;221;g20c4117b6e8_0_557"/>
          <p:cNvSpPr txBox="1"/>
          <p:nvPr>
            <p:ph idx="11" type="ftr"/>
          </p:nvPr>
        </p:nvSpPr>
        <p:spPr>
          <a:xfrm>
            <a:off x="4038600" y="6356351"/>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2" name="Google Shape;222;g20c4117b6e8_0_557"/>
          <p:cNvSpPr txBox="1"/>
          <p:nvPr>
            <p:ph idx="12" type="sldNum"/>
          </p:nvPr>
        </p:nvSpPr>
        <p:spPr>
          <a:xfrm>
            <a:off x="8610600" y="6356351"/>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3" name="Shape 33"/>
        <p:cNvGrpSpPr/>
        <p:nvPr/>
      </p:nvGrpSpPr>
      <p:grpSpPr>
        <a:xfrm>
          <a:off x="0" y="0"/>
          <a:ext cx="0" cy="0"/>
          <a:chOff x="0" y="0"/>
          <a:chExt cx="0" cy="0"/>
        </a:xfrm>
      </p:grpSpPr>
      <p:sp>
        <p:nvSpPr>
          <p:cNvPr id="34" name="Google Shape;34;p49"/>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49"/>
          <p:cNvSpPr txBox="1"/>
          <p:nvPr>
            <p:ph idx="1" type="body"/>
          </p:nvPr>
        </p:nvSpPr>
        <p:spPr>
          <a:xfrm>
            <a:off x="609600" y="1535113"/>
            <a:ext cx="5386800" cy="639900"/>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Font typeface="Calibri"/>
              <a:buNone/>
              <a:defRPr b="1" sz="2400"/>
            </a:lvl1pPr>
            <a:lvl2pPr indent="-228600" lvl="1" marL="914400" algn="l">
              <a:lnSpc>
                <a:spcPct val="100000"/>
              </a:lnSpc>
              <a:spcBef>
                <a:spcPts val="400"/>
              </a:spcBef>
              <a:spcAft>
                <a:spcPts val="0"/>
              </a:spcAft>
              <a:buClr>
                <a:schemeClr val="dk1"/>
              </a:buClr>
              <a:buSzPts val="2000"/>
              <a:buFont typeface="Calibri"/>
              <a:buNone/>
              <a:defRPr b="1" sz="2000"/>
            </a:lvl2pPr>
            <a:lvl3pPr indent="-228600" lvl="2" marL="1371600" algn="l">
              <a:lnSpc>
                <a:spcPct val="100000"/>
              </a:lnSpc>
              <a:spcBef>
                <a:spcPts val="360"/>
              </a:spcBef>
              <a:spcAft>
                <a:spcPts val="0"/>
              </a:spcAft>
              <a:buClr>
                <a:schemeClr val="dk1"/>
              </a:buClr>
              <a:buSzPts val="1800"/>
              <a:buFont typeface="Calibri"/>
              <a:buNone/>
              <a:defRPr b="1" sz="1800"/>
            </a:lvl3pPr>
            <a:lvl4pPr indent="-228600" lvl="3" marL="1828800" algn="l">
              <a:lnSpc>
                <a:spcPct val="100000"/>
              </a:lnSpc>
              <a:spcBef>
                <a:spcPts val="320"/>
              </a:spcBef>
              <a:spcAft>
                <a:spcPts val="0"/>
              </a:spcAft>
              <a:buClr>
                <a:schemeClr val="dk1"/>
              </a:buClr>
              <a:buSzPts val="1600"/>
              <a:buFont typeface="Calibri"/>
              <a:buNone/>
              <a:defRPr b="1" sz="1600"/>
            </a:lvl4pPr>
            <a:lvl5pPr indent="-228600" lvl="4" marL="2286000" algn="l">
              <a:lnSpc>
                <a:spcPct val="100000"/>
              </a:lnSpc>
              <a:spcBef>
                <a:spcPts val="320"/>
              </a:spcBef>
              <a:spcAft>
                <a:spcPts val="0"/>
              </a:spcAft>
              <a:buClr>
                <a:schemeClr val="dk1"/>
              </a:buClr>
              <a:buSzPts val="1600"/>
              <a:buFont typeface="Calibri"/>
              <a:buNone/>
              <a:defRPr b="1" sz="1600"/>
            </a:lvl5pPr>
            <a:lvl6pPr indent="-228600" lvl="5" marL="2743200" algn="l">
              <a:lnSpc>
                <a:spcPct val="100000"/>
              </a:lnSpc>
              <a:spcBef>
                <a:spcPts val="320"/>
              </a:spcBef>
              <a:spcAft>
                <a:spcPts val="0"/>
              </a:spcAft>
              <a:buClr>
                <a:schemeClr val="dk1"/>
              </a:buClr>
              <a:buSzPts val="1600"/>
              <a:buFont typeface="Calibri"/>
              <a:buNone/>
              <a:defRPr b="1" sz="1600"/>
            </a:lvl6pPr>
            <a:lvl7pPr indent="-228600" lvl="6" marL="3200400" algn="l">
              <a:lnSpc>
                <a:spcPct val="100000"/>
              </a:lnSpc>
              <a:spcBef>
                <a:spcPts val="320"/>
              </a:spcBef>
              <a:spcAft>
                <a:spcPts val="0"/>
              </a:spcAft>
              <a:buClr>
                <a:schemeClr val="dk1"/>
              </a:buClr>
              <a:buSzPts val="1600"/>
              <a:buFont typeface="Calibri"/>
              <a:buNone/>
              <a:defRPr b="1" sz="1600"/>
            </a:lvl7pPr>
            <a:lvl8pPr indent="-228600" lvl="7" marL="3657600" algn="l">
              <a:lnSpc>
                <a:spcPct val="100000"/>
              </a:lnSpc>
              <a:spcBef>
                <a:spcPts val="320"/>
              </a:spcBef>
              <a:spcAft>
                <a:spcPts val="0"/>
              </a:spcAft>
              <a:buClr>
                <a:schemeClr val="dk1"/>
              </a:buClr>
              <a:buSzPts val="1600"/>
              <a:buFont typeface="Calibri"/>
              <a:buNone/>
              <a:defRPr b="1" sz="1600"/>
            </a:lvl8pPr>
            <a:lvl9pPr indent="-228600" lvl="8" marL="4114800" algn="l">
              <a:lnSpc>
                <a:spcPct val="100000"/>
              </a:lnSpc>
              <a:spcBef>
                <a:spcPts val="320"/>
              </a:spcBef>
              <a:spcAft>
                <a:spcPts val="0"/>
              </a:spcAft>
              <a:buClr>
                <a:schemeClr val="dk1"/>
              </a:buClr>
              <a:buSzPts val="1600"/>
              <a:buFont typeface="Calibri"/>
              <a:buNone/>
              <a:defRPr b="1" sz="1600"/>
            </a:lvl9pPr>
          </a:lstStyle>
          <a:p/>
        </p:txBody>
      </p:sp>
      <p:sp>
        <p:nvSpPr>
          <p:cNvPr id="36" name="Google Shape;36;p49"/>
          <p:cNvSpPr txBox="1"/>
          <p:nvPr>
            <p:ph idx="2" type="body"/>
          </p:nvPr>
        </p:nvSpPr>
        <p:spPr>
          <a:xfrm>
            <a:off x="609600" y="2174875"/>
            <a:ext cx="5386800" cy="3951300"/>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480"/>
              </a:spcBef>
              <a:spcAft>
                <a:spcPts val="0"/>
              </a:spcAft>
              <a:buClr>
                <a:schemeClr val="dk1"/>
              </a:buClr>
              <a:buSzPts val="2400"/>
              <a:buFont typeface="Calibri"/>
              <a:buChar char="•"/>
              <a:defRPr sz="2400"/>
            </a:lvl1pPr>
            <a:lvl2pPr indent="-355600" lvl="1" marL="914400" algn="l">
              <a:lnSpc>
                <a:spcPct val="100000"/>
              </a:lnSpc>
              <a:spcBef>
                <a:spcPts val="400"/>
              </a:spcBef>
              <a:spcAft>
                <a:spcPts val="0"/>
              </a:spcAft>
              <a:buClr>
                <a:schemeClr val="dk1"/>
              </a:buClr>
              <a:buSzPts val="2000"/>
              <a:buFont typeface="Calibri"/>
              <a:buChar char="–"/>
              <a:defRPr sz="2000"/>
            </a:lvl2pPr>
            <a:lvl3pPr indent="-342900" lvl="2" marL="1371600" algn="l">
              <a:lnSpc>
                <a:spcPct val="100000"/>
              </a:lnSpc>
              <a:spcBef>
                <a:spcPts val="360"/>
              </a:spcBef>
              <a:spcAft>
                <a:spcPts val="0"/>
              </a:spcAft>
              <a:buClr>
                <a:schemeClr val="dk1"/>
              </a:buClr>
              <a:buSzPts val="1800"/>
              <a:buFont typeface="Calibri"/>
              <a:buChar char="•"/>
              <a:defRPr sz="1800"/>
            </a:lvl3pPr>
            <a:lvl4pPr indent="-330200" lvl="3" marL="1828800" algn="l">
              <a:lnSpc>
                <a:spcPct val="100000"/>
              </a:lnSpc>
              <a:spcBef>
                <a:spcPts val="320"/>
              </a:spcBef>
              <a:spcAft>
                <a:spcPts val="0"/>
              </a:spcAft>
              <a:buClr>
                <a:schemeClr val="dk1"/>
              </a:buClr>
              <a:buSzPts val="1600"/>
              <a:buFont typeface="Calibri"/>
              <a:buChar char="–"/>
              <a:defRPr sz="1600"/>
            </a:lvl4pPr>
            <a:lvl5pPr indent="-330200" lvl="4" marL="2286000" algn="l">
              <a:lnSpc>
                <a:spcPct val="100000"/>
              </a:lnSpc>
              <a:spcBef>
                <a:spcPts val="320"/>
              </a:spcBef>
              <a:spcAft>
                <a:spcPts val="0"/>
              </a:spcAft>
              <a:buClr>
                <a:schemeClr val="dk1"/>
              </a:buClr>
              <a:buSzPts val="1600"/>
              <a:buFont typeface="Calibri"/>
              <a:buChar char="»"/>
              <a:defRPr sz="1600"/>
            </a:lvl5pPr>
            <a:lvl6pPr indent="-330200" lvl="5" marL="2743200" algn="l">
              <a:lnSpc>
                <a:spcPct val="100000"/>
              </a:lnSpc>
              <a:spcBef>
                <a:spcPts val="320"/>
              </a:spcBef>
              <a:spcAft>
                <a:spcPts val="0"/>
              </a:spcAft>
              <a:buClr>
                <a:schemeClr val="dk1"/>
              </a:buClr>
              <a:buSzPts val="1600"/>
              <a:buFont typeface="Calibri"/>
              <a:buChar char="»"/>
              <a:defRPr sz="1600"/>
            </a:lvl6pPr>
            <a:lvl7pPr indent="-330200" lvl="6" marL="3200400" algn="l">
              <a:lnSpc>
                <a:spcPct val="100000"/>
              </a:lnSpc>
              <a:spcBef>
                <a:spcPts val="320"/>
              </a:spcBef>
              <a:spcAft>
                <a:spcPts val="0"/>
              </a:spcAft>
              <a:buClr>
                <a:schemeClr val="dk1"/>
              </a:buClr>
              <a:buSzPts val="1600"/>
              <a:buFont typeface="Calibri"/>
              <a:buChar char="»"/>
              <a:defRPr sz="1600"/>
            </a:lvl7pPr>
            <a:lvl8pPr indent="-330200" lvl="7" marL="3657600" algn="l">
              <a:lnSpc>
                <a:spcPct val="100000"/>
              </a:lnSpc>
              <a:spcBef>
                <a:spcPts val="320"/>
              </a:spcBef>
              <a:spcAft>
                <a:spcPts val="0"/>
              </a:spcAft>
              <a:buClr>
                <a:schemeClr val="dk1"/>
              </a:buClr>
              <a:buSzPts val="1600"/>
              <a:buFont typeface="Calibri"/>
              <a:buChar char="»"/>
              <a:defRPr sz="1600"/>
            </a:lvl8pPr>
            <a:lvl9pPr indent="-330200" lvl="8" marL="4114800" algn="l">
              <a:lnSpc>
                <a:spcPct val="100000"/>
              </a:lnSpc>
              <a:spcBef>
                <a:spcPts val="320"/>
              </a:spcBef>
              <a:spcAft>
                <a:spcPts val="0"/>
              </a:spcAft>
              <a:buClr>
                <a:schemeClr val="dk1"/>
              </a:buClr>
              <a:buSzPts val="1600"/>
              <a:buFont typeface="Calibri"/>
              <a:buChar char="»"/>
              <a:defRPr sz="1600"/>
            </a:lvl9pPr>
          </a:lstStyle>
          <a:p/>
        </p:txBody>
      </p:sp>
      <p:sp>
        <p:nvSpPr>
          <p:cNvPr id="37" name="Google Shape;37;p49"/>
          <p:cNvSpPr txBox="1"/>
          <p:nvPr>
            <p:ph idx="3" type="body"/>
          </p:nvPr>
        </p:nvSpPr>
        <p:spPr>
          <a:xfrm>
            <a:off x="6193368" y="1535113"/>
            <a:ext cx="5388900" cy="639900"/>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Font typeface="Calibri"/>
              <a:buNone/>
              <a:defRPr b="1" sz="2400"/>
            </a:lvl1pPr>
            <a:lvl2pPr indent="-228600" lvl="1" marL="914400" algn="l">
              <a:lnSpc>
                <a:spcPct val="100000"/>
              </a:lnSpc>
              <a:spcBef>
                <a:spcPts val="400"/>
              </a:spcBef>
              <a:spcAft>
                <a:spcPts val="0"/>
              </a:spcAft>
              <a:buClr>
                <a:schemeClr val="dk1"/>
              </a:buClr>
              <a:buSzPts val="2000"/>
              <a:buFont typeface="Calibri"/>
              <a:buNone/>
              <a:defRPr b="1" sz="2000"/>
            </a:lvl2pPr>
            <a:lvl3pPr indent="-228600" lvl="2" marL="1371600" algn="l">
              <a:lnSpc>
                <a:spcPct val="100000"/>
              </a:lnSpc>
              <a:spcBef>
                <a:spcPts val="360"/>
              </a:spcBef>
              <a:spcAft>
                <a:spcPts val="0"/>
              </a:spcAft>
              <a:buClr>
                <a:schemeClr val="dk1"/>
              </a:buClr>
              <a:buSzPts val="1800"/>
              <a:buFont typeface="Calibri"/>
              <a:buNone/>
              <a:defRPr b="1" sz="1800"/>
            </a:lvl3pPr>
            <a:lvl4pPr indent="-228600" lvl="3" marL="1828800" algn="l">
              <a:lnSpc>
                <a:spcPct val="100000"/>
              </a:lnSpc>
              <a:spcBef>
                <a:spcPts val="320"/>
              </a:spcBef>
              <a:spcAft>
                <a:spcPts val="0"/>
              </a:spcAft>
              <a:buClr>
                <a:schemeClr val="dk1"/>
              </a:buClr>
              <a:buSzPts val="1600"/>
              <a:buFont typeface="Calibri"/>
              <a:buNone/>
              <a:defRPr b="1" sz="1600"/>
            </a:lvl4pPr>
            <a:lvl5pPr indent="-228600" lvl="4" marL="2286000" algn="l">
              <a:lnSpc>
                <a:spcPct val="100000"/>
              </a:lnSpc>
              <a:spcBef>
                <a:spcPts val="320"/>
              </a:spcBef>
              <a:spcAft>
                <a:spcPts val="0"/>
              </a:spcAft>
              <a:buClr>
                <a:schemeClr val="dk1"/>
              </a:buClr>
              <a:buSzPts val="1600"/>
              <a:buFont typeface="Calibri"/>
              <a:buNone/>
              <a:defRPr b="1" sz="1600"/>
            </a:lvl5pPr>
            <a:lvl6pPr indent="-228600" lvl="5" marL="2743200" algn="l">
              <a:lnSpc>
                <a:spcPct val="100000"/>
              </a:lnSpc>
              <a:spcBef>
                <a:spcPts val="320"/>
              </a:spcBef>
              <a:spcAft>
                <a:spcPts val="0"/>
              </a:spcAft>
              <a:buClr>
                <a:schemeClr val="dk1"/>
              </a:buClr>
              <a:buSzPts val="1600"/>
              <a:buFont typeface="Calibri"/>
              <a:buNone/>
              <a:defRPr b="1" sz="1600"/>
            </a:lvl6pPr>
            <a:lvl7pPr indent="-228600" lvl="6" marL="3200400" algn="l">
              <a:lnSpc>
                <a:spcPct val="100000"/>
              </a:lnSpc>
              <a:spcBef>
                <a:spcPts val="320"/>
              </a:spcBef>
              <a:spcAft>
                <a:spcPts val="0"/>
              </a:spcAft>
              <a:buClr>
                <a:schemeClr val="dk1"/>
              </a:buClr>
              <a:buSzPts val="1600"/>
              <a:buFont typeface="Calibri"/>
              <a:buNone/>
              <a:defRPr b="1" sz="1600"/>
            </a:lvl7pPr>
            <a:lvl8pPr indent="-228600" lvl="7" marL="3657600" algn="l">
              <a:lnSpc>
                <a:spcPct val="100000"/>
              </a:lnSpc>
              <a:spcBef>
                <a:spcPts val="320"/>
              </a:spcBef>
              <a:spcAft>
                <a:spcPts val="0"/>
              </a:spcAft>
              <a:buClr>
                <a:schemeClr val="dk1"/>
              </a:buClr>
              <a:buSzPts val="1600"/>
              <a:buFont typeface="Calibri"/>
              <a:buNone/>
              <a:defRPr b="1" sz="1600"/>
            </a:lvl8pPr>
            <a:lvl9pPr indent="-228600" lvl="8" marL="4114800" algn="l">
              <a:lnSpc>
                <a:spcPct val="100000"/>
              </a:lnSpc>
              <a:spcBef>
                <a:spcPts val="320"/>
              </a:spcBef>
              <a:spcAft>
                <a:spcPts val="0"/>
              </a:spcAft>
              <a:buClr>
                <a:schemeClr val="dk1"/>
              </a:buClr>
              <a:buSzPts val="1600"/>
              <a:buFont typeface="Calibri"/>
              <a:buNone/>
              <a:defRPr b="1" sz="1600"/>
            </a:lvl9pPr>
          </a:lstStyle>
          <a:p/>
        </p:txBody>
      </p:sp>
      <p:sp>
        <p:nvSpPr>
          <p:cNvPr id="38" name="Google Shape;38;p49"/>
          <p:cNvSpPr txBox="1"/>
          <p:nvPr>
            <p:ph idx="4" type="body"/>
          </p:nvPr>
        </p:nvSpPr>
        <p:spPr>
          <a:xfrm>
            <a:off x="6193368" y="2174875"/>
            <a:ext cx="5388900" cy="3951300"/>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480"/>
              </a:spcBef>
              <a:spcAft>
                <a:spcPts val="0"/>
              </a:spcAft>
              <a:buClr>
                <a:schemeClr val="dk1"/>
              </a:buClr>
              <a:buSzPts val="2400"/>
              <a:buFont typeface="Calibri"/>
              <a:buChar char="•"/>
              <a:defRPr sz="2400"/>
            </a:lvl1pPr>
            <a:lvl2pPr indent="-355600" lvl="1" marL="914400" algn="l">
              <a:lnSpc>
                <a:spcPct val="100000"/>
              </a:lnSpc>
              <a:spcBef>
                <a:spcPts val="400"/>
              </a:spcBef>
              <a:spcAft>
                <a:spcPts val="0"/>
              </a:spcAft>
              <a:buClr>
                <a:schemeClr val="dk1"/>
              </a:buClr>
              <a:buSzPts val="2000"/>
              <a:buFont typeface="Calibri"/>
              <a:buChar char="–"/>
              <a:defRPr sz="2000"/>
            </a:lvl2pPr>
            <a:lvl3pPr indent="-342900" lvl="2" marL="1371600" algn="l">
              <a:lnSpc>
                <a:spcPct val="100000"/>
              </a:lnSpc>
              <a:spcBef>
                <a:spcPts val="360"/>
              </a:spcBef>
              <a:spcAft>
                <a:spcPts val="0"/>
              </a:spcAft>
              <a:buClr>
                <a:schemeClr val="dk1"/>
              </a:buClr>
              <a:buSzPts val="1800"/>
              <a:buFont typeface="Calibri"/>
              <a:buChar char="•"/>
              <a:defRPr sz="1800"/>
            </a:lvl3pPr>
            <a:lvl4pPr indent="-330200" lvl="3" marL="1828800" algn="l">
              <a:lnSpc>
                <a:spcPct val="100000"/>
              </a:lnSpc>
              <a:spcBef>
                <a:spcPts val="320"/>
              </a:spcBef>
              <a:spcAft>
                <a:spcPts val="0"/>
              </a:spcAft>
              <a:buClr>
                <a:schemeClr val="dk1"/>
              </a:buClr>
              <a:buSzPts val="1600"/>
              <a:buFont typeface="Calibri"/>
              <a:buChar char="–"/>
              <a:defRPr sz="1600"/>
            </a:lvl4pPr>
            <a:lvl5pPr indent="-330200" lvl="4" marL="2286000" algn="l">
              <a:lnSpc>
                <a:spcPct val="100000"/>
              </a:lnSpc>
              <a:spcBef>
                <a:spcPts val="320"/>
              </a:spcBef>
              <a:spcAft>
                <a:spcPts val="0"/>
              </a:spcAft>
              <a:buClr>
                <a:schemeClr val="dk1"/>
              </a:buClr>
              <a:buSzPts val="1600"/>
              <a:buFont typeface="Calibri"/>
              <a:buChar char="»"/>
              <a:defRPr sz="1600"/>
            </a:lvl5pPr>
            <a:lvl6pPr indent="-330200" lvl="5" marL="2743200" algn="l">
              <a:lnSpc>
                <a:spcPct val="100000"/>
              </a:lnSpc>
              <a:spcBef>
                <a:spcPts val="320"/>
              </a:spcBef>
              <a:spcAft>
                <a:spcPts val="0"/>
              </a:spcAft>
              <a:buClr>
                <a:schemeClr val="dk1"/>
              </a:buClr>
              <a:buSzPts val="1600"/>
              <a:buFont typeface="Calibri"/>
              <a:buChar char="»"/>
              <a:defRPr sz="1600"/>
            </a:lvl6pPr>
            <a:lvl7pPr indent="-330200" lvl="6" marL="3200400" algn="l">
              <a:lnSpc>
                <a:spcPct val="100000"/>
              </a:lnSpc>
              <a:spcBef>
                <a:spcPts val="320"/>
              </a:spcBef>
              <a:spcAft>
                <a:spcPts val="0"/>
              </a:spcAft>
              <a:buClr>
                <a:schemeClr val="dk1"/>
              </a:buClr>
              <a:buSzPts val="1600"/>
              <a:buFont typeface="Calibri"/>
              <a:buChar char="»"/>
              <a:defRPr sz="1600"/>
            </a:lvl7pPr>
            <a:lvl8pPr indent="-330200" lvl="7" marL="3657600" algn="l">
              <a:lnSpc>
                <a:spcPct val="100000"/>
              </a:lnSpc>
              <a:spcBef>
                <a:spcPts val="320"/>
              </a:spcBef>
              <a:spcAft>
                <a:spcPts val="0"/>
              </a:spcAft>
              <a:buClr>
                <a:schemeClr val="dk1"/>
              </a:buClr>
              <a:buSzPts val="1600"/>
              <a:buFont typeface="Calibri"/>
              <a:buChar char="»"/>
              <a:defRPr sz="1600"/>
            </a:lvl8pPr>
            <a:lvl9pPr indent="-330200" lvl="8" marL="4114800" algn="l">
              <a:lnSpc>
                <a:spcPct val="100000"/>
              </a:lnSpc>
              <a:spcBef>
                <a:spcPts val="320"/>
              </a:spcBef>
              <a:spcAft>
                <a:spcPts val="0"/>
              </a:spcAft>
              <a:buClr>
                <a:schemeClr val="dk1"/>
              </a:buClr>
              <a:buSzPts val="1600"/>
              <a:buFont typeface="Calibri"/>
              <a:buChar char="»"/>
              <a:defRPr sz="1600"/>
            </a:lvl9pPr>
          </a:lstStyle>
          <a:p/>
        </p:txBody>
      </p:sp>
      <p:sp>
        <p:nvSpPr>
          <p:cNvPr id="39" name="Google Shape;39;p49"/>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49"/>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49"/>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42" name="Shape 42"/>
        <p:cNvGrpSpPr/>
        <p:nvPr/>
      </p:nvGrpSpPr>
      <p:grpSpPr>
        <a:xfrm>
          <a:off x="0" y="0"/>
          <a:ext cx="0" cy="0"/>
          <a:chOff x="0" y="0"/>
          <a:chExt cx="0" cy="0"/>
        </a:xfrm>
      </p:grpSpPr>
      <p:sp>
        <p:nvSpPr>
          <p:cNvPr id="43" name="Google Shape;43;p50"/>
          <p:cNvSpPr txBox="1"/>
          <p:nvPr>
            <p:ph type="title"/>
          </p:nvPr>
        </p:nvSpPr>
        <p:spPr>
          <a:xfrm>
            <a:off x="609601" y="273050"/>
            <a:ext cx="4011000" cy="11622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50"/>
          <p:cNvSpPr txBox="1"/>
          <p:nvPr>
            <p:ph idx="1" type="body"/>
          </p:nvPr>
        </p:nvSpPr>
        <p:spPr>
          <a:xfrm>
            <a:off x="4766733" y="273051"/>
            <a:ext cx="6815700" cy="5853000"/>
          </a:xfrm>
          <a:prstGeom prst="rect">
            <a:avLst/>
          </a:prstGeom>
          <a:noFill/>
          <a:ln>
            <a:noFill/>
          </a:ln>
        </p:spPr>
        <p:txBody>
          <a:bodyPr anchorCtr="0" anchor="t" bIns="45700" lIns="91425" spcFirstLastPara="1" rIns="91425" wrap="square" tIns="45700">
            <a:noAutofit/>
          </a:bodyPr>
          <a:lstStyle>
            <a:lvl1pPr indent="-431800" lvl="0" marL="457200" algn="l">
              <a:lnSpc>
                <a:spcPct val="100000"/>
              </a:lnSpc>
              <a:spcBef>
                <a:spcPts val="640"/>
              </a:spcBef>
              <a:spcAft>
                <a:spcPts val="0"/>
              </a:spcAft>
              <a:buClr>
                <a:schemeClr val="dk1"/>
              </a:buClr>
              <a:buSzPts val="3200"/>
              <a:buFont typeface="Calibri"/>
              <a:buChar char="•"/>
              <a:defRPr sz="3200"/>
            </a:lvl1pPr>
            <a:lvl2pPr indent="-406400" lvl="1" marL="914400" algn="l">
              <a:lnSpc>
                <a:spcPct val="100000"/>
              </a:lnSpc>
              <a:spcBef>
                <a:spcPts val="560"/>
              </a:spcBef>
              <a:spcAft>
                <a:spcPts val="0"/>
              </a:spcAft>
              <a:buClr>
                <a:schemeClr val="dk1"/>
              </a:buClr>
              <a:buSzPts val="2800"/>
              <a:buFont typeface="Calibri"/>
              <a:buChar char="–"/>
              <a:defRPr sz="2800"/>
            </a:lvl2pPr>
            <a:lvl3pPr indent="-381000" lvl="2" marL="1371600" algn="l">
              <a:lnSpc>
                <a:spcPct val="100000"/>
              </a:lnSpc>
              <a:spcBef>
                <a:spcPts val="480"/>
              </a:spcBef>
              <a:spcAft>
                <a:spcPts val="0"/>
              </a:spcAft>
              <a:buClr>
                <a:schemeClr val="dk1"/>
              </a:buClr>
              <a:buSzPts val="2400"/>
              <a:buFont typeface="Calibri"/>
              <a:buChar char="•"/>
              <a:defRPr sz="2400"/>
            </a:lvl3pPr>
            <a:lvl4pPr indent="-355600" lvl="3" marL="1828800" algn="l">
              <a:lnSpc>
                <a:spcPct val="100000"/>
              </a:lnSpc>
              <a:spcBef>
                <a:spcPts val="400"/>
              </a:spcBef>
              <a:spcAft>
                <a:spcPts val="0"/>
              </a:spcAft>
              <a:buClr>
                <a:schemeClr val="dk1"/>
              </a:buClr>
              <a:buSzPts val="2000"/>
              <a:buFont typeface="Calibri"/>
              <a:buChar char="–"/>
              <a:defRPr sz="2000"/>
            </a:lvl4pPr>
            <a:lvl5pPr indent="-355600" lvl="4" marL="2286000" algn="l">
              <a:lnSpc>
                <a:spcPct val="100000"/>
              </a:lnSpc>
              <a:spcBef>
                <a:spcPts val="400"/>
              </a:spcBef>
              <a:spcAft>
                <a:spcPts val="0"/>
              </a:spcAft>
              <a:buClr>
                <a:schemeClr val="dk1"/>
              </a:buClr>
              <a:buSzPts val="2000"/>
              <a:buFont typeface="Calibri"/>
              <a:buChar char="»"/>
              <a:defRPr sz="2000"/>
            </a:lvl5pPr>
            <a:lvl6pPr indent="-355600" lvl="5" marL="2743200" algn="l">
              <a:lnSpc>
                <a:spcPct val="100000"/>
              </a:lnSpc>
              <a:spcBef>
                <a:spcPts val="400"/>
              </a:spcBef>
              <a:spcAft>
                <a:spcPts val="0"/>
              </a:spcAft>
              <a:buClr>
                <a:schemeClr val="dk1"/>
              </a:buClr>
              <a:buSzPts val="2000"/>
              <a:buFont typeface="Calibri"/>
              <a:buChar char="»"/>
              <a:defRPr sz="2000"/>
            </a:lvl6pPr>
            <a:lvl7pPr indent="-355600" lvl="6" marL="3200400" algn="l">
              <a:lnSpc>
                <a:spcPct val="100000"/>
              </a:lnSpc>
              <a:spcBef>
                <a:spcPts val="400"/>
              </a:spcBef>
              <a:spcAft>
                <a:spcPts val="0"/>
              </a:spcAft>
              <a:buClr>
                <a:schemeClr val="dk1"/>
              </a:buClr>
              <a:buSzPts val="2000"/>
              <a:buFont typeface="Calibri"/>
              <a:buChar char="»"/>
              <a:defRPr sz="2000"/>
            </a:lvl7pPr>
            <a:lvl8pPr indent="-355600" lvl="7" marL="3657600" algn="l">
              <a:lnSpc>
                <a:spcPct val="100000"/>
              </a:lnSpc>
              <a:spcBef>
                <a:spcPts val="400"/>
              </a:spcBef>
              <a:spcAft>
                <a:spcPts val="0"/>
              </a:spcAft>
              <a:buClr>
                <a:schemeClr val="dk1"/>
              </a:buClr>
              <a:buSzPts val="2000"/>
              <a:buFont typeface="Calibri"/>
              <a:buChar char="»"/>
              <a:defRPr sz="2000"/>
            </a:lvl8pPr>
            <a:lvl9pPr indent="-355600" lvl="8" marL="4114800" algn="l">
              <a:lnSpc>
                <a:spcPct val="100000"/>
              </a:lnSpc>
              <a:spcBef>
                <a:spcPts val="400"/>
              </a:spcBef>
              <a:spcAft>
                <a:spcPts val="0"/>
              </a:spcAft>
              <a:buClr>
                <a:schemeClr val="dk1"/>
              </a:buClr>
              <a:buSzPts val="2000"/>
              <a:buFont typeface="Calibri"/>
              <a:buChar char="»"/>
              <a:defRPr sz="2000"/>
            </a:lvl9pPr>
          </a:lstStyle>
          <a:p/>
        </p:txBody>
      </p:sp>
      <p:sp>
        <p:nvSpPr>
          <p:cNvPr id="45" name="Google Shape;45;p50"/>
          <p:cNvSpPr txBox="1"/>
          <p:nvPr>
            <p:ph idx="2" type="body"/>
          </p:nvPr>
        </p:nvSpPr>
        <p:spPr>
          <a:xfrm>
            <a:off x="609601" y="1435101"/>
            <a:ext cx="4011000" cy="469110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Font typeface="Calibri"/>
              <a:buNone/>
              <a:defRPr sz="1400"/>
            </a:lvl1pPr>
            <a:lvl2pPr indent="-228600" lvl="1" marL="914400" algn="l">
              <a:lnSpc>
                <a:spcPct val="100000"/>
              </a:lnSpc>
              <a:spcBef>
                <a:spcPts val="240"/>
              </a:spcBef>
              <a:spcAft>
                <a:spcPts val="0"/>
              </a:spcAft>
              <a:buClr>
                <a:schemeClr val="dk1"/>
              </a:buClr>
              <a:buSzPts val="1200"/>
              <a:buFont typeface="Calibri"/>
              <a:buNone/>
              <a:defRPr sz="1200"/>
            </a:lvl2pPr>
            <a:lvl3pPr indent="-228600" lvl="2" marL="1371600" algn="l">
              <a:lnSpc>
                <a:spcPct val="100000"/>
              </a:lnSpc>
              <a:spcBef>
                <a:spcPts val="200"/>
              </a:spcBef>
              <a:spcAft>
                <a:spcPts val="0"/>
              </a:spcAft>
              <a:buClr>
                <a:schemeClr val="dk1"/>
              </a:buClr>
              <a:buSzPts val="1000"/>
              <a:buFont typeface="Calibri"/>
              <a:buNone/>
              <a:defRPr sz="1000"/>
            </a:lvl3pPr>
            <a:lvl4pPr indent="-228600" lvl="3" marL="1828800" algn="l">
              <a:lnSpc>
                <a:spcPct val="100000"/>
              </a:lnSpc>
              <a:spcBef>
                <a:spcPts val="180"/>
              </a:spcBef>
              <a:spcAft>
                <a:spcPts val="0"/>
              </a:spcAft>
              <a:buClr>
                <a:schemeClr val="dk1"/>
              </a:buClr>
              <a:buSzPts val="900"/>
              <a:buFont typeface="Calibri"/>
              <a:buNone/>
              <a:defRPr sz="900"/>
            </a:lvl4pPr>
            <a:lvl5pPr indent="-228600" lvl="4" marL="2286000" algn="l">
              <a:lnSpc>
                <a:spcPct val="100000"/>
              </a:lnSpc>
              <a:spcBef>
                <a:spcPts val="180"/>
              </a:spcBef>
              <a:spcAft>
                <a:spcPts val="0"/>
              </a:spcAft>
              <a:buClr>
                <a:schemeClr val="dk1"/>
              </a:buClr>
              <a:buSzPts val="900"/>
              <a:buFont typeface="Calibri"/>
              <a:buNone/>
              <a:defRPr sz="900"/>
            </a:lvl5pPr>
            <a:lvl6pPr indent="-228600" lvl="5" marL="2743200" algn="l">
              <a:lnSpc>
                <a:spcPct val="100000"/>
              </a:lnSpc>
              <a:spcBef>
                <a:spcPts val="180"/>
              </a:spcBef>
              <a:spcAft>
                <a:spcPts val="0"/>
              </a:spcAft>
              <a:buClr>
                <a:schemeClr val="dk1"/>
              </a:buClr>
              <a:buSzPts val="900"/>
              <a:buFont typeface="Calibri"/>
              <a:buNone/>
              <a:defRPr sz="900"/>
            </a:lvl6pPr>
            <a:lvl7pPr indent="-228600" lvl="6" marL="3200400" algn="l">
              <a:lnSpc>
                <a:spcPct val="100000"/>
              </a:lnSpc>
              <a:spcBef>
                <a:spcPts val="180"/>
              </a:spcBef>
              <a:spcAft>
                <a:spcPts val="0"/>
              </a:spcAft>
              <a:buClr>
                <a:schemeClr val="dk1"/>
              </a:buClr>
              <a:buSzPts val="900"/>
              <a:buFont typeface="Calibri"/>
              <a:buNone/>
              <a:defRPr sz="900"/>
            </a:lvl7pPr>
            <a:lvl8pPr indent="-228600" lvl="7" marL="3657600" algn="l">
              <a:lnSpc>
                <a:spcPct val="100000"/>
              </a:lnSpc>
              <a:spcBef>
                <a:spcPts val="180"/>
              </a:spcBef>
              <a:spcAft>
                <a:spcPts val="0"/>
              </a:spcAft>
              <a:buClr>
                <a:schemeClr val="dk1"/>
              </a:buClr>
              <a:buSzPts val="900"/>
              <a:buFont typeface="Calibri"/>
              <a:buNone/>
              <a:defRPr sz="900"/>
            </a:lvl8pPr>
            <a:lvl9pPr indent="-228600" lvl="8" marL="4114800" algn="l">
              <a:lnSpc>
                <a:spcPct val="100000"/>
              </a:lnSpc>
              <a:spcBef>
                <a:spcPts val="180"/>
              </a:spcBef>
              <a:spcAft>
                <a:spcPts val="0"/>
              </a:spcAft>
              <a:buClr>
                <a:schemeClr val="dk1"/>
              </a:buClr>
              <a:buSzPts val="900"/>
              <a:buFont typeface="Calibri"/>
              <a:buNone/>
              <a:defRPr sz="900"/>
            </a:lvl9pPr>
          </a:lstStyle>
          <a:p/>
        </p:txBody>
      </p:sp>
      <p:sp>
        <p:nvSpPr>
          <p:cNvPr id="46" name="Google Shape;46;p50"/>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50"/>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50"/>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49" name="Shape 49"/>
        <p:cNvGrpSpPr/>
        <p:nvPr/>
      </p:nvGrpSpPr>
      <p:grpSpPr>
        <a:xfrm>
          <a:off x="0" y="0"/>
          <a:ext cx="0" cy="0"/>
          <a:chOff x="0" y="0"/>
          <a:chExt cx="0" cy="0"/>
        </a:xfrm>
      </p:grpSpPr>
      <p:sp>
        <p:nvSpPr>
          <p:cNvPr id="50" name="Google Shape;50;p51"/>
          <p:cNvSpPr txBox="1"/>
          <p:nvPr>
            <p:ph type="title"/>
          </p:nvPr>
        </p:nvSpPr>
        <p:spPr>
          <a:xfrm>
            <a:off x="2389717" y="4800600"/>
            <a:ext cx="7315200" cy="5667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51"/>
          <p:cNvSpPr/>
          <p:nvPr>
            <p:ph idx="2" type="pic"/>
          </p:nvPr>
        </p:nvSpPr>
        <p:spPr>
          <a:xfrm>
            <a:off x="2389717" y="612775"/>
            <a:ext cx="7315200" cy="4114800"/>
          </a:xfrm>
          <a:prstGeom prst="rect">
            <a:avLst/>
          </a:prstGeom>
          <a:noFill/>
          <a:ln>
            <a:noFill/>
          </a:ln>
        </p:spPr>
      </p:sp>
      <p:sp>
        <p:nvSpPr>
          <p:cNvPr id="52" name="Google Shape;52;p51"/>
          <p:cNvSpPr txBox="1"/>
          <p:nvPr>
            <p:ph idx="1" type="body"/>
          </p:nvPr>
        </p:nvSpPr>
        <p:spPr>
          <a:xfrm>
            <a:off x="2389717" y="5367338"/>
            <a:ext cx="7315200" cy="80490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Font typeface="Calibri"/>
              <a:buNone/>
              <a:defRPr sz="1400"/>
            </a:lvl1pPr>
            <a:lvl2pPr indent="-228600" lvl="1" marL="914400" algn="l">
              <a:lnSpc>
                <a:spcPct val="100000"/>
              </a:lnSpc>
              <a:spcBef>
                <a:spcPts val="240"/>
              </a:spcBef>
              <a:spcAft>
                <a:spcPts val="0"/>
              </a:spcAft>
              <a:buClr>
                <a:schemeClr val="dk1"/>
              </a:buClr>
              <a:buSzPts val="1200"/>
              <a:buFont typeface="Calibri"/>
              <a:buNone/>
              <a:defRPr sz="1200"/>
            </a:lvl2pPr>
            <a:lvl3pPr indent="-228600" lvl="2" marL="1371600" algn="l">
              <a:lnSpc>
                <a:spcPct val="100000"/>
              </a:lnSpc>
              <a:spcBef>
                <a:spcPts val="200"/>
              </a:spcBef>
              <a:spcAft>
                <a:spcPts val="0"/>
              </a:spcAft>
              <a:buClr>
                <a:schemeClr val="dk1"/>
              </a:buClr>
              <a:buSzPts val="1000"/>
              <a:buFont typeface="Calibri"/>
              <a:buNone/>
              <a:defRPr sz="1000"/>
            </a:lvl3pPr>
            <a:lvl4pPr indent="-228600" lvl="3" marL="1828800" algn="l">
              <a:lnSpc>
                <a:spcPct val="100000"/>
              </a:lnSpc>
              <a:spcBef>
                <a:spcPts val="180"/>
              </a:spcBef>
              <a:spcAft>
                <a:spcPts val="0"/>
              </a:spcAft>
              <a:buClr>
                <a:schemeClr val="dk1"/>
              </a:buClr>
              <a:buSzPts val="900"/>
              <a:buFont typeface="Calibri"/>
              <a:buNone/>
              <a:defRPr sz="900"/>
            </a:lvl4pPr>
            <a:lvl5pPr indent="-228600" lvl="4" marL="2286000" algn="l">
              <a:lnSpc>
                <a:spcPct val="100000"/>
              </a:lnSpc>
              <a:spcBef>
                <a:spcPts val="180"/>
              </a:spcBef>
              <a:spcAft>
                <a:spcPts val="0"/>
              </a:spcAft>
              <a:buClr>
                <a:schemeClr val="dk1"/>
              </a:buClr>
              <a:buSzPts val="900"/>
              <a:buFont typeface="Calibri"/>
              <a:buNone/>
              <a:defRPr sz="900"/>
            </a:lvl5pPr>
            <a:lvl6pPr indent="-228600" lvl="5" marL="2743200" algn="l">
              <a:lnSpc>
                <a:spcPct val="100000"/>
              </a:lnSpc>
              <a:spcBef>
                <a:spcPts val="180"/>
              </a:spcBef>
              <a:spcAft>
                <a:spcPts val="0"/>
              </a:spcAft>
              <a:buClr>
                <a:schemeClr val="dk1"/>
              </a:buClr>
              <a:buSzPts val="900"/>
              <a:buFont typeface="Calibri"/>
              <a:buNone/>
              <a:defRPr sz="900"/>
            </a:lvl6pPr>
            <a:lvl7pPr indent="-228600" lvl="6" marL="3200400" algn="l">
              <a:lnSpc>
                <a:spcPct val="100000"/>
              </a:lnSpc>
              <a:spcBef>
                <a:spcPts val="180"/>
              </a:spcBef>
              <a:spcAft>
                <a:spcPts val="0"/>
              </a:spcAft>
              <a:buClr>
                <a:schemeClr val="dk1"/>
              </a:buClr>
              <a:buSzPts val="900"/>
              <a:buFont typeface="Calibri"/>
              <a:buNone/>
              <a:defRPr sz="900"/>
            </a:lvl7pPr>
            <a:lvl8pPr indent="-228600" lvl="7" marL="3657600" algn="l">
              <a:lnSpc>
                <a:spcPct val="100000"/>
              </a:lnSpc>
              <a:spcBef>
                <a:spcPts val="180"/>
              </a:spcBef>
              <a:spcAft>
                <a:spcPts val="0"/>
              </a:spcAft>
              <a:buClr>
                <a:schemeClr val="dk1"/>
              </a:buClr>
              <a:buSzPts val="900"/>
              <a:buFont typeface="Calibri"/>
              <a:buNone/>
              <a:defRPr sz="900"/>
            </a:lvl8pPr>
            <a:lvl9pPr indent="-228600" lvl="8" marL="4114800" algn="l">
              <a:lnSpc>
                <a:spcPct val="100000"/>
              </a:lnSpc>
              <a:spcBef>
                <a:spcPts val="180"/>
              </a:spcBef>
              <a:spcAft>
                <a:spcPts val="0"/>
              </a:spcAft>
              <a:buClr>
                <a:schemeClr val="dk1"/>
              </a:buClr>
              <a:buSzPts val="900"/>
              <a:buFont typeface="Calibri"/>
              <a:buNone/>
              <a:defRPr sz="900"/>
            </a:lvl9pPr>
          </a:lstStyle>
          <a:p/>
        </p:txBody>
      </p:sp>
      <p:sp>
        <p:nvSpPr>
          <p:cNvPr id="53" name="Google Shape;53;p51"/>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51"/>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51"/>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56" name="Shape 56"/>
        <p:cNvGrpSpPr/>
        <p:nvPr/>
      </p:nvGrpSpPr>
      <p:grpSpPr>
        <a:xfrm>
          <a:off x="0" y="0"/>
          <a:ext cx="0" cy="0"/>
          <a:chOff x="0" y="0"/>
          <a:chExt cx="0" cy="0"/>
        </a:xfrm>
      </p:grpSpPr>
      <p:sp>
        <p:nvSpPr>
          <p:cNvPr id="57" name="Google Shape;57;p52"/>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52"/>
          <p:cNvSpPr txBox="1"/>
          <p:nvPr>
            <p:ph idx="1" type="body"/>
          </p:nvPr>
        </p:nvSpPr>
        <p:spPr>
          <a:xfrm rot="5400000">
            <a:off x="4038600" y="-1752600"/>
            <a:ext cx="4114800" cy="103632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59" name="Google Shape;59;p52"/>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52"/>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52"/>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62" name="Shape 62"/>
        <p:cNvGrpSpPr/>
        <p:nvPr/>
      </p:nvGrpSpPr>
      <p:grpSpPr>
        <a:xfrm>
          <a:off x="0" y="0"/>
          <a:ext cx="0" cy="0"/>
          <a:chOff x="0" y="0"/>
          <a:chExt cx="0" cy="0"/>
        </a:xfrm>
      </p:grpSpPr>
      <p:sp>
        <p:nvSpPr>
          <p:cNvPr id="63" name="Google Shape;63;p53"/>
          <p:cNvSpPr txBox="1"/>
          <p:nvPr>
            <p:ph type="title"/>
          </p:nvPr>
        </p:nvSpPr>
        <p:spPr>
          <a:xfrm rot="5400000">
            <a:off x="7353300" y="1562100"/>
            <a:ext cx="5257800" cy="25908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53"/>
          <p:cNvSpPr txBox="1"/>
          <p:nvPr>
            <p:ph idx="1" type="body"/>
          </p:nvPr>
        </p:nvSpPr>
        <p:spPr>
          <a:xfrm rot="5400000">
            <a:off x="2070050" y="-927150"/>
            <a:ext cx="5257800" cy="75693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5" name="Google Shape;65;p53"/>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53"/>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53"/>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5" name="Shape 75"/>
        <p:cNvGrpSpPr/>
        <p:nvPr/>
      </p:nvGrpSpPr>
      <p:grpSpPr>
        <a:xfrm>
          <a:off x="0" y="0"/>
          <a:ext cx="0" cy="0"/>
          <a:chOff x="0" y="0"/>
          <a:chExt cx="0" cy="0"/>
        </a:xfrm>
      </p:grpSpPr>
      <p:sp>
        <p:nvSpPr>
          <p:cNvPr id="76" name="Google Shape;76;p23"/>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23"/>
          <p:cNvSpPr txBox="1"/>
          <p:nvPr>
            <p:ph idx="1" type="body"/>
          </p:nvPr>
        </p:nvSpPr>
        <p:spPr>
          <a:xfrm>
            <a:off x="914400" y="1371600"/>
            <a:ext cx="10363200" cy="41148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8" name="Google Shape;78;p23"/>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3"/>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23"/>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0" Type="http://schemas.openxmlformats.org/officeDocument/2006/relationships/theme" Target="../theme/theme1.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8.xml"/><Relationship Id="rId10" Type="http://schemas.openxmlformats.org/officeDocument/2006/relationships/slideLayout" Target="../slideLayouts/slideLayout17.xml"/><Relationship Id="rId13" Type="http://schemas.openxmlformats.org/officeDocument/2006/relationships/slideLayout" Target="../slideLayouts/slideLayout20.xml"/><Relationship Id="rId12" Type="http://schemas.openxmlformats.org/officeDocument/2006/relationships/slideLayout" Target="../slideLayouts/slideLayout19.xml"/><Relationship Id="rId1" Type="http://schemas.openxmlformats.org/officeDocument/2006/relationships/image" Target="../media/image5.jpg"/><Relationship Id="rId2" Type="http://schemas.openxmlformats.org/officeDocument/2006/relationships/slideLayout" Target="../slideLayouts/slideLayout9.xml"/><Relationship Id="rId3" Type="http://schemas.openxmlformats.org/officeDocument/2006/relationships/slideLayout" Target="../slideLayouts/slideLayout10.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theme" Target="../theme/theme2.xml"/><Relationship Id="rId5" Type="http://schemas.openxmlformats.org/officeDocument/2006/relationships/slideLayout" Target="../slideLayouts/slideLayout12.xml"/><Relationship Id="rId6" Type="http://schemas.openxmlformats.org/officeDocument/2006/relationships/slideLayout" Target="../slideLayouts/slideLayout13.xml"/><Relationship Id="rId7" Type="http://schemas.openxmlformats.org/officeDocument/2006/relationships/slideLayout" Target="../slideLayouts/slideLayout14.xml"/><Relationship Id="rId8"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1.xml"/><Relationship Id="rId10" Type="http://schemas.openxmlformats.org/officeDocument/2006/relationships/slideLayout" Target="../slideLayouts/slideLayout30.xml"/><Relationship Id="rId12" Type="http://schemas.openxmlformats.org/officeDocument/2006/relationships/theme" Target="../theme/theme4.xml"/><Relationship Id="rId1" Type="http://schemas.openxmlformats.org/officeDocument/2006/relationships/slideLayout" Target="../slideLayouts/slideLayout21.xml"/><Relationship Id="rId2" Type="http://schemas.openxmlformats.org/officeDocument/2006/relationships/slideLayout" Target="../slideLayouts/slideLayout22.xml"/><Relationship Id="rId3" Type="http://schemas.openxmlformats.org/officeDocument/2006/relationships/slideLayout" Target="../slideLayouts/slideLayout23.xml"/><Relationship Id="rId4" Type="http://schemas.openxmlformats.org/officeDocument/2006/relationships/slideLayout" Target="../slideLayouts/slideLayout24.xml"/><Relationship Id="rId9" Type="http://schemas.openxmlformats.org/officeDocument/2006/relationships/slideLayout" Target="../slideLayouts/slideLayout29.xml"/><Relationship Id="rId5" Type="http://schemas.openxmlformats.org/officeDocument/2006/relationships/slideLayout" Target="../slideLayouts/slideLayout25.xml"/><Relationship Id="rId6" Type="http://schemas.openxmlformats.org/officeDocument/2006/relationships/slideLayout" Target="../slideLayouts/slideLayout26.xml"/><Relationship Id="rId7" Type="http://schemas.openxmlformats.org/officeDocument/2006/relationships/slideLayout" Target="../slideLayouts/slideLayout27.xml"/><Relationship Id="rId8"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19"/>
          <p:cNvPicPr preferRelativeResize="0"/>
          <p:nvPr/>
        </p:nvPicPr>
        <p:blipFill rotWithShape="1">
          <a:blip r:embed="rId1">
            <a:alphaModFix/>
          </a:blip>
          <a:srcRect b="0" l="910" r="0" t="0"/>
          <a:stretch/>
        </p:blipFill>
        <p:spPr>
          <a:xfrm>
            <a:off x="0" y="5517233"/>
            <a:ext cx="12200468" cy="1340768"/>
          </a:xfrm>
          <a:prstGeom prst="rect">
            <a:avLst/>
          </a:prstGeom>
          <a:noFill/>
          <a:ln>
            <a:noFill/>
          </a:ln>
        </p:spPr>
      </p:pic>
      <p:sp>
        <p:nvSpPr>
          <p:cNvPr id="11" name="Google Shape;11;p19"/>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Arial"/>
                <a:ea typeface="Arial"/>
                <a:cs typeface="Arial"/>
                <a:sym typeface="Arial"/>
              </a:defRPr>
            </a:lvl9pPr>
          </a:lstStyle>
          <a:p/>
        </p:txBody>
      </p:sp>
      <p:sp>
        <p:nvSpPr>
          <p:cNvPr id="12" name="Google Shape;12;p19"/>
          <p:cNvSpPr txBox="1"/>
          <p:nvPr>
            <p:ph idx="1" type="body"/>
          </p:nvPr>
        </p:nvSpPr>
        <p:spPr>
          <a:xfrm>
            <a:off x="914400" y="1371600"/>
            <a:ext cx="10363200" cy="4114800"/>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chemeClr val="dk1"/>
              </a:buClr>
              <a:buSzPts val="3200"/>
              <a:buFont typeface="Calibri"/>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Calibri"/>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Calibri"/>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9pPr>
          </a:lstStyle>
          <a:p/>
        </p:txBody>
      </p:sp>
      <p:sp>
        <p:nvSpPr>
          <p:cNvPr id="13" name="Google Shape;13;p19"/>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Times New Roman"/>
                <a:ea typeface="Times New Roman"/>
                <a:cs typeface="Times New Roman"/>
                <a:sym typeface="Times New Roman"/>
              </a:defRPr>
            </a:lvl2pPr>
            <a:lvl3pPr lvl="2"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Times New Roman"/>
                <a:ea typeface="Times New Roman"/>
                <a:cs typeface="Times New Roman"/>
                <a:sym typeface="Times New Roman"/>
              </a:defRPr>
            </a:lvl3pPr>
            <a:lvl4pPr lvl="3"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Times New Roman"/>
                <a:ea typeface="Times New Roman"/>
                <a:cs typeface="Times New Roman"/>
                <a:sym typeface="Times New Roman"/>
              </a:defRPr>
            </a:lvl4pPr>
            <a:lvl5pPr lvl="4"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Times New Roman"/>
                <a:ea typeface="Times New Roman"/>
                <a:cs typeface="Times New Roman"/>
                <a:sym typeface="Times New Roman"/>
              </a:defRPr>
            </a:lvl5pPr>
            <a:lvl6pPr lvl="5"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Times New Roman"/>
                <a:ea typeface="Times New Roman"/>
                <a:cs typeface="Times New Roman"/>
                <a:sym typeface="Times New Roman"/>
              </a:defRPr>
            </a:lvl6pPr>
            <a:lvl7pPr lvl="6"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Times New Roman"/>
                <a:ea typeface="Times New Roman"/>
                <a:cs typeface="Times New Roman"/>
                <a:sym typeface="Times New Roman"/>
              </a:defRPr>
            </a:lvl7pPr>
            <a:lvl8pPr lvl="7"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Times New Roman"/>
                <a:ea typeface="Times New Roman"/>
                <a:cs typeface="Times New Roman"/>
                <a:sym typeface="Times New Roman"/>
              </a:defRPr>
            </a:lvl8pPr>
            <a:lvl9pPr lvl="8"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Times New Roman"/>
                <a:ea typeface="Times New Roman"/>
                <a:cs typeface="Times New Roman"/>
                <a:sym typeface="Times New Roman"/>
              </a:defRPr>
            </a:lvl9pPr>
          </a:lstStyle>
          <a:p/>
        </p:txBody>
      </p:sp>
      <p:sp>
        <p:nvSpPr>
          <p:cNvPr id="14" name="Google Shape;14;p19"/>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Times New Roman"/>
                <a:ea typeface="Times New Roman"/>
                <a:cs typeface="Times New Roman"/>
                <a:sym typeface="Times New Roman"/>
              </a:defRPr>
            </a:lvl2pPr>
            <a:lvl3pPr lvl="2"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Times New Roman"/>
                <a:ea typeface="Times New Roman"/>
                <a:cs typeface="Times New Roman"/>
                <a:sym typeface="Times New Roman"/>
              </a:defRPr>
            </a:lvl3pPr>
            <a:lvl4pPr lvl="3"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Times New Roman"/>
                <a:ea typeface="Times New Roman"/>
                <a:cs typeface="Times New Roman"/>
                <a:sym typeface="Times New Roman"/>
              </a:defRPr>
            </a:lvl4pPr>
            <a:lvl5pPr lvl="4"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Times New Roman"/>
                <a:ea typeface="Times New Roman"/>
                <a:cs typeface="Times New Roman"/>
                <a:sym typeface="Times New Roman"/>
              </a:defRPr>
            </a:lvl5pPr>
            <a:lvl6pPr lvl="5"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Times New Roman"/>
                <a:ea typeface="Times New Roman"/>
                <a:cs typeface="Times New Roman"/>
                <a:sym typeface="Times New Roman"/>
              </a:defRPr>
            </a:lvl6pPr>
            <a:lvl7pPr lvl="6"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Times New Roman"/>
                <a:ea typeface="Times New Roman"/>
                <a:cs typeface="Times New Roman"/>
                <a:sym typeface="Times New Roman"/>
              </a:defRPr>
            </a:lvl7pPr>
            <a:lvl8pPr lvl="7"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Times New Roman"/>
                <a:ea typeface="Times New Roman"/>
                <a:cs typeface="Times New Roman"/>
                <a:sym typeface="Times New Roman"/>
              </a:defRPr>
            </a:lvl8pPr>
            <a:lvl9pPr lvl="8"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Times New Roman"/>
                <a:ea typeface="Times New Roman"/>
                <a:cs typeface="Times New Roman"/>
                <a:sym typeface="Times New Roman"/>
              </a:defRPr>
            </a:lvl9pPr>
          </a:lstStyle>
          <a:p/>
        </p:txBody>
      </p:sp>
      <p:sp>
        <p:nvSpPr>
          <p:cNvPr id="15" name="Google Shape;15;p19"/>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8" name="Shape 68"/>
        <p:cNvGrpSpPr/>
        <p:nvPr/>
      </p:nvGrpSpPr>
      <p:grpSpPr>
        <a:xfrm>
          <a:off x="0" y="0"/>
          <a:ext cx="0" cy="0"/>
          <a:chOff x="0" y="0"/>
          <a:chExt cx="0" cy="0"/>
        </a:xfrm>
      </p:grpSpPr>
      <p:pic>
        <p:nvPicPr>
          <p:cNvPr id="69" name="Google Shape;69;p22"/>
          <p:cNvPicPr preferRelativeResize="0"/>
          <p:nvPr/>
        </p:nvPicPr>
        <p:blipFill rotWithShape="1">
          <a:blip r:embed="rId1">
            <a:alphaModFix/>
          </a:blip>
          <a:srcRect b="0" l="0" r="0" t="0"/>
          <a:stretch/>
        </p:blipFill>
        <p:spPr>
          <a:xfrm>
            <a:off x="0" y="5959929"/>
            <a:ext cx="12200467" cy="898072"/>
          </a:xfrm>
          <a:prstGeom prst="rect">
            <a:avLst/>
          </a:prstGeom>
          <a:noFill/>
          <a:ln>
            <a:noFill/>
          </a:ln>
        </p:spPr>
      </p:pic>
      <p:sp>
        <p:nvSpPr>
          <p:cNvPr id="70" name="Google Shape;70;p22"/>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1" i="0" sz="4400" u="none" cap="none" strike="noStrike">
                <a:solidFill>
                  <a:schemeClr val="dk2"/>
                </a:solidFill>
                <a:latin typeface="Arial"/>
                <a:ea typeface="Arial"/>
                <a:cs typeface="Arial"/>
                <a:sym typeface="Arial"/>
              </a:defRPr>
            </a:lvl9pPr>
          </a:lstStyle>
          <a:p/>
        </p:txBody>
      </p:sp>
      <p:sp>
        <p:nvSpPr>
          <p:cNvPr id="71" name="Google Shape;71;p22"/>
          <p:cNvSpPr txBox="1"/>
          <p:nvPr>
            <p:ph idx="1" type="body"/>
          </p:nvPr>
        </p:nvSpPr>
        <p:spPr>
          <a:xfrm>
            <a:off x="914400" y="1371600"/>
            <a:ext cx="10363200" cy="4114800"/>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chemeClr val="dk1"/>
              </a:buClr>
              <a:buSzPts val="3200"/>
              <a:buFont typeface="Calibri"/>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Calibri"/>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Calibri"/>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9pPr>
          </a:lstStyle>
          <a:p/>
        </p:txBody>
      </p:sp>
      <p:sp>
        <p:nvSpPr>
          <p:cNvPr id="72" name="Google Shape;72;p22"/>
          <p:cNvSpPr txBox="1"/>
          <p:nvPr>
            <p:ph idx="10" type="dt"/>
          </p:nvPr>
        </p:nvSpPr>
        <p:spPr>
          <a:xfrm>
            <a:off x="203200" y="5562600"/>
            <a:ext cx="25401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73" name="Google Shape;73;p22"/>
          <p:cNvSpPr txBox="1"/>
          <p:nvPr>
            <p:ph idx="11" type="ftr"/>
          </p:nvPr>
        </p:nvSpPr>
        <p:spPr>
          <a:xfrm>
            <a:off x="4368800" y="5562600"/>
            <a:ext cx="3860700" cy="4572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74" name="Google Shape;74;p22"/>
          <p:cNvSpPr txBox="1"/>
          <p:nvPr>
            <p:ph idx="12" type="sldNum"/>
          </p:nvPr>
        </p:nvSpPr>
        <p:spPr>
          <a:xfrm>
            <a:off x="9347200" y="5562600"/>
            <a:ext cx="25401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8" name="Shape 148"/>
        <p:cNvGrpSpPr/>
        <p:nvPr/>
      </p:nvGrpSpPr>
      <p:grpSpPr>
        <a:xfrm>
          <a:off x="0" y="0"/>
          <a:ext cx="0" cy="0"/>
          <a:chOff x="0" y="0"/>
          <a:chExt cx="0" cy="0"/>
        </a:xfrm>
      </p:grpSpPr>
      <p:sp>
        <p:nvSpPr>
          <p:cNvPr id="149" name="Google Shape;149;g20c4117b6e8_0_488"/>
          <p:cNvSpPr txBox="1"/>
          <p:nvPr>
            <p:ph type="title"/>
          </p:nvPr>
        </p:nvSpPr>
        <p:spPr>
          <a:xfrm>
            <a:off x="838200" y="365126"/>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50" name="Google Shape;150;g20c4117b6e8_0_488"/>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361950" lvl="0" marL="457200" marR="0" rtl="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151" name="Google Shape;151;g20c4117b6e8_0_488"/>
          <p:cNvSpPr txBox="1"/>
          <p:nvPr>
            <p:ph idx="10" type="dt"/>
          </p:nvPr>
        </p:nvSpPr>
        <p:spPr>
          <a:xfrm>
            <a:off x="838200" y="6356351"/>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9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52" name="Google Shape;152;g20c4117b6e8_0_488"/>
          <p:cNvSpPr txBox="1"/>
          <p:nvPr>
            <p:ph idx="11" type="ftr"/>
          </p:nvPr>
        </p:nvSpPr>
        <p:spPr>
          <a:xfrm>
            <a:off x="4038600" y="6356351"/>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9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53" name="Google Shape;153;g20c4117b6e8_0_488"/>
          <p:cNvSpPr txBox="1"/>
          <p:nvPr>
            <p:ph idx="12" type="sldNum"/>
          </p:nvPr>
        </p:nvSpPr>
        <p:spPr>
          <a:xfrm>
            <a:off x="8610600" y="6356351"/>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image" Target="../media/image13.jpg"/><Relationship Id="rId4" Type="http://schemas.openxmlformats.org/officeDocument/2006/relationships/image" Target="../media/image7.jpg"/><Relationship Id="rId5" Type="http://schemas.openxmlformats.org/officeDocument/2006/relationships/image" Target="../media/image11.jpg"/><Relationship Id="rId6" Type="http://schemas.openxmlformats.org/officeDocument/2006/relationships/image" Target="../media/image1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19.jp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 Id="rId3"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 Id="rId3" Type="http://schemas.openxmlformats.org/officeDocument/2006/relationships/image" Target="../media/image20.png"/><Relationship Id="rId4" Type="http://schemas.openxmlformats.org/officeDocument/2006/relationships/image" Target="../media/image8.png"/><Relationship Id="rId5" Type="http://schemas.openxmlformats.org/officeDocument/2006/relationships/hyperlink" Target="https://warwick.padlet.org/annamdonnelly/hopeful-learning-and-positive-action-resource-posts-6tixg4ec2rsiabd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
          <p:cNvSpPr txBox="1"/>
          <p:nvPr>
            <p:ph type="ctrTitle"/>
          </p:nvPr>
        </p:nvSpPr>
        <p:spPr>
          <a:xfrm>
            <a:off x="224315" y="4900446"/>
            <a:ext cx="7209834" cy="524308"/>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sz="2000"/>
              <a:t>Anna Donnelly – Assistant Professor</a:t>
            </a:r>
            <a:endParaRPr/>
          </a:p>
        </p:txBody>
      </p:sp>
      <p:sp>
        <p:nvSpPr>
          <p:cNvPr id="228" name="Google Shape;228;p1"/>
          <p:cNvSpPr txBox="1"/>
          <p:nvPr/>
        </p:nvSpPr>
        <p:spPr>
          <a:xfrm>
            <a:off x="907100" y="811525"/>
            <a:ext cx="10581300" cy="2909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400"/>
              <a:buFont typeface="Arial"/>
              <a:buNone/>
            </a:pPr>
            <a:r>
              <a:rPr b="1" i="0" lang="en-GB" sz="6100" u="none" cap="none" strike="noStrike">
                <a:solidFill>
                  <a:srgbClr val="FFFFFF"/>
                </a:solidFill>
                <a:latin typeface="Calibri"/>
                <a:ea typeface="Calibri"/>
                <a:cs typeface="Calibri"/>
                <a:sym typeface="Calibri"/>
              </a:rPr>
              <a:t>The stories we tell about climate change: environmental children’s literature.</a:t>
            </a:r>
            <a:endParaRPr b="0" i="0" sz="3300" u="none" cap="none" strike="noStrike">
              <a:solidFill>
                <a:srgbClr val="FFFFFF"/>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g20c4117b6e8_0_34"/>
          <p:cNvSpPr txBox="1"/>
          <p:nvPr>
            <p:ph idx="1" type="body"/>
          </p:nvPr>
        </p:nvSpPr>
        <p:spPr>
          <a:xfrm>
            <a:off x="2279650" y="2017714"/>
            <a:ext cx="8127900" cy="4840200"/>
          </a:xfrm>
          <a:prstGeom prst="rect">
            <a:avLst/>
          </a:prstGeom>
          <a:noFill/>
          <a:ln>
            <a:noFill/>
          </a:ln>
        </p:spPr>
        <p:txBody>
          <a:bodyPr anchorCtr="0" anchor="t" bIns="45700" lIns="91425" spcFirstLastPara="1" rIns="91425" wrap="square" tIns="45700">
            <a:noAutofit/>
          </a:bodyPr>
          <a:lstStyle/>
          <a:p>
            <a:pPr indent="-457200" lvl="0" marL="457200" rtl="0" algn="l">
              <a:lnSpc>
                <a:spcPct val="100000"/>
              </a:lnSpc>
              <a:spcBef>
                <a:spcPts val="0"/>
              </a:spcBef>
              <a:spcAft>
                <a:spcPts val="0"/>
              </a:spcAft>
              <a:buClr>
                <a:schemeClr val="dk1"/>
              </a:buClr>
              <a:buSzPts val="3200"/>
              <a:buFont typeface="Noto Sans"/>
              <a:buNone/>
            </a:pPr>
            <a:r>
              <a:t/>
            </a:r>
            <a:endParaRPr/>
          </a:p>
          <a:p>
            <a:pPr indent="-457200" lvl="0" marL="457200" rtl="0" algn="l">
              <a:lnSpc>
                <a:spcPct val="100000"/>
              </a:lnSpc>
              <a:spcBef>
                <a:spcPts val="400"/>
              </a:spcBef>
              <a:spcAft>
                <a:spcPts val="0"/>
              </a:spcAft>
              <a:buClr>
                <a:schemeClr val="dk1"/>
              </a:buClr>
              <a:buSzPts val="2000"/>
              <a:buFont typeface="Noto Sans"/>
              <a:buNone/>
            </a:pPr>
            <a:r>
              <a:rPr lang="en-GB" sz="2000"/>
              <a:t>    </a:t>
            </a:r>
            <a:endParaRPr sz="2000">
              <a:solidFill>
                <a:srgbClr val="194934"/>
              </a:solidFill>
            </a:endParaRPr>
          </a:p>
        </p:txBody>
      </p:sp>
      <p:sp>
        <p:nvSpPr>
          <p:cNvPr id="302" name="Google Shape;302;g20c4117b6e8_0_34"/>
          <p:cNvSpPr txBox="1"/>
          <p:nvPr/>
        </p:nvSpPr>
        <p:spPr>
          <a:xfrm>
            <a:off x="452063" y="233441"/>
            <a:ext cx="11414700" cy="5427600"/>
          </a:xfrm>
          <a:prstGeom prst="rect">
            <a:avLst/>
          </a:prstGeom>
          <a:solidFill>
            <a:srgbClr val="17E9C6"/>
          </a:solidFill>
          <a:ln cap="flat" cmpd="sng" w="9525">
            <a:solidFill>
              <a:srgbClr val="CCFFCC"/>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1" i="0" lang="en-GB" sz="6600" u="none" cap="none" strike="noStrike">
                <a:solidFill>
                  <a:srgbClr val="0070C0"/>
                </a:solidFill>
                <a:latin typeface="Calibri"/>
                <a:ea typeface="Calibri"/>
                <a:cs typeface="Calibri"/>
                <a:sym typeface="Calibri"/>
              </a:rPr>
              <a:t>Educational Context in Primary Curricula </a:t>
            </a:r>
            <a:endParaRPr b="1" i="0" sz="6600" u="none" cap="none" strike="noStrike">
              <a:solidFill>
                <a:srgbClr val="0070C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400"/>
              <a:buFont typeface="Arial"/>
              <a:buNone/>
            </a:pPr>
            <a:r>
              <a:t/>
            </a:r>
            <a:endParaRPr b="1" i="0" sz="6600" u="none" cap="none" strike="noStrike">
              <a:solidFill>
                <a:srgbClr val="0070C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400"/>
              <a:buFont typeface="Arial"/>
              <a:buNone/>
            </a:pPr>
            <a:r>
              <a:rPr b="1" i="0" lang="en-GB" sz="6600" u="none" cap="none" strike="noStrike">
                <a:solidFill>
                  <a:srgbClr val="0070C0"/>
                </a:solidFill>
                <a:latin typeface="Calibri"/>
                <a:ea typeface="Calibri"/>
                <a:cs typeface="Calibri"/>
                <a:sym typeface="Calibri"/>
              </a:rPr>
              <a:t>- Nationally and Internationally </a:t>
            </a:r>
            <a:endParaRPr b="1" i="0" sz="6600" u="none" cap="none" strike="noStrike">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pic>
        <p:nvPicPr>
          <p:cNvPr id="307" name="Google Shape;307;g20c4117b6e8_0_570"/>
          <p:cNvPicPr preferRelativeResize="0"/>
          <p:nvPr/>
        </p:nvPicPr>
        <p:blipFill rotWithShape="1">
          <a:blip r:embed="rId3">
            <a:alphaModFix/>
          </a:blip>
          <a:srcRect b="0" l="0" r="0" t="0"/>
          <a:stretch/>
        </p:blipFill>
        <p:spPr>
          <a:xfrm>
            <a:off x="203200" y="203200"/>
            <a:ext cx="2908933" cy="3846468"/>
          </a:xfrm>
          <a:prstGeom prst="rect">
            <a:avLst/>
          </a:prstGeom>
          <a:noFill/>
          <a:ln>
            <a:noFill/>
          </a:ln>
        </p:spPr>
      </p:pic>
      <p:pic>
        <p:nvPicPr>
          <p:cNvPr id="308" name="Google Shape;308;g20c4117b6e8_0_570"/>
          <p:cNvPicPr preferRelativeResize="0"/>
          <p:nvPr/>
        </p:nvPicPr>
        <p:blipFill rotWithShape="1">
          <a:blip r:embed="rId4">
            <a:alphaModFix/>
          </a:blip>
          <a:srcRect b="0" l="0" r="0" t="0"/>
          <a:stretch/>
        </p:blipFill>
        <p:spPr>
          <a:xfrm>
            <a:off x="1614433" y="4336629"/>
            <a:ext cx="5307168" cy="2521367"/>
          </a:xfrm>
          <a:prstGeom prst="rect">
            <a:avLst/>
          </a:prstGeom>
          <a:noFill/>
          <a:ln>
            <a:noFill/>
          </a:ln>
        </p:spPr>
      </p:pic>
      <p:pic>
        <p:nvPicPr>
          <p:cNvPr id="309" name="Google Shape;309;g20c4117b6e8_0_570"/>
          <p:cNvPicPr preferRelativeResize="0"/>
          <p:nvPr/>
        </p:nvPicPr>
        <p:blipFill rotWithShape="1">
          <a:blip r:embed="rId5">
            <a:alphaModFix/>
          </a:blip>
          <a:srcRect b="0" l="0" r="0" t="0"/>
          <a:stretch/>
        </p:blipFill>
        <p:spPr>
          <a:xfrm>
            <a:off x="3699395" y="0"/>
            <a:ext cx="2908933" cy="4162035"/>
          </a:xfrm>
          <a:prstGeom prst="rect">
            <a:avLst/>
          </a:prstGeom>
          <a:noFill/>
          <a:ln>
            <a:noFill/>
          </a:ln>
        </p:spPr>
      </p:pic>
      <p:pic>
        <p:nvPicPr>
          <p:cNvPr id="310" name="Google Shape;310;g20c4117b6e8_0_570"/>
          <p:cNvPicPr preferRelativeResize="0"/>
          <p:nvPr/>
        </p:nvPicPr>
        <p:blipFill rotWithShape="1">
          <a:blip r:embed="rId6">
            <a:alphaModFix/>
          </a:blip>
          <a:srcRect b="0" l="0" r="0" t="0"/>
          <a:stretch/>
        </p:blipFill>
        <p:spPr>
          <a:xfrm>
            <a:off x="6921595" y="161333"/>
            <a:ext cx="4857274" cy="393022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g20c4117b6e8_0_15"/>
          <p:cNvSpPr txBox="1"/>
          <p:nvPr>
            <p:ph idx="1" type="body"/>
          </p:nvPr>
        </p:nvSpPr>
        <p:spPr>
          <a:xfrm>
            <a:off x="2279650" y="2017714"/>
            <a:ext cx="8127900" cy="4840200"/>
          </a:xfrm>
          <a:prstGeom prst="rect">
            <a:avLst/>
          </a:prstGeom>
          <a:noFill/>
          <a:ln>
            <a:noFill/>
          </a:ln>
        </p:spPr>
        <p:txBody>
          <a:bodyPr anchorCtr="0" anchor="t" bIns="45700" lIns="91425" spcFirstLastPara="1" rIns="91425" wrap="square" tIns="45700">
            <a:noAutofit/>
          </a:bodyPr>
          <a:lstStyle/>
          <a:p>
            <a:pPr indent="-457200" lvl="0" marL="457200" rtl="0" algn="l">
              <a:lnSpc>
                <a:spcPct val="100000"/>
              </a:lnSpc>
              <a:spcBef>
                <a:spcPts val="0"/>
              </a:spcBef>
              <a:spcAft>
                <a:spcPts val="0"/>
              </a:spcAft>
              <a:buClr>
                <a:schemeClr val="dk1"/>
              </a:buClr>
              <a:buSzPts val="3200"/>
              <a:buFont typeface="Noto Sans"/>
              <a:buNone/>
            </a:pPr>
            <a:r>
              <a:t/>
            </a:r>
            <a:endParaRPr/>
          </a:p>
          <a:p>
            <a:pPr indent="-457200" lvl="0" marL="457200" rtl="0" algn="l">
              <a:lnSpc>
                <a:spcPct val="100000"/>
              </a:lnSpc>
              <a:spcBef>
                <a:spcPts val="400"/>
              </a:spcBef>
              <a:spcAft>
                <a:spcPts val="0"/>
              </a:spcAft>
              <a:buClr>
                <a:schemeClr val="dk1"/>
              </a:buClr>
              <a:buSzPts val="2000"/>
              <a:buFont typeface="Noto Sans"/>
              <a:buNone/>
            </a:pPr>
            <a:r>
              <a:rPr lang="en-GB" sz="2000"/>
              <a:t>    </a:t>
            </a:r>
            <a:endParaRPr sz="2000">
              <a:solidFill>
                <a:srgbClr val="194934"/>
              </a:solidFill>
            </a:endParaRPr>
          </a:p>
        </p:txBody>
      </p:sp>
      <p:sp>
        <p:nvSpPr>
          <p:cNvPr id="317" name="Google Shape;317;g20c4117b6e8_0_15"/>
          <p:cNvSpPr txBox="1"/>
          <p:nvPr/>
        </p:nvSpPr>
        <p:spPr>
          <a:xfrm>
            <a:off x="452063" y="233441"/>
            <a:ext cx="11414700" cy="5427600"/>
          </a:xfrm>
          <a:prstGeom prst="rect">
            <a:avLst/>
          </a:prstGeom>
          <a:solidFill>
            <a:srgbClr val="17E9C6"/>
          </a:solidFill>
          <a:ln cap="flat" cmpd="sng" w="9525">
            <a:solidFill>
              <a:srgbClr val="CCFFCC"/>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1" i="0" lang="en-GB" sz="6600" u="none" cap="none" strike="noStrike">
                <a:solidFill>
                  <a:srgbClr val="0070C0"/>
                </a:solidFill>
                <a:latin typeface="Calibri"/>
                <a:ea typeface="Calibri"/>
                <a:cs typeface="Calibri"/>
                <a:sym typeface="Calibri"/>
              </a:rPr>
              <a:t>Explore some high quality children’s literature and analysing design choices </a:t>
            </a:r>
            <a:endParaRPr b="1" i="0" sz="6600" u="none" cap="none" strike="noStrike">
              <a:solidFill>
                <a:srgbClr val="000000"/>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g20c4117b6e8_0_168"/>
          <p:cNvSpPr txBox="1"/>
          <p:nvPr/>
        </p:nvSpPr>
        <p:spPr>
          <a:xfrm>
            <a:off x="1123507" y="179641"/>
            <a:ext cx="9792300" cy="1939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000"/>
              <a:buFont typeface="Arial"/>
              <a:buNone/>
            </a:pPr>
            <a:r>
              <a:rPr b="0" i="0" lang="en-GB" sz="4000" u="none" cap="none" strike="noStrike">
                <a:solidFill>
                  <a:srgbClr val="0B0C1D"/>
                </a:solidFill>
                <a:latin typeface="Calibri"/>
                <a:ea typeface="Calibri"/>
                <a:cs typeface="Calibri"/>
                <a:sym typeface="Calibri"/>
              </a:rPr>
              <a:t>“It is no longer possible to think about literacy solely as a linguistic accomplishment.” (Jewitt, 2008)</a:t>
            </a:r>
            <a:endParaRPr b="0" i="0" sz="4000" u="none" cap="none" strike="noStrike">
              <a:solidFill>
                <a:srgbClr val="000000"/>
              </a:solidFill>
              <a:latin typeface="Calibri"/>
              <a:ea typeface="Calibri"/>
              <a:cs typeface="Calibri"/>
              <a:sym typeface="Calibri"/>
            </a:endParaRPr>
          </a:p>
        </p:txBody>
      </p:sp>
      <p:sp>
        <p:nvSpPr>
          <p:cNvPr id="323" name="Google Shape;323;g20c4117b6e8_0_168"/>
          <p:cNvSpPr txBox="1"/>
          <p:nvPr/>
        </p:nvSpPr>
        <p:spPr>
          <a:xfrm>
            <a:off x="326065" y="6177516"/>
            <a:ext cx="95835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70C0"/>
                </a:solidFill>
                <a:latin typeface="Calibri"/>
                <a:ea typeface="Calibri"/>
                <a:cs typeface="Calibri"/>
                <a:sym typeface="Calibri"/>
              </a:rPr>
              <a:t>Source: Jewitt, C. (2008) Review of Research in Education. February 2008, Vol. 32, pp. 241–267 </a:t>
            </a:r>
            <a:endParaRPr b="0" i="0" sz="1400" u="none" cap="none" strike="noStrike">
              <a:solidFill>
                <a:srgbClr val="000000"/>
              </a:solidFill>
              <a:latin typeface="Arial"/>
              <a:ea typeface="Arial"/>
              <a:cs typeface="Arial"/>
              <a:sym typeface="Arial"/>
            </a:endParaRPr>
          </a:p>
        </p:txBody>
      </p:sp>
      <p:pic>
        <p:nvPicPr>
          <p:cNvPr id="324" name="Google Shape;324;g20c4117b6e8_0_168"/>
          <p:cNvPicPr preferRelativeResize="0"/>
          <p:nvPr/>
        </p:nvPicPr>
        <p:blipFill rotWithShape="1">
          <a:blip r:embed="rId3">
            <a:alphaModFix/>
          </a:blip>
          <a:srcRect b="0" l="0" r="0" t="0"/>
          <a:stretch/>
        </p:blipFill>
        <p:spPr>
          <a:xfrm>
            <a:off x="696960" y="2118633"/>
            <a:ext cx="5817699" cy="3860836"/>
          </a:xfrm>
          <a:prstGeom prst="rect">
            <a:avLst/>
          </a:prstGeom>
          <a:noFill/>
          <a:ln>
            <a:noFill/>
          </a:ln>
        </p:spPr>
      </p:pic>
      <p:sp>
        <p:nvSpPr>
          <p:cNvPr id="325" name="Google Shape;325;g20c4117b6e8_0_168"/>
          <p:cNvSpPr txBox="1"/>
          <p:nvPr/>
        </p:nvSpPr>
        <p:spPr>
          <a:xfrm>
            <a:off x="7158027" y="2118625"/>
            <a:ext cx="4590900" cy="2478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GB" sz="3100" u="none" cap="none" strike="noStrike">
                <a:solidFill>
                  <a:srgbClr val="00B0F0"/>
                </a:solidFill>
                <a:latin typeface="Calibri"/>
                <a:ea typeface="Calibri"/>
                <a:cs typeface="Calibri"/>
                <a:sym typeface="Calibri"/>
              </a:rPr>
              <a:t>“Modes are arranged in a combination of multimodality and are rich orchestrations of meaning.”</a:t>
            </a:r>
            <a:endParaRPr b="0" i="0" sz="25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30" name="Shape 330"/>
        <p:cNvGrpSpPr/>
        <p:nvPr/>
      </p:nvGrpSpPr>
      <p:grpSpPr>
        <a:xfrm>
          <a:off x="0" y="0"/>
          <a:ext cx="0" cy="0"/>
          <a:chOff x="0" y="0"/>
          <a:chExt cx="0" cy="0"/>
        </a:xfrm>
      </p:grpSpPr>
      <p:sp>
        <p:nvSpPr>
          <p:cNvPr id="331" name="Google Shape;331;g20c4117b6e8_0_482"/>
          <p:cNvSpPr txBox="1"/>
          <p:nvPr/>
        </p:nvSpPr>
        <p:spPr>
          <a:xfrm>
            <a:off x="697667" y="574900"/>
            <a:ext cx="10813200" cy="511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300"/>
              <a:buFont typeface="Arial"/>
              <a:buNone/>
            </a:pPr>
            <a:r>
              <a:rPr b="0" i="0" lang="en-GB" sz="4000" u="none" cap="none" strike="noStrike">
                <a:solidFill>
                  <a:schemeClr val="lt1"/>
                </a:solidFill>
                <a:latin typeface="Calibri"/>
                <a:ea typeface="Calibri"/>
                <a:cs typeface="Calibri"/>
                <a:sym typeface="Calibri"/>
              </a:rPr>
              <a:t>“The layout of words and pictures is </a:t>
            </a:r>
            <a:r>
              <a:rPr b="1" i="0" lang="en-GB" sz="4000" u="none" cap="none" strike="noStrike">
                <a:solidFill>
                  <a:schemeClr val="lt1"/>
                </a:solidFill>
                <a:latin typeface="Calibri"/>
                <a:ea typeface="Calibri"/>
                <a:cs typeface="Calibri"/>
                <a:sym typeface="Calibri"/>
              </a:rPr>
              <a:t>intentional</a:t>
            </a:r>
            <a:r>
              <a:rPr b="0" i="0" lang="en-GB" sz="4000" u="none" cap="none" strike="noStrike">
                <a:solidFill>
                  <a:schemeClr val="lt1"/>
                </a:solidFill>
                <a:latin typeface="Calibri"/>
                <a:ea typeface="Calibri"/>
                <a:cs typeface="Calibri"/>
                <a:sym typeface="Calibri"/>
              </a:rPr>
              <a:t> and </a:t>
            </a:r>
            <a:r>
              <a:rPr b="1" i="0" lang="en-GB" sz="4000" u="none" cap="none" strike="noStrike">
                <a:solidFill>
                  <a:schemeClr val="lt1"/>
                </a:solidFill>
                <a:latin typeface="Calibri"/>
                <a:ea typeface="Calibri"/>
                <a:cs typeface="Calibri"/>
                <a:sym typeface="Calibri"/>
              </a:rPr>
              <a:t>purposeful</a:t>
            </a:r>
            <a:r>
              <a:rPr b="0" i="0" lang="en-GB" sz="4000" u="none" cap="none" strike="noStrike">
                <a:solidFill>
                  <a:schemeClr val="lt1"/>
                </a:solidFill>
                <a:latin typeface="Calibri"/>
                <a:ea typeface="Calibri"/>
                <a:cs typeface="Calibri"/>
                <a:sym typeface="Calibri"/>
              </a:rPr>
              <a:t>. A text </a:t>
            </a:r>
            <a:r>
              <a:rPr b="1" i="0" lang="en-GB" sz="4000" u="none" cap="none" strike="noStrike">
                <a:solidFill>
                  <a:schemeClr val="lt1"/>
                </a:solidFill>
                <a:latin typeface="Calibri"/>
                <a:ea typeface="Calibri"/>
                <a:cs typeface="Calibri"/>
                <a:sym typeface="Calibri"/>
              </a:rPr>
              <a:t>sequence</a:t>
            </a:r>
            <a:r>
              <a:rPr b="0" i="0" lang="en-GB" sz="4000" u="none" cap="none" strike="noStrike">
                <a:solidFill>
                  <a:schemeClr val="lt1"/>
                </a:solidFill>
                <a:latin typeface="Calibri"/>
                <a:ea typeface="Calibri"/>
                <a:cs typeface="Calibri"/>
                <a:sym typeface="Calibri"/>
              </a:rPr>
              <a:t> is related to a picture or a set of pictures and the arrangement of both on the page or the double spread is </a:t>
            </a:r>
            <a:r>
              <a:rPr b="1" i="0" lang="en-GB" sz="4000" u="none" cap="none" strike="noStrike">
                <a:solidFill>
                  <a:schemeClr val="lt1"/>
                </a:solidFill>
                <a:latin typeface="Calibri"/>
                <a:ea typeface="Calibri"/>
                <a:cs typeface="Calibri"/>
                <a:sym typeface="Calibri"/>
              </a:rPr>
              <a:t>never coincidental</a:t>
            </a:r>
            <a:r>
              <a:rPr b="0" i="0" lang="en-GB" sz="4000" u="none" cap="none" strike="noStrike">
                <a:solidFill>
                  <a:schemeClr val="lt1"/>
                </a:solidFill>
                <a:latin typeface="Calibri"/>
                <a:ea typeface="Calibri"/>
                <a:cs typeface="Calibri"/>
                <a:sym typeface="Calibri"/>
              </a:rPr>
              <a:t>. The </a:t>
            </a:r>
            <a:r>
              <a:rPr b="1" i="0" lang="en-GB" sz="4000" u="none" cap="none" strike="noStrike">
                <a:solidFill>
                  <a:schemeClr val="lt1"/>
                </a:solidFill>
                <a:latin typeface="Calibri"/>
                <a:ea typeface="Calibri"/>
                <a:cs typeface="Calibri"/>
                <a:sym typeface="Calibri"/>
              </a:rPr>
              <a:t>page </a:t>
            </a:r>
            <a:r>
              <a:rPr b="0" i="0" lang="en-GB" sz="4000" u="none" cap="none" strike="noStrike">
                <a:solidFill>
                  <a:schemeClr val="lt1"/>
                </a:solidFill>
                <a:latin typeface="Calibri"/>
                <a:ea typeface="Calibri"/>
                <a:cs typeface="Calibri"/>
                <a:sym typeface="Calibri"/>
              </a:rPr>
              <a:t>is thus </a:t>
            </a:r>
            <a:r>
              <a:rPr b="1" i="0" lang="en-GB" sz="4000" u="none" cap="none" strike="noStrike">
                <a:solidFill>
                  <a:schemeClr val="lt1"/>
                </a:solidFill>
                <a:latin typeface="Calibri"/>
                <a:ea typeface="Calibri"/>
                <a:cs typeface="Calibri"/>
                <a:sym typeface="Calibri"/>
              </a:rPr>
              <a:t>not only</a:t>
            </a:r>
            <a:r>
              <a:rPr b="0" i="0" lang="en-GB" sz="4000" u="none" cap="none" strike="noStrike">
                <a:solidFill>
                  <a:schemeClr val="lt1"/>
                </a:solidFill>
                <a:latin typeface="Calibri"/>
                <a:ea typeface="Calibri"/>
                <a:cs typeface="Calibri"/>
                <a:sym typeface="Calibri"/>
              </a:rPr>
              <a:t> a means to </a:t>
            </a:r>
            <a:r>
              <a:rPr b="1" i="0" lang="en-GB" sz="4000" u="none" cap="none" strike="noStrike">
                <a:solidFill>
                  <a:schemeClr val="lt1"/>
                </a:solidFill>
                <a:latin typeface="Calibri"/>
                <a:ea typeface="Calibri"/>
                <a:cs typeface="Calibri"/>
                <a:sym typeface="Calibri"/>
              </a:rPr>
              <a:t>carrying </a:t>
            </a:r>
            <a:r>
              <a:rPr b="0" i="0" lang="en-GB" sz="4000" u="none" cap="none" strike="noStrike">
                <a:solidFill>
                  <a:schemeClr val="lt1"/>
                </a:solidFill>
                <a:latin typeface="Calibri"/>
                <a:ea typeface="Calibri"/>
                <a:cs typeface="Calibri"/>
                <a:sym typeface="Calibri"/>
              </a:rPr>
              <a:t>the text and the pictures, but an element that </a:t>
            </a:r>
            <a:r>
              <a:rPr b="1" i="0" lang="en-GB" sz="4000" u="none" cap="none" strike="noStrike">
                <a:solidFill>
                  <a:schemeClr val="lt1"/>
                </a:solidFill>
                <a:latin typeface="Calibri"/>
                <a:ea typeface="Calibri"/>
                <a:cs typeface="Calibri"/>
                <a:sym typeface="Calibri"/>
              </a:rPr>
              <a:t>influences the way</a:t>
            </a:r>
            <a:r>
              <a:rPr b="0" i="0" lang="en-GB" sz="4000" u="none" cap="none" strike="noStrike">
                <a:solidFill>
                  <a:schemeClr val="lt1"/>
                </a:solidFill>
                <a:latin typeface="Calibri"/>
                <a:ea typeface="Calibri"/>
                <a:cs typeface="Calibri"/>
                <a:sym typeface="Calibri"/>
              </a:rPr>
              <a:t> we </a:t>
            </a:r>
            <a:r>
              <a:rPr b="1" i="0" lang="en-GB" sz="4000" u="none" cap="none" strike="noStrike">
                <a:solidFill>
                  <a:schemeClr val="lt1"/>
                </a:solidFill>
                <a:latin typeface="Calibri"/>
                <a:ea typeface="Calibri"/>
                <a:cs typeface="Calibri"/>
                <a:sym typeface="Calibri"/>
              </a:rPr>
              <a:t>read</a:t>
            </a:r>
            <a:r>
              <a:rPr b="0" i="0" lang="en-GB" sz="4000" u="none" cap="none" strike="noStrike">
                <a:solidFill>
                  <a:schemeClr val="lt1"/>
                </a:solidFill>
                <a:latin typeface="Calibri"/>
                <a:ea typeface="Calibri"/>
                <a:cs typeface="Calibri"/>
                <a:sym typeface="Calibri"/>
              </a:rPr>
              <a:t> the story.” (Gressnich, 2012)</a:t>
            </a:r>
            <a:endParaRPr b="0" i="0" sz="4000" u="none" cap="none" strike="noStrike">
              <a:solidFill>
                <a:schemeClr val="lt1"/>
              </a:solidFill>
              <a:latin typeface="Calibri"/>
              <a:ea typeface="Calibri"/>
              <a:cs typeface="Calibri"/>
              <a:sym typeface="Calibri"/>
            </a:endParaRPr>
          </a:p>
        </p:txBody>
      </p:sp>
      <p:sp>
        <p:nvSpPr>
          <p:cNvPr id="332" name="Google Shape;332;g20c4117b6e8_0_482"/>
          <p:cNvSpPr txBox="1"/>
          <p:nvPr/>
        </p:nvSpPr>
        <p:spPr>
          <a:xfrm>
            <a:off x="597967" y="5792850"/>
            <a:ext cx="110877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00B0F0"/>
                </a:solidFill>
                <a:latin typeface="Calibri"/>
                <a:ea typeface="Calibri"/>
                <a:cs typeface="Calibri"/>
                <a:sym typeface="Calibri"/>
              </a:rPr>
              <a:t>Gressnich, Eva (2012) “Verbal and Visual Pageturners in Picturebooks,” International Research in Children’s Literature 5.2: 167–183.</a:t>
            </a:r>
            <a:endParaRPr b="0" i="0" sz="2000" u="none" cap="none" strike="noStrike">
              <a:solidFill>
                <a:srgbClr val="00B0F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g20c4117b6e8_0_234"/>
          <p:cNvSpPr txBox="1"/>
          <p:nvPr/>
        </p:nvSpPr>
        <p:spPr>
          <a:xfrm>
            <a:off x="326065" y="6177516"/>
            <a:ext cx="95835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70C0"/>
                </a:solidFill>
                <a:latin typeface="Calibri"/>
                <a:ea typeface="Calibri"/>
                <a:cs typeface="Calibri"/>
                <a:sym typeface="Calibri"/>
              </a:rPr>
              <a:t>Source: Kress, G. and Van Leeuwen, G. (2001). Multimodal Discourse: The Modes and Media of Contemporary Communication. Oxford UK: Oxford University Press</a:t>
            </a:r>
            <a:endParaRPr b="0" i="0" sz="1400" u="none" cap="none" strike="noStrike">
              <a:solidFill>
                <a:srgbClr val="000000"/>
              </a:solidFill>
              <a:latin typeface="Arial"/>
              <a:ea typeface="Arial"/>
              <a:cs typeface="Arial"/>
              <a:sym typeface="Arial"/>
            </a:endParaRPr>
          </a:p>
        </p:txBody>
      </p:sp>
      <p:sp>
        <p:nvSpPr>
          <p:cNvPr id="338" name="Google Shape;338;g20c4117b6e8_0_234"/>
          <p:cNvSpPr txBox="1"/>
          <p:nvPr>
            <p:ph type="title"/>
          </p:nvPr>
        </p:nvSpPr>
        <p:spPr>
          <a:xfrm>
            <a:off x="380860" y="229519"/>
            <a:ext cx="11534400" cy="977100"/>
          </a:xfrm>
          <a:prstGeom prst="rect">
            <a:avLst/>
          </a:prstGeom>
          <a:solidFill>
            <a:srgbClr val="17E9C6"/>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GB" sz="2800">
                <a:solidFill>
                  <a:srgbClr val="FF0000"/>
                </a:solidFill>
                <a:latin typeface="Calibri"/>
                <a:ea typeface="Calibri"/>
                <a:cs typeface="Calibri"/>
                <a:sym typeface="Calibri"/>
              </a:rPr>
              <a:t>Modes</a:t>
            </a:r>
            <a:r>
              <a:rPr b="0" lang="en-GB" sz="3600">
                <a:solidFill>
                  <a:srgbClr val="FF0000"/>
                </a:solidFill>
                <a:latin typeface="Calibri"/>
                <a:ea typeface="Calibri"/>
                <a:cs typeface="Calibri"/>
                <a:sym typeface="Calibri"/>
              </a:rPr>
              <a:t>: </a:t>
            </a:r>
            <a:r>
              <a:rPr b="0" lang="en-GB" sz="2400">
                <a:latin typeface="Calibri"/>
                <a:ea typeface="Calibri"/>
                <a:cs typeface="Calibri"/>
                <a:sym typeface="Calibri"/>
              </a:rPr>
              <a:t>a ‘channel’ of representation or communication for which previously no overarching name had been proposed.</a:t>
            </a:r>
            <a:endParaRPr b="0" i="0" sz="4400" u="none" cap="none" strike="noStrike">
              <a:solidFill>
                <a:srgbClr val="000000"/>
              </a:solidFill>
              <a:latin typeface="Calibri"/>
              <a:ea typeface="Calibri"/>
              <a:cs typeface="Calibri"/>
              <a:sym typeface="Calibri"/>
            </a:endParaRPr>
          </a:p>
        </p:txBody>
      </p:sp>
      <p:sp>
        <p:nvSpPr>
          <p:cNvPr id="339" name="Google Shape;339;g20c4117b6e8_0_234"/>
          <p:cNvSpPr txBox="1"/>
          <p:nvPr/>
        </p:nvSpPr>
        <p:spPr>
          <a:xfrm>
            <a:off x="380856" y="1500025"/>
            <a:ext cx="4998300" cy="3694200"/>
          </a:xfrm>
          <a:prstGeom prst="rect">
            <a:avLst/>
          </a:prstGeom>
          <a:noFill/>
          <a:ln>
            <a:noFill/>
          </a:ln>
        </p:spPr>
        <p:txBody>
          <a:bodyPr anchorCtr="0" anchor="t" bIns="45700" lIns="91425" spcFirstLastPara="1" rIns="91425" wrap="square" tIns="45700">
            <a:spAutoFit/>
          </a:bodyPr>
          <a:lstStyle/>
          <a:p>
            <a:pPr indent="-393700" lvl="0" marL="457200" marR="0" rtl="0" algn="l">
              <a:lnSpc>
                <a:spcPct val="100000"/>
              </a:lnSpc>
              <a:spcBef>
                <a:spcPts val="0"/>
              </a:spcBef>
              <a:spcAft>
                <a:spcPts val="0"/>
              </a:spcAft>
              <a:buClr>
                <a:srgbClr val="000000"/>
              </a:buClr>
              <a:buSzPts val="2600"/>
              <a:buFont typeface="Calibri"/>
              <a:buChar char="●"/>
            </a:pPr>
            <a:r>
              <a:rPr b="0" i="0" lang="en-GB" sz="4400" u="none" cap="none" strike="noStrike">
                <a:solidFill>
                  <a:srgbClr val="000000"/>
                </a:solidFill>
                <a:latin typeface="Calibri"/>
                <a:ea typeface="Calibri"/>
                <a:cs typeface="Calibri"/>
                <a:sym typeface="Calibri"/>
              </a:rPr>
              <a:t>Writing </a:t>
            </a:r>
            <a:endParaRPr b="0" i="0" sz="4400" u="none" cap="none" strike="noStrike">
              <a:solidFill>
                <a:srgbClr val="000000"/>
              </a:solidFill>
              <a:latin typeface="Arial"/>
              <a:ea typeface="Arial"/>
              <a:cs typeface="Arial"/>
              <a:sym typeface="Arial"/>
            </a:endParaRPr>
          </a:p>
          <a:p>
            <a:pPr indent="-393700" lvl="0" marL="457200" marR="0" rtl="0" algn="l">
              <a:lnSpc>
                <a:spcPct val="100000"/>
              </a:lnSpc>
              <a:spcBef>
                <a:spcPts val="0"/>
              </a:spcBef>
              <a:spcAft>
                <a:spcPts val="0"/>
              </a:spcAft>
              <a:buClr>
                <a:srgbClr val="000000"/>
              </a:buClr>
              <a:buSzPts val="2600"/>
              <a:buFont typeface="Calibri"/>
              <a:buChar char="●"/>
            </a:pPr>
            <a:r>
              <a:rPr b="0" i="0" lang="en-GB" sz="4400" u="none" cap="none" strike="noStrike">
                <a:solidFill>
                  <a:srgbClr val="000000"/>
                </a:solidFill>
                <a:latin typeface="Calibri"/>
                <a:ea typeface="Calibri"/>
                <a:cs typeface="Calibri"/>
                <a:sym typeface="Calibri"/>
              </a:rPr>
              <a:t>Still Image </a:t>
            </a:r>
            <a:endParaRPr b="0" i="0" sz="4400" u="none" cap="none" strike="noStrike">
              <a:solidFill>
                <a:srgbClr val="000000"/>
              </a:solidFill>
              <a:latin typeface="Arial"/>
              <a:ea typeface="Arial"/>
              <a:cs typeface="Arial"/>
              <a:sym typeface="Arial"/>
            </a:endParaRPr>
          </a:p>
          <a:p>
            <a:pPr indent="-393700" lvl="0" marL="457200" marR="0" rtl="0" algn="l">
              <a:lnSpc>
                <a:spcPct val="100000"/>
              </a:lnSpc>
              <a:spcBef>
                <a:spcPts val="0"/>
              </a:spcBef>
              <a:spcAft>
                <a:spcPts val="0"/>
              </a:spcAft>
              <a:buClr>
                <a:srgbClr val="000000"/>
              </a:buClr>
              <a:buSzPts val="2600"/>
              <a:buFont typeface="Calibri"/>
              <a:buChar char="●"/>
            </a:pPr>
            <a:r>
              <a:rPr b="0" i="0" lang="en-GB" sz="4400" u="none" cap="none" strike="noStrike">
                <a:solidFill>
                  <a:srgbClr val="000000"/>
                </a:solidFill>
                <a:latin typeface="Calibri"/>
                <a:ea typeface="Calibri"/>
                <a:cs typeface="Calibri"/>
                <a:sym typeface="Calibri"/>
              </a:rPr>
              <a:t>Speech </a:t>
            </a:r>
            <a:endParaRPr b="0" i="0" sz="4400" u="none" cap="none" strike="noStrike">
              <a:solidFill>
                <a:srgbClr val="000000"/>
              </a:solidFill>
              <a:latin typeface="Arial"/>
              <a:ea typeface="Arial"/>
              <a:cs typeface="Arial"/>
              <a:sym typeface="Arial"/>
            </a:endParaRPr>
          </a:p>
          <a:p>
            <a:pPr indent="-393700" lvl="0" marL="457200" marR="0" rtl="0" algn="l">
              <a:lnSpc>
                <a:spcPct val="100000"/>
              </a:lnSpc>
              <a:spcBef>
                <a:spcPts val="0"/>
              </a:spcBef>
              <a:spcAft>
                <a:spcPts val="0"/>
              </a:spcAft>
              <a:buClr>
                <a:srgbClr val="000000"/>
              </a:buClr>
              <a:buSzPts val="2600"/>
              <a:buFont typeface="Calibri"/>
              <a:buChar char="●"/>
            </a:pPr>
            <a:r>
              <a:rPr b="0" i="0" lang="en-GB" sz="4400" u="none" cap="none" strike="noStrike">
                <a:solidFill>
                  <a:srgbClr val="000000"/>
                </a:solidFill>
                <a:latin typeface="Calibri"/>
                <a:ea typeface="Calibri"/>
                <a:cs typeface="Calibri"/>
                <a:sym typeface="Calibri"/>
              </a:rPr>
              <a:t>Gesture</a:t>
            </a:r>
            <a:endParaRPr b="0" i="0" sz="4400" u="none" cap="none" strike="noStrike">
              <a:solidFill>
                <a:srgbClr val="000000"/>
              </a:solidFill>
              <a:latin typeface="Arial"/>
              <a:ea typeface="Arial"/>
              <a:cs typeface="Arial"/>
              <a:sym typeface="Arial"/>
            </a:endParaRPr>
          </a:p>
          <a:p>
            <a:pPr indent="-393700" lvl="0" marL="457200" marR="0" rtl="0" algn="l">
              <a:lnSpc>
                <a:spcPct val="100000"/>
              </a:lnSpc>
              <a:spcBef>
                <a:spcPts val="0"/>
              </a:spcBef>
              <a:spcAft>
                <a:spcPts val="0"/>
              </a:spcAft>
              <a:buClr>
                <a:srgbClr val="000000"/>
              </a:buClr>
              <a:buSzPts val="2600"/>
              <a:buFont typeface="Calibri"/>
              <a:buChar char="●"/>
            </a:pPr>
            <a:r>
              <a:rPr b="0" i="0" lang="en-GB" sz="4400" u="none" cap="none" strike="noStrike">
                <a:solidFill>
                  <a:srgbClr val="000000"/>
                </a:solidFill>
                <a:latin typeface="Calibri"/>
                <a:ea typeface="Calibri"/>
                <a:cs typeface="Calibri"/>
                <a:sym typeface="Calibri"/>
              </a:rPr>
              <a:t>Moving Image</a:t>
            </a:r>
            <a:endParaRPr b="0" i="0" sz="4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g20c4117b6e8_0_234"/>
          <p:cNvSpPr txBox="1"/>
          <p:nvPr/>
        </p:nvSpPr>
        <p:spPr>
          <a:xfrm>
            <a:off x="6454650" y="1500025"/>
            <a:ext cx="5460600" cy="4248300"/>
          </a:xfrm>
          <a:prstGeom prst="rect">
            <a:avLst/>
          </a:prstGeom>
          <a:noFill/>
          <a:ln>
            <a:noFill/>
          </a:ln>
        </p:spPr>
        <p:txBody>
          <a:bodyPr anchorCtr="0" anchor="t" bIns="91425" lIns="91425" spcFirstLastPara="1" rIns="91425" wrap="square" tIns="91425">
            <a:spAutoFit/>
          </a:bodyPr>
          <a:lstStyle/>
          <a:p>
            <a:pPr indent="-393700" lvl="0" marL="457200" marR="0" rtl="0" algn="l">
              <a:lnSpc>
                <a:spcPct val="100000"/>
              </a:lnSpc>
              <a:spcBef>
                <a:spcPts val="0"/>
              </a:spcBef>
              <a:spcAft>
                <a:spcPts val="0"/>
              </a:spcAft>
              <a:buClr>
                <a:schemeClr val="dk1"/>
              </a:buClr>
              <a:buSzPts val="2600"/>
              <a:buFont typeface="Calibri"/>
              <a:buChar char="●"/>
            </a:pPr>
            <a:r>
              <a:rPr b="0" i="0" lang="en-GB" sz="4400" u="none" cap="none" strike="noStrike">
                <a:solidFill>
                  <a:schemeClr val="dk1"/>
                </a:solidFill>
                <a:latin typeface="Calibri"/>
                <a:ea typeface="Calibri"/>
                <a:cs typeface="Calibri"/>
                <a:sym typeface="Calibri"/>
              </a:rPr>
              <a:t>Sound</a:t>
            </a:r>
            <a:endParaRPr b="0" i="0" sz="4400" u="none" cap="none" strike="noStrike">
              <a:solidFill>
                <a:schemeClr val="dk1"/>
              </a:solidFill>
              <a:latin typeface="Arial"/>
              <a:ea typeface="Arial"/>
              <a:cs typeface="Arial"/>
              <a:sym typeface="Arial"/>
            </a:endParaRPr>
          </a:p>
          <a:p>
            <a:pPr indent="-393700" lvl="0" marL="457200" marR="0" rtl="0" algn="l">
              <a:lnSpc>
                <a:spcPct val="100000"/>
              </a:lnSpc>
              <a:spcBef>
                <a:spcPts val="0"/>
              </a:spcBef>
              <a:spcAft>
                <a:spcPts val="0"/>
              </a:spcAft>
              <a:buClr>
                <a:schemeClr val="dk1"/>
              </a:buClr>
              <a:buSzPts val="2600"/>
              <a:buFont typeface="Calibri"/>
              <a:buChar char="●"/>
            </a:pPr>
            <a:r>
              <a:rPr b="0" i="0" lang="en-GB" sz="4400" u="none" cap="none" strike="noStrike">
                <a:solidFill>
                  <a:schemeClr val="dk1"/>
                </a:solidFill>
                <a:latin typeface="Calibri"/>
                <a:ea typeface="Calibri"/>
                <a:cs typeface="Calibri"/>
                <a:sym typeface="Calibri"/>
              </a:rPr>
              <a:t>Gaze</a:t>
            </a:r>
            <a:endParaRPr b="0" i="0" sz="4400" u="none" cap="none" strike="noStrike">
              <a:solidFill>
                <a:schemeClr val="dk1"/>
              </a:solidFill>
              <a:latin typeface="Arial"/>
              <a:ea typeface="Arial"/>
              <a:cs typeface="Arial"/>
              <a:sym typeface="Arial"/>
            </a:endParaRPr>
          </a:p>
          <a:p>
            <a:pPr indent="-393700" lvl="0" marL="457200" marR="0" rtl="0" algn="l">
              <a:lnSpc>
                <a:spcPct val="100000"/>
              </a:lnSpc>
              <a:spcBef>
                <a:spcPts val="0"/>
              </a:spcBef>
              <a:spcAft>
                <a:spcPts val="0"/>
              </a:spcAft>
              <a:buClr>
                <a:schemeClr val="dk1"/>
              </a:buClr>
              <a:buSzPts val="2600"/>
              <a:buFont typeface="Calibri"/>
              <a:buChar char="●"/>
            </a:pPr>
            <a:r>
              <a:rPr b="0" i="0" lang="en-GB" sz="4400" u="none" cap="none" strike="noStrike">
                <a:solidFill>
                  <a:schemeClr val="dk1"/>
                </a:solidFill>
                <a:latin typeface="Calibri"/>
                <a:ea typeface="Calibri"/>
                <a:cs typeface="Calibri"/>
                <a:sym typeface="Calibri"/>
              </a:rPr>
              <a:t>Body language</a:t>
            </a:r>
            <a:endParaRPr b="0" i="0" sz="4400" u="none" cap="none" strike="noStrike">
              <a:solidFill>
                <a:schemeClr val="dk1"/>
              </a:solidFill>
              <a:latin typeface="Arial"/>
              <a:ea typeface="Arial"/>
              <a:cs typeface="Arial"/>
              <a:sym typeface="Arial"/>
            </a:endParaRPr>
          </a:p>
          <a:p>
            <a:pPr indent="-393700" lvl="0" marL="457200" marR="0" rtl="0" algn="l">
              <a:lnSpc>
                <a:spcPct val="100000"/>
              </a:lnSpc>
              <a:spcBef>
                <a:spcPts val="0"/>
              </a:spcBef>
              <a:spcAft>
                <a:spcPts val="0"/>
              </a:spcAft>
              <a:buClr>
                <a:schemeClr val="dk1"/>
              </a:buClr>
              <a:buSzPts val="2600"/>
              <a:buFont typeface="Calibri"/>
              <a:buChar char="●"/>
            </a:pPr>
            <a:r>
              <a:rPr b="0" i="0" lang="en-GB" sz="4400" u="none" cap="none" strike="noStrike">
                <a:solidFill>
                  <a:schemeClr val="dk1"/>
                </a:solidFill>
                <a:latin typeface="Calibri"/>
                <a:ea typeface="Calibri"/>
                <a:cs typeface="Calibri"/>
                <a:sym typeface="Calibri"/>
              </a:rPr>
              <a:t>Colour?</a:t>
            </a:r>
            <a:endParaRPr b="0" i="0" sz="4400" u="none" cap="none" strike="noStrike">
              <a:solidFill>
                <a:schemeClr val="dk1"/>
              </a:solidFill>
              <a:latin typeface="Arial"/>
              <a:ea typeface="Arial"/>
              <a:cs typeface="Arial"/>
              <a:sym typeface="Arial"/>
            </a:endParaRPr>
          </a:p>
          <a:p>
            <a:pPr indent="-393700" lvl="0" marL="457200" marR="0" rtl="0" algn="l">
              <a:lnSpc>
                <a:spcPct val="100000"/>
              </a:lnSpc>
              <a:spcBef>
                <a:spcPts val="0"/>
              </a:spcBef>
              <a:spcAft>
                <a:spcPts val="0"/>
              </a:spcAft>
              <a:buClr>
                <a:schemeClr val="dk1"/>
              </a:buClr>
              <a:buSzPts val="2600"/>
              <a:buFont typeface="Calibri"/>
              <a:buChar char="●"/>
            </a:pPr>
            <a:r>
              <a:rPr b="0" i="0" lang="en-GB" sz="4400" u="none" cap="none" strike="noStrike">
                <a:solidFill>
                  <a:schemeClr val="dk1"/>
                </a:solidFill>
                <a:latin typeface="Calibri"/>
                <a:ea typeface="Calibri"/>
                <a:cs typeface="Calibri"/>
                <a:sym typeface="Calibri"/>
              </a:rPr>
              <a:t>Typography? </a:t>
            </a:r>
            <a:endParaRPr b="0" i="0" sz="4400" u="none" cap="none" strike="noStrike">
              <a:solidFill>
                <a:schemeClr val="dk1"/>
              </a:solidFill>
              <a:latin typeface="Arial"/>
              <a:ea typeface="Arial"/>
              <a:cs typeface="Arial"/>
              <a:sym typeface="Arial"/>
            </a:endParaRPr>
          </a:p>
          <a:p>
            <a:pPr indent="-393700" lvl="0" marL="457200" marR="0" rtl="0" algn="l">
              <a:lnSpc>
                <a:spcPct val="100000"/>
              </a:lnSpc>
              <a:spcBef>
                <a:spcPts val="0"/>
              </a:spcBef>
              <a:spcAft>
                <a:spcPts val="0"/>
              </a:spcAft>
              <a:buClr>
                <a:schemeClr val="dk1"/>
              </a:buClr>
              <a:buSzPts val="2600"/>
              <a:buFont typeface="Calibri"/>
              <a:buChar char="●"/>
            </a:pPr>
            <a:r>
              <a:rPr b="0" i="0" lang="en-GB" sz="4400" u="none" cap="none" strike="noStrike">
                <a:solidFill>
                  <a:schemeClr val="dk1"/>
                </a:solidFill>
                <a:latin typeface="Calibri"/>
                <a:ea typeface="Calibri"/>
                <a:cs typeface="Calibri"/>
                <a:sym typeface="Calibri"/>
              </a:rPr>
              <a:t>Others?</a:t>
            </a:r>
            <a:endParaRPr b="0" i="0" sz="4400" u="none" cap="none" strike="noStrike">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g17dbf8fbf6b_1_0"/>
          <p:cNvSpPr txBox="1"/>
          <p:nvPr/>
        </p:nvSpPr>
        <p:spPr>
          <a:xfrm>
            <a:off x="152400" y="6190125"/>
            <a:ext cx="101922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600"/>
              <a:buFont typeface="Arial"/>
              <a:buNone/>
            </a:pPr>
            <a:r>
              <a:rPr b="1" i="0" lang="en-GB" sz="2600" u="none" cap="none" strike="noStrike">
                <a:solidFill>
                  <a:schemeClr val="dk1"/>
                </a:solidFill>
                <a:latin typeface="Arial"/>
                <a:ea typeface="Arial"/>
                <a:cs typeface="Arial"/>
                <a:sym typeface="Arial"/>
              </a:rPr>
              <a:t>https://warwick.padlet.org/annamdonnelly/6ug5xuplsdh23lte</a:t>
            </a:r>
            <a:endParaRPr b="0" i="0" sz="100" u="none" cap="none" strike="noStrike">
              <a:solidFill>
                <a:srgbClr val="000000"/>
              </a:solidFill>
              <a:latin typeface="Arial"/>
              <a:ea typeface="Arial"/>
              <a:cs typeface="Arial"/>
              <a:sym typeface="Arial"/>
            </a:endParaRPr>
          </a:p>
        </p:txBody>
      </p:sp>
      <p:pic>
        <p:nvPicPr>
          <p:cNvPr id="347" name="Google Shape;347;g17dbf8fbf6b_1_0"/>
          <p:cNvPicPr preferRelativeResize="0"/>
          <p:nvPr/>
        </p:nvPicPr>
        <p:blipFill>
          <a:blip r:embed="rId3">
            <a:alphaModFix/>
          </a:blip>
          <a:stretch>
            <a:fillRect/>
          </a:stretch>
        </p:blipFill>
        <p:spPr>
          <a:xfrm>
            <a:off x="0" y="0"/>
            <a:ext cx="12192002" cy="5845469"/>
          </a:xfrm>
          <a:prstGeom prst="rect">
            <a:avLst/>
          </a:prstGeom>
          <a:noFill/>
          <a:ln>
            <a:noFill/>
          </a:ln>
        </p:spPr>
      </p:pic>
      <p:sp>
        <p:nvSpPr>
          <p:cNvPr id="348" name="Google Shape;348;g17dbf8fbf6b_1_0"/>
          <p:cNvSpPr txBox="1"/>
          <p:nvPr/>
        </p:nvSpPr>
        <p:spPr>
          <a:xfrm>
            <a:off x="5093500" y="0"/>
            <a:ext cx="6748200" cy="708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700"/>
              <a:buFont typeface="Arial"/>
              <a:buNone/>
            </a:pPr>
            <a:r>
              <a:rPr b="0" i="0" lang="en-GB" sz="1700" u="none" cap="none" strike="noStrike">
                <a:solidFill>
                  <a:schemeClr val="lt1"/>
                </a:solidFill>
                <a:latin typeface="Calibri"/>
                <a:ea typeface="Calibri"/>
                <a:cs typeface="Calibri"/>
                <a:sym typeface="Calibri"/>
              </a:rPr>
              <a:t>Explore all of these and select one you want to explore with your sample group. Consider the themes it brings up linked to the environment.</a:t>
            </a:r>
            <a:endParaRPr b="0" i="0" sz="1700" u="none" cap="none" strike="noStrike">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g20c4117b6e8_0_150"/>
          <p:cNvSpPr txBox="1"/>
          <p:nvPr>
            <p:ph idx="1" type="body"/>
          </p:nvPr>
        </p:nvSpPr>
        <p:spPr>
          <a:xfrm>
            <a:off x="2279650" y="2017714"/>
            <a:ext cx="8127900" cy="4840200"/>
          </a:xfrm>
          <a:prstGeom prst="rect">
            <a:avLst/>
          </a:prstGeom>
          <a:noFill/>
          <a:ln>
            <a:noFill/>
          </a:ln>
        </p:spPr>
        <p:txBody>
          <a:bodyPr anchorCtr="0" anchor="t" bIns="45700" lIns="91425" spcFirstLastPara="1" rIns="91425" wrap="square" tIns="45700">
            <a:noAutofit/>
          </a:bodyPr>
          <a:lstStyle/>
          <a:p>
            <a:pPr indent="-457200" lvl="0" marL="457200" rtl="0" algn="l">
              <a:lnSpc>
                <a:spcPct val="100000"/>
              </a:lnSpc>
              <a:spcBef>
                <a:spcPts val="0"/>
              </a:spcBef>
              <a:spcAft>
                <a:spcPts val="0"/>
              </a:spcAft>
              <a:buClr>
                <a:schemeClr val="dk1"/>
              </a:buClr>
              <a:buSzPts val="3200"/>
              <a:buFont typeface="Noto Sans"/>
              <a:buNone/>
            </a:pPr>
            <a:r>
              <a:t/>
            </a:r>
            <a:endParaRPr/>
          </a:p>
          <a:p>
            <a:pPr indent="-457200" lvl="0" marL="457200" rtl="0" algn="l">
              <a:lnSpc>
                <a:spcPct val="100000"/>
              </a:lnSpc>
              <a:spcBef>
                <a:spcPts val="400"/>
              </a:spcBef>
              <a:spcAft>
                <a:spcPts val="0"/>
              </a:spcAft>
              <a:buClr>
                <a:schemeClr val="dk1"/>
              </a:buClr>
              <a:buSzPts val="2000"/>
              <a:buFont typeface="Noto Sans"/>
              <a:buNone/>
            </a:pPr>
            <a:r>
              <a:rPr lang="en-GB" sz="2000"/>
              <a:t>    </a:t>
            </a:r>
            <a:endParaRPr sz="2000">
              <a:solidFill>
                <a:srgbClr val="194934"/>
              </a:solidFill>
            </a:endParaRPr>
          </a:p>
        </p:txBody>
      </p:sp>
      <p:sp>
        <p:nvSpPr>
          <p:cNvPr id="355" name="Google Shape;355;g20c4117b6e8_0_150"/>
          <p:cNvSpPr txBox="1"/>
          <p:nvPr/>
        </p:nvSpPr>
        <p:spPr>
          <a:xfrm>
            <a:off x="452063" y="233441"/>
            <a:ext cx="11414700" cy="5427600"/>
          </a:xfrm>
          <a:prstGeom prst="rect">
            <a:avLst/>
          </a:prstGeom>
          <a:solidFill>
            <a:srgbClr val="17E9C6"/>
          </a:solidFill>
          <a:ln cap="flat" cmpd="sng" w="9525">
            <a:solidFill>
              <a:srgbClr val="CCFFCC"/>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1" i="0" lang="en-GB" sz="6600" u="none" cap="none" strike="noStrike">
                <a:solidFill>
                  <a:srgbClr val="0070C0"/>
                </a:solidFill>
                <a:latin typeface="Calibri"/>
                <a:ea typeface="Calibri"/>
                <a:cs typeface="Calibri"/>
                <a:sym typeface="Calibri"/>
              </a:rPr>
              <a:t>Reading Picturebook Research </a:t>
            </a:r>
            <a:endParaRPr b="1" i="0" sz="6600" u="none" cap="none" strike="noStrike">
              <a:solidFill>
                <a:srgbClr val="000000"/>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g20c4117b6e8_0_563"/>
          <p:cNvSpPr txBox="1"/>
          <p:nvPr/>
        </p:nvSpPr>
        <p:spPr>
          <a:xfrm>
            <a:off x="452075" y="233449"/>
            <a:ext cx="11414700" cy="845100"/>
          </a:xfrm>
          <a:prstGeom prst="rect">
            <a:avLst/>
          </a:prstGeom>
          <a:solidFill>
            <a:srgbClr val="17E9C6"/>
          </a:solidFill>
          <a:ln cap="flat" cmpd="sng" w="9525">
            <a:solidFill>
              <a:srgbClr val="CCFFCC"/>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1" i="0" lang="en-GB" sz="5500" u="none" cap="none" strike="noStrike">
                <a:solidFill>
                  <a:srgbClr val="0070C0"/>
                </a:solidFill>
                <a:latin typeface="Calibri"/>
                <a:ea typeface="Calibri"/>
                <a:cs typeface="Calibri"/>
                <a:sym typeface="Calibri"/>
              </a:rPr>
              <a:t>‘Slow Looking’</a:t>
            </a:r>
            <a:endParaRPr b="1" i="0" sz="5500" u="none" cap="none" strike="noStrike">
              <a:solidFill>
                <a:srgbClr val="000000"/>
              </a:solidFill>
              <a:latin typeface="Calibri"/>
              <a:ea typeface="Calibri"/>
              <a:cs typeface="Calibri"/>
              <a:sym typeface="Calibri"/>
            </a:endParaRPr>
          </a:p>
        </p:txBody>
      </p:sp>
      <p:pic>
        <p:nvPicPr>
          <p:cNvPr id="362" name="Google Shape;362;g20c4117b6e8_0_563"/>
          <p:cNvPicPr preferRelativeResize="0"/>
          <p:nvPr/>
        </p:nvPicPr>
        <p:blipFill rotWithShape="1">
          <a:blip r:embed="rId3">
            <a:alphaModFix/>
          </a:blip>
          <a:srcRect b="0" l="0" r="0" t="0"/>
          <a:stretch/>
        </p:blipFill>
        <p:spPr>
          <a:xfrm>
            <a:off x="537500" y="1282049"/>
            <a:ext cx="9163411" cy="5474651"/>
          </a:xfrm>
          <a:prstGeom prst="rect">
            <a:avLst/>
          </a:prstGeom>
          <a:noFill/>
          <a:ln>
            <a:noFill/>
          </a:ln>
        </p:spPr>
      </p:pic>
      <p:pic>
        <p:nvPicPr>
          <p:cNvPr id="363" name="Google Shape;363;g20c4117b6e8_0_563"/>
          <p:cNvPicPr preferRelativeResize="0"/>
          <p:nvPr/>
        </p:nvPicPr>
        <p:blipFill rotWithShape="1">
          <a:blip r:embed="rId4">
            <a:alphaModFix/>
          </a:blip>
          <a:srcRect b="0" l="0" r="0" t="0"/>
          <a:stretch/>
        </p:blipFill>
        <p:spPr>
          <a:xfrm>
            <a:off x="10029250" y="2432643"/>
            <a:ext cx="1837525" cy="27790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g17dbf8fbf6b_1_11"/>
          <p:cNvSpPr txBox="1"/>
          <p:nvPr/>
        </p:nvSpPr>
        <p:spPr>
          <a:xfrm>
            <a:off x="452063" y="233441"/>
            <a:ext cx="11414700" cy="5427600"/>
          </a:xfrm>
          <a:prstGeom prst="rect">
            <a:avLst/>
          </a:prstGeom>
          <a:solidFill>
            <a:srgbClr val="17E9C6"/>
          </a:solidFill>
          <a:ln cap="flat" cmpd="sng" w="9525">
            <a:solidFill>
              <a:srgbClr val="CCFFCC"/>
            </a:solidFill>
            <a:prstDash val="solid"/>
            <a:round/>
            <a:headEnd len="sm" w="sm" type="none"/>
            <a:tailEnd len="sm" w="sm" type="none"/>
          </a:ln>
        </p:spPr>
        <p:txBody>
          <a:bodyPr anchorCtr="0" anchor="ctr" bIns="34275" lIns="68550" spcFirstLastPara="1" rIns="68550" wrap="square" tIns="34275">
            <a:noAutofit/>
          </a:bodyPr>
          <a:lstStyle/>
          <a:p>
            <a:pPr indent="0" lvl="0" marL="0" rtl="0" algn="ctr">
              <a:spcBef>
                <a:spcPts val="0"/>
              </a:spcBef>
              <a:spcAft>
                <a:spcPts val="0"/>
              </a:spcAft>
              <a:buNone/>
            </a:pPr>
            <a:r>
              <a:t/>
            </a:r>
            <a:endParaRPr b="1" sz="6000">
              <a:solidFill>
                <a:srgbClr val="4A86E8"/>
              </a:solidFill>
              <a:latin typeface="Calibri"/>
              <a:ea typeface="Calibri"/>
              <a:cs typeface="Calibri"/>
              <a:sym typeface="Calibri"/>
            </a:endParaRPr>
          </a:p>
          <a:p>
            <a:pPr indent="0" lvl="0" marL="0" rtl="0" algn="ctr">
              <a:spcBef>
                <a:spcPts val="0"/>
              </a:spcBef>
              <a:spcAft>
                <a:spcPts val="0"/>
              </a:spcAft>
              <a:buNone/>
            </a:pPr>
            <a:r>
              <a:rPr b="1" lang="en-GB" sz="6000">
                <a:solidFill>
                  <a:srgbClr val="4A86E8"/>
                </a:solidFill>
                <a:latin typeface="Calibri"/>
                <a:ea typeface="Calibri"/>
                <a:cs typeface="Calibri"/>
                <a:sym typeface="Calibri"/>
              </a:rPr>
              <a:t>Hopeful Learning </a:t>
            </a:r>
            <a:endParaRPr b="1" sz="6000">
              <a:solidFill>
                <a:srgbClr val="4A86E8"/>
              </a:solidFill>
              <a:latin typeface="Calibri"/>
              <a:ea typeface="Calibri"/>
              <a:cs typeface="Calibri"/>
              <a:sym typeface="Calibri"/>
            </a:endParaRPr>
          </a:p>
          <a:p>
            <a:pPr indent="0" lvl="0" marL="0" rtl="0" algn="ctr">
              <a:spcBef>
                <a:spcPts val="0"/>
              </a:spcBef>
              <a:spcAft>
                <a:spcPts val="0"/>
              </a:spcAft>
              <a:buNone/>
            </a:pPr>
            <a:r>
              <a:rPr b="1" lang="en-GB" sz="6000">
                <a:solidFill>
                  <a:srgbClr val="4A86E8"/>
                </a:solidFill>
                <a:latin typeface="Calibri"/>
                <a:ea typeface="Calibri"/>
                <a:cs typeface="Calibri"/>
                <a:sym typeface="Calibri"/>
              </a:rPr>
              <a:t>+</a:t>
            </a:r>
            <a:endParaRPr b="1" sz="6000">
              <a:solidFill>
                <a:srgbClr val="4A86E8"/>
              </a:solidFill>
              <a:latin typeface="Calibri"/>
              <a:ea typeface="Calibri"/>
              <a:cs typeface="Calibri"/>
              <a:sym typeface="Calibri"/>
            </a:endParaRPr>
          </a:p>
          <a:p>
            <a:pPr indent="0" lvl="0" marL="0" rtl="0" algn="ctr">
              <a:spcBef>
                <a:spcPts val="0"/>
              </a:spcBef>
              <a:spcAft>
                <a:spcPts val="0"/>
              </a:spcAft>
              <a:buNone/>
            </a:pPr>
            <a:r>
              <a:rPr b="1" lang="en-GB" sz="6000">
                <a:solidFill>
                  <a:srgbClr val="4A86E8"/>
                </a:solidFill>
                <a:latin typeface="Calibri"/>
                <a:ea typeface="Calibri"/>
                <a:cs typeface="Calibri"/>
                <a:sym typeface="Calibri"/>
              </a:rPr>
              <a:t>Positive Action</a:t>
            </a:r>
            <a:endParaRPr b="1" sz="6000">
              <a:solidFill>
                <a:srgbClr val="4A86E8"/>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400"/>
              <a:buFont typeface="Arial"/>
              <a:buNone/>
            </a:pPr>
            <a:r>
              <a:t/>
            </a:r>
            <a:endParaRPr b="1" i="0" sz="4600" u="none" cap="none" strike="noStrike">
              <a:solidFill>
                <a:srgbClr val="0070C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400"/>
              <a:buFont typeface="Arial"/>
              <a:buNone/>
            </a:pPr>
            <a:r>
              <a:t/>
            </a:r>
            <a:endParaRPr b="1" i="0" sz="4600" u="none" cap="none" strike="noStrike">
              <a:solidFill>
                <a:srgbClr val="0070C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400"/>
              <a:buFont typeface="Arial"/>
              <a:buNone/>
            </a:pPr>
            <a:r>
              <a:rPr b="1" i="0" lang="en-GB" sz="4600" u="none" cap="none" strike="noStrike">
                <a:solidFill>
                  <a:srgbClr val="0070C0"/>
                </a:solidFill>
                <a:latin typeface="Calibri"/>
                <a:ea typeface="Calibri"/>
                <a:cs typeface="Calibri"/>
                <a:sym typeface="Calibri"/>
              </a:rPr>
              <a:t> </a:t>
            </a:r>
            <a:endParaRPr b="1" i="0" sz="4600" u="none" cap="none" strike="noStrike">
              <a:solidFill>
                <a:srgbClr val="000000"/>
              </a:solidFill>
              <a:latin typeface="Calibri"/>
              <a:ea typeface="Calibri"/>
              <a:cs typeface="Calibri"/>
              <a:sym typeface="Calibri"/>
            </a:endParaRPr>
          </a:p>
        </p:txBody>
      </p:sp>
      <p:sp>
        <p:nvSpPr>
          <p:cNvPr id="370" name="Google Shape;370;g17dbf8fbf6b_1_11"/>
          <p:cNvSpPr txBox="1"/>
          <p:nvPr/>
        </p:nvSpPr>
        <p:spPr>
          <a:xfrm>
            <a:off x="2106325" y="3576000"/>
            <a:ext cx="9663000" cy="6465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000"/>
              <a:buFont typeface="Arial"/>
              <a:buNone/>
            </a:pPr>
            <a:r>
              <a:t/>
            </a:r>
            <a:endParaRPr b="1" i="0" sz="3000" u="none" cap="none" strike="noStrike">
              <a:solidFill>
                <a:srgbClr val="0070C0"/>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3"/>
          <p:cNvSpPr txBox="1"/>
          <p:nvPr>
            <p:ph type="title"/>
          </p:nvPr>
        </p:nvSpPr>
        <p:spPr>
          <a:xfrm>
            <a:off x="203199" y="135978"/>
            <a:ext cx="11687071" cy="761216"/>
          </a:xfrm>
          <a:prstGeom prst="rect">
            <a:avLst/>
          </a:prstGeom>
          <a:solidFill>
            <a:srgbClr val="17E9C6"/>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GB"/>
              <a:t>Learning Aim</a:t>
            </a:r>
            <a:endParaRPr/>
          </a:p>
        </p:txBody>
      </p:sp>
      <p:sp>
        <p:nvSpPr>
          <p:cNvPr id="234" name="Google Shape;234;p3"/>
          <p:cNvSpPr txBox="1"/>
          <p:nvPr>
            <p:ph idx="1" type="body"/>
          </p:nvPr>
        </p:nvSpPr>
        <p:spPr>
          <a:xfrm>
            <a:off x="252463" y="1067450"/>
            <a:ext cx="11588539" cy="95486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3200"/>
              <a:buNone/>
            </a:pPr>
            <a:r>
              <a:rPr b="1" lang="en-GB"/>
              <a:t>To deepen understanding of environmental children’s literature</a:t>
            </a:r>
            <a:endParaRPr sz="3600"/>
          </a:p>
        </p:txBody>
      </p:sp>
      <p:sp>
        <p:nvSpPr>
          <p:cNvPr id="235" name="Google Shape;235;p3"/>
          <p:cNvSpPr txBox="1"/>
          <p:nvPr/>
        </p:nvSpPr>
        <p:spPr>
          <a:xfrm>
            <a:off x="203198" y="1852061"/>
            <a:ext cx="11687071" cy="578405"/>
          </a:xfrm>
          <a:prstGeom prst="rect">
            <a:avLst/>
          </a:prstGeom>
          <a:solidFill>
            <a:srgbClr val="17E9C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1" i="0" lang="en-GB" sz="4400" u="none" cap="none" strike="noStrike">
                <a:solidFill>
                  <a:srgbClr val="000000"/>
                </a:solidFill>
                <a:latin typeface="Calibri"/>
                <a:ea typeface="Calibri"/>
                <a:cs typeface="Calibri"/>
                <a:sym typeface="Calibri"/>
              </a:rPr>
              <a:t>Objectives</a:t>
            </a:r>
            <a:endParaRPr b="0" i="0" sz="1400" u="none" cap="none" strike="noStrike">
              <a:solidFill>
                <a:srgbClr val="000000"/>
              </a:solidFill>
              <a:latin typeface="Arial"/>
              <a:ea typeface="Arial"/>
              <a:cs typeface="Arial"/>
              <a:sym typeface="Arial"/>
            </a:endParaRPr>
          </a:p>
        </p:txBody>
      </p:sp>
      <p:sp>
        <p:nvSpPr>
          <p:cNvPr id="236" name="Google Shape;236;p3"/>
          <p:cNvSpPr txBox="1"/>
          <p:nvPr/>
        </p:nvSpPr>
        <p:spPr>
          <a:xfrm>
            <a:off x="252463" y="2569034"/>
            <a:ext cx="11588539" cy="3708475"/>
          </a:xfrm>
          <a:prstGeom prst="rect">
            <a:avLst/>
          </a:prstGeom>
          <a:noFill/>
          <a:ln>
            <a:noFill/>
          </a:ln>
        </p:spPr>
        <p:txBody>
          <a:bodyPr anchorCtr="0" anchor="t" bIns="45700" lIns="91425" spcFirstLastPara="1" rIns="91425" wrap="square" tIns="45700">
            <a:noAutofit/>
          </a:bodyPr>
          <a:lstStyle/>
          <a:p>
            <a:pPr indent="-444500" lvl="0" marL="457200" marR="0" rtl="0" algn="l">
              <a:lnSpc>
                <a:spcPct val="100000"/>
              </a:lnSpc>
              <a:spcBef>
                <a:spcPts val="0"/>
              </a:spcBef>
              <a:spcAft>
                <a:spcPts val="0"/>
              </a:spcAft>
              <a:buClr>
                <a:srgbClr val="000000"/>
              </a:buClr>
              <a:buSzPts val="3500"/>
              <a:buFont typeface="Calibri"/>
              <a:buChar char="-"/>
            </a:pPr>
            <a:r>
              <a:rPr b="0" i="0" lang="en-GB" sz="2800" u="none" cap="none" strike="noStrike">
                <a:solidFill>
                  <a:srgbClr val="000000"/>
                </a:solidFill>
                <a:latin typeface="Calibri"/>
                <a:ea typeface="Calibri"/>
                <a:cs typeface="Calibri"/>
                <a:sym typeface="Calibri"/>
              </a:rPr>
              <a:t>Examine the </a:t>
            </a:r>
            <a:r>
              <a:rPr b="1" i="0" lang="en-GB" sz="2800" u="none" cap="none" strike="noStrike">
                <a:solidFill>
                  <a:srgbClr val="4A86E8"/>
                </a:solidFill>
                <a:latin typeface="Calibri"/>
                <a:ea typeface="Calibri"/>
                <a:cs typeface="Calibri"/>
                <a:sym typeface="Calibri"/>
              </a:rPr>
              <a:t>theoretical</a:t>
            </a:r>
            <a:r>
              <a:rPr b="1" i="0" lang="en-GB" sz="2800" u="none" cap="none" strike="noStrike">
                <a:solidFill>
                  <a:srgbClr val="9900FF"/>
                </a:solidFill>
                <a:latin typeface="Calibri"/>
                <a:ea typeface="Calibri"/>
                <a:cs typeface="Calibri"/>
                <a:sym typeface="Calibri"/>
              </a:rPr>
              <a:t> </a:t>
            </a:r>
            <a:r>
              <a:rPr b="0" i="0" lang="en-GB" sz="2800" u="none" cap="none" strike="noStrike">
                <a:solidFill>
                  <a:srgbClr val="000000"/>
                </a:solidFill>
                <a:latin typeface="Calibri"/>
                <a:ea typeface="Calibri"/>
                <a:cs typeface="Calibri"/>
                <a:sym typeface="Calibri"/>
              </a:rPr>
              <a:t>and</a:t>
            </a:r>
            <a:r>
              <a:rPr b="1" i="0" lang="en-GB" sz="2800" u="none" cap="none" strike="noStrike">
                <a:solidFill>
                  <a:srgbClr val="4A86E8"/>
                </a:solidFill>
                <a:latin typeface="Calibri"/>
                <a:ea typeface="Calibri"/>
                <a:cs typeface="Calibri"/>
                <a:sym typeface="Calibri"/>
              </a:rPr>
              <a:t> educational context</a:t>
            </a:r>
            <a:r>
              <a:rPr b="0" i="0" lang="en-GB" sz="2800" u="none" cap="none" strike="noStrike">
                <a:solidFill>
                  <a:srgbClr val="000000"/>
                </a:solidFill>
                <a:latin typeface="Calibri"/>
                <a:ea typeface="Calibri"/>
                <a:cs typeface="Calibri"/>
                <a:sym typeface="Calibri"/>
              </a:rPr>
              <a:t> in which environmental children’s literature sits</a:t>
            </a:r>
            <a:endParaRPr b="0" i="0" sz="2800" u="none" cap="none" strike="noStrike">
              <a:solidFill>
                <a:srgbClr val="000000"/>
              </a:solidFill>
              <a:latin typeface="Calibri"/>
              <a:ea typeface="Calibri"/>
              <a:cs typeface="Calibri"/>
              <a:sym typeface="Calibri"/>
            </a:endParaRPr>
          </a:p>
          <a:p>
            <a:pPr indent="-406400" lvl="0" marL="457200" marR="0" rtl="0" algn="l">
              <a:lnSpc>
                <a:spcPct val="100000"/>
              </a:lnSpc>
              <a:spcBef>
                <a:spcPts val="0"/>
              </a:spcBef>
              <a:spcAft>
                <a:spcPts val="0"/>
              </a:spcAft>
              <a:buClr>
                <a:srgbClr val="000000"/>
              </a:buClr>
              <a:buSzPts val="2800"/>
              <a:buFont typeface="Calibri"/>
              <a:buChar char="-"/>
            </a:pPr>
            <a:r>
              <a:rPr b="0" i="0" lang="en-GB" sz="2800" u="none" cap="none" strike="noStrike">
                <a:solidFill>
                  <a:srgbClr val="000000"/>
                </a:solidFill>
                <a:latin typeface="Calibri"/>
                <a:ea typeface="Calibri"/>
                <a:cs typeface="Calibri"/>
                <a:sym typeface="Calibri"/>
              </a:rPr>
              <a:t>Explore some high quality environmental children’s literature </a:t>
            </a:r>
            <a:endParaRPr b="0" i="0" sz="2800" u="none" cap="none" strike="noStrike">
              <a:solidFill>
                <a:srgbClr val="000000"/>
              </a:solidFill>
              <a:latin typeface="Calibri"/>
              <a:ea typeface="Calibri"/>
              <a:cs typeface="Calibri"/>
              <a:sym typeface="Calibri"/>
            </a:endParaRPr>
          </a:p>
          <a:p>
            <a:pPr indent="-406400" lvl="0" marL="457200" marR="0" rtl="0" algn="l">
              <a:lnSpc>
                <a:spcPct val="100000"/>
              </a:lnSpc>
              <a:spcBef>
                <a:spcPts val="0"/>
              </a:spcBef>
              <a:spcAft>
                <a:spcPts val="0"/>
              </a:spcAft>
              <a:buClr>
                <a:srgbClr val="000000"/>
              </a:buClr>
              <a:buSzPts val="2800"/>
              <a:buFont typeface="Calibri"/>
              <a:buChar char="-"/>
            </a:pPr>
            <a:r>
              <a:rPr b="0" i="0" lang="en-GB" sz="2800" u="none" cap="none" strike="noStrike">
                <a:solidFill>
                  <a:srgbClr val="000000"/>
                </a:solidFill>
                <a:latin typeface="Calibri"/>
                <a:ea typeface="Calibri"/>
                <a:cs typeface="Calibri"/>
                <a:sym typeface="Calibri"/>
              </a:rPr>
              <a:t>Consider the</a:t>
            </a:r>
            <a:r>
              <a:rPr b="1" i="0" lang="en-GB" sz="2800" u="none" cap="none" strike="noStrike">
                <a:solidFill>
                  <a:srgbClr val="4A86E8"/>
                </a:solidFill>
                <a:latin typeface="Calibri"/>
                <a:ea typeface="Calibri"/>
                <a:cs typeface="Calibri"/>
                <a:sym typeface="Calibri"/>
              </a:rPr>
              <a:t> design choices</a:t>
            </a:r>
            <a:r>
              <a:rPr b="0" i="0" lang="en-GB" sz="2800" u="none" cap="none" strike="noStrike">
                <a:solidFill>
                  <a:srgbClr val="000000"/>
                </a:solidFill>
                <a:latin typeface="Calibri"/>
                <a:ea typeface="Calibri"/>
                <a:cs typeface="Calibri"/>
                <a:sym typeface="Calibri"/>
              </a:rPr>
              <a:t> that artists make </a:t>
            </a:r>
            <a:endParaRPr b="0" i="0" sz="2800" u="none" cap="none" strike="noStrike">
              <a:solidFill>
                <a:srgbClr val="000000"/>
              </a:solidFill>
              <a:latin typeface="Calibri"/>
              <a:ea typeface="Calibri"/>
              <a:cs typeface="Calibri"/>
              <a:sym typeface="Calibri"/>
            </a:endParaRPr>
          </a:p>
          <a:p>
            <a:pPr indent="-406400" lvl="0" marL="457200" marR="0" rtl="0" algn="l">
              <a:lnSpc>
                <a:spcPct val="100000"/>
              </a:lnSpc>
              <a:spcBef>
                <a:spcPts val="0"/>
              </a:spcBef>
              <a:spcAft>
                <a:spcPts val="0"/>
              </a:spcAft>
              <a:buClr>
                <a:srgbClr val="000000"/>
              </a:buClr>
              <a:buSzPts val="2800"/>
              <a:buFont typeface="Calibri"/>
              <a:buChar char="-"/>
            </a:pPr>
            <a:r>
              <a:rPr b="0" i="0" lang="en-GB" sz="2800" u="none" cap="none" strike="noStrike">
                <a:solidFill>
                  <a:srgbClr val="000000"/>
                </a:solidFill>
                <a:latin typeface="Calibri"/>
                <a:ea typeface="Calibri"/>
                <a:cs typeface="Calibri"/>
                <a:sym typeface="Calibri"/>
              </a:rPr>
              <a:t>Understand</a:t>
            </a:r>
            <a:r>
              <a:rPr b="1" i="0" lang="en-GB" sz="2800" u="none" cap="none" strike="noStrike">
                <a:solidFill>
                  <a:srgbClr val="4A86E8"/>
                </a:solidFill>
                <a:latin typeface="Calibri"/>
                <a:ea typeface="Calibri"/>
                <a:cs typeface="Calibri"/>
                <a:sym typeface="Calibri"/>
              </a:rPr>
              <a:t> research</a:t>
            </a:r>
            <a:r>
              <a:rPr b="0" i="0" lang="en-GB" sz="2800" u="none" cap="none" strike="noStrike">
                <a:solidFill>
                  <a:srgbClr val="000000"/>
                </a:solidFill>
                <a:latin typeface="Calibri"/>
                <a:ea typeface="Calibri"/>
                <a:cs typeface="Calibri"/>
                <a:sym typeface="Calibri"/>
              </a:rPr>
              <a:t> linked to how picture book could be explored </a:t>
            </a:r>
            <a:endParaRPr b="0" i="0" sz="2800" u="none" cap="none" strike="noStrike">
              <a:solidFill>
                <a:srgbClr val="000000"/>
              </a:solidFill>
              <a:latin typeface="Calibri"/>
              <a:ea typeface="Calibri"/>
              <a:cs typeface="Calibri"/>
              <a:sym typeface="Calibri"/>
            </a:endParaRPr>
          </a:p>
          <a:p>
            <a:pPr indent="-406400" lvl="0" marL="457200" marR="0" rtl="0" algn="l">
              <a:lnSpc>
                <a:spcPct val="100000"/>
              </a:lnSpc>
              <a:spcBef>
                <a:spcPts val="0"/>
              </a:spcBef>
              <a:spcAft>
                <a:spcPts val="0"/>
              </a:spcAft>
              <a:buClr>
                <a:srgbClr val="000000"/>
              </a:buClr>
              <a:buSzPts val="2800"/>
              <a:buFont typeface="Calibri"/>
              <a:buChar char="-"/>
            </a:pPr>
            <a:r>
              <a:rPr b="0" i="0" lang="en-GB" sz="2800" u="none" cap="none" strike="noStrike">
                <a:solidFill>
                  <a:srgbClr val="000000"/>
                </a:solidFill>
                <a:latin typeface="Calibri"/>
                <a:ea typeface="Calibri"/>
                <a:cs typeface="Calibri"/>
                <a:sym typeface="Calibri"/>
              </a:rPr>
              <a:t>Consider how this might be used as a</a:t>
            </a:r>
            <a:r>
              <a:rPr b="1" i="0" lang="en-GB" sz="2800" u="none" cap="none" strike="noStrike">
                <a:solidFill>
                  <a:srgbClr val="4A86E8"/>
                </a:solidFill>
                <a:latin typeface="Calibri"/>
                <a:ea typeface="Calibri"/>
                <a:cs typeface="Calibri"/>
                <a:sym typeface="Calibri"/>
              </a:rPr>
              <a:t> starting point</a:t>
            </a:r>
            <a:r>
              <a:rPr b="0" i="0" lang="en-GB" sz="2800" u="none" cap="none" strike="noStrike">
                <a:solidFill>
                  <a:srgbClr val="000000"/>
                </a:solidFill>
                <a:latin typeface="Calibri"/>
                <a:ea typeface="Calibri"/>
                <a:cs typeface="Calibri"/>
                <a:sym typeface="Calibri"/>
              </a:rPr>
              <a:t> to</a:t>
            </a:r>
            <a:r>
              <a:rPr b="1" i="0" lang="en-GB" sz="2800" u="none" cap="none" strike="noStrike">
                <a:solidFill>
                  <a:srgbClr val="4A86E8"/>
                </a:solidFill>
                <a:latin typeface="Calibri"/>
                <a:ea typeface="Calibri"/>
                <a:cs typeface="Calibri"/>
                <a:sym typeface="Calibri"/>
              </a:rPr>
              <a:t> inspire </a:t>
            </a:r>
            <a:r>
              <a:rPr b="1" i="0" lang="en-GB" sz="2800" u="none" cap="none" strike="noStrike">
                <a:solidFill>
                  <a:srgbClr val="4A86E8"/>
                </a:solidFill>
                <a:latin typeface="Calibri"/>
                <a:ea typeface="Calibri"/>
                <a:cs typeface="Calibri"/>
                <a:sym typeface="Calibri"/>
              </a:rPr>
              <a:t>HOPEFUL </a:t>
            </a:r>
            <a:r>
              <a:rPr b="1" i="0" lang="en-GB" sz="2800" u="none" cap="none" strike="noStrike">
                <a:solidFill>
                  <a:srgbClr val="4A86E8"/>
                </a:solidFill>
                <a:latin typeface="Calibri"/>
                <a:ea typeface="Calibri"/>
                <a:cs typeface="Calibri"/>
                <a:sym typeface="Calibri"/>
              </a:rPr>
              <a:t>climate education </a:t>
            </a:r>
            <a:r>
              <a:rPr i="0" lang="en-GB" sz="2800" u="none" cap="none" strike="noStrike">
                <a:solidFill>
                  <a:schemeClr val="dk1"/>
                </a:solidFill>
                <a:latin typeface="Calibri"/>
                <a:ea typeface="Calibri"/>
                <a:cs typeface="Calibri"/>
                <a:sym typeface="Calibri"/>
              </a:rPr>
              <a:t>learning that </a:t>
            </a:r>
            <a:r>
              <a:rPr b="1" i="0" lang="en-GB" sz="2800" u="none" cap="none" strike="noStrike">
                <a:solidFill>
                  <a:srgbClr val="4A86E8"/>
                </a:solidFill>
                <a:latin typeface="Calibri"/>
                <a:ea typeface="Calibri"/>
                <a:cs typeface="Calibri"/>
                <a:sym typeface="Calibri"/>
              </a:rPr>
              <a:t>encourages </a:t>
            </a:r>
            <a:r>
              <a:rPr b="1" lang="en-GB" sz="2800">
                <a:solidFill>
                  <a:srgbClr val="4A86E8"/>
                </a:solidFill>
                <a:latin typeface="Calibri"/>
                <a:ea typeface="Calibri"/>
                <a:cs typeface="Calibri"/>
                <a:sym typeface="Calibri"/>
              </a:rPr>
              <a:t>POSITIVE ACTION</a:t>
            </a:r>
            <a:endParaRPr b="0" i="0" sz="2500" u="none" cap="none" strike="noStrike">
              <a:solidFill>
                <a:srgbClr val="000000"/>
              </a:solidFill>
              <a:latin typeface="Calibri"/>
              <a:ea typeface="Calibri"/>
              <a:cs typeface="Calibri"/>
              <a:sym typeface="Calibri"/>
            </a:endParaRPr>
          </a:p>
        </p:txBody>
      </p:sp>
      <p:sp>
        <p:nvSpPr>
          <p:cNvPr id="237" name="Google Shape;237;p3"/>
          <p:cNvSpPr txBox="1"/>
          <p:nvPr/>
        </p:nvSpPr>
        <p:spPr>
          <a:xfrm>
            <a:off x="203200" y="6125400"/>
            <a:ext cx="98361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7030A0"/>
                </a:solidFill>
                <a:latin typeface="Calibri"/>
                <a:ea typeface="Calibri"/>
                <a:cs typeface="Calibri"/>
                <a:sym typeface="Calibri"/>
              </a:rPr>
              <a:t>Social Justice                    Intellectual curiosity                    Creativity</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pic>
        <p:nvPicPr>
          <p:cNvPr id="376" name="Google Shape;376;g26873c8b361_0_5"/>
          <p:cNvPicPr preferRelativeResize="0"/>
          <p:nvPr/>
        </p:nvPicPr>
        <p:blipFill>
          <a:blip r:embed="rId3">
            <a:alphaModFix/>
          </a:blip>
          <a:stretch>
            <a:fillRect/>
          </a:stretch>
        </p:blipFill>
        <p:spPr>
          <a:xfrm>
            <a:off x="830096" y="0"/>
            <a:ext cx="10531802" cy="5924126"/>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pic>
        <p:nvPicPr>
          <p:cNvPr id="382" name="Google Shape;382;g26873c8b361_0_26"/>
          <p:cNvPicPr preferRelativeResize="0"/>
          <p:nvPr/>
        </p:nvPicPr>
        <p:blipFill rotWithShape="1">
          <a:blip r:embed="rId3">
            <a:alphaModFix/>
          </a:blip>
          <a:srcRect b="9763" l="0" r="0" t="0"/>
          <a:stretch/>
        </p:blipFill>
        <p:spPr>
          <a:xfrm>
            <a:off x="270938" y="0"/>
            <a:ext cx="11650123" cy="591335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g26873c8b361_0_32"/>
          <p:cNvSpPr txBox="1"/>
          <p:nvPr/>
        </p:nvSpPr>
        <p:spPr>
          <a:xfrm>
            <a:off x="259975" y="309475"/>
            <a:ext cx="11500200" cy="5530500"/>
          </a:xfrm>
          <a:prstGeom prst="rect">
            <a:avLst/>
          </a:prstGeom>
          <a:solidFill>
            <a:srgbClr val="FFFFCC"/>
          </a:solidFill>
          <a:ln>
            <a:noFill/>
          </a:ln>
        </p:spPr>
        <p:txBody>
          <a:bodyPr anchorCtr="0" anchor="t" bIns="91425" lIns="91425" spcFirstLastPara="1" rIns="91425" wrap="square" tIns="91425">
            <a:spAutoFit/>
          </a:bodyPr>
          <a:lstStyle/>
          <a:p>
            <a:pPr indent="0" lvl="0" marL="0" rtl="0" algn="l">
              <a:lnSpc>
                <a:spcPct val="140000"/>
              </a:lnSpc>
              <a:spcBef>
                <a:spcPts val="0"/>
              </a:spcBef>
              <a:spcAft>
                <a:spcPts val="0"/>
              </a:spcAft>
              <a:buNone/>
            </a:pPr>
            <a:r>
              <a:rPr b="1" lang="en-GB" sz="3600">
                <a:solidFill>
                  <a:srgbClr val="9900FF"/>
                </a:solidFill>
                <a:highlight>
                  <a:srgbClr val="FFFFCC"/>
                </a:highlight>
                <a:latin typeface="Calibri"/>
                <a:ea typeface="Calibri"/>
                <a:cs typeface="Calibri"/>
                <a:sym typeface="Calibri"/>
              </a:rPr>
              <a:t>Stage 1 Research and Planning</a:t>
            </a:r>
            <a:endParaRPr b="1" sz="3600">
              <a:solidFill>
                <a:srgbClr val="9900FF"/>
              </a:solidFill>
              <a:highlight>
                <a:srgbClr val="FFFFCC"/>
              </a:highlight>
              <a:latin typeface="Calibri"/>
              <a:ea typeface="Calibri"/>
              <a:cs typeface="Calibri"/>
              <a:sym typeface="Calibri"/>
            </a:endParaRPr>
          </a:p>
          <a:p>
            <a:pPr indent="0" lvl="0" marL="0" rtl="0" algn="l">
              <a:lnSpc>
                <a:spcPct val="115000"/>
              </a:lnSpc>
              <a:spcBef>
                <a:spcPts val="1500"/>
              </a:spcBef>
              <a:spcAft>
                <a:spcPts val="1500"/>
              </a:spcAft>
              <a:buNone/>
            </a:pPr>
            <a:r>
              <a:rPr lang="en-GB" sz="3600">
                <a:solidFill>
                  <a:schemeClr val="dk1"/>
                </a:solidFill>
                <a:highlight>
                  <a:srgbClr val="FFFFCC"/>
                </a:highlight>
                <a:latin typeface="Calibri"/>
                <a:ea typeface="Calibri"/>
                <a:cs typeface="Calibri"/>
                <a:sym typeface="Calibri"/>
              </a:rPr>
              <a:t>The first stage of the exhibition involves students </a:t>
            </a:r>
            <a:r>
              <a:rPr b="1" lang="en-GB" sz="3600">
                <a:solidFill>
                  <a:schemeClr val="dk1"/>
                </a:solidFill>
                <a:highlight>
                  <a:srgbClr val="FFFFCC"/>
                </a:highlight>
                <a:latin typeface="Calibri"/>
                <a:ea typeface="Calibri"/>
                <a:cs typeface="Calibri"/>
                <a:sym typeface="Calibri"/>
              </a:rPr>
              <a:t>researching </a:t>
            </a:r>
            <a:r>
              <a:rPr lang="en-GB" sz="3600">
                <a:solidFill>
                  <a:schemeClr val="dk1"/>
                </a:solidFill>
                <a:highlight>
                  <a:srgbClr val="FFFFCC"/>
                </a:highlight>
                <a:latin typeface="Calibri"/>
                <a:ea typeface="Calibri"/>
                <a:cs typeface="Calibri"/>
                <a:sym typeface="Calibri"/>
              </a:rPr>
              <a:t>and </a:t>
            </a:r>
            <a:r>
              <a:rPr b="1" lang="en-GB" sz="3600">
                <a:solidFill>
                  <a:schemeClr val="dk1"/>
                </a:solidFill>
                <a:highlight>
                  <a:srgbClr val="FFFFCC"/>
                </a:highlight>
                <a:latin typeface="Calibri"/>
                <a:ea typeface="Calibri"/>
                <a:cs typeface="Calibri"/>
                <a:sym typeface="Calibri"/>
              </a:rPr>
              <a:t>selecting</a:t>
            </a:r>
            <a:r>
              <a:rPr lang="en-GB" sz="3600">
                <a:solidFill>
                  <a:schemeClr val="dk1"/>
                </a:solidFill>
                <a:highlight>
                  <a:srgbClr val="FFFFCC"/>
                </a:highlight>
                <a:latin typeface="Calibri"/>
                <a:ea typeface="Calibri"/>
                <a:cs typeface="Calibri"/>
                <a:sym typeface="Calibri"/>
              </a:rPr>
              <a:t> a topic of interest. They work with their peers to </a:t>
            </a:r>
            <a:r>
              <a:rPr b="1" lang="en-GB" sz="3600">
                <a:solidFill>
                  <a:schemeClr val="dk1"/>
                </a:solidFill>
                <a:highlight>
                  <a:srgbClr val="FFFFCC"/>
                </a:highlight>
                <a:latin typeface="Calibri"/>
                <a:ea typeface="Calibri"/>
                <a:cs typeface="Calibri"/>
                <a:sym typeface="Calibri"/>
              </a:rPr>
              <a:t>form a group</a:t>
            </a:r>
            <a:r>
              <a:rPr lang="en-GB" sz="3600">
                <a:solidFill>
                  <a:schemeClr val="dk1"/>
                </a:solidFill>
                <a:highlight>
                  <a:srgbClr val="FFFFCC"/>
                </a:highlight>
                <a:latin typeface="Calibri"/>
                <a:ea typeface="Calibri"/>
                <a:cs typeface="Calibri"/>
                <a:sym typeface="Calibri"/>
              </a:rPr>
              <a:t> and </a:t>
            </a:r>
            <a:r>
              <a:rPr b="1" lang="en-GB" sz="3600">
                <a:solidFill>
                  <a:schemeClr val="dk1"/>
                </a:solidFill>
                <a:highlight>
                  <a:srgbClr val="FFFFCC"/>
                </a:highlight>
                <a:latin typeface="Calibri"/>
                <a:ea typeface="Calibri"/>
                <a:cs typeface="Calibri"/>
                <a:sym typeface="Calibri"/>
              </a:rPr>
              <a:t>identify an issue </a:t>
            </a:r>
            <a:r>
              <a:rPr lang="en-GB" sz="3600">
                <a:solidFill>
                  <a:schemeClr val="dk1"/>
                </a:solidFill>
                <a:highlight>
                  <a:srgbClr val="FFFFCC"/>
                </a:highlight>
                <a:latin typeface="Calibri"/>
                <a:ea typeface="Calibri"/>
                <a:cs typeface="Calibri"/>
                <a:sym typeface="Calibri"/>
              </a:rPr>
              <a:t>that </a:t>
            </a:r>
            <a:r>
              <a:rPr b="1" lang="en-GB" sz="3600" u="sng">
                <a:solidFill>
                  <a:schemeClr val="dk1"/>
                </a:solidFill>
                <a:highlight>
                  <a:srgbClr val="FFFFCC"/>
                </a:highlight>
                <a:latin typeface="Calibri"/>
                <a:ea typeface="Calibri"/>
                <a:cs typeface="Calibri"/>
                <a:sym typeface="Calibri"/>
              </a:rPr>
              <a:t>they </a:t>
            </a:r>
            <a:r>
              <a:rPr lang="en-GB" sz="3600">
                <a:solidFill>
                  <a:schemeClr val="dk1"/>
                </a:solidFill>
                <a:highlight>
                  <a:srgbClr val="FFFFCC"/>
                </a:highlight>
                <a:latin typeface="Calibri"/>
                <a:ea typeface="Calibri"/>
                <a:cs typeface="Calibri"/>
                <a:sym typeface="Calibri"/>
              </a:rPr>
              <a:t>want to </a:t>
            </a:r>
            <a:r>
              <a:rPr b="1" lang="en-GB" sz="3600">
                <a:solidFill>
                  <a:schemeClr val="dk1"/>
                </a:solidFill>
                <a:highlight>
                  <a:srgbClr val="FFFFCC"/>
                </a:highlight>
                <a:latin typeface="Calibri"/>
                <a:ea typeface="Calibri"/>
                <a:cs typeface="Calibri"/>
                <a:sym typeface="Calibri"/>
              </a:rPr>
              <a:t>address</a:t>
            </a:r>
            <a:r>
              <a:rPr lang="en-GB" sz="3600">
                <a:solidFill>
                  <a:schemeClr val="dk1"/>
                </a:solidFill>
                <a:highlight>
                  <a:srgbClr val="FFFFCC"/>
                </a:highlight>
                <a:latin typeface="Calibri"/>
                <a:ea typeface="Calibri"/>
                <a:cs typeface="Calibri"/>
                <a:sym typeface="Calibri"/>
              </a:rPr>
              <a:t>. This stage requires </a:t>
            </a:r>
            <a:r>
              <a:rPr b="1" lang="en-GB" sz="3600">
                <a:solidFill>
                  <a:schemeClr val="dk1"/>
                </a:solidFill>
                <a:highlight>
                  <a:srgbClr val="FFFFCC"/>
                </a:highlight>
                <a:latin typeface="Calibri"/>
                <a:ea typeface="Calibri"/>
                <a:cs typeface="Calibri"/>
                <a:sym typeface="Calibri"/>
              </a:rPr>
              <a:t>extensive research</a:t>
            </a:r>
            <a:r>
              <a:rPr lang="en-GB" sz="3600">
                <a:solidFill>
                  <a:schemeClr val="dk1"/>
                </a:solidFill>
                <a:highlight>
                  <a:srgbClr val="FFFFCC"/>
                </a:highlight>
                <a:latin typeface="Calibri"/>
                <a:ea typeface="Calibri"/>
                <a:cs typeface="Calibri"/>
                <a:sym typeface="Calibri"/>
              </a:rPr>
              <a:t>, including the</a:t>
            </a:r>
            <a:r>
              <a:rPr b="1" lang="en-GB" sz="3600">
                <a:solidFill>
                  <a:schemeClr val="dk1"/>
                </a:solidFill>
                <a:highlight>
                  <a:srgbClr val="FFFFCC"/>
                </a:highlight>
                <a:latin typeface="Calibri"/>
                <a:ea typeface="Calibri"/>
                <a:cs typeface="Calibri"/>
                <a:sym typeface="Calibri"/>
              </a:rPr>
              <a:t> use</a:t>
            </a:r>
            <a:r>
              <a:rPr lang="en-GB" sz="3600">
                <a:solidFill>
                  <a:schemeClr val="dk1"/>
                </a:solidFill>
                <a:highlight>
                  <a:srgbClr val="FFFFCC"/>
                </a:highlight>
                <a:latin typeface="Calibri"/>
                <a:ea typeface="Calibri"/>
                <a:cs typeface="Calibri"/>
                <a:sym typeface="Calibri"/>
              </a:rPr>
              <a:t> of </a:t>
            </a:r>
            <a:r>
              <a:rPr b="1" lang="en-GB" sz="3600">
                <a:solidFill>
                  <a:schemeClr val="dk1"/>
                </a:solidFill>
                <a:highlight>
                  <a:srgbClr val="FFFFCC"/>
                </a:highlight>
                <a:latin typeface="Calibri"/>
                <a:ea typeface="Calibri"/>
                <a:cs typeface="Calibri"/>
                <a:sym typeface="Calibri"/>
              </a:rPr>
              <a:t>primary</a:t>
            </a:r>
            <a:r>
              <a:rPr lang="en-GB" sz="3600">
                <a:solidFill>
                  <a:schemeClr val="dk1"/>
                </a:solidFill>
                <a:highlight>
                  <a:srgbClr val="FFFFCC"/>
                </a:highlight>
                <a:latin typeface="Calibri"/>
                <a:ea typeface="Calibri"/>
                <a:cs typeface="Calibri"/>
                <a:sym typeface="Calibri"/>
              </a:rPr>
              <a:t> and </a:t>
            </a:r>
            <a:r>
              <a:rPr b="1" lang="en-GB" sz="3600">
                <a:solidFill>
                  <a:schemeClr val="dk1"/>
                </a:solidFill>
                <a:highlight>
                  <a:srgbClr val="FFFFCC"/>
                </a:highlight>
                <a:latin typeface="Calibri"/>
                <a:ea typeface="Calibri"/>
                <a:cs typeface="Calibri"/>
                <a:sym typeface="Calibri"/>
              </a:rPr>
              <a:t>secondary</a:t>
            </a:r>
            <a:r>
              <a:rPr lang="en-GB" sz="3600">
                <a:solidFill>
                  <a:schemeClr val="dk1"/>
                </a:solidFill>
                <a:highlight>
                  <a:srgbClr val="FFFFCC"/>
                </a:highlight>
                <a:latin typeface="Calibri"/>
                <a:ea typeface="Calibri"/>
                <a:cs typeface="Calibri"/>
                <a:sym typeface="Calibri"/>
              </a:rPr>
              <a:t> sources. Students also work to </a:t>
            </a:r>
            <a:r>
              <a:rPr b="1" lang="en-GB" sz="3600">
                <a:solidFill>
                  <a:schemeClr val="dk1"/>
                </a:solidFill>
                <a:highlight>
                  <a:srgbClr val="FFFFCC"/>
                </a:highlight>
                <a:latin typeface="Calibri"/>
                <a:ea typeface="Calibri"/>
                <a:cs typeface="Calibri"/>
                <a:sym typeface="Calibri"/>
              </a:rPr>
              <a:t>create a plan</a:t>
            </a:r>
            <a:r>
              <a:rPr lang="en-GB" sz="3600">
                <a:solidFill>
                  <a:schemeClr val="dk1"/>
                </a:solidFill>
                <a:highlight>
                  <a:srgbClr val="FFFFCC"/>
                </a:highlight>
                <a:latin typeface="Calibri"/>
                <a:ea typeface="Calibri"/>
                <a:cs typeface="Calibri"/>
                <a:sym typeface="Calibri"/>
              </a:rPr>
              <a:t> outlining the </a:t>
            </a:r>
            <a:r>
              <a:rPr b="1" lang="en-GB" sz="3600">
                <a:solidFill>
                  <a:schemeClr val="dk1"/>
                </a:solidFill>
                <a:highlight>
                  <a:srgbClr val="FFFFCC"/>
                </a:highlight>
                <a:latin typeface="Calibri"/>
                <a:ea typeface="Calibri"/>
                <a:cs typeface="Calibri"/>
                <a:sym typeface="Calibri"/>
              </a:rPr>
              <a:t>steps</a:t>
            </a:r>
            <a:r>
              <a:rPr lang="en-GB" sz="3600">
                <a:solidFill>
                  <a:schemeClr val="dk1"/>
                </a:solidFill>
                <a:highlight>
                  <a:srgbClr val="FFFFCC"/>
                </a:highlight>
                <a:latin typeface="Calibri"/>
                <a:ea typeface="Calibri"/>
                <a:cs typeface="Calibri"/>
                <a:sym typeface="Calibri"/>
              </a:rPr>
              <a:t> </a:t>
            </a:r>
            <a:r>
              <a:rPr b="1" lang="en-GB" sz="3600">
                <a:solidFill>
                  <a:schemeClr val="dk1"/>
                </a:solidFill>
                <a:highlight>
                  <a:srgbClr val="FFFFCC"/>
                </a:highlight>
                <a:latin typeface="Calibri"/>
                <a:ea typeface="Calibri"/>
                <a:cs typeface="Calibri"/>
                <a:sym typeface="Calibri"/>
              </a:rPr>
              <a:t>they</a:t>
            </a:r>
            <a:r>
              <a:rPr lang="en-GB" sz="3600">
                <a:solidFill>
                  <a:schemeClr val="dk1"/>
                </a:solidFill>
                <a:highlight>
                  <a:srgbClr val="FFFFCC"/>
                </a:highlight>
                <a:latin typeface="Calibri"/>
                <a:ea typeface="Calibri"/>
                <a:cs typeface="Calibri"/>
                <a:sym typeface="Calibri"/>
              </a:rPr>
              <a:t> need to take to complete their project.</a:t>
            </a:r>
            <a:endParaRPr sz="3600">
              <a:solidFill>
                <a:schemeClr val="dk1"/>
              </a:solidFill>
              <a:highlight>
                <a:srgbClr val="FFFFCC"/>
              </a:highlight>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g26873c8b361_0_45"/>
          <p:cNvSpPr txBox="1"/>
          <p:nvPr/>
        </p:nvSpPr>
        <p:spPr>
          <a:xfrm>
            <a:off x="259975" y="309475"/>
            <a:ext cx="11500200" cy="5530500"/>
          </a:xfrm>
          <a:prstGeom prst="rect">
            <a:avLst/>
          </a:prstGeom>
          <a:solidFill>
            <a:srgbClr val="FFFFCC"/>
          </a:solidFill>
          <a:ln>
            <a:noFill/>
          </a:ln>
        </p:spPr>
        <p:txBody>
          <a:bodyPr anchorCtr="0" anchor="t" bIns="91425" lIns="91425" spcFirstLastPara="1" rIns="91425" wrap="square" tIns="91425">
            <a:spAutoFit/>
          </a:bodyPr>
          <a:lstStyle/>
          <a:p>
            <a:pPr indent="0" lvl="0" marL="0" rtl="0" algn="l">
              <a:lnSpc>
                <a:spcPct val="140000"/>
              </a:lnSpc>
              <a:spcBef>
                <a:spcPts val="0"/>
              </a:spcBef>
              <a:spcAft>
                <a:spcPts val="0"/>
              </a:spcAft>
              <a:buNone/>
            </a:pPr>
            <a:r>
              <a:rPr b="1" lang="en-GB" sz="3600">
                <a:solidFill>
                  <a:srgbClr val="9900FF"/>
                </a:solidFill>
                <a:highlight>
                  <a:srgbClr val="FFFFCC"/>
                </a:highlight>
                <a:latin typeface="Calibri"/>
                <a:ea typeface="Calibri"/>
                <a:cs typeface="Calibri"/>
                <a:sym typeface="Calibri"/>
              </a:rPr>
              <a:t>Stage 2 Taking Action</a:t>
            </a:r>
            <a:endParaRPr sz="3600">
              <a:solidFill>
                <a:schemeClr val="dk1"/>
              </a:solidFill>
              <a:highlight>
                <a:srgbClr val="FFFFCC"/>
              </a:highlight>
              <a:latin typeface="Calibri"/>
              <a:ea typeface="Calibri"/>
              <a:cs typeface="Calibri"/>
              <a:sym typeface="Calibri"/>
            </a:endParaRPr>
          </a:p>
          <a:p>
            <a:pPr indent="0" lvl="0" marL="0" rtl="0" algn="l">
              <a:lnSpc>
                <a:spcPct val="115000"/>
              </a:lnSpc>
              <a:spcBef>
                <a:spcPts val="1500"/>
              </a:spcBef>
              <a:spcAft>
                <a:spcPts val="1500"/>
              </a:spcAft>
              <a:buNone/>
            </a:pPr>
            <a:r>
              <a:rPr lang="en-GB" sz="3600">
                <a:solidFill>
                  <a:schemeClr val="dk1"/>
                </a:solidFill>
                <a:highlight>
                  <a:srgbClr val="FFFFCC"/>
                </a:highlight>
                <a:latin typeface="Calibri"/>
                <a:ea typeface="Calibri"/>
                <a:cs typeface="Calibri"/>
                <a:sym typeface="Calibri"/>
              </a:rPr>
              <a:t>The second stage of the exhibition involves students </a:t>
            </a:r>
            <a:r>
              <a:rPr b="1" lang="en-GB" sz="3600">
                <a:solidFill>
                  <a:schemeClr val="dk1"/>
                </a:solidFill>
                <a:highlight>
                  <a:srgbClr val="FFFFCC"/>
                </a:highlight>
                <a:latin typeface="Calibri"/>
                <a:ea typeface="Calibri"/>
                <a:cs typeface="Calibri"/>
                <a:sym typeface="Calibri"/>
              </a:rPr>
              <a:t>taking action</a:t>
            </a:r>
            <a:r>
              <a:rPr lang="en-GB" sz="3600">
                <a:solidFill>
                  <a:schemeClr val="dk1"/>
                </a:solidFill>
                <a:highlight>
                  <a:srgbClr val="FFFFCC"/>
                </a:highlight>
                <a:latin typeface="Calibri"/>
                <a:ea typeface="Calibri"/>
                <a:cs typeface="Calibri"/>
                <a:sym typeface="Calibri"/>
              </a:rPr>
              <a:t> to </a:t>
            </a:r>
            <a:r>
              <a:rPr b="1" lang="en-GB" sz="3600">
                <a:solidFill>
                  <a:schemeClr val="dk1"/>
                </a:solidFill>
                <a:highlight>
                  <a:srgbClr val="FFFFCC"/>
                </a:highlight>
                <a:latin typeface="Calibri"/>
                <a:ea typeface="Calibri"/>
                <a:cs typeface="Calibri"/>
                <a:sym typeface="Calibri"/>
              </a:rPr>
              <a:t>address the issue</a:t>
            </a:r>
            <a:r>
              <a:rPr lang="en-GB" sz="3600">
                <a:solidFill>
                  <a:schemeClr val="dk1"/>
                </a:solidFill>
                <a:highlight>
                  <a:srgbClr val="FFFFCC"/>
                </a:highlight>
                <a:latin typeface="Calibri"/>
                <a:ea typeface="Calibri"/>
                <a:cs typeface="Calibri"/>
                <a:sym typeface="Calibri"/>
              </a:rPr>
              <a:t> they identified during the planning stage. This </a:t>
            </a:r>
            <a:r>
              <a:rPr b="1" lang="en-GB" sz="3600">
                <a:solidFill>
                  <a:schemeClr val="dk1"/>
                </a:solidFill>
                <a:highlight>
                  <a:srgbClr val="FFFFCC"/>
                </a:highlight>
                <a:latin typeface="Calibri"/>
                <a:ea typeface="Calibri"/>
                <a:cs typeface="Calibri"/>
                <a:sym typeface="Calibri"/>
              </a:rPr>
              <a:t>could involve anything</a:t>
            </a:r>
            <a:r>
              <a:rPr lang="en-GB" sz="3600">
                <a:solidFill>
                  <a:schemeClr val="dk1"/>
                </a:solidFill>
                <a:highlight>
                  <a:srgbClr val="FFFFCC"/>
                </a:highlight>
                <a:latin typeface="Calibri"/>
                <a:ea typeface="Calibri"/>
                <a:cs typeface="Calibri"/>
                <a:sym typeface="Calibri"/>
              </a:rPr>
              <a:t> from </a:t>
            </a:r>
            <a:r>
              <a:rPr i="1" lang="en-GB" sz="3600">
                <a:solidFill>
                  <a:schemeClr val="dk1"/>
                </a:solidFill>
                <a:highlight>
                  <a:srgbClr val="FFFFCC"/>
                </a:highlight>
                <a:latin typeface="Calibri"/>
                <a:ea typeface="Calibri"/>
                <a:cs typeface="Calibri"/>
                <a:sym typeface="Calibri"/>
              </a:rPr>
              <a:t>creating a public service announcement, organising a fundraiser, or designing and building a prototype of a product</a:t>
            </a:r>
            <a:r>
              <a:rPr lang="en-GB" sz="3600">
                <a:solidFill>
                  <a:schemeClr val="dk1"/>
                </a:solidFill>
                <a:highlight>
                  <a:srgbClr val="FFFFCC"/>
                </a:highlight>
                <a:latin typeface="Calibri"/>
                <a:ea typeface="Calibri"/>
                <a:cs typeface="Calibri"/>
                <a:sym typeface="Calibri"/>
              </a:rPr>
              <a:t>. The </a:t>
            </a:r>
            <a:r>
              <a:rPr b="1" lang="en-GB" sz="3600">
                <a:solidFill>
                  <a:schemeClr val="dk1"/>
                </a:solidFill>
                <a:highlight>
                  <a:srgbClr val="FFFFCC"/>
                </a:highlight>
                <a:latin typeface="Calibri"/>
                <a:ea typeface="Calibri"/>
                <a:cs typeface="Calibri"/>
                <a:sym typeface="Calibri"/>
              </a:rPr>
              <a:t>important thing</a:t>
            </a:r>
            <a:r>
              <a:rPr lang="en-GB" sz="3600">
                <a:solidFill>
                  <a:schemeClr val="dk1"/>
                </a:solidFill>
                <a:highlight>
                  <a:srgbClr val="FFFFCC"/>
                </a:highlight>
                <a:latin typeface="Calibri"/>
                <a:ea typeface="Calibri"/>
                <a:cs typeface="Calibri"/>
                <a:sym typeface="Calibri"/>
              </a:rPr>
              <a:t> is that students </a:t>
            </a:r>
            <a:r>
              <a:rPr b="1" lang="en-GB" sz="3600">
                <a:solidFill>
                  <a:schemeClr val="dk1"/>
                </a:solidFill>
                <a:highlight>
                  <a:srgbClr val="FFFFCC"/>
                </a:highlight>
                <a:latin typeface="Calibri"/>
                <a:ea typeface="Calibri"/>
                <a:cs typeface="Calibri"/>
                <a:sym typeface="Calibri"/>
              </a:rPr>
              <a:t>take action </a:t>
            </a:r>
            <a:r>
              <a:rPr lang="en-GB" sz="3600">
                <a:solidFill>
                  <a:schemeClr val="dk1"/>
                </a:solidFill>
                <a:highlight>
                  <a:srgbClr val="FFFFCC"/>
                </a:highlight>
                <a:latin typeface="Calibri"/>
                <a:ea typeface="Calibri"/>
                <a:cs typeface="Calibri"/>
                <a:sym typeface="Calibri"/>
              </a:rPr>
              <a:t>and work towards making a </a:t>
            </a:r>
            <a:r>
              <a:rPr b="1" lang="en-GB" sz="3600">
                <a:solidFill>
                  <a:schemeClr val="dk1"/>
                </a:solidFill>
                <a:highlight>
                  <a:srgbClr val="FFFFCC"/>
                </a:highlight>
                <a:latin typeface="Calibri"/>
                <a:ea typeface="Calibri"/>
                <a:cs typeface="Calibri"/>
                <a:sym typeface="Calibri"/>
              </a:rPr>
              <a:t>positive change</a:t>
            </a:r>
            <a:r>
              <a:rPr lang="en-GB" sz="3600">
                <a:solidFill>
                  <a:schemeClr val="dk1"/>
                </a:solidFill>
                <a:highlight>
                  <a:srgbClr val="FFFFCC"/>
                </a:highlight>
                <a:latin typeface="Calibri"/>
                <a:ea typeface="Calibri"/>
                <a:cs typeface="Calibri"/>
                <a:sym typeface="Calibri"/>
              </a:rPr>
              <a:t>.</a:t>
            </a:r>
            <a:endParaRPr sz="3600">
              <a:solidFill>
                <a:srgbClr val="333333"/>
              </a:solidFill>
              <a:highlight>
                <a:srgbClr val="FFFFCC"/>
              </a:highlight>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g26873c8b361_0_50"/>
          <p:cNvSpPr txBox="1"/>
          <p:nvPr/>
        </p:nvSpPr>
        <p:spPr>
          <a:xfrm>
            <a:off x="259975" y="309475"/>
            <a:ext cx="11500200" cy="5712900"/>
          </a:xfrm>
          <a:prstGeom prst="rect">
            <a:avLst/>
          </a:prstGeom>
          <a:solidFill>
            <a:srgbClr val="FFFFCC"/>
          </a:solidFill>
          <a:ln>
            <a:noFill/>
          </a:ln>
        </p:spPr>
        <p:txBody>
          <a:bodyPr anchorCtr="0" anchor="t" bIns="91425" lIns="91425" spcFirstLastPara="1" rIns="91425" wrap="square" tIns="91425">
            <a:spAutoFit/>
          </a:bodyPr>
          <a:lstStyle/>
          <a:p>
            <a:pPr indent="0" lvl="0" marL="0" rtl="0" algn="l">
              <a:lnSpc>
                <a:spcPct val="140000"/>
              </a:lnSpc>
              <a:spcBef>
                <a:spcPts val="0"/>
              </a:spcBef>
              <a:spcAft>
                <a:spcPts val="0"/>
              </a:spcAft>
              <a:buNone/>
            </a:pPr>
            <a:r>
              <a:rPr b="1" lang="en-GB" sz="3600">
                <a:solidFill>
                  <a:srgbClr val="9900FF"/>
                </a:solidFill>
                <a:highlight>
                  <a:srgbClr val="FFFFCC"/>
                </a:highlight>
                <a:latin typeface="Calibri"/>
                <a:ea typeface="Calibri"/>
                <a:cs typeface="Calibri"/>
                <a:sym typeface="Calibri"/>
              </a:rPr>
              <a:t>Stage 3 Reflecting and Presenting</a:t>
            </a:r>
            <a:endParaRPr sz="2500">
              <a:solidFill>
                <a:schemeClr val="dk1"/>
              </a:solidFill>
              <a:highlight>
                <a:srgbClr val="FFFFCC"/>
              </a:highlight>
              <a:latin typeface="Calibri"/>
              <a:ea typeface="Calibri"/>
              <a:cs typeface="Calibri"/>
              <a:sym typeface="Calibri"/>
            </a:endParaRPr>
          </a:p>
          <a:p>
            <a:pPr indent="0" lvl="0" marL="0" rtl="0" algn="l">
              <a:lnSpc>
                <a:spcPct val="115000"/>
              </a:lnSpc>
              <a:spcBef>
                <a:spcPts val="1500"/>
              </a:spcBef>
              <a:spcAft>
                <a:spcPts val="0"/>
              </a:spcAft>
              <a:buNone/>
            </a:pPr>
            <a:r>
              <a:rPr lang="en-GB" sz="2500">
                <a:solidFill>
                  <a:schemeClr val="dk1"/>
                </a:solidFill>
                <a:highlight>
                  <a:srgbClr val="FFFFCC"/>
                </a:highlight>
                <a:latin typeface="Calibri"/>
                <a:ea typeface="Calibri"/>
                <a:cs typeface="Calibri"/>
                <a:sym typeface="Calibri"/>
              </a:rPr>
              <a:t>The final stage of the exhibition is all about </a:t>
            </a:r>
            <a:r>
              <a:rPr b="1" lang="en-GB" sz="2500">
                <a:solidFill>
                  <a:schemeClr val="dk1"/>
                </a:solidFill>
                <a:highlight>
                  <a:srgbClr val="FFFFCC"/>
                </a:highlight>
                <a:latin typeface="Calibri"/>
                <a:ea typeface="Calibri"/>
                <a:cs typeface="Calibri"/>
                <a:sym typeface="Calibri"/>
              </a:rPr>
              <a:t>reflection and presentation</a:t>
            </a:r>
            <a:r>
              <a:rPr lang="en-GB" sz="2500">
                <a:solidFill>
                  <a:schemeClr val="dk1"/>
                </a:solidFill>
                <a:highlight>
                  <a:srgbClr val="FFFFCC"/>
                </a:highlight>
                <a:latin typeface="Calibri"/>
                <a:ea typeface="Calibri"/>
                <a:cs typeface="Calibri"/>
                <a:sym typeface="Calibri"/>
              </a:rPr>
              <a:t>. Students reflect on what they have learned </a:t>
            </a:r>
            <a:r>
              <a:rPr b="1" lang="en-GB" sz="2500">
                <a:solidFill>
                  <a:schemeClr val="dk1"/>
                </a:solidFill>
                <a:highlight>
                  <a:srgbClr val="FFFFCC"/>
                </a:highlight>
                <a:latin typeface="Calibri"/>
                <a:ea typeface="Calibri"/>
                <a:cs typeface="Calibri"/>
                <a:sym typeface="Calibri"/>
              </a:rPr>
              <a:t>throughout the process</a:t>
            </a:r>
            <a:r>
              <a:rPr lang="en-GB" sz="2500">
                <a:solidFill>
                  <a:schemeClr val="dk1"/>
                </a:solidFill>
                <a:highlight>
                  <a:srgbClr val="FFFFCC"/>
                </a:highlight>
                <a:latin typeface="Calibri"/>
                <a:ea typeface="Calibri"/>
                <a:cs typeface="Calibri"/>
                <a:sym typeface="Calibri"/>
              </a:rPr>
              <a:t>, the </a:t>
            </a:r>
            <a:r>
              <a:rPr b="1" lang="en-GB" sz="2500">
                <a:solidFill>
                  <a:schemeClr val="dk1"/>
                </a:solidFill>
                <a:highlight>
                  <a:srgbClr val="FFFFCC"/>
                </a:highlight>
                <a:latin typeface="Calibri"/>
                <a:ea typeface="Calibri"/>
                <a:cs typeface="Calibri"/>
                <a:sym typeface="Calibri"/>
              </a:rPr>
              <a:t>challenges</a:t>
            </a:r>
            <a:r>
              <a:rPr lang="en-GB" sz="2500">
                <a:solidFill>
                  <a:schemeClr val="dk1"/>
                </a:solidFill>
                <a:highlight>
                  <a:srgbClr val="FFFFCC"/>
                </a:highlight>
                <a:latin typeface="Calibri"/>
                <a:ea typeface="Calibri"/>
                <a:cs typeface="Calibri"/>
                <a:sym typeface="Calibri"/>
              </a:rPr>
              <a:t> they faced, and the </a:t>
            </a:r>
            <a:r>
              <a:rPr b="1" lang="en-GB" sz="2500">
                <a:solidFill>
                  <a:schemeClr val="dk1"/>
                </a:solidFill>
                <a:highlight>
                  <a:srgbClr val="FFFFCC"/>
                </a:highlight>
                <a:latin typeface="Calibri"/>
                <a:ea typeface="Calibri"/>
                <a:cs typeface="Calibri"/>
                <a:sym typeface="Calibri"/>
              </a:rPr>
              <a:t>successes</a:t>
            </a:r>
            <a:r>
              <a:rPr lang="en-GB" sz="2500">
                <a:solidFill>
                  <a:schemeClr val="dk1"/>
                </a:solidFill>
                <a:highlight>
                  <a:srgbClr val="FFFFCC"/>
                </a:highlight>
                <a:latin typeface="Calibri"/>
                <a:ea typeface="Calibri"/>
                <a:cs typeface="Calibri"/>
                <a:sym typeface="Calibri"/>
              </a:rPr>
              <a:t> they achieved. They then </a:t>
            </a:r>
            <a:r>
              <a:rPr b="1" lang="en-GB" sz="2500">
                <a:solidFill>
                  <a:schemeClr val="dk1"/>
                </a:solidFill>
                <a:highlight>
                  <a:srgbClr val="FFFFCC"/>
                </a:highlight>
                <a:latin typeface="Calibri"/>
                <a:ea typeface="Calibri"/>
                <a:cs typeface="Calibri"/>
                <a:sym typeface="Calibri"/>
              </a:rPr>
              <a:t>prepare and present</a:t>
            </a:r>
            <a:r>
              <a:rPr lang="en-GB" sz="2500">
                <a:solidFill>
                  <a:schemeClr val="dk1"/>
                </a:solidFill>
                <a:highlight>
                  <a:srgbClr val="FFFFCC"/>
                </a:highlight>
                <a:latin typeface="Calibri"/>
                <a:ea typeface="Calibri"/>
                <a:cs typeface="Calibri"/>
                <a:sym typeface="Calibri"/>
              </a:rPr>
              <a:t> their project to their peers, parents, and teachers. This presentation is an opportunity for students to showcase their hard work, knowledge, and understanding of their chosen topic.</a:t>
            </a:r>
            <a:endParaRPr sz="2500">
              <a:solidFill>
                <a:schemeClr val="dk1"/>
              </a:solidFill>
              <a:highlight>
                <a:srgbClr val="FFFFCC"/>
              </a:highlight>
              <a:latin typeface="Calibri"/>
              <a:ea typeface="Calibri"/>
              <a:cs typeface="Calibri"/>
              <a:sym typeface="Calibri"/>
            </a:endParaRPr>
          </a:p>
          <a:p>
            <a:pPr indent="0" lvl="0" marL="0" rtl="0" algn="l">
              <a:lnSpc>
                <a:spcPct val="115000"/>
              </a:lnSpc>
              <a:spcBef>
                <a:spcPts val="1500"/>
              </a:spcBef>
              <a:spcAft>
                <a:spcPts val="1500"/>
              </a:spcAft>
              <a:buNone/>
            </a:pPr>
            <a:r>
              <a:rPr lang="en-GB" sz="2500">
                <a:solidFill>
                  <a:schemeClr val="dk1"/>
                </a:solidFill>
                <a:highlight>
                  <a:srgbClr val="FFFFCC"/>
                </a:highlight>
                <a:latin typeface="Calibri"/>
                <a:ea typeface="Calibri"/>
                <a:cs typeface="Calibri"/>
                <a:sym typeface="Calibri"/>
              </a:rPr>
              <a:t>Overall, the process of the IB-PYP Exhibition is designed to be a </a:t>
            </a:r>
            <a:r>
              <a:rPr b="1" lang="en-GB" sz="2500">
                <a:solidFill>
                  <a:schemeClr val="dk1"/>
                </a:solidFill>
                <a:highlight>
                  <a:srgbClr val="FFFFCC"/>
                </a:highlight>
                <a:latin typeface="Calibri"/>
                <a:ea typeface="Calibri"/>
                <a:cs typeface="Calibri"/>
                <a:sym typeface="Calibri"/>
              </a:rPr>
              <a:t>collaborative and reflective experience </a:t>
            </a:r>
            <a:r>
              <a:rPr lang="en-GB" sz="2500">
                <a:solidFill>
                  <a:schemeClr val="dk1"/>
                </a:solidFill>
                <a:highlight>
                  <a:srgbClr val="FFFFCC"/>
                </a:highlight>
                <a:latin typeface="Calibri"/>
                <a:ea typeface="Calibri"/>
                <a:cs typeface="Calibri"/>
                <a:sym typeface="Calibri"/>
              </a:rPr>
              <a:t>for students. It </a:t>
            </a:r>
            <a:r>
              <a:rPr b="1" lang="en-GB" sz="2500">
                <a:solidFill>
                  <a:schemeClr val="dk1"/>
                </a:solidFill>
                <a:highlight>
                  <a:srgbClr val="FFFFCC"/>
                </a:highlight>
                <a:latin typeface="Calibri"/>
                <a:ea typeface="Calibri"/>
                <a:cs typeface="Calibri"/>
                <a:sym typeface="Calibri"/>
              </a:rPr>
              <a:t>challenges </a:t>
            </a:r>
            <a:r>
              <a:rPr lang="en-GB" sz="2500">
                <a:solidFill>
                  <a:schemeClr val="dk1"/>
                </a:solidFill>
                <a:highlight>
                  <a:srgbClr val="FFFFCC"/>
                </a:highlight>
                <a:latin typeface="Calibri"/>
                <a:ea typeface="Calibri"/>
                <a:cs typeface="Calibri"/>
                <a:sym typeface="Calibri"/>
              </a:rPr>
              <a:t>them to </a:t>
            </a:r>
            <a:r>
              <a:rPr i="1" lang="en-GB" sz="2500">
                <a:solidFill>
                  <a:schemeClr val="dk1"/>
                </a:solidFill>
                <a:highlight>
                  <a:srgbClr val="FFFFCC"/>
                </a:highlight>
                <a:latin typeface="Calibri"/>
                <a:ea typeface="Calibri"/>
                <a:cs typeface="Calibri"/>
                <a:sym typeface="Calibri"/>
              </a:rPr>
              <a:t>think critically, work creatively, and develop a sense of responsibility towards their community.</a:t>
            </a:r>
            <a:r>
              <a:rPr lang="en-GB" sz="2500">
                <a:solidFill>
                  <a:schemeClr val="dk1"/>
                </a:solidFill>
                <a:highlight>
                  <a:srgbClr val="FFFFCC"/>
                </a:highlight>
                <a:latin typeface="Calibri"/>
                <a:ea typeface="Calibri"/>
                <a:cs typeface="Calibri"/>
                <a:sym typeface="Calibri"/>
              </a:rPr>
              <a:t> Through the exhibition, students gain important skills such as </a:t>
            </a:r>
            <a:r>
              <a:rPr i="1" lang="en-GB" sz="2500">
                <a:solidFill>
                  <a:schemeClr val="dk1"/>
                </a:solidFill>
                <a:highlight>
                  <a:srgbClr val="FFFFCC"/>
                </a:highlight>
                <a:latin typeface="Calibri"/>
                <a:ea typeface="Calibri"/>
                <a:cs typeface="Calibri"/>
                <a:sym typeface="Calibri"/>
              </a:rPr>
              <a:t>research, communication, collaboration, and self-management</a:t>
            </a:r>
            <a:r>
              <a:rPr lang="en-GB" sz="2500">
                <a:solidFill>
                  <a:schemeClr val="dk1"/>
                </a:solidFill>
                <a:highlight>
                  <a:srgbClr val="FFFFCC"/>
                </a:highlight>
                <a:latin typeface="Calibri"/>
                <a:ea typeface="Calibri"/>
                <a:cs typeface="Calibri"/>
                <a:sym typeface="Calibri"/>
              </a:rPr>
              <a:t>, which they can </a:t>
            </a:r>
            <a:r>
              <a:rPr b="1" lang="en-GB" sz="2500">
                <a:solidFill>
                  <a:schemeClr val="dk1"/>
                </a:solidFill>
                <a:highlight>
                  <a:srgbClr val="FFFFCC"/>
                </a:highlight>
                <a:latin typeface="Calibri"/>
                <a:ea typeface="Calibri"/>
                <a:cs typeface="Calibri"/>
                <a:sym typeface="Calibri"/>
              </a:rPr>
              <a:t>apply</a:t>
            </a:r>
            <a:r>
              <a:rPr lang="en-GB" sz="2500">
                <a:solidFill>
                  <a:schemeClr val="dk1"/>
                </a:solidFill>
                <a:highlight>
                  <a:srgbClr val="FFFFCC"/>
                </a:highlight>
                <a:latin typeface="Calibri"/>
                <a:ea typeface="Calibri"/>
                <a:cs typeface="Calibri"/>
                <a:sym typeface="Calibri"/>
              </a:rPr>
              <a:t> in their future studies and personal lives.</a:t>
            </a:r>
            <a:endParaRPr sz="2500">
              <a:solidFill>
                <a:schemeClr val="dk1"/>
              </a:solidFill>
              <a:highlight>
                <a:srgbClr val="FFFFCC"/>
              </a:highlight>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 name="Shape 405"/>
        <p:cNvGrpSpPr/>
        <p:nvPr/>
      </p:nvGrpSpPr>
      <p:grpSpPr>
        <a:xfrm>
          <a:off x="0" y="0"/>
          <a:ext cx="0" cy="0"/>
          <a:chOff x="0" y="0"/>
          <a:chExt cx="0" cy="0"/>
        </a:xfrm>
      </p:grpSpPr>
      <p:sp>
        <p:nvSpPr>
          <p:cNvPr id="406" name="Google Shape;406;g26873c8b361_0_19"/>
          <p:cNvSpPr txBox="1"/>
          <p:nvPr/>
        </p:nvSpPr>
        <p:spPr>
          <a:xfrm>
            <a:off x="5093500" y="0"/>
            <a:ext cx="6748200" cy="708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700"/>
              <a:buFont typeface="Arial"/>
              <a:buNone/>
            </a:pPr>
            <a:r>
              <a:rPr b="0" i="0" lang="en-GB" sz="1700" u="none" cap="none" strike="noStrike">
                <a:solidFill>
                  <a:schemeClr val="lt1"/>
                </a:solidFill>
                <a:latin typeface="Calibri"/>
                <a:ea typeface="Calibri"/>
                <a:cs typeface="Calibri"/>
                <a:sym typeface="Calibri"/>
              </a:rPr>
              <a:t>Explore all of these and select one you want to explore with your sample group. Consider the themes it brings up linked to the environment.</a:t>
            </a:r>
            <a:endParaRPr b="0" i="0" sz="1700" u="none" cap="none" strike="noStrike">
              <a:solidFill>
                <a:schemeClr val="lt1"/>
              </a:solidFill>
              <a:latin typeface="Calibri"/>
              <a:ea typeface="Calibri"/>
              <a:cs typeface="Calibri"/>
              <a:sym typeface="Calibri"/>
            </a:endParaRPr>
          </a:p>
        </p:txBody>
      </p:sp>
      <p:pic>
        <p:nvPicPr>
          <p:cNvPr id="407" name="Google Shape;407;g26873c8b361_0_19"/>
          <p:cNvPicPr preferRelativeResize="0"/>
          <p:nvPr/>
        </p:nvPicPr>
        <p:blipFill>
          <a:blip r:embed="rId3">
            <a:alphaModFix/>
          </a:blip>
          <a:stretch>
            <a:fillRect/>
          </a:stretch>
        </p:blipFill>
        <p:spPr>
          <a:xfrm>
            <a:off x="309200" y="0"/>
            <a:ext cx="11376676" cy="5347750"/>
          </a:xfrm>
          <a:prstGeom prst="rect">
            <a:avLst/>
          </a:prstGeom>
          <a:noFill/>
          <a:ln>
            <a:noFill/>
          </a:ln>
        </p:spPr>
      </p:pic>
      <p:pic>
        <p:nvPicPr>
          <p:cNvPr id="408" name="Google Shape;408;g26873c8b361_0_19"/>
          <p:cNvPicPr preferRelativeResize="0"/>
          <p:nvPr/>
        </p:nvPicPr>
        <p:blipFill>
          <a:blip r:embed="rId4">
            <a:alphaModFix/>
          </a:blip>
          <a:stretch>
            <a:fillRect/>
          </a:stretch>
        </p:blipFill>
        <p:spPr>
          <a:xfrm>
            <a:off x="0" y="3756825"/>
            <a:ext cx="3101174" cy="3101174"/>
          </a:xfrm>
          <a:prstGeom prst="rect">
            <a:avLst/>
          </a:prstGeom>
          <a:noFill/>
          <a:ln>
            <a:noFill/>
          </a:ln>
        </p:spPr>
      </p:pic>
      <p:sp>
        <p:nvSpPr>
          <p:cNvPr id="409" name="Google Shape;409;g26873c8b361_0_19"/>
          <p:cNvSpPr txBox="1"/>
          <p:nvPr/>
        </p:nvSpPr>
        <p:spPr>
          <a:xfrm>
            <a:off x="3274600" y="5471550"/>
            <a:ext cx="8411400" cy="384900"/>
          </a:xfrm>
          <a:prstGeom prst="rect">
            <a:avLst/>
          </a:prstGeom>
          <a:solidFill>
            <a:srgbClr val="FFFFCC"/>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300" u="sng">
                <a:solidFill>
                  <a:schemeClr val="dk1"/>
                </a:solidFill>
                <a:latin typeface="Calibri"/>
                <a:ea typeface="Calibri"/>
                <a:cs typeface="Calibri"/>
                <a:sym typeface="Calibri"/>
                <a:hlinkClick r:id="rId5">
                  <a:extLst>
                    <a:ext uri="{A12FA001-AC4F-418D-AE19-62706E023703}">
                      <ahyp:hlinkClr val="tx"/>
                    </a:ext>
                  </a:extLst>
                </a:hlinkClick>
              </a:rPr>
              <a:t>https://warwick.padlet.org/annamdonnelly/hopeful-learning-and-positive-action-resource-posts-6tixg4ec2rsiabd1</a:t>
            </a:r>
            <a:r>
              <a:rPr b="1" lang="en-GB"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g20c4117b6e8_0_5"/>
          <p:cNvSpPr txBox="1"/>
          <p:nvPr>
            <p:ph type="title"/>
          </p:nvPr>
        </p:nvSpPr>
        <p:spPr>
          <a:xfrm>
            <a:off x="203199" y="135978"/>
            <a:ext cx="11687100" cy="761100"/>
          </a:xfrm>
          <a:prstGeom prst="rect">
            <a:avLst/>
          </a:prstGeom>
          <a:solidFill>
            <a:srgbClr val="17E9C6"/>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GB"/>
              <a:t>Research Foundations</a:t>
            </a:r>
            <a:endParaRPr/>
          </a:p>
        </p:txBody>
      </p:sp>
      <p:sp>
        <p:nvSpPr>
          <p:cNvPr id="243" name="Google Shape;243;g20c4117b6e8_0_5"/>
          <p:cNvSpPr txBox="1"/>
          <p:nvPr/>
        </p:nvSpPr>
        <p:spPr>
          <a:xfrm>
            <a:off x="252475" y="1098896"/>
            <a:ext cx="11588400" cy="5178600"/>
          </a:xfrm>
          <a:prstGeom prst="rect">
            <a:avLst/>
          </a:prstGeom>
          <a:noFill/>
          <a:ln>
            <a:noFill/>
          </a:ln>
        </p:spPr>
        <p:txBody>
          <a:bodyPr anchorCtr="0" anchor="t" bIns="45700" lIns="91425" spcFirstLastPara="1" rIns="91425" wrap="square" tIns="45700">
            <a:noAutofit/>
          </a:bodyPr>
          <a:lstStyle/>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Arizpe, E. (2017) Picturebooks and Situated Readers: The Intersections of Text, Image, Culture and Response. in Beauvais, C. Nikolajeva M. (2017) The Edinburgh Companion to Children's Literature.</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Burke, G. and Cutter‐Mackenzie, A. (2010) What’s there, what if, what then, and what can we do? An immersive and embodied experience of environment and place through children’s literature, Environmental Education Research, 16:3-4, 311-330, DOI: 10.1080/13504621003715361</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Bamford, A. (2003). The visual literacy white paper. Sydney: Adobe Systems Pty Ltd,  Australia.</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Chambers, A. (1995) Tell Me: Children, Reading, and Talk. Stenhouse Publishers. </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Cutter‐Mackenzie, A. and Payne, P.G. and Reid, A. (2010) Editorial, Environmental Education Research, 16:3-4, 253-264, DOI: 10.1080/13504622.2010.488916</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Gaard Greta. 2010. “New Directions for Ecofeminism: Toward a More Feminist Ecocriticism”, Interdisciplinary Studies in Literature and Environment. Vol 17.4, pp.643-660.</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Gaard, G. (2009) ‘Children’s Environmental Literature: From Ecocriticism to Ecopedagogy’ Neohelicon 36 (2009): 321–34.</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Gare, A. (2001) Narratives And The Ethics And Politics Of Environmentalism: The Transformative Power Of Stories. CAAP.</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Gressnich, Eva (2012) “Verbal and Visual Pageturners in Picturebooks,” International Research in Children’s Literature 5.2: 167–183.</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Hickman, C., and Marks, E. et al.(2021) Climate anxiety in children and young people and their beliefs about government responses to climate change: a global survey. The Lancet.</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Hicks, D. 1998. Stories of hope: A response to the ‘psychology of despair’. Environmental Education Research 4, no. 2: 165–76.</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Hunt, P. 1994. An introduction to children’s literature. Oxford: Oxford University Press.</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Jewitt, C. (2008) Review of Research in Education. February 2008, Vol. 32, pp. 241–267 </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Kriesberg, D. 1999. A sense of place: Teaching children about the environment with picture books. Englewood, CO: Teacher Ideas Press.</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Kress, G. (2010). Multimodality: A social semiotic approach to contemporary communication. London: Routledge.</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Kress, G. (2003) Literacy in the New Media Age. London: Routledge.</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McBride, B. B., C. A. Brewer, A. R. Berkowitz, and W. T. Borrie. 2013. Environmental literacy, ecological literacy, ecoliteracy: What do we mean and how did we get here? Ecosphere 4(5):67. http://dx.doi.org/10.1890/ES13-00075.1</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Moriarty, S. (2020) Visual Scaling in Environmental Picturebooks: Ecopedagogy and Children’s Literature. DEP.</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O'Brien, K and Stoner, D.K. (1987) Increasing Environmental Awareness through Children's Literature. The Reading Teacher , Oct., 1987, Vol. 41, No. 1 (Oct., 1987), pp. 14-19. International Literacy Association and Wiley. Stable URL: https://www.jstor.org/stable/20199688</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Reid, A. and Payne, P.G and Cutter‐Mackenzie, A. (2010) Openings for researching environment and place in children’s literature: ecologies, potentials, realities and challenges, Environmental Education Research, 16:3-4, 429-461, DOI: 10.1080/13504622.2010.488939</a:t>
            </a:r>
            <a:endParaRPr b="0" i="0" sz="1200" u="none" cap="none" strike="noStrike">
              <a:solidFill>
                <a:schemeClr val="dk1"/>
              </a:solidFill>
              <a:latin typeface="Calibri"/>
              <a:ea typeface="Calibri"/>
              <a:cs typeface="Calibri"/>
              <a:sym typeface="Calibri"/>
            </a:endParaRPr>
          </a:p>
          <a:p>
            <a:pPr indent="-304800" lvl="0" marL="457200" marR="0" rtl="0" algn="l">
              <a:lnSpc>
                <a:spcPct val="100000"/>
              </a:lnSpc>
              <a:spcBef>
                <a:spcPts val="0"/>
              </a:spcBef>
              <a:spcAft>
                <a:spcPts val="0"/>
              </a:spcAft>
              <a:buClr>
                <a:schemeClr val="dk1"/>
              </a:buClr>
              <a:buSzPts val="1200"/>
              <a:buFont typeface="Calibri"/>
              <a:buChar char="●"/>
            </a:pPr>
            <a:r>
              <a:rPr b="0" i="0" lang="en-GB" sz="1200" u="none" cap="none" strike="noStrike">
                <a:solidFill>
                  <a:schemeClr val="dk1"/>
                </a:solidFill>
                <a:latin typeface="Calibri"/>
                <a:ea typeface="Calibri"/>
                <a:cs typeface="Calibri"/>
                <a:sym typeface="Calibri"/>
              </a:rPr>
              <a:t>Roth, C. E. 1992. Environmental literacy: its roots,evolution, and direction in the 1990s. ERIC Clearinghouse for Science, Mathematics, and Environmental Education, Columbus, Ohio, USA.</a:t>
            </a:r>
            <a:endParaRPr b="0" i="0" sz="2800" u="none" cap="none" strike="noStrik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g20c4117b6e8_0_21"/>
          <p:cNvSpPr txBox="1"/>
          <p:nvPr>
            <p:ph idx="1" type="body"/>
          </p:nvPr>
        </p:nvSpPr>
        <p:spPr>
          <a:xfrm>
            <a:off x="2279650" y="2017714"/>
            <a:ext cx="8127900" cy="4840200"/>
          </a:xfrm>
          <a:prstGeom prst="rect">
            <a:avLst/>
          </a:prstGeom>
          <a:noFill/>
          <a:ln>
            <a:noFill/>
          </a:ln>
        </p:spPr>
        <p:txBody>
          <a:bodyPr anchorCtr="0" anchor="t" bIns="45700" lIns="91425" spcFirstLastPara="1" rIns="91425" wrap="square" tIns="45700">
            <a:noAutofit/>
          </a:bodyPr>
          <a:lstStyle/>
          <a:p>
            <a:pPr indent="-457200" lvl="0" marL="457200" rtl="0" algn="l">
              <a:lnSpc>
                <a:spcPct val="100000"/>
              </a:lnSpc>
              <a:spcBef>
                <a:spcPts val="0"/>
              </a:spcBef>
              <a:spcAft>
                <a:spcPts val="0"/>
              </a:spcAft>
              <a:buClr>
                <a:schemeClr val="dk1"/>
              </a:buClr>
              <a:buSzPts val="3200"/>
              <a:buFont typeface="Noto Sans"/>
              <a:buNone/>
            </a:pPr>
            <a:r>
              <a:t/>
            </a:r>
            <a:endParaRPr/>
          </a:p>
          <a:p>
            <a:pPr indent="-457200" lvl="0" marL="457200" rtl="0" algn="l">
              <a:lnSpc>
                <a:spcPct val="100000"/>
              </a:lnSpc>
              <a:spcBef>
                <a:spcPts val="400"/>
              </a:spcBef>
              <a:spcAft>
                <a:spcPts val="0"/>
              </a:spcAft>
              <a:buClr>
                <a:schemeClr val="dk1"/>
              </a:buClr>
              <a:buSzPts val="2000"/>
              <a:buFont typeface="Noto Sans"/>
              <a:buNone/>
            </a:pPr>
            <a:r>
              <a:rPr lang="en-GB" sz="2000"/>
              <a:t>    </a:t>
            </a:r>
            <a:endParaRPr sz="2000">
              <a:solidFill>
                <a:srgbClr val="194934"/>
              </a:solidFill>
            </a:endParaRPr>
          </a:p>
        </p:txBody>
      </p:sp>
      <p:sp>
        <p:nvSpPr>
          <p:cNvPr id="250" name="Google Shape;250;g20c4117b6e8_0_21"/>
          <p:cNvSpPr txBox="1"/>
          <p:nvPr/>
        </p:nvSpPr>
        <p:spPr>
          <a:xfrm>
            <a:off x="452063" y="233441"/>
            <a:ext cx="11414700" cy="5427600"/>
          </a:xfrm>
          <a:prstGeom prst="rect">
            <a:avLst/>
          </a:prstGeom>
          <a:solidFill>
            <a:srgbClr val="17E9C6"/>
          </a:solidFill>
          <a:ln cap="flat" cmpd="sng" w="9525">
            <a:solidFill>
              <a:srgbClr val="CCFFCC"/>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1" i="0" lang="en-GB" sz="6600" u="none" cap="none" strike="noStrike">
                <a:solidFill>
                  <a:srgbClr val="0070C0"/>
                </a:solidFill>
                <a:latin typeface="Calibri"/>
                <a:ea typeface="Calibri"/>
                <a:cs typeface="Calibri"/>
                <a:sym typeface="Calibri"/>
              </a:rPr>
              <a:t>Theoretical Context</a:t>
            </a:r>
            <a:endParaRPr b="1" i="0" sz="6600" u="none" cap="none" strike="noStrik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4"/>
          <p:cNvSpPr txBox="1"/>
          <p:nvPr/>
        </p:nvSpPr>
        <p:spPr>
          <a:xfrm>
            <a:off x="452075" y="233484"/>
            <a:ext cx="11414700" cy="5566500"/>
          </a:xfrm>
          <a:prstGeom prst="rect">
            <a:avLst/>
          </a:prstGeom>
          <a:solidFill>
            <a:srgbClr val="17E9C6"/>
          </a:solidFill>
          <a:ln cap="flat" cmpd="sng" w="9525">
            <a:solidFill>
              <a:srgbClr val="CCFFCC"/>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3000" u="none" cap="none" strike="noStrike">
              <a:solidFill>
                <a:srgbClr val="000000"/>
              </a:solidFill>
              <a:latin typeface="Calibri"/>
              <a:ea typeface="Calibri"/>
              <a:cs typeface="Calibri"/>
              <a:sym typeface="Calibri"/>
            </a:endParaRPr>
          </a:p>
        </p:txBody>
      </p:sp>
      <p:sp>
        <p:nvSpPr>
          <p:cNvPr id="257" name="Google Shape;257;p4"/>
          <p:cNvSpPr/>
          <p:nvPr/>
        </p:nvSpPr>
        <p:spPr>
          <a:xfrm>
            <a:off x="840700" y="3683350"/>
            <a:ext cx="3439200" cy="1729800"/>
          </a:xfrm>
          <a:prstGeom prst="wedgeRoundRectCallout">
            <a:avLst>
              <a:gd fmla="val -20833" name="adj1"/>
              <a:gd fmla="val 62500" name="adj2"/>
              <a:gd fmla="val 0" name="adj3"/>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b="1" i="0" lang="en-GB" sz="3000" u="none" cap="none" strike="noStrike">
                <a:solidFill>
                  <a:srgbClr val="0070C0"/>
                </a:solidFill>
                <a:latin typeface="Calibri"/>
                <a:ea typeface="Calibri"/>
                <a:cs typeface="Calibri"/>
                <a:sym typeface="Calibri"/>
              </a:rPr>
              <a:t>‘Environmental literacy’</a:t>
            </a:r>
            <a:endParaRPr b="0" i="0" sz="1400" u="none" cap="none" strike="noStrike">
              <a:solidFill>
                <a:srgbClr val="000000"/>
              </a:solidFill>
              <a:latin typeface="Arial"/>
              <a:ea typeface="Arial"/>
              <a:cs typeface="Arial"/>
              <a:sym typeface="Arial"/>
            </a:endParaRPr>
          </a:p>
        </p:txBody>
      </p:sp>
      <p:sp>
        <p:nvSpPr>
          <p:cNvPr id="258" name="Google Shape;258;p4"/>
          <p:cNvSpPr/>
          <p:nvPr/>
        </p:nvSpPr>
        <p:spPr>
          <a:xfrm>
            <a:off x="4461150" y="2807875"/>
            <a:ext cx="3439200" cy="1729800"/>
          </a:xfrm>
          <a:prstGeom prst="wedgeRoundRectCallout">
            <a:avLst>
              <a:gd fmla="val -20833" name="adj1"/>
              <a:gd fmla="val 62500" name="adj2"/>
              <a:gd fmla="val 0" name="adj3"/>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1" i="0" lang="en-GB" sz="3000" u="none" cap="none" strike="noStrike">
                <a:solidFill>
                  <a:srgbClr val="0070C0"/>
                </a:solidFill>
                <a:latin typeface="Calibri"/>
                <a:ea typeface="Calibri"/>
                <a:cs typeface="Calibri"/>
                <a:sym typeface="Calibri"/>
              </a:rPr>
              <a:t>‘Ecological literacy’</a:t>
            </a:r>
            <a:endParaRPr b="0" i="0" sz="1400" u="none" cap="none" strike="noStrike">
              <a:solidFill>
                <a:srgbClr val="000000"/>
              </a:solidFill>
              <a:latin typeface="Arial"/>
              <a:ea typeface="Arial"/>
              <a:cs typeface="Arial"/>
              <a:sym typeface="Arial"/>
            </a:endParaRPr>
          </a:p>
        </p:txBody>
      </p:sp>
      <p:sp>
        <p:nvSpPr>
          <p:cNvPr id="259" name="Google Shape;259;p4"/>
          <p:cNvSpPr/>
          <p:nvPr/>
        </p:nvSpPr>
        <p:spPr>
          <a:xfrm>
            <a:off x="8081625" y="3866075"/>
            <a:ext cx="3439200" cy="1729800"/>
          </a:xfrm>
          <a:prstGeom prst="wedgeRoundRectCallout">
            <a:avLst>
              <a:gd fmla="val -20833" name="adj1"/>
              <a:gd fmla="val 62500" name="adj2"/>
              <a:gd fmla="val 0" name="adj3"/>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1" i="0" lang="en-GB" sz="3000" u="none" cap="none" strike="noStrike">
                <a:solidFill>
                  <a:srgbClr val="0070C0"/>
                </a:solidFill>
                <a:latin typeface="Calibri"/>
                <a:ea typeface="Calibri"/>
                <a:cs typeface="Calibri"/>
                <a:sym typeface="Calibri"/>
              </a:rPr>
              <a:t>‘Ecoliteracy’</a:t>
            </a:r>
            <a:endParaRPr b="0" i="0" sz="1400" u="none" cap="none" strike="noStrike">
              <a:solidFill>
                <a:srgbClr val="000000"/>
              </a:solidFill>
              <a:latin typeface="Arial"/>
              <a:ea typeface="Arial"/>
              <a:cs typeface="Arial"/>
              <a:sym typeface="Arial"/>
            </a:endParaRPr>
          </a:p>
        </p:txBody>
      </p:sp>
      <p:sp>
        <p:nvSpPr>
          <p:cNvPr id="260" name="Google Shape;260;p4"/>
          <p:cNvSpPr/>
          <p:nvPr/>
        </p:nvSpPr>
        <p:spPr>
          <a:xfrm>
            <a:off x="5633350" y="508250"/>
            <a:ext cx="3439200" cy="1729800"/>
          </a:xfrm>
          <a:prstGeom prst="wedgeRoundRectCallout">
            <a:avLst>
              <a:gd fmla="val -20833" name="adj1"/>
              <a:gd fmla="val 62500" name="adj2"/>
              <a:gd fmla="val 0" name="adj3"/>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1" i="0" lang="en-GB" sz="3000" u="none" cap="none" strike="noStrike">
                <a:solidFill>
                  <a:srgbClr val="0070C0"/>
                </a:solidFill>
                <a:latin typeface="Calibri"/>
                <a:ea typeface="Calibri"/>
                <a:cs typeface="Calibri"/>
                <a:sym typeface="Calibri"/>
              </a:rPr>
              <a:t>‘Environmentally literate person’</a:t>
            </a:r>
            <a:endParaRPr b="0" i="0" sz="1400" u="none" cap="none" strike="noStrike">
              <a:solidFill>
                <a:srgbClr val="000000"/>
              </a:solidFill>
              <a:latin typeface="Arial"/>
              <a:ea typeface="Arial"/>
              <a:cs typeface="Arial"/>
              <a:sym typeface="Arial"/>
            </a:endParaRPr>
          </a:p>
        </p:txBody>
      </p:sp>
      <p:sp>
        <p:nvSpPr>
          <p:cNvPr id="261" name="Google Shape;261;p4"/>
          <p:cNvSpPr/>
          <p:nvPr/>
        </p:nvSpPr>
        <p:spPr>
          <a:xfrm>
            <a:off x="840700" y="599650"/>
            <a:ext cx="3439200" cy="1729800"/>
          </a:xfrm>
          <a:prstGeom prst="wedgeRoundRectCallout">
            <a:avLst>
              <a:gd fmla="val -20833" name="adj1"/>
              <a:gd fmla="val 62500" name="adj2"/>
              <a:gd fmla="val 0" name="adj3"/>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1" i="0" lang="en-GB" sz="3000" u="none" cap="none" strike="noStrike">
                <a:solidFill>
                  <a:srgbClr val="0070C0"/>
                </a:solidFill>
                <a:latin typeface="Calibri"/>
                <a:ea typeface="Calibri"/>
                <a:cs typeface="Calibri"/>
                <a:sym typeface="Calibri"/>
              </a:rPr>
              <a:t>‘Environmental Education’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g20c4117b6e8_0_307"/>
          <p:cNvSpPr txBox="1"/>
          <p:nvPr>
            <p:ph idx="1" type="body"/>
          </p:nvPr>
        </p:nvSpPr>
        <p:spPr>
          <a:xfrm>
            <a:off x="2279650" y="2017714"/>
            <a:ext cx="8127900" cy="4840200"/>
          </a:xfrm>
          <a:prstGeom prst="rect">
            <a:avLst/>
          </a:prstGeom>
          <a:noFill/>
          <a:ln>
            <a:noFill/>
          </a:ln>
        </p:spPr>
        <p:txBody>
          <a:bodyPr anchorCtr="0" anchor="t" bIns="45700" lIns="91425" spcFirstLastPara="1" rIns="91425" wrap="square" tIns="45700">
            <a:noAutofit/>
          </a:bodyPr>
          <a:lstStyle/>
          <a:p>
            <a:pPr indent="-457200" lvl="0" marL="457200" rtl="0" algn="l">
              <a:lnSpc>
                <a:spcPct val="100000"/>
              </a:lnSpc>
              <a:spcBef>
                <a:spcPts val="0"/>
              </a:spcBef>
              <a:spcAft>
                <a:spcPts val="0"/>
              </a:spcAft>
              <a:buClr>
                <a:schemeClr val="dk1"/>
              </a:buClr>
              <a:buSzPts val="3200"/>
              <a:buFont typeface="Noto Sans"/>
              <a:buNone/>
            </a:pPr>
            <a:r>
              <a:t/>
            </a:r>
            <a:endParaRPr/>
          </a:p>
          <a:p>
            <a:pPr indent="-457200" lvl="0" marL="457200" rtl="0" algn="l">
              <a:lnSpc>
                <a:spcPct val="100000"/>
              </a:lnSpc>
              <a:spcBef>
                <a:spcPts val="400"/>
              </a:spcBef>
              <a:spcAft>
                <a:spcPts val="0"/>
              </a:spcAft>
              <a:buClr>
                <a:schemeClr val="dk1"/>
              </a:buClr>
              <a:buSzPts val="2000"/>
              <a:buFont typeface="Noto Sans"/>
              <a:buNone/>
            </a:pPr>
            <a:r>
              <a:rPr lang="en-GB" sz="2000"/>
              <a:t>    </a:t>
            </a:r>
            <a:endParaRPr sz="2000">
              <a:solidFill>
                <a:srgbClr val="194934"/>
              </a:solidFill>
            </a:endParaRPr>
          </a:p>
        </p:txBody>
      </p:sp>
      <p:sp>
        <p:nvSpPr>
          <p:cNvPr id="268" name="Google Shape;268;g20c4117b6e8_0_307"/>
          <p:cNvSpPr txBox="1"/>
          <p:nvPr/>
        </p:nvSpPr>
        <p:spPr>
          <a:xfrm>
            <a:off x="452063" y="233441"/>
            <a:ext cx="11414700" cy="5427600"/>
          </a:xfrm>
          <a:prstGeom prst="rect">
            <a:avLst/>
          </a:prstGeom>
          <a:solidFill>
            <a:srgbClr val="17E9C6"/>
          </a:solidFill>
          <a:ln cap="flat" cmpd="sng" w="9525">
            <a:solidFill>
              <a:srgbClr val="CCFFCC"/>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1" i="0" lang="en-GB" sz="6600" u="none" cap="none" strike="noStrike">
                <a:solidFill>
                  <a:srgbClr val="0070C0"/>
                </a:solidFill>
                <a:latin typeface="Calibri"/>
                <a:ea typeface="Calibri"/>
                <a:cs typeface="Calibri"/>
                <a:sym typeface="Calibri"/>
              </a:rPr>
              <a:t>‘Derangement of Scale’ </a:t>
            </a:r>
            <a:endParaRPr b="1" i="0" sz="6600" u="none" cap="none" strike="noStrike">
              <a:solidFill>
                <a:srgbClr val="0070C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400"/>
              <a:buFont typeface="Arial"/>
              <a:buNone/>
            </a:pPr>
            <a:r>
              <a:t/>
            </a:r>
            <a:endParaRPr b="1" i="0" sz="6600" u="none" cap="none" strike="noStrike">
              <a:solidFill>
                <a:srgbClr val="0070C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400"/>
              <a:buFont typeface="Arial"/>
              <a:buNone/>
            </a:pPr>
            <a:r>
              <a:t/>
            </a:r>
            <a:endParaRPr b="1" i="0" sz="6600" u="none" cap="none" strike="noStrike">
              <a:solidFill>
                <a:srgbClr val="0070C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400"/>
              <a:buFont typeface="Arial"/>
              <a:buNone/>
            </a:pPr>
            <a:r>
              <a:rPr b="1" i="0" lang="en-GB" sz="2900" u="none" cap="none" strike="noStrike">
                <a:solidFill>
                  <a:srgbClr val="0070C0"/>
                </a:solidFill>
                <a:latin typeface="Calibri"/>
                <a:ea typeface="Calibri"/>
                <a:cs typeface="Calibri"/>
                <a:sym typeface="Calibri"/>
              </a:rPr>
              <a:t>(Cohen, T. 2021)</a:t>
            </a:r>
            <a:endParaRPr b="1" i="0" sz="2900" u="none" cap="none" strike="noStrike">
              <a:solidFill>
                <a:srgbClr val="000000"/>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73" name="Shape 273"/>
        <p:cNvGrpSpPr/>
        <p:nvPr/>
      </p:nvGrpSpPr>
      <p:grpSpPr>
        <a:xfrm>
          <a:off x="0" y="0"/>
          <a:ext cx="0" cy="0"/>
          <a:chOff x="0" y="0"/>
          <a:chExt cx="0" cy="0"/>
        </a:xfrm>
      </p:grpSpPr>
      <p:pic>
        <p:nvPicPr>
          <p:cNvPr id="274" name="Google Shape;274;g20c4117b6e8_0_313"/>
          <p:cNvPicPr preferRelativeResize="0"/>
          <p:nvPr/>
        </p:nvPicPr>
        <p:blipFill rotWithShape="1">
          <a:blip r:embed="rId3">
            <a:alphaModFix/>
          </a:blip>
          <a:srcRect b="0" l="0" r="0" t="0"/>
          <a:stretch/>
        </p:blipFill>
        <p:spPr>
          <a:xfrm>
            <a:off x="3716613" y="111700"/>
            <a:ext cx="4758775" cy="58318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g20c4117b6e8_0_372"/>
          <p:cNvSpPr txBox="1"/>
          <p:nvPr/>
        </p:nvSpPr>
        <p:spPr>
          <a:xfrm>
            <a:off x="452075" y="233447"/>
            <a:ext cx="11414700" cy="682200"/>
          </a:xfrm>
          <a:prstGeom prst="rect">
            <a:avLst/>
          </a:prstGeom>
          <a:solidFill>
            <a:srgbClr val="17E9C6"/>
          </a:solidFill>
          <a:ln cap="flat" cmpd="sng" w="9525">
            <a:solidFill>
              <a:srgbClr val="CCFFCC"/>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1" i="0" lang="en-GB" sz="4600" u="none" cap="none" strike="noStrike">
                <a:solidFill>
                  <a:srgbClr val="0070C0"/>
                </a:solidFill>
                <a:latin typeface="Calibri"/>
                <a:ea typeface="Calibri"/>
                <a:cs typeface="Calibri"/>
                <a:sym typeface="Calibri"/>
              </a:rPr>
              <a:t>‘Derangement of Scale’ </a:t>
            </a:r>
            <a:endParaRPr b="1" i="0" sz="900" u="none" cap="none" strike="noStrike">
              <a:solidFill>
                <a:srgbClr val="000000"/>
              </a:solidFill>
              <a:latin typeface="Calibri"/>
              <a:ea typeface="Calibri"/>
              <a:cs typeface="Calibri"/>
              <a:sym typeface="Calibri"/>
            </a:endParaRPr>
          </a:p>
        </p:txBody>
      </p:sp>
      <p:sp>
        <p:nvSpPr>
          <p:cNvPr id="281" name="Google Shape;281;g20c4117b6e8_0_372"/>
          <p:cNvSpPr/>
          <p:nvPr/>
        </p:nvSpPr>
        <p:spPr>
          <a:xfrm>
            <a:off x="452075" y="1743325"/>
            <a:ext cx="11414700" cy="549600"/>
          </a:xfrm>
          <a:prstGeom prst="leftRightArrow">
            <a:avLst>
              <a:gd fmla="val 50000" name="adj1"/>
              <a:gd fmla="val 50000" name="adj2"/>
            </a:avLst>
          </a:prstGeom>
          <a:solidFill>
            <a:srgbClr val="00B0F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g20c4117b6e8_0_372"/>
          <p:cNvSpPr/>
          <p:nvPr/>
        </p:nvSpPr>
        <p:spPr>
          <a:xfrm>
            <a:off x="250975" y="2618325"/>
            <a:ext cx="3703752" cy="2523420"/>
          </a:xfrm>
          <a:prstGeom prst="flowChartTerminator">
            <a:avLst/>
          </a:prstGeom>
          <a:solidFill>
            <a:srgbClr val="FFFF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7916"/>
              </a:lnSpc>
              <a:spcBef>
                <a:spcPts val="0"/>
              </a:spcBef>
              <a:spcAft>
                <a:spcPts val="0"/>
              </a:spcAft>
              <a:buClr>
                <a:srgbClr val="000000"/>
              </a:buClr>
              <a:buSzPts val="1900"/>
              <a:buFont typeface="Arial"/>
              <a:buNone/>
            </a:pPr>
            <a:r>
              <a:rPr b="0" i="0" lang="en-GB" sz="1900" u="none" cap="none" strike="noStrike">
                <a:solidFill>
                  <a:schemeClr val="dk1"/>
                </a:solidFill>
                <a:latin typeface="Calibri"/>
                <a:ea typeface="Calibri"/>
                <a:cs typeface="Calibri"/>
                <a:sym typeface="Calibri"/>
              </a:rPr>
              <a:t> </a:t>
            </a:r>
            <a:r>
              <a:rPr b="1" i="0" lang="en-GB" sz="1900" u="none" cap="none" strike="noStrike">
                <a:solidFill>
                  <a:schemeClr val="dk1"/>
                </a:solidFill>
                <a:latin typeface="Calibri"/>
                <a:ea typeface="Calibri"/>
                <a:cs typeface="Calibri"/>
                <a:sym typeface="Calibri"/>
              </a:rPr>
              <a:t>(critically naïve) Personal Scale</a:t>
            </a:r>
            <a:endParaRPr b="1" i="0" sz="1900" u="none" cap="none" strike="noStrike">
              <a:solidFill>
                <a:schemeClr val="dk1"/>
              </a:solidFill>
              <a:latin typeface="Calibri"/>
              <a:ea typeface="Calibri"/>
              <a:cs typeface="Calibri"/>
              <a:sym typeface="Calibri"/>
            </a:endParaRPr>
          </a:p>
          <a:p>
            <a:pPr indent="-349250" lvl="0" marL="457200" marR="0" rtl="0" algn="l">
              <a:lnSpc>
                <a:spcPct val="107916"/>
              </a:lnSpc>
              <a:spcBef>
                <a:spcPts val="800"/>
              </a:spcBef>
              <a:spcAft>
                <a:spcPts val="0"/>
              </a:spcAft>
              <a:buClr>
                <a:schemeClr val="dk1"/>
              </a:buClr>
              <a:buSzPts val="1900"/>
              <a:buFont typeface="Calibri"/>
              <a:buChar char="-"/>
            </a:pPr>
            <a:r>
              <a:rPr b="0" i="0" lang="en-GB" sz="1900" u="none" cap="none" strike="noStrike">
                <a:solidFill>
                  <a:schemeClr val="dk1"/>
                </a:solidFill>
                <a:latin typeface="Calibri"/>
                <a:ea typeface="Calibri"/>
                <a:cs typeface="Calibri"/>
                <a:sym typeface="Calibri"/>
              </a:rPr>
              <a:t>Takes into account only the narrator’s immediate circle of family and acquaintances over a time scale of several years.</a:t>
            </a:r>
            <a:endParaRPr b="1" i="0" sz="2200" u="none" cap="none" strike="noStrike">
              <a:solidFill>
                <a:srgbClr val="000000"/>
              </a:solidFill>
              <a:latin typeface="Arial"/>
              <a:ea typeface="Arial"/>
              <a:cs typeface="Arial"/>
              <a:sym typeface="Arial"/>
            </a:endParaRPr>
          </a:p>
        </p:txBody>
      </p:sp>
      <p:sp>
        <p:nvSpPr>
          <p:cNvPr id="283" name="Google Shape;283;g20c4117b6e8_0_372"/>
          <p:cNvSpPr/>
          <p:nvPr/>
        </p:nvSpPr>
        <p:spPr>
          <a:xfrm>
            <a:off x="4207000" y="2618376"/>
            <a:ext cx="3703752" cy="2523420"/>
          </a:xfrm>
          <a:prstGeom prst="flowChartTerminator">
            <a:avLst/>
          </a:prstGeom>
          <a:solidFill>
            <a:srgbClr val="FFFF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7916"/>
              </a:lnSpc>
              <a:spcBef>
                <a:spcPts val="0"/>
              </a:spcBef>
              <a:spcAft>
                <a:spcPts val="0"/>
              </a:spcAft>
              <a:buClr>
                <a:srgbClr val="000000"/>
              </a:buClr>
              <a:buSzPts val="1900"/>
              <a:buFont typeface="Arial"/>
              <a:buNone/>
            </a:pPr>
            <a:r>
              <a:rPr b="1" i="0" lang="en-GB" sz="1900" u="none" cap="none" strike="noStrike">
                <a:solidFill>
                  <a:schemeClr val="dk1"/>
                </a:solidFill>
                <a:latin typeface="Calibri"/>
                <a:ea typeface="Calibri"/>
                <a:cs typeface="Calibri"/>
                <a:sym typeface="Calibri"/>
              </a:rPr>
              <a:t>Historical Period Scale </a:t>
            </a:r>
            <a:endParaRPr b="1" i="0" sz="1900" u="none" cap="none" strike="noStrike">
              <a:solidFill>
                <a:schemeClr val="dk1"/>
              </a:solidFill>
              <a:latin typeface="Calibri"/>
              <a:ea typeface="Calibri"/>
              <a:cs typeface="Calibri"/>
              <a:sym typeface="Calibri"/>
            </a:endParaRPr>
          </a:p>
          <a:p>
            <a:pPr indent="-349250" lvl="0" marL="457200" marR="0" rtl="0" algn="l">
              <a:lnSpc>
                <a:spcPct val="107916"/>
              </a:lnSpc>
              <a:spcBef>
                <a:spcPts val="800"/>
              </a:spcBef>
              <a:spcAft>
                <a:spcPts val="0"/>
              </a:spcAft>
              <a:buClr>
                <a:schemeClr val="dk1"/>
              </a:buClr>
              <a:buSzPts val="1900"/>
              <a:buFont typeface="Calibri"/>
              <a:buChar char="-"/>
            </a:pPr>
            <a:r>
              <a:rPr b="0" i="0" lang="en-GB" sz="1900" u="none" cap="none" strike="noStrike">
                <a:solidFill>
                  <a:schemeClr val="dk1"/>
                </a:solidFill>
                <a:latin typeface="Calibri"/>
                <a:ea typeface="Calibri"/>
                <a:cs typeface="Calibri"/>
                <a:sym typeface="Calibri"/>
              </a:rPr>
              <a:t>A  national culture and its inhabitants, with a time frame of perhaps a few decades.</a:t>
            </a:r>
            <a:endParaRPr b="1" i="0" sz="2200" u="none" cap="none" strike="noStrike">
              <a:solidFill>
                <a:srgbClr val="000000"/>
              </a:solidFill>
              <a:latin typeface="Arial"/>
              <a:ea typeface="Arial"/>
              <a:cs typeface="Arial"/>
              <a:sym typeface="Arial"/>
            </a:endParaRPr>
          </a:p>
        </p:txBody>
      </p:sp>
      <p:sp>
        <p:nvSpPr>
          <p:cNvPr id="284" name="Google Shape;284;g20c4117b6e8_0_372"/>
          <p:cNvSpPr/>
          <p:nvPr/>
        </p:nvSpPr>
        <p:spPr>
          <a:xfrm>
            <a:off x="8163025" y="2618373"/>
            <a:ext cx="3703752" cy="2523420"/>
          </a:xfrm>
          <a:prstGeom prst="flowChartTerminator">
            <a:avLst/>
          </a:prstGeom>
          <a:solidFill>
            <a:srgbClr val="FFFF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7916"/>
              </a:lnSpc>
              <a:spcBef>
                <a:spcPts val="0"/>
              </a:spcBef>
              <a:spcAft>
                <a:spcPts val="0"/>
              </a:spcAft>
              <a:buClr>
                <a:srgbClr val="000000"/>
              </a:buClr>
              <a:buSzPts val="1900"/>
              <a:buFont typeface="Arial"/>
              <a:buNone/>
            </a:pPr>
            <a:r>
              <a:rPr b="1" i="0" lang="en-GB" sz="1900" u="none" cap="none" strike="noStrike">
                <a:solidFill>
                  <a:schemeClr val="dk1"/>
                </a:solidFill>
                <a:latin typeface="Calibri"/>
                <a:ea typeface="Calibri"/>
                <a:cs typeface="Calibri"/>
                <a:sym typeface="Calibri"/>
              </a:rPr>
              <a:t> Hypothetical Scale</a:t>
            </a:r>
            <a:endParaRPr b="1" i="0" sz="1900" u="none" cap="none" strike="noStrike">
              <a:solidFill>
                <a:schemeClr val="dk1"/>
              </a:solidFill>
              <a:latin typeface="Calibri"/>
              <a:ea typeface="Calibri"/>
              <a:cs typeface="Calibri"/>
              <a:sym typeface="Calibri"/>
            </a:endParaRPr>
          </a:p>
          <a:p>
            <a:pPr indent="-349250" lvl="0" marL="457200" marR="0" rtl="0" algn="l">
              <a:lnSpc>
                <a:spcPct val="107916"/>
              </a:lnSpc>
              <a:spcBef>
                <a:spcPts val="800"/>
              </a:spcBef>
              <a:spcAft>
                <a:spcPts val="800"/>
              </a:spcAft>
              <a:buClr>
                <a:schemeClr val="dk1"/>
              </a:buClr>
              <a:buSzPts val="1900"/>
              <a:buFont typeface="Calibri"/>
              <a:buChar char="-"/>
            </a:pPr>
            <a:r>
              <a:rPr b="0" i="0" lang="en-GB" sz="1900" u="none" cap="none" strike="noStrike">
                <a:solidFill>
                  <a:schemeClr val="dk1"/>
                </a:solidFill>
                <a:latin typeface="Calibri"/>
                <a:ea typeface="Calibri"/>
                <a:cs typeface="Calibri"/>
                <a:sym typeface="Calibri"/>
              </a:rPr>
              <a:t>Whole earth and its inhabitants, and placing [environmental challenge] in the middle of a, say, six hundred year time frame.</a:t>
            </a:r>
            <a:endParaRPr b="1" i="0" sz="1900" u="none" cap="none" strike="noStrike">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g20c4117b6e8_0_386"/>
          <p:cNvSpPr txBox="1"/>
          <p:nvPr/>
        </p:nvSpPr>
        <p:spPr>
          <a:xfrm>
            <a:off x="452075" y="233447"/>
            <a:ext cx="11414700" cy="682200"/>
          </a:xfrm>
          <a:prstGeom prst="rect">
            <a:avLst/>
          </a:prstGeom>
          <a:solidFill>
            <a:srgbClr val="17E9C6"/>
          </a:solidFill>
          <a:ln cap="flat" cmpd="sng" w="9525">
            <a:solidFill>
              <a:srgbClr val="CCFFCC"/>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1" i="0" lang="en-GB" sz="4600" u="none" cap="none" strike="noStrike">
                <a:solidFill>
                  <a:srgbClr val="0070C0"/>
                </a:solidFill>
                <a:latin typeface="Calibri"/>
                <a:ea typeface="Calibri"/>
                <a:cs typeface="Calibri"/>
                <a:sym typeface="Calibri"/>
              </a:rPr>
              <a:t>‘Derangement of Scale’ </a:t>
            </a:r>
            <a:endParaRPr b="1" i="0" sz="900" u="none" cap="none" strike="noStrike">
              <a:solidFill>
                <a:srgbClr val="000000"/>
              </a:solidFill>
              <a:latin typeface="Calibri"/>
              <a:ea typeface="Calibri"/>
              <a:cs typeface="Calibri"/>
              <a:sym typeface="Calibri"/>
            </a:endParaRPr>
          </a:p>
        </p:txBody>
      </p:sp>
      <p:sp>
        <p:nvSpPr>
          <p:cNvPr id="291" name="Google Shape;291;g20c4117b6e8_0_386"/>
          <p:cNvSpPr/>
          <p:nvPr/>
        </p:nvSpPr>
        <p:spPr>
          <a:xfrm>
            <a:off x="452075" y="5491250"/>
            <a:ext cx="11414700" cy="549600"/>
          </a:xfrm>
          <a:prstGeom prst="leftRightArrow">
            <a:avLst>
              <a:gd fmla="val 50000" name="adj1"/>
              <a:gd fmla="val 50000" name="adj2"/>
            </a:avLst>
          </a:prstGeom>
          <a:solidFill>
            <a:srgbClr val="00B0F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2" name="Google Shape;292;g20c4117b6e8_0_386"/>
          <p:cNvPicPr preferRelativeResize="0"/>
          <p:nvPr/>
        </p:nvPicPr>
        <p:blipFill rotWithShape="1">
          <a:blip r:embed="rId3">
            <a:alphaModFix/>
          </a:blip>
          <a:srcRect b="30867" l="0" r="0" t="0"/>
          <a:stretch/>
        </p:blipFill>
        <p:spPr>
          <a:xfrm>
            <a:off x="452075" y="3154238"/>
            <a:ext cx="5980375" cy="2133450"/>
          </a:xfrm>
          <a:prstGeom prst="rect">
            <a:avLst/>
          </a:prstGeom>
          <a:noFill/>
          <a:ln>
            <a:noFill/>
          </a:ln>
        </p:spPr>
      </p:pic>
      <p:pic>
        <p:nvPicPr>
          <p:cNvPr id="293" name="Google Shape;293;g20c4117b6e8_0_386"/>
          <p:cNvPicPr preferRelativeResize="0"/>
          <p:nvPr/>
        </p:nvPicPr>
        <p:blipFill rotWithShape="1">
          <a:blip r:embed="rId4">
            <a:alphaModFix/>
          </a:blip>
          <a:srcRect b="0" l="0" r="0" t="0"/>
          <a:stretch/>
        </p:blipFill>
        <p:spPr>
          <a:xfrm>
            <a:off x="6715775" y="1027625"/>
            <a:ext cx="5087575" cy="3347775"/>
          </a:xfrm>
          <a:prstGeom prst="rect">
            <a:avLst/>
          </a:prstGeom>
          <a:noFill/>
          <a:ln>
            <a:noFill/>
          </a:ln>
        </p:spPr>
      </p:pic>
      <p:sp>
        <p:nvSpPr>
          <p:cNvPr id="294" name="Google Shape;294;g20c4117b6e8_0_386"/>
          <p:cNvSpPr/>
          <p:nvPr/>
        </p:nvSpPr>
        <p:spPr>
          <a:xfrm>
            <a:off x="388650" y="1139600"/>
            <a:ext cx="4725900" cy="1811100"/>
          </a:xfrm>
          <a:prstGeom prst="wedgeRoundRectCallout">
            <a:avLst>
              <a:gd fmla="val -41286" name="adj1"/>
              <a:gd fmla="val 81466" name="adj2"/>
              <a:gd fmla="val 0" name="adj3"/>
            </a:avLst>
          </a:prstGeom>
          <a:solidFill>
            <a:srgbClr val="FFFF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7916"/>
              </a:lnSpc>
              <a:spcBef>
                <a:spcPts val="0"/>
              </a:spcBef>
              <a:spcAft>
                <a:spcPts val="800"/>
              </a:spcAft>
              <a:buClr>
                <a:schemeClr val="dk1"/>
              </a:buClr>
              <a:buSzPts val="1100"/>
              <a:buFont typeface="Arial"/>
              <a:buNone/>
            </a:pPr>
            <a:r>
              <a:rPr b="0" i="0" lang="en-GB" sz="2100" u="none" cap="none" strike="noStrike">
                <a:solidFill>
                  <a:schemeClr val="dk1"/>
                </a:solidFill>
                <a:latin typeface="Calibri"/>
                <a:ea typeface="Calibri"/>
                <a:cs typeface="Calibri"/>
                <a:sym typeface="Calibri"/>
              </a:rPr>
              <a:t>“Climate change is now acknowledged as a legitimate and serious concern and the government will continue to support measures to improve the fuel efficiency of motor vehicles.”</a:t>
            </a:r>
            <a:endParaRPr b="0" i="0" sz="2100" u="none" cap="none" strike="noStrike">
              <a:solidFill>
                <a:srgbClr val="000000"/>
              </a:solidFill>
              <a:latin typeface="Arial"/>
              <a:ea typeface="Arial"/>
              <a:cs typeface="Arial"/>
              <a:sym typeface="Arial"/>
            </a:endParaRPr>
          </a:p>
        </p:txBody>
      </p:sp>
      <p:sp>
        <p:nvSpPr>
          <p:cNvPr id="295" name="Google Shape;295;g20c4117b6e8_0_386"/>
          <p:cNvSpPr/>
          <p:nvPr/>
        </p:nvSpPr>
        <p:spPr>
          <a:xfrm>
            <a:off x="7140875" y="4065200"/>
            <a:ext cx="4725900" cy="1222500"/>
          </a:xfrm>
          <a:prstGeom prst="wedgeRoundRectCallout">
            <a:avLst>
              <a:gd fmla="val 41095" name="adj1"/>
              <a:gd fmla="val -82033" name="adj2"/>
              <a:gd fmla="val 0" name="adj3"/>
            </a:avLst>
          </a:prstGeom>
          <a:solidFill>
            <a:srgbClr val="FFFF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7916"/>
              </a:lnSpc>
              <a:spcBef>
                <a:spcPts val="0"/>
              </a:spcBef>
              <a:spcAft>
                <a:spcPts val="800"/>
              </a:spcAft>
              <a:buClr>
                <a:srgbClr val="000000"/>
              </a:buClr>
              <a:buSzPts val="2100"/>
              <a:buFont typeface="Arial"/>
              <a:buNone/>
            </a:pPr>
            <a:r>
              <a:rPr b="0" i="0" lang="en-GB" sz="2100" u="none" cap="none" strike="noStrike">
                <a:solidFill>
                  <a:schemeClr val="dk1"/>
                </a:solidFill>
                <a:latin typeface="Calibri"/>
                <a:ea typeface="Calibri"/>
                <a:cs typeface="Calibri"/>
                <a:sym typeface="Calibri"/>
              </a:rPr>
              <a:t>“The only defensible relationship to have with a car is with a well aimed brick.”</a:t>
            </a:r>
            <a:endParaRPr b="0" i="0" sz="2100" u="none" cap="none" strike="noStrike">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template_uni_of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FFFFFF"/>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plate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E211AC5385F2488362CC033A741362" ma:contentTypeVersion="16" ma:contentTypeDescription="Create a new document." ma:contentTypeScope="" ma:versionID="d782e9f7df3054461cf9d585f0cdd610">
  <xsd:schema xmlns:xsd="http://www.w3.org/2001/XMLSchema" xmlns:xs="http://www.w3.org/2001/XMLSchema" xmlns:p="http://schemas.microsoft.com/office/2006/metadata/properties" xmlns:ns2="da0f1b42-4d8f-4bdd-b052-f6baf9a135eb" xmlns:ns3="7967dabc-7d87-4c29-9dd9-2fd12de7076b" targetNamespace="http://schemas.microsoft.com/office/2006/metadata/properties" ma:root="true" ma:fieldsID="6ada1a3152efaf1b4e8d990f0b3933e9" ns2:_="" ns3:_="">
    <xsd:import namespace="da0f1b42-4d8f-4bdd-b052-f6baf9a135eb"/>
    <xsd:import namespace="7967dabc-7d87-4c29-9dd9-2fd12de7076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0f1b42-4d8f-4bdd-b052-f6baf9a135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67dabc-7d87-4c29-9dd9-2fd12de7076b"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4f210aa-31cc-4d2a-8cd6-f8e07cff3589}" ma:internalName="TaxCatchAll" ma:showField="CatchAllData" ma:web="7967dabc-7d87-4c29-9dd9-2fd12de707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967dabc-7d87-4c29-9dd9-2fd12de7076b" xsi:nil="true"/>
    <lcf76f155ced4ddcb4097134ff3c332f xmlns="da0f1b42-4d8f-4bdd-b052-f6baf9a135e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F15DE36-DCC4-4B37-987B-38487ABF2592}"/>
</file>

<file path=customXml/itemProps2.xml><?xml version="1.0" encoding="utf-8"?>
<ds:datastoreItem xmlns:ds="http://schemas.openxmlformats.org/officeDocument/2006/customXml" ds:itemID="{BBE2C67C-FEE6-49FB-9CDE-8A29468061CB}"/>
</file>

<file path=customXml/itemProps3.xml><?xml version="1.0" encoding="utf-8"?>
<ds:datastoreItem xmlns:ds="http://schemas.openxmlformats.org/officeDocument/2006/customXml" ds:itemID="{BCC5018C-57EA-4CB4-829D-7CC805A05243}"/>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Dobb, Jo</dc:creator>
  <dcterms:created xsi:type="dcterms:W3CDTF">2019-08-28T12:06:30Z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0x010100D9E211AC5385F2488362CC033A741362</vt:lpwstr>
  </property>
</Properties>
</file>