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5.xml" ContentType="application/vnd.openxmlformats-officedocument.presentationml.notesSlide+xml"/>
  <Override PartName="/ppt/notesSlides/notesSlide6.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7.xml" ContentType="application/vnd.openxmlformats-officedocument.presentationml.notesSlide+xml"/>
  <Override PartName="/ppt/notesSlides/notesSlide8.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19" r:id="rId4"/>
  </p:sldMasterIdLst>
  <p:notesMasterIdLst>
    <p:notesMasterId r:id="rId31"/>
  </p:notesMasterIdLst>
  <p:handoutMasterIdLst>
    <p:handoutMasterId r:id="rId32"/>
  </p:handoutMasterIdLst>
  <p:sldIdLst>
    <p:sldId id="256" r:id="rId5"/>
    <p:sldId id="997" r:id="rId6"/>
    <p:sldId id="983" r:id="rId7"/>
    <p:sldId id="987" r:id="rId8"/>
    <p:sldId id="843" r:id="rId9"/>
    <p:sldId id="880" r:id="rId10"/>
    <p:sldId id="878" r:id="rId11"/>
    <p:sldId id="991" r:id="rId12"/>
    <p:sldId id="992" r:id="rId13"/>
    <p:sldId id="999" r:id="rId14"/>
    <p:sldId id="1000" r:id="rId15"/>
    <p:sldId id="1003" r:id="rId16"/>
    <p:sldId id="998" r:id="rId17"/>
    <p:sldId id="995" r:id="rId18"/>
    <p:sldId id="996" r:id="rId19"/>
    <p:sldId id="279" r:id="rId20"/>
    <p:sldId id="263" r:id="rId21"/>
    <p:sldId id="264" r:id="rId22"/>
    <p:sldId id="268" r:id="rId23"/>
    <p:sldId id="266" r:id="rId24"/>
    <p:sldId id="269" r:id="rId25"/>
    <p:sldId id="271" r:id="rId26"/>
    <p:sldId id="282" r:id="rId27"/>
    <p:sldId id="281" r:id="rId28"/>
    <p:sldId id="276" r:id="rId29"/>
    <p:sldId id="278" r:id="rId30"/>
  </p:sldIdLst>
  <p:sldSz cx="12192000" cy="6858000"/>
  <p:notesSz cx="6858000" cy="9144000"/>
  <p:defaultTextStyle>
    <a:defPPr>
      <a:defRPr lang="en-US"/>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a:srgbClr val="000000"/>
    <a:srgbClr val="00C43E"/>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F796FF3-A683-167D-3465-81475F8D5AB6}" v="351" dt="2024-04-08T08:49:31.709"/>
    <p1510:client id="{65E7015D-489D-41A7-56E9-807B085F2767}" v="75" dt="2024-04-08T09:04:14.943"/>
    <p1510:client id="{765F85CC-E1AE-49A5-86B1-21939FA65416}" v="8" dt="2024-04-08T09:10:14.540"/>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374" autoAdjust="0"/>
    <p:restoredTop sz="96327"/>
  </p:normalViewPr>
  <p:slideViewPr>
    <p:cSldViewPr snapToGrid="0" snapToObjects="1">
      <p:cViewPr varScale="1">
        <p:scale>
          <a:sx n="110" d="100"/>
          <a:sy n="110" d="100"/>
        </p:scale>
        <p:origin x="666" y="96"/>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66" d="100"/>
        <a:sy n="66" d="100"/>
      </p:scale>
      <p:origin x="0" y="0"/>
    </p:cViewPr>
  </p:sorterViewPr>
  <p:notesViewPr>
    <p:cSldViewPr snapToGrid="0" snapToObjects="1">
      <p:cViewPr varScale="1">
        <p:scale>
          <a:sx n="97" d="100"/>
          <a:sy n="97" d="100"/>
        </p:scale>
        <p:origin x="4328" y="200"/>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21" Type="http://schemas.openxmlformats.org/officeDocument/2006/relationships/slide" Target="slides/slide17.xml"/><Relationship Id="rId34" Type="http://schemas.openxmlformats.org/officeDocument/2006/relationships/viewProps" Target="view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presProps" Target="presProps.xml"/><Relationship Id="rId38" Type="http://schemas.microsoft.com/office/2015/10/relationships/revisionInfo" Target="revisionInfo.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handoutMaster" Target="handoutMasters/handoutMaster1.xml"/><Relationship Id="rId37" Type="http://schemas.microsoft.com/office/2016/11/relationships/changesInfo" Target="changesInfos/changesInfo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theme" Target="theme/theme1.xml"/><Relationship Id="rId8" Type="http://schemas.openxmlformats.org/officeDocument/2006/relationships/slide" Target="slides/slide4.xml"/><Relationship Id="rId3" Type="http://schemas.openxmlformats.org/officeDocument/2006/relationships/customXml" Target="../customXml/item3.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ajid, Nasreen" userId="446888f6-b262-4438-88eb-070be892639e" providerId="ADAL" clId="{765F85CC-E1AE-49A5-86B1-21939FA65416}"/>
    <pc:docChg chg="custSel modSld">
      <pc:chgData name="Majid, Nasreen" userId="446888f6-b262-4438-88eb-070be892639e" providerId="ADAL" clId="{765F85CC-E1AE-49A5-86B1-21939FA65416}" dt="2024-04-08T09:10:14.507" v="53" actId="20577"/>
      <pc:docMkLst>
        <pc:docMk/>
      </pc:docMkLst>
      <pc:sldChg chg="modSp mod">
        <pc:chgData name="Majid, Nasreen" userId="446888f6-b262-4438-88eb-070be892639e" providerId="ADAL" clId="{765F85CC-E1AE-49A5-86B1-21939FA65416}" dt="2024-04-08T09:10:14.507" v="53" actId="20577"/>
        <pc:sldMkLst>
          <pc:docMk/>
          <pc:sldMk cId="1615947237" sldId="256"/>
        </pc:sldMkLst>
        <pc:spChg chg="mod">
          <ac:chgData name="Majid, Nasreen" userId="446888f6-b262-4438-88eb-070be892639e" providerId="ADAL" clId="{765F85CC-E1AE-49A5-86B1-21939FA65416}" dt="2024-04-08T09:10:14.507" v="53" actId="20577"/>
          <ac:spMkLst>
            <pc:docMk/>
            <pc:sldMk cId="1615947237" sldId="256"/>
            <ac:spMk id="5" creationId="{00000000-0000-0000-0000-000000000000}"/>
          </ac:spMkLst>
        </pc:spChg>
      </pc:sldChg>
      <pc:sldChg chg="modSp">
        <pc:chgData name="Majid, Nasreen" userId="446888f6-b262-4438-88eb-070be892639e" providerId="ADAL" clId="{765F85CC-E1AE-49A5-86B1-21939FA65416}" dt="2024-04-08T09:06:41.936" v="1" actId="27636"/>
        <pc:sldMkLst>
          <pc:docMk/>
          <pc:sldMk cId="1124725319" sldId="266"/>
        </pc:sldMkLst>
        <pc:spChg chg="mod">
          <ac:chgData name="Majid, Nasreen" userId="446888f6-b262-4438-88eb-070be892639e" providerId="ADAL" clId="{765F85CC-E1AE-49A5-86B1-21939FA65416}" dt="2024-04-08T09:06:41.936" v="1" actId="27636"/>
          <ac:spMkLst>
            <pc:docMk/>
            <pc:sldMk cId="1124725319" sldId="266"/>
            <ac:spMk id="2" creationId="{646C8021-872E-B8FC-A3D7-A6D22F352B4B}"/>
          </ac:spMkLst>
        </pc:spChg>
      </pc:sldChg>
      <pc:sldChg chg="modSp">
        <pc:chgData name="Majid, Nasreen" userId="446888f6-b262-4438-88eb-070be892639e" providerId="ADAL" clId="{765F85CC-E1AE-49A5-86B1-21939FA65416}" dt="2024-04-08T09:07:35.660" v="3" actId="27636"/>
        <pc:sldMkLst>
          <pc:docMk/>
          <pc:sldMk cId="600230616" sldId="276"/>
        </pc:sldMkLst>
        <pc:spChg chg="mod">
          <ac:chgData name="Majid, Nasreen" userId="446888f6-b262-4438-88eb-070be892639e" providerId="ADAL" clId="{765F85CC-E1AE-49A5-86B1-21939FA65416}" dt="2024-04-08T09:07:35.660" v="3" actId="27636"/>
          <ac:spMkLst>
            <pc:docMk/>
            <pc:sldMk cId="600230616" sldId="276"/>
            <ac:spMk id="2" creationId="{822B4F7F-7E1E-2A01-5793-F674A790989F}"/>
          </ac:spMkLst>
        </pc:spChg>
      </pc:sldChg>
    </pc:docChg>
  </pc:docChgLst>
</pc:chgInfo>
</file>

<file path=ppt/diagrams/colors1.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EDCF96D-8F27-4A8F-83EC-4A9F3678B62D}" type="doc">
      <dgm:prSet loTypeId="urn:microsoft.com/office/officeart/2005/8/layout/hierarchy1" loCatId="hierarchy" qsTypeId="urn:microsoft.com/office/officeart/2005/8/quickstyle/simple5" qsCatId="simple" csTypeId="urn:microsoft.com/office/officeart/2005/8/colors/accent2_2" csCatId="accent2"/>
      <dgm:spPr/>
      <dgm:t>
        <a:bodyPr/>
        <a:lstStyle/>
        <a:p>
          <a:endParaRPr lang="en-US"/>
        </a:p>
      </dgm:t>
    </dgm:pt>
    <dgm:pt modelId="{52D6E6F7-D491-4115-B7B3-24A5CE7436F5}">
      <dgm:prSet/>
      <dgm:spPr/>
      <dgm:t>
        <a:bodyPr/>
        <a:lstStyle/>
        <a:p>
          <a:r>
            <a:rPr lang="en-US"/>
            <a:t>UCL Centre for Climate Change and Sustainability Education's professional development modules- Teaching for Sustainable Futures. I will share the content from the primary mathematics module.</a:t>
          </a:r>
        </a:p>
      </dgm:t>
    </dgm:pt>
    <dgm:pt modelId="{594448CC-7C4E-41C3-A22F-735D9DFB95D4}" type="parTrans" cxnId="{B8AA931B-A9BA-4375-B504-E14F8409AA5F}">
      <dgm:prSet/>
      <dgm:spPr/>
      <dgm:t>
        <a:bodyPr/>
        <a:lstStyle/>
        <a:p>
          <a:endParaRPr lang="en-US"/>
        </a:p>
      </dgm:t>
    </dgm:pt>
    <dgm:pt modelId="{C31D3275-F7BB-4211-ACB9-C7375B03C953}" type="sibTrans" cxnId="{B8AA931B-A9BA-4375-B504-E14F8409AA5F}">
      <dgm:prSet/>
      <dgm:spPr/>
      <dgm:t>
        <a:bodyPr/>
        <a:lstStyle/>
        <a:p>
          <a:endParaRPr lang="en-US"/>
        </a:p>
      </dgm:t>
    </dgm:pt>
    <dgm:pt modelId="{993405C5-572A-4A41-97DC-2410E2803880}">
      <dgm:prSet/>
      <dgm:spPr/>
      <dgm:t>
        <a:bodyPr/>
        <a:lstStyle/>
        <a:p>
          <a:r>
            <a:rPr lang="en-US"/>
            <a:t>A Curriculum design project, funded by BERA exploring 'Nature Connectedness through the arts to support pupil wellbeing. </a:t>
          </a:r>
        </a:p>
      </dgm:t>
    </dgm:pt>
    <dgm:pt modelId="{0360567F-5798-41EA-971B-8745E3E52869}" type="parTrans" cxnId="{A5C6FF0B-ECEB-4145-A31D-0556BA65153E}">
      <dgm:prSet/>
      <dgm:spPr/>
      <dgm:t>
        <a:bodyPr/>
        <a:lstStyle/>
        <a:p>
          <a:endParaRPr lang="en-US"/>
        </a:p>
      </dgm:t>
    </dgm:pt>
    <dgm:pt modelId="{8CE35F2A-284B-4CC0-A6B3-6D23CC35EE3D}" type="sibTrans" cxnId="{A5C6FF0B-ECEB-4145-A31D-0556BA65153E}">
      <dgm:prSet/>
      <dgm:spPr/>
      <dgm:t>
        <a:bodyPr/>
        <a:lstStyle/>
        <a:p>
          <a:endParaRPr lang="en-US"/>
        </a:p>
      </dgm:t>
    </dgm:pt>
    <dgm:pt modelId="{8664DF2B-A6A4-473E-8B59-1E9B500A8D53}" type="pres">
      <dgm:prSet presAssocID="{5EDCF96D-8F27-4A8F-83EC-4A9F3678B62D}" presName="hierChild1" presStyleCnt="0">
        <dgm:presLayoutVars>
          <dgm:chPref val="1"/>
          <dgm:dir/>
          <dgm:animOne val="branch"/>
          <dgm:animLvl val="lvl"/>
          <dgm:resizeHandles/>
        </dgm:presLayoutVars>
      </dgm:prSet>
      <dgm:spPr/>
    </dgm:pt>
    <dgm:pt modelId="{AE00942D-CCE8-4A59-9633-E6573C8B94F6}" type="pres">
      <dgm:prSet presAssocID="{52D6E6F7-D491-4115-B7B3-24A5CE7436F5}" presName="hierRoot1" presStyleCnt="0"/>
      <dgm:spPr/>
    </dgm:pt>
    <dgm:pt modelId="{E55009A4-B959-4A49-A2D4-7FF38D0D2F9B}" type="pres">
      <dgm:prSet presAssocID="{52D6E6F7-D491-4115-B7B3-24A5CE7436F5}" presName="composite" presStyleCnt="0"/>
      <dgm:spPr/>
    </dgm:pt>
    <dgm:pt modelId="{DB02A581-BBD1-4DD7-A52F-A52B8F3DE209}" type="pres">
      <dgm:prSet presAssocID="{52D6E6F7-D491-4115-B7B3-24A5CE7436F5}" presName="background" presStyleLbl="node0" presStyleIdx="0" presStyleCnt="2"/>
      <dgm:spPr/>
    </dgm:pt>
    <dgm:pt modelId="{D818BAED-C2C6-43EB-BE97-0736928137BF}" type="pres">
      <dgm:prSet presAssocID="{52D6E6F7-D491-4115-B7B3-24A5CE7436F5}" presName="text" presStyleLbl="fgAcc0" presStyleIdx="0" presStyleCnt="2">
        <dgm:presLayoutVars>
          <dgm:chPref val="3"/>
        </dgm:presLayoutVars>
      </dgm:prSet>
      <dgm:spPr/>
    </dgm:pt>
    <dgm:pt modelId="{E5B53455-EE58-4B30-9707-B483CDC1EDEF}" type="pres">
      <dgm:prSet presAssocID="{52D6E6F7-D491-4115-B7B3-24A5CE7436F5}" presName="hierChild2" presStyleCnt="0"/>
      <dgm:spPr/>
    </dgm:pt>
    <dgm:pt modelId="{27A50D91-D460-45A7-8F9E-169754FBC669}" type="pres">
      <dgm:prSet presAssocID="{993405C5-572A-4A41-97DC-2410E2803880}" presName="hierRoot1" presStyleCnt="0"/>
      <dgm:spPr/>
    </dgm:pt>
    <dgm:pt modelId="{54A5FEA7-2362-440B-A540-6C124F772B03}" type="pres">
      <dgm:prSet presAssocID="{993405C5-572A-4A41-97DC-2410E2803880}" presName="composite" presStyleCnt="0"/>
      <dgm:spPr/>
    </dgm:pt>
    <dgm:pt modelId="{786E437E-04F5-4FEC-8FAB-53E0A3B9510D}" type="pres">
      <dgm:prSet presAssocID="{993405C5-572A-4A41-97DC-2410E2803880}" presName="background" presStyleLbl="node0" presStyleIdx="1" presStyleCnt="2"/>
      <dgm:spPr/>
    </dgm:pt>
    <dgm:pt modelId="{90AF42CF-BDD6-4BAC-966E-D6C88A487C3F}" type="pres">
      <dgm:prSet presAssocID="{993405C5-572A-4A41-97DC-2410E2803880}" presName="text" presStyleLbl="fgAcc0" presStyleIdx="1" presStyleCnt="2">
        <dgm:presLayoutVars>
          <dgm:chPref val="3"/>
        </dgm:presLayoutVars>
      </dgm:prSet>
      <dgm:spPr/>
    </dgm:pt>
    <dgm:pt modelId="{C5C23F4D-CBAD-4962-9055-F2564B7FA364}" type="pres">
      <dgm:prSet presAssocID="{993405C5-572A-4A41-97DC-2410E2803880}" presName="hierChild2" presStyleCnt="0"/>
      <dgm:spPr/>
    </dgm:pt>
  </dgm:ptLst>
  <dgm:cxnLst>
    <dgm:cxn modelId="{D825E803-5A05-4E74-8BC6-6253C51D6055}" type="presOf" srcId="{5EDCF96D-8F27-4A8F-83EC-4A9F3678B62D}" destId="{8664DF2B-A6A4-473E-8B59-1E9B500A8D53}" srcOrd="0" destOrd="0" presId="urn:microsoft.com/office/officeart/2005/8/layout/hierarchy1"/>
    <dgm:cxn modelId="{A5C6FF0B-ECEB-4145-A31D-0556BA65153E}" srcId="{5EDCF96D-8F27-4A8F-83EC-4A9F3678B62D}" destId="{993405C5-572A-4A41-97DC-2410E2803880}" srcOrd="1" destOrd="0" parTransId="{0360567F-5798-41EA-971B-8745E3E52869}" sibTransId="{8CE35F2A-284B-4CC0-A6B3-6D23CC35EE3D}"/>
    <dgm:cxn modelId="{B8AA931B-A9BA-4375-B504-E14F8409AA5F}" srcId="{5EDCF96D-8F27-4A8F-83EC-4A9F3678B62D}" destId="{52D6E6F7-D491-4115-B7B3-24A5CE7436F5}" srcOrd="0" destOrd="0" parTransId="{594448CC-7C4E-41C3-A22F-735D9DFB95D4}" sibTransId="{C31D3275-F7BB-4211-ACB9-C7375B03C953}"/>
    <dgm:cxn modelId="{B6D6CC67-7186-4523-BFCC-4BC63C7A94C9}" type="presOf" srcId="{993405C5-572A-4A41-97DC-2410E2803880}" destId="{90AF42CF-BDD6-4BAC-966E-D6C88A487C3F}" srcOrd="0" destOrd="0" presId="urn:microsoft.com/office/officeart/2005/8/layout/hierarchy1"/>
    <dgm:cxn modelId="{2BAAC7FB-2FA1-4167-82FB-45B3488B2778}" type="presOf" srcId="{52D6E6F7-D491-4115-B7B3-24A5CE7436F5}" destId="{D818BAED-C2C6-43EB-BE97-0736928137BF}" srcOrd="0" destOrd="0" presId="urn:microsoft.com/office/officeart/2005/8/layout/hierarchy1"/>
    <dgm:cxn modelId="{C21938F4-7F3D-4012-9A0B-1AD2449363B6}" type="presParOf" srcId="{8664DF2B-A6A4-473E-8B59-1E9B500A8D53}" destId="{AE00942D-CCE8-4A59-9633-E6573C8B94F6}" srcOrd="0" destOrd="0" presId="urn:microsoft.com/office/officeart/2005/8/layout/hierarchy1"/>
    <dgm:cxn modelId="{6C4FD63C-1E56-42A8-9AEF-80578C714240}" type="presParOf" srcId="{AE00942D-CCE8-4A59-9633-E6573C8B94F6}" destId="{E55009A4-B959-4A49-A2D4-7FF38D0D2F9B}" srcOrd="0" destOrd="0" presId="urn:microsoft.com/office/officeart/2005/8/layout/hierarchy1"/>
    <dgm:cxn modelId="{01233A7C-5EA0-4D47-9A63-056E38C2B72B}" type="presParOf" srcId="{E55009A4-B959-4A49-A2D4-7FF38D0D2F9B}" destId="{DB02A581-BBD1-4DD7-A52F-A52B8F3DE209}" srcOrd="0" destOrd="0" presId="urn:microsoft.com/office/officeart/2005/8/layout/hierarchy1"/>
    <dgm:cxn modelId="{2BFE576B-9E9B-4F5E-9FA5-4720BB759D36}" type="presParOf" srcId="{E55009A4-B959-4A49-A2D4-7FF38D0D2F9B}" destId="{D818BAED-C2C6-43EB-BE97-0736928137BF}" srcOrd="1" destOrd="0" presId="urn:microsoft.com/office/officeart/2005/8/layout/hierarchy1"/>
    <dgm:cxn modelId="{D5F1384F-FB6A-4EF8-907F-63F8B1F1A0E0}" type="presParOf" srcId="{AE00942D-CCE8-4A59-9633-E6573C8B94F6}" destId="{E5B53455-EE58-4B30-9707-B483CDC1EDEF}" srcOrd="1" destOrd="0" presId="urn:microsoft.com/office/officeart/2005/8/layout/hierarchy1"/>
    <dgm:cxn modelId="{BC9FC67E-621A-4F68-9470-4D50D7112762}" type="presParOf" srcId="{8664DF2B-A6A4-473E-8B59-1E9B500A8D53}" destId="{27A50D91-D460-45A7-8F9E-169754FBC669}" srcOrd="1" destOrd="0" presId="urn:microsoft.com/office/officeart/2005/8/layout/hierarchy1"/>
    <dgm:cxn modelId="{0F3A87D6-53DA-4520-AF11-C5FED5D5ED63}" type="presParOf" srcId="{27A50D91-D460-45A7-8F9E-169754FBC669}" destId="{54A5FEA7-2362-440B-A540-6C124F772B03}" srcOrd="0" destOrd="0" presId="urn:microsoft.com/office/officeart/2005/8/layout/hierarchy1"/>
    <dgm:cxn modelId="{949EB480-2BB3-48CD-9B58-853308ED572D}" type="presParOf" srcId="{54A5FEA7-2362-440B-A540-6C124F772B03}" destId="{786E437E-04F5-4FEC-8FAB-53E0A3B9510D}" srcOrd="0" destOrd="0" presId="urn:microsoft.com/office/officeart/2005/8/layout/hierarchy1"/>
    <dgm:cxn modelId="{1A18A30C-C0AE-4B27-AB10-6728E3B6C3A5}" type="presParOf" srcId="{54A5FEA7-2362-440B-A540-6C124F772B03}" destId="{90AF42CF-BDD6-4BAC-966E-D6C88A487C3F}" srcOrd="1" destOrd="0" presId="urn:microsoft.com/office/officeart/2005/8/layout/hierarchy1"/>
    <dgm:cxn modelId="{27034DB1-E308-4FCC-A019-588FD5C8BA19}" type="presParOf" srcId="{27A50D91-D460-45A7-8F9E-169754FBC669}" destId="{C5C23F4D-CBAD-4962-9055-F2564B7FA364}" srcOrd="1" destOrd="0" presId="urn:microsoft.com/office/officeart/2005/8/layout/hierarchy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68D49C85-D35F-4DF2-897F-1BC588802CA4}" type="doc">
      <dgm:prSet loTypeId="urn:microsoft.com/office/officeart/2005/8/layout/hierarchy1" loCatId="hierarchy" qsTypeId="urn:microsoft.com/office/officeart/2005/8/quickstyle/simple1" qsCatId="simple" csTypeId="urn:microsoft.com/office/officeart/2005/8/colors/accent1_2" csCatId="accent1" phldr="1"/>
      <dgm:spPr/>
      <dgm:t>
        <a:bodyPr/>
        <a:lstStyle/>
        <a:p>
          <a:endParaRPr lang="en-US"/>
        </a:p>
      </dgm:t>
    </dgm:pt>
    <dgm:pt modelId="{F419E741-F201-4E20-AABF-50B6B0AB6D75}">
      <dgm:prSet custT="1"/>
      <dgm:spPr/>
      <dgm:t>
        <a:bodyPr/>
        <a:lstStyle/>
        <a:p>
          <a:pPr>
            <a:lnSpc>
              <a:spcPct val="100000"/>
            </a:lnSpc>
            <a:spcAft>
              <a:spcPts val="600"/>
            </a:spcAft>
          </a:pPr>
          <a:r>
            <a:rPr lang="en-US" sz="1900" i="0">
              <a:latin typeface="Arial" panose="020B0604020202020204" pitchFamily="34" charset="0"/>
              <a:cs typeface="Arial" panose="020B0604020202020204" pitchFamily="34" charset="0"/>
            </a:rPr>
            <a:t>Every child and young person has the agency and capabilities to act for the environment </a:t>
          </a:r>
        </a:p>
      </dgm:t>
    </dgm:pt>
    <dgm:pt modelId="{ABE0599F-E0EA-4391-9ADB-C97152BF3903}" type="parTrans" cxnId="{F0E00925-B070-449A-AC8A-41B844E46EE5}">
      <dgm:prSet/>
      <dgm:spPr/>
      <dgm:t>
        <a:bodyPr/>
        <a:lstStyle/>
        <a:p>
          <a:endParaRPr lang="en-US"/>
        </a:p>
      </dgm:t>
    </dgm:pt>
    <dgm:pt modelId="{6310BEF9-7CAD-44BF-ACD0-8FFF4482417D}" type="sibTrans" cxnId="{F0E00925-B070-449A-AC8A-41B844E46EE5}">
      <dgm:prSet/>
      <dgm:spPr/>
      <dgm:t>
        <a:bodyPr/>
        <a:lstStyle/>
        <a:p>
          <a:endParaRPr lang="en-US"/>
        </a:p>
      </dgm:t>
    </dgm:pt>
    <dgm:pt modelId="{22166069-3EDB-4FB0-B508-DB2A7CBEDF54}">
      <dgm:prSet custT="1"/>
      <dgm:spPr/>
      <dgm:t>
        <a:bodyPr/>
        <a:lstStyle/>
        <a:p>
          <a:pPr>
            <a:lnSpc>
              <a:spcPct val="100000"/>
            </a:lnSpc>
            <a:spcAft>
              <a:spcPts val="600"/>
            </a:spcAft>
          </a:pPr>
          <a:r>
            <a:rPr lang="en-US" sz="1800" i="0">
              <a:latin typeface="Arial" panose="020B0604020202020204" pitchFamily="34" charset="0"/>
              <a:cs typeface="Arial" panose="020B0604020202020204" pitchFamily="34" charset="0"/>
            </a:rPr>
            <a:t>Every child and young person is equipped to contribute to a socially just, equitable and compassionate world</a:t>
          </a:r>
        </a:p>
      </dgm:t>
    </dgm:pt>
    <dgm:pt modelId="{4262C41A-8C22-489E-8FD4-70D05156385F}" type="parTrans" cxnId="{6221ED64-F3A4-40CE-BB39-A4844CE298FA}">
      <dgm:prSet/>
      <dgm:spPr/>
      <dgm:t>
        <a:bodyPr/>
        <a:lstStyle/>
        <a:p>
          <a:endParaRPr lang="en-US"/>
        </a:p>
      </dgm:t>
    </dgm:pt>
    <dgm:pt modelId="{878F7284-B118-42E2-A956-C72D3B50A7A6}" type="sibTrans" cxnId="{6221ED64-F3A4-40CE-BB39-A4844CE298FA}">
      <dgm:prSet/>
      <dgm:spPr/>
      <dgm:t>
        <a:bodyPr/>
        <a:lstStyle/>
        <a:p>
          <a:endParaRPr lang="en-US"/>
        </a:p>
      </dgm:t>
    </dgm:pt>
    <dgm:pt modelId="{3C748604-10DD-43EF-8FC8-752736C1E252}">
      <dgm:prSet custT="1"/>
      <dgm:spPr/>
      <dgm:t>
        <a:bodyPr/>
        <a:lstStyle/>
        <a:p>
          <a:pPr>
            <a:lnSpc>
              <a:spcPct val="100000"/>
            </a:lnSpc>
            <a:spcAft>
              <a:spcPts val="600"/>
            </a:spcAft>
          </a:pPr>
          <a:r>
            <a:rPr lang="en-US" sz="1800" i="0">
              <a:latin typeface="Arial" panose="020B0604020202020204" pitchFamily="34" charset="0"/>
              <a:cs typeface="Arial" panose="020B0604020202020204" pitchFamily="34" charset="0"/>
            </a:rPr>
            <a:t>Every child and young person experiences a life-long connection with nature which enhances their physical and mental well-being</a:t>
          </a:r>
        </a:p>
      </dgm:t>
    </dgm:pt>
    <dgm:pt modelId="{D116B282-40C8-4943-81AF-E9646983E56E}" type="parTrans" cxnId="{7D57B7D5-BDE3-4075-999D-CB393119B6F8}">
      <dgm:prSet/>
      <dgm:spPr/>
      <dgm:t>
        <a:bodyPr/>
        <a:lstStyle/>
        <a:p>
          <a:endParaRPr lang="en-US"/>
        </a:p>
      </dgm:t>
    </dgm:pt>
    <dgm:pt modelId="{A638E127-6DA4-4FCE-9D9F-7D7C541A28BF}" type="sibTrans" cxnId="{7D57B7D5-BDE3-4075-999D-CB393119B6F8}">
      <dgm:prSet/>
      <dgm:spPr/>
      <dgm:t>
        <a:bodyPr/>
        <a:lstStyle/>
        <a:p>
          <a:endParaRPr lang="en-US"/>
        </a:p>
      </dgm:t>
    </dgm:pt>
    <dgm:pt modelId="{6EB1130F-1759-4463-A629-A5AAB72C1B6E}">
      <dgm:prSet custT="1"/>
      <dgm:spPr/>
      <dgm:t>
        <a:bodyPr/>
        <a:lstStyle/>
        <a:p>
          <a:pPr>
            <a:lnSpc>
              <a:spcPct val="100000"/>
            </a:lnSpc>
            <a:spcAft>
              <a:spcPts val="600"/>
            </a:spcAft>
          </a:pPr>
          <a:r>
            <a:rPr lang="en-US" sz="1800" i="0">
              <a:latin typeface="Arial" panose="020B0604020202020204" pitchFamily="34" charset="0"/>
              <a:cs typeface="Arial" panose="020B0604020202020204" pitchFamily="34" charset="0"/>
            </a:rPr>
            <a:t>Every child and young person understands the planet as an interconnected system and their place in human and more than human communities </a:t>
          </a:r>
        </a:p>
      </dgm:t>
    </dgm:pt>
    <dgm:pt modelId="{067631D6-A1CF-42A5-88DC-F89521EB7B46}" type="parTrans" cxnId="{A4D766F9-DE1D-4369-AD03-8B922AA34FE1}">
      <dgm:prSet/>
      <dgm:spPr/>
      <dgm:t>
        <a:bodyPr/>
        <a:lstStyle/>
        <a:p>
          <a:endParaRPr lang="en-US"/>
        </a:p>
      </dgm:t>
    </dgm:pt>
    <dgm:pt modelId="{4DB064D7-985A-4344-A352-F56374D91FB2}" type="sibTrans" cxnId="{A4D766F9-DE1D-4369-AD03-8B922AA34FE1}">
      <dgm:prSet/>
      <dgm:spPr/>
      <dgm:t>
        <a:bodyPr/>
        <a:lstStyle/>
        <a:p>
          <a:endParaRPr lang="en-US"/>
        </a:p>
      </dgm:t>
    </dgm:pt>
    <dgm:pt modelId="{A7BCFF5E-B543-4812-A176-D0650415B557}" type="pres">
      <dgm:prSet presAssocID="{68D49C85-D35F-4DF2-897F-1BC588802CA4}" presName="hierChild1" presStyleCnt="0">
        <dgm:presLayoutVars>
          <dgm:chPref val="1"/>
          <dgm:dir/>
          <dgm:animOne val="branch"/>
          <dgm:animLvl val="lvl"/>
          <dgm:resizeHandles/>
        </dgm:presLayoutVars>
      </dgm:prSet>
      <dgm:spPr/>
    </dgm:pt>
    <dgm:pt modelId="{BD021FC3-13EB-41A0-B060-8A480C0C6EFD}" type="pres">
      <dgm:prSet presAssocID="{F419E741-F201-4E20-AABF-50B6B0AB6D75}" presName="hierRoot1" presStyleCnt="0"/>
      <dgm:spPr/>
    </dgm:pt>
    <dgm:pt modelId="{4727D524-A513-44AE-B513-5A0233551F38}" type="pres">
      <dgm:prSet presAssocID="{F419E741-F201-4E20-AABF-50B6B0AB6D75}" presName="composite" presStyleCnt="0"/>
      <dgm:spPr/>
    </dgm:pt>
    <dgm:pt modelId="{9A3B1434-2516-4B6E-9872-8B2513A70664}" type="pres">
      <dgm:prSet presAssocID="{F419E741-F201-4E20-AABF-50B6B0AB6D75}" presName="background" presStyleLbl="node0" presStyleIdx="0" presStyleCnt="4"/>
      <dgm:spPr>
        <a:solidFill>
          <a:srgbClr val="296F56"/>
        </a:solidFill>
      </dgm:spPr>
    </dgm:pt>
    <dgm:pt modelId="{8B2401CB-F63B-4E8C-BF96-E56BCD1DD4E5}" type="pres">
      <dgm:prSet presAssocID="{F419E741-F201-4E20-AABF-50B6B0AB6D75}" presName="text" presStyleLbl="fgAcc0" presStyleIdx="0" presStyleCnt="4" custScaleX="138502" custScaleY="251396" custLinFactNeighborX="-9394" custLinFactNeighborY="-157">
        <dgm:presLayoutVars>
          <dgm:chPref val="3"/>
        </dgm:presLayoutVars>
      </dgm:prSet>
      <dgm:spPr/>
    </dgm:pt>
    <dgm:pt modelId="{8113A292-0ADE-4ACB-ACE6-4C8C4BB08D94}" type="pres">
      <dgm:prSet presAssocID="{F419E741-F201-4E20-AABF-50B6B0AB6D75}" presName="hierChild2" presStyleCnt="0"/>
      <dgm:spPr/>
    </dgm:pt>
    <dgm:pt modelId="{D79A50FC-3BA0-4827-B11F-5FF6EBA6F831}" type="pres">
      <dgm:prSet presAssocID="{22166069-3EDB-4FB0-B508-DB2A7CBEDF54}" presName="hierRoot1" presStyleCnt="0"/>
      <dgm:spPr/>
    </dgm:pt>
    <dgm:pt modelId="{8F04A4D3-054B-42EC-B043-FFC80BD939D2}" type="pres">
      <dgm:prSet presAssocID="{22166069-3EDB-4FB0-B508-DB2A7CBEDF54}" presName="composite" presStyleCnt="0"/>
      <dgm:spPr/>
    </dgm:pt>
    <dgm:pt modelId="{1D7F8F75-F42B-4F1C-8D92-F1971DED1933}" type="pres">
      <dgm:prSet presAssocID="{22166069-3EDB-4FB0-B508-DB2A7CBEDF54}" presName="background" presStyleLbl="node0" presStyleIdx="1" presStyleCnt="4"/>
      <dgm:spPr>
        <a:solidFill>
          <a:srgbClr val="296F56"/>
        </a:solidFill>
      </dgm:spPr>
    </dgm:pt>
    <dgm:pt modelId="{1976ABDE-609F-42AA-A4FB-2BDDD49B3CA1}" type="pres">
      <dgm:prSet presAssocID="{22166069-3EDB-4FB0-B508-DB2A7CBEDF54}" presName="text" presStyleLbl="fgAcc0" presStyleIdx="1" presStyleCnt="4" custScaleX="144509" custScaleY="248181" custLinFactNeighborX="-7728" custLinFactNeighborY="-157">
        <dgm:presLayoutVars>
          <dgm:chPref val="3"/>
        </dgm:presLayoutVars>
      </dgm:prSet>
      <dgm:spPr/>
    </dgm:pt>
    <dgm:pt modelId="{4861AF61-BB34-4008-92FD-ED7CE434D227}" type="pres">
      <dgm:prSet presAssocID="{22166069-3EDB-4FB0-B508-DB2A7CBEDF54}" presName="hierChild2" presStyleCnt="0"/>
      <dgm:spPr/>
    </dgm:pt>
    <dgm:pt modelId="{1AF441D3-E0FA-4C98-91FB-50F62C32DE52}" type="pres">
      <dgm:prSet presAssocID="{3C748604-10DD-43EF-8FC8-752736C1E252}" presName="hierRoot1" presStyleCnt="0"/>
      <dgm:spPr/>
    </dgm:pt>
    <dgm:pt modelId="{8BB654D2-75C5-4BD4-8364-754966031B6E}" type="pres">
      <dgm:prSet presAssocID="{3C748604-10DD-43EF-8FC8-752736C1E252}" presName="composite" presStyleCnt="0"/>
      <dgm:spPr/>
    </dgm:pt>
    <dgm:pt modelId="{D0B8B898-D69B-41F2-8A0C-9BBDDAF7753C}" type="pres">
      <dgm:prSet presAssocID="{3C748604-10DD-43EF-8FC8-752736C1E252}" presName="background" presStyleLbl="node0" presStyleIdx="2" presStyleCnt="4"/>
      <dgm:spPr>
        <a:solidFill>
          <a:srgbClr val="296F56"/>
        </a:solidFill>
      </dgm:spPr>
    </dgm:pt>
    <dgm:pt modelId="{8AEDC369-F086-4C19-B851-D40FE7F31EFA}" type="pres">
      <dgm:prSet presAssocID="{3C748604-10DD-43EF-8FC8-752736C1E252}" presName="text" presStyleLbl="fgAcc0" presStyleIdx="2" presStyleCnt="4" custScaleX="148566" custScaleY="250892" custLinFactNeighborX="-2207" custLinFactNeighborY="-1016">
        <dgm:presLayoutVars>
          <dgm:chPref val="3"/>
        </dgm:presLayoutVars>
      </dgm:prSet>
      <dgm:spPr/>
    </dgm:pt>
    <dgm:pt modelId="{D991CC5B-BB5A-48CC-BC4B-9C166E183F40}" type="pres">
      <dgm:prSet presAssocID="{3C748604-10DD-43EF-8FC8-752736C1E252}" presName="hierChild2" presStyleCnt="0"/>
      <dgm:spPr/>
    </dgm:pt>
    <dgm:pt modelId="{1E39E132-6535-4F33-B32A-ABF5472FA89C}" type="pres">
      <dgm:prSet presAssocID="{6EB1130F-1759-4463-A629-A5AAB72C1B6E}" presName="hierRoot1" presStyleCnt="0"/>
      <dgm:spPr/>
    </dgm:pt>
    <dgm:pt modelId="{697ACD3D-CEEA-433B-BC57-D382CFC06EB2}" type="pres">
      <dgm:prSet presAssocID="{6EB1130F-1759-4463-A629-A5AAB72C1B6E}" presName="composite" presStyleCnt="0"/>
      <dgm:spPr/>
    </dgm:pt>
    <dgm:pt modelId="{739E08E8-FC1A-434E-96DC-6D23D78CA2BC}" type="pres">
      <dgm:prSet presAssocID="{6EB1130F-1759-4463-A629-A5AAB72C1B6E}" presName="background" presStyleLbl="node0" presStyleIdx="3" presStyleCnt="4"/>
      <dgm:spPr>
        <a:solidFill>
          <a:srgbClr val="296F56"/>
        </a:solidFill>
      </dgm:spPr>
    </dgm:pt>
    <dgm:pt modelId="{EBD89CAA-AB65-4745-B593-D58B3A63603F}" type="pres">
      <dgm:prSet presAssocID="{6EB1130F-1759-4463-A629-A5AAB72C1B6E}" presName="text" presStyleLbl="fgAcc0" presStyleIdx="3" presStyleCnt="4" custScaleX="146475" custScaleY="250201" custLinFactNeighborX="8824" custLinFactNeighborY="-2868">
        <dgm:presLayoutVars>
          <dgm:chPref val="3"/>
        </dgm:presLayoutVars>
      </dgm:prSet>
      <dgm:spPr/>
    </dgm:pt>
    <dgm:pt modelId="{F185616A-9F89-418F-AEAD-7A3DB1B034A3}" type="pres">
      <dgm:prSet presAssocID="{6EB1130F-1759-4463-A629-A5AAB72C1B6E}" presName="hierChild2" presStyleCnt="0"/>
      <dgm:spPr/>
    </dgm:pt>
  </dgm:ptLst>
  <dgm:cxnLst>
    <dgm:cxn modelId="{3E42F70E-9F3C-4FEB-B756-3D5C24275128}" type="presOf" srcId="{3C748604-10DD-43EF-8FC8-752736C1E252}" destId="{8AEDC369-F086-4C19-B851-D40FE7F31EFA}" srcOrd="0" destOrd="0" presId="urn:microsoft.com/office/officeart/2005/8/layout/hierarchy1"/>
    <dgm:cxn modelId="{F0E00925-B070-449A-AC8A-41B844E46EE5}" srcId="{68D49C85-D35F-4DF2-897F-1BC588802CA4}" destId="{F419E741-F201-4E20-AABF-50B6B0AB6D75}" srcOrd="0" destOrd="0" parTransId="{ABE0599F-E0EA-4391-9ADB-C97152BF3903}" sibTransId="{6310BEF9-7CAD-44BF-ACD0-8FFF4482417D}"/>
    <dgm:cxn modelId="{9173C339-1031-4F5C-AC64-A27EA0970D60}" type="presOf" srcId="{F419E741-F201-4E20-AABF-50B6B0AB6D75}" destId="{8B2401CB-F63B-4E8C-BF96-E56BCD1DD4E5}" srcOrd="0" destOrd="0" presId="urn:microsoft.com/office/officeart/2005/8/layout/hierarchy1"/>
    <dgm:cxn modelId="{6221ED64-F3A4-40CE-BB39-A4844CE298FA}" srcId="{68D49C85-D35F-4DF2-897F-1BC588802CA4}" destId="{22166069-3EDB-4FB0-B508-DB2A7CBEDF54}" srcOrd="1" destOrd="0" parTransId="{4262C41A-8C22-489E-8FD4-70D05156385F}" sibTransId="{878F7284-B118-42E2-A956-C72D3B50A7A6}"/>
    <dgm:cxn modelId="{BFE210A4-8B4E-46F9-A562-B16FB68D6675}" type="presOf" srcId="{68D49C85-D35F-4DF2-897F-1BC588802CA4}" destId="{A7BCFF5E-B543-4812-A176-D0650415B557}" srcOrd="0" destOrd="0" presId="urn:microsoft.com/office/officeart/2005/8/layout/hierarchy1"/>
    <dgm:cxn modelId="{A8750FBC-326E-4984-9449-B4A9EC92E390}" type="presOf" srcId="{22166069-3EDB-4FB0-B508-DB2A7CBEDF54}" destId="{1976ABDE-609F-42AA-A4FB-2BDDD49B3CA1}" srcOrd="0" destOrd="0" presId="urn:microsoft.com/office/officeart/2005/8/layout/hierarchy1"/>
    <dgm:cxn modelId="{C68395CF-F038-4D34-94A6-2E1EFCE3AAB5}" type="presOf" srcId="{6EB1130F-1759-4463-A629-A5AAB72C1B6E}" destId="{EBD89CAA-AB65-4745-B593-D58B3A63603F}" srcOrd="0" destOrd="0" presId="urn:microsoft.com/office/officeart/2005/8/layout/hierarchy1"/>
    <dgm:cxn modelId="{7D57B7D5-BDE3-4075-999D-CB393119B6F8}" srcId="{68D49C85-D35F-4DF2-897F-1BC588802CA4}" destId="{3C748604-10DD-43EF-8FC8-752736C1E252}" srcOrd="2" destOrd="0" parTransId="{D116B282-40C8-4943-81AF-E9646983E56E}" sibTransId="{A638E127-6DA4-4FCE-9D9F-7D7C541A28BF}"/>
    <dgm:cxn modelId="{A4D766F9-DE1D-4369-AD03-8B922AA34FE1}" srcId="{68D49C85-D35F-4DF2-897F-1BC588802CA4}" destId="{6EB1130F-1759-4463-A629-A5AAB72C1B6E}" srcOrd="3" destOrd="0" parTransId="{067631D6-A1CF-42A5-88DC-F89521EB7B46}" sibTransId="{4DB064D7-985A-4344-A352-F56374D91FB2}"/>
    <dgm:cxn modelId="{4FB69C29-B634-48CD-BCBC-2722E7351AD6}" type="presParOf" srcId="{A7BCFF5E-B543-4812-A176-D0650415B557}" destId="{BD021FC3-13EB-41A0-B060-8A480C0C6EFD}" srcOrd="0" destOrd="0" presId="urn:microsoft.com/office/officeart/2005/8/layout/hierarchy1"/>
    <dgm:cxn modelId="{AB5B4301-9FD6-4C7E-913A-A412C139C96E}" type="presParOf" srcId="{BD021FC3-13EB-41A0-B060-8A480C0C6EFD}" destId="{4727D524-A513-44AE-B513-5A0233551F38}" srcOrd="0" destOrd="0" presId="urn:microsoft.com/office/officeart/2005/8/layout/hierarchy1"/>
    <dgm:cxn modelId="{5BC7F138-6F6E-45C7-849A-35D3507B3E9F}" type="presParOf" srcId="{4727D524-A513-44AE-B513-5A0233551F38}" destId="{9A3B1434-2516-4B6E-9872-8B2513A70664}" srcOrd="0" destOrd="0" presId="urn:microsoft.com/office/officeart/2005/8/layout/hierarchy1"/>
    <dgm:cxn modelId="{0C41E51B-30FA-49D2-B236-88B0F5E53875}" type="presParOf" srcId="{4727D524-A513-44AE-B513-5A0233551F38}" destId="{8B2401CB-F63B-4E8C-BF96-E56BCD1DD4E5}" srcOrd="1" destOrd="0" presId="urn:microsoft.com/office/officeart/2005/8/layout/hierarchy1"/>
    <dgm:cxn modelId="{0949D1D1-12B9-4C59-8C19-0D4C8981453F}" type="presParOf" srcId="{BD021FC3-13EB-41A0-B060-8A480C0C6EFD}" destId="{8113A292-0ADE-4ACB-ACE6-4C8C4BB08D94}" srcOrd="1" destOrd="0" presId="urn:microsoft.com/office/officeart/2005/8/layout/hierarchy1"/>
    <dgm:cxn modelId="{7EF05FD7-3B97-459A-B6DF-93661654BCDB}" type="presParOf" srcId="{A7BCFF5E-B543-4812-A176-D0650415B557}" destId="{D79A50FC-3BA0-4827-B11F-5FF6EBA6F831}" srcOrd="1" destOrd="0" presId="urn:microsoft.com/office/officeart/2005/8/layout/hierarchy1"/>
    <dgm:cxn modelId="{7E91F559-E5BF-422F-B289-C2CD12FF7C6D}" type="presParOf" srcId="{D79A50FC-3BA0-4827-B11F-5FF6EBA6F831}" destId="{8F04A4D3-054B-42EC-B043-FFC80BD939D2}" srcOrd="0" destOrd="0" presId="urn:microsoft.com/office/officeart/2005/8/layout/hierarchy1"/>
    <dgm:cxn modelId="{D111F1B4-9106-4ECA-8947-799632FAD10F}" type="presParOf" srcId="{8F04A4D3-054B-42EC-B043-FFC80BD939D2}" destId="{1D7F8F75-F42B-4F1C-8D92-F1971DED1933}" srcOrd="0" destOrd="0" presId="urn:microsoft.com/office/officeart/2005/8/layout/hierarchy1"/>
    <dgm:cxn modelId="{32B0B94E-A5C9-44CD-8064-6654AEBB3286}" type="presParOf" srcId="{8F04A4D3-054B-42EC-B043-FFC80BD939D2}" destId="{1976ABDE-609F-42AA-A4FB-2BDDD49B3CA1}" srcOrd="1" destOrd="0" presId="urn:microsoft.com/office/officeart/2005/8/layout/hierarchy1"/>
    <dgm:cxn modelId="{E4BC4946-DE88-4C8F-9ACB-BBB2D925DBFE}" type="presParOf" srcId="{D79A50FC-3BA0-4827-B11F-5FF6EBA6F831}" destId="{4861AF61-BB34-4008-92FD-ED7CE434D227}" srcOrd="1" destOrd="0" presId="urn:microsoft.com/office/officeart/2005/8/layout/hierarchy1"/>
    <dgm:cxn modelId="{A3EC5875-DE6E-4F6E-878D-643DE76673E1}" type="presParOf" srcId="{A7BCFF5E-B543-4812-A176-D0650415B557}" destId="{1AF441D3-E0FA-4C98-91FB-50F62C32DE52}" srcOrd="2" destOrd="0" presId="urn:microsoft.com/office/officeart/2005/8/layout/hierarchy1"/>
    <dgm:cxn modelId="{6E59E1A3-1A4E-48BC-871A-34D108965627}" type="presParOf" srcId="{1AF441D3-E0FA-4C98-91FB-50F62C32DE52}" destId="{8BB654D2-75C5-4BD4-8364-754966031B6E}" srcOrd="0" destOrd="0" presId="urn:microsoft.com/office/officeart/2005/8/layout/hierarchy1"/>
    <dgm:cxn modelId="{4D9C3EB1-953E-4A62-BC6F-A6A4E0D217F5}" type="presParOf" srcId="{8BB654D2-75C5-4BD4-8364-754966031B6E}" destId="{D0B8B898-D69B-41F2-8A0C-9BBDDAF7753C}" srcOrd="0" destOrd="0" presId="urn:microsoft.com/office/officeart/2005/8/layout/hierarchy1"/>
    <dgm:cxn modelId="{EBE0EAAC-E81A-47E7-8F2C-8C07EF0DA8A1}" type="presParOf" srcId="{8BB654D2-75C5-4BD4-8364-754966031B6E}" destId="{8AEDC369-F086-4C19-B851-D40FE7F31EFA}" srcOrd="1" destOrd="0" presId="urn:microsoft.com/office/officeart/2005/8/layout/hierarchy1"/>
    <dgm:cxn modelId="{24D8A5EE-4D29-4884-BDBF-CE3CF2A52DEE}" type="presParOf" srcId="{1AF441D3-E0FA-4C98-91FB-50F62C32DE52}" destId="{D991CC5B-BB5A-48CC-BC4B-9C166E183F40}" srcOrd="1" destOrd="0" presId="urn:microsoft.com/office/officeart/2005/8/layout/hierarchy1"/>
    <dgm:cxn modelId="{4A667FF0-D72F-4696-B79F-EDF844AC93D3}" type="presParOf" srcId="{A7BCFF5E-B543-4812-A176-D0650415B557}" destId="{1E39E132-6535-4F33-B32A-ABF5472FA89C}" srcOrd="3" destOrd="0" presId="urn:microsoft.com/office/officeart/2005/8/layout/hierarchy1"/>
    <dgm:cxn modelId="{3C7F79CD-6DA3-4831-88BC-280EFD5E6A28}" type="presParOf" srcId="{1E39E132-6535-4F33-B32A-ABF5472FA89C}" destId="{697ACD3D-CEEA-433B-BC57-D382CFC06EB2}" srcOrd="0" destOrd="0" presId="urn:microsoft.com/office/officeart/2005/8/layout/hierarchy1"/>
    <dgm:cxn modelId="{E51E79AB-58D3-41FC-8FB6-D01C3E1BC0A0}" type="presParOf" srcId="{697ACD3D-CEEA-433B-BC57-D382CFC06EB2}" destId="{739E08E8-FC1A-434E-96DC-6D23D78CA2BC}" srcOrd="0" destOrd="0" presId="urn:microsoft.com/office/officeart/2005/8/layout/hierarchy1"/>
    <dgm:cxn modelId="{AD113A94-B988-4AFE-860A-D181507363D5}" type="presParOf" srcId="{697ACD3D-CEEA-433B-BC57-D382CFC06EB2}" destId="{EBD89CAA-AB65-4745-B593-D58B3A63603F}" srcOrd="1" destOrd="0" presId="urn:microsoft.com/office/officeart/2005/8/layout/hierarchy1"/>
    <dgm:cxn modelId="{1B178786-F993-40C5-B076-EA2DB483BD8E}" type="presParOf" srcId="{1E39E132-6535-4F33-B32A-ABF5472FA89C}" destId="{F185616A-9F89-418F-AEAD-7A3DB1B034A3}" srcOrd="1" destOrd="0" presId="urn:microsoft.com/office/officeart/2005/8/layout/hierarchy1"/>
  </dgm:cxnLst>
  <dgm:bg>
    <a:noFill/>
  </dgm:bg>
  <dgm:whole/>
  <dgm:extLst>
    <a:ext uri="http://schemas.microsoft.com/office/drawing/2008/diagram">
      <dsp:dataModelExt xmlns:dsp="http://schemas.microsoft.com/office/drawing/2008/diagram" relId="rId8"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4D14AC82-D90F-495E-826E-490FAB5F26B3}" type="doc">
      <dgm:prSet loTypeId="urn:microsoft.com/office/officeart/2005/8/layout/default" loCatId="list" qsTypeId="urn:microsoft.com/office/officeart/2005/8/quickstyle/simple1" qsCatId="simple" csTypeId="urn:microsoft.com/office/officeart/2005/8/colors/accent1_2" csCatId="accent1" phldr="1"/>
      <dgm:spPr/>
      <dgm:t>
        <a:bodyPr/>
        <a:lstStyle/>
        <a:p>
          <a:endParaRPr lang="en-US"/>
        </a:p>
      </dgm:t>
    </dgm:pt>
    <dgm:pt modelId="{98CB00AE-F53D-4F72-A230-17A6B5C1CF0C}">
      <dgm:prSet phldrT="[Text]" phldr="0"/>
      <dgm:spPr/>
      <dgm:t>
        <a:bodyPr/>
        <a:lstStyle/>
        <a:p>
          <a:pPr rtl="0"/>
          <a:r>
            <a:rPr lang="en-US" b="1">
              <a:solidFill>
                <a:schemeClr val="tx1"/>
              </a:solidFill>
              <a:latin typeface="Calibri Light" panose="020F0302020204030204"/>
            </a:rPr>
            <a:t>1.Consumption and sustainability</a:t>
          </a:r>
          <a:r>
            <a:rPr lang="en-US">
              <a:solidFill>
                <a:schemeClr val="tx1"/>
              </a:solidFill>
              <a:latin typeface="Calibri Light" panose="020F0302020204030204"/>
            </a:rPr>
            <a:t>.</a:t>
          </a:r>
        </a:p>
      </dgm:t>
    </dgm:pt>
    <dgm:pt modelId="{9E376FCA-02F1-4560-B387-4BD15F4119EE}" type="parTrans" cxnId="{A819942C-617A-481B-8F09-A7D994B6CCD0}">
      <dgm:prSet/>
      <dgm:spPr/>
      <dgm:t>
        <a:bodyPr/>
        <a:lstStyle/>
        <a:p>
          <a:endParaRPr lang="en-US"/>
        </a:p>
      </dgm:t>
    </dgm:pt>
    <dgm:pt modelId="{CC129808-31FF-4E22-90E3-BD02A4C6D18C}" type="sibTrans" cxnId="{A819942C-617A-481B-8F09-A7D994B6CCD0}">
      <dgm:prSet/>
      <dgm:spPr/>
      <dgm:t>
        <a:bodyPr/>
        <a:lstStyle/>
        <a:p>
          <a:endParaRPr lang="en-US"/>
        </a:p>
      </dgm:t>
    </dgm:pt>
    <dgm:pt modelId="{7A497564-5312-484E-9A9A-4787FA7FE298}">
      <dgm:prSet phldrT="[Text]" phldr="0"/>
      <dgm:spPr/>
      <dgm:t>
        <a:bodyPr/>
        <a:lstStyle/>
        <a:p>
          <a:pPr rtl="0"/>
          <a:r>
            <a:rPr lang="en-US" b="1">
              <a:solidFill>
                <a:schemeClr val="tx1"/>
              </a:solidFill>
              <a:latin typeface="Calibri Light" panose="020F0302020204030204"/>
            </a:rPr>
            <a:t>3.Social Justice and Mathematics.</a:t>
          </a:r>
          <a:endParaRPr lang="en-US" b="1">
            <a:solidFill>
              <a:schemeClr val="tx1"/>
            </a:solidFill>
          </a:endParaRPr>
        </a:p>
      </dgm:t>
    </dgm:pt>
    <dgm:pt modelId="{6196CA55-C296-48BE-A789-5C9332DF8B32}" type="parTrans" cxnId="{6DA3B7BB-5DBA-47CC-AE20-E9B5C33B5304}">
      <dgm:prSet/>
      <dgm:spPr/>
      <dgm:t>
        <a:bodyPr/>
        <a:lstStyle/>
        <a:p>
          <a:endParaRPr lang="en-US"/>
        </a:p>
      </dgm:t>
    </dgm:pt>
    <dgm:pt modelId="{87652C24-C039-4F03-8197-4569F336A6C5}" type="sibTrans" cxnId="{6DA3B7BB-5DBA-47CC-AE20-E9B5C33B5304}">
      <dgm:prSet/>
      <dgm:spPr/>
      <dgm:t>
        <a:bodyPr/>
        <a:lstStyle/>
        <a:p>
          <a:endParaRPr lang="en-US"/>
        </a:p>
      </dgm:t>
    </dgm:pt>
    <dgm:pt modelId="{792187B7-1C6C-490D-B910-A813B5704D3A}">
      <dgm:prSet phldr="0"/>
      <dgm:spPr/>
      <dgm:t>
        <a:bodyPr/>
        <a:lstStyle/>
        <a:p>
          <a:pPr rtl="0"/>
          <a:r>
            <a:rPr lang="en-US" b="1">
              <a:solidFill>
                <a:schemeClr val="tx1"/>
              </a:solidFill>
              <a:latin typeface="Calibri Light" panose="020F0302020204030204"/>
            </a:rPr>
            <a:t>2.Nature and Mathematics.</a:t>
          </a:r>
          <a:endParaRPr lang="en-US" b="1">
            <a:solidFill>
              <a:schemeClr val="tx1"/>
            </a:solidFill>
          </a:endParaRPr>
        </a:p>
      </dgm:t>
    </dgm:pt>
    <dgm:pt modelId="{35E8A496-EADA-4D3A-9450-2E2818E70924}" type="parTrans" cxnId="{6DD947B9-CCE6-4CCF-AF9A-84BADD1BD84E}">
      <dgm:prSet/>
      <dgm:spPr/>
      <dgm:t>
        <a:bodyPr/>
        <a:lstStyle/>
        <a:p>
          <a:endParaRPr lang="en-GB"/>
        </a:p>
      </dgm:t>
    </dgm:pt>
    <dgm:pt modelId="{7F270E0C-2F89-44D3-8DBA-D5F97616DBF3}" type="sibTrans" cxnId="{6DD947B9-CCE6-4CCF-AF9A-84BADD1BD84E}">
      <dgm:prSet/>
      <dgm:spPr/>
      <dgm:t>
        <a:bodyPr/>
        <a:lstStyle/>
        <a:p>
          <a:endParaRPr lang="en-GB"/>
        </a:p>
      </dgm:t>
    </dgm:pt>
    <dgm:pt modelId="{180C4873-857F-47F4-90A9-9CB81539B340}" type="pres">
      <dgm:prSet presAssocID="{4D14AC82-D90F-495E-826E-490FAB5F26B3}" presName="diagram" presStyleCnt="0">
        <dgm:presLayoutVars>
          <dgm:dir/>
          <dgm:resizeHandles val="exact"/>
        </dgm:presLayoutVars>
      </dgm:prSet>
      <dgm:spPr/>
    </dgm:pt>
    <dgm:pt modelId="{297FD605-7D37-4B11-936D-C7064BC7FEA4}" type="pres">
      <dgm:prSet presAssocID="{98CB00AE-F53D-4F72-A230-17A6B5C1CF0C}" presName="node" presStyleLbl="node1" presStyleIdx="0" presStyleCnt="3">
        <dgm:presLayoutVars>
          <dgm:bulletEnabled val="1"/>
        </dgm:presLayoutVars>
      </dgm:prSet>
      <dgm:spPr>
        <a:solidFill>
          <a:srgbClr val="92D050"/>
        </a:solidFill>
      </dgm:spPr>
    </dgm:pt>
    <dgm:pt modelId="{B38069B7-05F4-409F-8E3A-A2F02017896A}" type="pres">
      <dgm:prSet presAssocID="{CC129808-31FF-4E22-90E3-BD02A4C6D18C}" presName="sibTrans" presStyleCnt="0"/>
      <dgm:spPr/>
    </dgm:pt>
    <dgm:pt modelId="{E347E19E-1E7D-495E-A37F-E4919A346068}" type="pres">
      <dgm:prSet presAssocID="{792187B7-1C6C-490D-B910-A813B5704D3A}" presName="node" presStyleLbl="node1" presStyleIdx="1" presStyleCnt="3">
        <dgm:presLayoutVars>
          <dgm:bulletEnabled val="1"/>
        </dgm:presLayoutVars>
      </dgm:prSet>
      <dgm:spPr>
        <a:solidFill>
          <a:srgbClr val="92D050"/>
        </a:solidFill>
      </dgm:spPr>
    </dgm:pt>
    <dgm:pt modelId="{9ED7E852-377F-41E4-82ED-1FBA3708597F}" type="pres">
      <dgm:prSet presAssocID="{7F270E0C-2F89-44D3-8DBA-D5F97616DBF3}" presName="sibTrans" presStyleCnt="0"/>
      <dgm:spPr/>
    </dgm:pt>
    <dgm:pt modelId="{948D0A82-2A38-4DFD-AC9C-511A28DDC77B}" type="pres">
      <dgm:prSet presAssocID="{7A497564-5312-484E-9A9A-4787FA7FE298}" presName="node" presStyleLbl="node1" presStyleIdx="2" presStyleCnt="3">
        <dgm:presLayoutVars>
          <dgm:bulletEnabled val="1"/>
        </dgm:presLayoutVars>
      </dgm:prSet>
      <dgm:spPr>
        <a:solidFill>
          <a:srgbClr val="92D050"/>
        </a:solidFill>
      </dgm:spPr>
    </dgm:pt>
  </dgm:ptLst>
  <dgm:cxnLst>
    <dgm:cxn modelId="{5BB4F107-FA8E-4D02-9345-1A50DB345669}" type="presOf" srcId="{98CB00AE-F53D-4F72-A230-17A6B5C1CF0C}" destId="{297FD605-7D37-4B11-936D-C7064BC7FEA4}" srcOrd="0" destOrd="0" presId="urn:microsoft.com/office/officeart/2005/8/layout/default"/>
    <dgm:cxn modelId="{A819942C-617A-481B-8F09-A7D994B6CCD0}" srcId="{4D14AC82-D90F-495E-826E-490FAB5F26B3}" destId="{98CB00AE-F53D-4F72-A230-17A6B5C1CF0C}" srcOrd="0" destOrd="0" parTransId="{9E376FCA-02F1-4560-B387-4BD15F4119EE}" sibTransId="{CC129808-31FF-4E22-90E3-BD02A4C6D18C}"/>
    <dgm:cxn modelId="{E2DE7340-1F10-4D30-83B5-0F668A4ED935}" type="presOf" srcId="{792187B7-1C6C-490D-B910-A813B5704D3A}" destId="{E347E19E-1E7D-495E-A37F-E4919A346068}" srcOrd="0" destOrd="0" presId="urn:microsoft.com/office/officeart/2005/8/layout/default"/>
    <dgm:cxn modelId="{50A6CE48-6448-4673-B051-A7D8F3C356E6}" type="presOf" srcId="{7A497564-5312-484E-9A9A-4787FA7FE298}" destId="{948D0A82-2A38-4DFD-AC9C-511A28DDC77B}" srcOrd="0" destOrd="0" presId="urn:microsoft.com/office/officeart/2005/8/layout/default"/>
    <dgm:cxn modelId="{87556B55-8EE9-4B22-B181-D8EFAFFF34C4}" type="presOf" srcId="{4D14AC82-D90F-495E-826E-490FAB5F26B3}" destId="{180C4873-857F-47F4-90A9-9CB81539B340}" srcOrd="0" destOrd="0" presId="urn:microsoft.com/office/officeart/2005/8/layout/default"/>
    <dgm:cxn modelId="{6DD947B9-CCE6-4CCF-AF9A-84BADD1BD84E}" srcId="{4D14AC82-D90F-495E-826E-490FAB5F26B3}" destId="{792187B7-1C6C-490D-B910-A813B5704D3A}" srcOrd="1" destOrd="0" parTransId="{35E8A496-EADA-4D3A-9450-2E2818E70924}" sibTransId="{7F270E0C-2F89-44D3-8DBA-D5F97616DBF3}"/>
    <dgm:cxn modelId="{6DA3B7BB-5DBA-47CC-AE20-E9B5C33B5304}" srcId="{4D14AC82-D90F-495E-826E-490FAB5F26B3}" destId="{7A497564-5312-484E-9A9A-4787FA7FE298}" srcOrd="2" destOrd="0" parTransId="{6196CA55-C296-48BE-A789-5C9332DF8B32}" sibTransId="{87652C24-C039-4F03-8197-4569F336A6C5}"/>
    <dgm:cxn modelId="{5B7A7951-CA7D-4786-BCAD-40BC9050BE27}" type="presParOf" srcId="{180C4873-857F-47F4-90A9-9CB81539B340}" destId="{297FD605-7D37-4B11-936D-C7064BC7FEA4}" srcOrd="0" destOrd="0" presId="urn:microsoft.com/office/officeart/2005/8/layout/default"/>
    <dgm:cxn modelId="{501FC662-6BAE-45B9-B1E5-AE4C52826EB5}" type="presParOf" srcId="{180C4873-857F-47F4-90A9-9CB81539B340}" destId="{B38069B7-05F4-409F-8E3A-A2F02017896A}" srcOrd="1" destOrd="0" presId="urn:microsoft.com/office/officeart/2005/8/layout/default"/>
    <dgm:cxn modelId="{05AE66B3-353F-44CE-AECB-F21CD3AAEF42}" type="presParOf" srcId="{180C4873-857F-47F4-90A9-9CB81539B340}" destId="{E347E19E-1E7D-495E-A37F-E4919A346068}" srcOrd="2" destOrd="0" presId="urn:microsoft.com/office/officeart/2005/8/layout/default"/>
    <dgm:cxn modelId="{8744DD30-3E6C-426D-BDB5-2C9A60DF3FDB}" type="presParOf" srcId="{180C4873-857F-47F4-90A9-9CB81539B340}" destId="{9ED7E852-377F-41E4-82ED-1FBA3708597F}" srcOrd="3" destOrd="0" presId="urn:microsoft.com/office/officeart/2005/8/layout/default"/>
    <dgm:cxn modelId="{E6468DDB-1378-4CC0-89D9-B0A23A575D9B}" type="presParOf" srcId="{180C4873-857F-47F4-90A9-9CB81539B340}" destId="{948D0A82-2A38-4DFD-AC9C-511A28DDC77B}" srcOrd="4" destOrd="0" presId="urn:microsoft.com/office/officeart/2005/8/layout/default"/>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B02A581-BBD1-4DD7-A52F-A52B8F3DE209}">
      <dsp:nvSpPr>
        <dsp:cNvPr id="0" name=""/>
        <dsp:cNvSpPr/>
      </dsp:nvSpPr>
      <dsp:spPr>
        <a:xfrm>
          <a:off x="1410" y="203727"/>
          <a:ext cx="4950430" cy="3143523"/>
        </a:xfrm>
        <a:prstGeom prst="roundRect">
          <a:avLst>
            <a:gd name="adj" fmla="val 10000"/>
          </a:avLst>
        </a:prstGeom>
        <a:gradFill rotWithShape="0">
          <a:gsLst>
            <a:gs pos="0">
              <a:schemeClr val="accent2">
                <a:hueOff val="0"/>
                <a:satOff val="0"/>
                <a:lumOff val="0"/>
                <a:alphaOff val="0"/>
                <a:satMod val="103000"/>
                <a:lumMod val="102000"/>
                <a:tint val="94000"/>
              </a:schemeClr>
            </a:gs>
            <a:gs pos="50000">
              <a:schemeClr val="accent2">
                <a:hueOff val="0"/>
                <a:satOff val="0"/>
                <a:lumOff val="0"/>
                <a:alphaOff val="0"/>
                <a:satMod val="110000"/>
                <a:lumMod val="100000"/>
                <a:shade val="100000"/>
              </a:schemeClr>
            </a:gs>
            <a:gs pos="100000">
              <a:schemeClr val="accent2">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sp>
    <dsp:sp modelId="{D818BAED-C2C6-43EB-BE97-0736928137BF}">
      <dsp:nvSpPr>
        <dsp:cNvPr id="0" name=""/>
        <dsp:cNvSpPr/>
      </dsp:nvSpPr>
      <dsp:spPr>
        <a:xfrm>
          <a:off x="551458" y="726273"/>
          <a:ext cx="4950430" cy="3143523"/>
        </a:xfrm>
        <a:prstGeom prst="roundRect">
          <a:avLst>
            <a:gd name="adj" fmla="val 10000"/>
          </a:avLst>
        </a:prstGeom>
        <a:solidFill>
          <a:schemeClr val="lt1">
            <a:alpha val="90000"/>
            <a:hueOff val="0"/>
            <a:satOff val="0"/>
            <a:lumOff val="0"/>
            <a:alphaOff val="0"/>
          </a:schemeClr>
        </a:solidFill>
        <a:ln w="6350" cap="flat" cmpd="sng" algn="ctr">
          <a:solidFill>
            <a:schemeClr val="accent2">
              <a:hueOff val="0"/>
              <a:satOff val="0"/>
              <a:lumOff val="0"/>
              <a:alphaOff val="0"/>
            </a:schemeClr>
          </a:solidFill>
          <a:prstDash val="solid"/>
          <a:miter lim="800000"/>
        </a:ln>
        <a:effectLst/>
      </dsp:spPr>
      <dsp:style>
        <a:lnRef idx="1">
          <a:scrgbClr r="0" g="0" b="0"/>
        </a:lnRef>
        <a:fillRef idx="1">
          <a:scrgbClr r="0" g="0" b="0"/>
        </a:fillRef>
        <a:effectRef idx="2">
          <a:scrgbClr r="0" g="0" b="0"/>
        </a:effectRef>
        <a:fontRef idx="minor"/>
      </dsp:style>
      <dsp:txBody>
        <a:bodyPr spcFirstLastPara="0" vert="horz" wrap="square" lIns="99060" tIns="99060" rIns="99060" bIns="99060" numCol="1" spcCol="1270" anchor="ctr" anchorCtr="0">
          <a:noAutofit/>
        </a:bodyPr>
        <a:lstStyle/>
        <a:p>
          <a:pPr marL="0" lvl="0" indent="0" algn="ctr" defTabSz="1155700">
            <a:lnSpc>
              <a:spcPct val="90000"/>
            </a:lnSpc>
            <a:spcBef>
              <a:spcPct val="0"/>
            </a:spcBef>
            <a:spcAft>
              <a:spcPct val="35000"/>
            </a:spcAft>
            <a:buNone/>
          </a:pPr>
          <a:r>
            <a:rPr lang="en-US" sz="2600" kern="1200"/>
            <a:t>UCL Centre for Climate Change and Sustainability Education's professional development modules- Teaching for Sustainable Futures. I will share the content from the primary mathematics module.</a:t>
          </a:r>
        </a:p>
      </dsp:txBody>
      <dsp:txXfrm>
        <a:off x="643529" y="818344"/>
        <a:ext cx="4766288" cy="2959381"/>
      </dsp:txXfrm>
    </dsp:sp>
    <dsp:sp modelId="{786E437E-04F5-4FEC-8FAB-53E0A3B9510D}">
      <dsp:nvSpPr>
        <dsp:cNvPr id="0" name=""/>
        <dsp:cNvSpPr/>
      </dsp:nvSpPr>
      <dsp:spPr>
        <a:xfrm>
          <a:off x="6051936" y="203727"/>
          <a:ext cx="4950430" cy="3143523"/>
        </a:xfrm>
        <a:prstGeom prst="roundRect">
          <a:avLst>
            <a:gd name="adj" fmla="val 10000"/>
          </a:avLst>
        </a:prstGeom>
        <a:gradFill rotWithShape="0">
          <a:gsLst>
            <a:gs pos="0">
              <a:schemeClr val="accent2">
                <a:hueOff val="0"/>
                <a:satOff val="0"/>
                <a:lumOff val="0"/>
                <a:alphaOff val="0"/>
                <a:satMod val="103000"/>
                <a:lumMod val="102000"/>
                <a:tint val="94000"/>
              </a:schemeClr>
            </a:gs>
            <a:gs pos="50000">
              <a:schemeClr val="accent2">
                <a:hueOff val="0"/>
                <a:satOff val="0"/>
                <a:lumOff val="0"/>
                <a:alphaOff val="0"/>
                <a:satMod val="110000"/>
                <a:lumMod val="100000"/>
                <a:shade val="100000"/>
              </a:schemeClr>
            </a:gs>
            <a:gs pos="100000">
              <a:schemeClr val="accent2">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sp>
    <dsp:sp modelId="{90AF42CF-BDD6-4BAC-966E-D6C88A487C3F}">
      <dsp:nvSpPr>
        <dsp:cNvPr id="0" name=""/>
        <dsp:cNvSpPr/>
      </dsp:nvSpPr>
      <dsp:spPr>
        <a:xfrm>
          <a:off x="6601984" y="726273"/>
          <a:ext cx="4950430" cy="3143523"/>
        </a:xfrm>
        <a:prstGeom prst="roundRect">
          <a:avLst>
            <a:gd name="adj" fmla="val 10000"/>
          </a:avLst>
        </a:prstGeom>
        <a:solidFill>
          <a:schemeClr val="lt1">
            <a:alpha val="90000"/>
            <a:hueOff val="0"/>
            <a:satOff val="0"/>
            <a:lumOff val="0"/>
            <a:alphaOff val="0"/>
          </a:schemeClr>
        </a:solidFill>
        <a:ln w="6350" cap="flat" cmpd="sng" algn="ctr">
          <a:solidFill>
            <a:schemeClr val="accent2">
              <a:hueOff val="0"/>
              <a:satOff val="0"/>
              <a:lumOff val="0"/>
              <a:alphaOff val="0"/>
            </a:schemeClr>
          </a:solidFill>
          <a:prstDash val="solid"/>
          <a:miter lim="800000"/>
        </a:ln>
        <a:effectLst/>
      </dsp:spPr>
      <dsp:style>
        <a:lnRef idx="1">
          <a:scrgbClr r="0" g="0" b="0"/>
        </a:lnRef>
        <a:fillRef idx="1">
          <a:scrgbClr r="0" g="0" b="0"/>
        </a:fillRef>
        <a:effectRef idx="2">
          <a:scrgbClr r="0" g="0" b="0"/>
        </a:effectRef>
        <a:fontRef idx="minor"/>
      </dsp:style>
      <dsp:txBody>
        <a:bodyPr spcFirstLastPara="0" vert="horz" wrap="square" lIns="99060" tIns="99060" rIns="99060" bIns="99060" numCol="1" spcCol="1270" anchor="ctr" anchorCtr="0">
          <a:noAutofit/>
        </a:bodyPr>
        <a:lstStyle/>
        <a:p>
          <a:pPr marL="0" lvl="0" indent="0" algn="ctr" defTabSz="1155700">
            <a:lnSpc>
              <a:spcPct val="90000"/>
            </a:lnSpc>
            <a:spcBef>
              <a:spcPct val="0"/>
            </a:spcBef>
            <a:spcAft>
              <a:spcPct val="35000"/>
            </a:spcAft>
            <a:buNone/>
          </a:pPr>
          <a:r>
            <a:rPr lang="en-US" sz="2600" kern="1200"/>
            <a:t>A Curriculum design project, funded by BERA exploring 'Nature Connectedness through the arts to support pupil wellbeing. </a:t>
          </a:r>
        </a:p>
      </dsp:txBody>
      <dsp:txXfrm>
        <a:off x="6694055" y="818344"/>
        <a:ext cx="4766288" cy="2959381"/>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A3B1434-2516-4B6E-9872-8B2513A70664}">
      <dsp:nvSpPr>
        <dsp:cNvPr id="0" name=""/>
        <dsp:cNvSpPr/>
      </dsp:nvSpPr>
      <dsp:spPr>
        <a:xfrm>
          <a:off x="-154686" y="9434"/>
          <a:ext cx="2394878" cy="2760321"/>
        </a:xfrm>
        <a:prstGeom prst="roundRect">
          <a:avLst>
            <a:gd name="adj" fmla="val 10000"/>
          </a:avLst>
        </a:prstGeom>
        <a:solidFill>
          <a:srgbClr val="296F56"/>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8B2401CB-F63B-4E8C-BF96-E56BCD1DD4E5}">
      <dsp:nvSpPr>
        <dsp:cNvPr id="0" name=""/>
        <dsp:cNvSpPr/>
      </dsp:nvSpPr>
      <dsp:spPr>
        <a:xfrm>
          <a:off x="37439" y="191954"/>
          <a:ext cx="2394878" cy="2760321"/>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72390" tIns="72390" rIns="72390" bIns="72390" numCol="1" spcCol="1270" anchor="ctr" anchorCtr="0">
          <a:noAutofit/>
        </a:bodyPr>
        <a:lstStyle/>
        <a:p>
          <a:pPr marL="0" lvl="0" indent="0" algn="ctr" defTabSz="844550">
            <a:lnSpc>
              <a:spcPct val="100000"/>
            </a:lnSpc>
            <a:spcBef>
              <a:spcPct val="0"/>
            </a:spcBef>
            <a:spcAft>
              <a:spcPts val="600"/>
            </a:spcAft>
            <a:buNone/>
          </a:pPr>
          <a:r>
            <a:rPr lang="en-US" sz="1900" i="0" kern="1200">
              <a:latin typeface="Arial" panose="020B0604020202020204" pitchFamily="34" charset="0"/>
              <a:cs typeface="Arial" panose="020B0604020202020204" pitchFamily="34" charset="0"/>
            </a:rPr>
            <a:t>Every child and young person has the agency and capabilities to act for the environment </a:t>
          </a:r>
        </a:p>
      </dsp:txBody>
      <dsp:txXfrm>
        <a:off x="107583" y="262098"/>
        <a:ext cx="2254590" cy="2620033"/>
      </dsp:txXfrm>
    </dsp:sp>
    <dsp:sp modelId="{1D7F8F75-F42B-4F1C-8D92-F1971DED1933}">
      <dsp:nvSpPr>
        <dsp:cNvPr id="0" name=""/>
        <dsp:cNvSpPr/>
      </dsp:nvSpPr>
      <dsp:spPr>
        <a:xfrm>
          <a:off x="2653251" y="9434"/>
          <a:ext cx="2498747" cy="2725020"/>
        </a:xfrm>
        <a:prstGeom prst="roundRect">
          <a:avLst>
            <a:gd name="adj" fmla="val 10000"/>
          </a:avLst>
        </a:prstGeom>
        <a:solidFill>
          <a:srgbClr val="296F56"/>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1976ABDE-609F-42AA-A4FB-2BDDD49B3CA1}">
      <dsp:nvSpPr>
        <dsp:cNvPr id="0" name=""/>
        <dsp:cNvSpPr/>
      </dsp:nvSpPr>
      <dsp:spPr>
        <a:xfrm>
          <a:off x="2845376" y="191954"/>
          <a:ext cx="2498747" cy="2725020"/>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68580" tIns="68580" rIns="68580" bIns="68580" numCol="1" spcCol="1270" anchor="ctr" anchorCtr="0">
          <a:noAutofit/>
        </a:bodyPr>
        <a:lstStyle/>
        <a:p>
          <a:pPr marL="0" lvl="0" indent="0" algn="ctr" defTabSz="800100">
            <a:lnSpc>
              <a:spcPct val="100000"/>
            </a:lnSpc>
            <a:spcBef>
              <a:spcPct val="0"/>
            </a:spcBef>
            <a:spcAft>
              <a:spcPts val="600"/>
            </a:spcAft>
            <a:buNone/>
          </a:pPr>
          <a:r>
            <a:rPr lang="en-US" sz="1800" i="0" kern="1200">
              <a:latin typeface="Arial" panose="020B0604020202020204" pitchFamily="34" charset="0"/>
              <a:cs typeface="Arial" panose="020B0604020202020204" pitchFamily="34" charset="0"/>
            </a:rPr>
            <a:t>Every child and young person is equipped to contribute to a socially just, equitable and compassionate world</a:t>
          </a:r>
        </a:p>
      </dsp:txBody>
      <dsp:txXfrm>
        <a:off x="2918562" y="265140"/>
        <a:ext cx="2352375" cy="2578648"/>
      </dsp:txXfrm>
    </dsp:sp>
    <dsp:sp modelId="{D0B8B898-D69B-41F2-8A0C-9BBDDAF7753C}">
      <dsp:nvSpPr>
        <dsp:cNvPr id="0" name=""/>
        <dsp:cNvSpPr/>
      </dsp:nvSpPr>
      <dsp:spPr>
        <a:xfrm>
          <a:off x="5631715" y="3"/>
          <a:ext cx="2568898" cy="2754787"/>
        </a:xfrm>
        <a:prstGeom prst="roundRect">
          <a:avLst>
            <a:gd name="adj" fmla="val 10000"/>
          </a:avLst>
        </a:prstGeom>
        <a:solidFill>
          <a:srgbClr val="296F56"/>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8AEDC369-F086-4C19-B851-D40FE7F31EFA}">
      <dsp:nvSpPr>
        <dsp:cNvPr id="0" name=""/>
        <dsp:cNvSpPr/>
      </dsp:nvSpPr>
      <dsp:spPr>
        <a:xfrm>
          <a:off x="5823840" y="182522"/>
          <a:ext cx="2568898" cy="2754787"/>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68580" tIns="68580" rIns="68580" bIns="68580" numCol="1" spcCol="1270" anchor="ctr" anchorCtr="0">
          <a:noAutofit/>
        </a:bodyPr>
        <a:lstStyle/>
        <a:p>
          <a:pPr marL="0" lvl="0" indent="0" algn="ctr" defTabSz="800100">
            <a:lnSpc>
              <a:spcPct val="100000"/>
            </a:lnSpc>
            <a:spcBef>
              <a:spcPct val="0"/>
            </a:spcBef>
            <a:spcAft>
              <a:spcPts val="600"/>
            </a:spcAft>
            <a:buNone/>
          </a:pPr>
          <a:r>
            <a:rPr lang="en-US" sz="1800" i="0" kern="1200">
              <a:latin typeface="Arial" panose="020B0604020202020204" pitchFamily="34" charset="0"/>
              <a:cs typeface="Arial" panose="020B0604020202020204" pitchFamily="34" charset="0"/>
            </a:rPr>
            <a:t>Every child and young person experiences a life-long connection with nature which enhances their physical and mental well-being</a:t>
          </a:r>
        </a:p>
      </dsp:txBody>
      <dsp:txXfrm>
        <a:off x="5899080" y="257762"/>
        <a:ext cx="2418418" cy="2604307"/>
      </dsp:txXfrm>
    </dsp:sp>
    <dsp:sp modelId="{739E08E8-FC1A-434E-96DC-6D23D78CA2BC}">
      <dsp:nvSpPr>
        <dsp:cNvPr id="0" name=""/>
        <dsp:cNvSpPr/>
      </dsp:nvSpPr>
      <dsp:spPr>
        <a:xfrm>
          <a:off x="8630775" y="-20331"/>
          <a:ext cx="2532742" cy="2747200"/>
        </a:xfrm>
        <a:prstGeom prst="roundRect">
          <a:avLst>
            <a:gd name="adj" fmla="val 10000"/>
          </a:avLst>
        </a:prstGeom>
        <a:solidFill>
          <a:srgbClr val="296F56"/>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EBD89CAA-AB65-4745-B593-D58B3A63603F}">
      <dsp:nvSpPr>
        <dsp:cNvPr id="0" name=""/>
        <dsp:cNvSpPr/>
      </dsp:nvSpPr>
      <dsp:spPr>
        <a:xfrm>
          <a:off x="8822900" y="162187"/>
          <a:ext cx="2532742" cy="2747200"/>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68580" tIns="68580" rIns="68580" bIns="68580" numCol="1" spcCol="1270" anchor="ctr" anchorCtr="0">
          <a:noAutofit/>
        </a:bodyPr>
        <a:lstStyle/>
        <a:p>
          <a:pPr marL="0" lvl="0" indent="0" algn="ctr" defTabSz="800100">
            <a:lnSpc>
              <a:spcPct val="100000"/>
            </a:lnSpc>
            <a:spcBef>
              <a:spcPct val="0"/>
            </a:spcBef>
            <a:spcAft>
              <a:spcPts val="600"/>
            </a:spcAft>
            <a:buNone/>
          </a:pPr>
          <a:r>
            <a:rPr lang="en-US" sz="1800" i="0" kern="1200">
              <a:latin typeface="Arial" panose="020B0604020202020204" pitchFamily="34" charset="0"/>
              <a:cs typeface="Arial" panose="020B0604020202020204" pitchFamily="34" charset="0"/>
            </a:rPr>
            <a:t>Every child and young person understands the planet as an interconnected system and their place in human and more than human communities </a:t>
          </a:r>
        </a:p>
      </dsp:txBody>
      <dsp:txXfrm>
        <a:off x="8897081" y="236368"/>
        <a:ext cx="2384380" cy="2598838"/>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97FD605-7D37-4B11-936D-C7064BC7FEA4}">
      <dsp:nvSpPr>
        <dsp:cNvPr id="0" name=""/>
        <dsp:cNvSpPr/>
      </dsp:nvSpPr>
      <dsp:spPr>
        <a:xfrm>
          <a:off x="446327" y="2636"/>
          <a:ext cx="4220341" cy="2532204"/>
        </a:xfrm>
        <a:prstGeom prst="rect">
          <a:avLst/>
        </a:prstGeom>
        <a:solidFill>
          <a:srgbClr val="92D05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90500" tIns="190500" rIns="190500" bIns="190500" numCol="1" spcCol="1270" anchor="ctr" anchorCtr="0">
          <a:noAutofit/>
        </a:bodyPr>
        <a:lstStyle/>
        <a:p>
          <a:pPr marL="0" lvl="0" indent="0" algn="ctr" defTabSz="2222500" rtl="0">
            <a:lnSpc>
              <a:spcPct val="90000"/>
            </a:lnSpc>
            <a:spcBef>
              <a:spcPct val="0"/>
            </a:spcBef>
            <a:spcAft>
              <a:spcPct val="35000"/>
            </a:spcAft>
            <a:buNone/>
          </a:pPr>
          <a:r>
            <a:rPr lang="en-US" sz="5000" b="1" kern="1200">
              <a:solidFill>
                <a:schemeClr val="tx1"/>
              </a:solidFill>
              <a:latin typeface="Calibri Light" panose="020F0302020204030204"/>
            </a:rPr>
            <a:t>1.Consumption and sustainability</a:t>
          </a:r>
          <a:r>
            <a:rPr lang="en-US" sz="5000" kern="1200">
              <a:solidFill>
                <a:schemeClr val="tx1"/>
              </a:solidFill>
              <a:latin typeface="Calibri Light" panose="020F0302020204030204"/>
            </a:rPr>
            <a:t>.</a:t>
          </a:r>
        </a:p>
      </dsp:txBody>
      <dsp:txXfrm>
        <a:off x="446327" y="2636"/>
        <a:ext cx="4220341" cy="2532204"/>
      </dsp:txXfrm>
    </dsp:sp>
    <dsp:sp modelId="{E347E19E-1E7D-495E-A37F-E4919A346068}">
      <dsp:nvSpPr>
        <dsp:cNvPr id="0" name=""/>
        <dsp:cNvSpPr/>
      </dsp:nvSpPr>
      <dsp:spPr>
        <a:xfrm>
          <a:off x="5088702" y="2636"/>
          <a:ext cx="4220341" cy="2532204"/>
        </a:xfrm>
        <a:prstGeom prst="rect">
          <a:avLst/>
        </a:prstGeom>
        <a:solidFill>
          <a:srgbClr val="92D05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90500" tIns="190500" rIns="190500" bIns="190500" numCol="1" spcCol="1270" anchor="ctr" anchorCtr="0">
          <a:noAutofit/>
        </a:bodyPr>
        <a:lstStyle/>
        <a:p>
          <a:pPr marL="0" lvl="0" indent="0" algn="ctr" defTabSz="2222500" rtl="0">
            <a:lnSpc>
              <a:spcPct val="90000"/>
            </a:lnSpc>
            <a:spcBef>
              <a:spcPct val="0"/>
            </a:spcBef>
            <a:spcAft>
              <a:spcPct val="35000"/>
            </a:spcAft>
            <a:buNone/>
          </a:pPr>
          <a:r>
            <a:rPr lang="en-US" sz="5000" b="1" kern="1200">
              <a:solidFill>
                <a:schemeClr val="tx1"/>
              </a:solidFill>
              <a:latin typeface="Calibri Light" panose="020F0302020204030204"/>
            </a:rPr>
            <a:t>2.Nature and Mathematics.</a:t>
          </a:r>
          <a:endParaRPr lang="en-US" sz="5000" b="1" kern="1200">
            <a:solidFill>
              <a:schemeClr val="tx1"/>
            </a:solidFill>
          </a:endParaRPr>
        </a:p>
      </dsp:txBody>
      <dsp:txXfrm>
        <a:off x="5088702" y="2636"/>
        <a:ext cx="4220341" cy="2532204"/>
      </dsp:txXfrm>
    </dsp:sp>
    <dsp:sp modelId="{948D0A82-2A38-4DFD-AC9C-511A28DDC77B}">
      <dsp:nvSpPr>
        <dsp:cNvPr id="0" name=""/>
        <dsp:cNvSpPr/>
      </dsp:nvSpPr>
      <dsp:spPr>
        <a:xfrm>
          <a:off x="2767514" y="2956875"/>
          <a:ext cx="4220341" cy="2532204"/>
        </a:xfrm>
        <a:prstGeom prst="rect">
          <a:avLst/>
        </a:prstGeom>
        <a:solidFill>
          <a:srgbClr val="92D05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90500" tIns="190500" rIns="190500" bIns="190500" numCol="1" spcCol="1270" anchor="ctr" anchorCtr="0">
          <a:noAutofit/>
        </a:bodyPr>
        <a:lstStyle/>
        <a:p>
          <a:pPr marL="0" lvl="0" indent="0" algn="ctr" defTabSz="2222500" rtl="0">
            <a:lnSpc>
              <a:spcPct val="90000"/>
            </a:lnSpc>
            <a:spcBef>
              <a:spcPct val="0"/>
            </a:spcBef>
            <a:spcAft>
              <a:spcPct val="35000"/>
            </a:spcAft>
            <a:buNone/>
          </a:pPr>
          <a:r>
            <a:rPr lang="en-US" sz="5000" b="1" kern="1200">
              <a:solidFill>
                <a:schemeClr val="tx1"/>
              </a:solidFill>
              <a:latin typeface="Calibri Light" panose="020F0302020204030204"/>
            </a:rPr>
            <a:t>3.Social Justice and Mathematics.</a:t>
          </a:r>
          <a:endParaRPr lang="en-US" sz="5000" b="1" kern="1200">
            <a:solidFill>
              <a:schemeClr val="tx1"/>
            </a:solidFill>
          </a:endParaRPr>
        </a:p>
      </dsp:txBody>
      <dsp:txXfrm>
        <a:off x="2767514" y="2956875"/>
        <a:ext cx="4220341" cy="2532204"/>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7B9B173D-BDE1-334A-A54B-AB7416F08869}"/>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0FA8520C-8460-0D42-86C9-D0794A4B3E8F}"/>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84B85B03-F712-974C-A1D8-1F9A468F5B60}" type="datetimeFigureOut">
              <a:rPr lang="en-US" smtClean="0"/>
              <a:t>4/8/2024</a:t>
            </a:fld>
            <a:endParaRPr lang="en-US"/>
          </a:p>
        </p:txBody>
      </p:sp>
      <p:sp>
        <p:nvSpPr>
          <p:cNvPr id="4" name="Footer Placeholder 3">
            <a:extLst>
              <a:ext uri="{FF2B5EF4-FFF2-40B4-BE49-F238E27FC236}">
                <a16:creationId xmlns:a16="http://schemas.microsoft.com/office/drawing/2014/main" id="{CE5F3C87-CBF7-CC4C-8F0D-1EB8B0635779}"/>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FB9DA787-5DE4-CD4A-B75E-AC89ED789CEF}"/>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6D074958-CA5E-0C46-B182-67DF590DF54A}" type="slidenum">
              <a:rPr lang="en-US" smtClean="0"/>
              <a:t>‹#›</a:t>
            </a:fld>
            <a:endParaRPr lang="en-US"/>
          </a:p>
        </p:txBody>
      </p:sp>
    </p:spTree>
    <p:extLst>
      <p:ext uri="{BB962C8B-B14F-4D97-AF65-F5344CB8AC3E}">
        <p14:creationId xmlns:p14="http://schemas.microsoft.com/office/powerpoint/2010/main" val="375046996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033EF3F-35E2-3B43-BF81-CFC248C52316}" type="datetimeFigureOut">
              <a:rPr lang="en-US" smtClean="0"/>
              <a:t>4/8/2024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CC03F89-1949-E64B-AC42-D3BE5974B6DB}" type="slidenum">
              <a:rPr lang="en-US" smtClean="0"/>
              <a:t>‹#›</a:t>
            </a:fld>
            <a:endParaRPr lang="en-US"/>
          </a:p>
        </p:txBody>
      </p:sp>
    </p:spTree>
    <p:extLst>
      <p:ext uri="{BB962C8B-B14F-4D97-AF65-F5344CB8AC3E}">
        <p14:creationId xmlns:p14="http://schemas.microsoft.com/office/powerpoint/2010/main" val="222726524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1A79520E-D8E7-B943-9AF4-A9DBC21B9E4B}" type="slidenum">
              <a:rPr lang="en-US" smtClean="0"/>
              <a:t>3</a:t>
            </a:fld>
            <a:endParaRPr lang="en-US"/>
          </a:p>
        </p:txBody>
      </p:sp>
    </p:spTree>
    <p:extLst>
      <p:ext uri="{BB962C8B-B14F-4D97-AF65-F5344CB8AC3E}">
        <p14:creationId xmlns:p14="http://schemas.microsoft.com/office/powerpoint/2010/main" val="10498994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31C07050-B381-45A1-8D78-A16B456A80E2}" type="slidenum">
              <a:rPr lang="en-GB" smtClean="0"/>
              <a:t>4</a:t>
            </a:fld>
            <a:endParaRPr lang="en-GB"/>
          </a:p>
        </p:txBody>
      </p:sp>
    </p:spTree>
    <p:extLst>
      <p:ext uri="{BB962C8B-B14F-4D97-AF65-F5344CB8AC3E}">
        <p14:creationId xmlns:p14="http://schemas.microsoft.com/office/powerpoint/2010/main" val="250013174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81188" indent="-181188" defTabSz="966338">
              <a:spcAft>
                <a:spcPts val="317"/>
              </a:spcAft>
              <a:buFont typeface="Arial" panose="020B0604020202020204" pitchFamily="34" charset="0"/>
              <a:buChar char="•"/>
              <a:defRPr/>
            </a:pPr>
            <a:r>
              <a:rPr lang="en-GB" sz="1100">
                <a:latin typeface="Calibri" panose="020F0502020204030204" pitchFamily="34" charset="0"/>
                <a:ea typeface="Calibri" panose="020F0502020204030204" pitchFamily="34" charset="0"/>
                <a:cs typeface="Calibri" panose="020F0502020204030204" pitchFamily="34" charset="0"/>
              </a:rPr>
              <a:t>Professional development which supports </a:t>
            </a:r>
            <a:r>
              <a:rPr lang="en-GB" sz="1100">
                <a:latin typeface="Calibri" panose="020F0502020204030204" pitchFamily="34" charset="0"/>
                <a:ea typeface="Calibri" panose="020F0502020204030204" pitchFamily="34" charset="0"/>
              </a:rPr>
              <a:t>schools to implement teacher professional development that enables all young people to access effective and transformative climate change education.</a:t>
            </a:r>
            <a:endParaRPr lang="en-GB" sz="1100">
              <a:latin typeface="Calibri" panose="020F0502020204030204" pitchFamily="34" charset="0"/>
              <a:ea typeface="Calibri" panose="020F0502020204030204" pitchFamily="34" charset="0"/>
              <a:cs typeface="Calibri" panose="020F0502020204030204" pitchFamily="34" charset="0"/>
            </a:endParaRPr>
          </a:p>
          <a:p>
            <a:pPr marL="181188" indent="-181188" defTabSz="966338">
              <a:spcAft>
                <a:spcPts val="317"/>
              </a:spcAft>
              <a:buFont typeface="Arial" panose="020B0604020202020204" pitchFamily="34" charset="0"/>
              <a:buChar char="•"/>
              <a:defRPr/>
            </a:pPr>
            <a:r>
              <a:rPr lang="en-GB" sz="1100">
                <a:latin typeface="Calibri" panose="020F0502020204030204" pitchFamily="34" charset="0"/>
                <a:ea typeface="Calibri" panose="020F0502020204030204" pitchFamily="34" charset="0"/>
                <a:cs typeface="Calibri" panose="020F0502020204030204" pitchFamily="34" charset="0"/>
              </a:rPr>
              <a:t>Teaching for Sustainable Futures will empower teachers to draw on their age-phase and subject expertise whilst also supporting teachers to engage with climate change as a challenge which has political, economic, social, ethical complexities as well as scientific realities. </a:t>
            </a:r>
          </a:p>
          <a:p>
            <a:pPr marL="181188" indent="-181188" defTabSz="966338">
              <a:spcAft>
                <a:spcPts val="317"/>
              </a:spcAft>
              <a:buFont typeface="Arial" panose="020B0604020202020204" pitchFamily="34" charset="0"/>
              <a:buChar char="•"/>
              <a:defRPr/>
            </a:pPr>
            <a:r>
              <a:rPr lang="en-GB" sz="1100">
                <a:solidFill>
                  <a:srgbClr val="000000"/>
                </a:solidFill>
                <a:latin typeface="Calibri" panose="020F0502020204030204" pitchFamily="34" charset="0"/>
                <a:ea typeface="Calibri" panose="020F0502020204030204" pitchFamily="34" charset="0"/>
              </a:rPr>
              <a:t>Will situate climate change in the wider context of environmental sustainability, which can be explored across the whole curriculum through an appreciation of nature, an understanding of biodiversity loss, the uneven social implications of climate change around the world, the ways that we can live more sustainably and so on.  </a:t>
            </a:r>
          </a:p>
          <a:p>
            <a:pPr marL="664357" lvl="1" indent="-181188" defTabSz="966338">
              <a:spcAft>
                <a:spcPts val="317"/>
              </a:spcAft>
              <a:buFont typeface="Arial" panose="020B0604020202020204" pitchFamily="34" charset="0"/>
              <a:buChar char="•"/>
              <a:defRPr/>
            </a:pPr>
            <a:r>
              <a:rPr lang="en-GB" sz="1100">
                <a:solidFill>
                  <a:srgbClr val="000000"/>
                </a:solidFill>
                <a:latin typeface="Calibri" panose="020F0502020204030204" pitchFamily="34" charset="0"/>
                <a:ea typeface="Calibri" panose="020F0502020204030204" pitchFamily="34" charset="0"/>
              </a:rPr>
              <a:t>History lessons, for example, can help young people understand how we reached this point of crisis and when the turning points in our journey towards the Anthropocene began. </a:t>
            </a:r>
          </a:p>
          <a:p>
            <a:pPr marL="664357" lvl="1" indent="-181188" defTabSz="966338">
              <a:spcAft>
                <a:spcPts val="317"/>
              </a:spcAft>
              <a:buFont typeface="Arial" panose="020B0604020202020204" pitchFamily="34" charset="0"/>
              <a:buChar char="•"/>
              <a:defRPr/>
            </a:pPr>
            <a:r>
              <a:rPr lang="en-GB" sz="1100">
                <a:solidFill>
                  <a:srgbClr val="000000"/>
                </a:solidFill>
                <a:latin typeface="Calibri" panose="020F0502020204030204" pitchFamily="34" charset="0"/>
                <a:ea typeface="Calibri" panose="020F0502020204030204" pitchFamily="34" charset="0"/>
              </a:rPr>
              <a:t>In mathematics, students can explore the way climate change predictions are calculated or work out how much energy solar panels on the roof of the school are generating and how much money and carbon emissions that is saving.  </a:t>
            </a:r>
          </a:p>
          <a:p>
            <a:pPr marL="664357" lvl="1" indent="-181188" defTabSz="966338">
              <a:spcAft>
                <a:spcPts val="317"/>
              </a:spcAft>
              <a:buFont typeface="Arial" panose="020B0604020202020204" pitchFamily="34" charset="0"/>
              <a:buChar char="•"/>
              <a:defRPr/>
            </a:pPr>
            <a:r>
              <a:rPr lang="en-GB" sz="1100">
                <a:solidFill>
                  <a:srgbClr val="000000"/>
                </a:solidFill>
                <a:latin typeface="Calibri" panose="020F0502020204030204" pitchFamily="34" charset="0"/>
                <a:ea typeface="Calibri" panose="020F0502020204030204" pitchFamily="34" charset="0"/>
              </a:rPr>
              <a:t>Art lessons can allow students to depict a world that isn’t seen through an anthropogenic perspective and explore sustainable art practices. </a:t>
            </a:r>
          </a:p>
          <a:p>
            <a:pPr marL="664357" lvl="1" indent="-181188" defTabSz="966338">
              <a:spcAft>
                <a:spcPts val="317"/>
              </a:spcAft>
              <a:buFont typeface="Arial" panose="020B0604020202020204" pitchFamily="34" charset="0"/>
              <a:buChar char="•"/>
              <a:defRPr/>
            </a:pPr>
            <a:r>
              <a:rPr lang="en-GB" sz="1100">
                <a:solidFill>
                  <a:srgbClr val="000000"/>
                </a:solidFill>
                <a:latin typeface="Calibri" panose="020F0502020204030204" pitchFamily="34" charset="0"/>
                <a:ea typeface="Calibri" panose="020F0502020204030204" pitchFamily="34" charset="0"/>
              </a:rPr>
              <a:t>And in primary schools, students can engage with local environments, explore ways to make their school sites greener, learn about sustainable practices and understand how all aspects of nature are connected. </a:t>
            </a:r>
          </a:p>
          <a:p>
            <a:pPr marL="181188" indent="-181188" defTabSz="966338">
              <a:spcAft>
                <a:spcPts val="317"/>
              </a:spcAft>
              <a:buFont typeface="Arial" panose="020B0604020202020204" pitchFamily="34" charset="0"/>
              <a:buChar char="•"/>
              <a:defRPr/>
            </a:pPr>
            <a:r>
              <a:rPr lang="en-GB" sz="1100">
                <a:solidFill>
                  <a:srgbClr val="000000"/>
                </a:solidFill>
                <a:latin typeface="Calibri" panose="020F0502020204030204" pitchFamily="34" charset="0"/>
                <a:ea typeface="Calibri" panose="020F0502020204030204" pitchFamily="34" charset="0"/>
              </a:rPr>
              <a:t>Geography and History will be launched in July.</a:t>
            </a:r>
            <a:endParaRPr lang="en-GB" sz="1100">
              <a:latin typeface="Calibri" panose="020F0502020204030204" pitchFamily="34" charset="0"/>
              <a:ea typeface="Calibri" panose="020F0502020204030204" pitchFamily="34" charset="0"/>
            </a:endParaRPr>
          </a:p>
          <a:p>
            <a:pPr marL="181188" indent="-181188">
              <a:buFont typeface="Arial" panose="020B0604020202020204" pitchFamily="34" charset="0"/>
              <a:buChar char="•"/>
            </a:pPr>
            <a:endParaRPr lang="en-GB" sz="700"/>
          </a:p>
        </p:txBody>
      </p:sp>
      <p:sp>
        <p:nvSpPr>
          <p:cNvPr id="4" name="Slide Number Placeholder 3"/>
          <p:cNvSpPr>
            <a:spLocks noGrp="1"/>
          </p:cNvSpPr>
          <p:nvPr>
            <p:ph type="sldNum" sz="quarter" idx="5"/>
          </p:nvPr>
        </p:nvSpPr>
        <p:spPr/>
        <p:txBody>
          <a:bodyPr/>
          <a:lstStyle/>
          <a:p>
            <a:fld id="{FA8727D8-11BD-4266-9D72-D47D71EC64C8}" type="slidenum">
              <a:rPr lang="en-GB" smtClean="0"/>
              <a:t>5</a:t>
            </a:fld>
            <a:endParaRPr lang="en-GB"/>
          </a:p>
        </p:txBody>
      </p:sp>
    </p:spTree>
    <p:extLst>
      <p:ext uri="{BB962C8B-B14F-4D97-AF65-F5344CB8AC3E}">
        <p14:creationId xmlns:p14="http://schemas.microsoft.com/office/powerpoint/2010/main" val="317948269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81188" indent="-181188" defTabSz="966338">
              <a:spcAft>
                <a:spcPts val="317"/>
              </a:spcAft>
              <a:buFont typeface="Arial" panose="020B0604020202020204" pitchFamily="34" charset="0"/>
              <a:buChar char="•"/>
              <a:defRPr/>
            </a:pPr>
            <a:r>
              <a:rPr lang="en-GB" sz="1100">
                <a:latin typeface="Calibri" panose="020F0502020204030204" pitchFamily="34" charset="0"/>
                <a:ea typeface="Calibri" panose="020F0502020204030204" pitchFamily="34" charset="0"/>
                <a:cs typeface="Calibri" panose="020F0502020204030204" pitchFamily="34" charset="0"/>
              </a:rPr>
              <a:t>Professional development which supports </a:t>
            </a:r>
            <a:r>
              <a:rPr lang="en-GB" sz="1100">
                <a:latin typeface="Calibri" panose="020F0502020204030204" pitchFamily="34" charset="0"/>
                <a:ea typeface="Calibri" panose="020F0502020204030204" pitchFamily="34" charset="0"/>
              </a:rPr>
              <a:t>schools to implement teacher professional development that enables all young people to access effective and transformative climate change education.</a:t>
            </a:r>
            <a:endParaRPr lang="en-GB" sz="1100">
              <a:latin typeface="Calibri" panose="020F0502020204030204" pitchFamily="34" charset="0"/>
              <a:ea typeface="Calibri" panose="020F0502020204030204" pitchFamily="34" charset="0"/>
              <a:cs typeface="Calibri" panose="020F0502020204030204" pitchFamily="34" charset="0"/>
            </a:endParaRPr>
          </a:p>
          <a:p>
            <a:pPr marL="181188" indent="-181188" defTabSz="966338">
              <a:spcAft>
                <a:spcPts val="317"/>
              </a:spcAft>
              <a:buFont typeface="Arial" panose="020B0604020202020204" pitchFamily="34" charset="0"/>
              <a:buChar char="•"/>
              <a:defRPr/>
            </a:pPr>
            <a:r>
              <a:rPr lang="en-GB" sz="1100">
                <a:latin typeface="Calibri" panose="020F0502020204030204" pitchFamily="34" charset="0"/>
                <a:ea typeface="Calibri" panose="020F0502020204030204" pitchFamily="34" charset="0"/>
                <a:cs typeface="Calibri" panose="020F0502020204030204" pitchFamily="34" charset="0"/>
              </a:rPr>
              <a:t>Teaching for Sustainable Futures will empower teachers to draw on their age-phase and subject expertise whilst also supporting teachers to engage with climate change as a challenge which has political, economic, social, ethical complexities as well as scientific realities. </a:t>
            </a:r>
          </a:p>
          <a:p>
            <a:pPr marL="181188" indent="-181188" defTabSz="966338">
              <a:spcAft>
                <a:spcPts val="317"/>
              </a:spcAft>
              <a:buFont typeface="Arial" panose="020B0604020202020204" pitchFamily="34" charset="0"/>
              <a:buChar char="•"/>
              <a:defRPr/>
            </a:pPr>
            <a:r>
              <a:rPr lang="en-GB" sz="1100">
                <a:solidFill>
                  <a:srgbClr val="000000"/>
                </a:solidFill>
                <a:latin typeface="Calibri" panose="020F0502020204030204" pitchFamily="34" charset="0"/>
                <a:ea typeface="Calibri" panose="020F0502020204030204" pitchFamily="34" charset="0"/>
              </a:rPr>
              <a:t>Will situate climate change in the wider context of environmental sustainability, which can be explored across the whole curriculum through an appreciation of nature, an understanding of biodiversity loss, the uneven social implications of climate change around the world, the ways that we can live more sustainably and so on.  </a:t>
            </a:r>
          </a:p>
          <a:p>
            <a:pPr marL="664357" lvl="1" indent="-181188" defTabSz="966338">
              <a:spcAft>
                <a:spcPts val="317"/>
              </a:spcAft>
              <a:buFont typeface="Arial" panose="020B0604020202020204" pitchFamily="34" charset="0"/>
              <a:buChar char="•"/>
              <a:defRPr/>
            </a:pPr>
            <a:r>
              <a:rPr lang="en-GB" sz="1100">
                <a:solidFill>
                  <a:srgbClr val="000000"/>
                </a:solidFill>
                <a:latin typeface="Calibri" panose="020F0502020204030204" pitchFamily="34" charset="0"/>
                <a:ea typeface="Calibri" panose="020F0502020204030204" pitchFamily="34" charset="0"/>
              </a:rPr>
              <a:t>History lessons, for example, can help young people understand how we reached this point of crisis and when the turning points in our journey towards the Anthropocene began. </a:t>
            </a:r>
          </a:p>
          <a:p>
            <a:pPr marL="664357" lvl="1" indent="-181188" defTabSz="966338">
              <a:spcAft>
                <a:spcPts val="317"/>
              </a:spcAft>
              <a:buFont typeface="Arial" panose="020B0604020202020204" pitchFamily="34" charset="0"/>
              <a:buChar char="•"/>
              <a:defRPr/>
            </a:pPr>
            <a:r>
              <a:rPr lang="en-GB" sz="1100">
                <a:solidFill>
                  <a:srgbClr val="000000"/>
                </a:solidFill>
                <a:latin typeface="Calibri" panose="020F0502020204030204" pitchFamily="34" charset="0"/>
                <a:ea typeface="Calibri" panose="020F0502020204030204" pitchFamily="34" charset="0"/>
              </a:rPr>
              <a:t>In mathematics, students can explore the way climate change predictions are calculated or work out how much energy solar panels on the roof of the school are generating and how much money and carbon emissions that is saving.  </a:t>
            </a:r>
          </a:p>
          <a:p>
            <a:pPr marL="664357" lvl="1" indent="-181188" defTabSz="966338">
              <a:spcAft>
                <a:spcPts val="317"/>
              </a:spcAft>
              <a:buFont typeface="Arial" panose="020B0604020202020204" pitchFamily="34" charset="0"/>
              <a:buChar char="•"/>
              <a:defRPr/>
            </a:pPr>
            <a:r>
              <a:rPr lang="en-GB" sz="1100">
                <a:solidFill>
                  <a:srgbClr val="000000"/>
                </a:solidFill>
                <a:latin typeface="Calibri" panose="020F0502020204030204" pitchFamily="34" charset="0"/>
                <a:ea typeface="Calibri" panose="020F0502020204030204" pitchFamily="34" charset="0"/>
              </a:rPr>
              <a:t>Art lessons can allow students to depict a world that isn’t seen through an anthropogenic perspective and explore sustainable art practices. </a:t>
            </a:r>
          </a:p>
          <a:p>
            <a:pPr marL="664357" lvl="1" indent="-181188" defTabSz="966338">
              <a:spcAft>
                <a:spcPts val="317"/>
              </a:spcAft>
              <a:buFont typeface="Arial" panose="020B0604020202020204" pitchFamily="34" charset="0"/>
              <a:buChar char="•"/>
              <a:defRPr/>
            </a:pPr>
            <a:r>
              <a:rPr lang="en-GB" sz="1100">
                <a:solidFill>
                  <a:srgbClr val="000000"/>
                </a:solidFill>
                <a:latin typeface="Calibri" panose="020F0502020204030204" pitchFamily="34" charset="0"/>
                <a:ea typeface="Calibri" panose="020F0502020204030204" pitchFamily="34" charset="0"/>
              </a:rPr>
              <a:t>And in primary schools, students can engage with local environments, explore ways to make their school sites greener, learn about sustainable practices and understand how all aspects of nature are connected. </a:t>
            </a:r>
          </a:p>
          <a:p>
            <a:pPr marL="181188" indent="-181188" defTabSz="966338">
              <a:spcAft>
                <a:spcPts val="317"/>
              </a:spcAft>
              <a:buFont typeface="Arial" panose="020B0604020202020204" pitchFamily="34" charset="0"/>
              <a:buChar char="•"/>
              <a:defRPr/>
            </a:pPr>
            <a:r>
              <a:rPr lang="en-GB" sz="1100">
                <a:solidFill>
                  <a:srgbClr val="000000"/>
                </a:solidFill>
                <a:latin typeface="Calibri" panose="020F0502020204030204" pitchFamily="34" charset="0"/>
                <a:ea typeface="Calibri" panose="020F0502020204030204" pitchFamily="34" charset="0"/>
              </a:rPr>
              <a:t>Geography and History will be launched in July.</a:t>
            </a:r>
            <a:endParaRPr lang="en-GB" sz="1100">
              <a:latin typeface="Calibri" panose="020F0502020204030204" pitchFamily="34" charset="0"/>
              <a:ea typeface="Calibri" panose="020F0502020204030204" pitchFamily="34" charset="0"/>
            </a:endParaRPr>
          </a:p>
          <a:p>
            <a:pPr marL="181188" indent="-181188">
              <a:buFont typeface="Arial" panose="020B0604020202020204" pitchFamily="34" charset="0"/>
              <a:buChar char="•"/>
            </a:pPr>
            <a:endParaRPr lang="en-GB" sz="700"/>
          </a:p>
        </p:txBody>
      </p:sp>
      <p:sp>
        <p:nvSpPr>
          <p:cNvPr id="4" name="Slide Number Placeholder 3"/>
          <p:cNvSpPr>
            <a:spLocks noGrp="1"/>
          </p:cNvSpPr>
          <p:nvPr>
            <p:ph type="sldNum" sz="quarter" idx="5"/>
          </p:nvPr>
        </p:nvSpPr>
        <p:spPr/>
        <p:txBody>
          <a:bodyPr/>
          <a:lstStyle/>
          <a:p>
            <a:fld id="{FA8727D8-11BD-4266-9D72-D47D71EC64C8}" type="slidenum">
              <a:rPr lang="en-GB" smtClean="0"/>
              <a:t>6</a:t>
            </a:fld>
            <a:endParaRPr lang="en-GB"/>
          </a:p>
        </p:txBody>
      </p:sp>
    </p:spTree>
    <p:extLst>
      <p:ext uri="{BB962C8B-B14F-4D97-AF65-F5344CB8AC3E}">
        <p14:creationId xmlns:p14="http://schemas.microsoft.com/office/powerpoint/2010/main" val="376114806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1A79520E-D8E7-B943-9AF4-A9DBC21B9E4B}" type="slidenum">
              <a:rPr lang="en-US" smtClean="0"/>
              <a:t>7</a:t>
            </a:fld>
            <a:endParaRPr lang="en-US"/>
          </a:p>
        </p:txBody>
      </p:sp>
    </p:spTree>
    <p:extLst>
      <p:ext uri="{BB962C8B-B14F-4D97-AF65-F5344CB8AC3E}">
        <p14:creationId xmlns:p14="http://schemas.microsoft.com/office/powerpoint/2010/main" val="144816515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31C07050-B381-45A1-8D78-A16B456A80E2}" type="slidenum">
              <a:rPr lang="en-GB" smtClean="0"/>
              <a:t>8</a:t>
            </a:fld>
            <a:endParaRPr lang="en-GB"/>
          </a:p>
        </p:txBody>
      </p:sp>
    </p:spTree>
    <p:extLst>
      <p:ext uri="{BB962C8B-B14F-4D97-AF65-F5344CB8AC3E}">
        <p14:creationId xmlns:p14="http://schemas.microsoft.com/office/powerpoint/2010/main" val="83464112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31C07050-B381-45A1-8D78-A16B456A80E2}" type="slidenum">
              <a:rPr lang="en-GB" smtClean="0"/>
              <a:t>9</a:t>
            </a:fld>
            <a:endParaRPr lang="en-GB"/>
          </a:p>
        </p:txBody>
      </p:sp>
    </p:spTree>
    <p:extLst>
      <p:ext uri="{BB962C8B-B14F-4D97-AF65-F5344CB8AC3E}">
        <p14:creationId xmlns:p14="http://schemas.microsoft.com/office/powerpoint/2010/main" val="127289953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31C07050-B381-45A1-8D78-A16B456A80E2}" type="slidenum">
              <a:rPr lang="en-GB" smtClean="0"/>
              <a:t>14</a:t>
            </a:fld>
            <a:endParaRPr lang="en-GB"/>
          </a:p>
        </p:txBody>
      </p:sp>
    </p:spTree>
    <p:extLst>
      <p:ext uri="{BB962C8B-B14F-4D97-AF65-F5344CB8AC3E}">
        <p14:creationId xmlns:p14="http://schemas.microsoft.com/office/powerpoint/2010/main" val="94837183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UCL Title slide 1">
    <p:spTree>
      <p:nvGrpSpPr>
        <p:cNvPr id="1" name=""/>
        <p:cNvGrpSpPr/>
        <p:nvPr/>
      </p:nvGrpSpPr>
      <p:grpSpPr>
        <a:xfrm>
          <a:off x="0" y="0"/>
          <a:ext cx="0" cy="0"/>
          <a:chOff x="0" y="0"/>
          <a:chExt cx="0" cy="0"/>
        </a:xfrm>
      </p:grpSpPr>
      <p:sp>
        <p:nvSpPr>
          <p:cNvPr id="2" name="UCL Branding background">
            <a:extLst>
              <a:ext uri="{FF2B5EF4-FFF2-40B4-BE49-F238E27FC236}">
                <a16:creationId xmlns:a16="http://schemas.microsoft.com/office/drawing/2014/main" id="{EA4C8DDC-D29E-5E43-9BC2-FD84B2117884}"/>
              </a:ext>
            </a:extLst>
          </p:cNvPr>
          <p:cNvSpPr/>
          <p:nvPr userDrawn="1"/>
        </p:nvSpPr>
        <p:spPr>
          <a:xfrm>
            <a:off x="0" y="0"/>
            <a:ext cx="12192000" cy="1425039"/>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UCL Branding"/>
          <p:cNvPicPr>
            <a:picLocks noChangeAspect="1"/>
          </p:cNvPicPr>
          <p:nvPr userDrawn="1"/>
        </p:nvPicPr>
        <p:blipFill>
          <a:blip r:embed="rId2"/>
          <a:srcRect/>
          <a:stretch/>
        </p:blipFill>
        <p:spPr>
          <a:xfrm>
            <a:off x="-1" y="0"/>
            <a:ext cx="12193200" cy="1342371"/>
          </a:xfrm>
          <a:prstGeom prst="rect">
            <a:avLst/>
          </a:prstGeom>
        </p:spPr>
      </p:pic>
      <p:sp>
        <p:nvSpPr>
          <p:cNvPr id="13" name="Faculty, Department title">
            <a:extLst>
              <a:ext uri="{FF2B5EF4-FFF2-40B4-BE49-F238E27FC236}">
                <a16:creationId xmlns:a16="http://schemas.microsoft.com/office/drawing/2014/main" id="{7B844C1D-C9E2-A040-B3FD-0E3861E051D8}"/>
              </a:ext>
            </a:extLst>
          </p:cNvPr>
          <p:cNvSpPr>
            <a:spLocks noGrp="1"/>
          </p:cNvSpPr>
          <p:nvPr>
            <p:ph type="body" sz="quarter" idx="10" hasCustomPrompt="1"/>
          </p:nvPr>
        </p:nvSpPr>
        <p:spPr>
          <a:xfrm>
            <a:off x="360000" y="360000"/>
            <a:ext cx="5760000" cy="720000"/>
          </a:xfrm>
        </p:spPr>
        <p:txBody>
          <a:bodyPr/>
          <a:lstStyle>
            <a:lvl1pPr marL="11112" indent="0">
              <a:buNone/>
              <a:defRPr sz="1400" b="1" i="0" cap="none" baseline="0">
                <a:solidFill>
                  <a:srgbClr val="FFFFFF"/>
                </a:solidFill>
                <a:latin typeface="+mj-lt"/>
              </a:defRPr>
            </a:lvl1pPr>
          </a:lstStyle>
          <a:p>
            <a:pPr lvl="0"/>
            <a:r>
              <a:rPr lang="en-GB" dirty="0"/>
              <a:t>Faculty, Department</a:t>
            </a:r>
          </a:p>
          <a:p>
            <a:pPr lvl="0"/>
            <a:endParaRPr lang="en-GB" dirty="0"/>
          </a:p>
          <a:p>
            <a:pPr lvl="0"/>
            <a:endParaRPr lang="en-GB" dirty="0"/>
          </a:p>
        </p:txBody>
      </p:sp>
      <p:sp>
        <p:nvSpPr>
          <p:cNvPr id="9" name="Main image" descr="Image">
            <a:extLst>
              <a:ext uri="{FF2B5EF4-FFF2-40B4-BE49-F238E27FC236}">
                <a16:creationId xmlns:a16="http://schemas.microsoft.com/office/drawing/2014/main" id="{FD55159A-63D1-334F-B344-448B05BC84B5}"/>
              </a:ext>
            </a:extLst>
          </p:cNvPr>
          <p:cNvSpPr>
            <a:spLocks noGrp="1"/>
          </p:cNvSpPr>
          <p:nvPr>
            <p:ph type="pic" sz="quarter" idx="11" hasCustomPrompt="1"/>
          </p:nvPr>
        </p:nvSpPr>
        <p:spPr>
          <a:xfrm>
            <a:off x="0" y="1440000"/>
            <a:ext cx="12192000" cy="5421086"/>
          </a:xfrm>
          <a:ln>
            <a:noFill/>
          </a:ln>
        </p:spPr>
        <p:txBody>
          <a:bodyPr anchor="b" anchorCtr="0"/>
          <a:lstStyle>
            <a:lvl1pPr marL="11112" indent="0" algn="ctr">
              <a:buNone/>
              <a:defRPr sz="2400"/>
            </a:lvl1pPr>
          </a:lstStyle>
          <a:p>
            <a:r>
              <a:rPr lang="en-GB" dirty="0"/>
              <a:t>Click to add picture</a:t>
            </a:r>
            <a:br>
              <a:rPr lang="en-GB" dirty="0"/>
            </a:br>
            <a:endParaRPr lang="en-GB" dirty="0"/>
          </a:p>
          <a:p>
            <a:endParaRPr lang="en-US" dirty="0"/>
          </a:p>
          <a:p>
            <a:endParaRPr lang="en-US" dirty="0"/>
          </a:p>
          <a:p>
            <a:endParaRPr lang="en-US" dirty="0"/>
          </a:p>
        </p:txBody>
      </p:sp>
      <p:sp>
        <p:nvSpPr>
          <p:cNvPr id="11" name="Main Headline" descr="Headline">
            <a:extLst>
              <a:ext uri="{FF2B5EF4-FFF2-40B4-BE49-F238E27FC236}">
                <a16:creationId xmlns:a16="http://schemas.microsoft.com/office/drawing/2014/main" id="{6D1BEB54-27B8-4348-8671-D93B41DC5E26}"/>
              </a:ext>
            </a:extLst>
          </p:cNvPr>
          <p:cNvSpPr>
            <a:spLocks noGrp="1"/>
          </p:cNvSpPr>
          <p:nvPr>
            <p:ph type="title" hasCustomPrompt="1"/>
          </p:nvPr>
        </p:nvSpPr>
        <p:spPr>
          <a:xfrm>
            <a:off x="0" y="1549105"/>
            <a:ext cx="7560000" cy="2340000"/>
          </a:xfrm>
          <a:solidFill>
            <a:srgbClr val="FFFFFF"/>
          </a:solidFill>
        </p:spPr>
        <p:txBody>
          <a:bodyPr lIns="360000" tIns="180000"/>
          <a:lstStyle>
            <a:lvl1pPr>
              <a:defRPr baseline="0">
                <a:solidFill>
                  <a:srgbClr val="000000"/>
                </a:solidFill>
              </a:defRPr>
            </a:lvl1pPr>
          </a:lstStyle>
          <a:p>
            <a:r>
              <a:rPr lang="en-US" dirty="0"/>
              <a:t>Main headline,</a:t>
            </a:r>
            <a:br>
              <a:rPr lang="en-US" dirty="0"/>
            </a:br>
            <a:r>
              <a:rPr lang="en-US" dirty="0"/>
              <a:t>Arial 44pt bold</a:t>
            </a:r>
          </a:p>
        </p:txBody>
      </p:sp>
    </p:spTree>
    <p:extLst>
      <p:ext uri="{BB962C8B-B14F-4D97-AF65-F5344CB8AC3E}">
        <p14:creationId xmlns:p14="http://schemas.microsoft.com/office/powerpoint/2010/main" val="207983716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UCL 2 column text">
    <p:spTree>
      <p:nvGrpSpPr>
        <p:cNvPr id="1" name=""/>
        <p:cNvGrpSpPr/>
        <p:nvPr/>
      </p:nvGrpSpPr>
      <p:grpSpPr>
        <a:xfrm>
          <a:off x="0" y="0"/>
          <a:ext cx="0" cy="0"/>
          <a:chOff x="0" y="0"/>
          <a:chExt cx="0" cy="0"/>
        </a:xfrm>
      </p:grpSpPr>
      <p:sp>
        <p:nvSpPr>
          <p:cNvPr id="2" name="Main Headline" descr="Headline">
            <a:extLst>
              <a:ext uri="{FF2B5EF4-FFF2-40B4-BE49-F238E27FC236}">
                <a16:creationId xmlns:a16="http://schemas.microsoft.com/office/drawing/2014/main" id="{D136E2B9-C028-5142-BBB3-807BD19349DB}"/>
              </a:ext>
            </a:extLst>
          </p:cNvPr>
          <p:cNvSpPr>
            <a:spLocks noGrp="1"/>
          </p:cNvSpPr>
          <p:nvPr>
            <p:ph type="title" hasCustomPrompt="1"/>
          </p:nvPr>
        </p:nvSpPr>
        <p:spPr>
          <a:xfrm>
            <a:off x="360000" y="899999"/>
            <a:ext cx="8999900" cy="1368000"/>
          </a:xfrm>
        </p:spPr>
        <p:txBody>
          <a:bodyPr/>
          <a:lstStyle/>
          <a:p>
            <a:r>
              <a:rPr lang="en-US" dirty="0"/>
              <a:t>Main headline, Arial 44pt bold</a:t>
            </a:r>
          </a:p>
        </p:txBody>
      </p:sp>
      <p:sp>
        <p:nvSpPr>
          <p:cNvPr id="7" name="Text" descr="Text">
            <a:extLst>
              <a:ext uri="{FF2B5EF4-FFF2-40B4-BE49-F238E27FC236}">
                <a16:creationId xmlns:a16="http://schemas.microsoft.com/office/drawing/2014/main" id="{2D2A157B-B06B-5E44-8987-B8F38A7435D7}"/>
              </a:ext>
            </a:extLst>
          </p:cNvPr>
          <p:cNvSpPr>
            <a:spLocks noGrp="1"/>
          </p:cNvSpPr>
          <p:nvPr>
            <p:ph type="body" sz="quarter" idx="13"/>
          </p:nvPr>
        </p:nvSpPr>
        <p:spPr>
          <a:xfrm>
            <a:off x="360000" y="2412000"/>
            <a:ext cx="5399088" cy="3600000"/>
          </a:xfrm>
        </p:spPr>
        <p:txBody>
          <a:bodyPr/>
          <a:lstStyle>
            <a:lvl1pPr marL="225425" marR="0" indent="-225425" algn="l" defTabSz="914400" rtl="0" eaLnBrk="1" fontAlgn="base" latinLnBrk="0" hangingPunct="1">
              <a:lnSpc>
                <a:spcPct val="90000"/>
              </a:lnSpc>
              <a:spcBef>
                <a:spcPts val="1000"/>
              </a:spcBef>
              <a:spcAft>
                <a:spcPct val="0"/>
              </a:spcAft>
              <a:buClrTx/>
              <a:buSzTx/>
              <a:buFont typeface="Arial" panose="020B0604020202020204" pitchFamily="34" charset="0"/>
              <a:buChar char="•"/>
              <a:tabLst/>
              <a:defRPr sz="2400"/>
            </a:lvl1pPr>
            <a:lvl2pPr marL="222250" indent="-222250">
              <a:buFont typeface="Arial" panose="020B0604020202020204" pitchFamily="34" charset="0"/>
              <a:buChar char="•"/>
              <a:tabLst/>
              <a:defRPr/>
            </a:lvl2pPr>
          </a:lstStyle>
          <a:p>
            <a:pPr lvl="0"/>
            <a:r>
              <a:rPr lang="en-US"/>
              <a:t>Click to edit Master text styles</a:t>
            </a:r>
          </a:p>
        </p:txBody>
      </p:sp>
      <p:sp>
        <p:nvSpPr>
          <p:cNvPr id="10" name="Text" descr="Text">
            <a:extLst>
              <a:ext uri="{FF2B5EF4-FFF2-40B4-BE49-F238E27FC236}">
                <a16:creationId xmlns:a16="http://schemas.microsoft.com/office/drawing/2014/main" id="{35F69D9D-B78C-6D4D-8B1E-AB31E336A54A}"/>
              </a:ext>
            </a:extLst>
          </p:cNvPr>
          <p:cNvSpPr>
            <a:spLocks noGrp="1"/>
          </p:cNvSpPr>
          <p:nvPr>
            <p:ph type="body" sz="quarter" idx="15"/>
          </p:nvPr>
        </p:nvSpPr>
        <p:spPr>
          <a:xfrm>
            <a:off x="5940000" y="2412000"/>
            <a:ext cx="5399088" cy="3600000"/>
          </a:xfrm>
        </p:spPr>
        <p:txBody>
          <a:bodyPr/>
          <a:lstStyle>
            <a:lvl1pPr marL="225425" marR="0" indent="-225425" algn="l" defTabSz="914400" rtl="0" eaLnBrk="1" fontAlgn="base" latinLnBrk="0" hangingPunct="1">
              <a:lnSpc>
                <a:spcPct val="90000"/>
              </a:lnSpc>
              <a:spcBef>
                <a:spcPts val="1000"/>
              </a:spcBef>
              <a:spcAft>
                <a:spcPct val="0"/>
              </a:spcAft>
              <a:buClrTx/>
              <a:buSzTx/>
              <a:buFont typeface="Arial" panose="020B0604020202020204" pitchFamily="34" charset="0"/>
              <a:buChar char="•"/>
              <a:tabLst/>
              <a:defRPr sz="2400"/>
            </a:lvl1pPr>
            <a:lvl2pPr marL="222250" indent="-222250">
              <a:buFont typeface="Arial" panose="020B0604020202020204" pitchFamily="34" charset="0"/>
              <a:buChar char="•"/>
              <a:tabLst/>
              <a:defRPr/>
            </a:lvl2pPr>
          </a:lstStyle>
          <a:p>
            <a:pPr lvl="0"/>
            <a:r>
              <a:rPr lang="en-US"/>
              <a:t>Click to edit Master text styles</a:t>
            </a:r>
          </a:p>
        </p:txBody>
      </p:sp>
      <p:sp>
        <p:nvSpPr>
          <p:cNvPr id="3" name="Date Placeholder 2">
            <a:extLst>
              <a:ext uri="{FF2B5EF4-FFF2-40B4-BE49-F238E27FC236}">
                <a16:creationId xmlns:a16="http://schemas.microsoft.com/office/drawing/2014/main" id="{06E4EAF8-165C-2D4A-9B32-495E40A0715F}"/>
              </a:ext>
            </a:extLst>
          </p:cNvPr>
          <p:cNvSpPr>
            <a:spLocks noGrp="1"/>
          </p:cNvSpPr>
          <p:nvPr>
            <p:ph type="dt" sz="half" idx="10"/>
          </p:nvPr>
        </p:nvSpPr>
        <p:spPr/>
        <p:txBody>
          <a:bodyPr/>
          <a:lstStyle/>
          <a:p>
            <a:pPr>
              <a:defRPr/>
            </a:pPr>
            <a:fld id="{C6478F44-CA4B-8F47-8400-2C19AC9A20AB}" type="datetimeFigureOut">
              <a:rPr lang="en-US" smtClean="0"/>
              <a:pPr>
                <a:defRPr/>
              </a:pPr>
              <a:t>4/8/2024</a:t>
            </a:fld>
            <a:endParaRPr lang="en-US" dirty="0"/>
          </a:p>
        </p:txBody>
      </p:sp>
      <p:sp>
        <p:nvSpPr>
          <p:cNvPr id="4" name="Footer Placeholder 3">
            <a:extLst>
              <a:ext uri="{FF2B5EF4-FFF2-40B4-BE49-F238E27FC236}">
                <a16:creationId xmlns:a16="http://schemas.microsoft.com/office/drawing/2014/main" id="{5EBBB3CA-848C-EF44-BEE5-EB67145F2B76}"/>
              </a:ext>
            </a:extLst>
          </p:cNvPr>
          <p:cNvSpPr>
            <a:spLocks noGrp="1"/>
          </p:cNvSpPr>
          <p:nvPr>
            <p:ph type="ftr" sz="quarter" idx="11"/>
          </p:nvPr>
        </p:nvSpPr>
        <p:spPr/>
        <p:txBody>
          <a:bodyPr/>
          <a:lstStyle/>
          <a:p>
            <a:pPr>
              <a:defRPr/>
            </a:pPr>
            <a:endParaRPr lang="en-US" dirty="0"/>
          </a:p>
        </p:txBody>
      </p:sp>
      <p:sp>
        <p:nvSpPr>
          <p:cNvPr id="5" name="Slide Number Placeholder 4">
            <a:extLst>
              <a:ext uri="{FF2B5EF4-FFF2-40B4-BE49-F238E27FC236}">
                <a16:creationId xmlns:a16="http://schemas.microsoft.com/office/drawing/2014/main" id="{BADB6E47-510B-8542-8D2A-81F475B8DED3}"/>
              </a:ext>
            </a:extLst>
          </p:cNvPr>
          <p:cNvSpPr>
            <a:spLocks noGrp="1"/>
          </p:cNvSpPr>
          <p:nvPr>
            <p:ph type="sldNum" sz="quarter" idx="12"/>
          </p:nvPr>
        </p:nvSpPr>
        <p:spPr/>
        <p:txBody>
          <a:bodyPr/>
          <a:lstStyle/>
          <a:p>
            <a:pPr>
              <a:defRPr/>
            </a:pPr>
            <a:fld id="{A68DF897-BF7D-364E-94C4-DBD7D61CD3A9}" type="slidenum">
              <a:rPr lang="en-US" smtClean="0"/>
              <a:pPr>
                <a:defRPr/>
              </a:pPr>
              <a:t>‹#›</a:t>
            </a:fld>
            <a:endParaRPr lang="en-US" dirty="0"/>
          </a:p>
        </p:txBody>
      </p:sp>
    </p:spTree>
    <p:extLst>
      <p:ext uri="{BB962C8B-B14F-4D97-AF65-F5344CB8AC3E}">
        <p14:creationId xmlns:p14="http://schemas.microsoft.com/office/powerpoint/2010/main" val="199762715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UCL 3 column text">
    <p:spTree>
      <p:nvGrpSpPr>
        <p:cNvPr id="1" name=""/>
        <p:cNvGrpSpPr/>
        <p:nvPr/>
      </p:nvGrpSpPr>
      <p:grpSpPr>
        <a:xfrm>
          <a:off x="0" y="0"/>
          <a:ext cx="0" cy="0"/>
          <a:chOff x="0" y="0"/>
          <a:chExt cx="0" cy="0"/>
        </a:xfrm>
      </p:grpSpPr>
      <p:sp>
        <p:nvSpPr>
          <p:cNvPr id="2" name="Main Headline" descr="Headline">
            <a:extLst>
              <a:ext uri="{FF2B5EF4-FFF2-40B4-BE49-F238E27FC236}">
                <a16:creationId xmlns:a16="http://schemas.microsoft.com/office/drawing/2014/main" id="{D136E2B9-C028-5142-BBB3-807BD19349DB}"/>
              </a:ext>
            </a:extLst>
          </p:cNvPr>
          <p:cNvSpPr>
            <a:spLocks noGrp="1"/>
          </p:cNvSpPr>
          <p:nvPr>
            <p:ph type="title" hasCustomPrompt="1"/>
          </p:nvPr>
        </p:nvSpPr>
        <p:spPr>
          <a:xfrm>
            <a:off x="360000" y="899999"/>
            <a:ext cx="8999900" cy="1368000"/>
          </a:xfrm>
        </p:spPr>
        <p:txBody>
          <a:bodyPr/>
          <a:lstStyle/>
          <a:p>
            <a:r>
              <a:rPr lang="en-US" dirty="0"/>
              <a:t>Main headline, Arial 44pt bold</a:t>
            </a:r>
          </a:p>
        </p:txBody>
      </p:sp>
      <p:sp>
        <p:nvSpPr>
          <p:cNvPr id="8" name="Text" descr="Text">
            <a:extLst>
              <a:ext uri="{FF2B5EF4-FFF2-40B4-BE49-F238E27FC236}">
                <a16:creationId xmlns:a16="http://schemas.microsoft.com/office/drawing/2014/main" id="{83D66963-CB2B-4B4F-BCF3-CFD7FD192F0F}"/>
              </a:ext>
            </a:extLst>
          </p:cNvPr>
          <p:cNvSpPr>
            <a:spLocks noGrp="1"/>
          </p:cNvSpPr>
          <p:nvPr>
            <p:ph type="body" sz="quarter" idx="13"/>
          </p:nvPr>
        </p:nvSpPr>
        <p:spPr>
          <a:xfrm>
            <a:off x="360000" y="2412000"/>
            <a:ext cx="3420000" cy="3600000"/>
          </a:xfrm>
        </p:spPr>
        <p:txBody>
          <a:bodyPr/>
          <a:lstStyle>
            <a:lvl1pPr marL="11112" indent="0">
              <a:buNone/>
              <a:defRPr sz="1800"/>
            </a:lvl1pPr>
            <a:lvl3pPr marL="180975" indent="-171450">
              <a:buFont typeface="Arial" panose="020B0604020202020204" pitchFamily="34" charset="0"/>
              <a:buChar char="•"/>
              <a:tabLst/>
              <a:defRPr/>
            </a:lvl3pPr>
          </a:lstStyle>
          <a:p>
            <a:pPr lvl="0"/>
            <a:r>
              <a:rPr lang="en-US"/>
              <a:t>Click to edit Master text styles</a:t>
            </a:r>
          </a:p>
        </p:txBody>
      </p:sp>
      <p:sp>
        <p:nvSpPr>
          <p:cNvPr id="10" name="Text" descr="Text">
            <a:extLst>
              <a:ext uri="{FF2B5EF4-FFF2-40B4-BE49-F238E27FC236}">
                <a16:creationId xmlns:a16="http://schemas.microsoft.com/office/drawing/2014/main" id="{F7085F07-56B0-4443-841E-8375628232BD}"/>
              </a:ext>
            </a:extLst>
          </p:cNvPr>
          <p:cNvSpPr>
            <a:spLocks noGrp="1"/>
          </p:cNvSpPr>
          <p:nvPr>
            <p:ph type="body" sz="quarter" idx="14"/>
          </p:nvPr>
        </p:nvSpPr>
        <p:spPr>
          <a:xfrm>
            <a:off x="4320000" y="2412000"/>
            <a:ext cx="3420000" cy="3600000"/>
          </a:xfrm>
        </p:spPr>
        <p:txBody>
          <a:bodyPr/>
          <a:lstStyle>
            <a:lvl1pPr marL="11112" indent="0">
              <a:buNone/>
              <a:defRPr sz="1800"/>
            </a:lvl1pPr>
            <a:lvl3pPr marL="180975" indent="-169863">
              <a:tabLst/>
              <a:defRPr/>
            </a:lvl3pPr>
          </a:lstStyle>
          <a:p>
            <a:pPr lvl="0"/>
            <a:r>
              <a:rPr lang="en-US"/>
              <a:t>Click to edit Master text styles</a:t>
            </a:r>
          </a:p>
        </p:txBody>
      </p:sp>
      <p:sp>
        <p:nvSpPr>
          <p:cNvPr id="11" name="Text" descr="Text">
            <a:extLst>
              <a:ext uri="{FF2B5EF4-FFF2-40B4-BE49-F238E27FC236}">
                <a16:creationId xmlns:a16="http://schemas.microsoft.com/office/drawing/2014/main" id="{BB07EA65-C349-F04B-BF09-CC2483489C50}"/>
              </a:ext>
            </a:extLst>
          </p:cNvPr>
          <p:cNvSpPr>
            <a:spLocks noGrp="1"/>
          </p:cNvSpPr>
          <p:nvPr>
            <p:ph type="body" sz="quarter" idx="15"/>
          </p:nvPr>
        </p:nvSpPr>
        <p:spPr>
          <a:xfrm>
            <a:off x="8280000" y="2412000"/>
            <a:ext cx="3420000" cy="3600000"/>
          </a:xfrm>
        </p:spPr>
        <p:txBody>
          <a:bodyPr/>
          <a:lstStyle>
            <a:lvl1pPr marL="11112" indent="0">
              <a:buNone/>
              <a:defRPr sz="1800"/>
            </a:lvl1pPr>
            <a:lvl3pPr marL="180975" indent="-169863">
              <a:tabLst/>
              <a:defRPr/>
            </a:lvl3pPr>
          </a:lstStyle>
          <a:p>
            <a:pPr lvl="0"/>
            <a:r>
              <a:rPr lang="en-US"/>
              <a:t>Click to edit Master text styles</a:t>
            </a:r>
          </a:p>
        </p:txBody>
      </p:sp>
      <p:sp>
        <p:nvSpPr>
          <p:cNvPr id="3" name="Date Placeholder 2">
            <a:extLst>
              <a:ext uri="{FF2B5EF4-FFF2-40B4-BE49-F238E27FC236}">
                <a16:creationId xmlns:a16="http://schemas.microsoft.com/office/drawing/2014/main" id="{06E4EAF8-165C-2D4A-9B32-495E40A0715F}"/>
              </a:ext>
            </a:extLst>
          </p:cNvPr>
          <p:cNvSpPr>
            <a:spLocks noGrp="1"/>
          </p:cNvSpPr>
          <p:nvPr>
            <p:ph type="dt" sz="half" idx="10"/>
          </p:nvPr>
        </p:nvSpPr>
        <p:spPr/>
        <p:txBody>
          <a:bodyPr/>
          <a:lstStyle/>
          <a:p>
            <a:pPr>
              <a:defRPr/>
            </a:pPr>
            <a:fld id="{C6478F44-CA4B-8F47-8400-2C19AC9A20AB}" type="datetimeFigureOut">
              <a:rPr lang="en-US" smtClean="0"/>
              <a:pPr>
                <a:defRPr/>
              </a:pPr>
              <a:t>4/8/2024</a:t>
            </a:fld>
            <a:endParaRPr lang="en-US" dirty="0"/>
          </a:p>
        </p:txBody>
      </p:sp>
      <p:sp>
        <p:nvSpPr>
          <p:cNvPr id="4" name="Footer Placeholder 3">
            <a:extLst>
              <a:ext uri="{FF2B5EF4-FFF2-40B4-BE49-F238E27FC236}">
                <a16:creationId xmlns:a16="http://schemas.microsoft.com/office/drawing/2014/main" id="{5EBBB3CA-848C-EF44-BEE5-EB67145F2B76}"/>
              </a:ext>
            </a:extLst>
          </p:cNvPr>
          <p:cNvSpPr>
            <a:spLocks noGrp="1"/>
          </p:cNvSpPr>
          <p:nvPr>
            <p:ph type="ftr" sz="quarter" idx="11"/>
          </p:nvPr>
        </p:nvSpPr>
        <p:spPr/>
        <p:txBody>
          <a:bodyPr/>
          <a:lstStyle/>
          <a:p>
            <a:pPr>
              <a:defRPr/>
            </a:pPr>
            <a:endParaRPr lang="en-US" dirty="0"/>
          </a:p>
        </p:txBody>
      </p:sp>
      <p:sp>
        <p:nvSpPr>
          <p:cNvPr id="5" name="Slide Number Placeholder 4">
            <a:extLst>
              <a:ext uri="{FF2B5EF4-FFF2-40B4-BE49-F238E27FC236}">
                <a16:creationId xmlns:a16="http://schemas.microsoft.com/office/drawing/2014/main" id="{BADB6E47-510B-8542-8D2A-81F475B8DED3}"/>
              </a:ext>
            </a:extLst>
          </p:cNvPr>
          <p:cNvSpPr>
            <a:spLocks noGrp="1"/>
          </p:cNvSpPr>
          <p:nvPr>
            <p:ph type="sldNum" sz="quarter" idx="12"/>
          </p:nvPr>
        </p:nvSpPr>
        <p:spPr/>
        <p:txBody>
          <a:bodyPr/>
          <a:lstStyle/>
          <a:p>
            <a:pPr>
              <a:defRPr/>
            </a:pPr>
            <a:fld id="{A68DF897-BF7D-364E-94C4-DBD7D61CD3A9}" type="slidenum">
              <a:rPr lang="en-US" smtClean="0"/>
              <a:pPr>
                <a:defRPr/>
              </a:pPr>
              <a:t>‹#›</a:t>
            </a:fld>
            <a:endParaRPr lang="en-US" dirty="0"/>
          </a:p>
        </p:txBody>
      </p:sp>
    </p:spTree>
    <p:extLst>
      <p:ext uri="{BB962C8B-B14F-4D97-AF65-F5344CB8AC3E}">
        <p14:creationId xmlns:p14="http://schemas.microsoft.com/office/powerpoint/2010/main" val="232977446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UCL 4 column text">
    <p:spTree>
      <p:nvGrpSpPr>
        <p:cNvPr id="1" name=""/>
        <p:cNvGrpSpPr/>
        <p:nvPr/>
      </p:nvGrpSpPr>
      <p:grpSpPr>
        <a:xfrm>
          <a:off x="0" y="0"/>
          <a:ext cx="0" cy="0"/>
          <a:chOff x="0" y="0"/>
          <a:chExt cx="0" cy="0"/>
        </a:xfrm>
      </p:grpSpPr>
      <p:sp>
        <p:nvSpPr>
          <p:cNvPr id="2" name="Main Headline" descr="Headline">
            <a:extLst>
              <a:ext uri="{FF2B5EF4-FFF2-40B4-BE49-F238E27FC236}">
                <a16:creationId xmlns:a16="http://schemas.microsoft.com/office/drawing/2014/main" id="{D136E2B9-C028-5142-BBB3-807BD19349DB}"/>
              </a:ext>
            </a:extLst>
          </p:cNvPr>
          <p:cNvSpPr>
            <a:spLocks noGrp="1"/>
          </p:cNvSpPr>
          <p:nvPr>
            <p:ph type="title" hasCustomPrompt="1"/>
          </p:nvPr>
        </p:nvSpPr>
        <p:spPr>
          <a:xfrm>
            <a:off x="360000" y="899999"/>
            <a:ext cx="8999900" cy="1368000"/>
          </a:xfrm>
        </p:spPr>
        <p:txBody>
          <a:bodyPr/>
          <a:lstStyle/>
          <a:p>
            <a:r>
              <a:rPr lang="en-US" dirty="0"/>
              <a:t>Main headline, Arial 44pt bold</a:t>
            </a:r>
          </a:p>
        </p:txBody>
      </p:sp>
      <p:sp>
        <p:nvSpPr>
          <p:cNvPr id="15" name="Text" descr="Text">
            <a:extLst>
              <a:ext uri="{FF2B5EF4-FFF2-40B4-BE49-F238E27FC236}">
                <a16:creationId xmlns:a16="http://schemas.microsoft.com/office/drawing/2014/main" id="{23293D9A-92DE-2745-A551-12503D5B3859}"/>
              </a:ext>
            </a:extLst>
          </p:cNvPr>
          <p:cNvSpPr>
            <a:spLocks noGrp="1"/>
          </p:cNvSpPr>
          <p:nvPr>
            <p:ph type="body" sz="quarter" idx="13"/>
          </p:nvPr>
        </p:nvSpPr>
        <p:spPr>
          <a:xfrm>
            <a:off x="360000" y="2412000"/>
            <a:ext cx="2610000" cy="3764200"/>
          </a:xfrm>
          <a:noFill/>
        </p:spPr>
        <p:txBody>
          <a:bodyPr lIns="0" tIns="0" rIns="0" bIns="0"/>
          <a:lstStyle>
            <a:lvl1pPr>
              <a:defRPr sz="1800"/>
            </a:lvl1pPr>
            <a:lvl2pPr>
              <a:buFontTx/>
              <a:buNone/>
              <a:defRPr/>
            </a:lvl2pPr>
            <a:lvl3pPr marL="180975" indent="-169863">
              <a:tabLst/>
              <a:defRPr/>
            </a:lvl3pPr>
          </a:lstStyle>
          <a:p>
            <a:pPr lvl="0"/>
            <a:r>
              <a:rPr lang="en-US"/>
              <a:t>Click to edit Master text styles</a:t>
            </a:r>
          </a:p>
        </p:txBody>
      </p:sp>
      <p:sp>
        <p:nvSpPr>
          <p:cNvPr id="10" name="Text" descr="Text">
            <a:extLst>
              <a:ext uri="{FF2B5EF4-FFF2-40B4-BE49-F238E27FC236}">
                <a16:creationId xmlns:a16="http://schemas.microsoft.com/office/drawing/2014/main" id="{F11753E1-8533-844D-B406-655C6C933046}"/>
              </a:ext>
            </a:extLst>
          </p:cNvPr>
          <p:cNvSpPr>
            <a:spLocks noGrp="1"/>
          </p:cNvSpPr>
          <p:nvPr>
            <p:ph type="body" sz="quarter" idx="14"/>
          </p:nvPr>
        </p:nvSpPr>
        <p:spPr>
          <a:xfrm>
            <a:off x="3287688" y="2412000"/>
            <a:ext cx="2610000" cy="3764200"/>
          </a:xfrm>
          <a:noFill/>
        </p:spPr>
        <p:txBody>
          <a:bodyPr lIns="0" tIns="0" rIns="0" bIns="0"/>
          <a:lstStyle>
            <a:lvl1pPr>
              <a:defRPr sz="1800"/>
            </a:lvl1pPr>
            <a:lvl2pPr>
              <a:buFontTx/>
              <a:buNone/>
              <a:defRPr/>
            </a:lvl2pPr>
            <a:lvl3pPr marL="180975" indent="-169863">
              <a:tabLst/>
              <a:defRPr/>
            </a:lvl3pPr>
          </a:lstStyle>
          <a:p>
            <a:pPr lvl="0"/>
            <a:r>
              <a:rPr lang="en-US"/>
              <a:t>Click to edit Master text styles</a:t>
            </a:r>
          </a:p>
        </p:txBody>
      </p:sp>
      <p:sp>
        <p:nvSpPr>
          <p:cNvPr id="11" name="Text" descr="Text">
            <a:extLst>
              <a:ext uri="{FF2B5EF4-FFF2-40B4-BE49-F238E27FC236}">
                <a16:creationId xmlns:a16="http://schemas.microsoft.com/office/drawing/2014/main" id="{562D057E-84DA-844C-8F30-A88C629E1DFE}"/>
              </a:ext>
            </a:extLst>
          </p:cNvPr>
          <p:cNvSpPr>
            <a:spLocks noGrp="1"/>
          </p:cNvSpPr>
          <p:nvPr>
            <p:ph type="body" sz="quarter" idx="15"/>
          </p:nvPr>
        </p:nvSpPr>
        <p:spPr>
          <a:xfrm>
            <a:off x="6168008" y="2412000"/>
            <a:ext cx="2610000" cy="3764200"/>
          </a:xfrm>
          <a:noFill/>
        </p:spPr>
        <p:txBody>
          <a:bodyPr lIns="0" tIns="0" rIns="0" bIns="0"/>
          <a:lstStyle>
            <a:lvl1pPr>
              <a:defRPr sz="1800"/>
            </a:lvl1pPr>
            <a:lvl2pPr>
              <a:buFontTx/>
              <a:buNone/>
              <a:defRPr/>
            </a:lvl2pPr>
            <a:lvl3pPr marL="180975" indent="-169863">
              <a:tabLst/>
              <a:defRPr/>
            </a:lvl3pPr>
          </a:lstStyle>
          <a:p>
            <a:pPr lvl="0"/>
            <a:r>
              <a:rPr lang="en-US"/>
              <a:t>Click to edit Master text styles</a:t>
            </a:r>
          </a:p>
        </p:txBody>
      </p:sp>
      <p:sp>
        <p:nvSpPr>
          <p:cNvPr id="12" name="Text" descr="Text">
            <a:extLst>
              <a:ext uri="{FF2B5EF4-FFF2-40B4-BE49-F238E27FC236}">
                <a16:creationId xmlns:a16="http://schemas.microsoft.com/office/drawing/2014/main" id="{3FA6CE8B-790A-C44A-B1D0-DA5AC754A4F7}"/>
              </a:ext>
            </a:extLst>
          </p:cNvPr>
          <p:cNvSpPr>
            <a:spLocks noGrp="1"/>
          </p:cNvSpPr>
          <p:nvPr>
            <p:ph type="body" sz="quarter" idx="16"/>
          </p:nvPr>
        </p:nvSpPr>
        <p:spPr>
          <a:xfrm>
            <a:off x="9048328" y="2412000"/>
            <a:ext cx="2610000" cy="3764200"/>
          </a:xfrm>
          <a:noFill/>
        </p:spPr>
        <p:txBody>
          <a:bodyPr lIns="0" tIns="0" rIns="0" bIns="0"/>
          <a:lstStyle>
            <a:lvl1pPr>
              <a:defRPr sz="1800"/>
            </a:lvl1pPr>
            <a:lvl2pPr>
              <a:buFontTx/>
              <a:buNone/>
              <a:defRPr/>
            </a:lvl2pPr>
            <a:lvl3pPr marL="180975" indent="-169863">
              <a:tabLst/>
              <a:defRPr/>
            </a:lvl3pPr>
          </a:lstStyle>
          <a:p>
            <a:pPr lvl="0"/>
            <a:r>
              <a:rPr lang="en-US"/>
              <a:t>Click to edit Master text styles</a:t>
            </a:r>
          </a:p>
        </p:txBody>
      </p:sp>
      <p:sp>
        <p:nvSpPr>
          <p:cNvPr id="3" name="Date Placeholder 2">
            <a:extLst>
              <a:ext uri="{FF2B5EF4-FFF2-40B4-BE49-F238E27FC236}">
                <a16:creationId xmlns:a16="http://schemas.microsoft.com/office/drawing/2014/main" id="{06E4EAF8-165C-2D4A-9B32-495E40A0715F}"/>
              </a:ext>
            </a:extLst>
          </p:cNvPr>
          <p:cNvSpPr>
            <a:spLocks noGrp="1"/>
          </p:cNvSpPr>
          <p:nvPr>
            <p:ph type="dt" sz="half" idx="10"/>
          </p:nvPr>
        </p:nvSpPr>
        <p:spPr/>
        <p:txBody>
          <a:bodyPr/>
          <a:lstStyle/>
          <a:p>
            <a:pPr>
              <a:defRPr/>
            </a:pPr>
            <a:fld id="{C6478F44-CA4B-8F47-8400-2C19AC9A20AB}" type="datetimeFigureOut">
              <a:rPr lang="en-US" smtClean="0"/>
              <a:pPr>
                <a:defRPr/>
              </a:pPr>
              <a:t>4/8/2024</a:t>
            </a:fld>
            <a:endParaRPr lang="en-US" dirty="0"/>
          </a:p>
        </p:txBody>
      </p:sp>
      <p:sp>
        <p:nvSpPr>
          <p:cNvPr id="4" name="Footer Placeholder 3">
            <a:extLst>
              <a:ext uri="{FF2B5EF4-FFF2-40B4-BE49-F238E27FC236}">
                <a16:creationId xmlns:a16="http://schemas.microsoft.com/office/drawing/2014/main" id="{5EBBB3CA-848C-EF44-BEE5-EB67145F2B76}"/>
              </a:ext>
            </a:extLst>
          </p:cNvPr>
          <p:cNvSpPr>
            <a:spLocks noGrp="1"/>
          </p:cNvSpPr>
          <p:nvPr>
            <p:ph type="ftr" sz="quarter" idx="11"/>
          </p:nvPr>
        </p:nvSpPr>
        <p:spPr/>
        <p:txBody>
          <a:bodyPr/>
          <a:lstStyle/>
          <a:p>
            <a:pPr>
              <a:defRPr/>
            </a:pPr>
            <a:endParaRPr lang="en-US" dirty="0"/>
          </a:p>
        </p:txBody>
      </p:sp>
      <p:sp>
        <p:nvSpPr>
          <p:cNvPr id="5" name="Slide Number Placeholder 4">
            <a:extLst>
              <a:ext uri="{FF2B5EF4-FFF2-40B4-BE49-F238E27FC236}">
                <a16:creationId xmlns:a16="http://schemas.microsoft.com/office/drawing/2014/main" id="{BADB6E47-510B-8542-8D2A-81F475B8DED3}"/>
              </a:ext>
            </a:extLst>
          </p:cNvPr>
          <p:cNvSpPr>
            <a:spLocks noGrp="1"/>
          </p:cNvSpPr>
          <p:nvPr>
            <p:ph type="sldNum" sz="quarter" idx="12"/>
          </p:nvPr>
        </p:nvSpPr>
        <p:spPr/>
        <p:txBody>
          <a:bodyPr/>
          <a:lstStyle/>
          <a:p>
            <a:pPr>
              <a:defRPr/>
            </a:pPr>
            <a:fld id="{A68DF897-BF7D-364E-94C4-DBD7D61CD3A9}" type="slidenum">
              <a:rPr lang="en-US" smtClean="0"/>
              <a:pPr>
                <a:defRPr/>
              </a:pPr>
              <a:t>‹#›</a:t>
            </a:fld>
            <a:endParaRPr lang="en-US" dirty="0"/>
          </a:p>
        </p:txBody>
      </p:sp>
    </p:spTree>
    <p:extLst>
      <p:ext uri="{BB962C8B-B14F-4D97-AF65-F5344CB8AC3E}">
        <p14:creationId xmlns:p14="http://schemas.microsoft.com/office/powerpoint/2010/main" val="302633446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UCL 4 column colour panels">
    <p:spTree>
      <p:nvGrpSpPr>
        <p:cNvPr id="1" name=""/>
        <p:cNvGrpSpPr/>
        <p:nvPr/>
      </p:nvGrpSpPr>
      <p:grpSpPr>
        <a:xfrm>
          <a:off x="0" y="0"/>
          <a:ext cx="0" cy="0"/>
          <a:chOff x="0" y="0"/>
          <a:chExt cx="0" cy="0"/>
        </a:xfrm>
      </p:grpSpPr>
      <p:sp>
        <p:nvSpPr>
          <p:cNvPr id="7" name="Main Headline" descr="Headline">
            <a:extLst>
              <a:ext uri="{FF2B5EF4-FFF2-40B4-BE49-F238E27FC236}">
                <a16:creationId xmlns:a16="http://schemas.microsoft.com/office/drawing/2014/main" id="{5CB62203-BCF9-3241-9684-0F4402446FAF}"/>
              </a:ext>
            </a:extLst>
          </p:cNvPr>
          <p:cNvSpPr>
            <a:spLocks noGrp="1"/>
          </p:cNvSpPr>
          <p:nvPr>
            <p:ph type="body" sz="quarter" idx="13"/>
          </p:nvPr>
        </p:nvSpPr>
        <p:spPr>
          <a:xfrm>
            <a:off x="360000" y="922302"/>
            <a:ext cx="2610000" cy="5220000"/>
          </a:xfrm>
          <a:solidFill>
            <a:srgbClr val="00C43E"/>
          </a:solidFill>
        </p:spPr>
        <p:txBody>
          <a:bodyPr lIns="180000" tIns="180000" rIns="180000" bIns="180000"/>
          <a:lstStyle>
            <a:lvl1pPr marL="11112" indent="0">
              <a:buNone/>
              <a:defRPr>
                <a:solidFill>
                  <a:schemeClr val="bg1"/>
                </a:solidFill>
              </a:defRPr>
            </a:lvl1pPr>
            <a:lvl2pPr>
              <a:buFontTx/>
              <a:buNone/>
              <a:defRPr/>
            </a:lvl2pPr>
          </a:lstStyle>
          <a:p>
            <a:pPr lvl="0"/>
            <a:r>
              <a:rPr lang="en-US" sz="3600" dirty="0">
                <a:latin typeface="Arial" panose="020B0604020202020204" pitchFamily="34" charset="0"/>
                <a:cs typeface="Arial" panose="020B0604020202020204" pitchFamily="34" charset="0"/>
              </a:rPr>
              <a:t>Click to edit Master text styles</a:t>
            </a:r>
          </a:p>
        </p:txBody>
      </p:sp>
      <p:sp>
        <p:nvSpPr>
          <p:cNvPr id="8" name="background">
            <a:extLst>
              <a:ext uri="{FF2B5EF4-FFF2-40B4-BE49-F238E27FC236}">
                <a16:creationId xmlns:a16="http://schemas.microsoft.com/office/drawing/2014/main" id="{E0051C4D-5840-9846-A6CC-052B1F915DE4}"/>
              </a:ext>
            </a:extLst>
          </p:cNvPr>
          <p:cNvSpPr>
            <a:spLocks noGrp="1"/>
          </p:cNvSpPr>
          <p:nvPr>
            <p:ph type="body" sz="quarter" idx="14" hasCustomPrompt="1"/>
          </p:nvPr>
        </p:nvSpPr>
        <p:spPr>
          <a:xfrm>
            <a:off x="3286800" y="900000"/>
            <a:ext cx="2610000" cy="5220000"/>
          </a:xfrm>
          <a:solidFill>
            <a:srgbClr val="00C43E"/>
          </a:solidFill>
        </p:spPr>
        <p:txBody>
          <a:bodyPr lIns="180000" tIns="180000" rIns="180000" bIns="180000"/>
          <a:lstStyle>
            <a:lvl1pPr marL="11112" indent="0">
              <a:buNone/>
              <a:defRPr>
                <a:solidFill>
                  <a:schemeClr val="bg1"/>
                </a:solidFill>
              </a:defRPr>
            </a:lvl1pPr>
            <a:lvl2pPr>
              <a:buFontTx/>
              <a:buNone/>
              <a:defRPr/>
            </a:lvl2pPr>
          </a:lstStyle>
          <a:p>
            <a:r>
              <a:rPr lang="en-US" sz="3600" dirty="0">
                <a:latin typeface="Arial" panose="020B0604020202020204" pitchFamily="34" charset="0"/>
                <a:cs typeface="Arial" panose="020B0604020202020204" pitchFamily="34" charset="0"/>
              </a:rPr>
              <a:t>1</a:t>
            </a:r>
          </a:p>
        </p:txBody>
      </p:sp>
      <p:pic>
        <p:nvPicPr>
          <p:cNvPr id="19" name="Picture" descr="Image">
            <a:extLst>
              <a:ext uri="{FF2B5EF4-FFF2-40B4-BE49-F238E27FC236}">
                <a16:creationId xmlns:a16="http://schemas.microsoft.com/office/drawing/2014/main" id="{7D295661-D9DD-8D43-9041-6814DE8FF69D}"/>
              </a:ext>
            </a:extLst>
          </p:cNvPr>
          <p:cNvPicPr>
            <a:picLocks noChangeAspect="1"/>
          </p:cNvPicPr>
          <p:nvPr userDrawn="1"/>
        </p:nvPicPr>
        <p:blipFill>
          <a:blip r:embed="rId2"/>
          <a:stretch>
            <a:fillRect/>
          </a:stretch>
        </p:blipFill>
        <p:spPr>
          <a:xfrm>
            <a:off x="3905624" y="1290917"/>
            <a:ext cx="1328200" cy="1557617"/>
          </a:xfrm>
          <a:prstGeom prst="rect">
            <a:avLst/>
          </a:prstGeom>
        </p:spPr>
      </p:pic>
      <p:sp>
        <p:nvSpPr>
          <p:cNvPr id="13" name="Text" descr="Text">
            <a:extLst>
              <a:ext uri="{FF2B5EF4-FFF2-40B4-BE49-F238E27FC236}">
                <a16:creationId xmlns:a16="http://schemas.microsoft.com/office/drawing/2014/main" id="{73CED3B5-33C7-894B-9D58-FC396998F4D3}"/>
              </a:ext>
            </a:extLst>
          </p:cNvPr>
          <p:cNvSpPr>
            <a:spLocks noGrp="1"/>
          </p:cNvSpPr>
          <p:nvPr>
            <p:ph type="body" sz="quarter" idx="18"/>
          </p:nvPr>
        </p:nvSpPr>
        <p:spPr>
          <a:xfrm>
            <a:off x="3503712" y="3073400"/>
            <a:ext cx="2222500" cy="3022600"/>
          </a:xfrm>
        </p:spPr>
        <p:txBody>
          <a:bodyPr/>
          <a:lstStyle>
            <a:lvl1pPr>
              <a:defRPr sz="1800">
                <a:solidFill>
                  <a:schemeClr val="bg1"/>
                </a:solidFill>
              </a:defRPr>
            </a:lvl1pPr>
            <a:lvl2pPr algn="l">
              <a:defRPr sz="1800"/>
            </a:lvl2pPr>
            <a:lvl3pPr marL="180975" indent="-169863">
              <a:tabLst/>
              <a:defRPr/>
            </a:lvl3pPr>
          </a:lstStyle>
          <a:p>
            <a:pPr lvl="0"/>
            <a:r>
              <a:rPr lang="en-US" dirty="0"/>
              <a:t>Click to edit Master text styles</a:t>
            </a:r>
          </a:p>
        </p:txBody>
      </p:sp>
      <p:sp>
        <p:nvSpPr>
          <p:cNvPr id="9" name="background">
            <a:extLst>
              <a:ext uri="{FF2B5EF4-FFF2-40B4-BE49-F238E27FC236}">
                <a16:creationId xmlns:a16="http://schemas.microsoft.com/office/drawing/2014/main" id="{E69AB749-3152-6149-94E2-048594181730}"/>
              </a:ext>
            </a:extLst>
          </p:cNvPr>
          <p:cNvSpPr>
            <a:spLocks noGrp="1"/>
          </p:cNvSpPr>
          <p:nvPr>
            <p:ph type="body" sz="quarter" idx="15" hasCustomPrompt="1"/>
          </p:nvPr>
        </p:nvSpPr>
        <p:spPr>
          <a:xfrm>
            <a:off x="6238800" y="900000"/>
            <a:ext cx="2610000" cy="5220000"/>
          </a:xfrm>
          <a:solidFill>
            <a:srgbClr val="00C43E"/>
          </a:solidFill>
        </p:spPr>
        <p:txBody>
          <a:bodyPr lIns="180000" tIns="180000" rIns="180000" bIns="180000"/>
          <a:lstStyle>
            <a:lvl1pPr marL="11112" indent="0">
              <a:buNone/>
              <a:defRPr>
                <a:solidFill>
                  <a:schemeClr val="bg1"/>
                </a:solidFill>
              </a:defRPr>
            </a:lvl1pPr>
            <a:lvl2pPr>
              <a:buFontTx/>
              <a:buNone/>
              <a:defRPr/>
            </a:lvl2pPr>
          </a:lstStyle>
          <a:p>
            <a:r>
              <a:rPr lang="en-US" sz="3600" dirty="0">
                <a:latin typeface="Arial" panose="020B0604020202020204" pitchFamily="34" charset="0"/>
                <a:cs typeface="Arial" panose="020B0604020202020204" pitchFamily="34" charset="0"/>
              </a:rPr>
              <a:t>2</a:t>
            </a:r>
          </a:p>
        </p:txBody>
      </p:sp>
      <p:pic>
        <p:nvPicPr>
          <p:cNvPr id="21" name="Picture" descr="Image">
            <a:extLst>
              <a:ext uri="{FF2B5EF4-FFF2-40B4-BE49-F238E27FC236}">
                <a16:creationId xmlns:a16="http://schemas.microsoft.com/office/drawing/2014/main" id="{34669171-BF23-B54C-8D3F-B1C89E122C36}"/>
              </a:ext>
            </a:extLst>
          </p:cNvPr>
          <p:cNvPicPr>
            <a:picLocks noChangeAspect="1"/>
          </p:cNvPicPr>
          <p:nvPr userDrawn="1"/>
        </p:nvPicPr>
        <p:blipFill>
          <a:blip r:embed="rId2"/>
          <a:stretch>
            <a:fillRect/>
          </a:stretch>
        </p:blipFill>
        <p:spPr>
          <a:xfrm>
            <a:off x="6960096" y="1292400"/>
            <a:ext cx="1328200" cy="1557617"/>
          </a:xfrm>
          <a:prstGeom prst="rect">
            <a:avLst/>
          </a:prstGeom>
        </p:spPr>
      </p:pic>
      <p:sp>
        <p:nvSpPr>
          <p:cNvPr id="14" name="Text" descr="Text">
            <a:extLst>
              <a:ext uri="{FF2B5EF4-FFF2-40B4-BE49-F238E27FC236}">
                <a16:creationId xmlns:a16="http://schemas.microsoft.com/office/drawing/2014/main" id="{87F3A240-3369-0145-B540-5A60FA0848EA}"/>
              </a:ext>
            </a:extLst>
          </p:cNvPr>
          <p:cNvSpPr>
            <a:spLocks noGrp="1"/>
          </p:cNvSpPr>
          <p:nvPr>
            <p:ph type="body" sz="quarter" idx="19"/>
          </p:nvPr>
        </p:nvSpPr>
        <p:spPr>
          <a:xfrm>
            <a:off x="6456040" y="3073400"/>
            <a:ext cx="2222500" cy="3022600"/>
          </a:xfrm>
        </p:spPr>
        <p:txBody>
          <a:bodyPr/>
          <a:lstStyle>
            <a:lvl1pPr>
              <a:defRPr sz="1800">
                <a:solidFill>
                  <a:schemeClr val="bg1"/>
                </a:solidFill>
              </a:defRPr>
            </a:lvl1pPr>
            <a:lvl2pPr algn="l">
              <a:defRPr sz="1800"/>
            </a:lvl2pPr>
            <a:lvl3pPr marL="180975" indent="-169863">
              <a:tabLst/>
              <a:defRPr/>
            </a:lvl3pPr>
          </a:lstStyle>
          <a:p>
            <a:pPr lvl="0"/>
            <a:r>
              <a:rPr lang="en-US" dirty="0"/>
              <a:t>Click to edit Master text styles</a:t>
            </a:r>
          </a:p>
        </p:txBody>
      </p:sp>
      <p:sp>
        <p:nvSpPr>
          <p:cNvPr id="10" name="background">
            <a:extLst>
              <a:ext uri="{FF2B5EF4-FFF2-40B4-BE49-F238E27FC236}">
                <a16:creationId xmlns:a16="http://schemas.microsoft.com/office/drawing/2014/main" id="{F708712F-D0E9-B94A-A9B7-F258F0F10A73}"/>
              </a:ext>
            </a:extLst>
          </p:cNvPr>
          <p:cNvSpPr>
            <a:spLocks noGrp="1"/>
          </p:cNvSpPr>
          <p:nvPr>
            <p:ph type="body" sz="quarter" idx="16" hasCustomPrompt="1"/>
          </p:nvPr>
        </p:nvSpPr>
        <p:spPr>
          <a:xfrm>
            <a:off x="9190800" y="900000"/>
            <a:ext cx="2610000" cy="5220000"/>
          </a:xfrm>
          <a:solidFill>
            <a:srgbClr val="00C43E"/>
          </a:solidFill>
        </p:spPr>
        <p:txBody>
          <a:bodyPr lIns="180000" tIns="180000" rIns="180000" bIns="180000"/>
          <a:lstStyle>
            <a:lvl1pPr marL="11112" indent="0">
              <a:buNone/>
              <a:defRPr>
                <a:solidFill>
                  <a:schemeClr val="bg1"/>
                </a:solidFill>
              </a:defRPr>
            </a:lvl1pPr>
            <a:lvl2pPr>
              <a:buFontTx/>
              <a:buNone/>
              <a:defRPr/>
            </a:lvl2pPr>
          </a:lstStyle>
          <a:p>
            <a:r>
              <a:rPr lang="en-US" sz="3600" dirty="0">
                <a:latin typeface="Arial" panose="020B0604020202020204" pitchFamily="34" charset="0"/>
                <a:cs typeface="Arial" panose="020B0604020202020204" pitchFamily="34" charset="0"/>
              </a:rPr>
              <a:t>3</a:t>
            </a:r>
          </a:p>
        </p:txBody>
      </p:sp>
      <p:pic>
        <p:nvPicPr>
          <p:cNvPr id="22" name="Picture" descr="Image">
            <a:extLst>
              <a:ext uri="{FF2B5EF4-FFF2-40B4-BE49-F238E27FC236}">
                <a16:creationId xmlns:a16="http://schemas.microsoft.com/office/drawing/2014/main" id="{8073F21E-F4EF-B246-B7E8-4FA799EC37BA}"/>
              </a:ext>
            </a:extLst>
          </p:cNvPr>
          <p:cNvPicPr>
            <a:picLocks noChangeAspect="1"/>
          </p:cNvPicPr>
          <p:nvPr userDrawn="1"/>
        </p:nvPicPr>
        <p:blipFill>
          <a:blip r:embed="rId2"/>
          <a:stretch>
            <a:fillRect/>
          </a:stretch>
        </p:blipFill>
        <p:spPr>
          <a:xfrm>
            <a:off x="9840416" y="1290917"/>
            <a:ext cx="1328200" cy="1557617"/>
          </a:xfrm>
          <a:prstGeom prst="rect">
            <a:avLst/>
          </a:prstGeom>
        </p:spPr>
      </p:pic>
      <p:sp>
        <p:nvSpPr>
          <p:cNvPr id="16" name="Text" descr="Text">
            <a:extLst>
              <a:ext uri="{FF2B5EF4-FFF2-40B4-BE49-F238E27FC236}">
                <a16:creationId xmlns:a16="http://schemas.microsoft.com/office/drawing/2014/main" id="{5387EEB0-9F43-E241-9EDB-010FB36582B4}"/>
              </a:ext>
            </a:extLst>
          </p:cNvPr>
          <p:cNvSpPr>
            <a:spLocks noGrp="1"/>
          </p:cNvSpPr>
          <p:nvPr>
            <p:ph type="body" sz="quarter" idx="21"/>
          </p:nvPr>
        </p:nvSpPr>
        <p:spPr>
          <a:xfrm>
            <a:off x="9408368" y="3068960"/>
            <a:ext cx="2222500" cy="3022600"/>
          </a:xfrm>
        </p:spPr>
        <p:txBody>
          <a:bodyPr/>
          <a:lstStyle>
            <a:lvl1pPr>
              <a:defRPr sz="1800">
                <a:solidFill>
                  <a:schemeClr val="bg1"/>
                </a:solidFill>
              </a:defRPr>
            </a:lvl1pPr>
            <a:lvl2pPr algn="l">
              <a:defRPr sz="1800"/>
            </a:lvl2pPr>
            <a:lvl3pPr marL="180975" indent="-169863">
              <a:tabLst/>
              <a:defRPr/>
            </a:lvl3pPr>
          </a:lstStyle>
          <a:p>
            <a:pPr lvl="0"/>
            <a:r>
              <a:rPr lang="en-US" dirty="0"/>
              <a:t>Click to edit Master text styles</a:t>
            </a:r>
          </a:p>
        </p:txBody>
      </p:sp>
      <p:sp>
        <p:nvSpPr>
          <p:cNvPr id="3" name="Date Placeholder 2">
            <a:extLst>
              <a:ext uri="{FF2B5EF4-FFF2-40B4-BE49-F238E27FC236}">
                <a16:creationId xmlns:a16="http://schemas.microsoft.com/office/drawing/2014/main" id="{26373E51-46F8-B446-A241-A5395388A9EB}"/>
              </a:ext>
            </a:extLst>
          </p:cNvPr>
          <p:cNvSpPr>
            <a:spLocks noGrp="1"/>
          </p:cNvSpPr>
          <p:nvPr>
            <p:ph type="dt" sz="half" idx="10"/>
          </p:nvPr>
        </p:nvSpPr>
        <p:spPr/>
        <p:txBody>
          <a:bodyPr/>
          <a:lstStyle/>
          <a:p>
            <a:pPr>
              <a:defRPr/>
            </a:pPr>
            <a:fld id="{C6478F44-CA4B-8F47-8400-2C19AC9A20AB}" type="datetimeFigureOut">
              <a:rPr lang="en-US" smtClean="0"/>
              <a:pPr>
                <a:defRPr/>
              </a:pPr>
              <a:t>4/8/2024</a:t>
            </a:fld>
            <a:endParaRPr lang="en-US" dirty="0"/>
          </a:p>
        </p:txBody>
      </p:sp>
      <p:sp>
        <p:nvSpPr>
          <p:cNvPr id="4" name="Footer Placeholder 3">
            <a:extLst>
              <a:ext uri="{FF2B5EF4-FFF2-40B4-BE49-F238E27FC236}">
                <a16:creationId xmlns:a16="http://schemas.microsoft.com/office/drawing/2014/main" id="{B8BCFD4B-BF38-E841-868E-C9F3BBC7265C}"/>
              </a:ext>
            </a:extLst>
          </p:cNvPr>
          <p:cNvSpPr>
            <a:spLocks noGrp="1"/>
          </p:cNvSpPr>
          <p:nvPr>
            <p:ph type="ftr" sz="quarter" idx="11"/>
          </p:nvPr>
        </p:nvSpPr>
        <p:spPr/>
        <p:txBody>
          <a:bodyPr/>
          <a:lstStyle/>
          <a:p>
            <a:pPr>
              <a:defRPr/>
            </a:pPr>
            <a:endParaRPr lang="en-US" dirty="0"/>
          </a:p>
        </p:txBody>
      </p:sp>
      <p:sp>
        <p:nvSpPr>
          <p:cNvPr id="5" name="Slide Number Placeholder 4">
            <a:extLst>
              <a:ext uri="{FF2B5EF4-FFF2-40B4-BE49-F238E27FC236}">
                <a16:creationId xmlns:a16="http://schemas.microsoft.com/office/drawing/2014/main" id="{DB688DCC-68B7-D349-B50E-BEE3CC1D87CA}"/>
              </a:ext>
            </a:extLst>
          </p:cNvPr>
          <p:cNvSpPr>
            <a:spLocks noGrp="1"/>
          </p:cNvSpPr>
          <p:nvPr>
            <p:ph type="sldNum" sz="quarter" idx="12"/>
          </p:nvPr>
        </p:nvSpPr>
        <p:spPr/>
        <p:txBody>
          <a:bodyPr/>
          <a:lstStyle/>
          <a:p>
            <a:pPr>
              <a:defRPr/>
            </a:pPr>
            <a:fld id="{A68DF897-BF7D-364E-94C4-DBD7D61CD3A9}" type="slidenum">
              <a:rPr lang="en-US" smtClean="0"/>
              <a:pPr>
                <a:defRPr/>
              </a:pPr>
              <a:t>‹#›</a:t>
            </a:fld>
            <a:endParaRPr lang="en-US" dirty="0"/>
          </a:p>
        </p:txBody>
      </p:sp>
    </p:spTree>
    <p:extLst>
      <p:ext uri="{BB962C8B-B14F-4D97-AF65-F5344CB8AC3E}">
        <p14:creationId xmlns:p14="http://schemas.microsoft.com/office/powerpoint/2010/main" val="299683611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UCL two column Image">
    <p:spTree>
      <p:nvGrpSpPr>
        <p:cNvPr id="1" name=""/>
        <p:cNvGrpSpPr/>
        <p:nvPr/>
      </p:nvGrpSpPr>
      <p:grpSpPr>
        <a:xfrm>
          <a:off x="0" y="0"/>
          <a:ext cx="0" cy="0"/>
          <a:chOff x="0" y="0"/>
          <a:chExt cx="0" cy="0"/>
        </a:xfrm>
      </p:grpSpPr>
      <p:sp>
        <p:nvSpPr>
          <p:cNvPr id="2" name="Main Headline" descr="Headline">
            <a:extLst>
              <a:ext uri="{FF2B5EF4-FFF2-40B4-BE49-F238E27FC236}">
                <a16:creationId xmlns:a16="http://schemas.microsoft.com/office/drawing/2014/main" id="{D136E2B9-C028-5142-BBB3-807BD19349DB}"/>
              </a:ext>
            </a:extLst>
          </p:cNvPr>
          <p:cNvSpPr>
            <a:spLocks noGrp="1"/>
          </p:cNvSpPr>
          <p:nvPr>
            <p:ph type="title" hasCustomPrompt="1"/>
          </p:nvPr>
        </p:nvSpPr>
        <p:spPr>
          <a:xfrm>
            <a:off x="360000" y="899999"/>
            <a:ext cx="5400000" cy="2325802"/>
          </a:xfrm>
        </p:spPr>
        <p:txBody>
          <a:bodyPr/>
          <a:lstStyle>
            <a:lvl1pPr>
              <a:defRPr sz="3600" b="0"/>
            </a:lvl1pPr>
          </a:lstStyle>
          <a:p>
            <a:pPr lvl="0"/>
            <a:r>
              <a:rPr lang="en-GB" dirty="0"/>
              <a:t>Heading</a:t>
            </a:r>
          </a:p>
        </p:txBody>
      </p:sp>
      <p:sp>
        <p:nvSpPr>
          <p:cNvPr id="11" name="Text" descr="Text">
            <a:extLst>
              <a:ext uri="{FF2B5EF4-FFF2-40B4-BE49-F238E27FC236}">
                <a16:creationId xmlns:a16="http://schemas.microsoft.com/office/drawing/2014/main" id="{96CC15FA-5D3D-604E-8882-80A2838906CB}"/>
              </a:ext>
            </a:extLst>
          </p:cNvPr>
          <p:cNvSpPr>
            <a:spLocks noGrp="1"/>
          </p:cNvSpPr>
          <p:nvPr>
            <p:ph type="body" sz="quarter" idx="13"/>
          </p:nvPr>
        </p:nvSpPr>
        <p:spPr>
          <a:xfrm>
            <a:off x="360000" y="3618500"/>
            <a:ext cx="5399088" cy="2617200"/>
          </a:xfrm>
        </p:spPr>
        <p:txBody>
          <a:bodyPr/>
          <a:lstStyle>
            <a:lvl1pPr marL="180975" marR="0" indent="-180975" algn="l" defTabSz="914400" rtl="0" eaLnBrk="1" fontAlgn="base" latinLnBrk="0" hangingPunct="1">
              <a:lnSpc>
                <a:spcPct val="90000"/>
              </a:lnSpc>
              <a:spcBef>
                <a:spcPts val="1000"/>
              </a:spcBef>
              <a:spcAft>
                <a:spcPct val="0"/>
              </a:spcAft>
              <a:buClrTx/>
              <a:buSzTx/>
              <a:buFont typeface="Arial" panose="020B0604020202020204" pitchFamily="34" charset="0"/>
              <a:buChar char="•"/>
              <a:tabLst/>
              <a:defRPr sz="1800"/>
            </a:lvl1pPr>
          </a:lstStyle>
          <a:p>
            <a:pPr lvl="0"/>
            <a:r>
              <a:rPr lang="en-US"/>
              <a:t>Click to edit Master text styles</a:t>
            </a:r>
          </a:p>
        </p:txBody>
      </p:sp>
      <p:sp>
        <p:nvSpPr>
          <p:cNvPr id="7" name="Picture" descr="Image">
            <a:extLst>
              <a:ext uri="{FF2B5EF4-FFF2-40B4-BE49-F238E27FC236}">
                <a16:creationId xmlns:a16="http://schemas.microsoft.com/office/drawing/2014/main" id="{C443FA27-F0DB-1840-998D-206100BED38F}"/>
              </a:ext>
            </a:extLst>
          </p:cNvPr>
          <p:cNvSpPr>
            <a:spLocks noGrp="1"/>
          </p:cNvSpPr>
          <p:nvPr>
            <p:ph type="pic" sz="quarter" idx="18" hasCustomPrompt="1"/>
          </p:nvPr>
        </p:nvSpPr>
        <p:spPr>
          <a:xfrm>
            <a:off x="5940000" y="900000"/>
            <a:ext cx="5400000" cy="5344683"/>
          </a:xfrm>
          <a:solidFill>
            <a:srgbClr val="FFFFFF"/>
          </a:solidFill>
          <a:ln>
            <a:noFill/>
          </a:ln>
        </p:spPr>
        <p:txBody>
          <a:bodyPr anchor="b" anchorCtr="0"/>
          <a:lstStyle>
            <a:lvl1pPr marL="11112" indent="0" algn="ctr">
              <a:buNone/>
              <a:defRPr sz="2400"/>
            </a:lvl1pPr>
          </a:lstStyle>
          <a:p>
            <a:r>
              <a:rPr lang="en-GB" dirty="0"/>
              <a:t>Click to add picture</a:t>
            </a:r>
            <a:br>
              <a:rPr lang="en-GB" dirty="0"/>
            </a:br>
            <a:endParaRPr lang="en-GB" dirty="0"/>
          </a:p>
        </p:txBody>
      </p:sp>
      <p:sp>
        <p:nvSpPr>
          <p:cNvPr id="3" name="Date Placeholder 2">
            <a:extLst>
              <a:ext uri="{FF2B5EF4-FFF2-40B4-BE49-F238E27FC236}">
                <a16:creationId xmlns:a16="http://schemas.microsoft.com/office/drawing/2014/main" id="{06E4EAF8-165C-2D4A-9B32-495E40A0715F}"/>
              </a:ext>
            </a:extLst>
          </p:cNvPr>
          <p:cNvSpPr>
            <a:spLocks noGrp="1"/>
          </p:cNvSpPr>
          <p:nvPr>
            <p:ph type="dt" sz="half" idx="10"/>
          </p:nvPr>
        </p:nvSpPr>
        <p:spPr/>
        <p:txBody>
          <a:bodyPr/>
          <a:lstStyle/>
          <a:p>
            <a:pPr>
              <a:defRPr/>
            </a:pPr>
            <a:fld id="{C6478F44-CA4B-8F47-8400-2C19AC9A20AB}" type="datetimeFigureOut">
              <a:rPr lang="en-US" smtClean="0"/>
              <a:pPr>
                <a:defRPr/>
              </a:pPr>
              <a:t>4/8/2024</a:t>
            </a:fld>
            <a:endParaRPr lang="en-US" dirty="0"/>
          </a:p>
        </p:txBody>
      </p:sp>
      <p:sp>
        <p:nvSpPr>
          <p:cNvPr id="4" name="Footer Placeholder 3">
            <a:extLst>
              <a:ext uri="{FF2B5EF4-FFF2-40B4-BE49-F238E27FC236}">
                <a16:creationId xmlns:a16="http://schemas.microsoft.com/office/drawing/2014/main" id="{5EBBB3CA-848C-EF44-BEE5-EB67145F2B76}"/>
              </a:ext>
            </a:extLst>
          </p:cNvPr>
          <p:cNvSpPr>
            <a:spLocks noGrp="1"/>
          </p:cNvSpPr>
          <p:nvPr>
            <p:ph type="ftr" sz="quarter" idx="11"/>
          </p:nvPr>
        </p:nvSpPr>
        <p:spPr/>
        <p:txBody>
          <a:bodyPr/>
          <a:lstStyle/>
          <a:p>
            <a:pPr>
              <a:defRPr/>
            </a:pPr>
            <a:endParaRPr lang="en-US" dirty="0"/>
          </a:p>
        </p:txBody>
      </p:sp>
      <p:sp>
        <p:nvSpPr>
          <p:cNvPr id="5" name="Slide Number Placeholder 4">
            <a:extLst>
              <a:ext uri="{FF2B5EF4-FFF2-40B4-BE49-F238E27FC236}">
                <a16:creationId xmlns:a16="http://schemas.microsoft.com/office/drawing/2014/main" id="{BADB6E47-510B-8542-8D2A-81F475B8DED3}"/>
              </a:ext>
            </a:extLst>
          </p:cNvPr>
          <p:cNvSpPr>
            <a:spLocks noGrp="1"/>
          </p:cNvSpPr>
          <p:nvPr>
            <p:ph type="sldNum" sz="quarter" idx="12"/>
          </p:nvPr>
        </p:nvSpPr>
        <p:spPr/>
        <p:txBody>
          <a:bodyPr/>
          <a:lstStyle/>
          <a:p>
            <a:pPr>
              <a:defRPr/>
            </a:pPr>
            <a:fld id="{A68DF897-BF7D-364E-94C4-DBD7D61CD3A9}" type="slidenum">
              <a:rPr lang="en-US" smtClean="0"/>
              <a:pPr>
                <a:defRPr/>
              </a:pPr>
              <a:t>‹#›</a:t>
            </a:fld>
            <a:endParaRPr lang="en-US" dirty="0"/>
          </a:p>
        </p:txBody>
      </p:sp>
    </p:spTree>
    <p:extLst>
      <p:ext uri="{BB962C8B-B14F-4D97-AF65-F5344CB8AC3E}">
        <p14:creationId xmlns:p14="http://schemas.microsoft.com/office/powerpoint/2010/main" val="274221592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UCL three column image">
    <p:spTree>
      <p:nvGrpSpPr>
        <p:cNvPr id="1" name=""/>
        <p:cNvGrpSpPr/>
        <p:nvPr/>
      </p:nvGrpSpPr>
      <p:grpSpPr>
        <a:xfrm>
          <a:off x="0" y="0"/>
          <a:ext cx="0" cy="0"/>
          <a:chOff x="0" y="0"/>
          <a:chExt cx="0" cy="0"/>
        </a:xfrm>
      </p:grpSpPr>
      <p:sp>
        <p:nvSpPr>
          <p:cNvPr id="12" name="Picture" descr="Image">
            <a:extLst>
              <a:ext uri="{FF2B5EF4-FFF2-40B4-BE49-F238E27FC236}">
                <a16:creationId xmlns:a16="http://schemas.microsoft.com/office/drawing/2014/main" id="{935F83AB-29A1-EF49-B6EC-5214A87545D5}"/>
              </a:ext>
            </a:extLst>
          </p:cNvPr>
          <p:cNvSpPr>
            <a:spLocks noGrp="1"/>
          </p:cNvSpPr>
          <p:nvPr>
            <p:ph type="pic" sz="quarter" idx="16" hasCustomPrompt="1"/>
          </p:nvPr>
        </p:nvSpPr>
        <p:spPr>
          <a:xfrm>
            <a:off x="360000" y="900000"/>
            <a:ext cx="3420000" cy="2880000"/>
          </a:xfrm>
          <a:solidFill>
            <a:srgbClr val="FFFFFF"/>
          </a:solidFill>
          <a:ln>
            <a:noFill/>
          </a:ln>
        </p:spPr>
        <p:txBody>
          <a:bodyPr anchor="b" anchorCtr="0"/>
          <a:lstStyle>
            <a:lvl1pPr marL="11112" indent="0" algn="ctr">
              <a:buNone/>
              <a:defRPr sz="2400"/>
            </a:lvl1pPr>
          </a:lstStyle>
          <a:p>
            <a:r>
              <a:rPr lang="en-GB" dirty="0"/>
              <a:t>Click to add picture</a:t>
            </a:r>
            <a:br>
              <a:rPr lang="en-GB" dirty="0"/>
            </a:br>
            <a:endParaRPr lang="en-GB" dirty="0"/>
          </a:p>
        </p:txBody>
      </p:sp>
      <p:sp>
        <p:nvSpPr>
          <p:cNvPr id="8" name="Text" descr="Text">
            <a:extLst>
              <a:ext uri="{FF2B5EF4-FFF2-40B4-BE49-F238E27FC236}">
                <a16:creationId xmlns:a16="http://schemas.microsoft.com/office/drawing/2014/main" id="{83D66963-CB2B-4B4F-BCF3-CFD7FD192F0F}"/>
              </a:ext>
            </a:extLst>
          </p:cNvPr>
          <p:cNvSpPr>
            <a:spLocks noGrp="1"/>
          </p:cNvSpPr>
          <p:nvPr>
            <p:ph type="body" sz="quarter" idx="13"/>
          </p:nvPr>
        </p:nvSpPr>
        <p:spPr>
          <a:xfrm>
            <a:off x="360000" y="4017600"/>
            <a:ext cx="3420000" cy="2304000"/>
          </a:xfrm>
        </p:spPr>
        <p:txBody>
          <a:bodyPr/>
          <a:lstStyle>
            <a:lvl1pPr marL="180975" indent="-169863">
              <a:tabLst/>
              <a:defRPr sz="1800"/>
            </a:lvl1pPr>
          </a:lstStyle>
          <a:p>
            <a:pPr lvl="0"/>
            <a:r>
              <a:rPr lang="en-US"/>
              <a:t>Click to edit Master text styles</a:t>
            </a:r>
          </a:p>
        </p:txBody>
      </p:sp>
      <p:sp>
        <p:nvSpPr>
          <p:cNvPr id="13" name="Picture" descr="Image">
            <a:extLst>
              <a:ext uri="{FF2B5EF4-FFF2-40B4-BE49-F238E27FC236}">
                <a16:creationId xmlns:a16="http://schemas.microsoft.com/office/drawing/2014/main" id="{E95E3DE4-2C02-DF4D-871A-130A912A3EB7}"/>
              </a:ext>
            </a:extLst>
          </p:cNvPr>
          <p:cNvSpPr>
            <a:spLocks noGrp="1"/>
          </p:cNvSpPr>
          <p:nvPr>
            <p:ph type="pic" sz="quarter" idx="17" hasCustomPrompt="1"/>
          </p:nvPr>
        </p:nvSpPr>
        <p:spPr>
          <a:xfrm>
            <a:off x="4295800" y="900000"/>
            <a:ext cx="3420000" cy="2880000"/>
          </a:xfrm>
          <a:solidFill>
            <a:srgbClr val="FFFFFF"/>
          </a:solidFill>
          <a:ln>
            <a:noFill/>
          </a:ln>
        </p:spPr>
        <p:txBody>
          <a:bodyPr anchor="b" anchorCtr="0"/>
          <a:lstStyle>
            <a:lvl1pPr marL="11112" indent="0" algn="ctr">
              <a:buNone/>
              <a:defRPr sz="2400"/>
            </a:lvl1pPr>
          </a:lstStyle>
          <a:p>
            <a:r>
              <a:rPr lang="en-GB" dirty="0"/>
              <a:t>Click to add picture</a:t>
            </a:r>
            <a:br>
              <a:rPr lang="en-GB" dirty="0"/>
            </a:br>
            <a:endParaRPr lang="en-GB" dirty="0"/>
          </a:p>
        </p:txBody>
      </p:sp>
      <p:sp>
        <p:nvSpPr>
          <p:cNvPr id="10" name="Text" descr="Text">
            <a:extLst>
              <a:ext uri="{FF2B5EF4-FFF2-40B4-BE49-F238E27FC236}">
                <a16:creationId xmlns:a16="http://schemas.microsoft.com/office/drawing/2014/main" id="{F7085F07-56B0-4443-841E-8375628232BD}"/>
              </a:ext>
            </a:extLst>
          </p:cNvPr>
          <p:cNvSpPr>
            <a:spLocks noGrp="1"/>
          </p:cNvSpPr>
          <p:nvPr>
            <p:ph type="body" sz="quarter" idx="14"/>
          </p:nvPr>
        </p:nvSpPr>
        <p:spPr>
          <a:xfrm>
            <a:off x="4320000" y="4017600"/>
            <a:ext cx="3420000" cy="2304000"/>
          </a:xfrm>
        </p:spPr>
        <p:txBody>
          <a:bodyPr/>
          <a:lstStyle>
            <a:lvl1pPr marL="180975" indent="-169863">
              <a:tabLst/>
              <a:defRPr sz="1800"/>
            </a:lvl1pPr>
          </a:lstStyle>
          <a:p>
            <a:pPr lvl="0"/>
            <a:r>
              <a:rPr lang="en-US"/>
              <a:t>Click to edit Master text styles</a:t>
            </a:r>
          </a:p>
        </p:txBody>
      </p:sp>
      <p:sp>
        <p:nvSpPr>
          <p:cNvPr id="15" name="Picture" descr="Image">
            <a:extLst>
              <a:ext uri="{FF2B5EF4-FFF2-40B4-BE49-F238E27FC236}">
                <a16:creationId xmlns:a16="http://schemas.microsoft.com/office/drawing/2014/main" id="{08A0AD7D-724B-E44B-89BE-D93B46E6BC83}"/>
              </a:ext>
            </a:extLst>
          </p:cNvPr>
          <p:cNvSpPr>
            <a:spLocks noGrp="1"/>
          </p:cNvSpPr>
          <p:nvPr>
            <p:ph type="pic" sz="quarter" idx="18" hasCustomPrompt="1"/>
          </p:nvPr>
        </p:nvSpPr>
        <p:spPr>
          <a:xfrm>
            <a:off x="8256240" y="900000"/>
            <a:ext cx="3420000" cy="2880000"/>
          </a:xfrm>
          <a:solidFill>
            <a:srgbClr val="FFFFFF"/>
          </a:solidFill>
          <a:ln>
            <a:noFill/>
          </a:ln>
        </p:spPr>
        <p:txBody>
          <a:bodyPr anchor="b" anchorCtr="0"/>
          <a:lstStyle>
            <a:lvl1pPr marL="11112" indent="0" algn="ctr">
              <a:buNone/>
              <a:defRPr sz="2400"/>
            </a:lvl1pPr>
          </a:lstStyle>
          <a:p>
            <a:r>
              <a:rPr lang="en-GB" dirty="0"/>
              <a:t>Click to add picture</a:t>
            </a:r>
            <a:br>
              <a:rPr lang="en-GB" dirty="0"/>
            </a:br>
            <a:endParaRPr lang="en-GB" dirty="0"/>
          </a:p>
        </p:txBody>
      </p:sp>
      <p:sp>
        <p:nvSpPr>
          <p:cNvPr id="11" name="Text" descr="Text">
            <a:extLst>
              <a:ext uri="{FF2B5EF4-FFF2-40B4-BE49-F238E27FC236}">
                <a16:creationId xmlns:a16="http://schemas.microsoft.com/office/drawing/2014/main" id="{BB07EA65-C349-F04B-BF09-CC2483489C50}"/>
              </a:ext>
            </a:extLst>
          </p:cNvPr>
          <p:cNvSpPr>
            <a:spLocks noGrp="1"/>
          </p:cNvSpPr>
          <p:nvPr>
            <p:ph type="body" sz="quarter" idx="15"/>
          </p:nvPr>
        </p:nvSpPr>
        <p:spPr>
          <a:xfrm>
            <a:off x="8280218" y="4017600"/>
            <a:ext cx="3420000" cy="2304000"/>
          </a:xfrm>
        </p:spPr>
        <p:txBody>
          <a:bodyPr/>
          <a:lstStyle>
            <a:lvl1pPr marL="180975" indent="-169863">
              <a:tabLst/>
              <a:defRPr sz="1800"/>
            </a:lvl1pPr>
          </a:lstStyle>
          <a:p>
            <a:pPr lvl="0"/>
            <a:r>
              <a:rPr lang="en-US"/>
              <a:t>Click to edit Master text styles</a:t>
            </a:r>
          </a:p>
        </p:txBody>
      </p:sp>
      <p:sp>
        <p:nvSpPr>
          <p:cNvPr id="3" name="Date Placeholder 2">
            <a:extLst>
              <a:ext uri="{FF2B5EF4-FFF2-40B4-BE49-F238E27FC236}">
                <a16:creationId xmlns:a16="http://schemas.microsoft.com/office/drawing/2014/main" id="{06E4EAF8-165C-2D4A-9B32-495E40A0715F}"/>
              </a:ext>
            </a:extLst>
          </p:cNvPr>
          <p:cNvSpPr>
            <a:spLocks noGrp="1"/>
          </p:cNvSpPr>
          <p:nvPr>
            <p:ph type="dt" sz="half" idx="10"/>
          </p:nvPr>
        </p:nvSpPr>
        <p:spPr/>
        <p:txBody>
          <a:bodyPr/>
          <a:lstStyle/>
          <a:p>
            <a:pPr>
              <a:defRPr/>
            </a:pPr>
            <a:fld id="{C6478F44-CA4B-8F47-8400-2C19AC9A20AB}" type="datetimeFigureOut">
              <a:rPr lang="en-US" smtClean="0"/>
              <a:pPr>
                <a:defRPr/>
              </a:pPr>
              <a:t>4/8/2024</a:t>
            </a:fld>
            <a:endParaRPr lang="en-US" dirty="0"/>
          </a:p>
        </p:txBody>
      </p:sp>
      <p:sp>
        <p:nvSpPr>
          <p:cNvPr id="4" name="Footer Placeholder 3">
            <a:extLst>
              <a:ext uri="{FF2B5EF4-FFF2-40B4-BE49-F238E27FC236}">
                <a16:creationId xmlns:a16="http://schemas.microsoft.com/office/drawing/2014/main" id="{5EBBB3CA-848C-EF44-BEE5-EB67145F2B76}"/>
              </a:ext>
            </a:extLst>
          </p:cNvPr>
          <p:cNvSpPr>
            <a:spLocks noGrp="1"/>
          </p:cNvSpPr>
          <p:nvPr>
            <p:ph type="ftr" sz="quarter" idx="11"/>
          </p:nvPr>
        </p:nvSpPr>
        <p:spPr/>
        <p:txBody>
          <a:bodyPr/>
          <a:lstStyle/>
          <a:p>
            <a:pPr>
              <a:defRPr/>
            </a:pPr>
            <a:endParaRPr lang="en-US" dirty="0"/>
          </a:p>
        </p:txBody>
      </p:sp>
      <p:sp>
        <p:nvSpPr>
          <p:cNvPr id="5" name="Slide Number Placeholder 4">
            <a:extLst>
              <a:ext uri="{FF2B5EF4-FFF2-40B4-BE49-F238E27FC236}">
                <a16:creationId xmlns:a16="http://schemas.microsoft.com/office/drawing/2014/main" id="{BADB6E47-510B-8542-8D2A-81F475B8DED3}"/>
              </a:ext>
            </a:extLst>
          </p:cNvPr>
          <p:cNvSpPr>
            <a:spLocks noGrp="1"/>
          </p:cNvSpPr>
          <p:nvPr>
            <p:ph type="sldNum" sz="quarter" idx="12"/>
          </p:nvPr>
        </p:nvSpPr>
        <p:spPr/>
        <p:txBody>
          <a:bodyPr/>
          <a:lstStyle/>
          <a:p>
            <a:pPr>
              <a:defRPr/>
            </a:pPr>
            <a:fld id="{A68DF897-BF7D-364E-94C4-DBD7D61CD3A9}" type="slidenum">
              <a:rPr lang="en-US" smtClean="0"/>
              <a:pPr>
                <a:defRPr/>
              </a:pPr>
              <a:t>‹#›</a:t>
            </a:fld>
            <a:endParaRPr lang="en-US" dirty="0"/>
          </a:p>
        </p:txBody>
      </p:sp>
    </p:spTree>
    <p:extLst>
      <p:ext uri="{BB962C8B-B14F-4D97-AF65-F5344CB8AC3E}">
        <p14:creationId xmlns:p14="http://schemas.microsoft.com/office/powerpoint/2010/main" val="149085859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UCL Table">
    <p:spTree>
      <p:nvGrpSpPr>
        <p:cNvPr id="1" name=""/>
        <p:cNvGrpSpPr/>
        <p:nvPr/>
      </p:nvGrpSpPr>
      <p:grpSpPr>
        <a:xfrm>
          <a:off x="0" y="0"/>
          <a:ext cx="0" cy="0"/>
          <a:chOff x="0" y="0"/>
          <a:chExt cx="0" cy="0"/>
        </a:xfrm>
      </p:grpSpPr>
      <p:sp>
        <p:nvSpPr>
          <p:cNvPr id="2" name="Main Headline" descr="Headline">
            <a:extLst>
              <a:ext uri="{FF2B5EF4-FFF2-40B4-BE49-F238E27FC236}">
                <a16:creationId xmlns:a16="http://schemas.microsoft.com/office/drawing/2014/main" id="{D136E2B9-C028-5142-BBB3-807BD19349DB}"/>
              </a:ext>
            </a:extLst>
          </p:cNvPr>
          <p:cNvSpPr>
            <a:spLocks noGrp="1"/>
          </p:cNvSpPr>
          <p:nvPr>
            <p:ph type="title" hasCustomPrompt="1"/>
          </p:nvPr>
        </p:nvSpPr>
        <p:spPr>
          <a:xfrm>
            <a:off x="360000" y="899999"/>
            <a:ext cx="8999900" cy="1368000"/>
          </a:xfrm>
        </p:spPr>
        <p:txBody>
          <a:bodyPr/>
          <a:lstStyle/>
          <a:p>
            <a:r>
              <a:rPr lang="en-US" dirty="0"/>
              <a:t>Main headline, Arial 44pt bold</a:t>
            </a:r>
          </a:p>
        </p:txBody>
      </p:sp>
      <p:sp>
        <p:nvSpPr>
          <p:cNvPr id="11" name="Table" descr="Text / Table">
            <a:extLst>
              <a:ext uri="{FF2B5EF4-FFF2-40B4-BE49-F238E27FC236}">
                <a16:creationId xmlns:a16="http://schemas.microsoft.com/office/drawing/2014/main" id="{4DEFD8C9-6C2B-9C49-9F6F-5A35A2B747AF}"/>
              </a:ext>
            </a:extLst>
          </p:cNvPr>
          <p:cNvSpPr>
            <a:spLocks noGrp="1"/>
          </p:cNvSpPr>
          <p:nvPr>
            <p:ph type="tbl" sz="quarter" idx="14" hasCustomPrompt="1"/>
          </p:nvPr>
        </p:nvSpPr>
        <p:spPr>
          <a:xfrm>
            <a:off x="360363" y="2286001"/>
            <a:ext cx="11553825" cy="4073524"/>
          </a:xfrm>
        </p:spPr>
        <p:txBody>
          <a:bodyPr/>
          <a:lstStyle/>
          <a:p>
            <a:r>
              <a:rPr lang="en-GB" dirty="0"/>
              <a:t>Click to add table</a:t>
            </a:r>
            <a:endParaRPr lang="en-US" dirty="0"/>
          </a:p>
        </p:txBody>
      </p:sp>
      <p:sp>
        <p:nvSpPr>
          <p:cNvPr id="8" name="Text">
            <a:extLst>
              <a:ext uri="{FF2B5EF4-FFF2-40B4-BE49-F238E27FC236}">
                <a16:creationId xmlns:a16="http://schemas.microsoft.com/office/drawing/2014/main" id="{D31E44D0-02C4-914B-B5F4-F5B0F5862CBB}"/>
              </a:ext>
            </a:extLst>
          </p:cNvPr>
          <p:cNvSpPr>
            <a:spLocks noGrp="1"/>
          </p:cNvSpPr>
          <p:nvPr>
            <p:ph type="body" sz="quarter" idx="15"/>
          </p:nvPr>
        </p:nvSpPr>
        <p:spPr>
          <a:xfrm>
            <a:off x="9366454" y="2414430"/>
            <a:ext cx="2557322" cy="2623913"/>
          </a:xfrm>
        </p:spPr>
        <p:txBody>
          <a:bodyPr/>
          <a:lstStyle>
            <a:lvl1pPr marL="180975" indent="-169863">
              <a:tabLst/>
              <a:defRPr sz="1800"/>
            </a:lvl1pPr>
          </a:lstStyle>
          <a:p>
            <a:pPr lvl="0"/>
            <a:r>
              <a:rPr lang="en-US"/>
              <a:t>Click to edit Master text styles</a:t>
            </a:r>
          </a:p>
        </p:txBody>
      </p:sp>
      <p:sp>
        <p:nvSpPr>
          <p:cNvPr id="3" name="Date Placeholder 2">
            <a:extLst>
              <a:ext uri="{FF2B5EF4-FFF2-40B4-BE49-F238E27FC236}">
                <a16:creationId xmlns:a16="http://schemas.microsoft.com/office/drawing/2014/main" id="{06E4EAF8-165C-2D4A-9B32-495E40A0715F}"/>
              </a:ext>
            </a:extLst>
          </p:cNvPr>
          <p:cNvSpPr>
            <a:spLocks noGrp="1"/>
          </p:cNvSpPr>
          <p:nvPr>
            <p:ph type="dt" sz="half" idx="10"/>
          </p:nvPr>
        </p:nvSpPr>
        <p:spPr/>
        <p:txBody>
          <a:bodyPr/>
          <a:lstStyle/>
          <a:p>
            <a:pPr>
              <a:defRPr/>
            </a:pPr>
            <a:fld id="{C6478F44-CA4B-8F47-8400-2C19AC9A20AB}" type="datetimeFigureOut">
              <a:rPr lang="en-US" smtClean="0"/>
              <a:pPr>
                <a:defRPr/>
              </a:pPr>
              <a:t>4/8/2024</a:t>
            </a:fld>
            <a:endParaRPr lang="en-US" dirty="0"/>
          </a:p>
        </p:txBody>
      </p:sp>
      <p:sp>
        <p:nvSpPr>
          <p:cNvPr id="4" name="Footer Placeholder 3">
            <a:extLst>
              <a:ext uri="{FF2B5EF4-FFF2-40B4-BE49-F238E27FC236}">
                <a16:creationId xmlns:a16="http://schemas.microsoft.com/office/drawing/2014/main" id="{5EBBB3CA-848C-EF44-BEE5-EB67145F2B76}"/>
              </a:ext>
            </a:extLst>
          </p:cNvPr>
          <p:cNvSpPr>
            <a:spLocks noGrp="1"/>
          </p:cNvSpPr>
          <p:nvPr>
            <p:ph type="ftr" sz="quarter" idx="11"/>
          </p:nvPr>
        </p:nvSpPr>
        <p:spPr/>
        <p:txBody>
          <a:bodyPr/>
          <a:lstStyle/>
          <a:p>
            <a:pPr>
              <a:defRPr/>
            </a:pPr>
            <a:endParaRPr lang="en-US" dirty="0"/>
          </a:p>
        </p:txBody>
      </p:sp>
      <p:sp>
        <p:nvSpPr>
          <p:cNvPr id="5" name="Slide Number Placeholder 4">
            <a:extLst>
              <a:ext uri="{FF2B5EF4-FFF2-40B4-BE49-F238E27FC236}">
                <a16:creationId xmlns:a16="http://schemas.microsoft.com/office/drawing/2014/main" id="{BADB6E47-510B-8542-8D2A-81F475B8DED3}"/>
              </a:ext>
            </a:extLst>
          </p:cNvPr>
          <p:cNvSpPr>
            <a:spLocks noGrp="1"/>
          </p:cNvSpPr>
          <p:nvPr>
            <p:ph type="sldNum" sz="quarter" idx="12"/>
          </p:nvPr>
        </p:nvSpPr>
        <p:spPr/>
        <p:txBody>
          <a:bodyPr/>
          <a:lstStyle/>
          <a:p>
            <a:pPr>
              <a:defRPr/>
            </a:pPr>
            <a:fld id="{A68DF897-BF7D-364E-94C4-DBD7D61CD3A9}" type="slidenum">
              <a:rPr lang="en-US" smtClean="0"/>
              <a:pPr>
                <a:defRPr/>
              </a:pPr>
              <a:t>‹#›</a:t>
            </a:fld>
            <a:endParaRPr lang="en-US" dirty="0"/>
          </a:p>
        </p:txBody>
      </p:sp>
    </p:spTree>
    <p:extLst>
      <p:ext uri="{BB962C8B-B14F-4D97-AF65-F5344CB8AC3E}">
        <p14:creationId xmlns:p14="http://schemas.microsoft.com/office/powerpoint/2010/main" val="386906350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UCL Table 2">
    <p:spTree>
      <p:nvGrpSpPr>
        <p:cNvPr id="1" name=""/>
        <p:cNvGrpSpPr/>
        <p:nvPr/>
      </p:nvGrpSpPr>
      <p:grpSpPr>
        <a:xfrm>
          <a:off x="0" y="0"/>
          <a:ext cx="0" cy="0"/>
          <a:chOff x="0" y="0"/>
          <a:chExt cx="0" cy="0"/>
        </a:xfrm>
      </p:grpSpPr>
      <p:sp>
        <p:nvSpPr>
          <p:cNvPr id="2" name="Main Headline" descr="Headline">
            <a:extLst>
              <a:ext uri="{FF2B5EF4-FFF2-40B4-BE49-F238E27FC236}">
                <a16:creationId xmlns:a16="http://schemas.microsoft.com/office/drawing/2014/main" id="{D136E2B9-C028-5142-BBB3-807BD19349DB}"/>
              </a:ext>
            </a:extLst>
          </p:cNvPr>
          <p:cNvSpPr>
            <a:spLocks noGrp="1"/>
          </p:cNvSpPr>
          <p:nvPr>
            <p:ph type="title" hasCustomPrompt="1"/>
          </p:nvPr>
        </p:nvSpPr>
        <p:spPr>
          <a:xfrm>
            <a:off x="360000" y="899999"/>
            <a:ext cx="8999900" cy="1368000"/>
          </a:xfrm>
        </p:spPr>
        <p:txBody>
          <a:bodyPr/>
          <a:lstStyle/>
          <a:p>
            <a:r>
              <a:rPr lang="en-US" dirty="0"/>
              <a:t>Main headline, Arial 44pt bold</a:t>
            </a:r>
          </a:p>
        </p:txBody>
      </p:sp>
      <p:sp>
        <p:nvSpPr>
          <p:cNvPr id="7" name="Table" descr="Text / Table">
            <a:extLst>
              <a:ext uri="{FF2B5EF4-FFF2-40B4-BE49-F238E27FC236}">
                <a16:creationId xmlns:a16="http://schemas.microsoft.com/office/drawing/2014/main" id="{01422A73-1E05-8B44-93EA-70AD3FCEEC9E}"/>
              </a:ext>
            </a:extLst>
          </p:cNvPr>
          <p:cNvSpPr>
            <a:spLocks noGrp="1"/>
          </p:cNvSpPr>
          <p:nvPr>
            <p:ph type="tbl" sz="quarter" idx="14" hasCustomPrompt="1"/>
          </p:nvPr>
        </p:nvSpPr>
        <p:spPr>
          <a:xfrm>
            <a:off x="360363" y="2286001"/>
            <a:ext cx="11553825" cy="4073524"/>
          </a:xfrm>
        </p:spPr>
        <p:txBody>
          <a:bodyPr/>
          <a:lstStyle/>
          <a:p>
            <a:r>
              <a:rPr lang="en-GB" dirty="0"/>
              <a:t>Click to add table</a:t>
            </a:r>
            <a:endParaRPr lang="en-US" dirty="0"/>
          </a:p>
        </p:txBody>
      </p:sp>
      <p:sp>
        <p:nvSpPr>
          <p:cNvPr id="9" name="Text">
            <a:extLst>
              <a:ext uri="{FF2B5EF4-FFF2-40B4-BE49-F238E27FC236}">
                <a16:creationId xmlns:a16="http://schemas.microsoft.com/office/drawing/2014/main" id="{AD015BAE-CDFB-0848-8398-8E01CAEBAAEC}"/>
              </a:ext>
            </a:extLst>
          </p:cNvPr>
          <p:cNvSpPr>
            <a:spLocks noGrp="1"/>
          </p:cNvSpPr>
          <p:nvPr>
            <p:ph type="body" sz="quarter" idx="13"/>
          </p:nvPr>
        </p:nvSpPr>
        <p:spPr>
          <a:xfrm>
            <a:off x="360000" y="3451091"/>
            <a:ext cx="2610000" cy="2894291"/>
          </a:xfrm>
          <a:noFill/>
        </p:spPr>
        <p:txBody>
          <a:bodyPr lIns="0" tIns="0" rIns="0" bIns="0"/>
          <a:lstStyle>
            <a:lvl1pPr>
              <a:defRPr sz="1800"/>
            </a:lvl1pPr>
            <a:lvl2pPr>
              <a:buFontTx/>
              <a:buNone/>
              <a:defRPr/>
            </a:lvl2pPr>
          </a:lstStyle>
          <a:p>
            <a:pPr lvl="0"/>
            <a:r>
              <a:rPr lang="en-US"/>
              <a:t>Click to edit Master text styles</a:t>
            </a:r>
          </a:p>
        </p:txBody>
      </p:sp>
      <p:sp>
        <p:nvSpPr>
          <p:cNvPr id="3" name="Date Placeholder 2">
            <a:extLst>
              <a:ext uri="{FF2B5EF4-FFF2-40B4-BE49-F238E27FC236}">
                <a16:creationId xmlns:a16="http://schemas.microsoft.com/office/drawing/2014/main" id="{06E4EAF8-165C-2D4A-9B32-495E40A0715F}"/>
              </a:ext>
            </a:extLst>
          </p:cNvPr>
          <p:cNvSpPr>
            <a:spLocks noGrp="1"/>
          </p:cNvSpPr>
          <p:nvPr>
            <p:ph type="dt" sz="half" idx="10"/>
          </p:nvPr>
        </p:nvSpPr>
        <p:spPr/>
        <p:txBody>
          <a:bodyPr/>
          <a:lstStyle/>
          <a:p>
            <a:pPr>
              <a:defRPr/>
            </a:pPr>
            <a:fld id="{C6478F44-CA4B-8F47-8400-2C19AC9A20AB}" type="datetimeFigureOut">
              <a:rPr lang="en-US" smtClean="0"/>
              <a:pPr>
                <a:defRPr/>
              </a:pPr>
              <a:t>4/8/2024</a:t>
            </a:fld>
            <a:endParaRPr lang="en-US" dirty="0"/>
          </a:p>
        </p:txBody>
      </p:sp>
      <p:sp>
        <p:nvSpPr>
          <p:cNvPr id="4" name="Footer Placeholder 3">
            <a:extLst>
              <a:ext uri="{FF2B5EF4-FFF2-40B4-BE49-F238E27FC236}">
                <a16:creationId xmlns:a16="http://schemas.microsoft.com/office/drawing/2014/main" id="{5EBBB3CA-848C-EF44-BEE5-EB67145F2B76}"/>
              </a:ext>
            </a:extLst>
          </p:cNvPr>
          <p:cNvSpPr>
            <a:spLocks noGrp="1"/>
          </p:cNvSpPr>
          <p:nvPr>
            <p:ph type="ftr" sz="quarter" idx="11"/>
          </p:nvPr>
        </p:nvSpPr>
        <p:spPr/>
        <p:txBody>
          <a:bodyPr/>
          <a:lstStyle/>
          <a:p>
            <a:pPr>
              <a:defRPr/>
            </a:pPr>
            <a:endParaRPr lang="en-US" dirty="0"/>
          </a:p>
        </p:txBody>
      </p:sp>
      <p:sp>
        <p:nvSpPr>
          <p:cNvPr id="5" name="Slide Number Placeholder 4">
            <a:extLst>
              <a:ext uri="{FF2B5EF4-FFF2-40B4-BE49-F238E27FC236}">
                <a16:creationId xmlns:a16="http://schemas.microsoft.com/office/drawing/2014/main" id="{BADB6E47-510B-8542-8D2A-81F475B8DED3}"/>
              </a:ext>
            </a:extLst>
          </p:cNvPr>
          <p:cNvSpPr>
            <a:spLocks noGrp="1"/>
          </p:cNvSpPr>
          <p:nvPr>
            <p:ph type="sldNum" sz="quarter" idx="12"/>
          </p:nvPr>
        </p:nvSpPr>
        <p:spPr/>
        <p:txBody>
          <a:bodyPr/>
          <a:lstStyle/>
          <a:p>
            <a:pPr>
              <a:defRPr/>
            </a:pPr>
            <a:fld id="{A68DF897-BF7D-364E-94C4-DBD7D61CD3A9}" type="slidenum">
              <a:rPr lang="en-US" smtClean="0"/>
              <a:pPr>
                <a:defRPr/>
              </a:pPr>
              <a:t>‹#›</a:t>
            </a:fld>
            <a:endParaRPr lang="en-US" dirty="0"/>
          </a:p>
        </p:txBody>
      </p:sp>
    </p:spTree>
    <p:extLst>
      <p:ext uri="{BB962C8B-B14F-4D97-AF65-F5344CB8AC3E}">
        <p14:creationId xmlns:p14="http://schemas.microsoft.com/office/powerpoint/2010/main" val="422470628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UCL Contact 2 column ">
    <p:spTree>
      <p:nvGrpSpPr>
        <p:cNvPr id="1" name=""/>
        <p:cNvGrpSpPr/>
        <p:nvPr/>
      </p:nvGrpSpPr>
      <p:grpSpPr>
        <a:xfrm>
          <a:off x="0" y="0"/>
          <a:ext cx="0" cy="0"/>
          <a:chOff x="0" y="0"/>
          <a:chExt cx="0" cy="0"/>
        </a:xfrm>
      </p:grpSpPr>
      <p:sp>
        <p:nvSpPr>
          <p:cNvPr id="2" name="Main Headline" descr="Headline">
            <a:extLst>
              <a:ext uri="{FF2B5EF4-FFF2-40B4-BE49-F238E27FC236}">
                <a16:creationId xmlns:a16="http://schemas.microsoft.com/office/drawing/2014/main" id="{D136E2B9-C028-5142-BBB3-807BD19349DB}"/>
              </a:ext>
            </a:extLst>
          </p:cNvPr>
          <p:cNvSpPr>
            <a:spLocks noGrp="1"/>
          </p:cNvSpPr>
          <p:nvPr>
            <p:ph type="title" hasCustomPrompt="1"/>
          </p:nvPr>
        </p:nvSpPr>
        <p:spPr>
          <a:xfrm>
            <a:off x="360000" y="899999"/>
            <a:ext cx="8999900" cy="1368000"/>
          </a:xfrm>
        </p:spPr>
        <p:txBody>
          <a:bodyPr/>
          <a:lstStyle/>
          <a:p>
            <a:r>
              <a:rPr lang="en-GB" dirty="0"/>
              <a:t>Useful links &amp; contact details</a:t>
            </a:r>
            <a:endParaRPr lang="en-US" dirty="0"/>
          </a:p>
        </p:txBody>
      </p:sp>
      <p:sp>
        <p:nvSpPr>
          <p:cNvPr id="21" name="Text" descr="Text">
            <a:extLst>
              <a:ext uri="{FF2B5EF4-FFF2-40B4-BE49-F238E27FC236}">
                <a16:creationId xmlns:a16="http://schemas.microsoft.com/office/drawing/2014/main" id="{82579D70-1A08-DC42-8CE8-ACA8360A7F42}"/>
              </a:ext>
            </a:extLst>
          </p:cNvPr>
          <p:cNvSpPr>
            <a:spLocks noGrp="1"/>
          </p:cNvSpPr>
          <p:nvPr>
            <p:ph type="body" sz="quarter" idx="13"/>
          </p:nvPr>
        </p:nvSpPr>
        <p:spPr>
          <a:xfrm>
            <a:off x="360000" y="2412000"/>
            <a:ext cx="5399088" cy="3600000"/>
          </a:xfrm>
        </p:spPr>
        <p:txBody>
          <a:bodyPr/>
          <a:lstStyle>
            <a:lvl1pPr marL="180975" indent="-169863">
              <a:tabLst/>
              <a:defRPr sz="2400">
                <a:latin typeface="+mn-lt"/>
              </a:defRPr>
            </a:lvl1pPr>
          </a:lstStyle>
          <a:p>
            <a:pPr lvl="0"/>
            <a:r>
              <a:rPr lang="en-US"/>
              <a:t>Click to edit Master text styles</a:t>
            </a:r>
          </a:p>
        </p:txBody>
      </p:sp>
      <p:sp>
        <p:nvSpPr>
          <p:cNvPr id="22" name="Text" descr="Text">
            <a:extLst>
              <a:ext uri="{FF2B5EF4-FFF2-40B4-BE49-F238E27FC236}">
                <a16:creationId xmlns:a16="http://schemas.microsoft.com/office/drawing/2014/main" id="{82B359B7-CB0C-544C-88EE-891FC732EECE}"/>
              </a:ext>
            </a:extLst>
          </p:cNvPr>
          <p:cNvSpPr>
            <a:spLocks noGrp="1"/>
          </p:cNvSpPr>
          <p:nvPr>
            <p:ph type="body" sz="quarter" idx="14"/>
          </p:nvPr>
        </p:nvSpPr>
        <p:spPr>
          <a:xfrm>
            <a:off x="5940000" y="2412000"/>
            <a:ext cx="5399088" cy="3600000"/>
          </a:xfrm>
        </p:spPr>
        <p:txBody>
          <a:bodyPr/>
          <a:lstStyle>
            <a:lvl1pPr marL="180975" indent="-169863">
              <a:tabLst/>
              <a:defRPr sz="2400">
                <a:latin typeface="+mn-lt"/>
              </a:defRPr>
            </a:lvl1pPr>
          </a:lstStyle>
          <a:p>
            <a:pPr lvl="0"/>
            <a:r>
              <a:rPr lang="en-US" sz="2400">
                <a:latin typeface="Arial" panose="020B0604020202020204" pitchFamily="34" charset="0"/>
                <a:cs typeface="Arial" panose="020B0604020202020204" pitchFamily="34" charset="0"/>
              </a:rPr>
              <a:t>Click to edit Master text styles</a:t>
            </a:r>
          </a:p>
        </p:txBody>
      </p:sp>
      <p:sp>
        <p:nvSpPr>
          <p:cNvPr id="3" name="Date Placeholder 2">
            <a:extLst>
              <a:ext uri="{FF2B5EF4-FFF2-40B4-BE49-F238E27FC236}">
                <a16:creationId xmlns:a16="http://schemas.microsoft.com/office/drawing/2014/main" id="{06E4EAF8-165C-2D4A-9B32-495E40A0715F}"/>
              </a:ext>
            </a:extLst>
          </p:cNvPr>
          <p:cNvSpPr>
            <a:spLocks noGrp="1"/>
          </p:cNvSpPr>
          <p:nvPr>
            <p:ph type="dt" sz="half" idx="10"/>
          </p:nvPr>
        </p:nvSpPr>
        <p:spPr/>
        <p:txBody>
          <a:bodyPr/>
          <a:lstStyle/>
          <a:p>
            <a:pPr>
              <a:defRPr/>
            </a:pPr>
            <a:fld id="{C6478F44-CA4B-8F47-8400-2C19AC9A20AB}" type="datetimeFigureOut">
              <a:rPr lang="en-US" smtClean="0"/>
              <a:pPr>
                <a:defRPr/>
              </a:pPr>
              <a:t>4/8/2024</a:t>
            </a:fld>
            <a:endParaRPr lang="en-US" dirty="0"/>
          </a:p>
        </p:txBody>
      </p:sp>
      <p:sp>
        <p:nvSpPr>
          <p:cNvPr id="4" name="Footer Placeholder 3">
            <a:extLst>
              <a:ext uri="{FF2B5EF4-FFF2-40B4-BE49-F238E27FC236}">
                <a16:creationId xmlns:a16="http://schemas.microsoft.com/office/drawing/2014/main" id="{5EBBB3CA-848C-EF44-BEE5-EB67145F2B76}"/>
              </a:ext>
            </a:extLst>
          </p:cNvPr>
          <p:cNvSpPr>
            <a:spLocks noGrp="1"/>
          </p:cNvSpPr>
          <p:nvPr>
            <p:ph type="ftr" sz="quarter" idx="11"/>
          </p:nvPr>
        </p:nvSpPr>
        <p:spPr/>
        <p:txBody>
          <a:bodyPr/>
          <a:lstStyle/>
          <a:p>
            <a:pPr>
              <a:defRPr/>
            </a:pPr>
            <a:endParaRPr lang="en-US" dirty="0"/>
          </a:p>
        </p:txBody>
      </p:sp>
      <p:sp>
        <p:nvSpPr>
          <p:cNvPr id="5" name="Slide Number Placeholder 4">
            <a:extLst>
              <a:ext uri="{FF2B5EF4-FFF2-40B4-BE49-F238E27FC236}">
                <a16:creationId xmlns:a16="http://schemas.microsoft.com/office/drawing/2014/main" id="{BADB6E47-510B-8542-8D2A-81F475B8DED3}"/>
              </a:ext>
            </a:extLst>
          </p:cNvPr>
          <p:cNvSpPr>
            <a:spLocks noGrp="1"/>
          </p:cNvSpPr>
          <p:nvPr>
            <p:ph type="sldNum" sz="quarter" idx="12"/>
          </p:nvPr>
        </p:nvSpPr>
        <p:spPr/>
        <p:txBody>
          <a:bodyPr/>
          <a:lstStyle/>
          <a:p>
            <a:pPr>
              <a:defRPr/>
            </a:pPr>
            <a:fld id="{A68DF897-BF7D-364E-94C4-DBD7D61CD3A9}" type="slidenum">
              <a:rPr lang="en-US" smtClean="0"/>
              <a:pPr>
                <a:defRPr/>
              </a:pPr>
              <a:t>‹#›</a:t>
            </a:fld>
            <a:endParaRPr lang="en-US" dirty="0"/>
          </a:p>
        </p:txBody>
      </p:sp>
    </p:spTree>
    <p:extLst>
      <p:ext uri="{BB962C8B-B14F-4D97-AF65-F5344CB8AC3E}">
        <p14:creationId xmlns:p14="http://schemas.microsoft.com/office/powerpoint/2010/main" val="352133188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0EB3BEFB-B30C-2280-DEDC-2DC9A9EE81FA}"/>
              </a:ext>
            </a:extLst>
          </p:cNvPr>
          <p:cNvSpPr>
            <a:spLocks noGrp="1"/>
          </p:cNvSpPr>
          <p:nvPr>
            <p:ph type="dt" sz="half" idx="10"/>
          </p:nvPr>
        </p:nvSpPr>
        <p:spPr/>
        <p:txBody>
          <a:bodyPr/>
          <a:lstStyle/>
          <a:p>
            <a:fld id="{209AC98C-50C1-4B68-A029-D11A3FF90DD9}" type="datetimeFigureOut">
              <a:rPr lang="en-GB" smtClean="0"/>
              <a:t>08/04/2024</a:t>
            </a:fld>
            <a:endParaRPr lang="en-GB"/>
          </a:p>
        </p:txBody>
      </p:sp>
      <p:sp>
        <p:nvSpPr>
          <p:cNvPr id="3" name="Footer Placeholder 2">
            <a:extLst>
              <a:ext uri="{FF2B5EF4-FFF2-40B4-BE49-F238E27FC236}">
                <a16:creationId xmlns:a16="http://schemas.microsoft.com/office/drawing/2014/main" id="{324EC55A-9013-5F32-E7E4-1376B2F84F9A}"/>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D19C308F-AB57-B0F3-52CF-56EE1C4CC931}"/>
              </a:ext>
            </a:extLst>
          </p:cNvPr>
          <p:cNvSpPr>
            <a:spLocks noGrp="1"/>
          </p:cNvSpPr>
          <p:nvPr>
            <p:ph type="sldNum" sz="quarter" idx="12"/>
          </p:nvPr>
        </p:nvSpPr>
        <p:spPr/>
        <p:txBody>
          <a:bodyPr/>
          <a:lstStyle/>
          <a:p>
            <a:fld id="{82E1AF7D-0434-4286-B1FB-ACCED54D6C51}" type="slidenum">
              <a:rPr lang="en-GB" smtClean="0"/>
              <a:t>‹#›</a:t>
            </a:fld>
            <a:endParaRPr lang="en-GB"/>
          </a:p>
        </p:txBody>
      </p:sp>
    </p:spTree>
    <p:extLst>
      <p:ext uri="{BB962C8B-B14F-4D97-AF65-F5344CB8AC3E}">
        <p14:creationId xmlns:p14="http://schemas.microsoft.com/office/powerpoint/2010/main" val="149367302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UCL Title slide 3">
    <p:spTree>
      <p:nvGrpSpPr>
        <p:cNvPr id="1" name=""/>
        <p:cNvGrpSpPr/>
        <p:nvPr/>
      </p:nvGrpSpPr>
      <p:grpSpPr>
        <a:xfrm>
          <a:off x="0" y="0"/>
          <a:ext cx="0" cy="0"/>
          <a:chOff x="0" y="0"/>
          <a:chExt cx="0" cy="0"/>
        </a:xfrm>
      </p:grpSpPr>
      <p:sp>
        <p:nvSpPr>
          <p:cNvPr id="13" name="Background">
            <a:extLst>
              <a:ext uri="{FF2B5EF4-FFF2-40B4-BE49-F238E27FC236}">
                <a16:creationId xmlns:a16="http://schemas.microsoft.com/office/drawing/2014/main" id="{7E0FC6D2-4499-5C4C-8C93-C7590708B796}"/>
              </a:ext>
            </a:extLst>
          </p:cNvPr>
          <p:cNvSpPr/>
          <p:nvPr userDrawn="1"/>
        </p:nvSpPr>
        <p:spPr>
          <a:xfrm>
            <a:off x="0" y="0"/>
            <a:ext cx="12192000" cy="1425039"/>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Picture" descr="Image">
            <a:extLst>
              <a:ext uri="{FF2B5EF4-FFF2-40B4-BE49-F238E27FC236}">
                <a16:creationId xmlns:a16="http://schemas.microsoft.com/office/drawing/2014/main" id="{D7C34FC0-F8B1-D041-9578-733D7F3C687D}"/>
              </a:ext>
            </a:extLst>
          </p:cNvPr>
          <p:cNvSpPr>
            <a:spLocks noGrp="1"/>
          </p:cNvSpPr>
          <p:nvPr>
            <p:ph type="pic" sz="quarter" idx="12" hasCustomPrompt="1"/>
          </p:nvPr>
        </p:nvSpPr>
        <p:spPr>
          <a:xfrm>
            <a:off x="0" y="1440000"/>
            <a:ext cx="12192000" cy="5421086"/>
          </a:xfrm>
          <a:ln>
            <a:noFill/>
          </a:ln>
        </p:spPr>
        <p:txBody>
          <a:bodyPr anchor="b" anchorCtr="0"/>
          <a:lstStyle>
            <a:lvl1pPr marL="11112" indent="0" algn="ctr">
              <a:buNone/>
              <a:defRPr sz="2400"/>
            </a:lvl1pPr>
          </a:lstStyle>
          <a:p>
            <a:r>
              <a:rPr lang="en-GB" dirty="0"/>
              <a:t>Click to add picture</a:t>
            </a:r>
            <a:br>
              <a:rPr lang="en-GB" dirty="0"/>
            </a:br>
            <a:endParaRPr lang="en-GB" dirty="0"/>
          </a:p>
          <a:p>
            <a:endParaRPr lang="en-US" dirty="0"/>
          </a:p>
          <a:p>
            <a:endParaRPr lang="en-US" dirty="0"/>
          </a:p>
          <a:p>
            <a:endParaRPr lang="en-US" dirty="0"/>
          </a:p>
        </p:txBody>
      </p:sp>
      <p:sp>
        <p:nvSpPr>
          <p:cNvPr id="10" name="Main Headline" descr="Headline">
            <a:extLst>
              <a:ext uri="{FF2B5EF4-FFF2-40B4-BE49-F238E27FC236}">
                <a16:creationId xmlns:a16="http://schemas.microsoft.com/office/drawing/2014/main" id="{5F848594-69CD-DA4E-BB25-23F671A7C1BC}"/>
              </a:ext>
            </a:extLst>
          </p:cNvPr>
          <p:cNvSpPr>
            <a:spLocks noGrp="1"/>
          </p:cNvSpPr>
          <p:nvPr>
            <p:ph type="title" hasCustomPrompt="1"/>
          </p:nvPr>
        </p:nvSpPr>
        <p:spPr>
          <a:xfrm>
            <a:off x="0" y="1549105"/>
            <a:ext cx="7560000" cy="2340000"/>
          </a:xfrm>
          <a:solidFill>
            <a:srgbClr val="FFFFFF"/>
          </a:solidFill>
        </p:spPr>
        <p:txBody>
          <a:bodyPr lIns="360000" tIns="180000"/>
          <a:lstStyle>
            <a:lvl1pPr>
              <a:defRPr baseline="0">
                <a:solidFill>
                  <a:srgbClr val="000000"/>
                </a:solidFill>
              </a:defRPr>
            </a:lvl1pPr>
          </a:lstStyle>
          <a:p>
            <a:r>
              <a:rPr lang="en-US" dirty="0"/>
              <a:t>Main headline,</a:t>
            </a:r>
            <a:br>
              <a:rPr lang="en-US" dirty="0"/>
            </a:br>
            <a:r>
              <a:rPr lang="en-US" dirty="0"/>
              <a:t>Arial 44pt bold</a:t>
            </a:r>
          </a:p>
        </p:txBody>
      </p:sp>
      <p:sp>
        <p:nvSpPr>
          <p:cNvPr id="5" name="Sub Heading" descr="Sub heading">
            <a:extLst>
              <a:ext uri="{FF2B5EF4-FFF2-40B4-BE49-F238E27FC236}">
                <a16:creationId xmlns:a16="http://schemas.microsoft.com/office/drawing/2014/main" id="{D5AB2EC5-97D3-8D44-BB0B-9125E87D1F9D}"/>
              </a:ext>
            </a:extLst>
          </p:cNvPr>
          <p:cNvSpPr>
            <a:spLocks noGrp="1"/>
          </p:cNvSpPr>
          <p:nvPr>
            <p:ph type="body" sz="quarter" idx="11"/>
          </p:nvPr>
        </p:nvSpPr>
        <p:spPr>
          <a:xfrm>
            <a:off x="359999" y="3239999"/>
            <a:ext cx="6840000" cy="651777"/>
          </a:xfrm>
        </p:spPr>
        <p:txBody>
          <a:bodyPr/>
          <a:lstStyle>
            <a:lvl1pPr marL="0" marR="0" indent="0" algn="l" defTabSz="914400" rtl="0" eaLnBrk="0" fontAlgn="base" latinLnBrk="0" hangingPunct="0">
              <a:lnSpc>
                <a:spcPct val="100000"/>
              </a:lnSpc>
              <a:spcBef>
                <a:spcPct val="0"/>
              </a:spcBef>
              <a:spcAft>
                <a:spcPct val="0"/>
              </a:spcAft>
              <a:buClrTx/>
              <a:buSzTx/>
              <a:buFontTx/>
              <a:buNone/>
              <a:tabLst/>
              <a:defRPr/>
            </a:lvl1pPr>
          </a:lstStyle>
          <a:p>
            <a:pPr marL="0" marR="0" lvl="0" indent="0" algn="l" defTabSz="914400" rtl="0" eaLnBrk="0" fontAlgn="base" latinLnBrk="0" hangingPunct="0">
              <a:lnSpc>
                <a:spcPct val="100000"/>
              </a:lnSpc>
              <a:spcBef>
                <a:spcPct val="0"/>
              </a:spcBef>
              <a:spcAft>
                <a:spcPct val="0"/>
              </a:spcAft>
              <a:buClrTx/>
              <a:buSzTx/>
              <a:buFontTx/>
              <a:buNone/>
              <a:tabLst/>
              <a:defRPr/>
            </a:pPr>
            <a:r>
              <a:rPr lang="en-US" sz="3600" baseline="0">
                <a:solidFill>
                  <a:schemeClr val="tx1"/>
                </a:solidFill>
                <a:latin typeface="Arial" panose="020B0604020202020204" pitchFamily="34" charset="0"/>
                <a:cs typeface="Arial" panose="020B0604020202020204" pitchFamily="34" charset="0"/>
              </a:rPr>
              <a:t>Click to edit Master text styles</a:t>
            </a:r>
          </a:p>
        </p:txBody>
      </p:sp>
      <p:pic>
        <p:nvPicPr>
          <p:cNvPr id="3" name="UCL Branding">
            <a:extLst>
              <a:ext uri="{FF2B5EF4-FFF2-40B4-BE49-F238E27FC236}">
                <a16:creationId xmlns:a16="http://schemas.microsoft.com/office/drawing/2014/main" id="{8EF7D8FB-90E8-3F0D-5D94-7D3A1FE3995E}"/>
              </a:ext>
            </a:extLst>
          </p:cNvPr>
          <p:cNvPicPr>
            <a:picLocks noChangeAspect="1"/>
          </p:cNvPicPr>
          <p:nvPr userDrawn="1"/>
        </p:nvPicPr>
        <p:blipFill>
          <a:blip r:embed="rId2"/>
          <a:srcRect/>
          <a:stretch/>
        </p:blipFill>
        <p:spPr>
          <a:xfrm>
            <a:off x="-1" y="0"/>
            <a:ext cx="12193200" cy="1342371"/>
          </a:xfrm>
          <a:prstGeom prst="rect">
            <a:avLst/>
          </a:prstGeom>
        </p:spPr>
      </p:pic>
      <p:sp>
        <p:nvSpPr>
          <p:cNvPr id="4" name="Faculty, Department title">
            <a:extLst>
              <a:ext uri="{FF2B5EF4-FFF2-40B4-BE49-F238E27FC236}">
                <a16:creationId xmlns:a16="http://schemas.microsoft.com/office/drawing/2014/main" id="{B4D8C0F7-7B47-3491-FD4C-78F4445EA94B}"/>
              </a:ext>
            </a:extLst>
          </p:cNvPr>
          <p:cNvSpPr>
            <a:spLocks noGrp="1"/>
          </p:cNvSpPr>
          <p:nvPr>
            <p:ph type="body" sz="quarter" idx="10" hasCustomPrompt="1"/>
          </p:nvPr>
        </p:nvSpPr>
        <p:spPr>
          <a:xfrm>
            <a:off x="360000" y="360000"/>
            <a:ext cx="5760000" cy="720000"/>
          </a:xfrm>
        </p:spPr>
        <p:txBody>
          <a:bodyPr/>
          <a:lstStyle>
            <a:lvl1pPr marL="11112" indent="0">
              <a:buNone/>
              <a:defRPr sz="1400" b="1" i="0" cap="none" baseline="0">
                <a:solidFill>
                  <a:srgbClr val="FFFFFF"/>
                </a:solidFill>
                <a:latin typeface="+mj-lt"/>
              </a:defRPr>
            </a:lvl1pPr>
          </a:lstStyle>
          <a:p>
            <a:pPr lvl="0"/>
            <a:r>
              <a:rPr lang="en-GB" dirty="0"/>
              <a:t>Faculty, Department</a:t>
            </a:r>
          </a:p>
          <a:p>
            <a:pPr lvl="0"/>
            <a:endParaRPr lang="en-GB" dirty="0"/>
          </a:p>
          <a:p>
            <a:pPr lvl="0"/>
            <a:endParaRPr lang="en-GB" dirty="0"/>
          </a:p>
        </p:txBody>
      </p:sp>
    </p:spTree>
    <p:extLst>
      <p:ext uri="{BB962C8B-B14F-4D97-AF65-F5344CB8AC3E}">
        <p14:creationId xmlns:p14="http://schemas.microsoft.com/office/powerpoint/2010/main" val="252369554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09EFA3-E38B-16DA-476A-984FB8B4A7CB}"/>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817337EC-42DA-B4BB-217D-C3FBEDBB854D}"/>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AF513EF8-2E3D-8EDE-CDFF-433F423FE892}"/>
              </a:ext>
            </a:extLst>
          </p:cNvPr>
          <p:cNvSpPr>
            <a:spLocks noGrp="1"/>
          </p:cNvSpPr>
          <p:nvPr>
            <p:ph type="dt" sz="half" idx="10"/>
          </p:nvPr>
        </p:nvSpPr>
        <p:spPr/>
        <p:txBody>
          <a:bodyPr/>
          <a:lstStyle/>
          <a:p>
            <a:fld id="{209AC98C-50C1-4B68-A029-D11A3FF90DD9}" type="datetimeFigureOut">
              <a:rPr lang="en-GB" smtClean="0"/>
              <a:t>08/04/2024</a:t>
            </a:fld>
            <a:endParaRPr lang="en-GB"/>
          </a:p>
        </p:txBody>
      </p:sp>
      <p:sp>
        <p:nvSpPr>
          <p:cNvPr id="5" name="Footer Placeholder 4">
            <a:extLst>
              <a:ext uri="{FF2B5EF4-FFF2-40B4-BE49-F238E27FC236}">
                <a16:creationId xmlns:a16="http://schemas.microsoft.com/office/drawing/2014/main" id="{B2187115-59D6-3BF8-00C4-C411ECBC7E12}"/>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7B87737C-6C37-257B-297A-9CF2A36A6264}"/>
              </a:ext>
            </a:extLst>
          </p:cNvPr>
          <p:cNvSpPr>
            <a:spLocks noGrp="1"/>
          </p:cNvSpPr>
          <p:nvPr>
            <p:ph type="sldNum" sz="quarter" idx="12"/>
          </p:nvPr>
        </p:nvSpPr>
        <p:spPr/>
        <p:txBody>
          <a:bodyPr/>
          <a:lstStyle/>
          <a:p>
            <a:fld id="{82E1AF7D-0434-4286-B1FB-ACCED54D6C51}" type="slidenum">
              <a:rPr lang="en-GB" smtClean="0"/>
              <a:t>‹#›</a:t>
            </a:fld>
            <a:endParaRPr lang="en-GB"/>
          </a:p>
        </p:txBody>
      </p:sp>
    </p:spTree>
    <p:extLst>
      <p:ext uri="{BB962C8B-B14F-4D97-AF65-F5344CB8AC3E}">
        <p14:creationId xmlns:p14="http://schemas.microsoft.com/office/powerpoint/2010/main" val="372632137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D79122-CD48-17FF-7B2C-C21891155D6C}"/>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7E27DB85-1451-7EA7-999F-B25906756412}"/>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FE45E4AA-E214-2D46-1C4C-869A28DF7EC5}"/>
              </a:ext>
            </a:extLst>
          </p:cNvPr>
          <p:cNvSpPr>
            <a:spLocks noGrp="1"/>
          </p:cNvSpPr>
          <p:nvPr>
            <p:ph type="dt" sz="half" idx="10"/>
          </p:nvPr>
        </p:nvSpPr>
        <p:spPr/>
        <p:txBody>
          <a:bodyPr/>
          <a:lstStyle/>
          <a:p>
            <a:fld id="{209AC98C-50C1-4B68-A029-D11A3FF90DD9}" type="datetimeFigureOut">
              <a:rPr lang="en-GB" smtClean="0"/>
              <a:t>08/04/2024</a:t>
            </a:fld>
            <a:endParaRPr lang="en-GB"/>
          </a:p>
        </p:txBody>
      </p:sp>
      <p:sp>
        <p:nvSpPr>
          <p:cNvPr id="5" name="Footer Placeholder 4">
            <a:extLst>
              <a:ext uri="{FF2B5EF4-FFF2-40B4-BE49-F238E27FC236}">
                <a16:creationId xmlns:a16="http://schemas.microsoft.com/office/drawing/2014/main" id="{A39C07BF-C2E0-CE29-36C7-16C14AC65CD1}"/>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B0E97FB8-9F09-9E88-01E9-4E4D9AFD0890}"/>
              </a:ext>
            </a:extLst>
          </p:cNvPr>
          <p:cNvSpPr>
            <a:spLocks noGrp="1"/>
          </p:cNvSpPr>
          <p:nvPr>
            <p:ph type="sldNum" sz="quarter" idx="12"/>
          </p:nvPr>
        </p:nvSpPr>
        <p:spPr/>
        <p:txBody>
          <a:bodyPr/>
          <a:lstStyle/>
          <a:p>
            <a:fld id="{82E1AF7D-0434-4286-B1FB-ACCED54D6C51}" type="slidenum">
              <a:rPr lang="en-GB" smtClean="0"/>
              <a:t>‹#›</a:t>
            </a:fld>
            <a:endParaRPr lang="en-GB"/>
          </a:p>
        </p:txBody>
      </p:sp>
    </p:spTree>
    <p:extLst>
      <p:ext uri="{BB962C8B-B14F-4D97-AF65-F5344CB8AC3E}">
        <p14:creationId xmlns:p14="http://schemas.microsoft.com/office/powerpoint/2010/main" val="387969817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0E6578B-CD85-4BF1-A729-E8E8079B595F}"/>
              </a:ext>
            </a:extLst>
          </p:cNvPr>
          <p:cNvSpPr>
            <a:spLocks noGrp="1"/>
          </p:cNvSpPr>
          <p:nvPr>
            <p:ph type="title"/>
          </p:nvPr>
        </p:nvSpPr>
        <p:spPr>
          <a:xfrm>
            <a:off x="715383" y="1709738"/>
            <a:ext cx="10632067"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A58448C1-C13F-4826-8347-EEB00A6643D6}"/>
              </a:ext>
            </a:extLst>
          </p:cNvPr>
          <p:cNvSpPr>
            <a:spLocks noGrp="1"/>
          </p:cNvSpPr>
          <p:nvPr>
            <p:ph type="body" idx="1"/>
          </p:nvPr>
        </p:nvSpPr>
        <p:spPr>
          <a:xfrm>
            <a:off x="715383" y="4589463"/>
            <a:ext cx="10632067"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5806546A-957F-4C4D-9744-1177AD258E10}"/>
              </a:ext>
            </a:extLst>
          </p:cNvPr>
          <p:cNvSpPr>
            <a:spLocks noGrp="1"/>
          </p:cNvSpPr>
          <p:nvPr>
            <p:ph type="dt" sz="half" idx="10"/>
          </p:nvPr>
        </p:nvSpPr>
        <p:spPr/>
        <p:txBody>
          <a:bodyPr/>
          <a:lstStyle/>
          <a:p>
            <a:fld id="{66E20BAB-D1DB-4DC1-908A-9B5E73715905}" type="datetime1">
              <a:rPr lang="en-US" smtClean="0"/>
              <a:t>4/8/2024</a:t>
            </a:fld>
            <a:endParaRPr lang="en-US"/>
          </a:p>
        </p:txBody>
      </p:sp>
      <p:sp>
        <p:nvSpPr>
          <p:cNvPr id="5" name="Footer Placeholder 4">
            <a:extLst>
              <a:ext uri="{FF2B5EF4-FFF2-40B4-BE49-F238E27FC236}">
                <a16:creationId xmlns:a16="http://schemas.microsoft.com/office/drawing/2014/main" id="{B1DB149C-CC63-4E3A-A83D-EF637EB51979}"/>
              </a:ext>
            </a:extLst>
          </p:cNvPr>
          <p:cNvSpPr>
            <a:spLocks noGrp="1"/>
          </p:cNvSpPr>
          <p:nvPr>
            <p:ph type="ftr" sz="quarter" idx="11"/>
          </p:nvPr>
        </p:nvSpPr>
        <p:spPr/>
        <p:txBody>
          <a:bodyPr/>
          <a:lstStyle/>
          <a:p>
            <a:r>
              <a:rPr lang="en-US"/>
              <a:t>Sample Footer Text</a:t>
            </a:r>
          </a:p>
        </p:txBody>
      </p:sp>
      <p:sp>
        <p:nvSpPr>
          <p:cNvPr id="6" name="Slide Number Placeholder 5">
            <a:extLst>
              <a:ext uri="{FF2B5EF4-FFF2-40B4-BE49-F238E27FC236}">
                <a16:creationId xmlns:a16="http://schemas.microsoft.com/office/drawing/2014/main" id="{EDB94775-7982-41EC-B584-D51224D38F77}"/>
              </a:ext>
            </a:extLst>
          </p:cNvPr>
          <p:cNvSpPr>
            <a:spLocks noGrp="1"/>
          </p:cNvSpPr>
          <p:nvPr>
            <p:ph type="sldNum" sz="quarter" idx="12"/>
          </p:nvPr>
        </p:nvSpPr>
        <p:spPr/>
        <p:txBody>
          <a:bodyPr/>
          <a:lstStyle/>
          <a:p>
            <a:fld id="{87E7843D-FF13-4365-9478-9625B70A2705}" type="slidenum">
              <a:rPr lang="en-US" smtClean="0"/>
              <a:t>‹#›</a:t>
            </a:fld>
            <a:endParaRPr lang="en-US"/>
          </a:p>
        </p:txBody>
      </p:sp>
    </p:spTree>
    <p:extLst>
      <p:ext uri="{BB962C8B-B14F-4D97-AF65-F5344CB8AC3E}">
        <p14:creationId xmlns:p14="http://schemas.microsoft.com/office/powerpoint/2010/main" val="226618602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UCL Title slide 2 - single line headline">
    <p:spTree>
      <p:nvGrpSpPr>
        <p:cNvPr id="1" name=""/>
        <p:cNvGrpSpPr/>
        <p:nvPr/>
      </p:nvGrpSpPr>
      <p:grpSpPr>
        <a:xfrm>
          <a:off x="0" y="0"/>
          <a:ext cx="0" cy="0"/>
          <a:chOff x="0" y="0"/>
          <a:chExt cx="0" cy="0"/>
        </a:xfrm>
      </p:grpSpPr>
      <p:sp>
        <p:nvSpPr>
          <p:cNvPr id="2" name="Background">
            <a:extLst>
              <a:ext uri="{FF2B5EF4-FFF2-40B4-BE49-F238E27FC236}">
                <a16:creationId xmlns:a16="http://schemas.microsoft.com/office/drawing/2014/main" id="{8FD8CE85-9178-344E-BC9E-19B545ECA60C}"/>
              </a:ext>
            </a:extLst>
          </p:cNvPr>
          <p:cNvSpPr/>
          <p:nvPr userDrawn="1"/>
        </p:nvSpPr>
        <p:spPr>
          <a:xfrm>
            <a:off x="0" y="-1"/>
            <a:ext cx="12192000" cy="2520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Main Headline" descr="Headline">
            <a:extLst>
              <a:ext uri="{FF2B5EF4-FFF2-40B4-BE49-F238E27FC236}">
                <a16:creationId xmlns:a16="http://schemas.microsoft.com/office/drawing/2014/main" id="{14916FEE-2CA1-274A-AB9A-27AE550ED61F}"/>
              </a:ext>
            </a:extLst>
          </p:cNvPr>
          <p:cNvSpPr>
            <a:spLocks noGrp="1" noChangeArrowheads="1"/>
          </p:cNvSpPr>
          <p:nvPr>
            <p:ph type="title" hasCustomPrompt="1"/>
          </p:nvPr>
        </p:nvSpPr>
        <p:spPr bwMode="auto">
          <a:xfrm>
            <a:off x="360000" y="1620000"/>
            <a:ext cx="10800690" cy="816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lvl1pPr marL="0" marR="0" indent="0" algn="l" defTabSz="914400" rtl="0" eaLnBrk="1" fontAlgn="base" latinLnBrk="0" hangingPunct="1">
              <a:lnSpc>
                <a:spcPct val="90000"/>
              </a:lnSpc>
              <a:spcBef>
                <a:spcPct val="0"/>
              </a:spcBef>
              <a:spcAft>
                <a:spcPct val="0"/>
              </a:spcAft>
              <a:buClrTx/>
              <a:buSzTx/>
              <a:buFontTx/>
              <a:buNone/>
              <a:tabLst/>
              <a:defRPr/>
            </a:lvl1pPr>
          </a:lstStyle>
          <a:p>
            <a:pPr marL="0" marR="0" lvl="0" indent="0" algn="l" defTabSz="914400" rtl="0" eaLnBrk="1" fontAlgn="base" latinLnBrk="0" hangingPunct="1">
              <a:lnSpc>
                <a:spcPct val="90000"/>
              </a:lnSpc>
              <a:spcBef>
                <a:spcPct val="0"/>
              </a:spcBef>
              <a:spcAft>
                <a:spcPct val="0"/>
              </a:spcAft>
              <a:buClrTx/>
              <a:buSzTx/>
              <a:buFontTx/>
              <a:buNone/>
              <a:tabLst/>
              <a:defRPr/>
            </a:pPr>
            <a:r>
              <a:rPr lang="en-US" dirty="0"/>
              <a:t>Main headline, Arial 44pt bold</a:t>
            </a:r>
            <a:br>
              <a:rPr lang="en-US" dirty="0"/>
            </a:br>
            <a:endParaRPr lang="en-US" altLang="en-US" dirty="0"/>
          </a:p>
        </p:txBody>
      </p:sp>
      <p:sp>
        <p:nvSpPr>
          <p:cNvPr id="11" name="Picture " descr="Image">
            <a:extLst>
              <a:ext uri="{FF2B5EF4-FFF2-40B4-BE49-F238E27FC236}">
                <a16:creationId xmlns:a16="http://schemas.microsoft.com/office/drawing/2014/main" id="{7AAB61C2-2ECC-1549-9211-9297F9B818DB}"/>
              </a:ext>
            </a:extLst>
          </p:cNvPr>
          <p:cNvSpPr>
            <a:spLocks noGrp="1"/>
          </p:cNvSpPr>
          <p:nvPr>
            <p:ph type="pic" sz="quarter" idx="12" hasCustomPrompt="1"/>
          </p:nvPr>
        </p:nvSpPr>
        <p:spPr>
          <a:xfrm>
            <a:off x="0" y="2505456"/>
            <a:ext cx="12192000" cy="4352544"/>
          </a:xfrm>
          <a:ln>
            <a:noFill/>
          </a:ln>
        </p:spPr>
        <p:txBody>
          <a:bodyPr anchor="b" anchorCtr="0"/>
          <a:lstStyle>
            <a:lvl1pPr marL="11112" indent="0" algn="ctr">
              <a:buNone/>
              <a:defRPr sz="2400"/>
            </a:lvl1pPr>
          </a:lstStyle>
          <a:p>
            <a:r>
              <a:rPr lang="en-GB" dirty="0"/>
              <a:t>Click to add picture</a:t>
            </a:r>
            <a:br>
              <a:rPr lang="en-GB" dirty="0"/>
            </a:br>
            <a:endParaRPr lang="en-GB" dirty="0"/>
          </a:p>
          <a:p>
            <a:endParaRPr lang="en-US" dirty="0"/>
          </a:p>
          <a:p>
            <a:endParaRPr lang="en-US" dirty="0"/>
          </a:p>
          <a:p>
            <a:endParaRPr lang="en-US" dirty="0"/>
          </a:p>
        </p:txBody>
      </p:sp>
      <p:pic>
        <p:nvPicPr>
          <p:cNvPr id="4" name="UCL Branding">
            <a:extLst>
              <a:ext uri="{FF2B5EF4-FFF2-40B4-BE49-F238E27FC236}">
                <a16:creationId xmlns:a16="http://schemas.microsoft.com/office/drawing/2014/main" id="{975CF373-97C2-0D3F-8BF8-4C54FE43E272}"/>
              </a:ext>
            </a:extLst>
          </p:cNvPr>
          <p:cNvPicPr>
            <a:picLocks noChangeAspect="1"/>
          </p:cNvPicPr>
          <p:nvPr userDrawn="1"/>
        </p:nvPicPr>
        <p:blipFill>
          <a:blip r:embed="rId2"/>
          <a:srcRect/>
          <a:stretch/>
        </p:blipFill>
        <p:spPr>
          <a:xfrm>
            <a:off x="-1" y="0"/>
            <a:ext cx="12193200" cy="1342371"/>
          </a:xfrm>
          <a:prstGeom prst="rect">
            <a:avLst/>
          </a:prstGeom>
        </p:spPr>
      </p:pic>
      <p:sp>
        <p:nvSpPr>
          <p:cNvPr id="5" name="Faculty, Department title">
            <a:extLst>
              <a:ext uri="{FF2B5EF4-FFF2-40B4-BE49-F238E27FC236}">
                <a16:creationId xmlns:a16="http://schemas.microsoft.com/office/drawing/2014/main" id="{CFD6DA3A-4401-EEDD-FD59-9259973B1E73}"/>
              </a:ext>
            </a:extLst>
          </p:cNvPr>
          <p:cNvSpPr>
            <a:spLocks noGrp="1"/>
          </p:cNvSpPr>
          <p:nvPr>
            <p:ph type="body" sz="quarter" idx="10" hasCustomPrompt="1"/>
          </p:nvPr>
        </p:nvSpPr>
        <p:spPr>
          <a:xfrm>
            <a:off x="360000" y="360000"/>
            <a:ext cx="5760000" cy="720000"/>
          </a:xfrm>
        </p:spPr>
        <p:txBody>
          <a:bodyPr/>
          <a:lstStyle>
            <a:lvl1pPr marL="11112" indent="0">
              <a:buNone/>
              <a:defRPr sz="1400" b="1" i="0" cap="none" baseline="0">
                <a:solidFill>
                  <a:srgbClr val="FFFFFF"/>
                </a:solidFill>
                <a:latin typeface="+mj-lt"/>
              </a:defRPr>
            </a:lvl1pPr>
          </a:lstStyle>
          <a:p>
            <a:pPr lvl="0"/>
            <a:r>
              <a:rPr lang="en-GB" dirty="0"/>
              <a:t>Faculty, Department</a:t>
            </a:r>
          </a:p>
          <a:p>
            <a:pPr lvl="0"/>
            <a:endParaRPr lang="en-GB" dirty="0"/>
          </a:p>
          <a:p>
            <a:pPr lvl="0"/>
            <a:endParaRPr lang="en-GB" dirty="0"/>
          </a:p>
        </p:txBody>
      </p:sp>
    </p:spTree>
    <p:extLst>
      <p:ext uri="{BB962C8B-B14F-4D97-AF65-F5344CB8AC3E}">
        <p14:creationId xmlns:p14="http://schemas.microsoft.com/office/powerpoint/2010/main" val="323269779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UCL Title - Double line - no image">
    <p:spTree>
      <p:nvGrpSpPr>
        <p:cNvPr id="1" name=""/>
        <p:cNvGrpSpPr/>
        <p:nvPr/>
      </p:nvGrpSpPr>
      <p:grpSpPr>
        <a:xfrm>
          <a:off x="0" y="0"/>
          <a:ext cx="0" cy="0"/>
          <a:chOff x="0" y="0"/>
          <a:chExt cx="0" cy="0"/>
        </a:xfrm>
      </p:grpSpPr>
      <p:sp>
        <p:nvSpPr>
          <p:cNvPr id="12" name="Background">
            <a:extLst>
              <a:ext uri="{FF2B5EF4-FFF2-40B4-BE49-F238E27FC236}">
                <a16:creationId xmlns:a16="http://schemas.microsoft.com/office/drawing/2014/main" id="{271759B8-0ABB-3643-884B-0A918443C549}"/>
              </a:ext>
            </a:extLst>
          </p:cNvPr>
          <p:cNvSpPr/>
          <p:nvPr userDrawn="1"/>
        </p:nvSpPr>
        <p:spPr>
          <a:xfrm>
            <a:off x="0" y="0"/>
            <a:ext cx="12192000" cy="1425039"/>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Background">
            <a:extLst>
              <a:ext uri="{FF2B5EF4-FFF2-40B4-BE49-F238E27FC236}">
                <a16:creationId xmlns:a16="http://schemas.microsoft.com/office/drawing/2014/main" id="{8FD8CE85-9178-344E-BC9E-19B545ECA60C}"/>
              </a:ext>
              <a:ext uri="{C183D7F6-B498-43B3-948B-1728B52AA6E4}">
                <adec:decorative xmlns:adec="http://schemas.microsoft.com/office/drawing/2017/decorative" val="1"/>
              </a:ext>
            </a:extLst>
          </p:cNvPr>
          <p:cNvSpPr/>
          <p:nvPr/>
        </p:nvSpPr>
        <p:spPr>
          <a:xfrm>
            <a:off x="0" y="1440000"/>
            <a:ext cx="12192000" cy="1679261"/>
          </a:xfrm>
          <a:prstGeom prst="rect">
            <a:avLst/>
          </a:prstGeom>
          <a:solidFill>
            <a:srgbClr val="00C4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Main Headline" descr="Headline">
            <a:extLst>
              <a:ext uri="{FF2B5EF4-FFF2-40B4-BE49-F238E27FC236}">
                <a16:creationId xmlns:a16="http://schemas.microsoft.com/office/drawing/2014/main" id="{0AFC6B55-24BD-7545-82A9-DD37164DF15B}"/>
              </a:ext>
            </a:extLst>
          </p:cNvPr>
          <p:cNvSpPr>
            <a:spLocks noGrp="1" noChangeArrowheads="1"/>
          </p:cNvSpPr>
          <p:nvPr>
            <p:ph type="title" hasCustomPrompt="1"/>
          </p:nvPr>
        </p:nvSpPr>
        <p:spPr bwMode="auto">
          <a:xfrm>
            <a:off x="360000" y="1620000"/>
            <a:ext cx="10800690" cy="136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lvl1pPr marL="0" marR="0" indent="0" algn="l" defTabSz="914400" rtl="0" eaLnBrk="1" fontAlgn="base" latinLnBrk="0" hangingPunct="1">
              <a:lnSpc>
                <a:spcPct val="90000"/>
              </a:lnSpc>
              <a:spcBef>
                <a:spcPct val="0"/>
              </a:spcBef>
              <a:spcAft>
                <a:spcPct val="0"/>
              </a:spcAft>
              <a:buClrTx/>
              <a:buSzTx/>
              <a:buFontTx/>
              <a:buNone/>
              <a:tabLst/>
              <a:defRPr>
                <a:solidFill>
                  <a:schemeClr val="bg1"/>
                </a:solidFill>
              </a:defRPr>
            </a:lvl1pPr>
          </a:lstStyle>
          <a:p>
            <a:pPr marL="0" marR="0" lvl="0" indent="0" algn="l" defTabSz="914400" rtl="0" eaLnBrk="1" fontAlgn="base" latinLnBrk="0" hangingPunct="1">
              <a:lnSpc>
                <a:spcPct val="90000"/>
              </a:lnSpc>
              <a:spcBef>
                <a:spcPct val="0"/>
              </a:spcBef>
              <a:spcAft>
                <a:spcPct val="0"/>
              </a:spcAft>
              <a:buClrTx/>
              <a:buSzTx/>
              <a:buFontTx/>
              <a:buNone/>
              <a:tabLst/>
              <a:defRPr/>
            </a:pPr>
            <a:r>
              <a:rPr lang="en-US" dirty="0"/>
              <a:t>Main headline, Arial 44pt bold</a:t>
            </a:r>
            <a:br>
              <a:rPr lang="en-US" dirty="0"/>
            </a:br>
            <a:endParaRPr lang="en-US" altLang="en-US" dirty="0"/>
          </a:p>
        </p:txBody>
      </p:sp>
      <p:sp>
        <p:nvSpPr>
          <p:cNvPr id="10" name="Sub Heading" descr="Sub heading">
            <a:extLst>
              <a:ext uri="{FF2B5EF4-FFF2-40B4-BE49-F238E27FC236}">
                <a16:creationId xmlns:a16="http://schemas.microsoft.com/office/drawing/2014/main" id="{790EF792-5BFA-7942-944E-20B5F5BA61DD}"/>
              </a:ext>
            </a:extLst>
          </p:cNvPr>
          <p:cNvSpPr>
            <a:spLocks noGrp="1"/>
          </p:cNvSpPr>
          <p:nvPr>
            <p:ph type="body" sz="quarter" idx="11"/>
          </p:nvPr>
        </p:nvSpPr>
        <p:spPr>
          <a:xfrm>
            <a:off x="359999" y="3420000"/>
            <a:ext cx="9000000" cy="1908000"/>
          </a:xfrm>
        </p:spPr>
        <p:txBody>
          <a:bodyPr/>
          <a:lstStyle>
            <a:lvl1pPr marL="0" marR="0" indent="0" algn="l" defTabSz="914400" rtl="0" eaLnBrk="0" fontAlgn="base" latinLnBrk="0" hangingPunct="0">
              <a:lnSpc>
                <a:spcPct val="100000"/>
              </a:lnSpc>
              <a:spcBef>
                <a:spcPct val="0"/>
              </a:spcBef>
              <a:spcAft>
                <a:spcPct val="0"/>
              </a:spcAft>
              <a:buClrTx/>
              <a:buSzTx/>
              <a:buFontTx/>
              <a:buNone/>
              <a:tabLst/>
              <a:defRPr/>
            </a:lvl1pPr>
          </a:lstStyle>
          <a:p>
            <a:pPr lvl="0"/>
            <a:r>
              <a:rPr lang="en-US"/>
              <a:t>Click to edit Master text styles</a:t>
            </a:r>
          </a:p>
        </p:txBody>
      </p:sp>
      <p:pic>
        <p:nvPicPr>
          <p:cNvPr id="4" name="UCL Branding">
            <a:extLst>
              <a:ext uri="{FF2B5EF4-FFF2-40B4-BE49-F238E27FC236}">
                <a16:creationId xmlns:a16="http://schemas.microsoft.com/office/drawing/2014/main" id="{88358E03-3613-A600-F6F8-EB310EC6E26A}"/>
              </a:ext>
            </a:extLst>
          </p:cNvPr>
          <p:cNvPicPr>
            <a:picLocks noChangeAspect="1"/>
          </p:cNvPicPr>
          <p:nvPr userDrawn="1"/>
        </p:nvPicPr>
        <p:blipFill>
          <a:blip r:embed="rId2"/>
          <a:srcRect/>
          <a:stretch/>
        </p:blipFill>
        <p:spPr>
          <a:xfrm>
            <a:off x="-1" y="0"/>
            <a:ext cx="12193200" cy="1342371"/>
          </a:xfrm>
          <a:prstGeom prst="rect">
            <a:avLst/>
          </a:prstGeom>
        </p:spPr>
      </p:pic>
      <p:sp>
        <p:nvSpPr>
          <p:cNvPr id="5" name="Faculty, Department title">
            <a:extLst>
              <a:ext uri="{FF2B5EF4-FFF2-40B4-BE49-F238E27FC236}">
                <a16:creationId xmlns:a16="http://schemas.microsoft.com/office/drawing/2014/main" id="{537259E2-0405-8AB2-E548-5D36CA7120E9}"/>
              </a:ext>
            </a:extLst>
          </p:cNvPr>
          <p:cNvSpPr>
            <a:spLocks noGrp="1"/>
          </p:cNvSpPr>
          <p:nvPr>
            <p:ph type="body" sz="quarter" idx="10" hasCustomPrompt="1"/>
          </p:nvPr>
        </p:nvSpPr>
        <p:spPr>
          <a:xfrm>
            <a:off x="360000" y="360000"/>
            <a:ext cx="5760000" cy="720000"/>
          </a:xfrm>
        </p:spPr>
        <p:txBody>
          <a:bodyPr/>
          <a:lstStyle>
            <a:lvl1pPr marL="11112" indent="0">
              <a:buNone/>
              <a:defRPr sz="1400" b="1" i="0" cap="none" baseline="0">
                <a:solidFill>
                  <a:srgbClr val="FFFFFF"/>
                </a:solidFill>
                <a:latin typeface="+mj-lt"/>
              </a:defRPr>
            </a:lvl1pPr>
          </a:lstStyle>
          <a:p>
            <a:pPr lvl="0"/>
            <a:r>
              <a:rPr lang="en-GB" dirty="0"/>
              <a:t>Faculty, Department</a:t>
            </a:r>
          </a:p>
          <a:p>
            <a:pPr lvl="0"/>
            <a:endParaRPr lang="en-GB" dirty="0"/>
          </a:p>
          <a:p>
            <a:pPr lvl="0"/>
            <a:endParaRPr lang="en-GB" dirty="0"/>
          </a:p>
        </p:txBody>
      </p:sp>
    </p:spTree>
    <p:extLst>
      <p:ext uri="{BB962C8B-B14F-4D97-AF65-F5344CB8AC3E}">
        <p14:creationId xmlns:p14="http://schemas.microsoft.com/office/powerpoint/2010/main" val="132625526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UCL Title  - Double line - half image">
    <p:spTree>
      <p:nvGrpSpPr>
        <p:cNvPr id="1" name=""/>
        <p:cNvGrpSpPr/>
        <p:nvPr/>
      </p:nvGrpSpPr>
      <p:grpSpPr>
        <a:xfrm>
          <a:off x="0" y="0"/>
          <a:ext cx="0" cy="0"/>
          <a:chOff x="0" y="0"/>
          <a:chExt cx="0" cy="0"/>
        </a:xfrm>
      </p:grpSpPr>
      <p:sp>
        <p:nvSpPr>
          <p:cNvPr id="13" name="Background">
            <a:extLst>
              <a:ext uri="{FF2B5EF4-FFF2-40B4-BE49-F238E27FC236}">
                <a16:creationId xmlns:a16="http://schemas.microsoft.com/office/drawing/2014/main" id="{59606069-DCB2-E341-97E0-98600856E2E5}"/>
              </a:ext>
            </a:extLst>
          </p:cNvPr>
          <p:cNvSpPr/>
          <p:nvPr userDrawn="1"/>
        </p:nvSpPr>
        <p:spPr>
          <a:xfrm>
            <a:off x="0" y="0"/>
            <a:ext cx="12192000" cy="1425039"/>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Picture" descr="Image">
            <a:extLst>
              <a:ext uri="{FF2B5EF4-FFF2-40B4-BE49-F238E27FC236}">
                <a16:creationId xmlns:a16="http://schemas.microsoft.com/office/drawing/2014/main" id="{A724F846-9E16-0743-9A5C-ED2946248F5A}"/>
              </a:ext>
            </a:extLst>
          </p:cNvPr>
          <p:cNvSpPr>
            <a:spLocks noGrp="1"/>
          </p:cNvSpPr>
          <p:nvPr>
            <p:ph type="pic" sz="quarter" idx="12" hasCustomPrompt="1"/>
          </p:nvPr>
        </p:nvSpPr>
        <p:spPr>
          <a:xfrm>
            <a:off x="0" y="1436914"/>
            <a:ext cx="12192000" cy="1682804"/>
          </a:xfrm>
          <a:ln>
            <a:noFill/>
          </a:ln>
        </p:spPr>
        <p:txBody>
          <a:bodyPr anchor="b" anchorCtr="0"/>
          <a:lstStyle>
            <a:lvl1pPr marL="11112" indent="0" algn="ctr">
              <a:buNone/>
              <a:defRPr sz="2400"/>
            </a:lvl1pPr>
          </a:lstStyle>
          <a:p>
            <a:r>
              <a:rPr lang="en-GB" dirty="0"/>
              <a:t>Click to add picture</a:t>
            </a:r>
            <a:br>
              <a:rPr lang="en-GB" dirty="0"/>
            </a:br>
            <a:endParaRPr lang="en-GB" dirty="0"/>
          </a:p>
        </p:txBody>
      </p:sp>
      <p:sp>
        <p:nvSpPr>
          <p:cNvPr id="2" name="Background">
            <a:extLst>
              <a:ext uri="{FF2B5EF4-FFF2-40B4-BE49-F238E27FC236}">
                <a16:creationId xmlns:a16="http://schemas.microsoft.com/office/drawing/2014/main" id="{8FD8CE85-9178-344E-BC9E-19B545ECA60C}"/>
              </a:ext>
              <a:ext uri="{C183D7F6-B498-43B3-948B-1728B52AA6E4}">
                <adec:decorative xmlns:adec="http://schemas.microsoft.com/office/drawing/2017/decorative" val="1"/>
              </a:ext>
            </a:extLst>
          </p:cNvPr>
          <p:cNvSpPr/>
          <p:nvPr/>
        </p:nvSpPr>
        <p:spPr>
          <a:xfrm flipV="1">
            <a:off x="0" y="3122579"/>
            <a:ext cx="12192000" cy="3735421"/>
          </a:xfrm>
          <a:prstGeom prst="rect">
            <a:avLst/>
          </a:prstGeom>
          <a:solidFill>
            <a:srgbClr val="00C4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Main Headline" descr="Headline">
            <a:extLst>
              <a:ext uri="{FF2B5EF4-FFF2-40B4-BE49-F238E27FC236}">
                <a16:creationId xmlns:a16="http://schemas.microsoft.com/office/drawing/2014/main" id="{F393605F-7BBC-284E-8DAE-0B5B84113824}"/>
              </a:ext>
            </a:extLst>
          </p:cNvPr>
          <p:cNvSpPr>
            <a:spLocks noGrp="1" noChangeArrowheads="1"/>
          </p:cNvSpPr>
          <p:nvPr>
            <p:ph type="title" hasCustomPrompt="1"/>
          </p:nvPr>
        </p:nvSpPr>
        <p:spPr bwMode="auto">
          <a:xfrm>
            <a:off x="360000" y="3470479"/>
            <a:ext cx="10800690" cy="136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lvl1pPr marL="0" marR="0" indent="0" algn="l" defTabSz="914400" rtl="0" eaLnBrk="1" fontAlgn="base" latinLnBrk="0" hangingPunct="1">
              <a:lnSpc>
                <a:spcPct val="90000"/>
              </a:lnSpc>
              <a:spcBef>
                <a:spcPct val="0"/>
              </a:spcBef>
              <a:spcAft>
                <a:spcPct val="0"/>
              </a:spcAft>
              <a:buClrTx/>
              <a:buSzTx/>
              <a:buFontTx/>
              <a:buNone/>
              <a:tabLst/>
              <a:defRPr>
                <a:solidFill>
                  <a:schemeClr val="bg1"/>
                </a:solidFill>
              </a:defRPr>
            </a:lvl1pPr>
          </a:lstStyle>
          <a:p>
            <a:pPr marL="0" marR="0" lvl="0" indent="0" algn="l" defTabSz="914400" rtl="0" eaLnBrk="1" fontAlgn="base" latinLnBrk="0" hangingPunct="1">
              <a:lnSpc>
                <a:spcPct val="90000"/>
              </a:lnSpc>
              <a:spcBef>
                <a:spcPct val="0"/>
              </a:spcBef>
              <a:spcAft>
                <a:spcPct val="0"/>
              </a:spcAft>
              <a:buClrTx/>
              <a:buSzTx/>
              <a:buFontTx/>
              <a:buNone/>
              <a:tabLst/>
              <a:defRPr/>
            </a:pPr>
            <a:r>
              <a:rPr lang="en-US" dirty="0"/>
              <a:t>Main headline, Arial 44pt bold</a:t>
            </a:r>
            <a:br>
              <a:rPr lang="en-US" dirty="0"/>
            </a:br>
            <a:endParaRPr lang="en-US" altLang="en-US" dirty="0"/>
          </a:p>
        </p:txBody>
      </p:sp>
      <p:sp>
        <p:nvSpPr>
          <p:cNvPr id="10" name="Sub Heading" descr="Sub heading">
            <a:extLst>
              <a:ext uri="{FF2B5EF4-FFF2-40B4-BE49-F238E27FC236}">
                <a16:creationId xmlns:a16="http://schemas.microsoft.com/office/drawing/2014/main" id="{790EF792-5BFA-7942-944E-20B5F5BA61DD}"/>
              </a:ext>
            </a:extLst>
          </p:cNvPr>
          <p:cNvSpPr>
            <a:spLocks noGrp="1"/>
          </p:cNvSpPr>
          <p:nvPr>
            <p:ph type="body" sz="quarter" idx="11"/>
          </p:nvPr>
        </p:nvSpPr>
        <p:spPr>
          <a:xfrm>
            <a:off x="359999" y="4950000"/>
            <a:ext cx="9000000" cy="1908000"/>
          </a:xfrm>
        </p:spPr>
        <p:txBody>
          <a:bodyPr/>
          <a:lstStyle>
            <a:lvl1pPr marL="0" marR="0" indent="0" algn="l" defTabSz="914400" rtl="0" eaLnBrk="0" fontAlgn="base" latinLnBrk="0" hangingPunct="0">
              <a:lnSpc>
                <a:spcPct val="100000"/>
              </a:lnSpc>
              <a:spcBef>
                <a:spcPct val="0"/>
              </a:spcBef>
              <a:spcAft>
                <a:spcPct val="0"/>
              </a:spcAft>
              <a:buClrTx/>
              <a:buSzTx/>
              <a:buFontTx/>
              <a:buNone/>
              <a:tabLst/>
              <a:defRPr/>
            </a:lvl1pPr>
          </a:lstStyle>
          <a:p>
            <a:pPr lvl="0"/>
            <a:r>
              <a:rPr lang="en-US"/>
              <a:t>Click to edit Master text styles</a:t>
            </a:r>
          </a:p>
        </p:txBody>
      </p:sp>
      <p:pic>
        <p:nvPicPr>
          <p:cNvPr id="4" name="UCL Branding">
            <a:extLst>
              <a:ext uri="{FF2B5EF4-FFF2-40B4-BE49-F238E27FC236}">
                <a16:creationId xmlns:a16="http://schemas.microsoft.com/office/drawing/2014/main" id="{2ECA3D27-1C85-5174-EA56-D1763C71DCE2}"/>
              </a:ext>
            </a:extLst>
          </p:cNvPr>
          <p:cNvPicPr>
            <a:picLocks noChangeAspect="1"/>
          </p:cNvPicPr>
          <p:nvPr userDrawn="1"/>
        </p:nvPicPr>
        <p:blipFill>
          <a:blip r:embed="rId2"/>
          <a:srcRect/>
          <a:stretch/>
        </p:blipFill>
        <p:spPr>
          <a:xfrm>
            <a:off x="-1" y="0"/>
            <a:ext cx="12193200" cy="1342371"/>
          </a:xfrm>
          <a:prstGeom prst="rect">
            <a:avLst/>
          </a:prstGeom>
        </p:spPr>
      </p:pic>
      <p:sp>
        <p:nvSpPr>
          <p:cNvPr id="5" name="Faculty, Department title">
            <a:extLst>
              <a:ext uri="{FF2B5EF4-FFF2-40B4-BE49-F238E27FC236}">
                <a16:creationId xmlns:a16="http://schemas.microsoft.com/office/drawing/2014/main" id="{FBB42647-01CD-924D-5434-CCA15CF51116}"/>
              </a:ext>
            </a:extLst>
          </p:cNvPr>
          <p:cNvSpPr>
            <a:spLocks noGrp="1"/>
          </p:cNvSpPr>
          <p:nvPr>
            <p:ph type="body" sz="quarter" idx="10" hasCustomPrompt="1"/>
          </p:nvPr>
        </p:nvSpPr>
        <p:spPr>
          <a:xfrm>
            <a:off x="360000" y="360000"/>
            <a:ext cx="5760000" cy="720000"/>
          </a:xfrm>
        </p:spPr>
        <p:txBody>
          <a:bodyPr/>
          <a:lstStyle>
            <a:lvl1pPr marL="11112" indent="0">
              <a:buNone/>
              <a:defRPr sz="1400" b="1" i="0" cap="none" baseline="0">
                <a:solidFill>
                  <a:srgbClr val="FFFFFF"/>
                </a:solidFill>
                <a:latin typeface="+mj-lt"/>
              </a:defRPr>
            </a:lvl1pPr>
          </a:lstStyle>
          <a:p>
            <a:pPr lvl="0"/>
            <a:r>
              <a:rPr lang="en-GB" dirty="0"/>
              <a:t>Faculty, Department</a:t>
            </a:r>
          </a:p>
          <a:p>
            <a:pPr lvl="0"/>
            <a:endParaRPr lang="en-GB" dirty="0"/>
          </a:p>
          <a:p>
            <a:pPr lvl="0"/>
            <a:endParaRPr lang="en-GB" dirty="0"/>
          </a:p>
        </p:txBody>
      </p:sp>
    </p:spTree>
    <p:extLst>
      <p:ext uri="{BB962C8B-B14F-4D97-AF65-F5344CB8AC3E}">
        <p14:creationId xmlns:p14="http://schemas.microsoft.com/office/powerpoint/2010/main" val="384227163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Divider - section start 1">
    <p:spTree>
      <p:nvGrpSpPr>
        <p:cNvPr id="1" name=""/>
        <p:cNvGrpSpPr/>
        <p:nvPr/>
      </p:nvGrpSpPr>
      <p:grpSpPr>
        <a:xfrm>
          <a:off x="0" y="0"/>
          <a:ext cx="0" cy="0"/>
          <a:chOff x="0" y="0"/>
          <a:chExt cx="0" cy="0"/>
        </a:xfrm>
      </p:grpSpPr>
      <p:sp>
        <p:nvSpPr>
          <p:cNvPr id="6" name="Main Headline" descr="Headline">
            <a:extLst>
              <a:ext uri="{FF2B5EF4-FFF2-40B4-BE49-F238E27FC236}">
                <a16:creationId xmlns:a16="http://schemas.microsoft.com/office/drawing/2014/main" id="{F833FB40-EB53-5843-98C6-9C72F5A14103}"/>
              </a:ext>
            </a:extLst>
          </p:cNvPr>
          <p:cNvSpPr>
            <a:spLocks noGrp="1"/>
          </p:cNvSpPr>
          <p:nvPr>
            <p:ph type="title" hasCustomPrompt="1"/>
          </p:nvPr>
        </p:nvSpPr>
        <p:spPr>
          <a:xfrm>
            <a:off x="-2" y="1008000"/>
            <a:ext cx="10080000" cy="2880000"/>
          </a:xfrm>
          <a:solidFill>
            <a:srgbClr val="FFFFFF"/>
          </a:solidFill>
        </p:spPr>
        <p:txBody>
          <a:bodyPr lIns="360000" tIns="180000"/>
          <a:lstStyle>
            <a:lvl1pPr>
              <a:defRPr baseline="0">
                <a:solidFill>
                  <a:srgbClr val="000000"/>
                </a:solidFill>
              </a:defRPr>
            </a:lvl1pPr>
          </a:lstStyle>
          <a:p>
            <a:r>
              <a:rPr lang="en-US" dirty="0"/>
              <a:t>Main headline, Arial 44pt bold</a:t>
            </a:r>
          </a:p>
        </p:txBody>
      </p:sp>
      <p:sp>
        <p:nvSpPr>
          <p:cNvPr id="11" name="Sub Heading" descr="Sub heading">
            <a:extLst>
              <a:ext uri="{FF2B5EF4-FFF2-40B4-BE49-F238E27FC236}">
                <a16:creationId xmlns:a16="http://schemas.microsoft.com/office/drawing/2014/main" id="{169F44E5-11A5-074E-ADAE-05ACB4110AED}"/>
              </a:ext>
            </a:extLst>
          </p:cNvPr>
          <p:cNvSpPr>
            <a:spLocks noGrp="1"/>
          </p:cNvSpPr>
          <p:nvPr>
            <p:ph type="body" sz="quarter" idx="15" hasCustomPrompt="1"/>
          </p:nvPr>
        </p:nvSpPr>
        <p:spPr>
          <a:xfrm>
            <a:off x="359228" y="2308225"/>
            <a:ext cx="8719457" cy="1447800"/>
          </a:xfrm>
        </p:spPr>
        <p:txBody>
          <a:bodyPr/>
          <a:lstStyle>
            <a:lvl1pPr marL="11112" indent="0">
              <a:buNone/>
              <a:defRPr>
                <a:solidFill>
                  <a:srgbClr val="000000"/>
                </a:solidFill>
              </a:defRPr>
            </a:lvl1pPr>
          </a:lstStyle>
          <a:p>
            <a:pPr lvl="0"/>
            <a:r>
              <a:rPr lang="en-GB" dirty="0"/>
              <a:t>Large text size, Arial 36 point</a:t>
            </a:r>
          </a:p>
        </p:txBody>
      </p:sp>
      <p:sp>
        <p:nvSpPr>
          <p:cNvPr id="3" name="Text" descr="Main text">
            <a:extLst>
              <a:ext uri="{FF2B5EF4-FFF2-40B4-BE49-F238E27FC236}">
                <a16:creationId xmlns:a16="http://schemas.microsoft.com/office/drawing/2014/main" id="{2EF862B8-1DA8-F84D-B71C-ED32E4C1E65F}"/>
              </a:ext>
            </a:extLst>
          </p:cNvPr>
          <p:cNvSpPr>
            <a:spLocks noGrp="1"/>
          </p:cNvSpPr>
          <p:nvPr>
            <p:ph type="body" sz="quarter" idx="13"/>
          </p:nvPr>
        </p:nvSpPr>
        <p:spPr>
          <a:xfrm>
            <a:off x="360000" y="4176077"/>
            <a:ext cx="5400000" cy="1483200"/>
          </a:xfrm>
        </p:spPr>
        <p:txBody>
          <a:bodyPr/>
          <a:lstStyle>
            <a:lvl1pPr marL="225425" indent="-215900">
              <a:buFont typeface="Arial" panose="020B0604020202020204" pitchFamily="34" charset="0"/>
              <a:buChar char="•"/>
              <a:tabLst/>
              <a:defRPr sz="2400"/>
            </a:lvl1pPr>
          </a:lstStyle>
          <a:p>
            <a:pPr lvl="0"/>
            <a:r>
              <a:rPr lang="en-US" sz="2400">
                <a:latin typeface="Arial" panose="020B0604020202020204" pitchFamily="34" charset="0"/>
                <a:cs typeface="Arial" panose="020B0604020202020204" pitchFamily="34" charset="0"/>
              </a:rPr>
              <a:t>Click to edit Master text styles</a:t>
            </a:r>
          </a:p>
        </p:txBody>
      </p:sp>
      <p:sp>
        <p:nvSpPr>
          <p:cNvPr id="10" name="Text" descr="Main text">
            <a:extLst>
              <a:ext uri="{FF2B5EF4-FFF2-40B4-BE49-F238E27FC236}">
                <a16:creationId xmlns:a16="http://schemas.microsoft.com/office/drawing/2014/main" id="{C2A66C45-730D-F54A-A6B0-8A42E75C38AD}"/>
              </a:ext>
            </a:extLst>
          </p:cNvPr>
          <p:cNvSpPr>
            <a:spLocks noGrp="1"/>
          </p:cNvSpPr>
          <p:nvPr>
            <p:ph type="body" sz="quarter" idx="14"/>
          </p:nvPr>
        </p:nvSpPr>
        <p:spPr>
          <a:xfrm>
            <a:off x="5940000" y="4176077"/>
            <a:ext cx="5400000" cy="1483200"/>
          </a:xfrm>
        </p:spPr>
        <p:txBody>
          <a:bodyPr/>
          <a:lstStyle>
            <a:lvl1pPr marL="180975" marR="0" indent="-180975" algn="l" defTabSz="914400" rtl="0" eaLnBrk="1" fontAlgn="base" latinLnBrk="0" hangingPunct="1">
              <a:lnSpc>
                <a:spcPct val="90000"/>
              </a:lnSpc>
              <a:spcBef>
                <a:spcPts val="1000"/>
              </a:spcBef>
              <a:spcAft>
                <a:spcPct val="0"/>
              </a:spcAft>
              <a:buClrTx/>
              <a:buSzTx/>
              <a:buFont typeface="Arial" panose="020B0604020202020204" pitchFamily="34" charset="0"/>
              <a:buChar char="•"/>
              <a:tabLst/>
              <a:defRPr sz="1800" baseline="0"/>
            </a:lvl1pPr>
          </a:lstStyle>
          <a:p>
            <a:pPr marL="285750" marR="0" lvl="0" indent="-285750" algn="l" defTabSz="914400" rtl="0" eaLnBrk="1" fontAlgn="base" latinLnBrk="0" hangingPunct="1">
              <a:lnSpc>
                <a:spcPct val="90000"/>
              </a:lnSpc>
              <a:spcBef>
                <a:spcPts val="1000"/>
              </a:spcBef>
              <a:spcAft>
                <a:spcPct val="0"/>
              </a:spcAft>
              <a:buClrTx/>
              <a:buSzTx/>
              <a:tabLst/>
              <a:defRPr/>
            </a:pPr>
            <a:r>
              <a:rPr lang="en-US">
                <a:latin typeface="Arial" panose="020B0604020202020204" pitchFamily="34" charset="0"/>
                <a:cs typeface="Arial" panose="020B0604020202020204" pitchFamily="34" charset="0"/>
              </a:rPr>
              <a:t>Click to edit Master text styles</a:t>
            </a:r>
          </a:p>
        </p:txBody>
      </p:sp>
    </p:spTree>
    <p:extLst>
      <p:ext uri="{BB962C8B-B14F-4D97-AF65-F5344CB8AC3E}">
        <p14:creationId xmlns:p14="http://schemas.microsoft.com/office/powerpoint/2010/main" val="144991228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Divider - section start 2">
    <p:spTree>
      <p:nvGrpSpPr>
        <p:cNvPr id="1" name=""/>
        <p:cNvGrpSpPr/>
        <p:nvPr/>
      </p:nvGrpSpPr>
      <p:grpSpPr>
        <a:xfrm>
          <a:off x="0" y="0"/>
          <a:ext cx="0" cy="0"/>
          <a:chOff x="0" y="0"/>
          <a:chExt cx="0" cy="0"/>
        </a:xfrm>
      </p:grpSpPr>
      <p:sp>
        <p:nvSpPr>
          <p:cNvPr id="6" name="Main Headline" descr="Headline">
            <a:extLst>
              <a:ext uri="{FF2B5EF4-FFF2-40B4-BE49-F238E27FC236}">
                <a16:creationId xmlns:a16="http://schemas.microsoft.com/office/drawing/2014/main" id="{F833FB40-EB53-5843-98C6-9C72F5A14103}"/>
              </a:ext>
            </a:extLst>
          </p:cNvPr>
          <p:cNvSpPr>
            <a:spLocks noGrp="1"/>
          </p:cNvSpPr>
          <p:nvPr>
            <p:ph type="title" hasCustomPrompt="1"/>
          </p:nvPr>
        </p:nvSpPr>
        <p:spPr>
          <a:xfrm>
            <a:off x="-2" y="1008000"/>
            <a:ext cx="10080000" cy="2880000"/>
          </a:xfrm>
          <a:solidFill>
            <a:srgbClr val="00C43E"/>
          </a:solidFill>
        </p:spPr>
        <p:txBody>
          <a:bodyPr lIns="360000" tIns="180000"/>
          <a:lstStyle>
            <a:lvl1pPr>
              <a:defRPr baseline="0">
                <a:solidFill>
                  <a:schemeClr val="bg1"/>
                </a:solidFill>
              </a:defRPr>
            </a:lvl1pPr>
          </a:lstStyle>
          <a:p>
            <a:r>
              <a:rPr lang="en-US" dirty="0"/>
              <a:t>Main headline, Arial 44pt bold</a:t>
            </a:r>
          </a:p>
        </p:txBody>
      </p:sp>
      <p:sp>
        <p:nvSpPr>
          <p:cNvPr id="4" name="Sub Heading">
            <a:extLst>
              <a:ext uri="{FF2B5EF4-FFF2-40B4-BE49-F238E27FC236}">
                <a16:creationId xmlns:a16="http://schemas.microsoft.com/office/drawing/2014/main" id="{7EFF5C86-B7E9-E24F-A032-A4DF63C9C46C}"/>
              </a:ext>
            </a:extLst>
          </p:cNvPr>
          <p:cNvSpPr>
            <a:spLocks noGrp="1"/>
          </p:cNvSpPr>
          <p:nvPr>
            <p:ph type="body" sz="quarter" idx="15"/>
          </p:nvPr>
        </p:nvSpPr>
        <p:spPr>
          <a:xfrm>
            <a:off x="359228" y="2308225"/>
            <a:ext cx="8719457" cy="1447800"/>
          </a:xfrm>
        </p:spPr>
        <p:txBody>
          <a:bodyPr/>
          <a:lstStyle>
            <a:lvl1pPr marL="11112" indent="0">
              <a:buNone/>
              <a:defRPr>
                <a:solidFill>
                  <a:srgbClr val="FFFFFF"/>
                </a:solidFill>
              </a:defRPr>
            </a:lvl1pPr>
          </a:lstStyle>
          <a:p>
            <a:pPr lvl="0"/>
            <a:r>
              <a:rPr lang="en-US"/>
              <a:t>Click to edit Master text styles</a:t>
            </a:r>
          </a:p>
        </p:txBody>
      </p:sp>
      <p:sp>
        <p:nvSpPr>
          <p:cNvPr id="3" name="Text" descr="Main text">
            <a:extLst>
              <a:ext uri="{FF2B5EF4-FFF2-40B4-BE49-F238E27FC236}">
                <a16:creationId xmlns:a16="http://schemas.microsoft.com/office/drawing/2014/main" id="{2EF862B8-1DA8-F84D-B71C-ED32E4C1E65F}"/>
              </a:ext>
            </a:extLst>
          </p:cNvPr>
          <p:cNvSpPr>
            <a:spLocks noGrp="1"/>
          </p:cNvSpPr>
          <p:nvPr>
            <p:ph type="body" sz="quarter" idx="13"/>
          </p:nvPr>
        </p:nvSpPr>
        <p:spPr>
          <a:xfrm>
            <a:off x="360000" y="4176077"/>
            <a:ext cx="5400000" cy="1483200"/>
          </a:xfrm>
        </p:spPr>
        <p:txBody>
          <a:bodyPr/>
          <a:lstStyle>
            <a:lvl1pPr marL="11112" indent="0">
              <a:buNone/>
              <a:defRPr sz="2400"/>
            </a:lvl1pPr>
          </a:lstStyle>
          <a:p>
            <a:pPr lvl="0"/>
            <a:r>
              <a:rPr lang="en-US" sz="2400">
                <a:latin typeface="Arial" panose="020B0604020202020204" pitchFamily="34" charset="0"/>
                <a:cs typeface="Arial" panose="020B0604020202020204" pitchFamily="34" charset="0"/>
              </a:rPr>
              <a:t>Click to edit Master text styles</a:t>
            </a:r>
          </a:p>
        </p:txBody>
      </p:sp>
      <p:sp>
        <p:nvSpPr>
          <p:cNvPr id="10" name="Text" descr="Main text">
            <a:extLst>
              <a:ext uri="{FF2B5EF4-FFF2-40B4-BE49-F238E27FC236}">
                <a16:creationId xmlns:a16="http://schemas.microsoft.com/office/drawing/2014/main" id="{C2A66C45-730D-F54A-A6B0-8A42E75C38AD}"/>
              </a:ext>
            </a:extLst>
          </p:cNvPr>
          <p:cNvSpPr>
            <a:spLocks noGrp="1"/>
          </p:cNvSpPr>
          <p:nvPr>
            <p:ph type="body" sz="quarter" idx="14"/>
          </p:nvPr>
        </p:nvSpPr>
        <p:spPr>
          <a:xfrm>
            <a:off x="5940000" y="4176077"/>
            <a:ext cx="5400000" cy="1483200"/>
          </a:xfrm>
        </p:spPr>
        <p:txBody>
          <a:bodyPr/>
          <a:lstStyle>
            <a:lvl1pPr marL="0" marR="0" indent="0" algn="l" defTabSz="914400" rtl="0" eaLnBrk="1" fontAlgn="base" latinLnBrk="0" hangingPunct="1">
              <a:lnSpc>
                <a:spcPct val="90000"/>
              </a:lnSpc>
              <a:spcBef>
                <a:spcPts val="1000"/>
              </a:spcBef>
              <a:spcAft>
                <a:spcPct val="0"/>
              </a:spcAft>
              <a:buClrTx/>
              <a:buSzTx/>
              <a:buFontTx/>
              <a:buNone/>
              <a:tabLst/>
              <a:defRPr sz="1800" baseline="0"/>
            </a:lvl1pPr>
          </a:lstStyle>
          <a:p>
            <a:pPr marL="0" marR="0" lvl="0" indent="0" algn="l" defTabSz="914400" rtl="0" eaLnBrk="1" fontAlgn="base" latinLnBrk="0" hangingPunct="1">
              <a:lnSpc>
                <a:spcPct val="90000"/>
              </a:lnSpc>
              <a:spcBef>
                <a:spcPts val="1000"/>
              </a:spcBef>
              <a:spcAft>
                <a:spcPct val="0"/>
              </a:spcAft>
              <a:buClrTx/>
              <a:buSzTx/>
              <a:buFontTx/>
              <a:buNone/>
              <a:tabLst/>
              <a:defRPr/>
            </a:pPr>
            <a:r>
              <a:rPr lang="en-US">
                <a:latin typeface="Arial" panose="020B0604020202020204" pitchFamily="34" charset="0"/>
                <a:cs typeface="Arial" panose="020B0604020202020204" pitchFamily="34" charset="0"/>
              </a:rPr>
              <a:t>Click to edit Master text styles</a:t>
            </a:r>
          </a:p>
        </p:txBody>
      </p:sp>
    </p:spTree>
    <p:extLst>
      <p:ext uri="{BB962C8B-B14F-4D97-AF65-F5344CB8AC3E}">
        <p14:creationId xmlns:p14="http://schemas.microsoft.com/office/powerpoint/2010/main" val="214197711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_Divider - section start 2">
    <p:spTree>
      <p:nvGrpSpPr>
        <p:cNvPr id="1" name=""/>
        <p:cNvGrpSpPr/>
        <p:nvPr/>
      </p:nvGrpSpPr>
      <p:grpSpPr>
        <a:xfrm>
          <a:off x="0" y="0"/>
          <a:ext cx="0" cy="0"/>
          <a:chOff x="0" y="0"/>
          <a:chExt cx="0" cy="0"/>
        </a:xfrm>
      </p:grpSpPr>
      <p:sp>
        <p:nvSpPr>
          <p:cNvPr id="7" name="Picture">
            <a:extLst>
              <a:ext uri="{FF2B5EF4-FFF2-40B4-BE49-F238E27FC236}">
                <a16:creationId xmlns:a16="http://schemas.microsoft.com/office/drawing/2014/main" id="{F9ECF375-EFC6-8846-9FEE-E3BEC7506D85}"/>
              </a:ext>
            </a:extLst>
          </p:cNvPr>
          <p:cNvSpPr>
            <a:spLocks noGrp="1"/>
          </p:cNvSpPr>
          <p:nvPr>
            <p:ph type="pic" sz="quarter" idx="12" hasCustomPrompt="1"/>
          </p:nvPr>
        </p:nvSpPr>
        <p:spPr>
          <a:xfrm>
            <a:off x="356616" y="900000"/>
            <a:ext cx="7534656" cy="5448518"/>
          </a:xfrm>
          <a:solidFill>
            <a:srgbClr val="FFFFFF"/>
          </a:solidFill>
          <a:ln>
            <a:noFill/>
          </a:ln>
        </p:spPr>
        <p:txBody>
          <a:bodyPr anchor="b" anchorCtr="0"/>
          <a:lstStyle>
            <a:lvl1pPr marL="11112" indent="0" algn="ctr">
              <a:buNone/>
              <a:defRPr sz="2400"/>
            </a:lvl1pPr>
          </a:lstStyle>
          <a:p>
            <a:r>
              <a:rPr lang="en-GB" dirty="0"/>
              <a:t>Click to add picture</a:t>
            </a:r>
            <a:br>
              <a:rPr lang="en-GB" dirty="0"/>
            </a:br>
            <a:endParaRPr lang="en-GB" dirty="0"/>
          </a:p>
        </p:txBody>
      </p:sp>
      <p:sp>
        <p:nvSpPr>
          <p:cNvPr id="6" name="Main Headline" descr="Headline">
            <a:extLst>
              <a:ext uri="{FF2B5EF4-FFF2-40B4-BE49-F238E27FC236}">
                <a16:creationId xmlns:a16="http://schemas.microsoft.com/office/drawing/2014/main" id="{F833FB40-EB53-5843-98C6-9C72F5A14103}"/>
              </a:ext>
            </a:extLst>
          </p:cNvPr>
          <p:cNvSpPr>
            <a:spLocks noGrp="1"/>
          </p:cNvSpPr>
          <p:nvPr>
            <p:ph type="title" hasCustomPrompt="1"/>
          </p:nvPr>
        </p:nvSpPr>
        <p:spPr>
          <a:xfrm>
            <a:off x="-2" y="1440000"/>
            <a:ext cx="6480000" cy="2880000"/>
          </a:xfrm>
          <a:solidFill>
            <a:schemeClr val="bg1"/>
          </a:solidFill>
        </p:spPr>
        <p:txBody>
          <a:bodyPr lIns="360000" tIns="180000"/>
          <a:lstStyle>
            <a:lvl1pPr>
              <a:defRPr baseline="0">
                <a:solidFill>
                  <a:srgbClr val="000000"/>
                </a:solidFill>
              </a:defRPr>
            </a:lvl1pPr>
          </a:lstStyle>
          <a:p>
            <a:r>
              <a:rPr lang="en-US" dirty="0"/>
              <a:t>Main headline, </a:t>
            </a:r>
            <a:br>
              <a:rPr lang="en-US" dirty="0"/>
            </a:br>
            <a:r>
              <a:rPr lang="en-US" dirty="0"/>
              <a:t>Arial 44pt bold</a:t>
            </a:r>
          </a:p>
        </p:txBody>
      </p:sp>
      <p:sp>
        <p:nvSpPr>
          <p:cNvPr id="8" name="Picture " descr="Image">
            <a:extLst>
              <a:ext uri="{FF2B5EF4-FFF2-40B4-BE49-F238E27FC236}">
                <a16:creationId xmlns:a16="http://schemas.microsoft.com/office/drawing/2014/main" id="{9390C092-D95C-EF41-9B4C-B77F203C0B07}"/>
              </a:ext>
            </a:extLst>
          </p:cNvPr>
          <p:cNvSpPr>
            <a:spLocks noGrp="1"/>
          </p:cNvSpPr>
          <p:nvPr>
            <p:ph type="pic" sz="quarter" idx="16" hasCustomPrompt="1"/>
          </p:nvPr>
        </p:nvSpPr>
        <p:spPr>
          <a:xfrm>
            <a:off x="8266715" y="900000"/>
            <a:ext cx="3536848" cy="2906486"/>
          </a:xfrm>
          <a:solidFill>
            <a:srgbClr val="FFFFFF"/>
          </a:solidFill>
          <a:ln>
            <a:noFill/>
          </a:ln>
        </p:spPr>
        <p:txBody>
          <a:bodyPr anchor="b" anchorCtr="0"/>
          <a:lstStyle>
            <a:lvl1pPr marL="11112" indent="0" algn="ctr">
              <a:buNone/>
              <a:defRPr sz="2400"/>
            </a:lvl1pPr>
          </a:lstStyle>
          <a:p>
            <a:r>
              <a:rPr lang="en-GB" dirty="0"/>
              <a:t>Click to add picture</a:t>
            </a:r>
            <a:br>
              <a:rPr lang="en-GB" dirty="0"/>
            </a:br>
            <a:endParaRPr lang="en-GB" dirty="0"/>
          </a:p>
        </p:txBody>
      </p:sp>
      <p:sp>
        <p:nvSpPr>
          <p:cNvPr id="9" name="Text" descr="Text">
            <a:extLst>
              <a:ext uri="{FF2B5EF4-FFF2-40B4-BE49-F238E27FC236}">
                <a16:creationId xmlns:a16="http://schemas.microsoft.com/office/drawing/2014/main" id="{B97104E0-DC3E-EB49-A0B8-75D9C6ED8EDC}"/>
              </a:ext>
            </a:extLst>
          </p:cNvPr>
          <p:cNvSpPr>
            <a:spLocks noGrp="1"/>
          </p:cNvSpPr>
          <p:nvPr>
            <p:ph type="body" sz="quarter" idx="15"/>
          </p:nvPr>
        </p:nvSpPr>
        <p:spPr>
          <a:xfrm>
            <a:off x="8262900" y="4164600"/>
            <a:ext cx="3542400" cy="2287000"/>
          </a:xfrm>
        </p:spPr>
        <p:txBody>
          <a:bodyPr/>
          <a:lstStyle>
            <a:lvl1pPr marL="0" marR="0" indent="0" algn="l" defTabSz="914400" rtl="0" eaLnBrk="1" fontAlgn="base" latinLnBrk="0" hangingPunct="1">
              <a:lnSpc>
                <a:spcPct val="90000"/>
              </a:lnSpc>
              <a:spcBef>
                <a:spcPts val="1000"/>
              </a:spcBef>
              <a:spcAft>
                <a:spcPct val="0"/>
              </a:spcAft>
              <a:buClrTx/>
              <a:buSzTx/>
              <a:buFontTx/>
              <a:buNone/>
              <a:tabLst/>
              <a:defRPr sz="1800"/>
            </a:lvl1pPr>
          </a:lstStyle>
          <a:p>
            <a:pPr marL="0" marR="0" lvl="0" indent="0" algn="l" defTabSz="914400" rtl="0" eaLnBrk="1" fontAlgn="base" latinLnBrk="0" hangingPunct="1">
              <a:lnSpc>
                <a:spcPct val="90000"/>
              </a:lnSpc>
              <a:spcBef>
                <a:spcPts val="1000"/>
              </a:spcBef>
              <a:spcAft>
                <a:spcPct val="0"/>
              </a:spcAft>
              <a:buClrTx/>
              <a:buSzTx/>
              <a:buFontTx/>
              <a:buNone/>
              <a:tabLst/>
              <a:defRPr/>
            </a:pPr>
            <a:r>
              <a:rPr lang="en-US">
                <a:latin typeface="Arial" panose="020B0604020202020204" pitchFamily="34" charset="0"/>
                <a:cs typeface="Arial" panose="020B0604020202020204" pitchFamily="34" charset="0"/>
              </a:rPr>
              <a:t>Click to edit Master text styles</a:t>
            </a:r>
          </a:p>
        </p:txBody>
      </p:sp>
    </p:spTree>
    <p:extLst>
      <p:ext uri="{BB962C8B-B14F-4D97-AF65-F5344CB8AC3E}">
        <p14:creationId xmlns:p14="http://schemas.microsoft.com/office/powerpoint/2010/main" val="242714434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UCL single text block">
    <p:spTree>
      <p:nvGrpSpPr>
        <p:cNvPr id="1" name=""/>
        <p:cNvGrpSpPr/>
        <p:nvPr/>
      </p:nvGrpSpPr>
      <p:grpSpPr>
        <a:xfrm>
          <a:off x="0" y="0"/>
          <a:ext cx="0" cy="0"/>
          <a:chOff x="0" y="0"/>
          <a:chExt cx="0" cy="0"/>
        </a:xfrm>
      </p:grpSpPr>
      <p:sp>
        <p:nvSpPr>
          <p:cNvPr id="2" name="Main Headline" descr="Headline">
            <a:extLst>
              <a:ext uri="{FF2B5EF4-FFF2-40B4-BE49-F238E27FC236}">
                <a16:creationId xmlns:a16="http://schemas.microsoft.com/office/drawing/2014/main" id="{D136E2B9-C028-5142-BBB3-807BD19349DB}"/>
              </a:ext>
            </a:extLst>
          </p:cNvPr>
          <p:cNvSpPr>
            <a:spLocks noGrp="1"/>
          </p:cNvSpPr>
          <p:nvPr>
            <p:ph type="title" hasCustomPrompt="1"/>
          </p:nvPr>
        </p:nvSpPr>
        <p:spPr>
          <a:xfrm>
            <a:off x="360000" y="899999"/>
            <a:ext cx="8999900" cy="1368000"/>
          </a:xfrm>
        </p:spPr>
        <p:txBody>
          <a:bodyPr/>
          <a:lstStyle/>
          <a:p>
            <a:r>
              <a:rPr lang="en-US" dirty="0"/>
              <a:t>Main headline, Arial 44pt bold</a:t>
            </a:r>
          </a:p>
        </p:txBody>
      </p:sp>
      <p:sp>
        <p:nvSpPr>
          <p:cNvPr id="12" name="Text" descr="Text">
            <a:extLst>
              <a:ext uri="{FF2B5EF4-FFF2-40B4-BE49-F238E27FC236}">
                <a16:creationId xmlns:a16="http://schemas.microsoft.com/office/drawing/2014/main" id="{52E39625-6121-A140-A00B-27BF9DA232CD}"/>
              </a:ext>
            </a:extLst>
          </p:cNvPr>
          <p:cNvSpPr>
            <a:spLocks noGrp="1"/>
          </p:cNvSpPr>
          <p:nvPr>
            <p:ph type="body" sz="quarter" idx="13"/>
          </p:nvPr>
        </p:nvSpPr>
        <p:spPr>
          <a:xfrm>
            <a:off x="360000" y="2412000"/>
            <a:ext cx="10439064" cy="3600000"/>
          </a:xfrm>
        </p:spPr>
        <p:txBody>
          <a:bodyPr/>
          <a:lstStyle>
            <a:lvl1pPr marL="225425" marR="0" indent="-225425" algn="l" defTabSz="914400" rtl="0" eaLnBrk="1" fontAlgn="base" latinLnBrk="0" hangingPunct="1">
              <a:lnSpc>
                <a:spcPct val="90000"/>
              </a:lnSpc>
              <a:spcBef>
                <a:spcPts val="1000"/>
              </a:spcBef>
              <a:spcAft>
                <a:spcPct val="0"/>
              </a:spcAft>
              <a:buClrTx/>
              <a:buSzTx/>
              <a:buFont typeface="Arial" panose="020B0604020202020204" pitchFamily="34" charset="0"/>
              <a:buChar char="•"/>
              <a:tabLst/>
              <a:defRPr sz="2400"/>
            </a:lvl1pPr>
            <a:lvl2pPr marL="222250" indent="-222250">
              <a:buFont typeface="Arial" panose="020B0604020202020204" pitchFamily="34" charset="0"/>
              <a:buChar char="•"/>
              <a:tabLst/>
              <a:defRPr/>
            </a:lvl2pPr>
          </a:lstStyle>
          <a:p>
            <a:pPr lvl="0"/>
            <a:r>
              <a:rPr lang="en-US"/>
              <a:t>Click to edit Master text styles</a:t>
            </a:r>
          </a:p>
        </p:txBody>
      </p:sp>
      <p:sp>
        <p:nvSpPr>
          <p:cNvPr id="3" name="Date Placeholder 2">
            <a:extLst>
              <a:ext uri="{FF2B5EF4-FFF2-40B4-BE49-F238E27FC236}">
                <a16:creationId xmlns:a16="http://schemas.microsoft.com/office/drawing/2014/main" id="{06E4EAF8-165C-2D4A-9B32-495E40A0715F}"/>
              </a:ext>
            </a:extLst>
          </p:cNvPr>
          <p:cNvSpPr>
            <a:spLocks noGrp="1"/>
          </p:cNvSpPr>
          <p:nvPr>
            <p:ph type="dt" sz="half" idx="10"/>
          </p:nvPr>
        </p:nvSpPr>
        <p:spPr/>
        <p:txBody>
          <a:bodyPr/>
          <a:lstStyle/>
          <a:p>
            <a:pPr>
              <a:defRPr/>
            </a:pPr>
            <a:fld id="{C6478F44-CA4B-8F47-8400-2C19AC9A20AB}" type="datetimeFigureOut">
              <a:rPr lang="en-US" smtClean="0"/>
              <a:pPr>
                <a:defRPr/>
              </a:pPr>
              <a:t>4/8/2024</a:t>
            </a:fld>
            <a:endParaRPr lang="en-US" dirty="0"/>
          </a:p>
        </p:txBody>
      </p:sp>
      <p:sp>
        <p:nvSpPr>
          <p:cNvPr id="4" name="Footer Placeholder 3">
            <a:extLst>
              <a:ext uri="{FF2B5EF4-FFF2-40B4-BE49-F238E27FC236}">
                <a16:creationId xmlns:a16="http://schemas.microsoft.com/office/drawing/2014/main" id="{5EBBB3CA-848C-EF44-BEE5-EB67145F2B76}"/>
              </a:ext>
            </a:extLst>
          </p:cNvPr>
          <p:cNvSpPr>
            <a:spLocks noGrp="1"/>
          </p:cNvSpPr>
          <p:nvPr>
            <p:ph type="ftr" sz="quarter" idx="11"/>
          </p:nvPr>
        </p:nvSpPr>
        <p:spPr/>
        <p:txBody>
          <a:bodyPr/>
          <a:lstStyle/>
          <a:p>
            <a:pPr>
              <a:defRPr/>
            </a:pPr>
            <a:endParaRPr lang="en-US" dirty="0"/>
          </a:p>
        </p:txBody>
      </p:sp>
      <p:sp>
        <p:nvSpPr>
          <p:cNvPr id="5" name="Slide Number Placeholder 4">
            <a:extLst>
              <a:ext uri="{FF2B5EF4-FFF2-40B4-BE49-F238E27FC236}">
                <a16:creationId xmlns:a16="http://schemas.microsoft.com/office/drawing/2014/main" id="{BADB6E47-510B-8542-8D2A-81F475B8DED3}"/>
              </a:ext>
            </a:extLst>
          </p:cNvPr>
          <p:cNvSpPr>
            <a:spLocks noGrp="1"/>
          </p:cNvSpPr>
          <p:nvPr>
            <p:ph type="sldNum" sz="quarter" idx="12"/>
          </p:nvPr>
        </p:nvSpPr>
        <p:spPr/>
        <p:txBody>
          <a:bodyPr/>
          <a:lstStyle/>
          <a:p>
            <a:pPr>
              <a:defRPr/>
            </a:pPr>
            <a:fld id="{A68DF897-BF7D-364E-94C4-DBD7D61CD3A9}" type="slidenum">
              <a:rPr lang="en-US" smtClean="0"/>
              <a:pPr>
                <a:defRPr/>
              </a:pPr>
              <a:t>‹#›</a:t>
            </a:fld>
            <a:endParaRPr lang="en-US" dirty="0"/>
          </a:p>
        </p:txBody>
      </p:sp>
    </p:spTree>
    <p:extLst>
      <p:ext uri="{BB962C8B-B14F-4D97-AF65-F5344CB8AC3E}">
        <p14:creationId xmlns:p14="http://schemas.microsoft.com/office/powerpoint/2010/main" val="357986267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image" Target="../media/image1.png"/><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UCL branding brackground">
            <a:extLst>
              <a:ext uri="{FF2B5EF4-FFF2-40B4-BE49-F238E27FC236}">
                <a16:creationId xmlns:a16="http://schemas.microsoft.com/office/drawing/2014/main" id="{66A102D5-ABE3-9744-AE9F-9AF93B04BE78}"/>
              </a:ext>
              <a:ext uri="{C183D7F6-B498-43B3-948B-1728B52AA6E4}">
                <adec:decorative xmlns:adec="http://schemas.microsoft.com/office/drawing/2017/decorative" val="1"/>
              </a:ext>
            </a:extLst>
          </p:cNvPr>
          <p:cNvSpPr/>
          <p:nvPr/>
        </p:nvSpPr>
        <p:spPr>
          <a:xfrm>
            <a:off x="0" y="0"/>
            <a:ext cx="12192000" cy="664143"/>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 name="UCL Branding"/>
          <p:cNvPicPr>
            <a:picLocks noChangeAspect="1"/>
          </p:cNvPicPr>
          <p:nvPr userDrawn="1"/>
        </p:nvPicPr>
        <p:blipFill>
          <a:blip r:embed="rId24"/>
          <a:srcRect/>
          <a:stretch/>
        </p:blipFill>
        <p:spPr>
          <a:xfrm>
            <a:off x="0" y="0"/>
            <a:ext cx="12191999" cy="550662"/>
          </a:xfrm>
          <a:prstGeom prst="rect">
            <a:avLst/>
          </a:prstGeom>
        </p:spPr>
      </p:pic>
      <p:sp>
        <p:nvSpPr>
          <p:cNvPr id="1026" name="Title Headline" descr="Headline">
            <a:extLst>
              <a:ext uri="{FF2B5EF4-FFF2-40B4-BE49-F238E27FC236}">
                <a16:creationId xmlns:a16="http://schemas.microsoft.com/office/drawing/2014/main" id="{1389B5D6-B2B6-B044-8F75-8C9E18FFF8EF}"/>
              </a:ext>
            </a:extLst>
          </p:cNvPr>
          <p:cNvSpPr>
            <a:spLocks noGrp="1" noChangeArrowheads="1"/>
          </p:cNvSpPr>
          <p:nvPr>
            <p:ph type="title"/>
          </p:nvPr>
        </p:nvSpPr>
        <p:spPr bwMode="auto">
          <a:xfrm>
            <a:off x="360000" y="899999"/>
            <a:ext cx="10800690" cy="136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lvl="0"/>
            <a:r>
              <a:rPr lang="en-US" dirty="0"/>
              <a:t>Main headline</a:t>
            </a:r>
            <a:r>
              <a:rPr lang="en-GB" altLang="en-US" dirty="0"/>
              <a:t>, Arial 44pt bold</a:t>
            </a:r>
            <a:endParaRPr lang="en-US" altLang="en-US" dirty="0"/>
          </a:p>
        </p:txBody>
      </p:sp>
      <p:sp>
        <p:nvSpPr>
          <p:cNvPr id="1027" name="Text" descr="Main text">
            <a:extLst>
              <a:ext uri="{FF2B5EF4-FFF2-40B4-BE49-F238E27FC236}">
                <a16:creationId xmlns:a16="http://schemas.microsoft.com/office/drawing/2014/main" id="{840A67E7-10FC-DE4B-8222-DBD366537BA8}"/>
              </a:ext>
            </a:extLst>
          </p:cNvPr>
          <p:cNvSpPr>
            <a:spLocks noGrp="1" noChangeArrowheads="1"/>
          </p:cNvSpPr>
          <p:nvPr>
            <p:ph type="body" idx="1"/>
          </p:nvPr>
        </p:nvSpPr>
        <p:spPr bwMode="auto">
          <a:xfrm>
            <a:off x="360000" y="2376000"/>
            <a:ext cx="10800690" cy="378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lvl="4"/>
            <a:endParaRPr lang="en-US" dirty="0"/>
          </a:p>
        </p:txBody>
      </p:sp>
      <p:sp>
        <p:nvSpPr>
          <p:cNvPr id="4" name="Date " descr="Date">
            <a:extLst>
              <a:ext uri="{FF2B5EF4-FFF2-40B4-BE49-F238E27FC236}">
                <a16:creationId xmlns:a16="http://schemas.microsoft.com/office/drawing/2014/main" id="{BC7573E6-5C96-F54E-8C6A-D81E27BE4948}"/>
              </a:ext>
            </a:extLst>
          </p:cNvPr>
          <p:cNvSpPr>
            <a:spLocks noGrp="1"/>
          </p:cNvSpPr>
          <p:nvPr>
            <p:ph type="dt" sz="half" idx="2"/>
          </p:nvPr>
        </p:nvSpPr>
        <p:spPr>
          <a:xfrm>
            <a:off x="362211" y="6480000"/>
            <a:ext cx="2743200" cy="360000"/>
          </a:xfrm>
          <a:prstGeom prst="rect">
            <a:avLst/>
          </a:prstGeom>
        </p:spPr>
        <p:txBody>
          <a:bodyPr vert="horz" lIns="0" tIns="0" rIns="0" bIns="0" rtlCol="0" anchor="t" anchorCtr="0"/>
          <a:lstStyle>
            <a:lvl1pPr algn="l" eaLnBrk="1" fontAlgn="auto" hangingPunct="1">
              <a:spcBef>
                <a:spcPts val="0"/>
              </a:spcBef>
              <a:spcAft>
                <a:spcPts val="0"/>
              </a:spcAft>
              <a:defRPr sz="1200" smtClean="0">
                <a:solidFill>
                  <a:schemeClr val="tx1">
                    <a:tint val="75000"/>
                  </a:schemeClr>
                </a:solidFill>
                <a:latin typeface="+mn-lt"/>
              </a:defRPr>
            </a:lvl1pPr>
          </a:lstStyle>
          <a:p>
            <a:pPr>
              <a:defRPr/>
            </a:pPr>
            <a:fld id="{C6478F44-CA4B-8F47-8400-2C19AC9A20AB}" type="datetimeFigureOut">
              <a:rPr lang="en-US" smtClean="0"/>
              <a:pPr>
                <a:defRPr/>
              </a:pPr>
              <a:t>4/8/2024</a:t>
            </a:fld>
            <a:endParaRPr lang="en-US" dirty="0"/>
          </a:p>
        </p:txBody>
      </p:sp>
      <p:sp>
        <p:nvSpPr>
          <p:cNvPr id="5" name="Footer " descr="Footer title">
            <a:extLst>
              <a:ext uri="{FF2B5EF4-FFF2-40B4-BE49-F238E27FC236}">
                <a16:creationId xmlns:a16="http://schemas.microsoft.com/office/drawing/2014/main" id="{1B01C4CC-C66F-714D-B313-340C31FA703F}"/>
              </a:ext>
            </a:extLst>
          </p:cNvPr>
          <p:cNvSpPr>
            <a:spLocks noGrp="1"/>
          </p:cNvSpPr>
          <p:nvPr>
            <p:ph type="ftr" sz="quarter" idx="3"/>
          </p:nvPr>
        </p:nvSpPr>
        <p:spPr>
          <a:xfrm>
            <a:off x="4320000" y="6480000"/>
            <a:ext cx="6480000" cy="360000"/>
          </a:xfrm>
          <a:prstGeom prst="rect">
            <a:avLst/>
          </a:prstGeom>
        </p:spPr>
        <p:txBody>
          <a:bodyPr vert="horz" lIns="0" tIns="0" rIns="0" bIns="0" rtlCol="0" anchor="t" anchorCtr="0"/>
          <a:lstStyle>
            <a:lvl1pPr algn="l" eaLnBrk="1" fontAlgn="auto" hangingPunct="1">
              <a:spcBef>
                <a:spcPts val="0"/>
              </a:spcBef>
              <a:spcAft>
                <a:spcPts val="0"/>
              </a:spcAft>
              <a:defRPr sz="1200">
                <a:solidFill>
                  <a:schemeClr val="tx1">
                    <a:tint val="75000"/>
                  </a:schemeClr>
                </a:solidFill>
                <a:latin typeface="+mn-lt"/>
              </a:defRPr>
            </a:lvl1pPr>
          </a:lstStyle>
          <a:p>
            <a:pPr>
              <a:defRPr/>
            </a:pPr>
            <a:endParaRPr lang="en-US" dirty="0"/>
          </a:p>
        </p:txBody>
      </p:sp>
      <p:sp>
        <p:nvSpPr>
          <p:cNvPr id="6" name="Slide number" descr="Page number">
            <a:extLst>
              <a:ext uri="{FF2B5EF4-FFF2-40B4-BE49-F238E27FC236}">
                <a16:creationId xmlns:a16="http://schemas.microsoft.com/office/drawing/2014/main" id="{D2C68658-D4C2-394E-8334-67AC9BE3F122}"/>
              </a:ext>
            </a:extLst>
          </p:cNvPr>
          <p:cNvSpPr>
            <a:spLocks noGrp="1"/>
          </p:cNvSpPr>
          <p:nvPr>
            <p:ph type="sldNum" sz="quarter" idx="4"/>
          </p:nvPr>
        </p:nvSpPr>
        <p:spPr>
          <a:xfrm>
            <a:off x="11123111" y="6480000"/>
            <a:ext cx="769307" cy="269918"/>
          </a:xfrm>
          <a:prstGeom prst="rect">
            <a:avLst/>
          </a:prstGeom>
        </p:spPr>
        <p:txBody>
          <a:bodyPr vert="horz" lIns="0" tIns="0" rIns="0" bIns="0" rtlCol="0" anchor="t" anchorCtr="0"/>
          <a:lstStyle>
            <a:lvl1pPr algn="r" eaLnBrk="1" fontAlgn="auto" hangingPunct="1">
              <a:spcBef>
                <a:spcPts val="0"/>
              </a:spcBef>
              <a:spcAft>
                <a:spcPts val="0"/>
              </a:spcAft>
              <a:defRPr sz="1200" smtClean="0">
                <a:solidFill>
                  <a:schemeClr val="tx1">
                    <a:tint val="75000"/>
                  </a:schemeClr>
                </a:solidFill>
                <a:latin typeface="+mn-lt"/>
              </a:defRPr>
            </a:lvl1pPr>
          </a:lstStyle>
          <a:p>
            <a:pPr>
              <a:defRPr/>
            </a:pPr>
            <a:fld id="{A68DF897-BF7D-364E-94C4-DBD7D61CD3A9}" type="slidenum">
              <a:rPr lang="en-US" smtClean="0"/>
              <a:pPr>
                <a:defRPr/>
              </a:pPr>
              <a:t>‹#›</a:t>
            </a:fld>
            <a:endParaRPr lang="en-US" dirty="0"/>
          </a:p>
        </p:txBody>
      </p:sp>
    </p:spTree>
    <p:extLst>
      <p:ext uri="{BB962C8B-B14F-4D97-AF65-F5344CB8AC3E}">
        <p14:creationId xmlns:p14="http://schemas.microsoft.com/office/powerpoint/2010/main" val="10021098"/>
      </p:ext>
    </p:extLst>
  </p:cSld>
  <p:clrMap bg1="lt1" tx1="dk1" bg2="lt2" tx2="dk2" accent1="accent1" accent2="accent2" accent3="accent3" accent4="accent4" accent5="accent5" accent6="accent6" hlink="hlink" folHlink="folHlink"/>
  <p:sldLayoutIdLst>
    <p:sldLayoutId id="2147483720" r:id="rId1"/>
    <p:sldLayoutId id="2147483722" r:id="rId2"/>
    <p:sldLayoutId id="2147483723" r:id="rId3"/>
    <p:sldLayoutId id="2147483726" r:id="rId4"/>
    <p:sldLayoutId id="2147483727" r:id="rId5"/>
    <p:sldLayoutId id="2147483728" r:id="rId6"/>
    <p:sldLayoutId id="2147483729" r:id="rId7"/>
    <p:sldLayoutId id="2147483730" r:id="rId8"/>
    <p:sldLayoutId id="2147483731" r:id="rId9"/>
    <p:sldLayoutId id="2147483732" r:id="rId10"/>
    <p:sldLayoutId id="2147483733" r:id="rId11"/>
    <p:sldLayoutId id="2147483734" r:id="rId12"/>
    <p:sldLayoutId id="2147483735" r:id="rId13"/>
    <p:sldLayoutId id="2147483736" r:id="rId14"/>
    <p:sldLayoutId id="2147483737" r:id="rId15"/>
    <p:sldLayoutId id="2147483738" r:id="rId16"/>
    <p:sldLayoutId id="2147483739" r:id="rId17"/>
    <p:sldLayoutId id="2147483740" r:id="rId18"/>
    <p:sldLayoutId id="2147483741" r:id="rId19"/>
    <p:sldLayoutId id="2147483742" r:id="rId20"/>
    <p:sldLayoutId id="2147483743" r:id="rId21"/>
    <p:sldLayoutId id="2147483744" r:id="rId22"/>
  </p:sldLayoutIdLst>
  <p:txStyles>
    <p:titleStyle>
      <a:lvl1pPr algn="l" rtl="0" eaLnBrk="1" fontAlgn="base" hangingPunct="1">
        <a:lnSpc>
          <a:spcPct val="90000"/>
        </a:lnSpc>
        <a:spcBef>
          <a:spcPct val="0"/>
        </a:spcBef>
        <a:spcAft>
          <a:spcPct val="0"/>
        </a:spcAft>
        <a:defRPr sz="4400" b="1" i="0" kern="1200" baseline="0">
          <a:solidFill>
            <a:schemeClr val="tx1"/>
          </a:solidFill>
          <a:latin typeface="+mj-lt"/>
          <a:ea typeface="+mj-ea"/>
          <a:cs typeface="+mj-cs"/>
        </a:defRPr>
      </a:lvl1pPr>
      <a:lvl2pPr algn="l" rtl="0" eaLnBrk="1" fontAlgn="base" hangingPunct="1">
        <a:lnSpc>
          <a:spcPct val="90000"/>
        </a:lnSpc>
        <a:spcBef>
          <a:spcPct val="0"/>
        </a:spcBef>
        <a:spcAft>
          <a:spcPct val="0"/>
        </a:spcAft>
        <a:defRPr sz="4400">
          <a:solidFill>
            <a:schemeClr val="tx1"/>
          </a:solidFill>
          <a:latin typeface="Arial" panose="020B0604020202020204" pitchFamily="34" charset="0"/>
        </a:defRPr>
      </a:lvl2pPr>
      <a:lvl3pPr algn="l" rtl="0" eaLnBrk="1" fontAlgn="base" hangingPunct="1">
        <a:lnSpc>
          <a:spcPct val="90000"/>
        </a:lnSpc>
        <a:spcBef>
          <a:spcPct val="0"/>
        </a:spcBef>
        <a:spcAft>
          <a:spcPct val="0"/>
        </a:spcAft>
        <a:defRPr sz="4400">
          <a:solidFill>
            <a:schemeClr val="tx1"/>
          </a:solidFill>
          <a:latin typeface="Arial" panose="020B0604020202020204" pitchFamily="34" charset="0"/>
        </a:defRPr>
      </a:lvl3pPr>
      <a:lvl4pPr algn="l" rtl="0" eaLnBrk="1" fontAlgn="base" hangingPunct="1">
        <a:lnSpc>
          <a:spcPct val="90000"/>
        </a:lnSpc>
        <a:spcBef>
          <a:spcPct val="0"/>
        </a:spcBef>
        <a:spcAft>
          <a:spcPct val="0"/>
        </a:spcAft>
        <a:defRPr sz="4400">
          <a:solidFill>
            <a:schemeClr val="tx1"/>
          </a:solidFill>
          <a:latin typeface="Arial" panose="020B0604020202020204" pitchFamily="34" charset="0"/>
        </a:defRPr>
      </a:lvl4pPr>
      <a:lvl5pPr algn="l" rtl="0" eaLnBrk="1" fontAlgn="base" hangingPunct="1">
        <a:lnSpc>
          <a:spcPct val="90000"/>
        </a:lnSpc>
        <a:spcBef>
          <a:spcPct val="0"/>
        </a:spcBef>
        <a:spcAft>
          <a:spcPct val="0"/>
        </a:spcAft>
        <a:defRPr sz="4400">
          <a:solidFill>
            <a:schemeClr val="tx1"/>
          </a:solidFill>
          <a:latin typeface="Arial" panose="020B0604020202020204" pitchFamily="34" charset="0"/>
        </a:defRPr>
      </a:lvl5pPr>
      <a:lvl6pPr marL="457200" algn="l" rtl="0" eaLnBrk="1" fontAlgn="base" hangingPunct="1">
        <a:lnSpc>
          <a:spcPct val="90000"/>
        </a:lnSpc>
        <a:spcBef>
          <a:spcPct val="0"/>
        </a:spcBef>
        <a:spcAft>
          <a:spcPct val="0"/>
        </a:spcAft>
        <a:defRPr sz="4400">
          <a:solidFill>
            <a:schemeClr val="tx1"/>
          </a:solidFill>
          <a:latin typeface="Arial" panose="020B0604020202020204" pitchFamily="34" charset="0"/>
        </a:defRPr>
      </a:lvl6pPr>
      <a:lvl7pPr marL="914400" algn="l" rtl="0" eaLnBrk="1" fontAlgn="base" hangingPunct="1">
        <a:lnSpc>
          <a:spcPct val="90000"/>
        </a:lnSpc>
        <a:spcBef>
          <a:spcPct val="0"/>
        </a:spcBef>
        <a:spcAft>
          <a:spcPct val="0"/>
        </a:spcAft>
        <a:defRPr sz="4400">
          <a:solidFill>
            <a:schemeClr val="tx1"/>
          </a:solidFill>
          <a:latin typeface="Arial" panose="020B0604020202020204" pitchFamily="34" charset="0"/>
        </a:defRPr>
      </a:lvl7pPr>
      <a:lvl8pPr marL="1371600" algn="l" rtl="0" eaLnBrk="1" fontAlgn="base" hangingPunct="1">
        <a:lnSpc>
          <a:spcPct val="90000"/>
        </a:lnSpc>
        <a:spcBef>
          <a:spcPct val="0"/>
        </a:spcBef>
        <a:spcAft>
          <a:spcPct val="0"/>
        </a:spcAft>
        <a:defRPr sz="4400">
          <a:solidFill>
            <a:schemeClr val="tx1"/>
          </a:solidFill>
          <a:latin typeface="Arial" panose="020B0604020202020204" pitchFamily="34" charset="0"/>
        </a:defRPr>
      </a:lvl8pPr>
      <a:lvl9pPr marL="1828800" algn="l" rtl="0" eaLnBrk="1" fontAlgn="base" hangingPunct="1">
        <a:lnSpc>
          <a:spcPct val="90000"/>
        </a:lnSpc>
        <a:spcBef>
          <a:spcPct val="0"/>
        </a:spcBef>
        <a:spcAft>
          <a:spcPct val="0"/>
        </a:spcAft>
        <a:defRPr sz="4400">
          <a:solidFill>
            <a:schemeClr val="tx1"/>
          </a:solidFill>
          <a:latin typeface="Arial" panose="020B0604020202020204" pitchFamily="34" charset="0"/>
        </a:defRPr>
      </a:lvl9pPr>
    </p:titleStyle>
    <p:bodyStyle>
      <a:lvl1pPr marL="222250" marR="0" indent="-211138" algn="l" defTabSz="914400" rtl="0" eaLnBrk="1" fontAlgn="base" latinLnBrk="0" hangingPunct="1">
        <a:lnSpc>
          <a:spcPct val="100000"/>
        </a:lnSpc>
        <a:spcBef>
          <a:spcPts val="1000"/>
        </a:spcBef>
        <a:spcAft>
          <a:spcPct val="0"/>
        </a:spcAft>
        <a:buClrTx/>
        <a:buSzPct val="80000"/>
        <a:buFont typeface="Arial" panose="020B0604020202020204" pitchFamily="34" charset="0"/>
        <a:buChar char="•"/>
        <a:tabLst/>
        <a:defRPr sz="3600" kern="1200" baseline="0">
          <a:solidFill>
            <a:schemeClr val="tx1"/>
          </a:solidFill>
          <a:latin typeface="+mn-lt"/>
          <a:ea typeface="+mn-ea"/>
          <a:cs typeface="+mn-cs"/>
        </a:defRPr>
      </a:lvl1pPr>
      <a:lvl2pPr marL="222250" indent="-211138" algn="l" rtl="0" eaLnBrk="1" fontAlgn="base" hangingPunct="1">
        <a:lnSpc>
          <a:spcPct val="100000"/>
        </a:lnSpc>
        <a:spcBef>
          <a:spcPts val="0"/>
        </a:spcBef>
        <a:spcAft>
          <a:spcPct val="0"/>
        </a:spcAft>
        <a:buSzPct val="80000"/>
        <a:buFont typeface="Arial" panose="020B0604020202020204" pitchFamily="34" charset="0"/>
        <a:buChar char="•"/>
        <a:tabLst/>
        <a:defRPr sz="2400" kern="1200">
          <a:solidFill>
            <a:schemeClr val="tx1"/>
          </a:solidFill>
          <a:latin typeface="+mn-lt"/>
          <a:ea typeface="+mn-ea"/>
          <a:cs typeface="+mn-cs"/>
        </a:defRPr>
      </a:lvl2pPr>
      <a:lvl3pPr marL="222250" indent="-211138" algn="l" rtl="0" eaLnBrk="1" fontAlgn="base" hangingPunct="1">
        <a:lnSpc>
          <a:spcPct val="100000"/>
        </a:lnSpc>
        <a:spcBef>
          <a:spcPts val="500"/>
        </a:spcBef>
        <a:spcAft>
          <a:spcPct val="0"/>
        </a:spcAft>
        <a:buSzPct val="80000"/>
        <a:buFont typeface="Arial" panose="020B0604020202020204" pitchFamily="34" charset="0"/>
        <a:buChar char="•"/>
        <a:tabLst/>
        <a:defRPr sz="1800" kern="1200" baseline="0">
          <a:solidFill>
            <a:schemeClr val="tx1"/>
          </a:solidFill>
          <a:latin typeface="+mn-lt"/>
          <a:ea typeface="+mn-ea"/>
          <a:cs typeface="+mn-cs"/>
        </a:defRPr>
      </a:lvl3pPr>
      <a:lvl4pPr marL="11112" marR="0" indent="0" algn="l" defTabSz="914400" rtl="0" eaLnBrk="1" fontAlgn="base" latinLnBrk="0" hangingPunct="1">
        <a:lnSpc>
          <a:spcPct val="100000"/>
        </a:lnSpc>
        <a:spcBef>
          <a:spcPts val="500"/>
        </a:spcBef>
        <a:spcAft>
          <a:spcPct val="0"/>
        </a:spcAft>
        <a:buClrTx/>
        <a:buSzPct val="80000"/>
        <a:buFont typeface="Arial" panose="020B0604020202020204" pitchFamily="34" charset="0"/>
        <a:buNone/>
        <a:tabLst/>
        <a:defRPr kern="1200">
          <a:solidFill>
            <a:schemeClr val="tx1"/>
          </a:solidFill>
          <a:latin typeface="+mn-lt"/>
          <a:ea typeface="+mn-ea"/>
          <a:cs typeface="+mn-cs"/>
        </a:defRPr>
      </a:lvl4pPr>
      <a:lvl5pPr marL="180975" marR="0" indent="-180975" algn="l" defTabSz="914400" rtl="0" eaLnBrk="1" fontAlgn="base" latinLnBrk="0" hangingPunct="1">
        <a:lnSpc>
          <a:spcPct val="100000"/>
        </a:lnSpc>
        <a:spcBef>
          <a:spcPts val="500"/>
        </a:spcBef>
        <a:spcAft>
          <a:spcPct val="0"/>
        </a:spcAft>
        <a:buClrTx/>
        <a:buSzPct val="80000"/>
        <a:buFont typeface="Arial" panose="020B0604020202020204" pitchFamily="34" charset="0"/>
        <a:buChar char="•"/>
        <a:tabLst/>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3840"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hyperlink" Target="mailto:nasreen.majid@ucl.ac.uk" TargetMode="Externa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14.xml"/></Relationships>
</file>

<file path=ppt/slides/_rels/slide11.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image" Target="../media/image27.jpeg"/><Relationship Id="rId1" Type="http://schemas.openxmlformats.org/officeDocument/2006/relationships/slideLayout" Target="../slideLayouts/slideLayout3.xml"/><Relationship Id="rId5" Type="http://schemas.openxmlformats.org/officeDocument/2006/relationships/image" Target="../media/image23.png"/><Relationship Id="rId4" Type="http://schemas.openxmlformats.org/officeDocument/2006/relationships/image" Target="../media/image29.png"/></Relationships>
</file>

<file path=ppt/slides/_rels/slide12.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8.xml"/><Relationship Id="rId1" Type="http://schemas.openxmlformats.org/officeDocument/2006/relationships/slideLayout" Target="../slideLayouts/slideLayout19.xml"/><Relationship Id="rId4" Type="http://schemas.openxmlformats.org/officeDocument/2006/relationships/image" Target="../media/image5.jpe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image" Target="../media/image33.jpeg"/><Relationship Id="rId1" Type="http://schemas.openxmlformats.org/officeDocument/2006/relationships/slideLayout" Target="../slideLayouts/slideLayout22.xml"/></Relationships>
</file>

<file path=ppt/slides/_rels/slide18.xml.rels><?xml version="1.0" encoding="UTF-8" standalone="yes"?>
<Relationships xmlns="http://schemas.openxmlformats.org/package/2006/relationships"><Relationship Id="rId2" Type="http://schemas.openxmlformats.org/officeDocument/2006/relationships/image" Target="../media/image34.jpeg"/><Relationship Id="rId1" Type="http://schemas.openxmlformats.org/officeDocument/2006/relationships/slideLayout" Target="../slideLayouts/slideLayout20.xml"/></Relationships>
</file>

<file path=ppt/slides/_rels/slide19.xml.rels><?xml version="1.0" encoding="UTF-8" standalone="yes"?>
<Relationships xmlns="http://schemas.openxmlformats.org/package/2006/relationships"><Relationship Id="rId2" Type="http://schemas.openxmlformats.org/officeDocument/2006/relationships/image" Target="../media/image35.jpeg"/><Relationship Id="rId1" Type="http://schemas.openxmlformats.org/officeDocument/2006/relationships/slideLayout" Target="../slideLayouts/slideLayout19.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17.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0.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19.xml"/></Relationships>
</file>

<file path=ppt/slides/_rels/slide22.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38.png"/><Relationship Id="rId1" Type="http://schemas.openxmlformats.org/officeDocument/2006/relationships/slideLayout" Target="../slideLayouts/slideLayout19.xml"/></Relationships>
</file>

<file path=ppt/slides/_rels/slide23.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19.xml"/></Relationships>
</file>

<file path=ppt/slides/_rels/slide24.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19.xml"/></Relationships>
</file>

<file path=ppt/slides/_rels/slide25.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20.xml"/></Relationships>
</file>

<file path=ppt/slides/_rels/slide26.xml.rels><?xml version="1.0" encoding="UTF-8" standalone="yes"?>
<Relationships xmlns="http://schemas.openxmlformats.org/package/2006/relationships"><Relationship Id="rId3" Type="http://schemas.openxmlformats.org/officeDocument/2006/relationships/hyperlink" Target="https://www.bera.ac.uk/publication/nature-connectedness-through-the-arts" TargetMode="External"/><Relationship Id="rId2" Type="http://schemas.openxmlformats.org/officeDocument/2006/relationships/image" Target="../media/image43.png"/><Relationship Id="rId1" Type="http://schemas.openxmlformats.org/officeDocument/2006/relationships/slideLayout" Target="../slideLayouts/slideLayout19.xml"/></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xml"/><Relationship Id="rId1" Type="http://schemas.openxmlformats.org/officeDocument/2006/relationships/slideLayout" Target="../slideLayouts/slideLayout21.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xml"/><Relationship Id="rId1" Type="http://schemas.openxmlformats.org/officeDocument/2006/relationships/slideLayout" Target="../slideLayouts/slideLayout19.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20.xml"/><Relationship Id="rId4" Type="http://schemas.openxmlformats.org/officeDocument/2006/relationships/image" Target="../media/image7.jpeg"/></Relationships>
</file>

<file path=ppt/slides/_rels/slide6.xml.rels><?xml version="1.0" encoding="UTF-8" standalone="yes"?>
<Relationships xmlns="http://schemas.openxmlformats.org/package/2006/relationships"><Relationship Id="rId8" Type="http://schemas.microsoft.com/office/2007/relationships/diagramDrawing" Target="../diagrams/drawing2.xml"/><Relationship Id="rId3" Type="http://schemas.openxmlformats.org/officeDocument/2006/relationships/image" Target="../media/image8.jpeg"/><Relationship Id="rId7" Type="http://schemas.openxmlformats.org/officeDocument/2006/relationships/diagramColors" Target="../diagrams/colors2.xml"/><Relationship Id="rId2" Type="http://schemas.openxmlformats.org/officeDocument/2006/relationships/notesSlide" Target="../notesSlides/notesSlide4.xml"/><Relationship Id="rId1" Type="http://schemas.openxmlformats.org/officeDocument/2006/relationships/slideLayout" Target="../slideLayouts/slideLayout20.xml"/><Relationship Id="rId6" Type="http://schemas.openxmlformats.org/officeDocument/2006/relationships/diagramQuickStyle" Target="../diagrams/quickStyle2.xml"/><Relationship Id="rId5" Type="http://schemas.openxmlformats.org/officeDocument/2006/relationships/diagramLayout" Target="../diagrams/layout2.xml"/><Relationship Id="rId4" Type="http://schemas.openxmlformats.org/officeDocument/2006/relationships/diagramData" Target="../diagrams/data2.xml"/></Relationships>
</file>

<file path=ppt/slides/_rels/slide7.xml.rels><?xml version="1.0" encoding="UTF-8" standalone="yes"?>
<Relationships xmlns="http://schemas.openxmlformats.org/package/2006/relationships"><Relationship Id="rId8" Type="http://schemas.openxmlformats.org/officeDocument/2006/relationships/image" Target="../media/image14.png"/><Relationship Id="rId3" Type="http://schemas.openxmlformats.org/officeDocument/2006/relationships/image" Target="../media/image9.png"/><Relationship Id="rId7" Type="http://schemas.openxmlformats.org/officeDocument/2006/relationships/image" Target="../media/image13.png"/><Relationship Id="rId2" Type="http://schemas.openxmlformats.org/officeDocument/2006/relationships/notesSlide" Target="../notesSlides/notesSlide5.xml"/><Relationship Id="rId1" Type="http://schemas.openxmlformats.org/officeDocument/2006/relationships/slideLayout" Target="../slideLayouts/slideLayout20.xml"/><Relationship Id="rId6" Type="http://schemas.openxmlformats.org/officeDocument/2006/relationships/image" Target="../media/image12.png"/><Relationship Id="rId11" Type="http://schemas.openxmlformats.org/officeDocument/2006/relationships/image" Target="../media/image17.png"/><Relationship Id="rId5" Type="http://schemas.openxmlformats.org/officeDocument/2006/relationships/image" Target="../media/image11.png"/><Relationship Id="rId10" Type="http://schemas.openxmlformats.org/officeDocument/2006/relationships/image" Target="../media/image16.png"/><Relationship Id="rId4" Type="http://schemas.openxmlformats.org/officeDocument/2006/relationships/image" Target="../media/image10.png"/><Relationship Id="rId9" Type="http://schemas.openxmlformats.org/officeDocument/2006/relationships/image" Target="../media/image15.png"/></Relationships>
</file>

<file path=ppt/slides/_rels/slide8.xml.rels><?xml version="1.0" encoding="UTF-8" standalone="yes"?>
<Relationships xmlns="http://schemas.openxmlformats.org/package/2006/relationships"><Relationship Id="rId8" Type="http://schemas.microsoft.com/office/2007/relationships/diagramDrawing" Target="../diagrams/drawing3.xml"/><Relationship Id="rId3" Type="http://schemas.openxmlformats.org/officeDocument/2006/relationships/image" Target="../media/image5.jpeg"/><Relationship Id="rId7" Type="http://schemas.openxmlformats.org/officeDocument/2006/relationships/diagramColors" Target="../diagrams/colors3.xml"/><Relationship Id="rId2" Type="http://schemas.openxmlformats.org/officeDocument/2006/relationships/notesSlide" Target="../notesSlides/notesSlide6.xml"/><Relationship Id="rId1" Type="http://schemas.openxmlformats.org/officeDocument/2006/relationships/slideLayout" Target="../slideLayouts/slideLayout19.xml"/><Relationship Id="rId6" Type="http://schemas.openxmlformats.org/officeDocument/2006/relationships/diagramQuickStyle" Target="../diagrams/quickStyle3.xml"/><Relationship Id="rId5" Type="http://schemas.openxmlformats.org/officeDocument/2006/relationships/diagramLayout" Target="../diagrams/layout3.xml"/><Relationship Id="rId4" Type="http://schemas.openxmlformats.org/officeDocument/2006/relationships/diagramData" Target="../diagrams/data3.xml"/></Relationships>
</file>

<file path=ppt/slides/_rels/slide9.xml.rels><?xml version="1.0" encoding="UTF-8" standalone="yes"?>
<Relationships xmlns="http://schemas.openxmlformats.org/package/2006/relationships"><Relationship Id="rId8" Type="http://schemas.openxmlformats.org/officeDocument/2006/relationships/image" Target="../media/image22.png"/><Relationship Id="rId3" Type="http://schemas.openxmlformats.org/officeDocument/2006/relationships/image" Target="../media/image18.png"/><Relationship Id="rId7" Type="http://schemas.openxmlformats.org/officeDocument/2006/relationships/image" Target="../media/image21.png"/><Relationship Id="rId12" Type="http://schemas.openxmlformats.org/officeDocument/2006/relationships/image" Target="../media/image26.jpeg"/><Relationship Id="rId2" Type="http://schemas.openxmlformats.org/officeDocument/2006/relationships/notesSlide" Target="../notesSlides/notesSlide7.xml"/><Relationship Id="rId1" Type="http://schemas.openxmlformats.org/officeDocument/2006/relationships/slideLayout" Target="../slideLayouts/slideLayout19.xml"/><Relationship Id="rId6" Type="http://schemas.openxmlformats.org/officeDocument/2006/relationships/image" Target="../media/image20.png"/><Relationship Id="rId11" Type="http://schemas.openxmlformats.org/officeDocument/2006/relationships/image" Target="../media/image25.jpeg"/><Relationship Id="rId5" Type="http://schemas.openxmlformats.org/officeDocument/2006/relationships/image" Target="../media/image19.png"/><Relationship Id="rId10" Type="http://schemas.openxmlformats.org/officeDocument/2006/relationships/image" Target="../media/image24.png"/><Relationship Id="rId4" Type="http://schemas.openxmlformats.org/officeDocument/2006/relationships/image" Target="../media/image5.jpeg"/><Relationship Id="rId9" Type="http://schemas.openxmlformats.org/officeDocument/2006/relationships/image" Target="../media/image2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descr="Heading"/>
          <p:cNvSpPr>
            <a:spLocks noGrp="1"/>
          </p:cNvSpPr>
          <p:nvPr>
            <p:ph type="title"/>
          </p:nvPr>
        </p:nvSpPr>
        <p:spPr>
          <a:xfrm>
            <a:off x="95794" y="1471954"/>
            <a:ext cx="11852366" cy="816912"/>
          </a:xfrm>
        </p:spPr>
        <p:txBody>
          <a:bodyPr wrap="square" anchor="t">
            <a:normAutofit fontScale="90000"/>
          </a:bodyPr>
          <a:lstStyle/>
          <a:p>
            <a:r>
              <a:rPr lang="en-GB" sz="2800" dirty="0"/>
              <a:t>Working with Teachers and Pupils to develop Climate Change Education</a:t>
            </a:r>
            <a:br>
              <a:rPr lang="en-GB" sz="2800" dirty="0"/>
            </a:br>
            <a:r>
              <a:rPr lang="en-GB" sz="2800" dirty="0" err="1"/>
              <a:t>Dr.</a:t>
            </a:r>
            <a:r>
              <a:rPr lang="en-GB" sz="2800" dirty="0"/>
              <a:t> Nasreen </a:t>
            </a:r>
            <a:r>
              <a:rPr lang="en-GB" sz="2800"/>
              <a:t>Majid </a:t>
            </a:r>
            <a:r>
              <a:rPr lang="en-GB" sz="2800">
                <a:hlinkClick r:id="rId2"/>
              </a:rPr>
              <a:t>nasreen</a:t>
            </a:r>
            <a:r>
              <a:rPr lang="en-GB" sz="2800" dirty="0">
                <a:hlinkClick r:id="rId2"/>
              </a:rPr>
              <a:t>.majid@ucl.ac</a:t>
            </a:r>
            <a:r>
              <a:rPr lang="en-GB" sz="2800">
                <a:hlinkClick r:id="rId2"/>
              </a:rPr>
              <a:t>.uk</a:t>
            </a:r>
            <a:br>
              <a:rPr lang="en-GB" sz="2800"/>
            </a:br>
            <a:endParaRPr lang="en-US" dirty="0"/>
          </a:p>
        </p:txBody>
      </p:sp>
      <p:sp>
        <p:nvSpPr>
          <p:cNvPr id="11" name="Text Placeholder 3">
            <a:extLst>
              <a:ext uri="{FF2B5EF4-FFF2-40B4-BE49-F238E27FC236}">
                <a16:creationId xmlns:a16="http://schemas.microsoft.com/office/drawing/2014/main" id="{17E69207-81E2-BD9D-6D1C-B5ED367C4C19}"/>
              </a:ext>
            </a:extLst>
          </p:cNvPr>
          <p:cNvSpPr>
            <a:spLocks noGrp="1"/>
          </p:cNvSpPr>
          <p:nvPr>
            <p:ph type="body" sz="quarter" idx="10"/>
          </p:nvPr>
        </p:nvSpPr>
        <p:spPr>
          <a:xfrm>
            <a:off x="360000" y="360000"/>
            <a:ext cx="5760000" cy="720000"/>
          </a:xfrm>
        </p:spPr>
        <p:txBody>
          <a:bodyPr/>
          <a:lstStyle/>
          <a:p>
            <a:pPr marL="10795"/>
            <a:r>
              <a:rPr lang="en-US" dirty="0">
                <a:cs typeface="Arial"/>
              </a:rPr>
              <a:t>UCL IOE. Faculty of Education and Society</a:t>
            </a:r>
          </a:p>
        </p:txBody>
      </p:sp>
      <p:pic>
        <p:nvPicPr>
          <p:cNvPr id="12" name="Picture Placeholder 11" descr="A group of people outside with sticks&#10;&#10;Description automatically generated">
            <a:extLst>
              <a:ext uri="{FF2B5EF4-FFF2-40B4-BE49-F238E27FC236}">
                <a16:creationId xmlns:a16="http://schemas.microsoft.com/office/drawing/2014/main" id="{A2B6942E-3161-FA9E-B811-E5C664723FC7}"/>
              </a:ext>
            </a:extLst>
          </p:cNvPr>
          <p:cNvPicPr>
            <a:picLocks noGrp="1" noChangeAspect="1"/>
          </p:cNvPicPr>
          <p:nvPr>
            <p:ph type="pic" sz="quarter" idx="12"/>
          </p:nvPr>
        </p:nvPicPr>
        <p:blipFill>
          <a:blip r:embed="rId3"/>
          <a:srcRect t="26198" b="26198"/>
          <a:stretch/>
        </p:blipFill>
        <p:spPr/>
      </p:pic>
    </p:spTree>
    <p:extLst>
      <p:ext uri="{BB962C8B-B14F-4D97-AF65-F5344CB8AC3E}">
        <p14:creationId xmlns:p14="http://schemas.microsoft.com/office/powerpoint/2010/main" val="161594723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05C701-8473-CA04-10F3-A5DFFF12F679}"/>
              </a:ext>
            </a:extLst>
          </p:cNvPr>
          <p:cNvSpPr>
            <a:spLocks noGrp="1"/>
          </p:cNvSpPr>
          <p:nvPr>
            <p:ph type="title"/>
          </p:nvPr>
        </p:nvSpPr>
        <p:spPr>
          <a:xfrm>
            <a:off x="360000" y="899999"/>
            <a:ext cx="5400000" cy="2325802"/>
          </a:xfrm>
        </p:spPr>
        <p:txBody>
          <a:bodyPr wrap="square" anchor="t">
            <a:normAutofit/>
          </a:bodyPr>
          <a:lstStyle/>
          <a:p>
            <a:r>
              <a:rPr lang="en-US"/>
              <a:t>1.Consumption and sustainability.</a:t>
            </a:r>
            <a:endParaRPr lang="en-US" dirty="0"/>
          </a:p>
        </p:txBody>
      </p:sp>
      <p:sp>
        <p:nvSpPr>
          <p:cNvPr id="13" name="Text Placeholder 2">
            <a:extLst>
              <a:ext uri="{FF2B5EF4-FFF2-40B4-BE49-F238E27FC236}">
                <a16:creationId xmlns:a16="http://schemas.microsoft.com/office/drawing/2014/main" id="{47C26347-7700-DCED-A619-13D7F1499678}"/>
              </a:ext>
            </a:extLst>
          </p:cNvPr>
          <p:cNvSpPr>
            <a:spLocks noGrp="1"/>
          </p:cNvSpPr>
          <p:nvPr>
            <p:ph type="body" sz="quarter" idx="13"/>
          </p:nvPr>
        </p:nvSpPr>
        <p:spPr>
          <a:xfrm>
            <a:off x="241247" y="2460656"/>
            <a:ext cx="5399088" cy="2617200"/>
          </a:xfrm>
          <a:solidFill>
            <a:srgbClr val="8AC74A"/>
          </a:solidFill>
        </p:spPr>
        <p:txBody>
          <a:bodyPr/>
          <a:lstStyle/>
          <a:p>
            <a:r>
              <a:rPr lang="en-US" dirty="0">
                <a:cs typeface="Arial"/>
              </a:rPr>
              <a:t>How would you interpret this graph? </a:t>
            </a:r>
          </a:p>
          <a:p>
            <a:endParaRPr lang="en-US" dirty="0">
              <a:cs typeface="Arial"/>
            </a:endParaRPr>
          </a:p>
          <a:p>
            <a:r>
              <a:rPr lang="en-US" dirty="0">
                <a:cs typeface="Arial"/>
              </a:rPr>
              <a:t>What is it telling you? </a:t>
            </a:r>
          </a:p>
          <a:p>
            <a:endParaRPr lang="en-US" dirty="0">
              <a:cs typeface="Arial"/>
            </a:endParaRPr>
          </a:p>
          <a:p>
            <a:r>
              <a:rPr lang="en-US" dirty="0">
                <a:cs typeface="Arial"/>
              </a:rPr>
              <a:t>How could we use this graph as a starting point for conversations about CCSE? </a:t>
            </a:r>
          </a:p>
        </p:txBody>
      </p:sp>
      <p:pic>
        <p:nvPicPr>
          <p:cNvPr id="8" name="Picture Placeholder 7" descr="A graph of the earth overbooted&#10;&#10;Description automatically generated">
            <a:extLst>
              <a:ext uri="{FF2B5EF4-FFF2-40B4-BE49-F238E27FC236}">
                <a16:creationId xmlns:a16="http://schemas.microsoft.com/office/drawing/2014/main" id="{E48013D3-888D-746E-6018-9E7B2060EC18}"/>
              </a:ext>
            </a:extLst>
          </p:cNvPr>
          <p:cNvPicPr>
            <a:picLocks noGrp="1" noChangeAspect="1"/>
          </p:cNvPicPr>
          <p:nvPr>
            <p:ph type="pic" sz="quarter" idx="18"/>
          </p:nvPr>
        </p:nvPicPr>
        <p:blipFill rotWithShape="1">
          <a:blip r:embed="rId2"/>
          <a:srcRect l="10836" r="2" b="2"/>
          <a:stretch/>
        </p:blipFill>
        <p:spPr>
          <a:xfrm>
            <a:off x="5940000" y="900000"/>
            <a:ext cx="5400000" cy="5344683"/>
          </a:xfrm>
          <a:noFill/>
        </p:spPr>
      </p:pic>
    </p:spTree>
    <p:extLst>
      <p:ext uri="{BB962C8B-B14F-4D97-AF65-F5344CB8AC3E}">
        <p14:creationId xmlns:p14="http://schemas.microsoft.com/office/powerpoint/2010/main" val="65568276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9D9D58-2413-1ED0-32DC-FDCA91C7A503}"/>
              </a:ext>
            </a:extLst>
          </p:cNvPr>
          <p:cNvSpPr>
            <a:spLocks noGrp="1"/>
          </p:cNvSpPr>
          <p:nvPr>
            <p:ph type="title"/>
          </p:nvPr>
        </p:nvSpPr>
        <p:spPr>
          <a:xfrm>
            <a:off x="3740" y="1273636"/>
            <a:ext cx="10800690" cy="727847"/>
          </a:xfrm>
        </p:spPr>
        <p:txBody>
          <a:bodyPr/>
          <a:lstStyle/>
          <a:p>
            <a:r>
              <a:rPr lang="en-US" dirty="0">
                <a:cs typeface="Arial"/>
              </a:rPr>
              <a:t>2.Nature and Mathematics.</a:t>
            </a:r>
          </a:p>
          <a:p>
            <a:pPr algn="ctr"/>
            <a:endParaRPr lang="en-US" dirty="0">
              <a:cs typeface="Arial"/>
            </a:endParaRPr>
          </a:p>
        </p:txBody>
      </p:sp>
      <p:sp>
        <p:nvSpPr>
          <p:cNvPr id="4" name="Text Placeholder 3">
            <a:extLst>
              <a:ext uri="{FF2B5EF4-FFF2-40B4-BE49-F238E27FC236}">
                <a16:creationId xmlns:a16="http://schemas.microsoft.com/office/drawing/2014/main" id="{3EC424F9-F279-A07D-55C5-14CD274BFCD1}"/>
              </a:ext>
            </a:extLst>
          </p:cNvPr>
          <p:cNvSpPr>
            <a:spLocks noGrp="1"/>
          </p:cNvSpPr>
          <p:nvPr>
            <p:ph type="body" sz="quarter" idx="10"/>
          </p:nvPr>
        </p:nvSpPr>
        <p:spPr/>
        <p:txBody>
          <a:bodyPr/>
          <a:lstStyle/>
          <a:p>
            <a:endParaRPr lang="en-US"/>
          </a:p>
        </p:txBody>
      </p:sp>
      <p:pic>
        <p:nvPicPr>
          <p:cNvPr id="16" name="Picture 15" descr="A green plant with a spiral pattern&#10;&#10;Description automatically generated">
            <a:extLst>
              <a:ext uri="{FF2B5EF4-FFF2-40B4-BE49-F238E27FC236}">
                <a16:creationId xmlns:a16="http://schemas.microsoft.com/office/drawing/2014/main" id="{4A1A60A2-477D-C21D-B0CE-60489936DBC5}"/>
              </a:ext>
            </a:extLst>
          </p:cNvPr>
          <p:cNvPicPr>
            <a:picLocks noChangeAspect="1"/>
          </p:cNvPicPr>
          <p:nvPr/>
        </p:nvPicPr>
        <p:blipFill>
          <a:blip r:embed="rId2"/>
          <a:stretch>
            <a:fillRect/>
          </a:stretch>
        </p:blipFill>
        <p:spPr>
          <a:xfrm>
            <a:off x="7928139" y="1533401"/>
            <a:ext cx="3124447" cy="2168236"/>
          </a:xfrm>
          <a:prstGeom prst="rect">
            <a:avLst/>
          </a:prstGeom>
        </p:spPr>
      </p:pic>
      <p:pic>
        <p:nvPicPr>
          <p:cNvPr id="19" name="Picture 18" descr="What Is the Fibonacci Sequence? | HowStuffWorks">
            <a:extLst>
              <a:ext uri="{FF2B5EF4-FFF2-40B4-BE49-F238E27FC236}">
                <a16:creationId xmlns:a16="http://schemas.microsoft.com/office/drawing/2014/main" id="{D35824BD-CA1A-50D5-92F2-36C8206AE976}"/>
              </a:ext>
            </a:extLst>
          </p:cNvPr>
          <p:cNvPicPr>
            <a:picLocks noChangeAspect="1"/>
          </p:cNvPicPr>
          <p:nvPr/>
        </p:nvPicPr>
        <p:blipFill>
          <a:blip r:embed="rId3"/>
          <a:stretch>
            <a:fillRect/>
          </a:stretch>
        </p:blipFill>
        <p:spPr>
          <a:xfrm>
            <a:off x="3009085" y="1798784"/>
            <a:ext cx="3923272" cy="2167583"/>
          </a:xfrm>
          <a:prstGeom prst="rect">
            <a:avLst/>
          </a:prstGeom>
        </p:spPr>
      </p:pic>
      <p:pic>
        <p:nvPicPr>
          <p:cNvPr id="20" name="Picture 19" descr="A yellow background with black numbers and a half circle&#10;&#10;Description automatically generated">
            <a:extLst>
              <a:ext uri="{FF2B5EF4-FFF2-40B4-BE49-F238E27FC236}">
                <a16:creationId xmlns:a16="http://schemas.microsoft.com/office/drawing/2014/main" id="{89B3BE60-A2FD-06ED-A346-1359D2857A24}"/>
              </a:ext>
            </a:extLst>
          </p:cNvPr>
          <p:cNvPicPr>
            <a:picLocks noChangeAspect="1"/>
          </p:cNvPicPr>
          <p:nvPr/>
        </p:nvPicPr>
        <p:blipFill>
          <a:blip r:embed="rId4"/>
          <a:stretch>
            <a:fillRect/>
          </a:stretch>
        </p:blipFill>
        <p:spPr>
          <a:xfrm>
            <a:off x="2783" y="4080287"/>
            <a:ext cx="4121109" cy="2596491"/>
          </a:xfrm>
          <a:prstGeom prst="rect">
            <a:avLst/>
          </a:prstGeom>
        </p:spPr>
      </p:pic>
      <p:pic>
        <p:nvPicPr>
          <p:cNvPr id="21" name="Picture 20" descr="A collage of different pictures of flowers&#10;&#10;Description automatically generated">
            <a:extLst>
              <a:ext uri="{FF2B5EF4-FFF2-40B4-BE49-F238E27FC236}">
                <a16:creationId xmlns:a16="http://schemas.microsoft.com/office/drawing/2014/main" id="{68437A3B-33D6-B5F6-48F7-899FC6DBFE88}"/>
              </a:ext>
            </a:extLst>
          </p:cNvPr>
          <p:cNvPicPr>
            <a:picLocks noChangeAspect="1"/>
          </p:cNvPicPr>
          <p:nvPr/>
        </p:nvPicPr>
        <p:blipFill>
          <a:blip r:embed="rId5"/>
          <a:stretch>
            <a:fillRect/>
          </a:stretch>
        </p:blipFill>
        <p:spPr>
          <a:xfrm>
            <a:off x="5658900" y="3901910"/>
            <a:ext cx="5495678" cy="2775115"/>
          </a:xfrm>
          <a:prstGeom prst="rect">
            <a:avLst/>
          </a:prstGeom>
        </p:spPr>
      </p:pic>
    </p:spTree>
    <p:extLst>
      <p:ext uri="{BB962C8B-B14F-4D97-AF65-F5344CB8AC3E}">
        <p14:creationId xmlns:p14="http://schemas.microsoft.com/office/powerpoint/2010/main" val="219113331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AB72F8-C0B6-F05B-FF84-5B9E0173F928}"/>
              </a:ext>
            </a:extLst>
          </p:cNvPr>
          <p:cNvSpPr>
            <a:spLocks noGrp="1"/>
          </p:cNvSpPr>
          <p:nvPr>
            <p:ph type="title"/>
          </p:nvPr>
        </p:nvSpPr>
        <p:spPr/>
        <p:txBody>
          <a:bodyPr/>
          <a:lstStyle/>
          <a:p>
            <a:r>
              <a:rPr lang="en-US" dirty="0">
                <a:cs typeface="Arial"/>
              </a:rPr>
              <a:t>3.Social Justice and Mathematics.</a:t>
            </a:r>
            <a:endParaRPr lang="en-US" dirty="0"/>
          </a:p>
        </p:txBody>
      </p:sp>
      <p:sp>
        <p:nvSpPr>
          <p:cNvPr id="4" name="Text Placeholder 3">
            <a:extLst>
              <a:ext uri="{FF2B5EF4-FFF2-40B4-BE49-F238E27FC236}">
                <a16:creationId xmlns:a16="http://schemas.microsoft.com/office/drawing/2014/main" id="{EA9D56E2-4FC5-0801-F705-7885CE8CF027}"/>
              </a:ext>
            </a:extLst>
          </p:cNvPr>
          <p:cNvSpPr>
            <a:spLocks noGrp="1"/>
          </p:cNvSpPr>
          <p:nvPr>
            <p:ph type="body" sz="quarter" idx="10"/>
          </p:nvPr>
        </p:nvSpPr>
        <p:spPr/>
        <p:txBody>
          <a:bodyPr/>
          <a:lstStyle/>
          <a:p>
            <a:endParaRPr lang="en-US"/>
          </a:p>
        </p:txBody>
      </p:sp>
      <p:pic>
        <p:nvPicPr>
          <p:cNvPr id="7" name="Picture 6" descr="Hungry Planet: Aboubakar Family - Chad">
            <a:extLst>
              <a:ext uri="{FF2B5EF4-FFF2-40B4-BE49-F238E27FC236}">
                <a16:creationId xmlns:a16="http://schemas.microsoft.com/office/drawing/2014/main" id="{4DB32641-4FB4-7927-868F-4DBFC3E1C780}"/>
              </a:ext>
            </a:extLst>
          </p:cNvPr>
          <p:cNvPicPr>
            <a:picLocks noChangeAspect="1"/>
          </p:cNvPicPr>
          <p:nvPr/>
        </p:nvPicPr>
        <p:blipFill>
          <a:blip r:embed="rId2"/>
          <a:stretch>
            <a:fillRect/>
          </a:stretch>
        </p:blipFill>
        <p:spPr>
          <a:xfrm>
            <a:off x="2361458" y="2322924"/>
            <a:ext cx="5935188" cy="3953864"/>
          </a:xfrm>
          <a:prstGeom prst="rect">
            <a:avLst/>
          </a:prstGeom>
        </p:spPr>
      </p:pic>
      <p:sp>
        <p:nvSpPr>
          <p:cNvPr id="3" name="TextBox 2">
            <a:extLst>
              <a:ext uri="{FF2B5EF4-FFF2-40B4-BE49-F238E27FC236}">
                <a16:creationId xmlns:a16="http://schemas.microsoft.com/office/drawing/2014/main" id="{F5EA5D56-5D20-178C-E950-8A494D741148}"/>
              </a:ext>
            </a:extLst>
          </p:cNvPr>
          <p:cNvSpPr txBox="1"/>
          <p:nvPr/>
        </p:nvSpPr>
        <p:spPr>
          <a:xfrm>
            <a:off x="8490857" y="2810493"/>
            <a:ext cx="3475511" cy="1631216"/>
          </a:xfrm>
          <a:prstGeom prst="rect">
            <a:avLst/>
          </a:prstGeom>
          <a:solidFill>
            <a:srgbClr val="8AC74A"/>
          </a:solid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000" dirty="0">
                <a:latin typeface="Arial"/>
                <a:cs typeface="Arial"/>
              </a:rPr>
              <a:t>The Aboubakar family from Darfur, Sudan, in the </a:t>
            </a:r>
            <a:r>
              <a:rPr lang="en-US" sz="2000" err="1">
                <a:latin typeface="Arial"/>
                <a:cs typeface="Arial"/>
              </a:rPr>
              <a:t>Breidjing</a:t>
            </a:r>
            <a:r>
              <a:rPr lang="en-US" sz="2000" dirty="0">
                <a:latin typeface="Arial"/>
                <a:cs typeface="Arial"/>
              </a:rPr>
              <a:t> refugee camp in Chad. </a:t>
            </a:r>
          </a:p>
          <a:p>
            <a:endParaRPr lang="en-US" sz="2000">
              <a:latin typeface="Arial"/>
              <a:cs typeface="Arial"/>
            </a:endParaRPr>
          </a:p>
        </p:txBody>
      </p:sp>
      <p:sp>
        <p:nvSpPr>
          <p:cNvPr id="5" name="TextBox 4">
            <a:extLst>
              <a:ext uri="{FF2B5EF4-FFF2-40B4-BE49-F238E27FC236}">
                <a16:creationId xmlns:a16="http://schemas.microsoft.com/office/drawing/2014/main" id="{61649518-C65E-7CA3-8FE4-D58FA6D341D1}"/>
              </a:ext>
            </a:extLst>
          </p:cNvPr>
          <p:cNvSpPr txBox="1"/>
          <p:nvPr/>
        </p:nvSpPr>
        <p:spPr>
          <a:xfrm>
            <a:off x="8490857" y="4571999"/>
            <a:ext cx="3475511" cy="1200329"/>
          </a:xfrm>
          <a:prstGeom prst="rect">
            <a:avLst/>
          </a:prstGeom>
          <a:solidFill>
            <a:srgbClr val="8AC74A"/>
          </a:solid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US" sz="2400" dirty="0">
                <a:latin typeface="Arial"/>
                <a:ea typeface="Guardian Text Sans Web"/>
                <a:cs typeface="Guardian Text Sans Web"/>
              </a:rPr>
              <a:t>Their weekly food, which feeds six people, costs 79p</a:t>
            </a:r>
            <a:endParaRPr lang="en-US" sz="2400">
              <a:latin typeface="Arial"/>
              <a:cs typeface="Arial"/>
            </a:endParaRPr>
          </a:p>
        </p:txBody>
      </p:sp>
      <p:sp>
        <p:nvSpPr>
          <p:cNvPr id="6" name="TextBox 5">
            <a:extLst>
              <a:ext uri="{FF2B5EF4-FFF2-40B4-BE49-F238E27FC236}">
                <a16:creationId xmlns:a16="http://schemas.microsoft.com/office/drawing/2014/main" id="{6A727F15-ADB7-03DA-7653-11A598E3439A}"/>
              </a:ext>
            </a:extLst>
          </p:cNvPr>
          <p:cNvSpPr txBox="1"/>
          <p:nvPr/>
        </p:nvSpPr>
        <p:spPr>
          <a:xfrm>
            <a:off x="2543299" y="6412674"/>
            <a:ext cx="5563589" cy="369332"/>
          </a:xfrm>
          <a:prstGeom prst="rect">
            <a:avLst/>
          </a:prstGeom>
          <a:solidFill>
            <a:srgbClr val="8AC74A"/>
          </a:solid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US" dirty="0">
                <a:latin typeface="Guardian Text Sans Web"/>
                <a:ea typeface="Guardian Text Sans Web"/>
                <a:cs typeface="Guardian Text Sans Web"/>
              </a:rPr>
              <a:t>Photograph: Peter Menzel /Barcroft media</a:t>
            </a:r>
            <a:endParaRPr lang="en-US" dirty="0"/>
          </a:p>
        </p:txBody>
      </p:sp>
    </p:spTree>
    <p:extLst>
      <p:ext uri="{BB962C8B-B14F-4D97-AF65-F5344CB8AC3E}">
        <p14:creationId xmlns:p14="http://schemas.microsoft.com/office/powerpoint/2010/main" val="10785983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animBg="1"/>
      <p:bldP spid="6"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AB72F8-C0B6-F05B-FF84-5B9E0173F928}"/>
              </a:ext>
            </a:extLst>
          </p:cNvPr>
          <p:cNvSpPr>
            <a:spLocks noGrp="1"/>
          </p:cNvSpPr>
          <p:nvPr>
            <p:ph type="title"/>
          </p:nvPr>
        </p:nvSpPr>
        <p:spPr/>
        <p:txBody>
          <a:bodyPr/>
          <a:lstStyle/>
          <a:p>
            <a:r>
              <a:rPr lang="en-US" dirty="0">
                <a:cs typeface="Arial"/>
              </a:rPr>
              <a:t>3.Social Justice and Mathematics.</a:t>
            </a:r>
            <a:endParaRPr lang="en-US" dirty="0"/>
          </a:p>
        </p:txBody>
      </p:sp>
      <p:sp>
        <p:nvSpPr>
          <p:cNvPr id="4" name="Text Placeholder 3">
            <a:extLst>
              <a:ext uri="{FF2B5EF4-FFF2-40B4-BE49-F238E27FC236}">
                <a16:creationId xmlns:a16="http://schemas.microsoft.com/office/drawing/2014/main" id="{EA9D56E2-4FC5-0801-F705-7885CE8CF027}"/>
              </a:ext>
            </a:extLst>
          </p:cNvPr>
          <p:cNvSpPr>
            <a:spLocks noGrp="1"/>
          </p:cNvSpPr>
          <p:nvPr>
            <p:ph type="body" sz="quarter" idx="10"/>
          </p:nvPr>
        </p:nvSpPr>
        <p:spPr/>
        <p:txBody>
          <a:bodyPr/>
          <a:lstStyle/>
          <a:p>
            <a:endParaRPr lang="en-US"/>
          </a:p>
        </p:txBody>
      </p:sp>
      <p:pic>
        <p:nvPicPr>
          <p:cNvPr id="8" name="Picture 7" descr="Hungry Planet: melander Family - Germany">
            <a:extLst>
              <a:ext uri="{FF2B5EF4-FFF2-40B4-BE49-F238E27FC236}">
                <a16:creationId xmlns:a16="http://schemas.microsoft.com/office/drawing/2014/main" id="{3F9D61EB-73BD-AED5-73E7-473AE124F458}"/>
              </a:ext>
            </a:extLst>
          </p:cNvPr>
          <p:cNvPicPr>
            <a:picLocks noChangeAspect="1"/>
          </p:cNvPicPr>
          <p:nvPr/>
        </p:nvPicPr>
        <p:blipFill>
          <a:blip r:embed="rId2"/>
          <a:stretch>
            <a:fillRect/>
          </a:stretch>
        </p:blipFill>
        <p:spPr>
          <a:xfrm>
            <a:off x="362445" y="2431781"/>
            <a:ext cx="5915395" cy="3904384"/>
          </a:xfrm>
          <a:prstGeom prst="rect">
            <a:avLst/>
          </a:prstGeom>
        </p:spPr>
      </p:pic>
      <p:sp>
        <p:nvSpPr>
          <p:cNvPr id="9" name="TextBox 8">
            <a:extLst>
              <a:ext uri="{FF2B5EF4-FFF2-40B4-BE49-F238E27FC236}">
                <a16:creationId xmlns:a16="http://schemas.microsoft.com/office/drawing/2014/main" id="{5D0B19E9-DC08-B4E5-AD3C-C6B3634B5C66}"/>
              </a:ext>
            </a:extLst>
          </p:cNvPr>
          <p:cNvSpPr txBox="1"/>
          <p:nvPr/>
        </p:nvSpPr>
        <p:spPr>
          <a:xfrm>
            <a:off x="7392389" y="2434441"/>
            <a:ext cx="2743200" cy="1569660"/>
          </a:xfrm>
          <a:prstGeom prst="rect">
            <a:avLst/>
          </a:prstGeom>
          <a:solidFill>
            <a:srgbClr val="8AC74A"/>
          </a:solid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US" sz="2400" dirty="0">
                <a:latin typeface="Arial"/>
                <a:cs typeface="Arial"/>
              </a:rPr>
              <a:t>The Melander family from </a:t>
            </a:r>
            <a:r>
              <a:rPr lang="en-US" sz="2400" err="1">
                <a:latin typeface="Arial"/>
                <a:cs typeface="Arial"/>
              </a:rPr>
              <a:t>Bargteheide</a:t>
            </a:r>
            <a:r>
              <a:rPr lang="en-US" sz="2400" dirty="0">
                <a:latin typeface="Arial"/>
                <a:cs typeface="Arial"/>
              </a:rPr>
              <a:t>, Germany.</a:t>
            </a:r>
            <a:endParaRPr lang="en-US" sz="2400" dirty="0"/>
          </a:p>
        </p:txBody>
      </p:sp>
      <p:sp>
        <p:nvSpPr>
          <p:cNvPr id="11" name="TextBox 10">
            <a:extLst>
              <a:ext uri="{FF2B5EF4-FFF2-40B4-BE49-F238E27FC236}">
                <a16:creationId xmlns:a16="http://schemas.microsoft.com/office/drawing/2014/main" id="{9DEA7234-CE77-7ED0-04BE-714CE1FA6886}"/>
              </a:ext>
            </a:extLst>
          </p:cNvPr>
          <p:cNvSpPr txBox="1"/>
          <p:nvPr/>
        </p:nvSpPr>
        <p:spPr>
          <a:xfrm>
            <a:off x="7461661" y="4631376"/>
            <a:ext cx="3168732" cy="1200329"/>
          </a:xfrm>
          <a:prstGeom prst="rect">
            <a:avLst/>
          </a:prstGeom>
          <a:solidFill>
            <a:srgbClr val="8AC74A"/>
          </a:solid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400" dirty="0">
                <a:latin typeface="Arial"/>
                <a:cs typeface="Arial"/>
              </a:rPr>
              <a:t>Their weekly food, which feeds 4 people, costs £320.</a:t>
            </a:r>
            <a:endParaRPr lang="en-US" sz="2400" dirty="0">
              <a:cs typeface="Arial"/>
            </a:endParaRPr>
          </a:p>
        </p:txBody>
      </p:sp>
      <p:sp>
        <p:nvSpPr>
          <p:cNvPr id="13" name="TextBox 12">
            <a:extLst>
              <a:ext uri="{FF2B5EF4-FFF2-40B4-BE49-F238E27FC236}">
                <a16:creationId xmlns:a16="http://schemas.microsoft.com/office/drawing/2014/main" id="{E5504AD3-323B-DA55-EE69-C8B0EE1B0CE3}"/>
              </a:ext>
            </a:extLst>
          </p:cNvPr>
          <p:cNvSpPr txBox="1"/>
          <p:nvPr/>
        </p:nvSpPr>
        <p:spPr>
          <a:xfrm>
            <a:off x="554182" y="6412674"/>
            <a:ext cx="5563589" cy="369332"/>
          </a:xfrm>
          <a:prstGeom prst="rect">
            <a:avLst/>
          </a:prstGeom>
          <a:solidFill>
            <a:srgbClr val="8AC74A"/>
          </a:solid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US" dirty="0">
                <a:latin typeface="Guardian Text Sans Web"/>
                <a:ea typeface="Guardian Text Sans Web"/>
                <a:cs typeface="Guardian Text Sans Web"/>
              </a:rPr>
              <a:t>Photograph: Peter Menzel /Barcroft media</a:t>
            </a:r>
            <a:endParaRPr lang="en-US" dirty="0"/>
          </a:p>
        </p:txBody>
      </p:sp>
    </p:spTree>
    <p:extLst>
      <p:ext uri="{BB962C8B-B14F-4D97-AF65-F5344CB8AC3E}">
        <p14:creationId xmlns:p14="http://schemas.microsoft.com/office/powerpoint/2010/main" val="6455618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1"/>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1" grpId="0" animBg="1"/>
      <p:bldP spid="13"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Content Placeholder 4">
            <a:extLst>
              <a:ext uri="{FF2B5EF4-FFF2-40B4-BE49-F238E27FC236}">
                <a16:creationId xmlns:a16="http://schemas.microsoft.com/office/drawing/2014/main" id="{B3A63B30-FAEE-A46B-65C0-923E1AB2F47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9184" y="0"/>
            <a:ext cx="12188858" cy="546755"/>
          </a:xfrm>
          <a:prstGeom prst="rect">
            <a:avLst/>
          </a:prstGeom>
        </p:spPr>
      </p:pic>
      <p:sp>
        <p:nvSpPr>
          <p:cNvPr id="3" name="Title 1">
            <a:extLst>
              <a:ext uri="{FF2B5EF4-FFF2-40B4-BE49-F238E27FC236}">
                <a16:creationId xmlns:a16="http://schemas.microsoft.com/office/drawing/2014/main" id="{C9982A4C-B14F-4E68-78B1-8C966EEBB94C}"/>
              </a:ext>
            </a:extLst>
          </p:cNvPr>
          <p:cNvSpPr txBox="1">
            <a:spLocks/>
          </p:cNvSpPr>
          <p:nvPr/>
        </p:nvSpPr>
        <p:spPr>
          <a:xfrm>
            <a:off x="371061" y="919760"/>
            <a:ext cx="5134134" cy="819637"/>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endParaRPr lang="en-GB" sz="4000" b="1"/>
          </a:p>
        </p:txBody>
      </p:sp>
      <p:pic>
        <p:nvPicPr>
          <p:cNvPr id="4" name="Picture 3" descr="A person holding a globe">
            <a:extLst>
              <a:ext uri="{FF2B5EF4-FFF2-40B4-BE49-F238E27FC236}">
                <a16:creationId xmlns:a16="http://schemas.microsoft.com/office/drawing/2014/main" id="{50239F57-E8C3-3EAC-07E6-9B38DF793209}"/>
              </a:ext>
            </a:extLst>
          </p:cNvPr>
          <p:cNvPicPr>
            <a:picLocks noChangeAspect="1"/>
          </p:cNvPicPr>
          <p:nvPr/>
        </p:nvPicPr>
        <p:blipFill rotWithShape="1">
          <a:blip r:embed="rId4">
            <a:alphaModFix amt="35000"/>
          </a:blip>
          <a:srcRect l="16202" t="14281" r="17970" b="27430"/>
          <a:stretch/>
        </p:blipFill>
        <p:spPr>
          <a:xfrm>
            <a:off x="682" y="550547"/>
            <a:ext cx="12195358" cy="6307453"/>
          </a:xfrm>
          <a:prstGeom prst="rect">
            <a:avLst/>
          </a:prstGeom>
        </p:spPr>
      </p:pic>
      <p:sp>
        <p:nvSpPr>
          <p:cNvPr id="5" name="TextBox 4">
            <a:extLst>
              <a:ext uri="{FF2B5EF4-FFF2-40B4-BE49-F238E27FC236}">
                <a16:creationId xmlns:a16="http://schemas.microsoft.com/office/drawing/2014/main" id="{96108500-D232-ED18-B4E2-B56CBBDB0BB5}"/>
              </a:ext>
            </a:extLst>
          </p:cNvPr>
          <p:cNvSpPr txBox="1"/>
          <p:nvPr/>
        </p:nvSpPr>
        <p:spPr>
          <a:xfrm>
            <a:off x="627544" y="652030"/>
            <a:ext cx="10930269" cy="135421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sz="3200" dirty="0">
                <a:cs typeface="Calibri"/>
              </a:rPr>
              <a:t>Mapping to the aims of the mathematics National Curriculum</a:t>
            </a:r>
            <a:endParaRPr lang="en-US" sz="3200" dirty="0">
              <a:solidFill>
                <a:srgbClr val="000000"/>
              </a:solidFill>
              <a:cs typeface="Calibri"/>
            </a:endParaRPr>
          </a:p>
          <a:p>
            <a:endParaRPr lang="en-US">
              <a:cs typeface="Calibri"/>
            </a:endParaRPr>
          </a:p>
        </p:txBody>
      </p:sp>
      <p:sp>
        <p:nvSpPr>
          <p:cNvPr id="8" name="TextBox 7">
            <a:extLst>
              <a:ext uri="{FF2B5EF4-FFF2-40B4-BE49-F238E27FC236}">
                <a16:creationId xmlns:a16="http://schemas.microsoft.com/office/drawing/2014/main" id="{C7FA65D0-CEE6-1ED6-6129-9FDEF52CF6D8}"/>
              </a:ext>
            </a:extLst>
          </p:cNvPr>
          <p:cNvSpPr txBox="1"/>
          <p:nvPr/>
        </p:nvSpPr>
        <p:spPr>
          <a:xfrm>
            <a:off x="490025" y="1749691"/>
            <a:ext cx="11211950" cy="4524315"/>
          </a:xfrm>
          <a:prstGeom prst="rect">
            <a:avLst/>
          </a:prstGeom>
          <a:noFill/>
        </p:spPr>
        <p:txBody>
          <a:bodyPr wrap="square">
            <a:spAutoFit/>
          </a:bodyPr>
          <a:lstStyle/>
          <a:p>
            <a:pPr algn="l">
              <a:buFont typeface="Arial" panose="020B0604020202020204" pitchFamily="34" charset="0"/>
              <a:buChar char="•"/>
            </a:pPr>
            <a:r>
              <a:rPr lang="en-GB" sz="2400" b="0" i="0" dirty="0">
                <a:solidFill>
                  <a:srgbClr val="0B0C0C"/>
                </a:solidFill>
                <a:effectLst/>
                <a:latin typeface="GDS Transport"/>
              </a:rPr>
              <a:t>become </a:t>
            </a:r>
            <a:r>
              <a:rPr lang="en-GB" sz="2400" b="1" i="0" dirty="0">
                <a:solidFill>
                  <a:srgbClr val="0B0C0C"/>
                </a:solidFill>
                <a:effectLst/>
                <a:latin typeface="GDS Transport"/>
              </a:rPr>
              <a:t>fluent</a:t>
            </a:r>
            <a:r>
              <a:rPr lang="en-GB" sz="2400" b="0" i="0" dirty="0">
                <a:solidFill>
                  <a:srgbClr val="0B0C0C"/>
                </a:solidFill>
                <a:effectLst/>
                <a:latin typeface="GDS Transport"/>
              </a:rPr>
              <a:t> in the fundamentals of mathematics, including through varied and frequent practice with increasingly complex problems over time, so that pupils develop conceptual understanding and the ability to recall and apply knowledge rapidly and accurately</a:t>
            </a:r>
          </a:p>
          <a:p>
            <a:pPr algn="l">
              <a:buFont typeface="Arial" panose="020B0604020202020204" pitchFamily="34" charset="0"/>
              <a:buChar char="•"/>
            </a:pPr>
            <a:endParaRPr lang="en-GB" sz="2400" b="0" i="0" dirty="0">
              <a:solidFill>
                <a:srgbClr val="0B0C0C"/>
              </a:solidFill>
              <a:effectLst/>
              <a:latin typeface="GDS Transport"/>
            </a:endParaRPr>
          </a:p>
          <a:p>
            <a:pPr algn="l">
              <a:buFont typeface="Arial" panose="020B0604020202020204" pitchFamily="34" charset="0"/>
              <a:buChar char="•"/>
            </a:pPr>
            <a:r>
              <a:rPr lang="en-GB" sz="2400" b="1" i="0" dirty="0">
                <a:solidFill>
                  <a:srgbClr val="0B0C0C"/>
                </a:solidFill>
                <a:effectLst/>
                <a:latin typeface="GDS Transport"/>
              </a:rPr>
              <a:t>reason</a:t>
            </a:r>
            <a:r>
              <a:rPr lang="en-GB" sz="2400" b="0" i="0" dirty="0">
                <a:solidFill>
                  <a:srgbClr val="0B0C0C"/>
                </a:solidFill>
                <a:effectLst/>
                <a:latin typeface="GDS Transport"/>
              </a:rPr>
              <a:t> mathematically by following a line of enquiry, conjecturing relationships and generalisations, and developing an argument, justification or proof using mathematical language</a:t>
            </a:r>
          </a:p>
          <a:p>
            <a:pPr algn="l">
              <a:buFont typeface="Arial" panose="020B0604020202020204" pitchFamily="34" charset="0"/>
              <a:buChar char="•"/>
            </a:pPr>
            <a:endParaRPr lang="en-GB" sz="2400" b="0" i="0" dirty="0">
              <a:solidFill>
                <a:srgbClr val="0B0C0C"/>
              </a:solidFill>
              <a:effectLst/>
              <a:latin typeface="GDS Transport"/>
            </a:endParaRPr>
          </a:p>
          <a:p>
            <a:pPr algn="l">
              <a:buFont typeface="Arial" panose="020B0604020202020204" pitchFamily="34" charset="0"/>
              <a:buChar char="•"/>
            </a:pPr>
            <a:r>
              <a:rPr lang="en-GB" sz="2400" b="0" i="0" dirty="0">
                <a:solidFill>
                  <a:srgbClr val="0B0C0C"/>
                </a:solidFill>
                <a:effectLst/>
                <a:latin typeface="GDS Transport"/>
              </a:rPr>
              <a:t>can </a:t>
            </a:r>
            <a:r>
              <a:rPr lang="en-GB" sz="2400" b="1" i="0" dirty="0">
                <a:solidFill>
                  <a:srgbClr val="0B0C0C"/>
                </a:solidFill>
                <a:effectLst/>
                <a:latin typeface="GDS Transport"/>
              </a:rPr>
              <a:t>solve problems </a:t>
            </a:r>
            <a:r>
              <a:rPr lang="en-GB" sz="2400" b="0" i="0" dirty="0">
                <a:solidFill>
                  <a:srgbClr val="0B0C0C"/>
                </a:solidFill>
                <a:effectLst/>
                <a:latin typeface="GDS Transport"/>
              </a:rPr>
              <a:t>by applying their mathematics to a variety of routine and non-routine problems with increasing sophistication, including breaking down problems into a series of simpler steps and persevering in seeking solutions</a:t>
            </a:r>
          </a:p>
        </p:txBody>
      </p:sp>
    </p:spTree>
    <p:extLst>
      <p:ext uri="{BB962C8B-B14F-4D97-AF65-F5344CB8AC3E}">
        <p14:creationId xmlns:p14="http://schemas.microsoft.com/office/powerpoint/2010/main" val="388629937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280B61-1E7F-6C7C-3C7B-F5D43BB06306}"/>
              </a:ext>
            </a:extLst>
          </p:cNvPr>
          <p:cNvSpPr>
            <a:spLocks noGrp="1"/>
          </p:cNvSpPr>
          <p:nvPr>
            <p:ph type="title"/>
          </p:nvPr>
        </p:nvSpPr>
        <p:spPr/>
        <p:txBody>
          <a:bodyPr/>
          <a:lstStyle/>
          <a:p>
            <a:r>
              <a:rPr lang="en-US" dirty="0">
                <a:cs typeface="Arial"/>
              </a:rPr>
              <a:t>Share your thoughts on this </a:t>
            </a:r>
            <a:r>
              <a:rPr lang="en-US" dirty="0" err="1">
                <a:cs typeface="Arial"/>
              </a:rPr>
              <a:t>menti</a:t>
            </a:r>
            <a:endParaRPr lang="en-US" dirty="0" err="1"/>
          </a:p>
        </p:txBody>
      </p:sp>
      <p:sp>
        <p:nvSpPr>
          <p:cNvPr id="3" name="Picture Placeholder 2">
            <a:extLst>
              <a:ext uri="{FF2B5EF4-FFF2-40B4-BE49-F238E27FC236}">
                <a16:creationId xmlns:a16="http://schemas.microsoft.com/office/drawing/2014/main" id="{97128E17-09AA-F2DC-A960-A6CAC61C7D5B}"/>
              </a:ext>
            </a:extLst>
          </p:cNvPr>
          <p:cNvSpPr>
            <a:spLocks noGrp="1"/>
          </p:cNvSpPr>
          <p:nvPr>
            <p:ph type="pic" sz="quarter" idx="12"/>
          </p:nvPr>
        </p:nvSpPr>
        <p:spPr/>
        <p:txBody>
          <a:bodyPr/>
          <a:lstStyle/>
          <a:p>
            <a:endParaRPr lang="en-GB"/>
          </a:p>
        </p:txBody>
      </p:sp>
      <p:sp>
        <p:nvSpPr>
          <p:cNvPr id="4" name="Text Placeholder 3">
            <a:extLst>
              <a:ext uri="{FF2B5EF4-FFF2-40B4-BE49-F238E27FC236}">
                <a16:creationId xmlns:a16="http://schemas.microsoft.com/office/drawing/2014/main" id="{C7292681-946C-168C-8DB4-58B6EB84B717}"/>
              </a:ext>
            </a:extLst>
          </p:cNvPr>
          <p:cNvSpPr>
            <a:spLocks noGrp="1"/>
          </p:cNvSpPr>
          <p:nvPr>
            <p:ph type="body" sz="quarter" idx="10"/>
          </p:nvPr>
        </p:nvSpPr>
        <p:spPr/>
        <p:txBody>
          <a:bodyPr/>
          <a:lstStyle/>
          <a:p>
            <a:endParaRPr lang="en-US"/>
          </a:p>
        </p:txBody>
      </p:sp>
    </p:spTree>
    <p:extLst>
      <p:ext uri="{BB962C8B-B14F-4D97-AF65-F5344CB8AC3E}">
        <p14:creationId xmlns:p14="http://schemas.microsoft.com/office/powerpoint/2010/main" val="413345450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9B152F53-7199-F95B-C9DF-608EF7B5942E}"/>
              </a:ext>
            </a:extLst>
          </p:cNvPr>
          <p:cNvSpPr>
            <a:spLocks noGrp="1"/>
          </p:cNvSpPr>
          <p:nvPr>
            <p:ph type="body" sz="quarter" idx="10"/>
          </p:nvPr>
        </p:nvSpPr>
        <p:spPr/>
        <p:txBody>
          <a:bodyPr/>
          <a:lstStyle/>
          <a:p>
            <a:endParaRPr lang="en-US"/>
          </a:p>
        </p:txBody>
      </p:sp>
      <p:sp>
        <p:nvSpPr>
          <p:cNvPr id="4" name="Title 3">
            <a:extLst>
              <a:ext uri="{FF2B5EF4-FFF2-40B4-BE49-F238E27FC236}">
                <a16:creationId xmlns:a16="http://schemas.microsoft.com/office/drawing/2014/main" id="{9818982A-D113-EAAB-A418-3619021BB6D9}"/>
              </a:ext>
            </a:extLst>
          </p:cNvPr>
          <p:cNvSpPr>
            <a:spLocks noGrp="1"/>
          </p:cNvSpPr>
          <p:nvPr>
            <p:ph type="title"/>
          </p:nvPr>
        </p:nvSpPr>
        <p:spPr/>
        <p:txBody>
          <a:bodyPr>
            <a:normAutofit fontScale="90000"/>
          </a:bodyPr>
          <a:lstStyle/>
          <a:p>
            <a:pPr>
              <a:lnSpc>
                <a:spcPct val="90000"/>
              </a:lnSpc>
            </a:pPr>
            <a:r>
              <a:rPr lang="en-US" sz="3400" cap="all" dirty="0">
                <a:solidFill>
                  <a:schemeClr val="tx1"/>
                </a:solidFill>
                <a:latin typeface="Segoe UI"/>
                <a:cs typeface="Segoe UI"/>
              </a:rPr>
              <a:t>NATURE CONNECTEDNESS</a:t>
            </a:r>
            <a:endParaRPr lang="en-US" sz="3400">
              <a:solidFill>
                <a:schemeClr val="tx1"/>
              </a:solidFill>
              <a:latin typeface="Segoe UI"/>
              <a:cs typeface="Segoe UI"/>
            </a:endParaRPr>
          </a:p>
          <a:p>
            <a:pPr>
              <a:lnSpc>
                <a:spcPct val="90000"/>
              </a:lnSpc>
            </a:pPr>
            <a:r>
              <a:rPr lang="en-US" sz="3400" cap="all" dirty="0">
                <a:solidFill>
                  <a:schemeClr val="tx1"/>
                </a:solidFill>
                <a:latin typeface="Segoe UI"/>
                <a:cs typeface="Segoe UI"/>
              </a:rPr>
              <a:t>THROUGH THE ARTS.</a:t>
            </a:r>
            <a:br>
              <a:rPr lang="en-US" sz="3400" cap="all" dirty="0">
                <a:solidFill>
                  <a:schemeClr val="tx1"/>
                </a:solidFill>
                <a:latin typeface="Segoe UI"/>
                <a:cs typeface="Segoe UI"/>
              </a:rPr>
            </a:br>
            <a:r>
              <a:rPr lang="en-US" sz="3400" cap="all" dirty="0">
                <a:solidFill>
                  <a:schemeClr val="tx1"/>
                </a:solidFill>
                <a:latin typeface="Segoe UI"/>
                <a:cs typeface="Segoe UI"/>
              </a:rPr>
              <a:t>CO-CREATING A CURRICULUM TO SUPPORT PUPIL WELLBEING IN PRIMARY SCHOOLS</a:t>
            </a:r>
            <a:endParaRPr lang="en-US" dirty="0">
              <a:solidFill>
                <a:schemeClr val="tx1"/>
              </a:solidFill>
            </a:endParaRPr>
          </a:p>
        </p:txBody>
      </p:sp>
      <p:sp>
        <p:nvSpPr>
          <p:cNvPr id="7" name="TextBox 6">
            <a:extLst>
              <a:ext uri="{FF2B5EF4-FFF2-40B4-BE49-F238E27FC236}">
                <a16:creationId xmlns:a16="http://schemas.microsoft.com/office/drawing/2014/main" id="{91E8AD9D-3E6D-619C-8CD1-9BFE706AE07B}"/>
              </a:ext>
            </a:extLst>
          </p:cNvPr>
          <p:cNvSpPr txBox="1"/>
          <p:nvPr/>
        </p:nvSpPr>
        <p:spPr>
          <a:xfrm>
            <a:off x="198519" y="4776881"/>
            <a:ext cx="4598217" cy="1077218"/>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600" b="1" dirty="0">
                <a:cs typeface="Segoe UI"/>
              </a:rPr>
              <a:t>Dr. Nasreen Majid </a:t>
            </a:r>
            <a:r>
              <a:rPr lang="en-US" sz="1600" dirty="0">
                <a:cs typeface="Segoe UI"/>
              </a:rPr>
              <a:t>​</a:t>
            </a:r>
          </a:p>
          <a:p>
            <a:r>
              <a:rPr lang="en-US" sz="1600" b="1" dirty="0">
                <a:cs typeface="Segoe UI"/>
              </a:rPr>
              <a:t>Lucy Taylor</a:t>
            </a:r>
            <a:r>
              <a:rPr lang="en-US" sz="1600" dirty="0">
                <a:cs typeface="Segoe UI"/>
              </a:rPr>
              <a:t>​</a:t>
            </a:r>
          </a:p>
          <a:p>
            <a:r>
              <a:rPr lang="en-US" sz="1600" b="1" dirty="0">
                <a:cs typeface="Segoe UI"/>
              </a:rPr>
              <a:t>Jim Dees</a:t>
            </a:r>
            <a:r>
              <a:rPr lang="en-US" sz="1600" dirty="0">
                <a:cs typeface="Segoe UI"/>
              </a:rPr>
              <a:t>​</a:t>
            </a:r>
          </a:p>
          <a:p>
            <a:r>
              <a:rPr lang="en-US" sz="1600" b="1" dirty="0">
                <a:cs typeface="Segoe UI"/>
              </a:rPr>
              <a:t>Year 5 pupils West Lodge School, Harrow</a:t>
            </a:r>
          </a:p>
        </p:txBody>
      </p:sp>
      <p:pic>
        <p:nvPicPr>
          <p:cNvPr id="10" name="Picture 9" descr="A group of children sitting in a circle&#10;&#10;Description automatically generated">
            <a:extLst>
              <a:ext uri="{FF2B5EF4-FFF2-40B4-BE49-F238E27FC236}">
                <a16:creationId xmlns:a16="http://schemas.microsoft.com/office/drawing/2014/main" id="{5773436F-4427-4758-31BE-A3BC34E12A06}"/>
              </a:ext>
            </a:extLst>
          </p:cNvPr>
          <p:cNvPicPr>
            <a:picLocks noChangeAspect="1"/>
          </p:cNvPicPr>
          <p:nvPr/>
        </p:nvPicPr>
        <p:blipFill>
          <a:blip r:embed="rId2"/>
          <a:stretch>
            <a:fillRect/>
          </a:stretch>
        </p:blipFill>
        <p:spPr>
          <a:xfrm>
            <a:off x="6551526" y="1868434"/>
            <a:ext cx="5266592" cy="3979427"/>
          </a:xfrm>
          <a:prstGeom prst="rect">
            <a:avLst/>
          </a:prstGeom>
        </p:spPr>
      </p:pic>
    </p:spTree>
    <p:extLst>
      <p:ext uri="{BB962C8B-B14F-4D97-AF65-F5344CB8AC3E}">
        <p14:creationId xmlns:p14="http://schemas.microsoft.com/office/powerpoint/2010/main" val="228778672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B72D8D-25C0-6B9A-D0D5-9F47F20BBC9B}"/>
              </a:ext>
            </a:extLst>
          </p:cNvPr>
          <p:cNvSpPr>
            <a:spLocks noGrp="1"/>
          </p:cNvSpPr>
          <p:nvPr>
            <p:ph type="title"/>
          </p:nvPr>
        </p:nvSpPr>
        <p:spPr>
          <a:xfrm>
            <a:off x="5604552" y="871758"/>
            <a:ext cx="5825448" cy="3871143"/>
          </a:xfrm>
        </p:spPr>
        <p:txBody>
          <a:bodyPr vert="horz" lIns="91440" tIns="45720" rIns="91440" bIns="45720" rtlCol="0" anchor="t">
            <a:normAutofit/>
          </a:bodyPr>
          <a:lstStyle/>
          <a:p>
            <a:br>
              <a:rPr lang="en-US" sz="5400" b="1" cap="all" spc="30" dirty="0">
                <a:latin typeface="+mj-lt"/>
              </a:rPr>
            </a:br>
            <a:r>
              <a:rPr lang="en-US" sz="5400" b="1" cap="all" spc="30" dirty="0">
                <a:latin typeface="+mj-lt"/>
              </a:rPr>
              <a:t>Curriculum</a:t>
            </a:r>
            <a:r>
              <a:rPr lang="en-US" sz="5400" cap="all" spc="30" dirty="0">
                <a:latin typeface="+mj-lt"/>
              </a:rPr>
              <a:t> </a:t>
            </a:r>
            <a:r>
              <a:rPr lang="en-US" sz="5400" b="1" cap="all" spc="30" dirty="0">
                <a:latin typeface="+mj-lt"/>
              </a:rPr>
              <a:t>Development </a:t>
            </a:r>
            <a:br>
              <a:rPr lang="en-US" sz="5400" b="1" cap="all" spc="30" dirty="0">
                <a:latin typeface="+mj-lt"/>
              </a:rPr>
            </a:br>
            <a:endParaRPr lang="en-US" sz="5400" cap="all" spc="30" dirty="0">
              <a:latin typeface="+mj-lt"/>
            </a:endParaRPr>
          </a:p>
        </p:txBody>
      </p:sp>
      <p:pic>
        <p:nvPicPr>
          <p:cNvPr id="7" name="Picture 6" descr="A group of sticks in a circle&#10;&#10;Description automatically generated">
            <a:extLst>
              <a:ext uri="{FF2B5EF4-FFF2-40B4-BE49-F238E27FC236}">
                <a16:creationId xmlns:a16="http://schemas.microsoft.com/office/drawing/2014/main" id="{0A8DE748-8301-0DEC-88F4-BC7F287AD492}"/>
              </a:ext>
            </a:extLst>
          </p:cNvPr>
          <p:cNvPicPr>
            <a:picLocks noChangeAspect="1"/>
          </p:cNvPicPr>
          <p:nvPr/>
        </p:nvPicPr>
        <p:blipFill rotWithShape="1">
          <a:blip r:embed="rId2"/>
          <a:srcRect r="11111"/>
          <a:stretch/>
        </p:blipFill>
        <p:spPr>
          <a:xfrm>
            <a:off x="1" y="10"/>
            <a:ext cx="4876799" cy="6857989"/>
          </a:xfrm>
          <a:prstGeom prst="rect">
            <a:avLst/>
          </a:prstGeom>
        </p:spPr>
      </p:pic>
      <p:sp>
        <p:nvSpPr>
          <p:cNvPr id="5" name="Footer Placeholder 4">
            <a:extLst>
              <a:ext uri="{FF2B5EF4-FFF2-40B4-BE49-F238E27FC236}">
                <a16:creationId xmlns:a16="http://schemas.microsoft.com/office/drawing/2014/main" id="{9AB2146D-F611-A886-DE93-9B2D4633CD85}"/>
              </a:ext>
            </a:extLst>
          </p:cNvPr>
          <p:cNvSpPr>
            <a:spLocks noGrp="1"/>
          </p:cNvSpPr>
          <p:nvPr>
            <p:ph type="ftr" sz="quarter" idx="11"/>
          </p:nvPr>
        </p:nvSpPr>
        <p:spPr>
          <a:xfrm>
            <a:off x="715383" y="6356350"/>
            <a:ext cx="4539727" cy="365125"/>
          </a:xfrm>
        </p:spPr>
        <p:txBody>
          <a:bodyPr vert="horz" lIns="91440" tIns="45720" rIns="91440" bIns="45720" rtlCol="0" anchor="ctr">
            <a:normAutofit/>
          </a:bodyPr>
          <a:lstStyle/>
          <a:p>
            <a:pPr>
              <a:spcAft>
                <a:spcPts val="600"/>
              </a:spcAft>
            </a:pPr>
            <a:r>
              <a:rPr lang="en-US" kern="1200">
                <a:solidFill>
                  <a:srgbClr val="FFFFFF"/>
                </a:solidFill>
                <a:latin typeface="+mj-lt"/>
                <a:ea typeface="+mn-ea"/>
                <a:cs typeface="+mn-cs"/>
              </a:rPr>
              <a:t>Sample Footer Text</a:t>
            </a:r>
          </a:p>
        </p:txBody>
      </p:sp>
      <p:sp>
        <p:nvSpPr>
          <p:cNvPr id="4" name="Date Placeholder 3">
            <a:extLst>
              <a:ext uri="{FF2B5EF4-FFF2-40B4-BE49-F238E27FC236}">
                <a16:creationId xmlns:a16="http://schemas.microsoft.com/office/drawing/2014/main" id="{7380E343-E205-8B04-8B19-4624A263B905}"/>
              </a:ext>
            </a:extLst>
          </p:cNvPr>
          <p:cNvSpPr>
            <a:spLocks noGrp="1"/>
          </p:cNvSpPr>
          <p:nvPr>
            <p:ph type="dt" sz="half" idx="10"/>
          </p:nvPr>
        </p:nvSpPr>
        <p:spPr>
          <a:xfrm>
            <a:off x="8369448" y="6356350"/>
            <a:ext cx="2592594" cy="365125"/>
          </a:xfrm>
        </p:spPr>
        <p:txBody>
          <a:bodyPr vert="horz" lIns="91440" tIns="45720" rIns="91440" bIns="45720" rtlCol="0" anchor="ctr">
            <a:normAutofit/>
          </a:bodyPr>
          <a:lstStyle/>
          <a:p>
            <a:pPr>
              <a:spcAft>
                <a:spcPts val="600"/>
              </a:spcAft>
            </a:pPr>
            <a:fld id="{66E20BAB-D1DB-4DC1-908A-9B5E73715905}" type="datetime1">
              <a:rPr lang="en-US"/>
              <a:pPr>
                <a:spcAft>
                  <a:spcPts val="600"/>
                </a:spcAft>
              </a:pPr>
              <a:t>4/8/2024</a:t>
            </a:fld>
            <a:endParaRPr lang="en-US"/>
          </a:p>
        </p:txBody>
      </p:sp>
      <p:sp>
        <p:nvSpPr>
          <p:cNvPr id="6" name="Slide Number Placeholder 5">
            <a:extLst>
              <a:ext uri="{FF2B5EF4-FFF2-40B4-BE49-F238E27FC236}">
                <a16:creationId xmlns:a16="http://schemas.microsoft.com/office/drawing/2014/main" id="{DFFA2691-1AA6-42C2-66F3-F5D3876555F6}"/>
              </a:ext>
            </a:extLst>
          </p:cNvPr>
          <p:cNvSpPr>
            <a:spLocks noGrp="1"/>
          </p:cNvSpPr>
          <p:nvPr>
            <p:ph type="sldNum" sz="quarter" idx="12"/>
          </p:nvPr>
        </p:nvSpPr>
        <p:spPr>
          <a:xfrm>
            <a:off x="10919012" y="6356350"/>
            <a:ext cx="672354" cy="365125"/>
          </a:xfrm>
        </p:spPr>
        <p:txBody>
          <a:bodyPr vert="horz" lIns="91440" tIns="45720" rIns="91440" bIns="45720" rtlCol="0" anchor="ctr">
            <a:normAutofit/>
          </a:bodyPr>
          <a:lstStyle/>
          <a:p>
            <a:pPr>
              <a:lnSpc>
                <a:spcPct val="90000"/>
              </a:lnSpc>
              <a:spcAft>
                <a:spcPts val="600"/>
              </a:spcAft>
            </a:pPr>
            <a:fld id="{87E7843D-FF13-4365-9478-9625B70A2705}" type="slidenum">
              <a:rPr lang="en-US" smtClean="0"/>
              <a:pPr>
                <a:lnSpc>
                  <a:spcPct val="90000"/>
                </a:lnSpc>
                <a:spcAft>
                  <a:spcPts val="600"/>
                </a:spcAft>
              </a:pPr>
              <a:t>17</a:t>
            </a:fld>
            <a:endParaRPr lang="en-US"/>
          </a:p>
        </p:txBody>
      </p:sp>
    </p:spTree>
    <p:extLst>
      <p:ext uri="{BB962C8B-B14F-4D97-AF65-F5344CB8AC3E}">
        <p14:creationId xmlns:p14="http://schemas.microsoft.com/office/powerpoint/2010/main" val="56573836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11E9FE-681F-5719-FC5D-7868FBE5DF33}"/>
              </a:ext>
            </a:extLst>
          </p:cNvPr>
          <p:cNvSpPr>
            <a:spLocks noGrp="1"/>
          </p:cNvSpPr>
          <p:nvPr>
            <p:ph type="title"/>
          </p:nvPr>
        </p:nvSpPr>
        <p:spPr>
          <a:xfrm>
            <a:off x="324431" y="630037"/>
            <a:ext cx="6699564" cy="1378871"/>
          </a:xfrm>
        </p:spPr>
        <p:txBody>
          <a:bodyPr>
            <a:normAutofit/>
          </a:bodyPr>
          <a:lstStyle/>
          <a:p>
            <a:pPr>
              <a:lnSpc>
                <a:spcPct val="90000"/>
              </a:lnSpc>
            </a:pPr>
            <a:r>
              <a:rPr lang="en-US" sz="3100">
                <a:latin typeface="Univers Condensed"/>
              </a:rPr>
              <a:t>Nature connectedness through the arts Co-creating a curriculum to support pupil wellbeing in primary schools</a:t>
            </a:r>
            <a:endParaRPr lang="en-US" sz="3100"/>
          </a:p>
        </p:txBody>
      </p:sp>
      <p:sp>
        <p:nvSpPr>
          <p:cNvPr id="3" name="Content Placeholder 2">
            <a:extLst>
              <a:ext uri="{FF2B5EF4-FFF2-40B4-BE49-F238E27FC236}">
                <a16:creationId xmlns:a16="http://schemas.microsoft.com/office/drawing/2014/main" id="{9DA5AF63-1451-CE64-351E-00C18CC8993B}"/>
              </a:ext>
            </a:extLst>
          </p:cNvPr>
          <p:cNvSpPr>
            <a:spLocks noGrp="1"/>
          </p:cNvSpPr>
          <p:nvPr>
            <p:ph idx="1"/>
          </p:nvPr>
        </p:nvSpPr>
        <p:spPr>
          <a:xfrm>
            <a:off x="2599" y="2008908"/>
            <a:ext cx="8013656" cy="3649080"/>
          </a:xfrm>
        </p:spPr>
        <p:txBody>
          <a:bodyPr vert="horz" wrap="square" lIns="91440" tIns="45720" rIns="91440" bIns="45720" numCol="1" rtlCol="0" anchor="t" anchorCtr="0" compatLnSpc="1">
            <a:prstTxWarp prst="textNoShape">
              <a:avLst/>
            </a:prstTxWarp>
            <a:noAutofit/>
          </a:bodyPr>
          <a:lstStyle/>
          <a:p>
            <a:pPr indent="-210820">
              <a:lnSpc>
                <a:spcPct val="100000"/>
              </a:lnSpc>
            </a:pPr>
            <a:r>
              <a:rPr lang="en-US" sz="2500" dirty="0">
                <a:latin typeface="Univers"/>
              </a:rPr>
              <a:t>How can pupils in primary school be supported to develop a sense of connecting with nature through the arts to enhance their wellbeing? </a:t>
            </a:r>
            <a:endParaRPr lang="en-US" sz="2500">
              <a:cs typeface="Arial"/>
            </a:endParaRPr>
          </a:p>
          <a:p>
            <a:pPr indent="-210820">
              <a:lnSpc>
                <a:spcPct val="100000"/>
              </a:lnSpc>
            </a:pPr>
            <a:r>
              <a:rPr lang="en-US" sz="2500" b="1" dirty="0">
                <a:solidFill>
                  <a:srgbClr val="000000"/>
                </a:solidFill>
                <a:latin typeface="Univers"/>
              </a:rPr>
              <a:t>What scaffolding can schools provide to pupils to support them in the development of an art-based curriculum to connect with nature?</a:t>
            </a:r>
          </a:p>
          <a:p>
            <a:pPr indent="-210820">
              <a:lnSpc>
                <a:spcPct val="100000"/>
              </a:lnSpc>
            </a:pPr>
            <a:r>
              <a:rPr lang="en-US" sz="2500" dirty="0">
                <a:latin typeface="Univers"/>
              </a:rPr>
              <a:t>How many of the eight eco-capabilities did the pupils develop by the end of the project?</a:t>
            </a:r>
            <a:endParaRPr lang="en-US" sz="2500">
              <a:cs typeface="Arial"/>
            </a:endParaRPr>
          </a:p>
          <a:p>
            <a:pPr indent="-210820">
              <a:lnSpc>
                <a:spcPct val="100000"/>
              </a:lnSpc>
            </a:pPr>
            <a:r>
              <a:rPr lang="en-US" sz="2500" b="1" dirty="0">
                <a:latin typeface="Univers"/>
              </a:rPr>
              <a:t>What role do teachers and school leaders play in enabling pupils in the development of a nature connected curriculum?</a:t>
            </a:r>
            <a:endParaRPr lang="en-US" sz="2500" dirty="0">
              <a:cs typeface="Arial"/>
            </a:endParaRPr>
          </a:p>
        </p:txBody>
      </p:sp>
      <p:sp>
        <p:nvSpPr>
          <p:cNvPr id="5" name="Footer Placeholder 4">
            <a:extLst>
              <a:ext uri="{FF2B5EF4-FFF2-40B4-BE49-F238E27FC236}">
                <a16:creationId xmlns:a16="http://schemas.microsoft.com/office/drawing/2014/main" id="{D260A8FB-28DD-C69E-EAA3-312003D84911}"/>
              </a:ext>
            </a:extLst>
          </p:cNvPr>
          <p:cNvSpPr>
            <a:spLocks noGrp="1"/>
          </p:cNvSpPr>
          <p:nvPr>
            <p:ph type="ftr" sz="quarter" idx="11"/>
          </p:nvPr>
        </p:nvSpPr>
        <p:spPr>
          <a:xfrm>
            <a:off x="715383" y="6356350"/>
            <a:ext cx="4539727" cy="365125"/>
          </a:xfrm>
        </p:spPr>
        <p:txBody>
          <a:bodyPr>
            <a:normAutofit/>
          </a:bodyPr>
          <a:lstStyle/>
          <a:p>
            <a:pPr>
              <a:spcAft>
                <a:spcPts val="600"/>
              </a:spcAft>
            </a:pPr>
            <a:r>
              <a:rPr lang="en-US"/>
              <a:t>Sample Footer Text</a:t>
            </a:r>
          </a:p>
        </p:txBody>
      </p:sp>
      <p:pic>
        <p:nvPicPr>
          <p:cNvPr id="7" name="Picture 6" descr="A group of people climbing a tree&#10;&#10;Description automatically generated">
            <a:extLst>
              <a:ext uri="{FF2B5EF4-FFF2-40B4-BE49-F238E27FC236}">
                <a16:creationId xmlns:a16="http://schemas.microsoft.com/office/drawing/2014/main" id="{79DA4354-24DC-E033-A8BF-87F0AAC7D96C}"/>
              </a:ext>
            </a:extLst>
          </p:cNvPr>
          <p:cNvPicPr>
            <a:picLocks noChangeAspect="1"/>
          </p:cNvPicPr>
          <p:nvPr/>
        </p:nvPicPr>
        <p:blipFill rotWithShape="1">
          <a:blip r:embed="rId2"/>
          <a:srcRect t="20741"/>
          <a:stretch/>
        </p:blipFill>
        <p:spPr>
          <a:xfrm rot="5400000">
            <a:off x="6724650" y="1390650"/>
            <a:ext cx="6858000" cy="4076700"/>
          </a:xfrm>
          <a:prstGeom prst="rect">
            <a:avLst/>
          </a:prstGeom>
        </p:spPr>
      </p:pic>
      <p:sp>
        <p:nvSpPr>
          <p:cNvPr id="4" name="Date Placeholder 3">
            <a:extLst>
              <a:ext uri="{FF2B5EF4-FFF2-40B4-BE49-F238E27FC236}">
                <a16:creationId xmlns:a16="http://schemas.microsoft.com/office/drawing/2014/main" id="{58478C78-91D0-4F71-04C2-0BD717B6C0FB}"/>
              </a:ext>
            </a:extLst>
          </p:cNvPr>
          <p:cNvSpPr>
            <a:spLocks noGrp="1"/>
          </p:cNvSpPr>
          <p:nvPr>
            <p:ph type="dt" sz="half" idx="10"/>
          </p:nvPr>
        </p:nvSpPr>
        <p:spPr>
          <a:xfrm>
            <a:off x="8369448" y="6356350"/>
            <a:ext cx="2592594" cy="365125"/>
          </a:xfrm>
        </p:spPr>
        <p:txBody>
          <a:bodyPr>
            <a:normAutofit/>
          </a:bodyPr>
          <a:lstStyle/>
          <a:p>
            <a:pPr>
              <a:spcAft>
                <a:spcPts val="600"/>
              </a:spcAft>
            </a:pPr>
            <a:fld id="{626DE685-1B6F-4D7C-AEF2-C9AD71EC467A}" type="datetime1">
              <a:rPr lang="en-US">
                <a:solidFill>
                  <a:srgbClr val="FFFFFF"/>
                </a:solidFill>
              </a:rPr>
              <a:pPr>
                <a:spcAft>
                  <a:spcPts val="600"/>
                </a:spcAft>
              </a:pPr>
              <a:t>4/8/2024</a:t>
            </a:fld>
            <a:endParaRPr lang="en-US">
              <a:solidFill>
                <a:srgbClr val="FFFFFF"/>
              </a:solidFill>
            </a:endParaRPr>
          </a:p>
        </p:txBody>
      </p:sp>
      <p:sp>
        <p:nvSpPr>
          <p:cNvPr id="6" name="Slide Number Placeholder 5">
            <a:extLst>
              <a:ext uri="{FF2B5EF4-FFF2-40B4-BE49-F238E27FC236}">
                <a16:creationId xmlns:a16="http://schemas.microsoft.com/office/drawing/2014/main" id="{86E9A6DA-60E2-78CA-B5F9-D4C14A1A3442}"/>
              </a:ext>
            </a:extLst>
          </p:cNvPr>
          <p:cNvSpPr>
            <a:spLocks noGrp="1"/>
          </p:cNvSpPr>
          <p:nvPr>
            <p:ph type="sldNum" sz="quarter" idx="12"/>
          </p:nvPr>
        </p:nvSpPr>
        <p:spPr>
          <a:xfrm>
            <a:off x="10919012" y="6356350"/>
            <a:ext cx="672354" cy="365125"/>
          </a:xfrm>
        </p:spPr>
        <p:txBody>
          <a:bodyPr>
            <a:normAutofit/>
          </a:bodyPr>
          <a:lstStyle/>
          <a:p>
            <a:pPr>
              <a:lnSpc>
                <a:spcPct val="90000"/>
              </a:lnSpc>
              <a:spcAft>
                <a:spcPts val="600"/>
              </a:spcAft>
            </a:pPr>
            <a:fld id="{87E7843D-FF13-4365-9478-9625B70A2705}" type="slidenum">
              <a:rPr lang="en-US">
                <a:solidFill>
                  <a:srgbClr val="FFFFFF"/>
                </a:solidFill>
              </a:rPr>
              <a:pPr>
                <a:lnSpc>
                  <a:spcPct val="90000"/>
                </a:lnSpc>
                <a:spcAft>
                  <a:spcPts val="600"/>
                </a:spcAft>
              </a:pPr>
              <a:t>18</a:t>
            </a:fld>
            <a:endParaRPr lang="en-US">
              <a:solidFill>
                <a:srgbClr val="FFFFFF"/>
              </a:solidFill>
            </a:endParaRPr>
          </a:p>
        </p:txBody>
      </p:sp>
    </p:spTree>
    <p:extLst>
      <p:ext uri="{BB962C8B-B14F-4D97-AF65-F5344CB8AC3E}">
        <p14:creationId xmlns:p14="http://schemas.microsoft.com/office/powerpoint/2010/main" val="243607433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2">
            <a:extLst>
              <a:ext uri="{FF2B5EF4-FFF2-40B4-BE49-F238E27FC236}">
                <a16:creationId xmlns:a16="http://schemas.microsoft.com/office/drawing/2014/main" id="{ABA04B52-7C47-9CB6-7FA8-1F5F6077B045}"/>
              </a:ext>
            </a:extLst>
          </p:cNvPr>
          <p:cNvSpPr txBox="1">
            <a:spLocks/>
          </p:cNvSpPr>
          <p:nvPr/>
        </p:nvSpPr>
        <p:spPr>
          <a:xfrm>
            <a:off x="3947" y="3693240"/>
            <a:ext cx="12221161" cy="3163230"/>
          </a:xfrm>
          <a:prstGeom prst="rect">
            <a:avLst/>
          </a:prstGeom>
          <a:solidFill>
            <a:schemeClr val="accent4">
              <a:lumMod val="20000"/>
              <a:lumOff val="80000"/>
            </a:schemeClr>
          </a:solidFill>
        </p:spPr>
        <p:txBody>
          <a:bodyPr vert="horz" lIns="91440" tIns="45720" rIns="91440" bIns="45720" rtlCol="0" anchor="t">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20000"/>
              </a:lnSpc>
              <a:buFont typeface="Arial" panose="020B0604020202020204" pitchFamily="34" charset="0"/>
              <a:buNone/>
            </a:pPr>
            <a:r>
              <a:rPr lang="en-GB" sz="3600"/>
              <a:t>Year 5 pupils will design a curriculum, encompassing the schools’ estate and local park to enable nature connections to enhance and support pupil wellbeing and the wellbeing of the wider school community. </a:t>
            </a:r>
          </a:p>
        </p:txBody>
      </p:sp>
      <p:pic>
        <p:nvPicPr>
          <p:cNvPr id="6" name="Picture 5" descr="A close up of a tree bark&#10;&#10;Description automatically generated">
            <a:extLst>
              <a:ext uri="{FF2B5EF4-FFF2-40B4-BE49-F238E27FC236}">
                <a16:creationId xmlns:a16="http://schemas.microsoft.com/office/drawing/2014/main" id="{04CC2ABD-ABB2-5E31-FBE2-70FB454A3223}"/>
              </a:ext>
            </a:extLst>
          </p:cNvPr>
          <p:cNvPicPr>
            <a:picLocks noChangeAspect="1"/>
          </p:cNvPicPr>
          <p:nvPr/>
        </p:nvPicPr>
        <p:blipFill>
          <a:blip r:embed="rId2"/>
          <a:stretch>
            <a:fillRect/>
          </a:stretch>
        </p:blipFill>
        <p:spPr>
          <a:xfrm>
            <a:off x="-3907" y="34616"/>
            <a:ext cx="12238891" cy="3672384"/>
          </a:xfrm>
          <a:prstGeom prst="rect">
            <a:avLst/>
          </a:prstGeom>
        </p:spPr>
      </p:pic>
    </p:spTree>
    <p:extLst>
      <p:ext uri="{BB962C8B-B14F-4D97-AF65-F5344CB8AC3E}">
        <p14:creationId xmlns:p14="http://schemas.microsoft.com/office/powerpoint/2010/main" val="383453457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B51484-6BDF-DD41-0874-A339BE71D89D}"/>
              </a:ext>
            </a:extLst>
          </p:cNvPr>
          <p:cNvSpPr>
            <a:spLocks noGrp="1"/>
          </p:cNvSpPr>
          <p:nvPr>
            <p:ph type="title"/>
          </p:nvPr>
        </p:nvSpPr>
        <p:spPr>
          <a:xfrm>
            <a:off x="360000" y="899999"/>
            <a:ext cx="8999900" cy="1368000"/>
          </a:xfrm>
        </p:spPr>
        <p:txBody>
          <a:bodyPr vert="horz" wrap="square" lIns="0" tIns="0" rIns="0" bIns="0" numCol="1" anchor="t" anchorCtr="0" compatLnSpc="1">
            <a:prstTxWarp prst="textNoShape">
              <a:avLst/>
            </a:prstTxWarp>
            <a:normAutofit/>
          </a:bodyPr>
          <a:lstStyle/>
          <a:p>
            <a:r>
              <a:rPr lang="en-US"/>
              <a:t>Today, we will cover...</a:t>
            </a:r>
            <a:endParaRPr lang="en-US" dirty="0"/>
          </a:p>
        </p:txBody>
      </p:sp>
      <p:sp>
        <p:nvSpPr>
          <p:cNvPr id="14" name="Text Placeholder 3">
            <a:extLst>
              <a:ext uri="{FF2B5EF4-FFF2-40B4-BE49-F238E27FC236}">
                <a16:creationId xmlns:a16="http://schemas.microsoft.com/office/drawing/2014/main" id="{FF30DD52-5FAE-F300-CA95-15C10E9E4DBA}"/>
              </a:ext>
            </a:extLst>
          </p:cNvPr>
          <p:cNvSpPr>
            <a:spLocks noGrp="1"/>
          </p:cNvSpPr>
          <p:nvPr>
            <p:ph type="body" sz="quarter" idx="13"/>
          </p:nvPr>
        </p:nvSpPr>
        <p:spPr>
          <a:xfrm>
            <a:off x="360000" y="3451091"/>
            <a:ext cx="2610000" cy="2894291"/>
          </a:xfrm>
        </p:spPr>
        <p:txBody>
          <a:bodyPr/>
          <a:lstStyle/>
          <a:p>
            <a:endParaRPr lang="en-US"/>
          </a:p>
        </p:txBody>
      </p:sp>
      <p:graphicFrame>
        <p:nvGraphicFramePr>
          <p:cNvPr id="9" name="TextBox 4">
            <a:extLst>
              <a:ext uri="{FF2B5EF4-FFF2-40B4-BE49-F238E27FC236}">
                <a16:creationId xmlns:a16="http://schemas.microsoft.com/office/drawing/2014/main" id="{D7817C2C-FAD7-3822-42D7-67F9DBBD8BDA}"/>
              </a:ext>
            </a:extLst>
          </p:cNvPr>
          <p:cNvGraphicFramePr/>
          <p:nvPr>
            <p:extLst>
              <p:ext uri="{D42A27DB-BD31-4B8C-83A1-F6EECF244321}">
                <p14:modId xmlns:p14="http://schemas.microsoft.com/office/powerpoint/2010/main" val="4146487119"/>
              </p:ext>
            </p:extLst>
          </p:nvPr>
        </p:nvGraphicFramePr>
        <p:xfrm>
          <a:off x="360363" y="2286001"/>
          <a:ext cx="11553825" cy="407352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10307965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46C8021-872E-B8FC-A3D7-A6D22F352B4B}"/>
              </a:ext>
            </a:extLst>
          </p:cNvPr>
          <p:cNvSpPr>
            <a:spLocks noGrp="1"/>
          </p:cNvSpPr>
          <p:nvPr>
            <p:ph type="title"/>
          </p:nvPr>
        </p:nvSpPr>
        <p:spPr>
          <a:xfrm>
            <a:off x="124868" y="1463515"/>
            <a:ext cx="10800690" cy="816912"/>
          </a:xfrm>
        </p:spPr>
        <p:txBody>
          <a:bodyPr vert="horz" wrap="square" lIns="91440" tIns="45720" rIns="91440" bIns="45720" rtlCol="0" anchor="t">
            <a:normAutofit/>
          </a:bodyPr>
          <a:lstStyle/>
          <a:p>
            <a:r>
              <a:rPr lang="en-US" sz="2400" dirty="0"/>
              <a:t>Research Inspired by- </a:t>
            </a:r>
            <a:r>
              <a:rPr lang="en-US" sz="2400" dirty="0">
                <a:solidFill>
                  <a:srgbClr val="00B050"/>
                </a:solidFill>
              </a:rPr>
              <a:t>Eco- Capabilities as a Pathway to Wellbeing and Sustainability</a:t>
            </a:r>
            <a:r>
              <a:rPr lang="en-US" sz="2400" dirty="0"/>
              <a:t>- (Walshe, </a:t>
            </a:r>
            <a:r>
              <a:rPr lang="en-US" sz="2400" dirty="0" err="1"/>
              <a:t>Moula</a:t>
            </a:r>
            <a:r>
              <a:rPr lang="en-US" sz="2400" dirty="0"/>
              <a:t>, &amp; Lee, 2022)</a:t>
            </a:r>
          </a:p>
        </p:txBody>
      </p:sp>
      <p:pic>
        <p:nvPicPr>
          <p:cNvPr id="3" name="Picture 2" descr="A close up of a drawing&#10;&#10;Description automatically generated">
            <a:extLst>
              <a:ext uri="{FF2B5EF4-FFF2-40B4-BE49-F238E27FC236}">
                <a16:creationId xmlns:a16="http://schemas.microsoft.com/office/drawing/2014/main" id="{AA45915B-71A1-74CD-184B-C10542775FF6}"/>
              </a:ext>
            </a:extLst>
          </p:cNvPr>
          <p:cNvPicPr>
            <a:picLocks noChangeAspect="1"/>
          </p:cNvPicPr>
          <p:nvPr/>
        </p:nvPicPr>
        <p:blipFill rotWithShape="1">
          <a:blip r:embed="rId2"/>
          <a:srcRect t="16391" b="20143"/>
          <a:stretch/>
        </p:blipFill>
        <p:spPr>
          <a:xfrm>
            <a:off x="20" y="2297638"/>
            <a:ext cx="12191980" cy="4352544"/>
          </a:xfrm>
          <a:prstGeom prst="rect">
            <a:avLst/>
          </a:prstGeom>
          <a:noFill/>
          <a:ln>
            <a:noFill/>
          </a:ln>
        </p:spPr>
      </p:pic>
      <p:sp>
        <p:nvSpPr>
          <p:cNvPr id="11" name="Text Placeholder 3">
            <a:extLst>
              <a:ext uri="{FF2B5EF4-FFF2-40B4-BE49-F238E27FC236}">
                <a16:creationId xmlns:a16="http://schemas.microsoft.com/office/drawing/2014/main" id="{BD3B4999-53C8-5ED1-B26F-7603909803D5}"/>
              </a:ext>
            </a:extLst>
          </p:cNvPr>
          <p:cNvSpPr>
            <a:spLocks noGrp="1"/>
          </p:cNvSpPr>
          <p:nvPr>
            <p:ph type="body" sz="quarter" idx="10"/>
          </p:nvPr>
        </p:nvSpPr>
        <p:spPr>
          <a:xfrm>
            <a:off x="360000" y="360000"/>
            <a:ext cx="5760000" cy="720000"/>
          </a:xfrm>
        </p:spPr>
        <p:txBody>
          <a:bodyPr/>
          <a:lstStyle/>
          <a:p>
            <a:endParaRPr lang="en-US" dirty="0"/>
          </a:p>
        </p:txBody>
      </p:sp>
    </p:spTree>
    <p:extLst>
      <p:ext uri="{BB962C8B-B14F-4D97-AF65-F5344CB8AC3E}">
        <p14:creationId xmlns:p14="http://schemas.microsoft.com/office/powerpoint/2010/main" val="112472531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5" name="Picture 4" descr="A screenshot of a computer&#10;&#10;Description automatically generated">
            <a:extLst>
              <a:ext uri="{FF2B5EF4-FFF2-40B4-BE49-F238E27FC236}">
                <a16:creationId xmlns:a16="http://schemas.microsoft.com/office/drawing/2014/main" id="{FC4351E0-16E1-C331-E8C5-028A43D3396A}"/>
              </a:ext>
            </a:extLst>
          </p:cNvPr>
          <p:cNvPicPr>
            <a:picLocks noChangeAspect="1"/>
          </p:cNvPicPr>
          <p:nvPr/>
        </p:nvPicPr>
        <p:blipFill rotWithShape="1">
          <a:blip r:embed="rId2"/>
          <a:srcRect l="8571" t="12075" r="15852" b="4592"/>
          <a:stretch/>
        </p:blipFill>
        <p:spPr>
          <a:xfrm>
            <a:off x="465155" y="581042"/>
            <a:ext cx="11248413" cy="6273408"/>
          </a:xfrm>
          <a:prstGeom prst="rect">
            <a:avLst/>
          </a:prstGeom>
        </p:spPr>
      </p:pic>
      <p:sp>
        <p:nvSpPr>
          <p:cNvPr id="3" name="Footer Placeholder 2">
            <a:extLst>
              <a:ext uri="{FF2B5EF4-FFF2-40B4-BE49-F238E27FC236}">
                <a16:creationId xmlns:a16="http://schemas.microsoft.com/office/drawing/2014/main" id="{3FBAE6FB-D13E-B8EC-C276-A0C0E5F2F58D}"/>
              </a:ext>
            </a:extLst>
          </p:cNvPr>
          <p:cNvSpPr>
            <a:spLocks noGrp="1"/>
          </p:cNvSpPr>
          <p:nvPr>
            <p:ph type="ftr" sz="quarter" idx="11"/>
          </p:nvPr>
        </p:nvSpPr>
        <p:spPr>
          <a:xfrm>
            <a:off x="715383" y="6356350"/>
            <a:ext cx="4539727" cy="365125"/>
          </a:xfrm>
        </p:spPr>
        <p:txBody>
          <a:bodyPr>
            <a:normAutofit/>
          </a:bodyPr>
          <a:lstStyle/>
          <a:p>
            <a:pPr>
              <a:spcAft>
                <a:spcPts val="600"/>
              </a:spcAft>
            </a:pPr>
            <a:r>
              <a:rPr lang="en-US"/>
              <a:t>Sample Footer Text</a:t>
            </a:r>
          </a:p>
        </p:txBody>
      </p:sp>
      <p:sp>
        <p:nvSpPr>
          <p:cNvPr id="2" name="Date Placeholder 1">
            <a:extLst>
              <a:ext uri="{FF2B5EF4-FFF2-40B4-BE49-F238E27FC236}">
                <a16:creationId xmlns:a16="http://schemas.microsoft.com/office/drawing/2014/main" id="{CBC9DA6F-9ECE-168D-69E7-51FB150B8CE5}"/>
              </a:ext>
            </a:extLst>
          </p:cNvPr>
          <p:cNvSpPr>
            <a:spLocks noGrp="1"/>
          </p:cNvSpPr>
          <p:nvPr>
            <p:ph type="dt" sz="half" idx="10"/>
          </p:nvPr>
        </p:nvSpPr>
        <p:spPr>
          <a:xfrm>
            <a:off x="8369448" y="6356350"/>
            <a:ext cx="2592594" cy="365125"/>
          </a:xfrm>
        </p:spPr>
        <p:txBody>
          <a:bodyPr>
            <a:normAutofit/>
          </a:bodyPr>
          <a:lstStyle/>
          <a:p>
            <a:pPr>
              <a:spcAft>
                <a:spcPts val="600"/>
              </a:spcAft>
            </a:pPr>
            <a:fld id="{F3B850E0-9242-469C-9FA7-447D7E43FF29}" type="datetime1">
              <a:rPr lang="en-US" smtClean="0"/>
              <a:pPr>
                <a:spcAft>
                  <a:spcPts val="600"/>
                </a:spcAft>
              </a:pPr>
              <a:t>4/8/2024</a:t>
            </a:fld>
            <a:endParaRPr lang="en-US"/>
          </a:p>
        </p:txBody>
      </p:sp>
      <p:sp>
        <p:nvSpPr>
          <p:cNvPr id="4" name="Slide Number Placeholder 3">
            <a:extLst>
              <a:ext uri="{FF2B5EF4-FFF2-40B4-BE49-F238E27FC236}">
                <a16:creationId xmlns:a16="http://schemas.microsoft.com/office/drawing/2014/main" id="{6780098A-10D3-2566-02BA-382799DCA7D0}"/>
              </a:ext>
            </a:extLst>
          </p:cNvPr>
          <p:cNvSpPr>
            <a:spLocks noGrp="1"/>
          </p:cNvSpPr>
          <p:nvPr>
            <p:ph type="sldNum" sz="quarter" idx="12"/>
          </p:nvPr>
        </p:nvSpPr>
        <p:spPr>
          <a:xfrm>
            <a:off x="10919012" y="6356350"/>
            <a:ext cx="672354" cy="365125"/>
          </a:xfrm>
        </p:spPr>
        <p:txBody>
          <a:bodyPr>
            <a:normAutofit/>
          </a:bodyPr>
          <a:lstStyle/>
          <a:p>
            <a:pPr>
              <a:lnSpc>
                <a:spcPct val="90000"/>
              </a:lnSpc>
              <a:spcAft>
                <a:spcPts val="600"/>
              </a:spcAft>
            </a:pPr>
            <a:fld id="{87E7843D-FF13-4365-9478-9625B70A2705}" type="slidenum">
              <a:rPr lang="en-US" dirty="0" smtClean="0"/>
              <a:pPr>
                <a:lnSpc>
                  <a:spcPct val="90000"/>
                </a:lnSpc>
                <a:spcAft>
                  <a:spcPts val="600"/>
                </a:spcAft>
              </a:pPr>
              <a:t>21</a:t>
            </a:fld>
            <a:endParaRPr lang="en-US"/>
          </a:p>
        </p:txBody>
      </p:sp>
    </p:spTree>
    <p:extLst>
      <p:ext uri="{BB962C8B-B14F-4D97-AF65-F5344CB8AC3E}">
        <p14:creationId xmlns:p14="http://schemas.microsoft.com/office/powerpoint/2010/main" val="408551440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3FBAE6FB-D13E-B8EC-C276-A0C0E5F2F58D}"/>
              </a:ext>
            </a:extLst>
          </p:cNvPr>
          <p:cNvSpPr>
            <a:spLocks noGrp="1"/>
          </p:cNvSpPr>
          <p:nvPr>
            <p:ph type="ftr" sz="quarter" idx="11"/>
          </p:nvPr>
        </p:nvSpPr>
        <p:spPr>
          <a:xfrm>
            <a:off x="715383" y="6356350"/>
            <a:ext cx="4539727" cy="365125"/>
          </a:xfrm>
        </p:spPr>
        <p:txBody>
          <a:bodyPr>
            <a:normAutofit/>
          </a:bodyPr>
          <a:lstStyle/>
          <a:p>
            <a:pPr>
              <a:spcAft>
                <a:spcPts val="600"/>
              </a:spcAft>
            </a:pPr>
            <a:r>
              <a:rPr lang="en-US"/>
              <a:t>Sample Footer Text</a:t>
            </a:r>
          </a:p>
        </p:txBody>
      </p:sp>
      <p:sp>
        <p:nvSpPr>
          <p:cNvPr id="2" name="Date Placeholder 1">
            <a:extLst>
              <a:ext uri="{FF2B5EF4-FFF2-40B4-BE49-F238E27FC236}">
                <a16:creationId xmlns:a16="http://schemas.microsoft.com/office/drawing/2014/main" id="{CBC9DA6F-9ECE-168D-69E7-51FB150B8CE5}"/>
              </a:ext>
            </a:extLst>
          </p:cNvPr>
          <p:cNvSpPr>
            <a:spLocks noGrp="1"/>
          </p:cNvSpPr>
          <p:nvPr>
            <p:ph type="dt" sz="half" idx="10"/>
          </p:nvPr>
        </p:nvSpPr>
        <p:spPr>
          <a:xfrm>
            <a:off x="8369448" y="6356350"/>
            <a:ext cx="2592594" cy="365125"/>
          </a:xfrm>
        </p:spPr>
        <p:txBody>
          <a:bodyPr>
            <a:normAutofit/>
          </a:bodyPr>
          <a:lstStyle/>
          <a:p>
            <a:pPr>
              <a:spcAft>
                <a:spcPts val="600"/>
              </a:spcAft>
            </a:pPr>
            <a:fld id="{F3B850E0-9242-469C-9FA7-447D7E43FF29}" type="datetime1">
              <a:rPr lang="en-US" smtClean="0"/>
              <a:pPr>
                <a:spcAft>
                  <a:spcPts val="600"/>
                </a:spcAft>
              </a:pPr>
              <a:t>4/8/2024</a:t>
            </a:fld>
            <a:endParaRPr lang="en-US"/>
          </a:p>
        </p:txBody>
      </p:sp>
      <p:sp>
        <p:nvSpPr>
          <p:cNvPr id="4" name="Slide Number Placeholder 3">
            <a:extLst>
              <a:ext uri="{FF2B5EF4-FFF2-40B4-BE49-F238E27FC236}">
                <a16:creationId xmlns:a16="http://schemas.microsoft.com/office/drawing/2014/main" id="{6780098A-10D3-2566-02BA-382799DCA7D0}"/>
              </a:ext>
            </a:extLst>
          </p:cNvPr>
          <p:cNvSpPr>
            <a:spLocks noGrp="1"/>
          </p:cNvSpPr>
          <p:nvPr>
            <p:ph type="sldNum" sz="quarter" idx="12"/>
          </p:nvPr>
        </p:nvSpPr>
        <p:spPr>
          <a:xfrm>
            <a:off x="10919012" y="6356350"/>
            <a:ext cx="672354" cy="365125"/>
          </a:xfrm>
        </p:spPr>
        <p:txBody>
          <a:bodyPr>
            <a:normAutofit/>
          </a:bodyPr>
          <a:lstStyle/>
          <a:p>
            <a:pPr>
              <a:lnSpc>
                <a:spcPct val="90000"/>
              </a:lnSpc>
              <a:spcAft>
                <a:spcPts val="600"/>
              </a:spcAft>
            </a:pPr>
            <a:fld id="{87E7843D-FF13-4365-9478-9625B70A2705}" type="slidenum">
              <a:rPr lang="en-US" dirty="0" smtClean="0"/>
              <a:pPr>
                <a:lnSpc>
                  <a:spcPct val="90000"/>
                </a:lnSpc>
                <a:spcAft>
                  <a:spcPts val="600"/>
                </a:spcAft>
              </a:pPr>
              <a:t>22</a:t>
            </a:fld>
            <a:endParaRPr lang="en-US"/>
          </a:p>
        </p:txBody>
      </p:sp>
      <p:pic>
        <p:nvPicPr>
          <p:cNvPr id="6" name="Picture 5" descr="A screenshot of a computer&#10;&#10;Description automatically generated">
            <a:extLst>
              <a:ext uri="{FF2B5EF4-FFF2-40B4-BE49-F238E27FC236}">
                <a16:creationId xmlns:a16="http://schemas.microsoft.com/office/drawing/2014/main" id="{06462AB2-30E5-DFBA-04AB-92EB78AF55F5}"/>
              </a:ext>
            </a:extLst>
          </p:cNvPr>
          <p:cNvPicPr>
            <a:picLocks noChangeAspect="1"/>
          </p:cNvPicPr>
          <p:nvPr/>
        </p:nvPicPr>
        <p:blipFill rotWithShape="1">
          <a:blip r:embed="rId2"/>
          <a:srcRect l="29167" t="15057" r="39506" b="8523"/>
          <a:stretch/>
        </p:blipFill>
        <p:spPr>
          <a:xfrm>
            <a:off x="537966" y="583381"/>
            <a:ext cx="4543359" cy="6138637"/>
          </a:xfrm>
          <a:prstGeom prst="rect">
            <a:avLst/>
          </a:prstGeom>
        </p:spPr>
      </p:pic>
      <p:pic>
        <p:nvPicPr>
          <p:cNvPr id="8" name="Picture 7" descr="A screenshot of a computer&#10;&#10;Description automatically generated">
            <a:extLst>
              <a:ext uri="{FF2B5EF4-FFF2-40B4-BE49-F238E27FC236}">
                <a16:creationId xmlns:a16="http://schemas.microsoft.com/office/drawing/2014/main" id="{843918D9-F4D7-D748-58CA-E3C84E8D9777}"/>
              </a:ext>
            </a:extLst>
          </p:cNvPr>
          <p:cNvPicPr>
            <a:picLocks noChangeAspect="1"/>
          </p:cNvPicPr>
          <p:nvPr/>
        </p:nvPicPr>
        <p:blipFill rotWithShape="1">
          <a:blip r:embed="rId3"/>
          <a:srcRect l="29167" t="15174" r="39785" b="8955"/>
          <a:stretch/>
        </p:blipFill>
        <p:spPr>
          <a:xfrm>
            <a:off x="7371846" y="653291"/>
            <a:ext cx="4527540" cy="6069942"/>
          </a:xfrm>
          <a:prstGeom prst="rect">
            <a:avLst/>
          </a:prstGeom>
        </p:spPr>
      </p:pic>
    </p:spTree>
    <p:extLst>
      <p:ext uri="{BB962C8B-B14F-4D97-AF65-F5344CB8AC3E}">
        <p14:creationId xmlns:p14="http://schemas.microsoft.com/office/powerpoint/2010/main" val="384355353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4CE3893A-7CEA-7AF5-7031-CBCF282779CB}"/>
              </a:ext>
            </a:extLst>
          </p:cNvPr>
          <p:cNvSpPr txBox="1"/>
          <p:nvPr/>
        </p:nvSpPr>
        <p:spPr>
          <a:xfrm>
            <a:off x="715382" y="2219183"/>
            <a:ext cx="3801753" cy="3736367"/>
          </a:xfrm>
          <a:prstGeom prst="rect">
            <a:avLst/>
          </a:prstGeom>
        </p:spPr>
        <p:txBody>
          <a:bodyPr rot="0" spcFirstLastPara="0" vertOverflow="overflow" horzOverflow="overflow" vert="horz" lIns="91440" tIns="45720" rIns="91440" bIns="45720" numCol="1" spcCol="0" rtlCol="0" fromWordArt="0" anchorCtr="0" forceAA="0" compatLnSpc="1">
            <a:prstTxWarp prst="textNoShape">
              <a:avLst/>
            </a:prstTxWarp>
            <a:normAutofit/>
          </a:bodyPr>
          <a:lstStyle/>
          <a:p>
            <a:pPr>
              <a:lnSpc>
                <a:spcPct val="110000"/>
              </a:lnSpc>
              <a:spcAft>
                <a:spcPts val="600"/>
              </a:spcAft>
            </a:pPr>
            <a:r>
              <a:rPr lang="en-US" dirty="0"/>
              <a:t>This image highlights some of the key words and comments that came from the post-project pupil survey.</a:t>
            </a:r>
            <a:endParaRPr lang="en-US"/>
          </a:p>
        </p:txBody>
      </p:sp>
      <p:sp>
        <p:nvSpPr>
          <p:cNvPr id="2" name="Date Placeholder 1">
            <a:extLst>
              <a:ext uri="{FF2B5EF4-FFF2-40B4-BE49-F238E27FC236}">
                <a16:creationId xmlns:a16="http://schemas.microsoft.com/office/drawing/2014/main" id="{5EC2BABB-DDFF-B039-A8BA-5D9E69D4F455}"/>
              </a:ext>
            </a:extLst>
          </p:cNvPr>
          <p:cNvSpPr>
            <a:spLocks noGrp="1"/>
          </p:cNvSpPr>
          <p:nvPr>
            <p:ph type="dt" sz="half" idx="10"/>
          </p:nvPr>
        </p:nvSpPr>
        <p:spPr>
          <a:xfrm>
            <a:off x="8369448" y="6356350"/>
            <a:ext cx="2592594" cy="365125"/>
          </a:xfrm>
        </p:spPr>
        <p:txBody>
          <a:bodyPr vert="horz" lIns="91440" tIns="45720" rIns="91440" bIns="45720" rtlCol="0" anchor="ctr">
            <a:normAutofit/>
          </a:bodyPr>
          <a:lstStyle/>
          <a:p>
            <a:pPr>
              <a:spcAft>
                <a:spcPts val="600"/>
              </a:spcAft>
            </a:pPr>
            <a:fld id="{F3B850E0-9242-469C-9FA7-447D7E43FF29}" type="datetime1">
              <a:rPr lang="en-US" smtClean="0"/>
              <a:pPr>
                <a:spcAft>
                  <a:spcPts val="600"/>
                </a:spcAft>
              </a:pPr>
              <a:t>4/8/2024</a:t>
            </a:fld>
            <a:endParaRPr lang="en-US"/>
          </a:p>
        </p:txBody>
      </p:sp>
      <p:sp>
        <p:nvSpPr>
          <p:cNvPr id="3" name="Footer Placeholder 2">
            <a:extLst>
              <a:ext uri="{FF2B5EF4-FFF2-40B4-BE49-F238E27FC236}">
                <a16:creationId xmlns:a16="http://schemas.microsoft.com/office/drawing/2014/main" id="{C329F30E-87B1-99FA-03A3-76141849E8A2}"/>
              </a:ext>
            </a:extLst>
          </p:cNvPr>
          <p:cNvSpPr>
            <a:spLocks noGrp="1"/>
          </p:cNvSpPr>
          <p:nvPr>
            <p:ph type="ftr" sz="quarter" idx="11"/>
          </p:nvPr>
        </p:nvSpPr>
        <p:spPr>
          <a:xfrm>
            <a:off x="715383" y="6356350"/>
            <a:ext cx="4539727" cy="365125"/>
          </a:xfrm>
        </p:spPr>
        <p:txBody>
          <a:bodyPr vert="horz" lIns="91440" tIns="45720" rIns="91440" bIns="45720" rtlCol="0" anchor="ctr">
            <a:normAutofit/>
          </a:bodyPr>
          <a:lstStyle/>
          <a:p>
            <a:pPr>
              <a:spcAft>
                <a:spcPts val="600"/>
              </a:spcAft>
            </a:pPr>
            <a:r>
              <a:rPr lang="en-US" kern="1200">
                <a:solidFill>
                  <a:schemeClr val="tx1"/>
                </a:solidFill>
                <a:latin typeface="+mj-lt"/>
                <a:ea typeface="+mn-ea"/>
                <a:cs typeface="+mn-cs"/>
              </a:rPr>
              <a:t>Sample Footer Text</a:t>
            </a:r>
          </a:p>
        </p:txBody>
      </p:sp>
      <p:sp>
        <p:nvSpPr>
          <p:cNvPr id="4" name="Slide Number Placeholder 3">
            <a:extLst>
              <a:ext uri="{FF2B5EF4-FFF2-40B4-BE49-F238E27FC236}">
                <a16:creationId xmlns:a16="http://schemas.microsoft.com/office/drawing/2014/main" id="{A88189A3-FED9-2A94-BA77-2E2F3093EA85}"/>
              </a:ext>
            </a:extLst>
          </p:cNvPr>
          <p:cNvSpPr>
            <a:spLocks noGrp="1"/>
          </p:cNvSpPr>
          <p:nvPr>
            <p:ph type="sldNum" sz="quarter" idx="12"/>
          </p:nvPr>
        </p:nvSpPr>
        <p:spPr>
          <a:xfrm>
            <a:off x="10919012" y="6356350"/>
            <a:ext cx="672354" cy="365125"/>
          </a:xfrm>
        </p:spPr>
        <p:txBody>
          <a:bodyPr vert="horz" lIns="91440" tIns="45720" rIns="91440" bIns="45720" rtlCol="0" anchor="ctr">
            <a:normAutofit/>
          </a:bodyPr>
          <a:lstStyle/>
          <a:p>
            <a:pPr>
              <a:lnSpc>
                <a:spcPct val="90000"/>
              </a:lnSpc>
              <a:spcAft>
                <a:spcPts val="600"/>
              </a:spcAft>
            </a:pPr>
            <a:fld id="{87E7843D-FF13-4365-9478-9625B70A2705}" type="slidenum">
              <a:rPr lang="en-US" smtClean="0"/>
              <a:pPr>
                <a:lnSpc>
                  <a:spcPct val="90000"/>
                </a:lnSpc>
                <a:spcAft>
                  <a:spcPts val="600"/>
                </a:spcAft>
              </a:pPr>
              <a:t>23</a:t>
            </a:fld>
            <a:endParaRPr lang="en-US"/>
          </a:p>
        </p:txBody>
      </p:sp>
      <p:pic>
        <p:nvPicPr>
          <p:cNvPr id="5" name="Picture 4" descr="A group of kids playing with a green hoop&#10;&#10;Description automatically generated">
            <a:extLst>
              <a:ext uri="{FF2B5EF4-FFF2-40B4-BE49-F238E27FC236}">
                <a16:creationId xmlns:a16="http://schemas.microsoft.com/office/drawing/2014/main" id="{83BC4D33-27F7-649B-E304-62AB0D155786}"/>
              </a:ext>
            </a:extLst>
          </p:cNvPr>
          <p:cNvPicPr>
            <a:picLocks noChangeAspect="1"/>
          </p:cNvPicPr>
          <p:nvPr/>
        </p:nvPicPr>
        <p:blipFill>
          <a:blip r:embed="rId2"/>
          <a:stretch>
            <a:fillRect/>
          </a:stretch>
        </p:blipFill>
        <p:spPr>
          <a:xfrm>
            <a:off x="4396761" y="1108944"/>
            <a:ext cx="7322976" cy="4524926"/>
          </a:xfrm>
          <a:prstGeom prst="rect">
            <a:avLst/>
          </a:prstGeom>
        </p:spPr>
      </p:pic>
    </p:spTree>
    <p:extLst>
      <p:ext uri="{BB962C8B-B14F-4D97-AF65-F5344CB8AC3E}">
        <p14:creationId xmlns:p14="http://schemas.microsoft.com/office/powerpoint/2010/main" val="51519727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7FD5140C-85EB-4F71-93AC-2D1FA8E1229F}"/>
              </a:ext>
            </a:extLst>
          </p:cNvPr>
          <p:cNvSpPr txBox="1"/>
          <p:nvPr/>
        </p:nvSpPr>
        <p:spPr>
          <a:xfrm>
            <a:off x="715382" y="2219183"/>
            <a:ext cx="3801753" cy="3736367"/>
          </a:xfrm>
          <a:prstGeom prst="rect">
            <a:avLst/>
          </a:prstGeom>
        </p:spPr>
        <p:txBody>
          <a:bodyPr rot="0" spcFirstLastPara="0" vertOverflow="overflow" horzOverflow="overflow" vert="horz" lIns="91440" tIns="45720" rIns="91440" bIns="45720" numCol="1" spcCol="0" rtlCol="0" fromWordArt="0" anchor="t" anchorCtr="0" forceAA="0" compatLnSpc="1">
            <a:prstTxWarp prst="textNoShape">
              <a:avLst/>
            </a:prstTxWarp>
            <a:normAutofit/>
          </a:bodyPr>
          <a:lstStyle/>
          <a:p>
            <a:pPr>
              <a:lnSpc>
                <a:spcPct val="110000"/>
              </a:lnSpc>
              <a:spcAft>
                <a:spcPts val="600"/>
              </a:spcAft>
            </a:pPr>
            <a:r>
              <a:rPr lang="en-US" dirty="0">
                <a:latin typeface="Arial"/>
                <a:cs typeface="Arial"/>
              </a:rPr>
              <a:t>Quotes from the post-project survey highlighting the impact that the project has had on changing pupils’ perceptions and behaviors.</a:t>
            </a:r>
            <a:endParaRPr lang="en-US">
              <a:latin typeface="Arial"/>
              <a:cs typeface="Arial"/>
            </a:endParaRPr>
          </a:p>
        </p:txBody>
      </p:sp>
      <p:sp>
        <p:nvSpPr>
          <p:cNvPr id="2" name="Date Placeholder 1">
            <a:extLst>
              <a:ext uri="{FF2B5EF4-FFF2-40B4-BE49-F238E27FC236}">
                <a16:creationId xmlns:a16="http://schemas.microsoft.com/office/drawing/2014/main" id="{9210072D-1203-C463-02E0-0B0FF90A8B6F}"/>
              </a:ext>
            </a:extLst>
          </p:cNvPr>
          <p:cNvSpPr>
            <a:spLocks noGrp="1"/>
          </p:cNvSpPr>
          <p:nvPr>
            <p:ph type="dt" sz="half" idx="10"/>
          </p:nvPr>
        </p:nvSpPr>
        <p:spPr>
          <a:xfrm>
            <a:off x="8369448" y="6356350"/>
            <a:ext cx="2592594" cy="365125"/>
          </a:xfrm>
        </p:spPr>
        <p:txBody>
          <a:bodyPr vert="horz" lIns="91440" tIns="45720" rIns="91440" bIns="45720" rtlCol="0" anchor="ctr">
            <a:normAutofit/>
          </a:bodyPr>
          <a:lstStyle/>
          <a:p>
            <a:pPr>
              <a:spcAft>
                <a:spcPts val="600"/>
              </a:spcAft>
            </a:pPr>
            <a:fld id="{F3B850E0-9242-469C-9FA7-447D7E43FF29}" type="datetime1">
              <a:rPr lang="en-US" smtClean="0"/>
              <a:pPr>
                <a:spcAft>
                  <a:spcPts val="600"/>
                </a:spcAft>
              </a:pPr>
              <a:t>4/8/2024</a:t>
            </a:fld>
            <a:endParaRPr lang="en-US"/>
          </a:p>
        </p:txBody>
      </p:sp>
      <p:sp>
        <p:nvSpPr>
          <p:cNvPr id="3" name="Footer Placeholder 2">
            <a:extLst>
              <a:ext uri="{FF2B5EF4-FFF2-40B4-BE49-F238E27FC236}">
                <a16:creationId xmlns:a16="http://schemas.microsoft.com/office/drawing/2014/main" id="{DD9A7C16-399C-4CFF-A1C3-635078FB8D94}"/>
              </a:ext>
            </a:extLst>
          </p:cNvPr>
          <p:cNvSpPr>
            <a:spLocks noGrp="1"/>
          </p:cNvSpPr>
          <p:nvPr>
            <p:ph type="ftr" sz="quarter" idx="11"/>
          </p:nvPr>
        </p:nvSpPr>
        <p:spPr>
          <a:xfrm>
            <a:off x="715383" y="6356350"/>
            <a:ext cx="4539727" cy="365125"/>
          </a:xfrm>
        </p:spPr>
        <p:txBody>
          <a:bodyPr vert="horz" lIns="91440" tIns="45720" rIns="91440" bIns="45720" rtlCol="0" anchor="ctr">
            <a:normAutofit/>
          </a:bodyPr>
          <a:lstStyle/>
          <a:p>
            <a:pPr>
              <a:spcAft>
                <a:spcPts val="600"/>
              </a:spcAft>
            </a:pPr>
            <a:r>
              <a:rPr lang="en-US" kern="1200">
                <a:solidFill>
                  <a:schemeClr val="tx1"/>
                </a:solidFill>
                <a:latin typeface="+mj-lt"/>
                <a:ea typeface="+mn-ea"/>
                <a:cs typeface="+mn-cs"/>
              </a:rPr>
              <a:t>Sample Footer Text</a:t>
            </a:r>
          </a:p>
        </p:txBody>
      </p:sp>
      <p:sp>
        <p:nvSpPr>
          <p:cNvPr id="4" name="Slide Number Placeholder 3">
            <a:extLst>
              <a:ext uri="{FF2B5EF4-FFF2-40B4-BE49-F238E27FC236}">
                <a16:creationId xmlns:a16="http://schemas.microsoft.com/office/drawing/2014/main" id="{A3021A76-8A91-3323-7AE7-CECD8DD35F78}"/>
              </a:ext>
            </a:extLst>
          </p:cNvPr>
          <p:cNvSpPr>
            <a:spLocks noGrp="1"/>
          </p:cNvSpPr>
          <p:nvPr>
            <p:ph type="sldNum" sz="quarter" idx="12"/>
          </p:nvPr>
        </p:nvSpPr>
        <p:spPr>
          <a:xfrm>
            <a:off x="10919012" y="6356350"/>
            <a:ext cx="672354" cy="365125"/>
          </a:xfrm>
        </p:spPr>
        <p:txBody>
          <a:bodyPr vert="horz" lIns="91440" tIns="45720" rIns="91440" bIns="45720" rtlCol="0" anchor="ctr">
            <a:normAutofit/>
          </a:bodyPr>
          <a:lstStyle/>
          <a:p>
            <a:pPr>
              <a:lnSpc>
                <a:spcPct val="90000"/>
              </a:lnSpc>
              <a:spcAft>
                <a:spcPts val="600"/>
              </a:spcAft>
            </a:pPr>
            <a:fld id="{87E7843D-FF13-4365-9478-9625B70A2705}" type="slidenum">
              <a:rPr lang="en-US" smtClean="0"/>
              <a:pPr>
                <a:lnSpc>
                  <a:spcPct val="90000"/>
                </a:lnSpc>
                <a:spcAft>
                  <a:spcPts val="600"/>
                </a:spcAft>
              </a:pPr>
              <a:t>24</a:t>
            </a:fld>
            <a:endParaRPr lang="en-US"/>
          </a:p>
        </p:txBody>
      </p:sp>
      <p:pic>
        <p:nvPicPr>
          <p:cNvPr id="5" name="Picture 4" descr="A screenshot of a green and yellow background&#10;&#10;Description automatically generated">
            <a:extLst>
              <a:ext uri="{FF2B5EF4-FFF2-40B4-BE49-F238E27FC236}">
                <a16:creationId xmlns:a16="http://schemas.microsoft.com/office/drawing/2014/main" id="{AAEBB15B-482E-5AA7-51D5-6577C1C5D755}"/>
              </a:ext>
            </a:extLst>
          </p:cNvPr>
          <p:cNvPicPr>
            <a:picLocks noChangeAspect="1"/>
          </p:cNvPicPr>
          <p:nvPr/>
        </p:nvPicPr>
        <p:blipFill>
          <a:blip r:embed="rId2"/>
          <a:stretch>
            <a:fillRect/>
          </a:stretch>
        </p:blipFill>
        <p:spPr>
          <a:xfrm>
            <a:off x="4910667" y="1290193"/>
            <a:ext cx="6481233" cy="4277613"/>
          </a:xfrm>
          <a:prstGeom prst="rect">
            <a:avLst/>
          </a:prstGeom>
        </p:spPr>
      </p:pic>
    </p:spTree>
    <p:extLst>
      <p:ext uri="{BB962C8B-B14F-4D97-AF65-F5344CB8AC3E}">
        <p14:creationId xmlns:p14="http://schemas.microsoft.com/office/powerpoint/2010/main" val="83772238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2B4F7F-7E1E-2A01-5793-F674A790989F}"/>
              </a:ext>
            </a:extLst>
          </p:cNvPr>
          <p:cNvSpPr>
            <a:spLocks noGrp="1"/>
          </p:cNvSpPr>
          <p:nvPr>
            <p:ph type="title"/>
          </p:nvPr>
        </p:nvSpPr>
        <p:spPr>
          <a:xfrm>
            <a:off x="-2750" y="577696"/>
            <a:ext cx="11961265" cy="386815"/>
          </a:xfrm>
        </p:spPr>
        <p:txBody>
          <a:bodyPr>
            <a:normAutofit fontScale="90000"/>
          </a:bodyPr>
          <a:lstStyle/>
          <a:p>
            <a:r>
              <a:rPr lang="en-US" sz="2800" b="1" dirty="0">
                <a:latin typeface="Univers Condensed"/>
              </a:rPr>
              <a:t>How many of the eight eco-capabilities did the pupils develop by the end of the project?</a:t>
            </a:r>
          </a:p>
        </p:txBody>
      </p:sp>
      <p:sp>
        <p:nvSpPr>
          <p:cNvPr id="3" name="Content Placeholder 2">
            <a:extLst>
              <a:ext uri="{FF2B5EF4-FFF2-40B4-BE49-F238E27FC236}">
                <a16:creationId xmlns:a16="http://schemas.microsoft.com/office/drawing/2014/main" id="{1E39C70D-278C-47B8-259D-8ADCAB9CA7B9}"/>
              </a:ext>
            </a:extLst>
          </p:cNvPr>
          <p:cNvSpPr>
            <a:spLocks noGrp="1"/>
          </p:cNvSpPr>
          <p:nvPr>
            <p:ph idx="1"/>
          </p:nvPr>
        </p:nvSpPr>
        <p:spPr/>
        <p:txBody>
          <a:bodyPr vert="horz" lIns="91440" tIns="45720" rIns="91440" bIns="45720" rtlCol="0" anchor="t">
            <a:normAutofit/>
          </a:bodyPr>
          <a:lstStyle/>
          <a:p>
            <a:pPr marL="0" indent="0">
              <a:buNone/>
            </a:pPr>
            <a:endParaRPr lang="en-US"/>
          </a:p>
        </p:txBody>
      </p:sp>
      <p:sp>
        <p:nvSpPr>
          <p:cNvPr id="4" name="Date Placeholder 3">
            <a:extLst>
              <a:ext uri="{FF2B5EF4-FFF2-40B4-BE49-F238E27FC236}">
                <a16:creationId xmlns:a16="http://schemas.microsoft.com/office/drawing/2014/main" id="{162D3A30-4FB2-74AE-B0CD-BCFD84F99253}"/>
              </a:ext>
            </a:extLst>
          </p:cNvPr>
          <p:cNvSpPr>
            <a:spLocks noGrp="1"/>
          </p:cNvSpPr>
          <p:nvPr>
            <p:ph type="dt" sz="half" idx="10"/>
          </p:nvPr>
        </p:nvSpPr>
        <p:spPr/>
        <p:txBody>
          <a:bodyPr/>
          <a:lstStyle/>
          <a:p>
            <a:fld id="{626DE685-1B6F-4D7C-AEF2-C9AD71EC467A}" type="datetime1">
              <a:rPr lang="en-US" smtClean="0"/>
              <a:t>4/8/2024</a:t>
            </a:fld>
            <a:endParaRPr lang="en-US"/>
          </a:p>
        </p:txBody>
      </p:sp>
      <p:sp>
        <p:nvSpPr>
          <p:cNvPr id="5" name="Footer Placeholder 4">
            <a:extLst>
              <a:ext uri="{FF2B5EF4-FFF2-40B4-BE49-F238E27FC236}">
                <a16:creationId xmlns:a16="http://schemas.microsoft.com/office/drawing/2014/main" id="{76CE211D-0976-E4AF-C039-CDF84165FDE7}"/>
              </a:ext>
            </a:extLst>
          </p:cNvPr>
          <p:cNvSpPr>
            <a:spLocks noGrp="1"/>
          </p:cNvSpPr>
          <p:nvPr>
            <p:ph type="ftr" sz="quarter" idx="11"/>
          </p:nvPr>
        </p:nvSpPr>
        <p:spPr>
          <a:xfrm>
            <a:off x="697663" y="6356350"/>
            <a:ext cx="9519307" cy="365125"/>
          </a:xfrm>
        </p:spPr>
        <p:txBody>
          <a:bodyPr/>
          <a:lstStyle/>
          <a:p>
            <a:endParaRPr lang="en-US" dirty="0"/>
          </a:p>
        </p:txBody>
      </p:sp>
      <p:sp>
        <p:nvSpPr>
          <p:cNvPr id="6" name="Slide Number Placeholder 5">
            <a:extLst>
              <a:ext uri="{FF2B5EF4-FFF2-40B4-BE49-F238E27FC236}">
                <a16:creationId xmlns:a16="http://schemas.microsoft.com/office/drawing/2014/main" id="{D71BC3AB-0607-A9D9-E60A-DFC5C198345D}"/>
              </a:ext>
            </a:extLst>
          </p:cNvPr>
          <p:cNvSpPr>
            <a:spLocks noGrp="1"/>
          </p:cNvSpPr>
          <p:nvPr>
            <p:ph type="sldNum" sz="quarter" idx="12"/>
          </p:nvPr>
        </p:nvSpPr>
        <p:spPr/>
        <p:txBody>
          <a:bodyPr/>
          <a:lstStyle/>
          <a:p>
            <a:fld id="{87E7843D-FF13-4365-9478-9625B70A2705}" type="slidenum">
              <a:rPr lang="en-US" smtClean="0"/>
              <a:t>25</a:t>
            </a:fld>
            <a:endParaRPr lang="en-US"/>
          </a:p>
        </p:txBody>
      </p:sp>
      <p:pic>
        <p:nvPicPr>
          <p:cNvPr id="8" name="Content Placeholder 4" descr="Diagram&#10;&#10;Description automatically generated">
            <a:extLst>
              <a:ext uri="{FF2B5EF4-FFF2-40B4-BE49-F238E27FC236}">
                <a16:creationId xmlns:a16="http://schemas.microsoft.com/office/drawing/2014/main" id="{B1C9B9CD-7F04-27F3-0BEC-0CEDDAE7A541}"/>
              </a:ext>
            </a:extLst>
          </p:cNvPr>
          <p:cNvPicPr>
            <a:picLocks noChangeAspect="1"/>
          </p:cNvPicPr>
          <p:nvPr/>
        </p:nvPicPr>
        <p:blipFill rotWithShape="1">
          <a:blip r:embed="rId2"/>
          <a:srcRect t="37481" b="18619"/>
          <a:stretch/>
        </p:blipFill>
        <p:spPr>
          <a:xfrm>
            <a:off x="-185614" y="928086"/>
            <a:ext cx="12191998" cy="5352218"/>
          </a:xfrm>
          <a:prstGeom prst="rect">
            <a:avLst/>
          </a:prstGeom>
        </p:spPr>
      </p:pic>
    </p:spTree>
    <p:extLst>
      <p:ext uri="{BB962C8B-B14F-4D97-AF65-F5344CB8AC3E}">
        <p14:creationId xmlns:p14="http://schemas.microsoft.com/office/powerpoint/2010/main" val="60023061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18F38953-CA10-F998-6497-009867A0ACAF}"/>
              </a:ext>
            </a:extLst>
          </p:cNvPr>
          <p:cNvSpPr>
            <a:spLocks noGrp="1"/>
          </p:cNvSpPr>
          <p:nvPr>
            <p:ph type="dt" sz="half" idx="10"/>
          </p:nvPr>
        </p:nvSpPr>
        <p:spPr/>
        <p:txBody>
          <a:bodyPr/>
          <a:lstStyle/>
          <a:p>
            <a:fld id="{F3B850E0-9242-469C-9FA7-447D7E43FF29}" type="datetime1">
              <a:rPr lang="en-US" smtClean="0"/>
              <a:t>4/8/2024</a:t>
            </a:fld>
            <a:endParaRPr lang="en-US"/>
          </a:p>
        </p:txBody>
      </p:sp>
      <p:sp>
        <p:nvSpPr>
          <p:cNvPr id="3" name="Footer Placeholder 2">
            <a:extLst>
              <a:ext uri="{FF2B5EF4-FFF2-40B4-BE49-F238E27FC236}">
                <a16:creationId xmlns:a16="http://schemas.microsoft.com/office/drawing/2014/main" id="{73058C9A-EADE-12A5-FBD7-136F40BB59AA}"/>
              </a:ext>
            </a:extLst>
          </p:cNvPr>
          <p:cNvSpPr>
            <a:spLocks noGrp="1"/>
          </p:cNvSpPr>
          <p:nvPr>
            <p:ph type="ftr" sz="quarter" idx="11"/>
          </p:nvPr>
        </p:nvSpPr>
        <p:spPr/>
        <p:txBody>
          <a:bodyPr/>
          <a:lstStyle/>
          <a:p>
            <a:r>
              <a:rPr lang="en-US"/>
              <a:t>Sample Footer Text</a:t>
            </a:r>
          </a:p>
        </p:txBody>
      </p:sp>
      <p:sp>
        <p:nvSpPr>
          <p:cNvPr id="4" name="Slide Number Placeholder 3">
            <a:extLst>
              <a:ext uri="{FF2B5EF4-FFF2-40B4-BE49-F238E27FC236}">
                <a16:creationId xmlns:a16="http://schemas.microsoft.com/office/drawing/2014/main" id="{F89EDC5A-69F8-040A-A9E3-CE973741FE9A}"/>
              </a:ext>
            </a:extLst>
          </p:cNvPr>
          <p:cNvSpPr>
            <a:spLocks noGrp="1"/>
          </p:cNvSpPr>
          <p:nvPr>
            <p:ph type="sldNum" sz="quarter" idx="12"/>
          </p:nvPr>
        </p:nvSpPr>
        <p:spPr/>
        <p:txBody>
          <a:bodyPr/>
          <a:lstStyle/>
          <a:p>
            <a:fld id="{87E7843D-FF13-4365-9478-9625B70A2705}" type="slidenum">
              <a:rPr lang="en-US" smtClean="0"/>
              <a:t>26</a:t>
            </a:fld>
            <a:endParaRPr lang="en-US"/>
          </a:p>
        </p:txBody>
      </p:sp>
      <p:pic>
        <p:nvPicPr>
          <p:cNvPr id="5" name="Picture 4" descr="A screenshot of a computer&#10;&#10;Description automatically generated">
            <a:extLst>
              <a:ext uri="{FF2B5EF4-FFF2-40B4-BE49-F238E27FC236}">
                <a16:creationId xmlns:a16="http://schemas.microsoft.com/office/drawing/2014/main" id="{E17D208E-0E21-052A-E0EB-5E9C8C9443B5}"/>
              </a:ext>
            </a:extLst>
          </p:cNvPr>
          <p:cNvPicPr>
            <a:picLocks noChangeAspect="1"/>
          </p:cNvPicPr>
          <p:nvPr/>
        </p:nvPicPr>
        <p:blipFill rotWithShape="1">
          <a:blip r:embed="rId2"/>
          <a:srcRect l="30249" t="10191" r="21708" b="24841"/>
          <a:stretch/>
        </p:blipFill>
        <p:spPr>
          <a:xfrm>
            <a:off x="3219940" y="1797784"/>
            <a:ext cx="5753140" cy="4392416"/>
          </a:xfrm>
          <a:prstGeom prst="rect">
            <a:avLst/>
          </a:prstGeom>
        </p:spPr>
      </p:pic>
      <p:sp>
        <p:nvSpPr>
          <p:cNvPr id="6" name="TextBox 5">
            <a:extLst>
              <a:ext uri="{FF2B5EF4-FFF2-40B4-BE49-F238E27FC236}">
                <a16:creationId xmlns:a16="http://schemas.microsoft.com/office/drawing/2014/main" id="{957BA649-7DF1-EC7A-A60A-D4A0903E8A3D}"/>
              </a:ext>
            </a:extLst>
          </p:cNvPr>
          <p:cNvSpPr txBox="1"/>
          <p:nvPr/>
        </p:nvSpPr>
        <p:spPr>
          <a:xfrm>
            <a:off x="744053" y="1113692"/>
            <a:ext cx="10574712"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dirty="0"/>
              <a:t>The full report for the project is available on the BERA site- you can click </a:t>
            </a:r>
            <a:r>
              <a:rPr lang="en-US" dirty="0">
                <a:hlinkClick r:id="rId3"/>
              </a:rPr>
              <a:t>here</a:t>
            </a:r>
            <a:r>
              <a:rPr lang="en-US" dirty="0"/>
              <a:t> to access it. </a:t>
            </a:r>
          </a:p>
        </p:txBody>
      </p:sp>
    </p:spTree>
    <p:extLst>
      <p:ext uri="{BB962C8B-B14F-4D97-AF65-F5344CB8AC3E}">
        <p14:creationId xmlns:p14="http://schemas.microsoft.com/office/powerpoint/2010/main" val="259633019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person holding a globe">
            <a:extLst>
              <a:ext uri="{FF2B5EF4-FFF2-40B4-BE49-F238E27FC236}">
                <a16:creationId xmlns:a16="http://schemas.microsoft.com/office/drawing/2014/main" id="{408E047D-B73B-EDD4-7B3C-8E62C609A2C4}"/>
              </a:ext>
            </a:extLst>
          </p:cNvPr>
          <p:cNvPicPr>
            <a:picLocks noChangeAspect="1"/>
          </p:cNvPicPr>
          <p:nvPr/>
        </p:nvPicPr>
        <p:blipFill rotWithShape="1">
          <a:blip r:embed="rId3"/>
          <a:srcRect l="16202" t="14281" r="17970" b="27430"/>
          <a:stretch/>
        </p:blipFill>
        <p:spPr>
          <a:xfrm>
            <a:off x="160203" y="577646"/>
            <a:ext cx="11871592" cy="6117553"/>
          </a:xfrm>
          <a:prstGeom prst="rect">
            <a:avLst/>
          </a:prstGeom>
        </p:spPr>
      </p:pic>
      <p:sp>
        <p:nvSpPr>
          <p:cNvPr id="11" name="Text Placeholder 8"/>
          <p:cNvSpPr>
            <a:spLocks noGrp="1"/>
          </p:cNvSpPr>
          <p:nvPr/>
        </p:nvSpPr>
        <p:spPr>
          <a:xfrm>
            <a:off x="3623175" y="1928543"/>
            <a:ext cx="5488958" cy="293044"/>
          </a:xfrm>
          <a:prstGeom prst="rect">
            <a:avLst/>
          </a:prstGeom>
        </p:spPr>
        <p:txBody>
          <a:bodyPr vert="horz" lIns="0" tIns="0" rIns="0" bIns="0" rtlCol="0">
            <a:noAutofit/>
          </a:bodyPr>
          <a:lstStyle>
            <a:lvl1pPr marL="0" indent="0" algn="l" defTabSz="685800" rtl="0" eaLnBrk="1" latinLnBrk="0" hangingPunct="1">
              <a:lnSpc>
                <a:spcPct val="80000"/>
              </a:lnSpc>
              <a:spcBef>
                <a:spcPts val="750"/>
              </a:spcBef>
              <a:buFont typeface="Arial" panose="020B0604020202020204" pitchFamily="34" charset="0"/>
              <a:buNone/>
              <a:defRPr sz="1100" b="1" kern="1200" baseline="0">
                <a:solidFill>
                  <a:schemeClr val="bg1"/>
                </a:solidFill>
                <a:latin typeface="Arial" charset="0"/>
                <a:ea typeface="Arial" charset="0"/>
                <a:cs typeface="Arial" charset="0"/>
              </a:defRPr>
            </a:lvl1pPr>
            <a:lvl2pPr marL="0" indent="0" algn="l" defTabSz="685800" rtl="0" eaLnBrk="1" latinLnBrk="0" hangingPunct="1">
              <a:lnSpc>
                <a:spcPct val="80000"/>
              </a:lnSpc>
              <a:spcBef>
                <a:spcPts val="375"/>
              </a:spcBef>
              <a:buFont typeface="Arial" panose="020B0604020202020204" pitchFamily="34" charset="0"/>
              <a:buNone/>
              <a:defRPr sz="1100" kern="1200">
                <a:solidFill>
                  <a:schemeClr val="bg1"/>
                </a:solidFill>
                <a:latin typeface="Arial" charset="0"/>
                <a:ea typeface="Arial" charset="0"/>
                <a:cs typeface="Arial" charset="0"/>
              </a:defRPr>
            </a:lvl2pPr>
            <a:lvl3pPr marL="0" indent="0" algn="l" defTabSz="685800" rtl="0" eaLnBrk="1" latinLnBrk="0" hangingPunct="1">
              <a:lnSpc>
                <a:spcPct val="90000"/>
              </a:lnSpc>
              <a:spcBef>
                <a:spcPts val="375"/>
              </a:spcBef>
              <a:buFont typeface="Arial" panose="020B0604020202020204" pitchFamily="34" charset="0"/>
              <a:buNone/>
              <a:defRPr sz="1100" b="1" kern="1200">
                <a:solidFill>
                  <a:schemeClr val="tx1"/>
                </a:solidFill>
                <a:latin typeface="Arial" charset="0"/>
                <a:ea typeface="Arial" charset="0"/>
                <a:cs typeface="Arial" charset="0"/>
              </a:defRPr>
            </a:lvl3pPr>
            <a:lvl4pPr marL="0" indent="0" algn="l" defTabSz="685800" rtl="0" eaLnBrk="1" latinLnBrk="0" hangingPunct="1">
              <a:lnSpc>
                <a:spcPct val="90000"/>
              </a:lnSpc>
              <a:spcBef>
                <a:spcPts val="375"/>
              </a:spcBef>
              <a:buFont typeface="Arial" panose="020B0604020202020204" pitchFamily="34" charset="0"/>
              <a:buNone/>
              <a:defRPr sz="1100" kern="1200">
                <a:solidFill>
                  <a:schemeClr val="tx1"/>
                </a:solidFill>
                <a:latin typeface="Arial" charset="0"/>
                <a:ea typeface="Arial" charset="0"/>
                <a:cs typeface="Arial" charset="0"/>
              </a:defRPr>
            </a:lvl4pPr>
            <a:lvl5pPr marL="0" indent="0" algn="l" defTabSz="685800" rtl="0" eaLnBrk="1" latinLnBrk="0" hangingPunct="1">
              <a:lnSpc>
                <a:spcPct val="90000"/>
              </a:lnSpc>
              <a:spcBef>
                <a:spcPts val="375"/>
              </a:spcBef>
              <a:buFont typeface="Arial" panose="020B0604020202020204" pitchFamily="34" charset="0"/>
              <a:buNone/>
              <a:defRPr sz="1100" b="1" kern="1200">
                <a:solidFill>
                  <a:schemeClr val="tx1"/>
                </a:solidFill>
                <a:latin typeface="Arial" charset="0"/>
                <a:ea typeface="Arial" charset="0"/>
                <a:cs typeface="Arial" charset="0"/>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endParaRPr lang="en-US" kern="1200"/>
          </a:p>
        </p:txBody>
      </p:sp>
      <p:sp>
        <p:nvSpPr>
          <p:cNvPr id="2" name="Title 4" descr="Heading">
            <a:extLst>
              <a:ext uri="{FF2B5EF4-FFF2-40B4-BE49-F238E27FC236}">
                <a16:creationId xmlns:a16="http://schemas.microsoft.com/office/drawing/2014/main" id="{35DFF38A-0A7C-D689-1B21-5179714F9BA3}"/>
              </a:ext>
            </a:extLst>
          </p:cNvPr>
          <p:cNvSpPr txBox="1">
            <a:spLocks/>
          </p:cNvSpPr>
          <p:nvPr/>
        </p:nvSpPr>
        <p:spPr>
          <a:xfrm>
            <a:off x="519518" y="1632206"/>
            <a:ext cx="8472082" cy="3844669"/>
          </a:xfrm>
          <a:prstGeom prst="rect">
            <a:avLst/>
          </a:prstGeom>
        </p:spPr>
        <p:txBody>
          <a:bodyPr vert="horz" lIns="91440" tIns="45720" rIns="91440" bIns="45720" rtlCol="0" anchor="b">
            <a:normAutofit fontScale="62500" lnSpcReduction="20000"/>
          </a:bodyPr>
          <a:lstStyle>
            <a:lvl1pPr algn="ctr" defTabSz="914400" rtl="0" eaLnBrk="1" latinLnBrk="0" hangingPunct="1">
              <a:lnSpc>
                <a:spcPct val="90000"/>
              </a:lnSpc>
              <a:spcBef>
                <a:spcPct val="0"/>
              </a:spcBef>
              <a:buNone/>
              <a:defRPr sz="6000" b="1" kern="1200">
                <a:solidFill>
                  <a:schemeClr val="tx1"/>
                </a:solidFill>
                <a:latin typeface="+mj-lt"/>
                <a:ea typeface="+mj-ea"/>
                <a:cs typeface="+mj-cs"/>
              </a:defRPr>
            </a:lvl1pPr>
          </a:lstStyle>
          <a:p>
            <a:pPr algn="l">
              <a:lnSpc>
                <a:spcPct val="120000"/>
              </a:lnSpc>
              <a:spcAft>
                <a:spcPts val="600"/>
              </a:spcAft>
            </a:pPr>
            <a:endParaRPr lang="en-GB" dirty="0">
              <a:solidFill>
                <a:schemeClr val="bg1"/>
              </a:solidFill>
            </a:endParaRPr>
          </a:p>
          <a:p>
            <a:pPr algn="l">
              <a:lnSpc>
                <a:spcPct val="120000"/>
              </a:lnSpc>
              <a:spcAft>
                <a:spcPts val="600"/>
              </a:spcAft>
            </a:pPr>
            <a:r>
              <a:rPr lang="en-GB" dirty="0">
                <a:solidFill>
                  <a:schemeClr val="bg1"/>
                </a:solidFill>
              </a:rPr>
              <a:t>UCL Centre for Climate Change and Sustainability Education</a:t>
            </a:r>
          </a:p>
          <a:p>
            <a:pPr algn="l">
              <a:lnSpc>
                <a:spcPct val="120000"/>
              </a:lnSpc>
              <a:spcAft>
                <a:spcPts val="600"/>
              </a:spcAft>
            </a:pPr>
            <a:endParaRPr lang="en-GB">
              <a:solidFill>
                <a:schemeClr val="bg1"/>
              </a:solidFill>
            </a:endParaRPr>
          </a:p>
          <a:p>
            <a:pPr algn="l">
              <a:lnSpc>
                <a:spcPct val="120000"/>
              </a:lnSpc>
              <a:spcAft>
                <a:spcPts val="600"/>
              </a:spcAft>
            </a:pPr>
            <a:r>
              <a:rPr lang="en-GB" i="1" dirty="0">
                <a:solidFill>
                  <a:schemeClr val="bg1"/>
                </a:solidFill>
              </a:rPr>
              <a:t>Teaching for Sustainable Futures</a:t>
            </a:r>
          </a:p>
          <a:p>
            <a:pPr algn="l">
              <a:lnSpc>
                <a:spcPct val="120000"/>
              </a:lnSpc>
              <a:spcAft>
                <a:spcPts val="600"/>
              </a:spcAft>
            </a:pPr>
            <a:r>
              <a:rPr lang="en-GB" sz="3800" dirty="0">
                <a:solidFill>
                  <a:schemeClr val="bg1"/>
                </a:solidFill>
              </a:rPr>
              <a:t>A Professional Development Programme for Teachers</a:t>
            </a:r>
          </a:p>
        </p:txBody>
      </p:sp>
      <p:sp>
        <p:nvSpPr>
          <p:cNvPr id="3" name="TextBox 2">
            <a:extLst>
              <a:ext uri="{FF2B5EF4-FFF2-40B4-BE49-F238E27FC236}">
                <a16:creationId xmlns:a16="http://schemas.microsoft.com/office/drawing/2014/main" id="{696ED7AC-0688-CE57-D77A-949375760EE1}"/>
              </a:ext>
            </a:extLst>
          </p:cNvPr>
          <p:cNvSpPr txBox="1"/>
          <p:nvPr/>
        </p:nvSpPr>
        <p:spPr>
          <a:xfrm>
            <a:off x="9517380" y="6573109"/>
            <a:ext cx="2555043" cy="246221"/>
          </a:xfrm>
          <a:prstGeom prst="rect">
            <a:avLst/>
          </a:prstGeom>
          <a:noFill/>
        </p:spPr>
        <p:txBody>
          <a:bodyPr wrap="square" rtlCol="0">
            <a:spAutoFit/>
          </a:bodyPr>
          <a:lstStyle/>
          <a:p>
            <a:r>
              <a:rPr lang="en-GB" sz="1000" dirty="0">
                <a:ea typeface="Times New Roman" panose="02020603050405020304" pitchFamily="18" charset="0"/>
              </a:rPr>
              <a:t>Image c</a:t>
            </a:r>
            <a:r>
              <a:rPr lang="en-GB" sz="1000" dirty="0">
                <a:effectLst/>
                <a:ea typeface="Times New Roman" panose="02020603050405020304" pitchFamily="18" charset="0"/>
              </a:rPr>
              <a:t>redit: Hero Images / Adobe Stock</a:t>
            </a:r>
            <a:endParaRPr lang="en-GB" sz="1000" dirty="0"/>
          </a:p>
        </p:txBody>
      </p:sp>
    </p:spTree>
    <p:extLst>
      <p:ext uri="{BB962C8B-B14F-4D97-AF65-F5344CB8AC3E}">
        <p14:creationId xmlns:p14="http://schemas.microsoft.com/office/powerpoint/2010/main" val="413035552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C9982A4C-B14F-4E68-78B1-8C966EEBB94C}"/>
              </a:ext>
            </a:extLst>
          </p:cNvPr>
          <p:cNvSpPr txBox="1">
            <a:spLocks/>
          </p:cNvSpPr>
          <p:nvPr/>
        </p:nvSpPr>
        <p:spPr>
          <a:xfrm>
            <a:off x="371061" y="919760"/>
            <a:ext cx="5134134" cy="819637"/>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endParaRPr lang="en-GB" sz="4000" b="1"/>
          </a:p>
        </p:txBody>
      </p:sp>
      <p:pic>
        <p:nvPicPr>
          <p:cNvPr id="4" name="Picture 3" descr="A person holding a globe">
            <a:extLst>
              <a:ext uri="{FF2B5EF4-FFF2-40B4-BE49-F238E27FC236}">
                <a16:creationId xmlns:a16="http://schemas.microsoft.com/office/drawing/2014/main" id="{50239F57-E8C3-3EAC-07E6-9B38DF793209}"/>
              </a:ext>
            </a:extLst>
          </p:cNvPr>
          <p:cNvPicPr>
            <a:picLocks noChangeAspect="1"/>
          </p:cNvPicPr>
          <p:nvPr/>
        </p:nvPicPr>
        <p:blipFill rotWithShape="1">
          <a:blip r:embed="rId3">
            <a:alphaModFix amt="35000"/>
          </a:blip>
          <a:srcRect l="16202" t="14281" r="17970" b="27430"/>
          <a:stretch/>
        </p:blipFill>
        <p:spPr>
          <a:xfrm>
            <a:off x="16042" y="546755"/>
            <a:ext cx="12159916" cy="6272012"/>
          </a:xfrm>
          <a:prstGeom prst="rect">
            <a:avLst/>
          </a:prstGeom>
        </p:spPr>
      </p:pic>
      <p:sp>
        <p:nvSpPr>
          <p:cNvPr id="8" name="TextBox 7">
            <a:extLst>
              <a:ext uri="{FF2B5EF4-FFF2-40B4-BE49-F238E27FC236}">
                <a16:creationId xmlns:a16="http://schemas.microsoft.com/office/drawing/2014/main" id="{9F438C7A-96E8-9BAA-6B87-5D046B645B7A}"/>
              </a:ext>
            </a:extLst>
          </p:cNvPr>
          <p:cNvSpPr txBox="1"/>
          <p:nvPr/>
        </p:nvSpPr>
        <p:spPr>
          <a:xfrm>
            <a:off x="17613" y="787046"/>
            <a:ext cx="12192000" cy="6647974"/>
          </a:xfrm>
          <a:prstGeom prst="rect">
            <a:avLst/>
          </a:prstGeom>
          <a:noFill/>
        </p:spPr>
        <p:txBody>
          <a:bodyPr wrap="square" lIns="91440" tIns="45720" rIns="91440" bIns="45720" rtlCol="0" anchor="t">
            <a:spAutoFit/>
          </a:bodyPr>
          <a:lstStyle/>
          <a:p>
            <a:r>
              <a:rPr lang="en-GB" sz="2400" b="1" i="1" dirty="0">
                <a:solidFill>
                  <a:schemeClr val="bg1"/>
                </a:solidFill>
                <a:effectLst/>
                <a:latin typeface="Candara"/>
                <a:cs typeface="Posterama"/>
              </a:rPr>
              <a:t>Teaching for Sustainable Futures</a:t>
            </a:r>
            <a:r>
              <a:rPr lang="en-GB" sz="2400" b="1" i="1" dirty="0">
                <a:solidFill>
                  <a:srgbClr val="000000"/>
                </a:solidFill>
                <a:latin typeface="Candara"/>
                <a:cs typeface="Posterama"/>
              </a:rPr>
              <a:t> </a:t>
            </a:r>
            <a:r>
              <a:rPr lang="en-GB" sz="2400" dirty="0">
                <a:solidFill>
                  <a:srgbClr val="000000"/>
                </a:solidFill>
                <a:latin typeface="Candara"/>
                <a:cs typeface="Posterama"/>
              </a:rPr>
              <a:t>is</a:t>
            </a:r>
            <a:r>
              <a:rPr lang="en-GB" sz="2400" i="1" dirty="0">
                <a:solidFill>
                  <a:srgbClr val="000000"/>
                </a:solidFill>
                <a:latin typeface="Candara"/>
                <a:cs typeface="Posterama"/>
              </a:rPr>
              <a:t> </a:t>
            </a:r>
            <a:r>
              <a:rPr lang="en-GB" sz="2400" i="0" dirty="0">
                <a:solidFill>
                  <a:srgbClr val="000000"/>
                </a:solidFill>
                <a:effectLst/>
                <a:latin typeface="Candara"/>
                <a:cs typeface="Posterama"/>
              </a:rPr>
              <a:t>a free online professional development programme to help teachers embed issues of climate change and sustainability </a:t>
            </a:r>
            <a:r>
              <a:rPr lang="en-GB" sz="2400" b="0" i="0" dirty="0">
                <a:solidFill>
                  <a:srgbClr val="000000"/>
                </a:solidFill>
                <a:effectLst/>
                <a:latin typeface="Candara"/>
                <a:cs typeface="Posterama"/>
              </a:rPr>
              <a:t>into their teaching practice. Currently available for history and geography (primary and secondary) and soon for English and mathematics (primary and secondary) and secondary science.</a:t>
            </a:r>
            <a:r>
              <a:rPr lang="en-GB" sz="2400" dirty="0">
                <a:solidFill>
                  <a:srgbClr val="000000"/>
                </a:solidFill>
                <a:latin typeface="Candara"/>
                <a:cs typeface="Posterama"/>
              </a:rPr>
              <a:t>  </a:t>
            </a:r>
            <a:endParaRPr lang="en-GB" sz="2400" b="0" i="0">
              <a:solidFill>
                <a:srgbClr val="000000"/>
              </a:solidFill>
              <a:effectLst/>
              <a:latin typeface="Candara" panose="020E0502030303020204" pitchFamily="34" charset="0"/>
              <a:cs typeface="Posterama" panose="020B0504020200020000" pitchFamily="34" charset="0"/>
            </a:endParaRPr>
          </a:p>
          <a:p>
            <a:pPr algn="l" rtl="0" fontAlgn="base"/>
            <a:endParaRPr lang="en-GB" sz="2400" b="0" i="0">
              <a:solidFill>
                <a:srgbClr val="000000"/>
              </a:solidFill>
              <a:effectLst/>
              <a:latin typeface="Candara" panose="020E0502030303020204" pitchFamily="34" charset="0"/>
              <a:cs typeface="Posterama" panose="020B0504020200020000" pitchFamily="34" charset="0"/>
            </a:endParaRPr>
          </a:p>
          <a:p>
            <a:pPr algn="l" rtl="0" fontAlgn="base"/>
            <a:endParaRPr lang="en-GB" sz="2400" b="0" i="0" dirty="0">
              <a:solidFill>
                <a:schemeClr val="bg1"/>
              </a:solidFill>
              <a:effectLst/>
              <a:latin typeface="Candara" panose="020E0502030303020204" pitchFamily="34" charset="0"/>
              <a:cs typeface="Posterama" panose="020B0504020200020000" pitchFamily="34" charset="0"/>
            </a:endParaRPr>
          </a:p>
          <a:p>
            <a:pPr algn="l" rtl="0" fontAlgn="base"/>
            <a:r>
              <a:rPr lang="en-GB" sz="2400" b="1" i="0" dirty="0">
                <a:solidFill>
                  <a:schemeClr val="bg1"/>
                </a:solidFill>
                <a:effectLst/>
                <a:latin typeface="Candara"/>
                <a:cs typeface="Posterama"/>
              </a:rPr>
              <a:t>Key features include: </a:t>
            </a:r>
          </a:p>
          <a:p>
            <a:pPr algn="l" rtl="0" fontAlgn="base">
              <a:buFont typeface="Arial" panose="020B0604020202020204" pitchFamily="34" charset="0"/>
              <a:buChar char="•"/>
            </a:pPr>
            <a:r>
              <a:rPr lang="en-GB" sz="2400" b="0" i="0" dirty="0">
                <a:solidFill>
                  <a:srgbClr val="000000"/>
                </a:solidFill>
                <a:effectLst/>
                <a:latin typeface="Candara"/>
                <a:cs typeface="Posterama"/>
              </a:rPr>
              <a:t>Free for all teachers; accessible online at any time. </a:t>
            </a:r>
          </a:p>
          <a:p>
            <a:pPr algn="l" rtl="0" fontAlgn="base">
              <a:buFont typeface="Arial" panose="020B0604020202020204" pitchFamily="34" charset="0"/>
              <a:buChar char="•"/>
            </a:pPr>
            <a:r>
              <a:rPr lang="en-GB" sz="2400" b="0" i="0" dirty="0">
                <a:solidFill>
                  <a:srgbClr val="000000"/>
                </a:solidFill>
                <a:effectLst/>
                <a:latin typeface="Candara"/>
                <a:cs typeface="Posterama"/>
              </a:rPr>
              <a:t>Tailored to individual subjects and to primary and secondary age phases. </a:t>
            </a:r>
          </a:p>
          <a:p>
            <a:pPr algn="l" rtl="0" fontAlgn="base">
              <a:buFont typeface="Arial" panose="020B0604020202020204" pitchFamily="34" charset="0"/>
              <a:buChar char="•"/>
            </a:pPr>
            <a:r>
              <a:rPr lang="en-GB" sz="2400" b="0" i="0" dirty="0">
                <a:solidFill>
                  <a:srgbClr val="000000"/>
                </a:solidFill>
                <a:effectLst/>
                <a:latin typeface="Candara"/>
                <a:cs typeface="Posterama"/>
              </a:rPr>
              <a:t>Research-informed; developed with teachers.</a:t>
            </a:r>
          </a:p>
          <a:p>
            <a:pPr algn="l" rtl="0" fontAlgn="base">
              <a:buFont typeface="Arial" panose="020B0604020202020204" pitchFamily="34" charset="0"/>
              <a:buChar char="•"/>
            </a:pPr>
            <a:r>
              <a:rPr lang="en-GB" sz="2400" b="0" i="0" dirty="0">
                <a:solidFill>
                  <a:srgbClr val="000000"/>
                </a:solidFill>
                <a:effectLst/>
                <a:latin typeface="Candara"/>
                <a:cs typeface="Posterama"/>
              </a:rPr>
              <a:t>Quality assured by UCL. </a:t>
            </a:r>
          </a:p>
          <a:p>
            <a:pPr algn="l" rtl="0" fontAlgn="base">
              <a:buFont typeface="Arial" panose="020B0604020202020204" pitchFamily="34" charset="0"/>
              <a:buChar char="•"/>
            </a:pPr>
            <a:r>
              <a:rPr lang="en-GB" sz="2400" b="0" i="0" dirty="0">
                <a:solidFill>
                  <a:srgbClr val="000000"/>
                </a:solidFill>
                <a:effectLst/>
                <a:latin typeface="Candara"/>
                <a:cs typeface="Posterama"/>
              </a:rPr>
              <a:t>Aligned with the National Curriculum in England but adaptable to any classroom setting. </a:t>
            </a:r>
          </a:p>
          <a:p>
            <a:pPr algn="l" rtl="0" fontAlgn="base"/>
            <a:endParaRPr lang="en-GB" sz="2400" b="0" i="0">
              <a:solidFill>
                <a:srgbClr val="000000"/>
              </a:solidFill>
              <a:effectLst/>
              <a:latin typeface="Candara" panose="020E0502030303020204" pitchFamily="34" charset="0"/>
              <a:cs typeface="Posterama" panose="020B0504020200020000" pitchFamily="34" charset="0"/>
            </a:endParaRPr>
          </a:p>
          <a:p>
            <a:pPr algn="l" rtl="0" fontAlgn="base">
              <a:buFont typeface="Arial" panose="020B0604020202020204" pitchFamily="34" charset="0"/>
              <a:buChar char="•"/>
            </a:pPr>
            <a:endParaRPr lang="en-GB" sz="2400">
              <a:solidFill>
                <a:srgbClr val="000000"/>
              </a:solidFill>
              <a:latin typeface="Candara" panose="020E0502030303020204" pitchFamily="34" charset="0"/>
              <a:cs typeface="Posterama" panose="020B0504020200020000" pitchFamily="34" charset="0"/>
            </a:endParaRPr>
          </a:p>
          <a:p>
            <a:r>
              <a:rPr lang="en-GB" sz="2400" dirty="0">
                <a:solidFill>
                  <a:srgbClr val="000000"/>
                </a:solidFill>
                <a:latin typeface="Candara"/>
                <a:cs typeface="Posterama"/>
              </a:rPr>
              <a:t>Each online module takes about 90 minutes to complete.  You can do it all at once or revisit whenever you have some time.   They can be done individually or with colleagues.  </a:t>
            </a:r>
            <a:endParaRPr lang="en-GB" sz="2400" dirty="0">
              <a:solidFill>
                <a:srgbClr val="000000"/>
              </a:solidFill>
              <a:latin typeface="Candara" panose="020E0502030303020204" pitchFamily="34" charset="0"/>
              <a:cs typeface="Posterama" panose="020B0504020200020000" pitchFamily="34" charset="0"/>
            </a:endParaRPr>
          </a:p>
          <a:p>
            <a:pPr algn="l" rtl="0" fontAlgn="base"/>
            <a:endParaRPr lang="en-GB" sz="2400" b="0" i="0">
              <a:solidFill>
                <a:srgbClr val="000000"/>
              </a:solidFill>
              <a:effectLst/>
              <a:latin typeface="Posterama" panose="020B0504020200020000" pitchFamily="34" charset="0"/>
              <a:cs typeface="Posterama" panose="020B0504020200020000" pitchFamily="34" charset="0"/>
            </a:endParaRPr>
          </a:p>
          <a:p>
            <a:pPr algn="l" rtl="0" fontAlgn="base"/>
            <a:endParaRPr lang="en-GB" b="0" i="0">
              <a:solidFill>
                <a:srgbClr val="000000"/>
              </a:solidFill>
              <a:effectLst/>
              <a:latin typeface="Calibri" panose="020F0502020204030204" pitchFamily="34" charset="0"/>
            </a:endParaRPr>
          </a:p>
        </p:txBody>
      </p:sp>
    </p:spTree>
    <p:extLst>
      <p:ext uri="{BB962C8B-B14F-4D97-AF65-F5344CB8AC3E}">
        <p14:creationId xmlns:p14="http://schemas.microsoft.com/office/powerpoint/2010/main" val="13994845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DACB5D-576C-E40D-3ED4-D19933CDD9CD}"/>
              </a:ext>
            </a:extLst>
          </p:cNvPr>
          <p:cNvSpPr>
            <a:spLocks noGrp="1"/>
          </p:cNvSpPr>
          <p:nvPr>
            <p:ph type="title"/>
          </p:nvPr>
        </p:nvSpPr>
        <p:spPr>
          <a:xfrm>
            <a:off x="7373020" y="3425850"/>
            <a:ext cx="2971576" cy="835683"/>
          </a:xfrm>
        </p:spPr>
        <p:txBody>
          <a:bodyPr vert="horz" lIns="91440" tIns="45720" rIns="91440" bIns="45720" rtlCol="0" anchor="ctr">
            <a:normAutofit/>
          </a:bodyPr>
          <a:lstStyle/>
          <a:p>
            <a:r>
              <a:rPr lang="en-US" sz="3600"/>
              <a:t>Principles</a:t>
            </a:r>
            <a:endParaRPr lang="en-US" sz="3600" b="1"/>
          </a:p>
        </p:txBody>
      </p:sp>
      <p:sp>
        <p:nvSpPr>
          <p:cNvPr id="7" name="Title 1">
            <a:extLst>
              <a:ext uri="{FF2B5EF4-FFF2-40B4-BE49-F238E27FC236}">
                <a16:creationId xmlns:a16="http://schemas.microsoft.com/office/drawing/2014/main" id="{8E4FE291-0061-1417-E6B2-9E146DFC9308}"/>
              </a:ext>
            </a:extLst>
          </p:cNvPr>
          <p:cNvSpPr txBox="1">
            <a:spLocks/>
          </p:cNvSpPr>
          <p:nvPr/>
        </p:nvSpPr>
        <p:spPr>
          <a:xfrm>
            <a:off x="543473" y="2550459"/>
            <a:ext cx="11105053" cy="2638865"/>
          </a:xfrm>
          <a:prstGeom prst="rect">
            <a:avLst/>
          </a:prstGeom>
        </p:spPr>
        <p:txBody>
          <a:bodyPr vert="horz" lIns="91440" tIns="45720" rIns="91440" bIns="45720" rtlCol="0" anchor="t">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indent="-228600">
              <a:spcAft>
                <a:spcPts val="600"/>
              </a:spcAft>
              <a:buFont typeface="Arial" panose="020B0604020202020204" pitchFamily="34" charset="0"/>
              <a:buChar char="•"/>
            </a:pPr>
            <a:endParaRPr lang="en-US" sz="2000">
              <a:latin typeface="+mn-lt"/>
              <a:ea typeface="+mn-ea"/>
              <a:cs typeface="Arial"/>
            </a:endParaRPr>
          </a:p>
          <a:p>
            <a:pPr indent="-228600">
              <a:spcAft>
                <a:spcPts val="600"/>
              </a:spcAft>
              <a:buFont typeface="Arial" panose="020B0604020202020204" pitchFamily="34" charset="0"/>
              <a:buChar char="•"/>
            </a:pPr>
            <a:endParaRPr lang="en-US" sz="2000">
              <a:latin typeface="+mn-lt"/>
              <a:ea typeface="+mn-ea"/>
              <a:cs typeface="Arial"/>
            </a:endParaRPr>
          </a:p>
          <a:p>
            <a:pPr indent="-228600">
              <a:spcAft>
                <a:spcPts val="600"/>
              </a:spcAft>
              <a:buFont typeface="Arial" panose="020B0604020202020204" pitchFamily="34" charset="0"/>
              <a:buChar char="•"/>
            </a:pPr>
            <a:endParaRPr lang="en-US" sz="2000">
              <a:latin typeface="+mn-lt"/>
              <a:ea typeface="+mn-ea"/>
              <a:cs typeface="Arial"/>
            </a:endParaRPr>
          </a:p>
          <a:p>
            <a:pPr indent="-228600">
              <a:spcAft>
                <a:spcPts val="600"/>
              </a:spcAft>
              <a:buFont typeface="Arial" panose="020B0604020202020204" pitchFamily="34" charset="0"/>
              <a:buChar char="•"/>
            </a:pPr>
            <a:endParaRPr lang="en-US" sz="2000">
              <a:latin typeface="+mn-lt"/>
              <a:ea typeface="+mn-ea"/>
              <a:cs typeface="Arial"/>
            </a:endParaRPr>
          </a:p>
          <a:p>
            <a:pPr indent="-228600">
              <a:spcAft>
                <a:spcPts val="600"/>
              </a:spcAft>
              <a:buFont typeface="Arial" panose="020B0604020202020204" pitchFamily="34" charset="0"/>
              <a:buChar char="•"/>
            </a:pPr>
            <a:endParaRPr lang="en-US" sz="2000">
              <a:latin typeface="+mn-lt"/>
              <a:ea typeface="+mn-ea"/>
              <a:cs typeface="Arial"/>
            </a:endParaRPr>
          </a:p>
        </p:txBody>
      </p:sp>
      <p:pic>
        <p:nvPicPr>
          <p:cNvPr id="5" name="Picture 7" descr="A diagram of a teacher&amp;#39;s process&#10;&#10;Description automatically generated">
            <a:extLst>
              <a:ext uri="{FF2B5EF4-FFF2-40B4-BE49-F238E27FC236}">
                <a16:creationId xmlns:a16="http://schemas.microsoft.com/office/drawing/2014/main" id="{E8FB464C-E18E-7701-4970-193657C792B2}"/>
              </a:ext>
            </a:extLst>
          </p:cNvPr>
          <p:cNvPicPr>
            <a:picLocks noChangeAspect="1"/>
          </p:cNvPicPr>
          <p:nvPr/>
        </p:nvPicPr>
        <p:blipFill>
          <a:blip r:embed="rId3"/>
          <a:stretch>
            <a:fillRect/>
          </a:stretch>
        </p:blipFill>
        <p:spPr>
          <a:xfrm>
            <a:off x="4911081" y="1016118"/>
            <a:ext cx="7360041" cy="5451243"/>
          </a:xfrm>
          <a:prstGeom prst="rect">
            <a:avLst/>
          </a:prstGeom>
        </p:spPr>
      </p:pic>
      <p:pic>
        <p:nvPicPr>
          <p:cNvPr id="9" name="Picture 2" descr="How to become a teacher in the UK in six steps">
            <a:extLst>
              <a:ext uri="{FF2B5EF4-FFF2-40B4-BE49-F238E27FC236}">
                <a16:creationId xmlns:a16="http://schemas.microsoft.com/office/drawing/2014/main" id="{8B0BDD7F-1D79-4AD4-8540-615E550B085D}"/>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l="27479" t="8156" r="21723" b="-1"/>
          <a:stretch/>
        </p:blipFill>
        <p:spPr bwMode="auto">
          <a:xfrm>
            <a:off x="168901" y="618335"/>
            <a:ext cx="4958270" cy="598289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0644165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2" descr="Lancashire Children, Young People and Families Partnership - Lancashire  County Council">
            <a:extLst>
              <a:ext uri="{FF2B5EF4-FFF2-40B4-BE49-F238E27FC236}">
                <a16:creationId xmlns:a16="http://schemas.microsoft.com/office/drawing/2014/main" id="{6CB9C87B-5EF8-12C3-B8C8-61BD34D46F18}"/>
              </a:ext>
            </a:extLst>
          </p:cNvPr>
          <p:cNvPicPr>
            <a:picLocks noChangeAspect="1" noChangeArrowheads="1"/>
          </p:cNvPicPr>
          <p:nvPr/>
        </p:nvPicPr>
        <p:blipFill rotWithShape="1">
          <a:blip r:embed="rId3">
            <a:alphaModFix amt="60000"/>
            <a:extLst>
              <a:ext uri="{28A0092B-C50C-407E-A947-70E740481C1C}">
                <a14:useLocalDpi xmlns:a14="http://schemas.microsoft.com/office/drawing/2010/main" val="0"/>
              </a:ext>
            </a:extLst>
          </a:blip>
          <a:srcRect t="28426"/>
          <a:stretch/>
        </p:blipFill>
        <p:spPr bwMode="auto">
          <a:xfrm>
            <a:off x="155711" y="680619"/>
            <a:ext cx="11551065" cy="5607172"/>
          </a:xfrm>
          <a:prstGeom prst="rect">
            <a:avLst/>
          </a:prstGeom>
          <a:noFill/>
          <a:extLst>
            <a:ext uri="{909E8E84-426E-40DD-AFC4-6F175D3DCCD1}">
              <a14:hiddenFill xmlns:a14="http://schemas.microsoft.com/office/drawing/2010/main">
                <a:solidFill>
                  <a:srgbClr val="FFFFFF"/>
                </a:solidFill>
              </a14:hiddenFill>
            </a:ext>
          </a:extLst>
        </p:spPr>
      </p:pic>
      <p:sp>
        <p:nvSpPr>
          <p:cNvPr id="10" name="TextBox 9">
            <a:extLst>
              <a:ext uri="{FF2B5EF4-FFF2-40B4-BE49-F238E27FC236}">
                <a16:creationId xmlns:a16="http://schemas.microsoft.com/office/drawing/2014/main" id="{A932DA56-582B-17D3-5469-C6FC6E8FC019}"/>
              </a:ext>
            </a:extLst>
          </p:cNvPr>
          <p:cNvSpPr txBox="1"/>
          <p:nvPr/>
        </p:nvSpPr>
        <p:spPr>
          <a:xfrm>
            <a:off x="1019841" y="817777"/>
            <a:ext cx="10165218" cy="680720"/>
          </a:xfrm>
          <a:prstGeom prst="rect">
            <a:avLst/>
          </a:prstGeom>
          <a:noFill/>
        </p:spPr>
        <p:txBody>
          <a:bodyPr vert="horz" lIns="91440" tIns="45720" rIns="91440" bIns="45720" rtlCol="0" anchor="b">
            <a:noAutofit/>
          </a:bodyPr>
          <a:lstStyle/>
          <a:p>
            <a:pPr algn="ctr">
              <a:lnSpc>
                <a:spcPct val="90000"/>
              </a:lnSpc>
              <a:spcBef>
                <a:spcPct val="0"/>
              </a:spcBef>
              <a:spcAft>
                <a:spcPts val="600"/>
              </a:spcAft>
            </a:pPr>
            <a:r>
              <a:rPr lang="en-US" sz="4000" b="1" dirty="0">
                <a:solidFill>
                  <a:schemeClr val="bg1"/>
                </a:solidFill>
                <a:latin typeface="Arial"/>
                <a:ea typeface="+mj-ea"/>
                <a:cs typeface="Arial"/>
              </a:rPr>
              <a:t>Outcomes for young people</a:t>
            </a:r>
          </a:p>
        </p:txBody>
      </p:sp>
      <p:graphicFrame>
        <p:nvGraphicFramePr>
          <p:cNvPr id="11" name="TextBox 2">
            <a:extLst>
              <a:ext uri="{FF2B5EF4-FFF2-40B4-BE49-F238E27FC236}">
                <a16:creationId xmlns:a16="http://schemas.microsoft.com/office/drawing/2014/main" id="{B75AC06F-F717-C81D-1D2E-B2B84CC214B0}"/>
              </a:ext>
            </a:extLst>
          </p:cNvPr>
          <p:cNvGraphicFramePr/>
          <p:nvPr/>
        </p:nvGraphicFramePr>
        <p:xfrm>
          <a:off x="483746" y="3636236"/>
          <a:ext cx="11355643" cy="2965158"/>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311189870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28490947-0092-7309-22FC-F8336724FFA6}"/>
              </a:ext>
            </a:extLst>
          </p:cNvPr>
          <p:cNvSpPr txBox="1">
            <a:spLocks/>
          </p:cNvSpPr>
          <p:nvPr/>
        </p:nvSpPr>
        <p:spPr>
          <a:xfrm>
            <a:off x="-1" y="422502"/>
            <a:ext cx="7157075" cy="1199364"/>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b="1" kern="1200">
                <a:solidFill>
                  <a:schemeClr val="tx1"/>
                </a:solidFill>
                <a:latin typeface="+mj-lt"/>
                <a:ea typeface="+mj-ea"/>
                <a:cs typeface="+mj-cs"/>
              </a:defRPr>
            </a:lvl1pPr>
          </a:lstStyle>
          <a:p>
            <a:r>
              <a:rPr lang="en-US" sz="4000">
                <a:latin typeface="Candara" panose="020E0502030303020204" pitchFamily="34" charset="0"/>
              </a:rPr>
              <a:t>What do the modules look like?</a:t>
            </a:r>
          </a:p>
        </p:txBody>
      </p:sp>
      <p:pic>
        <p:nvPicPr>
          <p:cNvPr id="10" name="Picture 13" descr="A black and white image of a paper and a dart board&#10;&#10;Description automatically generated">
            <a:extLst>
              <a:ext uri="{FF2B5EF4-FFF2-40B4-BE49-F238E27FC236}">
                <a16:creationId xmlns:a16="http://schemas.microsoft.com/office/drawing/2014/main" id="{25A14FCA-D51E-9DB0-C2B0-300C9A4709C7}"/>
              </a:ext>
            </a:extLst>
          </p:cNvPr>
          <p:cNvPicPr>
            <a:picLocks noChangeAspect="1"/>
          </p:cNvPicPr>
          <p:nvPr/>
        </p:nvPicPr>
        <p:blipFill>
          <a:blip r:embed="rId3"/>
          <a:stretch>
            <a:fillRect/>
          </a:stretch>
        </p:blipFill>
        <p:spPr>
          <a:xfrm>
            <a:off x="120295" y="4782136"/>
            <a:ext cx="1163309" cy="648633"/>
          </a:xfrm>
          <a:prstGeom prst="rect">
            <a:avLst/>
          </a:prstGeom>
        </p:spPr>
      </p:pic>
      <p:pic>
        <p:nvPicPr>
          <p:cNvPr id="11" name="Picture 14" descr="A black text on a white background&#10;&#10;Description automatically generated">
            <a:extLst>
              <a:ext uri="{FF2B5EF4-FFF2-40B4-BE49-F238E27FC236}">
                <a16:creationId xmlns:a16="http://schemas.microsoft.com/office/drawing/2014/main" id="{C53B9A81-1DF7-7F65-70EB-861098869A08}"/>
              </a:ext>
            </a:extLst>
          </p:cNvPr>
          <p:cNvPicPr>
            <a:picLocks noChangeAspect="1"/>
          </p:cNvPicPr>
          <p:nvPr/>
        </p:nvPicPr>
        <p:blipFill>
          <a:blip r:embed="rId4"/>
          <a:stretch>
            <a:fillRect/>
          </a:stretch>
        </p:blipFill>
        <p:spPr>
          <a:xfrm>
            <a:off x="9150953" y="5703966"/>
            <a:ext cx="2605421" cy="686921"/>
          </a:xfrm>
          <a:prstGeom prst="rect">
            <a:avLst/>
          </a:prstGeom>
        </p:spPr>
      </p:pic>
      <p:pic>
        <p:nvPicPr>
          <p:cNvPr id="12" name="Picture 15" descr="A black text with black letters&#10;&#10;Description automatically generated">
            <a:extLst>
              <a:ext uri="{FF2B5EF4-FFF2-40B4-BE49-F238E27FC236}">
                <a16:creationId xmlns:a16="http://schemas.microsoft.com/office/drawing/2014/main" id="{1D9C1C01-A8D8-6A41-8CC4-60167F544922}"/>
              </a:ext>
            </a:extLst>
          </p:cNvPr>
          <p:cNvPicPr>
            <a:picLocks noChangeAspect="1"/>
          </p:cNvPicPr>
          <p:nvPr/>
        </p:nvPicPr>
        <p:blipFill>
          <a:blip r:embed="rId5"/>
          <a:stretch>
            <a:fillRect/>
          </a:stretch>
        </p:blipFill>
        <p:spPr>
          <a:xfrm>
            <a:off x="8688340" y="4901322"/>
            <a:ext cx="2878610" cy="678719"/>
          </a:xfrm>
          <a:prstGeom prst="rect">
            <a:avLst/>
          </a:prstGeom>
        </p:spPr>
      </p:pic>
      <p:pic>
        <p:nvPicPr>
          <p:cNvPr id="14" name="Picture 11" descr="A white and green rectangular sign with black text&#10;&#10;Description automatically generated">
            <a:extLst>
              <a:ext uri="{FF2B5EF4-FFF2-40B4-BE49-F238E27FC236}">
                <a16:creationId xmlns:a16="http://schemas.microsoft.com/office/drawing/2014/main" id="{99618004-819C-050D-24FA-C59F565F3BAD}"/>
              </a:ext>
            </a:extLst>
          </p:cNvPr>
          <p:cNvPicPr>
            <a:picLocks noChangeAspect="1"/>
          </p:cNvPicPr>
          <p:nvPr/>
        </p:nvPicPr>
        <p:blipFill>
          <a:blip r:embed="rId6"/>
          <a:stretch>
            <a:fillRect/>
          </a:stretch>
        </p:blipFill>
        <p:spPr>
          <a:xfrm>
            <a:off x="6926577" y="577847"/>
            <a:ext cx="4076700" cy="2322796"/>
          </a:xfrm>
          <a:prstGeom prst="rect">
            <a:avLst/>
          </a:prstGeom>
        </p:spPr>
      </p:pic>
      <p:grpSp>
        <p:nvGrpSpPr>
          <p:cNvPr id="17" name="Group 16">
            <a:extLst>
              <a:ext uri="{FF2B5EF4-FFF2-40B4-BE49-F238E27FC236}">
                <a16:creationId xmlns:a16="http://schemas.microsoft.com/office/drawing/2014/main" id="{6519C10F-0F59-7107-AA46-8072FD9DEEAB}"/>
              </a:ext>
            </a:extLst>
          </p:cNvPr>
          <p:cNvGrpSpPr/>
          <p:nvPr/>
        </p:nvGrpSpPr>
        <p:grpSpPr>
          <a:xfrm>
            <a:off x="253243" y="1466355"/>
            <a:ext cx="2402491" cy="2721987"/>
            <a:chOff x="737037" y="1673354"/>
            <a:chExt cx="2776845" cy="2975212"/>
          </a:xfrm>
        </p:grpSpPr>
        <p:sp>
          <p:nvSpPr>
            <p:cNvPr id="15" name="Rectangle 14">
              <a:extLst>
                <a:ext uri="{FF2B5EF4-FFF2-40B4-BE49-F238E27FC236}">
                  <a16:creationId xmlns:a16="http://schemas.microsoft.com/office/drawing/2014/main" id="{8B8E47F0-E2E1-0F66-B72F-CCE56D636111}"/>
                </a:ext>
              </a:extLst>
            </p:cNvPr>
            <p:cNvSpPr/>
            <p:nvPr/>
          </p:nvSpPr>
          <p:spPr>
            <a:xfrm>
              <a:off x="737037" y="1673354"/>
              <a:ext cx="2776845" cy="2975212"/>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a:p>
          </p:txBody>
        </p:sp>
        <p:pic>
          <p:nvPicPr>
            <p:cNvPr id="16" name="Picture 9" descr="A screenshot of a screen capture&#10;&#10;Description automatically generated">
              <a:extLst>
                <a:ext uri="{FF2B5EF4-FFF2-40B4-BE49-F238E27FC236}">
                  <a16:creationId xmlns:a16="http://schemas.microsoft.com/office/drawing/2014/main" id="{86E04CDE-1FBC-9E98-0294-DC8A9370D1F7}"/>
                </a:ext>
              </a:extLst>
            </p:cNvPr>
            <p:cNvPicPr>
              <a:picLocks noChangeAspect="1"/>
            </p:cNvPicPr>
            <p:nvPr/>
          </p:nvPicPr>
          <p:blipFill>
            <a:blip r:embed="rId7"/>
            <a:stretch>
              <a:fillRect/>
            </a:stretch>
          </p:blipFill>
          <p:spPr>
            <a:xfrm>
              <a:off x="784427" y="1755116"/>
              <a:ext cx="2700745" cy="2811687"/>
            </a:xfrm>
            <a:prstGeom prst="rect">
              <a:avLst/>
            </a:prstGeom>
          </p:spPr>
        </p:pic>
      </p:grpSp>
      <p:pic>
        <p:nvPicPr>
          <p:cNvPr id="3" name="Picture 2">
            <a:extLst>
              <a:ext uri="{FF2B5EF4-FFF2-40B4-BE49-F238E27FC236}">
                <a16:creationId xmlns:a16="http://schemas.microsoft.com/office/drawing/2014/main" id="{AC519880-9953-6698-5C14-5A75165856C8}"/>
              </a:ext>
            </a:extLst>
          </p:cNvPr>
          <p:cNvPicPr>
            <a:picLocks noChangeAspect="1"/>
          </p:cNvPicPr>
          <p:nvPr/>
        </p:nvPicPr>
        <p:blipFill>
          <a:blip r:embed="rId8"/>
          <a:stretch>
            <a:fillRect/>
          </a:stretch>
        </p:blipFill>
        <p:spPr>
          <a:xfrm>
            <a:off x="3311521" y="1739245"/>
            <a:ext cx="3174235" cy="1795264"/>
          </a:xfrm>
          <a:prstGeom prst="rect">
            <a:avLst/>
          </a:prstGeom>
        </p:spPr>
      </p:pic>
      <p:pic>
        <p:nvPicPr>
          <p:cNvPr id="8" name="Picture 7">
            <a:extLst>
              <a:ext uri="{FF2B5EF4-FFF2-40B4-BE49-F238E27FC236}">
                <a16:creationId xmlns:a16="http://schemas.microsoft.com/office/drawing/2014/main" id="{3B540B45-6F1F-9261-0230-0A8E0F23385F}"/>
              </a:ext>
            </a:extLst>
          </p:cNvPr>
          <p:cNvPicPr>
            <a:picLocks noChangeAspect="1"/>
          </p:cNvPicPr>
          <p:nvPr/>
        </p:nvPicPr>
        <p:blipFill>
          <a:blip r:embed="rId9"/>
          <a:stretch>
            <a:fillRect/>
          </a:stretch>
        </p:blipFill>
        <p:spPr>
          <a:xfrm>
            <a:off x="1552457" y="3896341"/>
            <a:ext cx="2704401" cy="2882910"/>
          </a:xfrm>
          <a:prstGeom prst="rect">
            <a:avLst/>
          </a:prstGeom>
          <a:ln w="60325">
            <a:solidFill>
              <a:schemeClr val="tx1"/>
            </a:solidFill>
          </a:ln>
        </p:spPr>
      </p:pic>
      <p:pic>
        <p:nvPicPr>
          <p:cNvPr id="21" name="Picture 20">
            <a:extLst>
              <a:ext uri="{FF2B5EF4-FFF2-40B4-BE49-F238E27FC236}">
                <a16:creationId xmlns:a16="http://schemas.microsoft.com/office/drawing/2014/main" id="{3CF87EB9-8013-FC57-1BD2-06E2DD46CCB5}"/>
              </a:ext>
            </a:extLst>
          </p:cNvPr>
          <p:cNvPicPr>
            <a:picLocks noChangeAspect="1"/>
          </p:cNvPicPr>
          <p:nvPr/>
        </p:nvPicPr>
        <p:blipFill>
          <a:blip r:embed="rId10"/>
          <a:stretch>
            <a:fillRect/>
          </a:stretch>
        </p:blipFill>
        <p:spPr>
          <a:xfrm>
            <a:off x="7808219" y="2454601"/>
            <a:ext cx="4102213" cy="2322796"/>
          </a:xfrm>
          <a:prstGeom prst="rect">
            <a:avLst/>
          </a:prstGeom>
        </p:spPr>
      </p:pic>
      <p:pic>
        <p:nvPicPr>
          <p:cNvPr id="23" name="Picture 22">
            <a:extLst>
              <a:ext uri="{FF2B5EF4-FFF2-40B4-BE49-F238E27FC236}">
                <a16:creationId xmlns:a16="http://schemas.microsoft.com/office/drawing/2014/main" id="{56CD088D-27F5-7A09-5864-0D79C158B306}"/>
              </a:ext>
            </a:extLst>
          </p:cNvPr>
          <p:cNvPicPr>
            <a:picLocks noChangeAspect="1"/>
          </p:cNvPicPr>
          <p:nvPr/>
        </p:nvPicPr>
        <p:blipFill>
          <a:blip r:embed="rId11"/>
          <a:stretch>
            <a:fillRect/>
          </a:stretch>
        </p:blipFill>
        <p:spPr>
          <a:xfrm>
            <a:off x="4822289" y="4507958"/>
            <a:ext cx="3763233" cy="2144167"/>
          </a:xfrm>
          <a:prstGeom prst="rect">
            <a:avLst/>
          </a:prstGeom>
        </p:spPr>
      </p:pic>
    </p:spTree>
    <p:extLst>
      <p:ext uri="{BB962C8B-B14F-4D97-AF65-F5344CB8AC3E}">
        <p14:creationId xmlns:p14="http://schemas.microsoft.com/office/powerpoint/2010/main" val="138591893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C9982A4C-B14F-4E68-78B1-8C966EEBB94C}"/>
              </a:ext>
            </a:extLst>
          </p:cNvPr>
          <p:cNvSpPr txBox="1">
            <a:spLocks/>
          </p:cNvSpPr>
          <p:nvPr/>
        </p:nvSpPr>
        <p:spPr>
          <a:xfrm>
            <a:off x="371061" y="919760"/>
            <a:ext cx="5134134" cy="819637"/>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endParaRPr lang="en-GB" sz="4000" b="1"/>
          </a:p>
        </p:txBody>
      </p:sp>
      <p:pic>
        <p:nvPicPr>
          <p:cNvPr id="4" name="Picture 3" descr="A person holding a globe">
            <a:extLst>
              <a:ext uri="{FF2B5EF4-FFF2-40B4-BE49-F238E27FC236}">
                <a16:creationId xmlns:a16="http://schemas.microsoft.com/office/drawing/2014/main" id="{50239F57-E8C3-3EAC-07E6-9B38DF793209}"/>
              </a:ext>
            </a:extLst>
          </p:cNvPr>
          <p:cNvPicPr>
            <a:picLocks noChangeAspect="1"/>
          </p:cNvPicPr>
          <p:nvPr/>
        </p:nvPicPr>
        <p:blipFill rotWithShape="1">
          <a:blip r:embed="rId3">
            <a:alphaModFix amt="35000"/>
          </a:blip>
          <a:srcRect l="16202" t="14281" r="17970" b="27430"/>
          <a:stretch/>
        </p:blipFill>
        <p:spPr>
          <a:xfrm>
            <a:off x="18402" y="550547"/>
            <a:ext cx="12195358" cy="6298593"/>
          </a:xfrm>
          <a:prstGeom prst="rect">
            <a:avLst/>
          </a:prstGeom>
        </p:spPr>
      </p:pic>
      <p:graphicFrame>
        <p:nvGraphicFramePr>
          <p:cNvPr id="5" name="Diagram 4">
            <a:extLst>
              <a:ext uri="{FF2B5EF4-FFF2-40B4-BE49-F238E27FC236}">
                <a16:creationId xmlns:a16="http://schemas.microsoft.com/office/drawing/2014/main" id="{72405032-058B-9D7B-2E02-8F974917B794}"/>
              </a:ext>
            </a:extLst>
          </p:cNvPr>
          <p:cNvGraphicFramePr/>
          <p:nvPr/>
        </p:nvGraphicFramePr>
        <p:xfrm>
          <a:off x="1178442" y="1369828"/>
          <a:ext cx="9755371" cy="5491716"/>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863" name="TextBox 862">
            <a:extLst>
              <a:ext uri="{FF2B5EF4-FFF2-40B4-BE49-F238E27FC236}">
                <a16:creationId xmlns:a16="http://schemas.microsoft.com/office/drawing/2014/main" id="{0D89BE1F-2E46-724E-095F-9579AB575244}"/>
              </a:ext>
            </a:extLst>
          </p:cNvPr>
          <p:cNvSpPr txBox="1"/>
          <p:nvPr/>
        </p:nvSpPr>
        <p:spPr>
          <a:xfrm>
            <a:off x="233486" y="637953"/>
            <a:ext cx="11118014" cy="646331"/>
          </a:xfrm>
          <a:prstGeom prst="rect">
            <a:avLst/>
          </a:prstGeom>
          <a:solidFill>
            <a:srgbClr val="92D050"/>
          </a:solid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sz="3600" b="1" dirty="0">
                <a:solidFill>
                  <a:srgbClr val="000000"/>
                </a:solidFill>
                <a:latin typeface="Arial"/>
                <a:cs typeface="Calibri"/>
              </a:rPr>
              <a:t>Primary Mathematics module structure</a:t>
            </a:r>
          </a:p>
        </p:txBody>
      </p:sp>
    </p:spTree>
    <p:extLst>
      <p:ext uri="{BB962C8B-B14F-4D97-AF65-F5344CB8AC3E}">
        <p14:creationId xmlns:p14="http://schemas.microsoft.com/office/powerpoint/2010/main" val="370869967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Content Placeholder 4">
            <a:extLst>
              <a:ext uri="{FF2B5EF4-FFF2-40B4-BE49-F238E27FC236}">
                <a16:creationId xmlns:a16="http://schemas.microsoft.com/office/drawing/2014/main" id="{B3A63B30-FAEE-A46B-65C0-923E1AB2F47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9184" y="0"/>
            <a:ext cx="12188858" cy="546755"/>
          </a:xfrm>
          <a:prstGeom prst="rect">
            <a:avLst/>
          </a:prstGeom>
        </p:spPr>
      </p:pic>
      <p:sp>
        <p:nvSpPr>
          <p:cNvPr id="3" name="Title 1">
            <a:extLst>
              <a:ext uri="{FF2B5EF4-FFF2-40B4-BE49-F238E27FC236}">
                <a16:creationId xmlns:a16="http://schemas.microsoft.com/office/drawing/2014/main" id="{C9982A4C-B14F-4E68-78B1-8C966EEBB94C}"/>
              </a:ext>
            </a:extLst>
          </p:cNvPr>
          <p:cNvSpPr txBox="1">
            <a:spLocks/>
          </p:cNvSpPr>
          <p:nvPr/>
        </p:nvSpPr>
        <p:spPr>
          <a:xfrm>
            <a:off x="371061" y="919760"/>
            <a:ext cx="5134134" cy="819637"/>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endParaRPr lang="en-GB" sz="4000" b="1"/>
          </a:p>
        </p:txBody>
      </p:sp>
      <p:pic>
        <p:nvPicPr>
          <p:cNvPr id="4" name="Picture 3" descr="A person holding a globe">
            <a:extLst>
              <a:ext uri="{FF2B5EF4-FFF2-40B4-BE49-F238E27FC236}">
                <a16:creationId xmlns:a16="http://schemas.microsoft.com/office/drawing/2014/main" id="{50239F57-E8C3-3EAC-07E6-9B38DF793209}"/>
              </a:ext>
            </a:extLst>
          </p:cNvPr>
          <p:cNvPicPr>
            <a:picLocks noChangeAspect="1"/>
          </p:cNvPicPr>
          <p:nvPr/>
        </p:nvPicPr>
        <p:blipFill rotWithShape="1">
          <a:blip r:embed="rId4">
            <a:alphaModFix amt="35000"/>
          </a:blip>
          <a:srcRect l="16202" t="14281" r="17970" b="27430"/>
          <a:stretch/>
        </p:blipFill>
        <p:spPr>
          <a:xfrm>
            <a:off x="682" y="550547"/>
            <a:ext cx="12195358" cy="6307453"/>
          </a:xfrm>
          <a:prstGeom prst="rect">
            <a:avLst/>
          </a:prstGeom>
        </p:spPr>
      </p:pic>
      <p:sp>
        <p:nvSpPr>
          <p:cNvPr id="5" name="TextBox 4">
            <a:extLst>
              <a:ext uri="{FF2B5EF4-FFF2-40B4-BE49-F238E27FC236}">
                <a16:creationId xmlns:a16="http://schemas.microsoft.com/office/drawing/2014/main" id="{96108500-D232-ED18-B4E2-B56CBBDB0BB5}"/>
              </a:ext>
            </a:extLst>
          </p:cNvPr>
          <p:cNvSpPr txBox="1"/>
          <p:nvPr/>
        </p:nvSpPr>
        <p:spPr>
          <a:xfrm>
            <a:off x="1324107" y="548330"/>
            <a:ext cx="9732854" cy="184665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sz="3200">
                <a:cs typeface="Calibri"/>
              </a:rPr>
              <a:t>Content</a:t>
            </a:r>
          </a:p>
          <a:p>
            <a:pPr algn="ctr"/>
            <a:r>
              <a:rPr lang="en-US" sz="3200">
                <a:solidFill>
                  <a:srgbClr val="000000"/>
                </a:solidFill>
                <a:cs typeface="Calibri"/>
              </a:rPr>
              <a:t>2</a:t>
            </a:r>
          </a:p>
          <a:p>
            <a:pPr algn="ctr"/>
            <a:endParaRPr lang="en-US" sz="3200">
              <a:cs typeface="Calibri"/>
            </a:endParaRPr>
          </a:p>
          <a:p>
            <a:pPr algn="ctr"/>
            <a:endParaRPr lang="en-US">
              <a:cs typeface="Calibri"/>
            </a:endParaRPr>
          </a:p>
        </p:txBody>
      </p:sp>
      <p:sp>
        <p:nvSpPr>
          <p:cNvPr id="16" name="Rectangle 15">
            <a:extLst>
              <a:ext uri="{FF2B5EF4-FFF2-40B4-BE49-F238E27FC236}">
                <a16:creationId xmlns:a16="http://schemas.microsoft.com/office/drawing/2014/main" id="{F5E3F61F-761B-B59E-5AB5-749330A4E33B}"/>
              </a:ext>
            </a:extLst>
          </p:cNvPr>
          <p:cNvSpPr/>
          <p:nvPr/>
        </p:nvSpPr>
        <p:spPr>
          <a:xfrm>
            <a:off x="509595" y="1470118"/>
            <a:ext cx="3135111" cy="5174511"/>
          </a:xfrm>
          <a:prstGeom prst="rect">
            <a:avLst/>
          </a:prstGeom>
          <a:solidFill>
            <a:srgbClr val="92D05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cs typeface="Calibri"/>
            </a:endParaRPr>
          </a:p>
          <a:p>
            <a:pPr algn="ctr"/>
            <a:r>
              <a:rPr lang="en-US" dirty="0">
                <a:cs typeface="Calibri"/>
              </a:rPr>
              <a:t>Consumption and sustainability</a:t>
            </a:r>
          </a:p>
        </p:txBody>
      </p:sp>
      <p:pic>
        <p:nvPicPr>
          <p:cNvPr id="17" name="Picture 16" descr="A graph of the earth overbooted&#10;&#10;Description automatically generated">
            <a:extLst>
              <a:ext uri="{FF2B5EF4-FFF2-40B4-BE49-F238E27FC236}">
                <a16:creationId xmlns:a16="http://schemas.microsoft.com/office/drawing/2014/main" id="{248740D3-1943-E395-E191-8436490E6DC9}"/>
              </a:ext>
            </a:extLst>
          </p:cNvPr>
          <p:cNvPicPr>
            <a:picLocks noChangeAspect="1"/>
          </p:cNvPicPr>
          <p:nvPr/>
        </p:nvPicPr>
        <p:blipFill>
          <a:blip r:embed="rId5"/>
          <a:stretch>
            <a:fillRect/>
          </a:stretch>
        </p:blipFill>
        <p:spPr>
          <a:xfrm>
            <a:off x="745829" y="1596486"/>
            <a:ext cx="2612414" cy="2349371"/>
          </a:xfrm>
          <a:prstGeom prst="rect">
            <a:avLst/>
          </a:prstGeom>
        </p:spPr>
      </p:pic>
      <p:sp>
        <p:nvSpPr>
          <p:cNvPr id="19" name="Rectangle 18">
            <a:extLst>
              <a:ext uri="{FF2B5EF4-FFF2-40B4-BE49-F238E27FC236}">
                <a16:creationId xmlns:a16="http://schemas.microsoft.com/office/drawing/2014/main" id="{F383A89F-473B-1E49-C56B-DE88C6DCCF71}"/>
              </a:ext>
            </a:extLst>
          </p:cNvPr>
          <p:cNvSpPr/>
          <p:nvPr/>
        </p:nvSpPr>
        <p:spPr>
          <a:xfrm>
            <a:off x="4510667" y="1592381"/>
            <a:ext cx="3135110" cy="5174511"/>
          </a:xfrm>
          <a:prstGeom prst="rect">
            <a:avLst/>
          </a:prstGeom>
          <a:solidFill>
            <a:srgbClr val="92D050"/>
          </a:solidFill>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en-US">
              <a:cs typeface="Calibri"/>
            </a:endParaRPr>
          </a:p>
          <a:p>
            <a:pPr algn="ctr"/>
            <a:endParaRPr lang="en-US">
              <a:cs typeface="Calibri"/>
            </a:endParaRPr>
          </a:p>
          <a:p>
            <a:pPr algn="ctr"/>
            <a:r>
              <a:rPr lang="en-US">
                <a:cs typeface="Calibri"/>
              </a:rPr>
              <a:t>Nature and Mathematics </a:t>
            </a:r>
          </a:p>
        </p:txBody>
      </p:sp>
      <p:sp>
        <p:nvSpPr>
          <p:cNvPr id="20" name="Rectangle 19">
            <a:extLst>
              <a:ext uri="{FF2B5EF4-FFF2-40B4-BE49-F238E27FC236}">
                <a16:creationId xmlns:a16="http://schemas.microsoft.com/office/drawing/2014/main" id="{BDBE9A5D-3623-6BEB-EACE-2D7C6139D4C6}"/>
              </a:ext>
            </a:extLst>
          </p:cNvPr>
          <p:cNvSpPr/>
          <p:nvPr/>
        </p:nvSpPr>
        <p:spPr>
          <a:xfrm>
            <a:off x="8559209" y="1665767"/>
            <a:ext cx="3101159" cy="5156787"/>
          </a:xfrm>
          <a:prstGeom prst="rect">
            <a:avLst/>
          </a:prstGeom>
          <a:solidFill>
            <a:srgbClr val="92D050"/>
          </a:solidFill>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en-US">
              <a:cs typeface="Calibri"/>
            </a:endParaRPr>
          </a:p>
          <a:p>
            <a:pPr algn="ctr"/>
            <a:r>
              <a:rPr lang="en-US">
                <a:cs typeface="Calibri"/>
              </a:rPr>
              <a:t>Social justice and mathematics </a:t>
            </a:r>
          </a:p>
        </p:txBody>
      </p:sp>
      <p:pic>
        <p:nvPicPr>
          <p:cNvPr id="21" name="Picture 20" descr="A poster of jeans with text and images&#10;&#10;Description automatically generated">
            <a:extLst>
              <a:ext uri="{FF2B5EF4-FFF2-40B4-BE49-F238E27FC236}">
                <a16:creationId xmlns:a16="http://schemas.microsoft.com/office/drawing/2014/main" id="{530FD0E3-1E6D-BA5B-02B8-3BCC98729571}"/>
              </a:ext>
            </a:extLst>
          </p:cNvPr>
          <p:cNvPicPr>
            <a:picLocks noChangeAspect="1"/>
          </p:cNvPicPr>
          <p:nvPr/>
        </p:nvPicPr>
        <p:blipFill>
          <a:blip r:embed="rId6"/>
          <a:stretch>
            <a:fillRect/>
          </a:stretch>
        </p:blipFill>
        <p:spPr>
          <a:xfrm>
            <a:off x="1029685" y="4453411"/>
            <a:ext cx="2019079" cy="2219769"/>
          </a:xfrm>
          <a:prstGeom prst="rect">
            <a:avLst/>
          </a:prstGeom>
        </p:spPr>
      </p:pic>
      <p:pic>
        <p:nvPicPr>
          <p:cNvPr id="22" name="Picture 21" descr="A group of people posing for a picture&#10;&#10;Description automatically generated">
            <a:extLst>
              <a:ext uri="{FF2B5EF4-FFF2-40B4-BE49-F238E27FC236}">
                <a16:creationId xmlns:a16="http://schemas.microsoft.com/office/drawing/2014/main" id="{F4403187-EEB8-570E-ACDD-CC031B5A02C0}"/>
              </a:ext>
            </a:extLst>
          </p:cNvPr>
          <p:cNvPicPr>
            <a:picLocks noChangeAspect="1"/>
          </p:cNvPicPr>
          <p:nvPr/>
        </p:nvPicPr>
        <p:blipFill>
          <a:blip r:embed="rId7"/>
          <a:stretch>
            <a:fillRect/>
          </a:stretch>
        </p:blipFill>
        <p:spPr>
          <a:xfrm>
            <a:off x="8634434" y="1775446"/>
            <a:ext cx="2974185" cy="1984746"/>
          </a:xfrm>
          <a:prstGeom prst="rect">
            <a:avLst/>
          </a:prstGeom>
        </p:spPr>
      </p:pic>
      <p:pic>
        <p:nvPicPr>
          <p:cNvPr id="23" name="Picture 22" descr="A group of people standing in front of a table full of food&#10;&#10;Description automatically generated">
            <a:extLst>
              <a:ext uri="{FF2B5EF4-FFF2-40B4-BE49-F238E27FC236}">
                <a16:creationId xmlns:a16="http://schemas.microsoft.com/office/drawing/2014/main" id="{B73FBB41-8FA7-CFA6-3777-6198A808B512}"/>
              </a:ext>
            </a:extLst>
          </p:cNvPr>
          <p:cNvPicPr>
            <a:picLocks noChangeAspect="1"/>
          </p:cNvPicPr>
          <p:nvPr/>
        </p:nvPicPr>
        <p:blipFill>
          <a:blip r:embed="rId8"/>
          <a:stretch>
            <a:fillRect/>
          </a:stretch>
        </p:blipFill>
        <p:spPr>
          <a:xfrm>
            <a:off x="8637751" y="4629473"/>
            <a:ext cx="2952939" cy="2135374"/>
          </a:xfrm>
          <a:prstGeom prst="rect">
            <a:avLst/>
          </a:prstGeom>
        </p:spPr>
      </p:pic>
      <p:pic>
        <p:nvPicPr>
          <p:cNvPr id="24" name="Picture 23" descr="A collage of different pictures of flowers&#10;&#10;Description automatically generated">
            <a:extLst>
              <a:ext uri="{FF2B5EF4-FFF2-40B4-BE49-F238E27FC236}">
                <a16:creationId xmlns:a16="http://schemas.microsoft.com/office/drawing/2014/main" id="{11D45E0E-264E-B9CC-53CB-1109453AA40A}"/>
              </a:ext>
            </a:extLst>
          </p:cNvPr>
          <p:cNvPicPr>
            <a:picLocks noChangeAspect="1"/>
          </p:cNvPicPr>
          <p:nvPr/>
        </p:nvPicPr>
        <p:blipFill>
          <a:blip r:embed="rId9"/>
          <a:stretch>
            <a:fillRect/>
          </a:stretch>
        </p:blipFill>
        <p:spPr>
          <a:xfrm>
            <a:off x="4614860" y="1720399"/>
            <a:ext cx="2944555" cy="1498748"/>
          </a:xfrm>
          <a:prstGeom prst="rect">
            <a:avLst/>
          </a:prstGeom>
        </p:spPr>
      </p:pic>
      <p:pic>
        <p:nvPicPr>
          <p:cNvPr id="8" name="Picture 7" descr="A screenshot of a computer&#10;&#10;Description automatically generated">
            <a:extLst>
              <a:ext uri="{FF2B5EF4-FFF2-40B4-BE49-F238E27FC236}">
                <a16:creationId xmlns:a16="http://schemas.microsoft.com/office/drawing/2014/main" id="{59233862-D687-4CC8-4789-4B3491314C6A}"/>
              </a:ext>
            </a:extLst>
          </p:cNvPr>
          <p:cNvPicPr>
            <a:picLocks noChangeAspect="1"/>
          </p:cNvPicPr>
          <p:nvPr/>
        </p:nvPicPr>
        <p:blipFill rotWithShape="1">
          <a:blip r:embed="rId10"/>
          <a:srcRect l="10968" t="34363" r="73299" b="44979"/>
          <a:stretch/>
        </p:blipFill>
        <p:spPr bwMode="auto">
          <a:xfrm>
            <a:off x="4685038" y="3249356"/>
            <a:ext cx="1505798" cy="1071005"/>
          </a:xfrm>
          <a:prstGeom prst="rect">
            <a:avLst/>
          </a:prstGeom>
          <a:ln>
            <a:noFill/>
          </a:ln>
          <a:extLst>
            <a:ext uri="{53640926-AAD7-44D8-BBD7-CCE9431645EC}">
              <a14:shadowObscured xmlns:a14="http://schemas.microsoft.com/office/drawing/2010/main"/>
            </a:ext>
          </a:extLst>
        </p:spPr>
      </p:pic>
      <p:pic>
        <p:nvPicPr>
          <p:cNvPr id="9" name="Picture 8" descr="A yellow cover with a cartoon character holding a pencil&#10;&#10;Description automatically generated">
            <a:extLst>
              <a:ext uri="{FF2B5EF4-FFF2-40B4-BE49-F238E27FC236}">
                <a16:creationId xmlns:a16="http://schemas.microsoft.com/office/drawing/2014/main" id="{D3F53264-088F-746B-C238-0453DD7AC3F3}"/>
              </a:ext>
            </a:extLst>
          </p:cNvPr>
          <p:cNvPicPr>
            <a:picLocks noChangeAspect="1"/>
          </p:cNvPicPr>
          <p:nvPr/>
        </p:nvPicPr>
        <p:blipFill>
          <a:blip r:embed="rId11">
            <a:extLst>
              <a:ext uri="{28A0092B-C50C-407E-A947-70E740481C1C}">
                <a14:useLocalDpi xmlns:a14="http://schemas.microsoft.com/office/drawing/2010/main" val="0"/>
              </a:ext>
            </a:extLst>
          </a:blip>
          <a:srcRect/>
          <a:stretch>
            <a:fillRect/>
          </a:stretch>
        </p:blipFill>
        <p:spPr bwMode="auto">
          <a:xfrm>
            <a:off x="6547452" y="3220198"/>
            <a:ext cx="683147" cy="1063309"/>
          </a:xfrm>
          <a:prstGeom prst="rect">
            <a:avLst/>
          </a:prstGeom>
          <a:noFill/>
          <a:ln>
            <a:noFill/>
          </a:ln>
        </p:spPr>
      </p:pic>
      <p:pic>
        <p:nvPicPr>
          <p:cNvPr id="1026" name="Picture 2" descr="Home | Education Nature Park">
            <a:extLst>
              <a:ext uri="{FF2B5EF4-FFF2-40B4-BE49-F238E27FC236}">
                <a16:creationId xmlns:a16="http://schemas.microsoft.com/office/drawing/2014/main" id="{F1EB8B2A-D6EC-94B0-B6EF-425AE2E600EB}"/>
              </a:ext>
            </a:extLst>
          </p:cNvPr>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4742698" y="4925148"/>
            <a:ext cx="2619375" cy="1743075"/>
          </a:xfrm>
          <a:prstGeom prst="rect">
            <a:avLst/>
          </a:prstGeom>
          <a:noFill/>
          <a:extLst>
            <a:ext uri="{909E8E84-426E-40DD-AFC4-6F175D3DCCD1}">
              <a14:hiddenFill xmlns:a14="http://schemas.microsoft.com/office/drawing/2010/main">
                <a:solidFill>
                  <a:srgbClr val="FFFFFF"/>
                </a:solidFill>
              </a14:hiddenFill>
            </a:ext>
          </a:extLst>
        </p:spPr>
      </p:pic>
      <p:sp>
        <p:nvSpPr>
          <p:cNvPr id="10" name="TextBox 9">
            <a:extLst>
              <a:ext uri="{FF2B5EF4-FFF2-40B4-BE49-F238E27FC236}">
                <a16:creationId xmlns:a16="http://schemas.microsoft.com/office/drawing/2014/main" id="{46ECCD7F-7BC1-5DD1-5C46-5C1516DCC39B}"/>
              </a:ext>
            </a:extLst>
          </p:cNvPr>
          <p:cNvSpPr txBox="1"/>
          <p:nvPr/>
        </p:nvSpPr>
        <p:spPr>
          <a:xfrm>
            <a:off x="9213484" y="911985"/>
            <a:ext cx="2018105" cy="135421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sz="3200">
                <a:cs typeface="Calibri"/>
              </a:rPr>
              <a:t>3</a:t>
            </a:r>
            <a:endParaRPr lang="en-US" sz="3200">
              <a:solidFill>
                <a:srgbClr val="000000"/>
              </a:solidFill>
              <a:cs typeface="Calibri"/>
            </a:endParaRPr>
          </a:p>
          <a:p>
            <a:pPr algn="ctr"/>
            <a:endParaRPr lang="en-US" sz="3200">
              <a:cs typeface="Calibri"/>
            </a:endParaRPr>
          </a:p>
          <a:p>
            <a:pPr algn="ctr"/>
            <a:endParaRPr lang="en-US">
              <a:cs typeface="Calibri"/>
            </a:endParaRPr>
          </a:p>
        </p:txBody>
      </p:sp>
      <p:sp>
        <p:nvSpPr>
          <p:cNvPr id="11" name="TextBox 10">
            <a:extLst>
              <a:ext uri="{FF2B5EF4-FFF2-40B4-BE49-F238E27FC236}">
                <a16:creationId xmlns:a16="http://schemas.microsoft.com/office/drawing/2014/main" id="{A6E21529-DC10-FD4E-385C-E3FA6114D318}"/>
              </a:ext>
            </a:extLst>
          </p:cNvPr>
          <p:cNvSpPr txBox="1"/>
          <p:nvPr/>
        </p:nvSpPr>
        <p:spPr>
          <a:xfrm>
            <a:off x="1205827" y="907587"/>
            <a:ext cx="2018105" cy="135421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sz="3200">
                <a:cs typeface="Calibri"/>
              </a:rPr>
              <a:t>1</a:t>
            </a:r>
            <a:endParaRPr lang="en-US" sz="3200">
              <a:solidFill>
                <a:srgbClr val="000000"/>
              </a:solidFill>
              <a:cs typeface="Calibri"/>
            </a:endParaRPr>
          </a:p>
          <a:p>
            <a:pPr algn="ctr"/>
            <a:endParaRPr lang="en-US" sz="3200">
              <a:cs typeface="Calibri"/>
            </a:endParaRPr>
          </a:p>
          <a:p>
            <a:pPr algn="ctr"/>
            <a:endParaRPr lang="en-US">
              <a:cs typeface="Calibri"/>
            </a:endParaRPr>
          </a:p>
        </p:txBody>
      </p:sp>
    </p:spTree>
    <p:extLst>
      <p:ext uri="{BB962C8B-B14F-4D97-AF65-F5344CB8AC3E}">
        <p14:creationId xmlns:p14="http://schemas.microsoft.com/office/powerpoint/2010/main" val="200086745"/>
      </p:ext>
    </p:extLst>
  </p:cSld>
  <p:clrMapOvr>
    <a:masterClrMapping/>
  </p:clrMapOvr>
</p:sld>
</file>

<file path=ppt/theme/theme1.xml><?xml version="1.0" encoding="utf-8"?>
<a:theme xmlns:a="http://schemas.openxmlformats.org/drawingml/2006/main" name="UCL_Black_Slide_Theme">
  <a:themeElements>
    <a:clrScheme name="UCL Black Theme">
      <a:dk1>
        <a:sysClr val="windowText" lastClr="000000"/>
      </a:dk1>
      <a:lt1>
        <a:srgbClr val="FFFFFF"/>
      </a:lt1>
      <a:dk2>
        <a:srgbClr val="000000"/>
      </a:dk2>
      <a:lt2>
        <a:srgbClr val="E6E6E6"/>
      </a:lt2>
      <a:accent1>
        <a:srgbClr val="F6BE00"/>
      </a:accent1>
      <a:accent2>
        <a:srgbClr val="B5BD00"/>
      </a:accent2>
      <a:accent3>
        <a:srgbClr val="A4DBE8"/>
      </a:accent3>
      <a:accent4>
        <a:srgbClr val="8C8279"/>
      </a:accent4>
      <a:accent5>
        <a:srgbClr val="EA7600"/>
      </a:accent5>
      <a:accent6>
        <a:srgbClr val="E03C31"/>
      </a:accent6>
      <a:hlink>
        <a:srgbClr val="0563C1"/>
      </a:hlink>
      <a:folHlink>
        <a:srgbClr val="954F72"/>
      </a:folHlink>
    </a:clrScheme>
    <a:fontScheme name="Arial">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algn="l">
          <a:defRPr dirty="0"/>
        </a:defPPr>
      </a:lstStyle>
    </a:txDef>
  </a:objectDefaults>
  <a:extraClrSchemeLst/>
  <a:custClrLst>
    <a:custClr name="name of colour">
      <a:srgbClr val="000000"/>
    </a:custClr>
  </a:custClrLst>
  <a:extLst>
    <a:ext uri="{05A4C25C-085E-4340-85A3-A5531E510DB2}">
      <thm15:themeFamily xmlns:thm15="http://schemas.microsoft.com/office/thememl/2012/main" name="UCL_Slide_Master_Green_Vibrant.pptx  -  Read-Only" id="{A0B519A9-AB49-4C23-B5F7-0363D636127B}" vid="{075AFA34-060B-4387-9B82-127D95DA9B20}"/>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D9E211AC5385F2488362CC033A741362" ma:contentTypeVersion="16" ma:contentTypeDescription="Create a new document." ma:contentTypeScope="" ma:versionID="d782e9f7df3054461cf9d585f0cdd610">
  <xsd:schema xmlns:xsd="http://www.w3.org/2001/XMLSchema" xmlns:xs="http://www.w3.org/2001/XMLSchema" xmlns:p="http://schemas.microsoft.com/office/2006/metadata/properties" xmlns:ns2="da0f1b42-4d8f-4bdd-b052-f6baf9a135eb" xmlns:ns3="7967dabc-7d87-4c29-9dd9-2fd12de7076b" targetNamespace="http://schemas.microsoft.com/office/2006/metadata/properties" ma:root="true" ma:fieldsID="6ada1a3152efaf1b4e8d990f0b3933e9" ns2:_="" ns3:_="">
    <xsd:import namespace="da0f1b42-4d8f-4bdd-b052-f6baf9a135eb"/>
    <xsd:import namespace="7967dabc-7d87-4c29-9dd9-2fd12de7076b"/>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ServiceAutoTags" minOccurs="0"/>
                <xsd:element ref="ns2:MediaLengthInSeconds" minOccurs="0"/>
                <xsd:element ref="ns2:MediaServiceAutoKeyPoints" minOccurs="0"/>
                <xsd:element ref="ns2:MediaServiceKeyPoints" minOccurs="0"/>
                <xsd:element ref="ns2:MediaServiceOCR" minOccurs="0"/>
                <xsd:element ref="ns2:MediaServiceGenerationTime" minOccurs="0"/>
                <xsd:element ref="ns2:MediaServiceEventHashCode" minOccurs="0"/>
                <xsd:element ref="ns2:MediaServiceLocation" minOccurs="0"/>
                <xsd:element ref="ns2:lcf76f155ced4ddcb4097134ff3c332f" minOccurs="0"/>
                <xsd:element ref="ns3:TaxCatchAll"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a0f1b42-4d8f-4bdd-b052-f6baf9a135eb"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Tags" ma:internalName="MediaServiceAutoTags" ma:readOnly="true">
      <xsd:simpleType>
        <xsd:restriction base="dms:Text"/>
      </xsd:simpleType>
    </xsd:element>
    <xsd:element name="MediaLengthInSeconds" ma:index="12" nillable="true" ma:displayName="MediaLengthInSeconds" ma:hidden="true" ma:internalName="MediaLengthInSeconds" ma:readOnly="true">
      <xsd:simpleType>
        <xsd:restriction base="dms:Unknown"/>
      </xsd:simpleType>
    </xsd:element>
    <xsd:element name="MediaServiceAutoKeyPoints" ma:index="13" nillable="true" ma:displayName="MediaServiceAutoKeyPoints" ma:hidden="true" ma:internalName="MediaServiceAutoKeyPoints" ma:readOnly="true">
      <xsd:simpleType>
        <xsd:restriction base="dms:Note"/>
      </xsd:simpleType>
    </xsd:element>
    <xsd:element name="MediaServiceKeyPoints" ma:index="14" nillable="true" ma:displayName="KeyPoints" ma:internalName="MediaServiceKeyPoints" ma:readOnly="true">
      <xsd:simpleType>
        <xsd:restriction base="dms:Note">
          <xsd:maxLength value="255"/>
        </xsd:restriction>
      </xsd:simpleType>
    </xsd:element>
    <xsd:element name="MediaServiceOCR" ma:index="15" nillable="true" ma:displayName="Extracted Text" ma:internalName="MediaServiceOCR" ma:readOnly="true">
      <xsd:simpleType>
        <xsd:restriction base="dms:Note">
          <xsd:maxLength value="255"/>
        </xsd:restriction>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Location" ma:index="18" nillable="true" ma:displayName="Location" ma:internalName="MediaServiceLocation" ma:readOnly="true">
      <xsd:simpleType>
        <xsd:restriction base="dms:Text"/>
      </xsd:simpleType>
    </xsd:element>
    <xsd:element name="lcf76f155ced4ddcb4097134ff3c332f" ma:index="20" nillable="true" ma:taxonomy="true" ma:internalName="lcf76f155ced4ddcb4097134ff3c332f" ma:taxonomyFieldName="MediaServiceImageTags" ma:displayName="Image Tags" ma:readOnly="false" ma:fieldId="{5cf76f15-5ced-4ddc-b409-7134ff3c332f}" ma:taxonomyMulti="true" ma:sspId="955cd427-a42c-44c8-816a-2405638e27c4"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2" nillable="true" ma:displayName="MediaServiceObjectDetectorVersions" ma:hidden="true" ma:indexed="true" ma:internalName="MediaServiceObjectDetectorVersions" ma:readOnly="true">
      <xsd:simpleType>
        <xsd:restriction base="dms:Text"/>
      </xsd:simpleType>
    </xsd:element>
    <xsd:element name="MediaServiceSearchProperties" ma:index="23"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7967dabc-7d87-4c29-9dd9-2fd12de7076b" elementFormDefault="qualified">
    <xsd:import namespace="http://schemas.microsoft.com/office/2006/documentManagement/types"/>
    <xsd:import namespace="http://schemas.microsoft.com/office/infopath/2007/PartnerControls"/>
    <xsd:element name="TaxCatchAll" ma:index="21" nillable="true" ma:displayName="Taxonomy Catch All Column" ma:hidden="true" ma:list="{24f210aa-31cc-4d2a-8cd6-f8e07cff3589}" ma:internalName="TaxCatchAll" ma:showField="CatchAllData" ma:web="7967dabc-7d87-4c29-9dd9-2fd12de7076b">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7967dabc-7d87-4c29-9dd9-2fd12de7076b" xsi:nil="true"/>
    <lcf76f155ced4ddcb4097134ff3c332f xmlns="da0f1b42-4d8f-4bdd-b052-f6baf9a135eb">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1D4F4F6A-7214-4824-86D5-0E31FA2F618C}"/>
</file>

<file path=customXml/itemProps2.xml><?xml version="1.0" encoding="utf-8"?>
<ds:datastoreItem xmlns:ds="http://schemas.openxmlformats.org/officeDocument/2006/customXml" ds:itemID="{741A6989-0F12-4689-85FD-FDF36D38AA78}">
  <ds:schemaRefs>
    <ds:schemaRef ds:uri="http://schemas.microsoft.com/sharepoint/v3/contenttype/forms"/>
  </ds:schemaRefs>
</ds:datastoreItem>
</file>

<file path=customXml/itemProps3.xml><?xml version="1.0" encoding="utf-8"?>
<ds:datastoreItem xmlns:ds="http://schemas.openxmlformats.org/officeDocument/2006/customXml" ds:itemID="{476F746D-3022-4E66-A72E-B5154BCB44AA}">
  <ds:schemaRefs>
    <ds:schemaRef ds:uri="http://schemas.microsoft.com/office/2006/metadata/properties"/>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emplate/>
  <TotalTime>4</TotalTime>
  <Words>1433</Words>
  <Application>Microsoft Office PowerPoint</Application>
  <PresentationFormat>Widescreen</PresentationFormat>
  <Paragraphs>135</Paragraphs>
  <Slides>26</Slides>
  <Notes>8</Notes>
  <HiddenSlides>0</HiddenSlides>
  <MMClips>0</MMClips>
  <ScaleCrop>false</ScaleCrop>
  <HeadingPairs>
    <vt:vector size="6" baseType="variant">
      <vt:variant>
        <vt:lpstr>Fonts Used</vt:lpstr>
      </vt:variant>
      <vt:variant>
        <vt:i4>11</vt:i4>
      </vt:variant>
      <vt:variant>
        <vt:lpstr>Theme</vt:lpstr>
      </vt:variant>
      <vt:variant>
        <vt:i4>1</vt:i4>
      </vt:variant>
      <vt:variant>
        <vt:lpstr>Slide Titles</vt:lpstr>
      </vt:variant>
      <vt:variant>
        <vt:i4>26</vt:i4>
      </vt:variant>
    </vt:vector>
  </HeadingPairs>
  <TitlesOfParts>
    <vt:vector size="38" baseType="lpstr">
      <vt:lpstr>GDS Transport</vt:lpstr>
      <vt:lpstr>Guardian Text Sans Web</vt:lpstr>
      <vt:lpstr>Arial</vt:lpstr>
      <vt:lpstr>Calibri</vt:lpstr>
      <vt:lpstr>Calibri Light</vt:lpstr>
      <vt:lpstr>Candara</vt:lpstr>
      <vt:lpstr>Posterama</vt:lpstr>
      <vt:lpstr>Segoe UI</vt:lpstr>
      <vt:lpstr>Times New Roman</vt:lpstr>
      <vt:lpstr>Univers</vt:lpstr>
      <vt:lpstr>Univers Condensed</vt:lpstr>
      <vt:lpstr>UCL_Black_Slide_Theme</vt:lpstr>
      <vt:lpstr>Working with Teachers and Pupils to develop Climate Change Education Dr. Nasreen Majid nasreen.majid@ucl.ac.uk </vt:lpstr>
      <vt:lpstr>Today, we will cover...</vt:lpstr>
      <vt:lpstr>PowerPoint Presentation</vt:lpstr>
      <vt:lpstr>PowerPoint Presentation</vt:lpstr>
      <vt:lpstr>Principles</vt:lpstr>
      <vt:lpstr>PowerPoint Presentation</vt:lpstr>
      <vt:lpstr>PowerPoint Presentation</vt:lpstr>
      <vt:lpstr>PowerPoint Presentation</vt:lpstr>
      <vt:lpstr>PowerPoint Presentation</vt:lpstr>
      <vt:lpstr>1.Consumption and sustainability.</vt:lpstr>
      <vt:lpstr>2.Nature and Mathematics. </vt:lpstr>
      <vt:lpstr>3.Social Justice and Mathematics.</vt:lpstr>
      <vt:lpstr>3.Social Justice and Mathematics.</vt:lpstr>
      <vt:lpstr>PowerPoint Presentation</vt:lpstr>
      <vt:lpstr>Share your thoughts on this menti</vt:lpstr>
      <vt:lpstr>NATURE CONNECTEDNESS THROUGH THE ARTS. CO-CREATING A CURRICULUM TO SUPPORT PUPIL WELLBEING IN PRIMARY SCHOOLS</vt:lpstr>
      <vt:lpstr> Curriculum Development  </vt:lpstr>
      <vt:lpstr>Nature connectedness through the arts Co-creating a curriculum to support pupil wellbeing in primary schools</vt:lpstr>
      <vt:lpstr>PowerPoint Presentation</vt:lpstr>
      <vt:lpstr>Research Inspired by- Eco- Capabilities as a Pathway to Wellbeing and Sustainability- (Walshe, Moula, &amp; Lee, 2022)</vt:lpstr>
      <vt:lpstr>PowerPoint Presentation</vt:lpstr>
      <vt:lpstr>PowerPoint Presentation</vt:lpstr>
      <vt:lpstr>PowerPoint Presentation</vt:lpstr>
      <vt:lpstr>PowerPoint Presentation</vt:lpstr>
      <vt:lpstr>How many of the eight eco-capabilities did the pupils develop by the end of the project?</vt:lpstr>
      <vt:lpstr>PowerPoint Presentation</vt:lpstr>
    </vt:vector>
  </TitlesOfParts>
  <Company>University College London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
  <cp:lastModifiedBy>Majid, Nasreen</cp:lastModifiedBy>
  <cp:revision>226</cp:revision>
  <dcterms:created xsi:type="dcterms:W3CDTF">2024-04-04T09:46:27Z</dcterms:created>
  <dcterms:modified xsi:type="dcterms:W3CDTF">2024-04-08T09:10:18Z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0x010100D9E211AC5385F2488362CC033A741362</vt:lpwstr>
  </property>
</Properties>
</file>