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5" d="100"/>
          <a:sy n="125" d="100"/>
        </p:scale>
        <p:origin x="-1686" y="-14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ck Gordon" userId="728d1fb6-f017-43e0-ad15-6679c84bff3d" providerId="ADAL" clId="{D1AAABF7-08A1-42EB-BEB3-F7C00E51CE75}"/>
    <pc:docChg chg="undo custSel modSld">
      <pc:chgData name="Patrick Gordon" userId="728d1fb6-f017-43e0-ad15-6679c84bff3d" providerId="ADAL" clId="{D1AAABF7-08A1-42EB-BEB3-F7C00E51CE75}" dt="2020-05-14T13:43:11.959" v="60" actId="1076"/>
      <pc:docMkLst>
        <pc:docMk/>
      </pc:docMkLst>
      <pc:sldChg chg="addSp modSp mod">
        <pc:chgData name="Patrick Gordon" userId="728d1fb6-f017-43e0-ad15-6679c84bff3d" providerId="ADAL" clId="{D1AAABF7-08A1-42EB-BEB3-F7C00E51CE75}" dt="2020-05-14T13:43:11.959" v="60" actId="1076"/>
        <pc:sldMkLst>
          <pc:docMk/>
          <pc:sldMk cId="2071502838" sldId="256"/>
        </pc:sldMkLst>
        <pc:spChg chg="mod">
          <ac:chgData name="Patrick Gordon" userId="728d1fb6-f017-43e0-ad15-6679c84bff3d" providerId="ADAL" clId="{D1AAABF7-08A1-42EB-BEB3-F7C00E51CE75}" dt="2020-05-14T13:40:16.139" v="17" actId="1076"/>
          <ac:spMkLst>
            <pc:docMk/>
            <pc:sldMk cId="2071502838" sldId="256"/>
            <ac:spMk id="46" creationId="{87D75975-2F7C-4C79-A7E9-1B01062B5C11}"/>
          </ac:spMkLst>
        </pc:spChg>
        <pc:spChg chg="mod">
          <ac:chgData name="Patrick Gordon" userId="728d1fb6-f017-43e0-ad15-6679c84bff3d" providerId="ADAL" clId="{D1AAABF7-08A1-42EB-BEB3-F7C00E51CE75}" dt="2020-05-14T13:41:50.295" v="35" actId="1076"/>
          <ac:spMkLst>
            <pc:docMk/>
            <pc:sldMk cId="2071502838" sldId="256"/>
            <ac:spMk id="47" creationId="{BFEBEE5B-A0C8-4562-BDB4-29B187B1C6A0}"/>
          </ac:spMkLst>
        </pc:spChg>
        <pc:spChg chg="mod">
          <ac:chgData name="Patrick Gordon" userId="728d1fb6-f017-43e0-ad15-6679c84bff3d" providerId="ADAL" clId="{D1AAABF7-08A1-42EB-BEB3-F7C00E51CE75}" dt="2020-05-14T13:42:01.325" v="36" actId="1076"/>
          <ac:spMkLst>
            <pc:docMk/>
            <pc:sldMk cId="2071502838" sldId="256"/>
            <ac:spMk id="48" creationId="{9DA48EB0-5891-4AE0-B7D9-5FFA23F9D922}"/>
          </ac:spMkLst>
        </pc:spChg>
        <pc:spChg chg="mod">
          <ac:chgData name="Patrick Gordon" userId="728d1fb6-f017-43e0-ad15-6679c84bff3d" providerId="ADAL" clId="{D1AAABF7-08A1-42EB-BEB3-F7C00E51CE75}" dt="2020-05-14T13:43:11.959" v="60" actId="1076"/>
          <ac:spMkLst>
            <pc:docMk/>
            <pc:sldMk cId="2071502838" sldId="256"/>
            <ac:spMk id="50" creationId="{FE95F5F6-DEA1-4A38-915B-FF7B89B6DF43}"/>
          </ac:spMkLst>
        </pc:spChg>
        <pc:spChg chg="mod">
          <ac:chgData name="Patrick Gordon" userId="728d1fb6-f017-43e0-ad15-6679c84bff3d" providerId="ADAL" clId="{D1AAABF7-08A1-42EB-BEB3-F7C00E51CE75}" dt="2020-05-14T13:41:26.662" v="30" actId="1076"/>
          <ac:spMkLst>
            <pc:docMk/>
            <pc:sldMk cId="2071502838" sldId="256"/>
            <ac:spMk id="51" creationId="{A9F19E2C-D0E3-4762-BE2C-05A26476BC96}"/>
          </ac:spMkLst>
        </pc:spChg>
        <pc:spChg chg="add mod">
          <ac:chgData name="Patrick Gordon" userId="728d1fb6-f017-43e0-ad15-6679c84bff3d" providerId="ADAL" clId="{D1AAABF7-08A1-42EB-BEB3-F7C00E51CE75}" dt="2020-05-14T13:42:43.508" v="56" actId="255"/>
          <ac:spMkLst>
            <pc:docMk/>
            <pc:sldMk cId="2071502838" sldId="256"/>
            <ac:spMk id="72" creationId="{808F09EC-15B5-4F0C-B084-188A483BE4D9}"/>
          </ac:spMkLst>
        </pc:spChg>
        <pc:spChg chg="add mod">
          <ac:chgData name="Patrick Gordon" userId="728d1fb6-f017-43e0-ad15-6679c84bff3d" providerId="ADAL" clId="{D1AAABF7-08A1-42EB-BEB3-F7C00E51CE75}" dt="2020-05-14T13:43:01.767" v="59" actId="14100"/>
          <ac:spMkLst>
            <pc:docMk/>
            <pc:sldMk cId="2071502838" sldId="256"/>
            <ac:spMk id="74" creationId="{23214950-97FB-4CE1-BA2B-A84252AC2F65}"/>
          </ac:spMkLst>
        </pc:spChg>
        <pc:spChg chg="mod">
          <ac:chgData name="Patrick Gordon" userId="728d1fb6-f017-43e0-ad15-6679c84bff3d" providerId="ADAL" clId="{D1AAABF7-08A1-42EB-BEB3-F7C00E51CE75}" dt="2020-05-14T13:41:18.971" v="29" actId="1076"/>
          <ac:spMkLst>
            <pc:docMk/>
            <pc:sldMk cId="2071502838" sldId="256"/>
            <ac:spMk id="87" creationId="{0862FA29-976F-4B88-83E3-4E3EBE18DF50}"/>
          </ac:spMkLst>
        </pc:spChg>
        <pc:spChg chg="mod">
          <ac:chgData name="Patrick Gordon" userId="728d1fb6-f017-43e0-ad15-6679c84bff3d" providerId="ADAL" clId="{D1AAABF7-08A1-42EB-BEB3-F7C00E51CE75}" dt="2020-05-14T13:42:11.102" v="39" actId="1076"/>
          <ac:spMkLst>
            <pc:docMk/>
            <pc:sldMk cId="2071502838" sldId="256"/>
            <ac:spMk id="88" creationId="{A768A79F-91EE-4464-811D-8B4DF0760532}"/>
          </ac:spMkLst>
        </pc:spChg>
        <pc:spChg chg="mod">
          <ac:chgData name="Patrick Gordon" userId="728d1fb6-f017-43e0-ad15-6679c84bff3d" providerId="ADAL" clId="{D1AAABF7-08A1-42EB-BEB3-F7C00E51CE75}" dt="2020-05-14T13:40:01.038" v="15" actId="14100"/>
          <ac:spMkLst>
            <pc:docMk/>
            <pc:sldMk cId="2071502838" sldId="256"/>
            <ac:spMk id="98" creationId="{F37E8053-1C4A-484C-A445-8D8955E239FC}"/>
          </ac:spMkLst>
        </pc:spChg>
        <pc:spChg chg="mod">
          <ac:chgData name="Patrick Gordon" userId="728d1fb6-f017-43e0-ad15-6679c84bff3d" providerId="ADAL" clId="{D1AAABF7-08A1-42EB-BEB3-F7C00E51CE75}" dt="2020-05-14T13:40:29.726" v="20" actId="14100"/>
          <ac:spMkLst>
            <pc:docMk/>
            <pc:sldMk cId="2071502838" sldId="256"/>
            <ac:spMk id="100" creationId="{6FADC4DD-5412-460B-ABC6-D2CDAE3B9236}"/>
          </ac:spMkLst>
        </pc:spChg>
        <pc:spChg chg="mod">
          <ac:chgData name="Patrick Gordon" userId="728d1fb6-f017-43e0-ad15-6679c84bff3d" providerId="ADAL" clId="{D1AAABF7-08A1-42EB-BEB3-F7C00E51CE75}" dt="2020-05-14T13:41:44.627" v="34" actId="688"/>
          <ac:spMkLst>
            <pc:docMk/>
            <pc:sldMk cId="2071502838" sldId="256"/>
            <ac:spMk id="101" creationId="{68EB28BB-C1AA-44DA-B22A-B06A9047B23D}"/>
          </ac:spMkLst>
        </pc:spChg>
        <pc:spChg chg="mod">
          <ac:chgData name="Patrick Gordon" userId="728d1fb6-f017-43e0-ad15-6679c84bff3d" providerId="ADAL" clId="{D1AAABF7-08A1-42EB-BEB3-F7C00E51CE75}" dt="2020-05-14T13:39:32.882" v="8" actId="1076"/>
          <ac:spMkLst>
            <pc:docMk/>
            <pc:sldMk cId="2071502838" sldId="256"/>
            <ac:spMk id="103" creationId="{9EE453E3-0C3F-45C4-8C87-C745CA77C0C0}"/>
          </ac:spMkLst>
        </pc:spChg>
      </pc:sldChg>
    </pc:docChg>
  </pc:docChgLst>
  <pc:docChgLst>
    <pc:chgData name="Patrick Gordon" userId="728d1fb6-f017-43e0-ad15-6679c84bff3d" providerId="ADAL" clId="{FBC7281E-015A-47F2-AEE4-7761EFCB8AAF}"/>
    <pc:docChg chg="custSel modSld">
      <pc:chgData name="Patrick Gordon" userId="728d1fb6-f017-43e0-ad15-6679c84bff3d" providerId="ADAL" clId="{FBC7281E-015A-47F2-AEE4-7761EFCB8AAF}" dt="2022-11-15T11:18:40.555" v="578" actId="20577"/>
      <pc:docMkLst>
        <pc:docMk/>
      </pc:docMkLst>
      <pc:sldChg chg="modSp mod">
        <pc:chgData name="Patrick Gordon" userId="728d1fb6-f017-43e0-ad15-6679c84bff3d" providerId="ADAL" clId="{FBC7281E-015A-47F2-AEE4-7761EFCB8AAF}" dt="2022-11-15T11:18:40.555" v="578" actId="20577"/>
        <pc:sldMkLst>
          <pc:docMk/>
          <pc:sldMk cId="2071502838" sldId="256"/>
        </pc:sldMkLst>
        <pc:spChg chg="mod">
          <ac:chgData name="Patrick Gordon" userId="728d1fb6-f017-43e0-ad15-6679c84bff3d" providerId="ADAL" clId="{FBC7281E-015A-47F2-AEE4-7761EFCB8AAF}" dt="2022-11-15T11:12:42.459" v="60" actId="20577"/>
          <ac:spMkLst>
            <pc:docMk/>
            <pc:sldMk cId="2071502838" sldId="256"/>
            <ac:spMk id="22" creationId="{1A4CA0EA-A03E-4C52-856A-217106610717}"/>
          </ac:spMkLst>
        </pc:spChg>
        <pc:spChg chg="mod">
          <ac:chgData name="Patrick Gordon" userId="728d1fb6-f017-43e0-ad15-6679c84bff3d" providerId="ADAL" clId="{FBC7281E-015A-47F2-AEE4-7761EFCB8AAF}" dt="2022-11-15T11:12:56.854" v="96" actId="20577"/>
          <ac:spMkLst>
            <pc:docMk/>
            <pc:sldMk cId="2071502838" sldId="256"/>
            <ac:spMk id="23" creationId="{D4A38E1A-87C4-4518-82DE-1518AF9D990E}"/>
          </ac:spMkLst>
        </pc:spChg>
        <pc:spChg chg="mod">
          <ac:chgData name="Patrick Gordon" userId="728d1fb6-f017-43e0-ad15-6679c84bff3d" providerId="ADAL" clId="{FBC7281E-015A-47F2-AEE4-7761EFCB8AAF}" dt="2022-11-15T11:13:24.317" v="155" actId="14100"/>
          <ac:spMkLst>
            <pc:docMk/>
            <pc:sldMk cId="2071502838" sldId="256"/>
            <ac:spMk id="24" creationId="{7A92F880-A2B5-4F9E-9FBD-F17CA316C8F7}"/>
          </ac:spMkLst>
        </pc:spChg>
        <pc:spChg chg="mod">
          <ac:chgData name="Patrick Gordon" userId="728d1fb6-f017-43e0-ad15-6679c84bff3d" providerId="ADAL" clId="{FBC7281E-015A-47F2-AEE4-7761EFCB8AAF}" dt="2022-11-15T11:13:50.318" v="209" actId="14100"/>
          <ac:spMkLst>
            <pc:docMk/>
            <pc:sldMk cId="2071502838" sldId="256"/>
            <ac:spMk id="25" creationId="{EB43FC64-4F24-4EE7-A34D-225AD69C6A5C}"/>
          </ac:spMkLst>
        </pc:spChg>
        <pc:spChg chg="mod">
          <ac:chgData name="Patrick Gordon" userId="728d1fb6-f017-43e0-ad15-6679c84bff3d" providerId="ADAL" clId="{FBC7281E-015A-47F2-AEE4-7761EFCB8AAF}" dt="2022-11-15T11:14:12.615" v="216" actId="20577"/>
          <ac:spMkLst>
            <pc:docMk/>
            <pc:sldMk cId="2071502838" sldId="256"/>
            <ac:spMk id="26" creationId="{968C3AFA-E3F3-43C4-950E-F5F12FD8A26F}"/>
          </ac:spMkLst>
        </pc:spChg>
        <pc:spChg chg="mod">
          <ac:chgData name="Patrick Gordon" userId="728d1fb6-f017-43e0-ad15-6679c84bff3d" providerId="ADAL" clId="{FBC7281E-015A-47F2-AEE4-7761EFCB8AAF}" dt="2022-11-15T11:14:34.782" v="236" actId="20577"/>
          <ac:spMkLst>
            <pc:docMk/>
            <pc:sldMk cId="2071502838" sldId="256"/>
            <ac:spMk id="27" creationId="{C6D5E6C6-158F-4FEE-B22B-60808DB95D20}"/>
          </ac:spMkLst>
        </pc:spChg>
        <pc:spChg chg="mod">
          <ac:chgData name="Patrick Gordon" userId="728d1fb6-f017-43e0-ad15-6679c84bff3d" providerId="ADAL" clId="{FBC7281E-015A-47F2-AEE4-7761EFCB8AAF}" dt="2022-11-15T11:14:55.509" v="266" actId="20577"/>
          <ac:spMkLst>
            <pc:docMk/>
            <pc:sldMk cId="2071502838" sldId="256"/>
            <ac:spMk id="28" creationId="{A907CCEC-8247-4B0F-BB0E-A49871049D63}"/>
          </ac:spMkLst>
        </pc:spChg>
        <pc:spChg chg="mod">
          <ac:chgData name="Patrick Gordon" userId="728d1fb6-f017-43e0-ad15-6679c84bff3d" providerId="ADAL" clId="{FBC7281E-015A-47F2-AEE4-7761EFCB8AAF}" dt="2022-11-15T11:15:57.346" v="364" actId="20577"/>
          <ac:spMkLst>
            <pc:docMk/>
            <pc:sldMk cId="2071502838" sldId="256"/>
            <ac:spMk id="29" creationId="{95BC04C2-339D-4DD9-BD0F-65CF6AEBDF16}"/>
          </ac:spMkLst>
        </pc:spChg>
        <pc:spChg chg="mod">
          <ac:chgData name="Patrick Gordon" userId="728d1fb6-f017-43e0-ad15-6679c84bff3d" providerId="ADAL" clId="{FBC7281E-015A-47F2-AEE4-7761EFCB8AAF}" dt="2022-11-15T11:16:14.341" v="409" actId="20577"/>
          <ac:spMkLst>
            <pc:docMk/>
            <pc:sldMk cId="2071502838" sldId="256"/>
            <ac:spMk id="30" creationId="{B35D74C2-017F-4CA7-BBBF-99D2BEDFA29C}"/>
          </ac:spMkLst>
        </pc:spChg>
        <pc:spChg chg="mod">
          <ac:chgData name="Patrick Gordon" userId="728d1fb6-f017-43e0-ad15-6679c84bff3d" providerId="ADAL" clId="{FBC7281E-015A-47F2-AEE4-7761EFCB8AAF}" dt="2022-11-15T11:12:23.025" v="33" actId="313"/>
          <ac:spMkLst>
            <pc:docMk/>
            <pc:sldMk cId="2071502838" sldId="256"/>
            <ac:spMk id="36" creationId="{330108F7-F34C-417B-9275-44C9D1F2C4AE}"/>
          </ac:spMkLst>
        </pc:spChg>
        <pc:spChg chg="mod">
          <ac:chgData name="Patrick Gordon" userId="728d1fb6-f017-43e0-ad15-6679c84bff3d" providerId="ADAL" clId="{FBC7281E-015A-47F2-AEE4-7761EFCB8AAF}" dt="2022-11-15T11:18:40.555" v="578" actId="20577"/>
          <ac:spMkLst>
            <pc:docMk/>
            <pc:sldMk cId="2071502838" sldId="256"/>
            <ac:spMk id="76" creationId="{AD7E5941-FD46-4B58-8A2A-0B182D701027}"/>
          </ac:spMkLst>
        </pc:spChg>
        <pc:spChg chg="mod">
          <ac:chgData name="Patrick Gordon" userId="728d1fb6-f017-43e0-ad15-6679c84bff3d" providerId="ADAL" clId="{FBC7281E-015A-47F2-AEE4-7761EFCB8AAF}" dt="2022-11-15T11:18:07.350" v="554" actId="20577"/>
          <ac:spMkLst>
            <pc:docMk/>
            <pc:sldMk cId="2071502838" sldId="256"/>
            <ac:spMk id="77" creationId="{652A8950-4EF5-4FA6-AD67-6066EE7D09BD}"/>
          </ac:spMkLst>
        </pc:spChg>
      </pc:sldChg>
    </pc:docChg>
  </pc:docChgLst>
  <pc:docChgLst>
    <pc:chgData name="Patrick Gordon" userId="7d2d758a-fd69-4672-adae-dc6113b7d026" providerId="ADAL" clId="{EBEC3CE5-353E-47D7-90BF-4AA948B0E23B}"/>
    <pc:docChg chg="undo custSel modSld">
      <pc:chgData name="Patrick Gordon" userId="7d2d758a-fd69-4672-adae-dc6113b7d026" providerId="ADAL" clId="{EBEC3CE5-353E-47D7-90BF-4AA948B0E23B}" dt="2023-11-13T11:07:25.159" v="185" actId="20577"/>
      <pc:docMkLst>
        <pc:docMk/>
      </pc:docMkLst>
      <pc:sldChg chg="modSp mod">
        <pc:chgData name="Patrick Gordon" userId="7d2d758a-fd69-4672-adae-dc6113b7d026" providerId="ADAL" clId="{EBEC3CE5-353E-47D7-90BF-4AA948B0E23B}" dt="2023-11-13T11:07:25.159" v="185" actId="20577"/>
        <pc:sldMkLst>
          <pc:docMk/>
          <pc:sldMk cId="2071502838" sldId="256"/>
        </pc:sldMkLst>
        <pc:spChg chg="mod">
          <ac:chgData name="Patrick Gordon" userId="7d2d758a-fd69-4672-adae-dc6113b7d026" providerId="ADAL" clId="{EBEC3CE5-353E-47D7-90BF-4AA948B0E23B}" dt="2023-11-13T11:07:25.159" v="185" actId="20577"/>
          <ac:spMkLst>
            <pc:docMk/>
            <pc:sldMk cId="2071502838" sldId="256"/>
            <ac:spMk id="29" creationId="{95BC04C2-339D-4DD9-BD0F-65CF6AEBDF16}"/>
          </ac:spMkLst>
        </pc:spChg>
        <pc:spChg chg="mod">
          <ac:chgData name="Patrick Gordon" userId="7d2d758a-fd69-4672-adae-dc6113b7d026" providerId="ADAL" clId="{EBEC3CE5-353E-47D7-90BF-4AA948B0E23B}" dt="2023-11-13T10:49:25.503" v="173" actId="20577"/>
          <ac:spMkLst>
            <pc:docMk/>
            <pc:sldMk cId="2071502838" sldId="256"/>
            <ac:spMk id="30" creationId="{B35D74C2-017F-4CA7-BBBF-99D2BEDFA29C}"/>
          </ac:spMkLst>
        </pc:spChg>
        <pc:spChg chg="mod">
          <ac:chgData name="Patrick Gordon" userId="7d2d758a-fd69-4672-adae-dc6113b7d026" providerId="ADAL" clId="{EBEC3CE5-353E-47D7-90BF-4AA948B0E23B}" dt="2023-05-09T08:31:57.912" v="7" actId="1076"/>
          <ac:spMkLst>
            <pc:docMk/>
            <pc:sldMk cId="2071502838" sldId="256"/>
            <ac:spMk id="73" creationId="{BF970816-CECE-4929-904B-336F32F569B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EED71-863F-43A2-AC58-75235CCF3C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CC42C8-AFB3-4E79-ACC6-39D586C2C1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EFEA4-99C4-4498-BE98-95FD92D72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3A54-BF28-478C-AF0A-E30457742F2F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D884F-0E1C-4837-9405-7389DFC98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989095-0265-4D7C-839F-E8B89A305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CA5-D547-4E2B-8401-E25DD3AEC5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787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24B5D-E8C1-4CA6-A176-66A15D9E4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449D68-5C44-42F3-9E95-DF5351ACE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194DA5-DFEE-45D9-811E-C2FBB4AB9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3A54-BF28-478C-AF0A-E30457742F2F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60608-8775-4756-8CDC-3A2F9750E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D4D682-35CA-4EDB-B02E-D36EAE3BB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CA5-D547-4E2B-8401-E25DD3AEC5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122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F791F3-6000-4D61-8342-4B8E18492C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CDFC6B-5909-4ED4-BDC7-8D1CF1F43F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E525E-231C-4CB5-A73D-75F4C56BF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3A54-BF28-478C-AF0A-E30457742F2F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A2A9E9-D7E6-4105-9773-3EF78738F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49B4C3-B757-4A94-975B-70160741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CA5-D547-4E2B-8401-E25DD3AEC5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29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854FD-BA1C-4F27-A236-35E2BC8DF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FF1E0-328A-45D6-87C8-71EDE40591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BA14DC-30C9-4B69-A774-3F39A4AED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3A54-BF28-478C-AF0A-E30457742F2F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BA315-2D74-4B70-8B43-34057F399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12C9E-CF29-47F1-9B04-CECF7056A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CA5-D547-4E2B-8401-E25DD3AEC5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866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C6FB0-284E-4571-8065-554CC3FA2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21A286-50A9-4D0A-BACF-8E26EBF49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36672-3A47-4CF5-8CAE-6CC4B45F6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3A54-BF28-478C-AF0A-E30457742F2F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A7C0F-4B10-4CDE-B6A7-F9563B8CC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82EB9C-0B64-4B72-A797-F75D8790B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CA5-D547-4E2B-8401-E25DD3AEC5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695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FD5B0-B9CD-45C0-996B-541F6845B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294B9A-D5EF-41B1-9A72-C530073E7B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021CDE-5382-4ABB-BB5E-BB619AEE49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0ACDDC-BDA7-414D-BE64-33A87EA39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3A54-BF28-478C-AF0A-E30457742F2F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E230E2-B707-49F1-A777-3E609D596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DD8D79-DB85-4BAC-AD51-D158B4BAF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CA5-D547-4E2B-8401-E25DD3AEC5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592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49A76-5E47-4B15-8BE1-A9D1E8170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41A52F-37AD-4DC1-B5F4-B549CB1FD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2559A0-8AD4-460E-81AA-2ABF567A4A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0F4DDF-1F7B-4FD3-9013-B59DADABDF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47B1F5-D3D8-45F9-9EF0-26891DA18B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391964-9CB6-49A0-BD30-D5141B5F0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3A54-BF28-478C-AF0A-E30457742F2F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63AAC3-4E8B-4938-9C45-CE7DCCE9B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DEE9E3-5D82-4AA2-A16B-F4343F94C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CA5-D547-4E2B-8401-E25DD3AEC5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371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AE8F8-2179-417C-A38F-9D362D9C5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4E8F53-CE4B-40AD-B6C3-275798953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3A54-BF28-478C-AF0A-E30457742F2F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D007D2-3BCE-4B23-8219-DB3742810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46E577-FA47-40B1-A030-CC673923C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CA5-D547-4E2B-8401-E25DD3AEC5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101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A8EB86-E073-4297-8B5A-6AC4F955B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3A54-BF28-478C-AF0A-E30457742F2F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F8F8C3-9845-4F8F-B616-6EB0CCD28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BE5BFB-86E0-43D1-BD5C-E634ED4D2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CA5-D547-4E2B-8401-E25DD3AEC5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699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88732-6C00-48B5-A4EA-24F61B99F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BDB039-69B6-46CD-9068-3CE0BCB39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5BCD9-E7DD-48E7-875B-4E47DA5821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EC20B0-15C5-4E7C-905D-032CF5D3A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3A54-BF28-478C-AF0A-E30457742F2F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1AE6ED-8BB6-48FE-8CAD-429779D95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37910-AE20-4B86-BD22-689106240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CA5-D547-4E2B-8401-E25DD3AEC5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318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D43BD-187C-44CF-B1F5-D4D4F05B0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1985B4-D9EB-43ED-AF13-AA595255F0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20F71-3755-41CA-83F3-D4C784F5B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8C5FF4-2829-42FC-A9C3-174B92666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3A54-BF28-478C-AF0A-E30457742F2F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576981-BBA4-421E-B906-07678FF55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43211C-CAD0-4007-AC1A-D29F34BB5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CA5-D547-4E2B-8401-E25DD3AEC5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104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46C16C-BA3D-47F1-83B9-ECD66D9C5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B75B06-9148-470A-8A03-31B6F3E26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D5CAB-E8E8-4FBF-B269-C6A476D422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A3A54-BF28-478C-AF0A-E30457742F2F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0A870-45ED-45DE-8097-CA84387838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EC106-73D0-4ACD-8CAD-4904A6EDC2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38CA5-D547-4E2B-8401-E25DD3AEC5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424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CC188618-ED1C-4612-BD4E-61B81E96126A}"/>
              </a:ext>
            </a:extLst>
          </p:cNvPr>
          <p:cNvSpPr/>
          <p:nvPr/>
        </p:nvSpPr>
        <p:spPr>
          <a:xfrm>
            <a:off x="4624251" y="121920"/>
            <a:ext cx="2943498" cy="2943497"/>
          </a:xfrm>
          <a:custGeom>
            <a:avLst/>
            <a:gdLst>
              <a:gd name="connsiteX0" fmla="*/ 1776549 w 2943498"/>
              <a:gd name="connsiteY0" fmla="*/ 34834 h 2943497"/>
              <a:gd name="connsiteX1" fmla="*/ 2011680 w 2943498"/>
              <a:gd name="connsiteY1" fmla="*/ 0 h 2943497"/>
              <a:gd name="connsiteX2" fmla="*/ 2403566 w 2943498"/>
              <a:gd name="connsiteY2" fmla="*/ 357051 h 2943497"/>
              <a:gd name="connsiteX3" fmla="*/ 2656115 w 2943498"/>
              <a:gd name="connsiteY3" fmla="*/ 783771 h 2943497"/>
              <a:gd name="connsiteX4" fmla="*/ 2812869 w 2943498"/>
              <a:gd name="connsiteY4" fmla="*/ 1227909 h 2943497"/>
              <a:gd name="connsiteX5" fmla="*/ 2943498 w 2943498"/>
              <a:gd name="connsiteY5" fmla="*/ 1741714 h 2943497"/>
              <a:gd name="connsiteX6" fmla="*/ 2873829 w 2943498"/>
              <a:gd name="connsiteY6" fmla="*/ 2142309 h 2943497"/>
              <a:gd name="connsiteX7" fmla="*/ 2656115 w 2943498"/>
              <a:gd name="connsiteY7" fmla="*/ 2647406 h 2943497"/>
              <a:gd name="connsiteX8" fmla="*/ 2447109 w 2943498"/>
              <a:gd name="connsiteY8" fmla="*/ 2943497 h 2943497"/>
              <a:gd name="connsiteX9" fmla="*/ 0 w 2943498"/>
              <a:gd name="connsiteY9" fmla="*/ 2908663 h 2943497"/>
              <a:gd name="connsiteX10" fmla="*/ 139338 w 2943498"/>
              <a:gd name="connsiteY10" fmla="*/ 2429691 h 2943497"/>
              <a:gd name="connsiteX11" fmla="*/ 783772 w 2943498"/>
              <a:gd name="connsiteY11" fmla="*/ 2055223 h 2943497"/>
              <a:gd name="connsiteX12" fmla="*/ 1254035 w 2943498"/>
              <a:gd name="connsiteY12" fmla="*/ 1645920 h 2943497"/>
              <a:gd name="connsiteX13" fmla="*/ 1410789 w 2943498"/>
              <a:gd name="connsiteY13" fmla="*/ 1349829 h 2943497"/>
              <a:gd name="connsiteX14" fmla="*/ 1776549 w 2943498"/>
              <a:gd name="connsiteY14" fmla="*/ 34834 h 294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3498" h="2943497">
                <a:moveTo>
                  <a:pt x="1776549" y="34834"/>
                </a:moveTo>
                <a:lnTo>
                  <a:pt x="2011680" y="0"/>
                </a:lnTo>
                <a:lnTo>
                  <a:pt x="2403566" y="357051"/>
                </a:lnTo>
                <a:lnTo>
                  <a:pt x="2656115" y="783771"/>
                </a:lnTo>
                <a:lnTo>
                  <a:pt x="2812869" y="1227909"/>
                </a:lnTo>
                <a:lnTo>
                  <a:pt x="2943498" y="1741714"/>
                </a:lnTo>
                <a:lnTo>
                  <a:pt x="2873829" y="2142309"/>
                </a:lnTo>
                <a:lnTo>
                  <a:pt x="2656115" y="2647406"/>
                </a:lnTo>
                <a:lnTo>
                  <a:pt x="2447109" y="2943497"/>
                </a:lnTo>
                <a:lnTo>
                  <a:pt x="0" y="2908663"/>
                </a:lnTo>
                <a:lnTo>
                  <a:pt x="139338" y="2429691"/>
                </a:lnTo>
                <a:lnTo>
                  <a:pt x="783772" y="2055223"/>
                </a:lnTo>
                <a:lnTo>
                  <a:pt x="1254035" y="1645920"/>
                </a:lnTo>
                <a:lnTo>
                  <a:pt x="1410789" y="1349829"/>
                </a:lnTo>
                <a:lnTo>
                  <a:pt x="1776549" y="34834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0707FD43-6647-4C16-8807-46F2C7A1C437}"/>
              </a:ext>
            </a:extLst>
          </p:cNvPr>
          <p:cNvSpPr/>
          <p:nvPr/>
        </p:nvSpPr>
        <p:spPr>
          <a:xfrm>
            <a:off x="4615543" y="2943497"/>
            <a:ext cx="2464526" cy="1079863"/>
          </a:xfrm>
          <a:custGeom>
            <a:avLst/>
            <a:gdLst>
              <a:gd name="connsiteX0" fmla="*/ 165463 w 2464526"/>
              <a:gd name="connsiteY0" fmla="*/ 1071154 h 1079863"/>
              <a:gd name="connsiteX1" fmla="*/ 1907177 w 2464526"/>
              <a:gd name="connsiteY1" fmla="*/ 1079863 h 1079863"/>
              <a:gd name="connsiteX2" fmla="*/ 2072640 w 2464526"/>
              <a:gd name="connsiteY2" fmla="*/ 574766 h 1079863"/>
              <a:gd name="connsiteX3" fmla="*/ 2464526 w 2464526"/>
              <a:gd name="connsiteY3" fmla="*/ 60960 h 1079863"/>
              <a:gd name="connsiteX4" fmla="*/ 0 w 2464526"/>
              <a:gd name="connsiteY4" fmla="*/ 0 h 1079863"/>
              <a:gd name="connsiteX5" fmla="*/ 165463 w 2464526"/>
              <a:gd name="connsiteY5" fmla="*/ 1071154 h 107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4526" h="1079863">
                <a:moveTo>
                  <a:pt x="165463" y="1071154"/>
                </a:moveTo>
                <a:lnTo>
                  <a:pt x="1907177" y="1079863"/>
                </a:lnTo>
                <a:lnTo>
                  <a:pt x="2072640" y="574766"/>
                </a:lnTo>
                <a:lnTo>
                  <a:pt x="2464526" y="60960"/>
                </a:lnTo>
                <a:lnTo>
                  <a:pt x="0" y="0"/>
                </a:lnTo>
                <a:lnTo>
                  <a:pt x="165463" y="1071154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DEBA651-9BF6-4482-B34E-A9D219B7F3AA}"/>
              </a:ext>
            </a:extLst>
          </p:cNvPr>
          <p:cNvSpPr/>
          <p:nvPr/>
        </p:nvSpPr>
        <p:spPr>
          <a:xfrm>
            <a:off x="2030819" y="5390707"/>
            <a:ext cx="6198781" cy="935665"/>
          </a:xfrm>
          <a:custGeom>
            <a:avLst/>
            <a:gdLst>
              <a:gd name="connsiteX0" fmla="*/ 6198781 w 6198781"/>
              <a:gd name="connsiteY0" fmla="*/ 935665 h 935665"/>
              <a:gd name="connsiteX1" fmla="*/ 0 w 6198781"/>
              <a:gd name="connsiteY1" fmla="*/ 882502 h 935665"/>
              <a:gd name="connsiteX2" fmla="*/ 1488558 w 6198781"/>
              <a:gd name="connsiteY2" fmla="*/ 425302 h 935665"/>
              <a:gd name="connsiteX3" fmla="*/ 1956390 w 6198781"/>
              <a:gd name="connsiteY3" fmla="*/ 31898 h 935665"/>
              <a:gd name="connsiteX4" fmla="*/ 4720855 w 6198781"/>
              <a:gd name="connsiteY4" fmla="*/ 0 h 935665"/>
              <a:gd name="connsiteX5" fmla="*/ 5337544 w 6198781"/>
              <a:gd name="connsiteY5" fmla="*/ 489098 h 935665"/>
              <a:gd name="connsiteX6" fmla="*/ 6198781 w 6198781"/>
              <a:gd name="connsiteY6" fmla="*/ 935665 h 935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98781" h="935665">
                <a:moveTo>
                  <a:pt x="6198781" y="935665"/>
                </a:moveTo>
                <a:lnTo>
                  <a:pt x="0" y="882502"/>
                </a:lnTo>
                <a:lnTo>
                  <a:pt x="1488558" y="425302"/>
                </a:lnTo>
                <a:lnTo>
                  <a:pt x="1956390" y="31898"/>
                </a:lnTo>
                <a:lnTo>
                  <a:pt x="4720855" y="0"/>
                </a:lnTo>
                <a:lnTo>
                  <a:pt x="5337544" y="489098"/>
                </a:lnTo>
                <a:lnTo>
                  <a:pt x="6198781" y="935665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BF970816-CECE-4929-904B-336F32F569BE}"/>
              </a:ext>
            </a:extLst>
          </p:cNvPr>
          <p:cNvSpPr/>
          <p:nvPr/>
        </p:nvSpPr>
        <p:spPr>
          <a:xfrm>
            <a:off x="3955312" y="3987209"/>
            <a:ext cx="2828260" cy="1435396"/>
          </a:xfrm>
          <a:custGeom>
            <a:avLst/>
            <a:gdLst>
              <a:gd name="connsiteX0" fmla="*/ 202018 w 2828260"/>
              <a:gd name="connsiteY0" fmla="*/ 0 h 1435396"/>
              <a:gd name="connsiteX1" fmla="*/ 2562446 w 2828260"/>
              <a:gd name="connsiteY1" fmla="*/ 21265 h 1435396"/>
              <a:gd name="connsiteX2" fmla="*/ 2541181 w 2828260"/>
              <a:gd name="connsiteY2" fmla="*/ 616689 h 1435396"/>
              <a:gd name="connsiteX3" fmla="*/ 2828260 w 2828260"/>
              <a:gd name="connsiteY3" fmla="*/ 1414131 h 1435396"/>
              <a:gd name="connsiteX4" fmla="*/ 0 w 2828260"/>
              <a:gd name="connsiteY4" fmla="*/ 1435396 h 1435396"/>
              <a:gd name="connsiteX5" fmla="*/ 255181 w 2828260"/>
              <a:gd name="connsiteY5" fmla="*/ 882503 h 1435396"/>
              <a:gd name="connsiteX6" fmla="*/ 265814 w 2828260"/>
              <a:gd name="connsiteY6" fmla="*/ 393405 h 1435396"/>
              <a:gd name="connsiteX7" fmla="*/ 202018 w 2828260"/>
              <a:gd name="connsiteY7" fmla="*/ 0 h 1435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28260" h="1435396">
                <a:moveTo>
                  <a:pt x="202018" y="0"/>
                </a:moveTo>
                <a:lnTo>
                  <a:pt x="2562446" y="21265"/>
                </a:lnTo>
                <a:lnTo>
                  <a:pt x="2541181" y="616689"/>
                </a:lnTo>
                <a:lnTo>
                  <a:pt x="2828260" y="1414131"/>
                </a:lnTo>
                <a:lnTo>
                  <a:pt x="0" y="1435396"/>
                </a:lnTo>
                <a:lnTo>
                  <a:pt x="255181" y="882503"/>
                </a:lnTo>
                <a:lnTo>
                  <a:pt x="265814" y="393405"/>
                </a:lnTo>
                <a:lnTo>
                  <a:pt x="202018" y="0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AD030693-19C9-424E-8537-33E259252F0A}"/>
              </a:ext>
            </a:extLst>
          </p:cNvPr>
          <p:cNvSpPr/>
          <p:nvPr/>
        </p:nvSpPr>
        <p:spPr>
          <a:xfrm>
            <a:off x="4976037" y="116958"/>
            <a:ext cx="1658679" cy="1743740"/>
          </a:xfrm>
          <a:custGeom>
            <a:avLst/>
            <a:gdLst>
              <a:gd name="connsiteX0" fmla="*/ 0 w 1658679"/>
              <a:gd name="connsiteY0" fmla="*/ 0 h 1743740"/>
              <a:gd name="connsiteX1" fmla="*/ 1658679 w 1658679"/>
              <a:gd name="connsiteY1" fmla="*/ 0 h 1743740"/>
              <a:gd name="connsiteX2" fmla="*/ 1233377 w 1658679"/>
              <a:gd name="connsiteY2" fmla="*/ 1743740 h 1743740"/>
              <a:gd name="connsiteX3" fmla="*/ 723014 w 1658679"/>
              <a:gd name="connsiteY3" fmla="*/ 457200 h 1743740"/>
              <a:gd name="connsiteX4" fmla="*/ 435935 w 1658679"/>
              <a:gd name="connsiteY4" fmla="*/ 170121 h 1743740"/>
              <a:gd name="connsiteX5" fmla="*/ 106326 w 1658679"/>
              <a:gd name="connsiteY5" fmla="*/ 10633 h 174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8679" h="1743740">
                <a:moveTo>
                  <a:pt x="0" y="0"/>
                </a:moveTo>
                <a:lnTo>
                  <a:pt x="1658679" y="0"/>
                </a:lnTo>
                <a:lnTo>
                  <a:pt x="1233377" y="1743740"/>
                </a:lnTo>
                <a:lnTo>
                  <a:pt x="723014" y="457200"/>
                </a:lnTo>
                <a:lnTo>
                  <a:pt x="435935" y="170121"/>
                </a:lnTo>
                <a:lnTo>
                  <a:pt x="106326" y="10633"/>
                </a:lnTo>
              </a:path>
            </a:pathLst>
          </a:cu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175586B9-FD55-4A55-A945-BD3D5FD0A49F}"/>
              </a:ext>
            </a:extLst>
          </p:cNvPr>
          <p:cNvSpPr/>
          <p:nvPr/>
        </p:nvSpPr>
        <p:spPr>
          <a:xfrm>
            <a:off x="3763617" y="112542"/>
            <a:ext cx="2332383" cy="3876362"/>
          </a:xfrm>
          <a:prstGeom prst="arc">
            <a:avLst>
              <a:gd name="adj1" fmla="val 16200000"/>
              <a:gd name="adj2" fmla="val 19620011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E8268C50-0D7C-4374-8251-391BED0F6682}"/>
              </a:ext>
            </a:extLst>
          </p:cNvPr>
          <p:cNvSpPr/>
          <p:nvPr/>
        </p:nvSpPr>
        <p:spPr>
          <a:xfrm>
            <a:off x="4264252" y="-134144"/>
            <a:ext cx="3389395" cy="5786913"/>
          </a:xfrm>
          <a:prstGeom prst="arc">
            <a:avLst>
              <a:gd name="adj1" fmla="val 17025210"/>
              <a:gd name="adj2" fmla="val 18956351"/>
            </a:avLst>
          </a:prstGeom>
          <a:noFill/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EA9C91B0-9EB2-4658-BDC2-4A7ACFF1D62C}"/>
              </a:ext>
            </a:extLst>
          </p:cNvPr>
          <p:cNvSpPr/>
          <p:nvPr/>
        </p:nvSpPr>
        <p:spPr>
          <a:xfrm rot="4048266">
            <a:off x="3853537" y="47103"/>
            <a:ext cx="3392702" cy="4089668"/>
          </a:xfrm>
          <a:prstGeom prst="arc">
            <a:avLst>
              <a:gd name="adj1" fmla="val 16200000"/>
              <a:gd name="adj2" fmla="val 19501387"/>
            </a:avLst>
          </a:prstGeom>
          <a:noFill/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30119BD6-E36E-460A-8194-1F1D5AC08354}"/>
              </a:ext>
            </a:extLst>
          </p:cNvPr>
          <p:cNvSpPr/>
          <p:nvPr/>
        </p:nvSpPr>
        <p:spPr>
          <a:xfrm rot="3882559">
            <a:off x="3822111" y="314143"/>
            <a:ext cx="1161151" cy="3554849"/>
          </a:xfrm>
          <a:prstGeom prst="arc">
            <a:avLst>
              <a:gd name="adj1" fmla="val 16200000"/>
              <a:gd name="adj2" fmla="val 20758932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318072CD-42D0-4E14-8903-E08659B476EE}"/>
              </a:ext>
            </a:extLst>
          </p:cNvPr>
          <p:cNvSpPr/>
          <p:nvPr/>
        </p:nvSpPr>
        <p:spPr>
          <a:xfrm rot="11841003">
            <a:off x="4153220" y="2301918"/>
            <a:ext cx="2589940" cy="2882442"/>
          </a:xfrm>
          <a:prstGeom prst="arc">
            <a:avLst>
              <a:gd name="adj1" fmla="val 19197324"/>
              <a:gd name="adj2" fmla="val 2727748"/>
            </a:avLst>
          </a:prstGeom>
          <a:solidFill>
            <a:srgbClr val="66CCFF"/>
          </a:solidFill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A2B60C16-7DBD-4257-A1AA-86CC4DCEADDB}"/>
              </a:ext>
            </a:extLst>
          </p:cNvPr>
          <p:cNvSpPr/>
          <p:nvPr/>
        </p:nvSpPr>
        <p:spPr>
          <a:xfrm rot="11841003">
            <a:off x="6509280" y="2727426"/>
            <a:ext cx="2386292" cy="2913042"/>
          </a:xfrm>
          <a:prstGeom prst="arc">
            <a:avLst>
              <a:gd name="adj1" fmla="val 18601262"/>
              <a:gd name="adj2" fmla="val 2727748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006DE628-901E-446B-A7AF-4823EA93E540}"/>
              </a:ext>
            </a:extLst>
          </p:cNvPr>
          <p:cNvSpPr/>
          <p:nvPr/>
        </p:nvSpPr>
        <p:spPr>
          <a:xfrm rot="10393799">
            <a:off x="6565357" y="3551161"/>
            <a:ext cx="2268351" cy="2320123"/>
          </a:xfrm>
          <a:prstGeom prst="arc">
            <a:avLst>
              <a:gd name="adj1" fmla="val 17953293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59F53CD2-D967-465A-8603-F27373A4DAA2}"/>
              </a:ext>
            </a:extLst>
          </p:cNvPr>
          <p:cNvSpPr/>
          <p:nvPr/>
        </p:nvSpPr>
        <p:spPr>
          <a:xfrm rot="7586863">
            <a:off x="6980627" y="3950994"/>
            <a:ext cx="503583" cy="3016072"/>
          </a:xfrm>
          <a:prstGeom prst="arc">
            <a:avLst>
              <a:gd name="adj1" fmla="val 16608206"/>
              <a:gd name="adj2" fmla="val 19548888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974C70FE-C921-446D-9C59-A89D9D0B4363}"/>
              </a:ext>
            </a:extLst>
          </p:cNvPr>
          <p:cNvSpPr/>
          <p:nvPr/>
        </p:nvSpPr>
        <p:spPr>
          <a:xfrm rot="3699608">
            <a:off x="1168182" y="2972506"/>
            <a:ext cx="3241270" cy="2760764"/>
          </a:xfrm>
          <a:prstGeom prst="arc">
            <a:avLst>
              <a:gd name="adj1" fmla="val 17641476"/>
              <a:gd name="adj2" fmla="val 21455012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3E4B4ACD-D677-4D37-833C-598808E3D7A2}"/>
              </a:ext>
            </a:extLst>
          </p:cNvPr>
          <p:cNvSpPr/>
          <p:nvPr/>
        </p:nvSpPr>
        <p:spPr>
          <a:xfrm rot="4526836">
            <a:off x="2130999" y="4446794"/>
            <a:ext cx="503583" cy="2953412"/>
          </a:xfrm>
          <a:prstGeom prst="arc">
            <a:avLst>
              <a:gd name="adj1" fmla="val 16553298"/>
              <a:gd name="adj2" fmla="val 3624892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732774C-DED7-4BE0-BF3D-E380BF674383}"/>
              </a:ext>
            </a:extLst>
          </p:cNvPr>
          <p:cNvCxnSpPr>
            <a:cxnSpLocks/>
          </p:cNvCxnSpPr>
          <p:nvPr/>
        </p:nvCxnSpPr>
        <p:spPr>
          <a:xfrm>
            <a:off x="5506865" y="2137902"/>
            <a:ext cx="19691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B9F31F-49BB-443E-9016-36C5346E807E}"/>
              </a:ext>
            </a:extLst>
          </p:cNvPr>
          <p:cNvCxnSpPr/>
          <p:nvPr/>
        </p:nvCxnSpPr>
        <p:spPr>
          <a:xfrm>
            <a:off x="4103373" y="4118683"/>
            <a:ext cx="23704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A4CA0EA-A03E-4C52-856A-217106610717}"/>
              </a:ext>
            </a:extLst>
          </p:cNvPr>
          <p:cNvSpPr txBox="1"/>
          <p:nvPr/>
        </p:nvSpPr>
        <p:spPr>
          <a:xfrm>
            <a:off x="5815374" y="268256"/>
            <a:ext cx="984436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7:1 Human habits, carbon footprint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A38E1A-87C4-4518-82DE-1518AF9D990E}"/>
              </a:ext>
            </a:extLst>
          </p:cNvPr>
          <p:cNvSpPr txBox="1"/>
          <p:nvPr/>
        </p:nvSpPr>
        <p:spPr>
          <a:xfrm>
            <a:off x="6152000" y="1041524"/>
            <a:ext cx="104174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7:2 Recycling, Fast Fashion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A92F880-A2B5-4F9E-9FBD-F17CA316C8F7}"/>
              </a:ext>
            </a:extLst>
          </p:cNvPr>
          <p:cNvSpPr txBox="1"/>
          <p:nvPr/>
        </p:nvSpPr>
        <p:spPr>
          <a:xfrm>
            <a:off x="6210725" y="1509740"/>
            <a:ext cx="1083885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7:3 Food’s carbon footprint, Biodiversity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B43FC64-4F24-4EE7-A34D-225AD69C6A5C}"/>
              </a:ext>
            </a:extLst>
          </p:cNvPr>
          <p:cNvSpPr txBox="1"/>
          <p:nvPr/>
        </p:nvSpPr>
        <p:spPr>
          <a:xfrm>
            <a:off x="5498637" y="2379063"/>
            <a:ext cx="1615387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8:1 Energy Use and heating, climate refugees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8C3AFA-E3F3-43C4-950E-F5F12FD8A26F}"/>
              </a:ext>
            </a:extLst>
          </p:cNvPr>
          <p:cNvSpPr txBox="1"/>
          <p:nvPr/>
        </p:nvSpPr>
        <p:spPr>
          <a:xfrm>
            <a:off x="4974465" y="3006237"/>
            <a:ext cx="1387171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8:2 Transport, water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D5E6C6-158F-4FEE-B22B-60808DB95D20}"/>
              </a:ext>
            </a:extLst>
          </p:cNvPr>
          <p:cNvSpPr txBox="1"/>
          <p:nvPr/>
        </p:nvSpPr>
        <p:spPr>
          <a:xfrm>
            <a:off x="4701590" y="3486693"/>
            <a:ext cx="1387171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8:3 Use of resources, IT, Air pollution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907CCEC-8247-4B0F-BB0E-A49871049D63}"/>
              </a:ext>
            </a:extLst>
          </p:cNvPr>
          <p:cNvSpPr txBox="1"/>
          <p:nvPr/>
        </p:nvSpPr>
        <p:spPr>
          <a:xfrm>
            <a:off x="4443594" y="4364344"/>
            <a:ext cx="183844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9:1 Overfishing, Solutions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5BC04C2-339D-4DD9-BD0F-65CF6AEBDF16}"/>
              </a:ext>
            </a:extLst>
          </p:cNvPr>
          <p:cNvSpPr txBox="1"/>
          <p:nvPr/>
        </p:nvSpPr>
        <p:spPr>
          <a:xfrm>
            <a:off x="4404402" y="4910817"/>
            <a:ext cx="183844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9:2 Sustainable Business, Creating change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5D74C2-017F-4CA7-BBBF-99D2BEDFA29C}"/>
              </a:ext>
            </a:extLst>
          </p:cNvPr>
          <p:cNvSpPr txBox="1"/>
          <p:nvPr/>
        </p:nvSpPr>
        <p:spPr>
          <a:xfrm>
            <a:off x="4314148" y="5529699"/>
            <a:ext cx="183844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9:3 Circular Economy, Local Issues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BAED556-7A0C-41B7-BAE1-4088367084AC}"/>
              </a:ext>
            </a:extLst>
          </p:cNvPr>
          <p:cNvSpPr txBox="1"/>
          <p:nvPr/>
        </p:nvSpPr>
        <p:spPr>
          <a:xfrm>
            <a:off x="4087485" y="303359"/>
            <a:ext cx="112441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DT: seasonal food, food labels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2FE44F8-12FA-4FD9-9CD1-335C13305465}"/>
              </a:ext>
            </a:extLst>
          </p:cNvPr>
          <p:cNvSpPr txBox="1"/>
          <p:nvPr/>
        </p:nvSpPr>
        <p:spPr>
          <a:xfrm>
            <a:off x="7741645" y="733899"/>
            <a:ext cx="104174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Science: how animals adapt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0108F7-F34C-417B-9275-44C9D1F2C4AE}"/>
              </a:ext>
            </a:extLst>
          </p:cNvPr>
          <p:cNvSpPr txBox="1"/>
          <p:nvPr/>
        </p:nvSpPr>
        <p:spPr>
          <a:xfrm>
            <a:off x="7373946" y="183720"/>
            <a:ext cx="1735354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Geography: Introduction to climate change: Antarctica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B49A8A6-934F-4CA5-BAB1-EB11C35C4E6D}"/>
              </a:ext>
            </a:extLst>
          </p:cNvPr>
          <p:cNvSpPr txBox="1"/>
          <p:nvPr/>
        </p:nvSpPr>
        <p:spPr>
          <a:xfrm>
            <a:off x="4238143" y="863249"/>
            <a:ext cx="116876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DT: understanding ingredients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40CBDBE-C314-43E7-8333-170F7219E4ED}"/>
              </a:ext>
            </a:extLst>
          </p:cNvPr>
          <p:cNvSpPr txBox="1"/>
          <p:nvPr/>
        </p:nvSpPr>
        <p:spPr>
          <a:xfrm>
            <a:off x="7962587" y="1284078"/>
            <a:ext cx="1041740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Geography: Weather hazards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31AAEE0-1514-4CEC-B02D-81FD89F75B4E}"/>
              </a:ext>
            </a:extLst>
          </p:cNvPr>
          <p:cNvSpPr txBox="1"/>
          <p:nvPr/>
        </p:nvSpPr>
        <p:spPr>
          <a:xfrm>
            <a:off x="7344344" y="2876409"/>
            <a:ext cx="1272945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Science: Acid rain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294458-1EA1-4BFB-83F0-61C873537DEA}"/>
              </a:ext>
            </a:extLst>
          </p:cNvPr>
          <p:cNvSpPr txBox="1"/>
          <p:nvPr/>
        </p:nvSpPr>
        <p:spPr>
          <a:xfrm>
            <a:off x="7732633" y="2269302"/>
            <a:ext cx="104174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DT: Sustainable food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8650923-3E62-4CFA-B598-9CA80E8FC31D}"/>
              </a:ext>
            </a:extLst>
          </p:cNvPr>
          <p:cNvSpPr txBox="1"/>
          <p:nvPr/>
        </p:nvSpPr>
        <p:spPr>
          <a:xfrm>
            <a:off x="7080069" y="3265670"/>
            <a:ext cx="150744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Geography: Migration, Flooding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7FF8F-1D83-4C41-9BBD-CB4BD4D9BBDC}"/>
              </a:ext>
            </a:extLst>
          </p:cNvPr>
          <p:cNvSpPr txBox="1"/>
          <p:nvPr/>
        </p:nvSpPr>
        <p:spPr>
          <a:xfrm>
            <a:off x="3366377" y="2148343"/>
            <a:ext cx="1269596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Geography: Coasts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278AF75-A5A8-4F33-917F-8DBF9B8ECADC}"/>
              </a:ext>
            </a:extLst>
          </p:cNvPr>
          <p:cNvSpPr txBox="1"/>
          <p:nvPr/>
        </p:nvSpPr>
        <p:spPr>
          <a:xfrm>
            <a:off x="2844331" y="2543794"/>
            <a:ext cx="140034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Geography: Population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7E824CD-D0E3-44FF-974F-9C7A005E460B}"/>
              </a:ext>
            </a:extLst>
          </p:cNvPr>
          <p:cNvSpPr txBox="1"/>
          <p:nvPr/>
        </p:nvSpPr>
        <p:spPr>
          <a:xfrm>
            <a:off x="2623397" y="2939245"/>
            <a:ext cx="142914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DT: Food classifications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7D75975-2F7C-4C79-A7E9-1B01062B5C11}"/>
              </a:ext>
            </a:extLst>
          </p:cNvPr>
          <p:cNvSpPr txBox="1"/>
          <p:nvPr/>
        </p:nvSpPr>
        <p:spPr>
          <a:xfrm>
            <a:off x="1143801" y="5596787"/>
            <a:ext cx="156490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Geography: Rainforests, </a:t>
            </a:r>
            <a:r>
              <a:rPr lang="en-GB" sz="1000" dirty="0" err="1"/>
              <a:t>fairtrade</a:t>
            </a:r>
            <a:r>
              <a:rPr lang="en-GB" sz="1000" dirty="0"/>
              <a:t>, palm oil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FEBEE5B-A0C8-4562-BDB4-29B187B1C6A0}"/>
              </a:ext>
            </a:extLst>
          </p:cNvPr>
          <p:cNvSpPr txBox="1"/>
          <p:nvPr/>
        </p:nvSpPr>
        <p:spPr>
          <a:xfrm>
            <a:off x="7382886" y="5335244"/>
            <a:ext cx="1041740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DT: Food Waste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DA48EB0-5891-4AE0-B7D9-5FFA23F9D922}"/>
              </a:ext>
            </a:extLst>
          </p:cNvPr>
          <p:cNvSpPr txBox="1"/>
          <p:nvPr/>
        </p:nvSpPr>
        <p:spPr>
          <a:xfrm>
            <a:off x="7831139" y="5750308"/>
            <a:ext cx="1656560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Science: Plastic in the ocean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F9C7E6D-6CDF-4D8A-B5CD-C8CE1AF67D72}"/>
              </a:ext>
            </a:extLst>
          </p:cNvPr>
          <p:cNvSpPr txBox="1"/>
          <p:nvPr/>
        </p:nvSpPr>
        <p:spPr>
          <a:xfrm>
            <a:off x="2612537" y="3340062"/>
            <a:ext cx="1272075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DT: Food standards, meat production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E95F5F6-DEA1-4A38-915B-FF7B89B6DF43}"/>
              </a:ext>
            </a:extLst>
          </p:cNvPr>
          <p:cNvSpPr txBox="1"/>
          <p:nvPr/>
        </p:nvSpPr>
        <p:spPr>
          <a:xfrm>
            <a:off x="2597161" y="4137921"/>
            <a:ext cx="133668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Art: Climate Awareness poster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9F19E2C-D0E3-4762-BE2C-05A26476BC96}"/>
              </a:ext>
            </a:extLst>
          </p:cNvPr>
          <p:cNvSpPr txBox="1"/>
          <p:nvPr/>
        </p:nvSpPr>
        <p:spPr>
          <a:xfrm>
            <a:off x="6977194" y="4771321"/>
            <a:ext cx="1853124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Science: Renewable Energy, Photosynthesis, Food chains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E4208B7-61BF-407F-B250-9EE47DD14A4B}"/>
              </a:ext>
            </a:extLst>
          </p:cNvPr>
          <p:cNvSpPr txBox="1"/>
          <p:nvPr/>
        </p:nvSpPr>
        <p:spPr>
          <a:xfrm>
            <a:off x="479817" y="397551"/>
            <a:ext cx="29000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Environmental and Sustainable Education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15C0C1A0-2DA4-48E4-A028-E32ABDA2A0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4853" y="73513"/>
            <a:ext cx="2516120" cy="2516120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78CE67EF-6FC4-470F-BEFA-5821F8715A0D}"/>
              </a:ext>
            </a:extLst>
          </p:cNvPr>
          <p:cNvSpPr/>
          <p:nvPr/>
        </p:nvSpPr>
        <p:spPr>
          <a:xfrm rot="3883554">
            <a:off x="6815669" y="-74404"/>
            <a:ext cx="505576" cy="1368002"/>
          </a:xfrm>
          <a:prstGeom prst="arc">
            <a:avLst>
              <a:gd name="adj1" fmla="val 17471900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Arc 54">
            <a:extLst>
              <a:ext uri="{FF2B5EF4-FFF2-40B4-BE49-F238E27FC236}">
                <a16:creationId xmlns:a16="http://schemas.microsoft.com/office/drawing/2014/main" id="{A25A5C4F-DC44-484C-8E1E-5BF982780BBB}"/>
              </a:ext>
            </a:extLst>
          </p:cNvPr>
          <p:cNvSpPr/>
          <p:nvPr/>
        </p:nvSpPr>
        <p:spPr>
          <a:xfrm rot="3883554">
            <a:off x="7017963" y="461579"/>
            <a:ext cx="505576" cy="1368002"/>
          </a:xfrm>
          <a:prstGeom prst="arc">
            <a:avLst>
              <a:gd name="adj1" fmla="val 17471900"/>
              <a:gd name="adj2" fmla="val 20356962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Arc 55">
            <a:extLst>
              <a:ext uri="{FF2B5EF4-FFF2-40B4-BE49-F238E27FC236}">
                <a16:creationId xmlns:a16="http://schemas.microsoft.com/office/drawing/2014/main" id="{7447B879-7771-4240-9FCC-266382CC9212}"/>
              </a:ext>
            </a:extLst>
          </p:cNvPr>
          <p:cNvSpPr/>
          <p:nvPr/>
        </p:nvSpPr>
        <p:spPr>
          <a:xfrm rot="3883554">
            <a:off x="7155812" y="786090"/>
            <a:ext cx="505576" cy="1517746"/>
          </a:xfrm>
          <a:prstGeom prst="arc">
            <a:avLst>
              <a:gd name="adj1" fmla="val 17299898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Arc 56">
            <a:extLst>
              <a:ext uri="{FF2B5EF4-FFF2-40B4-BE49-F238E27FC236}">
                <a16:creationId xmlns:a16="http://schemas.microsoft.com/office/drawing/2014/main" id="{C23A555A-0F64-408B-9142-667AAE805CAE}"/>
              </a:ext>
            </a:extLst>
          </p:cNvPr>
          <p:cNvSpPr/>
          <p:nvPr/>
        </p:nvSpPr>
        <p:spPr>
          <a:xfrm rot="6857835">
            <a:off x="5154995" y="-213261"/>
            <a:ext cx="499875" cy="1089642"/>
          </a:xfrm>
          <a:prstGeom prst="arc">
            <a:avLst>
              <a:gd name="adj1" fmla="val 17540438"/>
              <a:gd name="adj2" fmla="val 136789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Arc 57">
            <a:extLst>
              <a:ext uri="{FF2B5EF4-FFF2-40B4-BE49-F238E27FC236}">
                <a16:creationId xmlns:a16="http://schemas.microsoft.com/office/drawing/2014/main" id="{B18E6C33-3B37-49EE-90E5-657B34DE4D9B}"/>
              </a:ext>
            </a:extLst>
          </p:cNvPr>
          <p:cNvSpPr/>
          <p:nvPr/>
        </p:nvSpPr>
        <p:spPr>
          <a:xfrm rot="7025902">
            <a:off x="5296249" y="321956"/>
            <a:ext cx="499875" cy="1089642"/>
          </a:xfrm>
          <a:prstGeom prst="arc">
            <a:avLst>
              <a:gd name="adj1" fmla="val 16776836"/>
              <a:gd name="adj2" fmla="val 31995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D7E5941-FD46-4B58-8A2A-0B182D701027}"/>
              </a:ext>
            </a:extLst>
          </p:cNvPr>
          <p:cNvSpPr txBox="1"/>
          <p:nvPr/>
        </p:nvSpPr>
        <p:spPr>
          <a:xfrm>
            <a:off x="350874" y="2149154"/>
            <a:ext cx="1937420" cy="224676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Assemblies</a:t>
            </a:r>
          </a:p>
          <a:p>
            <a:r>
              <a:rPr lang="en-GB" sz="1400" dirty="0"/>
              <a:t>7:1 School actions</a:t>
            </a:r>
          </a:p>
          <a:p>
            <a:r>
              <a:rPr lang="en-GB" sz="1400" dirty="0"/>
              <a:t>7:2 Plastic</a:t>
            </a:r>
          </a:p>
          <a:p>
            <a:r>
              <a:rPr lang="en-GB" sz="1400" dirty="0"/>
              <a:t>7:3 Fairtrade</a:t>
            </a:r>
          </a:p>
          <a:p>
            <a:r>
              <a:rPr lang="en-GB" sz="1400" dirty="0"/>
              <a:t>8:1 UK actions</a:t>
            </a:r>
          </a:p>
          <a:p>
            <a:r>
              <a:rPr lang="en-GB" sz="1400" dirty="0"/>
              <a:t>8:2 Air pollution</a:t>
            </a:r>
          </a:p>
          <a:p>
            <a:r>
              <a:rPr lang="en-GB" sz="1400" dirty="0"/>
              <a:t>8:3 Palm oil</a:t>
            </a:r>
          </a:p>
          <a:p>
            <a:r>
              <a:rPr lang="en-GB" sz="1400" dirty="0"/>
              <a:t>9:1 International Action</a:t>
            </a:r>
          </a:p>
          <a:p>
            <a:r>
              <a:rPr lang="en-GB" sz="1400" dirty="0"/>
              <a:t>9:2 Water</a:t>
            </a:r>
          </a:p>
          <a:p>
            <a:r>
              <a:rPr lang="en-GB" sz="1400" dirty="0"/>
              <a:t>9:3 Fast fashion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2A8950-4EF5-4FA6-AD67-6066EE7D09BD}"/>
              </a:ext>
            </a:extLst>
          </p:cNvPr>
          <p:cNvSpPr txBox="1"/>
          <p:nvPr/>
        </p:nvSpPr>
        <p:spPr>
          <a:xfrm>
            <a:off x="9516244" y="2524670"/>
            <a:ext cx="2105141" cy="160043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Other inputs</a:t>
            </a:r>
          </a:p>
          <a:p>
            <a:r>
              <a:rPr lang="en-GB" sz="1400" dirty="0"/>
              <a:t>7: Climate change makers</a:t>
            </a:r>
          </a:p>
          <a:p>
            <a:r>
              <a:rPr lang="en-GB" sz="1400" dirty="0"/>
              <a:t>8: Futures thinking</a:t>
            </a:r>
          </a:p>
          <a:p>
            <a:endParaRPr lang="en-GB" sz="1400" dirty="0"/>
          </a:p>
          <a:p>
            <a:r>
              <a:rPr lang="en-GB" sz="1400" dirty="0"/>
              <a:t>Eco-Team lunchtime club</a:t>
            </a:r>
          </a:p>
          <a:p>
            <a:endParaRPr lang="en-GB" sz="1400" dirty="0"/>
          </a:p>
          <a:p>
            <a:r>
              <a:rPr lang="en-GB" sz="1400" dirty="0"/>
              <a:t>Green schools project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477B512-AD07-4A38-8EEC-9FD8356CEB06}"/>
              </a:ext>
            </a:extLst>
          </p:cNvPr>
          <p:cNvSpPr txBox="1"/>
          <p:nvPr/>
        </p:nvSpPr>
        <p:spPr>
          <a:xfrm>
            <a:off x="6899787" y="3801349"/>
            <a:ext cx="135790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Science: Carbon Cycle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862FA29-976F-4B88-83E3-4E3EBE18DF50}"/>
              </a:ext>
            </a:extLst>
          </p:cNvPr>
          <p:cNvSpPr txBox="1"/>
          <p:nvPr/>
        </p:nvSpPr>
        <p:spPr>
          <a:xfrm>
            <a:off x="6826059" y="4208642"/>
            <a:ext cx="143933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DT: Fish sustainability, marine stewardship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768A79F-91EE-4464-811D-8B4DF0760532}"/>
              </a:ext>
            </a:extLst>
          </p:cNvPr>
          <p:cNvSpPr txBox="1"/>
          <p:nvPr/>
        </p:nvSpPr>
        <p:spPr>
          <a:xfrm>
            <a:off x="2123615" y="5158012"/>
            <a:ext cx="143933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Science: Atmosphere</a:t>
            </a:r>
          </a:p>
        </p:txBody>
      </p:sp>
      <p:sp>
        <p:nvSpPr>
          <p:cNvPr id="89" name="Arc 88">
            <a:extLst>
              <a:ext uri="{FF2B5EF4-FFF2-40B4-BE49-F238E27FC236}">
                <a16:creationId xmlns:a16="http://schemas.microsoft.com/office/drawing/2014/main" id="{6EA6D5D3-512C-4948-8DC2-A8A97D92ECA2}"/>
              </a:ext>
            </a:extLst>
          </p:cNvPr>
          <p:cNvSpPr/>
          <p:nvPr/>
        </p:nvSpPr>
        <p:spPr>
          <a:xfrm rot="5400000">
            <a:off x="7094736" y="1556622"/>
            <a:ext cx="505576" cy="1517746"/>
          </a:xfrm>
          <a:prstGeom prst="arc">
            <a:avLst>
              <a:gd name="adj1" fmla="val 17938322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Arc 89">
            <a:extLst>
              <a:ext uri="{FF2B5EF4-FFF2-40B4-BE49-F238E27FC236}">
                <a16:creationId xmlns:a16="http://schemas.microsoft.com/office/drawing/2014/main" id="{7EE39A79-A9E8-4276-8EBF-0933077B372E}"/>
              </a:ext>
            </a:extLst>
          </p:cNvPr>
          <p:cNvSpPr/>
          <p:nvPr/>
        </p:nvSpPr>
        <p:spPr>
          <a:xfrm rot="7055651">
            <a:off x="4502041" y="1618428"/>
            <a:ext cx="499875" cy="1089642"/>
          </a:xfrm>
          <a:prstGeom prst="arc">
            <a:avLst>
              <a:gd name="adj1" fmla="val 18333998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Arc 90">
            <a:extLst>
              <a:ext uri="{FF2B5EF4-FFF2-40B4-BE49-F238E27FC236}">
                <a16:creationId xmlns:a16="http://schemas.microsoft.com/office/drawing/2014/main" id="{58404889-7F80-418A-86D5-9C9B1034760C}"/>
              </a:ext>
            </a:extLst>
          </p:cNvPr>
          <p:cNvSpPr/>
          <p:nvPr/>
        </p:nvSpPr>
        <p:spPr>
          <a:xfrm rot="7791395">
            <a:off x="4089664" y="2056662"/>
            <a:ext cx="499875" cy="1089642"/>
          </a:xfrm>
          <a:prstGeom prst="arc">
            <a:avLst>
              <a:gd name="adj1" fmla="val 18333998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Arc 91">
            <a:extLst>
              <a:ext uri="{FF2B5EF4-FFF2-40B4-BE49-F238E27FC236}">
                <a16:creationId xmlns:a16="http://schemas.microsoft.com/office/drawing/2014/main" id="{0D0060C3-BD24-43BB-A4FF-1570A21CEDB7}"/>
              </a:ext>
            </a:extLst>
          </p:cNvPr>
          <p:cNvSpPr/>
          <p:nvPr/>
        </p:nvSpPr>
        <p:spPr>
          <a:xfrm rot="7791395">
            <a:off x="3803229" y="2907790"/>
            <a:ext cx="499875" cy="1089642"/>
          </a:xfrm>
          <a:prstGeom prst="arc">
            <a:avLst>
              <a:gd name="adj1" fmla="val 18333998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Arc 92">
            <a:extLst>
              <a:ext uri="{FF2B5EF4-FFF2-40B4-BE49-F238E27FC236}">
                <a16:creationId xmlns:a16="http://schemas.microsoft.com/office/drawing/2014/main" id="{EB88B102-39C6-4B6E-A77E-7AFA95F3A944}"/>
              </a:ext>
            </a:extLst>
          </p:cNvPr>
          <p:cNvSpPr/>
          <p:nvPr/>
        </p:nvSpPr>
        <p:spPr>
          <a:xfrm rot="5400000">
            <a:off x="3835825" y="2376818"/>
            <a:ext cx="499875" cy="1089642"/>
          </a:xfrm>
          <a:prstGeom prst="arc">
            <a:avLst>
              <a:gd name="adj1" fmla="val 19093568"/>
              <a:gd name="adj2" fmla="val 511089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Arc 93">
            <a:extLst>
              <a:ext uri="{FF2B5EF4-FFF2-40B4-BE49-F238E27FC236}">
                <a16:creationId xmlns:a16="http://schemas.microsoft.com/office/drawing/2014/main" id="{10BED09B-8C3F-4F9A-912E-174D8E18F692}"/>
              </a:ext>
            </a:extLst>
          </p:cNvPr>
          <p:cNvSpPr/>
          <p:nvPr/>
        </p:nvSpPr>
        <p:spPr>
          <a:xfrm rot="5849150">
            <a:off x="6343846" y="2867827"/>
            <a:ext cx="505576" cy="1517746"/>
          </a:xfrm>
          <a:prstGeom prst="arc">
            <a:avLst>
              <a:gd name="adj1" fmla="val 18266195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Arc 94">
            <a:extLst>
              <a:ext uri="{FF2B5EF4-FFF2-40B4-BE49-F238E27FC236}">
                <a16:creationId xmlns:a16="http://schemas.microsoft.com/office/drawing/2014/main" id="{395B59A4-B45A-4FB8-84E7-5806AB16621B}"/>
              </a:ext>
            </a:extLst>
          </p:cNvPr>
          <p:cNvSpPr/>
          <p:nvPr/>
        </p:nvSpPr>
        <p:spPr>
          <a:xfrm rot="4488975">
            <a:off x="6292965" y="2667385"/>
            <a:ext cx="505576" cy="1517746"/>
          </a:xfrm>
          <a:prstGeom prst="arc">
            <a:avLst>
              <a:gd name="adj1" fmla="val 17471900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Arc 95">
            <a:extLst>
              <a:ext uri="{FF2B5EF4-FFF2-40B4-BE49-F238E27FC236}">
                <a16:creationId xmlns:a16="http://schemas.microsoft.com/office/drawing/2014/main" id="{878CF2CD-47BC-42FB-A6DE-F10FF0EA35DD}"/>
              </a:ext>
            </a:extLst>
          </p:cNvPr>
          <p:cNvSpPr/>
          <p:nvPr/>
        </p:nvSpPr>
        <p:spPr>
          <a:xfrm rot="3883554">
            <a:off x="6560032" y="2220282"/>
            <a:ext cx="505576" cy="1517746"/>
          </a:xfrm>
          <a:prstGeom prst="arc">
            <a:avLst>
              <a:gd name="adj1" fmla="val 17471900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Arc 96">
            <a:extLst>
              <a:ext uri="{FF2B5EF4-FFF2-40B4-BE49-F238E27FC236}">
                <a16:creationId xmlns:a16="http://schemas.microsoft.com/office/drawing/2014/main" id="{72596B62-B6C1-42D2-A0D3-432B5956E7E4}"/>
              </a:ext>
            </a:extLst>
          </p:cNvPr>
          <p:cNvSpPr/>
          <p:nvPr/>
        </p:nvSpPr>
        <p:spPr>
          <a:xfrm rot="5400000">
            <a:off x="6205485" y="3527897"/>
            <a:ext cx="505576" cy="1517746"/>
          </a:xfrm>
          <a:prstGeom prst="arc">
            <a:avLst>
              <a:gd name="adj1" fmla="val 18185528"/>
              <a:gd name="adj2" fmla="val 20750176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Arc 97">
            <a:extLst>
              <a:ext uri="{FF2B5EF4-FFF2-40B4-BE49-F238E27FC236}">
                <a16:creationId xmlns:a16="http://schemas.microsoft.com/office/drawing/2014/main" id="{F37E8053-1C4A-484C-A445-8D8955E239FC}"/>
              </a:ext>
            </a:extLst>
          </p:cNvPr>
          <p:cNvSpPr/>
          <p:nvPr/>
        </p:nvSpPr>
        <p:spPr>
          <a:xfrm rot="5400000">
            <a:off x="4011034" y="3666364"/>
            <a:ext cx="499875" cy="1089642"/>
          </a:xfrm>
          <a:prstGeom prst="arc">
            <a:avLst>
              <a:gd name="adj1" fmla="val 650752"/>
              <a:gd name="adj2" fmla="val 3468972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Arc 98">
            <a:extLst>
              <a:ext uri="{FF2B5EF4-FFF2-40B4-BE49-F238E27FC236}">
                <a16:creationId xmlns:a16="http://schemas.microsoft.com/office/drawing/2014/main" id="{7810E85D-0244-4162-ACD2-CC244F78175A}"/>
              </a:ext>
            </a:extLst>
          </p:cNvPr>
          <p:cNvSpPr/>
          <p:nvPr/>
        </p:nvSpPr>
        <p:spPr>
          <a:xfrm rot="4870461">
            <a:off x="6255035" y="4162140"/>
            <a:ext cx="505576" cy="1517746"/>
          </a:xfrm>
          <a:prstGeom prst="arc">
            <a:avLst>
              <a:gd name="adj1" fmla="val 17668513"/>
              <a:gd name="adj2" fmla="val 20145196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Arc 99">
            <a:extLst>
              <a:ext uri="{FF2B5EF4-FFF2-40B4-BE49-F238E27FC236}">
                <a16:creationId xmlns:a16="http://schemas.microsoft.com/office/drawing/2014/main" id="{6FADC4DD-5412-460B-ABC6-D2CDAE3B9236}"/>
              </a:ext>
            </a:extLst>
          </p:cNvPr>
          <p:cNvSpPr/>
          <p:nvPr/>
        </p:nvSpPr>
        <p:spPr>
          <a:xfrm rot="5400000">
            <a:off x="3501988" y="4443866"/>
            <a:ext cx="499875" cy="1089642"/>
          </a:xfrm>
          <a:prstGeom prst="arc">
            <a:avLst>
              <a:gd name="adj1" fmla="val 17629558"/>
              <a:gd name="adj2" fmla="val 179381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Arc 100">
            <a:extLst>
              <a:ext uri="{FF2B5EF4-FFF2-40B4-BE49-F238E27FC236}">
                <a16:creationId xmlns:a16="http://schemas.microsoft.com/office/drawing/2014/main" id="{68EB28BB-C1AA-44DA-B22A-B06A9047B23D}"/>
              </a:ext>
            </a:extLst>
          </p:cNvPr>
          <p:cNvSpPr/>
          <p:nvPr/>
        </p:nvSpPr>
        <p:spPr>
          <a:xfrm rot="4994112">
            <a:off x="6592926" y="4563620"/>
            <a:ext cx="505576" cy="1517746"/>
          </a:xfrm>
          <a:prstGeom prst="arc">
            <a:avLst>
              <a:gd name="adj1" fmla="val 17471900"/>
              <a:gd name="adj2" fmla="val 21196612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Arc 101">
            <a:extLst>
              <a:ext uri="{FF2B5EF4-FFF2-40B4-BE49-F238E27FC236}">
                <a16:creationId xmlns:a16="http://schemas.microsoft.com/office/drawing/2014/main" id="{B4C24B2C-B727-4A85-A528-EB47C38ADCEF}"/>
              </a:ext>
            </a:extLst>
          </p:cNvPr>
          <p:cNvSpPr/>
          <p:nvPr/>
        </p:nvSpPr>
        <p:spPr>
          <a:xfrm rot="5400000">
            <a:off x="7482955" y="4828634"/>
            <a:ext cx="505576" cy="1517746"/>
          </a:xfrm>
          <a:prstGeom prst="arc">
            <a:avLst>
              <a:gd name="adj1" fmla="val 20474616"/>
              <a:gd name="adj2" fmla="val 4191467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Arc 102">
            <a:extLst>
              <a:ext uri="{FF2B5EF4-FFF2-40B4-BE49-F238E27FC236}">
                <a16:creationId xmlns:a16="http://schemas.microsoft.com/office/drawing/2014/main" id="{9EE453E3-0C3F-45C4-8C87-C745CA77C0C0}"/>
              </a:ext>
            </a:extLst>
          </p:cNvPr>
          <p:cNvSpPr/>
          <p:nvPr/>
        </p:nvSpPr>
        <p:spPr>
          <a:xfrm rot="6773039">
            <a:off x="2682967" y="5067154"/>
            <a:ext cx="499875" cy="1089642"/>
          </a:xfrm>
          <a:prstGeom prst="arc">
            <a:avLst>
              <a:gd name="adj1" fmla="val 17725694"/>
              <a:gd name="adj2" fmla="val 1569098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08F09EC-15B5-4F0C-B084-188A483BE4D9}"/>
              </a:ext>
            </a:extLst>
          </p:cNvPr>
          <p:cNvSpPr txBox="1"/>
          <p:nvPr/>
        </p:nvSpPr>
        <p:spPr>
          <a:xfrm>
            <a:off x="2134654" y="4736645"/>
            <a:ext cx="1656560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Spanish: ‘</a:t>
            </a:r>
            <a:r>
              <a:rPr lang="en-GB" sz="1000" dirty="0" err="1"/>
              <a:t>Jóvenes</a:t>
            </a:r>
            <a:r>
              <a:rPr lang="en-GB" sz="1000" dirty="0"/>
              <a:t> </a:t>
            </a:r>
            <a:r>
              <a:rPr lang="en-GB" sz="1000" dirty="0" err="1"/>
              <a:t>en</a:t>
            </a:r>
            <a:r>
              <a:rPr lang="en-GB" sz="1000" dirty="0"/>
              <a:t> </a:t>
            </a:r>
            <a:r>
              <a:rPr lang="en-GB" sz="1000" dirty="0" err="1"/>
              <a:t>acción</a:t>
            </a:r>
            <a:r>
              <a:rPr lang="en-GB" sz="1000" dirty="0"/>
              <a:t>’ </a:t>
            </a:r>
          </a:p>
        </p:txBody>
      </p:sp>
      <p:sp>
        <p:nvSpPr>
          <p:cNvPr id="74" name="Arc 73">
            <a:extLst>
              <a:ext uri="{FF2B5EF4-FFF2-40B4-BE49-F238E27FC236}">
                <a16:creationId xmlns:a16="http://schemas.microsoft.com/office/drawing/2014/main" id="{23214950-97FB-4CE1-BA2B-A84252AC2F65}"/>
              </a:ext>
            </a:extLst>
          </p:cNvPr>
          <p:cNvSpPr/>
          <p:nvPr/>
        </p:nvSpPr>
        <p:spPr>
          <a:xfrm rot="7791395">
            <a:off x="3717897" y="4106576"/>
            <a:ext cx="499875" cy="1089642"/>
          </a:xfrm>
          <a:prstGeom prst="arc">
            <a:avLst>
              <a:gd name="adj1" fmla="val 17699778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502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6221dbcf1b24d8983da1c7d4acfb9aa xmlns="9da7815e-6224-41a2-8179-fbc5bdcec2cb">
      <Terms xmlns="http://schemas.microsoft.com/office/infopath/2007/PartnerControls"/>
    </l6221dbcf1b24d8983da1c7d4acfb9aa>
    <TaxCatchAll xmlns="9da7815e-6224-41a2-8179-fbc5bdcec2cb" xsi:nil="true"/>
    <lcf76f155ced4ddcb4097134ff3c332f xmlns="4b67dbab-2151-4e9f-a1e7-fb4c33e7e3d6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53191E38650142B79194B16D0C45D3" ma:contentTypeVersion="20" ma:contentTypeDescription="Create a new document." ma:contentTypeScope="" ma:versionID="17d07ad638c2db65510a79745b80dba8">
  <xsd:schema xmlns:xsd="http://www.w3.org/2001/XMLSchema" xmlns:xs="http://www.w3.org/2001/XMLSchema" xmlns:p="http://schemas.microsoft.com/office/2006/metadata/properties" xmlns:ns2="9da7815e-6224-41a2-8179-fbc5bdcec2cb" xmlns:ns3="4b67dbab-2151-4e9f-a1e7-fb4c33e7e3d6" xmlns:ns4="44696a12-60de-48f6-a031-0d8bfcb61375" targetNamespace="http://schemas.microsoft.com/office/2006/metadata/properties" ma:root="true" ma:fieldsID="cccaef65c7132d0f30599aff12720ddf" ns2:_="" ns3:_="" ns4:_="">
    <xsd:import namespace="9da7815e-6224-41a2-8179-fbc5bdcec2cb"/>
    <xsd:import namespace="4b67dbab-2151-4e9f-a1e7-fb4c33e7e3d6"/>
    <xsd:import namespace="44696a12-60de-48f6-a031-0d8bfcb61375"/>
    <xsd:element name="properties">
      <xsd:complexType>
        <xsd:sequence>
          <xsd:element name="documentManagement">
            <xsd:complexType>
              <xsd:all>
                <xsd:element ref="ns2:l6221dbcf1b24d8983da1c7d4acfb9aa" minOccurs="0"/>
                <xsd:element ref="ns2:TaxCatchAll" minOccurs="0"/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a7815e-6224-41a2-8179-fbc5bdcec2cb" elementFormDefault="qualified">
    <xsd:import namespace="http://schemas.microsoft.com/office/2006/documentManagement/types"/>
    <xsd:import namespace="http://schemas.microsoft.com/office/infopath/2007/PartnerControls"/>
    <xsd:element name="l6221dbcf1b24d8983da1c7d4acfb9aa" ma:index="9" nillable="true" ma:taxonomy="true" ma:internalName="l6221dbcf1b24d8983da1c7d4acfb9aa" ma:taxonomyFieldName="Document_x0020_Category" ma:displayName="Document Category" ma:fieldId="{56221dbc-f1b2-4d89-83da-1c7d4acfb9aa}" ma:sspId="755c0e60-3cfb-4199-92cf-3a58c40b78d9" ma:termSetId="661e7864-180b-417f-bce2-625c5702c59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ca470b94-4fdf-430d-b91a-1b3064b39b9f}" ma:internalName="TaxCatchAll" ma:showField="CatchAllData" ma:web="9da7815e-6224-41a2-8179-fbc5bdcec2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67dbab-2151-4e9f-a1e7-fb4c33e7e3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755c0e60-3cfb-4199-92cf-3a58c40b78d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696a12-60de-48f6-a031-0d8bfcb61375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4CE2D1-0798-49EC-9D30-41891339DEC9}">
  <ds:schemaRefs>
    <ds:schemaRef ds:uri="http://schemas.microsoft.com/office/2006/metadata/properties"/>
    <ds:schemaRef ds:uri="http://schemas.microsoft.com/office/infopath/2007/PartnerControls"/>
    <ds:schemaRef ds:uri="9da7815e-6224-41a2-8179-fbc5bdcec2cb"/>
    <ds:schemaRef ds:uri="4b67dbab-2151-4e9f-a1e7-fb4c33e7e3d6"/>
  </ds:schemaRefs>
</ds:datastoreItem>
</file>

<file path=customXml/itemProps2.xml><?xml version="1.0" encoding="utf-8"?>
<ds:datastoreItem xmlns:ds="http://schemas.openxmlformats.org/officeDocument/2006/customXml" ds:itemID="{385B7462-909F-430F-86AB-462AEBB159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E6EF7E-BD54-4BC8-8AE5-2D303E03E3DC}"/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211</Words>
  <Application>Microsoft Office PowerPoint</Application>
  <PresentationFormat>Widescreen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Gordon</dc:creator>
  <cp:lastModifiedBy>Patrick Gordon</cp:lastModifiedBy>
  <cp:revision>19</cp:revision>
  <dcterms:created xsi:type="dcterms:W3CDTF">2020-05-12T18:30:54Z</dcterms:created>
  <dcterms:modified xsi:type="dcterms:W3CDTF">2023-11-13T11:07:32Z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0x010100EB53191E38650142B79194B16D0C45D3</vt:lpwstr>
  </property>
  <property fmtid="{D5CDD505-2E9C-101B-9397-08002B2CF9AE}" pid="3" name="Document Category">
    <vt:lpwstr/>
  </property>
  <property fmtid="{D5CDD505-2E9C-101B-9397-08002B2CF9AE}" pid="4" name="MediaServiceImageTags">
    <vt:lpwstr/>
  </property>
</Properties>
</file>