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9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embeddedFontLst>
    <p:embeddedFont>
      <p:font typeface="Archivo Narrow" pitchFamily="2" charset="77"/>
      <p:regular r:id="rId39"/>
      <p:bold r:id="rId40"/>
      <p:italic r:id="rId41"/>
      <p:boldItalic r:id="rId42"/>
    </p:embeddedFont>
    <p:embeddedFont>
      <p:font typeface="Archivo Narrow SemiBold" pitchFamily="2" charset="77"/>
      <p:regular r:id="rId43"/>
      <p:bold r:id="rId44"/>
      <p:italic r:id="rId45"/>
      <p:boldItalic r:id="rId46"/>
    </p:embeddedFont>
    <p:embeddedFont>
      <p:font typeface="Barlow Semi Condensed" panose="020F0502020204030204" pitchFamily="34" charset="0"/>
      <p:regular r:id="rId47"/>
      <p:bold r:id="rId48"/>
      <p:italic r:id="rId49"/>
      <p:boldItalic r:id="rId50"/>
    </p:embeddedFont>
    <p:embeddedFont>
      <p:font typeface="Bebas Neue" panose="020B0606020202050201" pitchFamily="34" charset="77"/>
      <p:regular r:id="rId51"/>
    </p:embeddedFont>
    <p:embeddedFont>
      <p:font typeface="Fahkwang" pitchFamily="2" charset="-34"/>
      <p:regular r:id="rId52"/>
      <p:bold r:id="rId53"/>
      <p:italic r:id="rId54"/>
      <p:boldItalic r:id="rId55"/>
    </p:embeddedFont>
    <p:embeddedFont>
      <p:font typeface="Fahkwang Light" pitchFamily="2" charset="-34"/>
      <p:regular r:id="rId56"/>
      <p:bold r:id="rId57"/>
      <p:italic r:id="rId58"/>
      <p:boldItalic r:id="rId59"/>
    </p:embeddedFont>
    <p:embeddedFont>
      <p:font typeface="Fahkwang SemiBold" pitchFamily="2" charset="-34"/>
      <p:regular r:id="rId60"/>
      <p:bold r:id="rId61"/>
      <p:italic r:id="rId62"/>
      <p:boldItalic r:id="rId63"/>
    </p:embeddedFont>
    <p:embeddedFont>
      <p:font typeface="Ingrid Darling" pitchFamily="2" charset="77"/>
      <p:regular r:id="rId64"/>
    </p:embeddedFont>
    <p:embeddedFont>
      <p:font typeface="Quicksand" pitchFamily="2" charset="77"/>
      <p:regular r:id="rId65"/>
      <p:bold r:id="rId66"/>
    </p:embeddedFont>
    <p:embeddedFont>
      <p:font typeface="Roboto Condensed Light" panose="020F0302020204030204" pitchFamily="34" charset="0"/>
      <p:regular r:id="rId67"/>
      <p:italic r:id="rId68"/>
    </p:embeddedFont>
    <p:embeddedFont>
      <p:font typeface="Zilla Slab Medium" pitchFamily="2" charset="77"/>
      <p:bold r:id="rId6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A00"/>
    <a:srgbClr val="DF4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63" Type="http://schemas.openxmlformats.org/officeDocument/2006/relationships/font" Target="fonts/font25.fntdata"/><Relationship Id="rId68" Type="http://schemas.openxmlformats.org/officeDocument/2006/relationships/font" Target="fonts/font3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font" Target="fonts/font20.fntdata"/><Relationship Id="rId66" Type="http://schemas.openxmlformats.org/officeDocument/2006/relationships/font" Target="fonts/font28.fntdata"/><Relationship Id="rId74" Type="http://schemas.openxmlformats.org/officeDocument/2006/relationships/customXml" Target="../customXml/item1.xml"/><Relationship Id="rId5" Type="http://schemas.openxmlformats.org/officeDocument/2006/relationships/slide" Target="slides/slide4.xml"/><Relationship Id="rId61" Type="http://schemas.openxmlformats.org/officeDocument/2006/relationships/font" Target="fonts/font23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64" Type="http://schemas.openxmlformats.org/officeDocument/2006/relationships/font" Target="fonts/font26.fntdata"/><Relationship Id="rId69" Type="http://schemas.openxmlformats.org/officeDocument/2006/relationships/font" Target="fonts/font31.fntdata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font" Target="fonts/font21.fntdata"/><Relationship Id="rId67" Type="http://schemas.openxmlformats.org/officeDocument/2006/relationships/font" Target="fonts/font29.fntdata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62" Type="http://schemas.openxmlformats.org/officeDocument/2006/relationships/font" Target="fonts/font24.fntdata"/><Relationship Id="rId70" Type="http://schemas.openxmlformats.org/officeDocument/2006/relationships/presProps" Target="presProps.xml"/><Relationship Id="rId75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font" Target="fonts/font19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font" Target="fonts/font22.fntdata"/><Relationship Id="rId65" Type="http://schemas.openxmlformats.org/officeDocument/2006/relationships/font" Target="fonts/font27.fntdata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font" Target="fonts/font1.fntdata"/><Relationship Id="rId34" Type="http://schemas.openxmlformats.org/officeDocument/2006/relationships/slide" Target="slides/slide33.xml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1078a0c099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1078a0c099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2b32e5d8490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2b32e5d8490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2b32e5d8490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1" name="Google Shape;781;g2b32e5d8490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2c6a736c907_0_16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2c6a736c907_0_16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2b32e5d8490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8" name="Google Shape;808;g2b32e5d8490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2c6a736c907_0_8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4" name="Google Shape;814;g2c6a736c907_0_8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2c6a736c9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2c6a736c9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2c6a736c907_0_1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2c6a736c907_0_1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2c6a736c907_0_1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2c6a736c907_0_1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2c6a736c907_0_16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2c6a736c907_0_16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2c6a736c907_0_1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7" name="Google Shape;857;g2c6a736c907_0_1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1a79b9434_0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1a79b9434_0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2c6a736c907_0_1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2c6a736c907_0_1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g2c6a736c907_0_16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0" name="Google Shape;880;g2c6a736c907_0_16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2c6a736c907_0_16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2c6a736c907_0_16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2c6a736c907_0_16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2c6a736c907_0_16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2c6a736c907_0_1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3" name="Google Shape;903;g2c6a736c907_0_1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2c6a736c907_0_16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2c6a736c907_0_16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2c6a736c907_0_16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2c6a736c907_0_16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b1a79b943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7" name="Google Shape;927;g2b1a79b9434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2b32e5d8490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6" name="Google Shape;936;g2b32e5d8490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2b1a79b9434_0_4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2b1a79b9434_0_4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c6a736c907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c6a736c907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g2b32e5d8490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9" name="Google Shape;959;g2b32e5d8490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2c6a736c907_0_16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2c6a736c907_0_16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e4b7ac326b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e4b7ac326b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2b1a79b9434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3" name="Google Shape;983;g2b1a79b9434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2b1a79b9434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Google Shape;992;g2b1a79b9434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b32e5d8490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2b32e5d8490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e4b7ac326b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e4b7ac326b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c6a736c907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2c6a736c907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b1a79b9434_0_4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2b1a79b9434_0_4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2b1a79b943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2b1a79b943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2c6a736c907_0_16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2c6a736c907_0_16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2580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2b32e5d849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2b32e5d849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2c6a736c90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3" name="Google Shape;753;g2c6a736c90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2TtBDfr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bit.ly/2TyoMsr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bit.ly/2Tynxth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29150" y="755925"/>
            <a:ext cx="7085700" cy="22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957350" y="3164625"/>
            <a:ext cx="52293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1572134">
            <a:off x="-9775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6721798" y="-51202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0572" y="-198357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430136">
            <a:off x="8261682" y="-367601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4438950" flipH="1">
            <a:off x="-2132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6361050" flipH="1">
            <a:off x="6552735" y="385738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285232" y="3652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958790" y="4452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-293115" y="42516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21072">
            <a:off x="5460261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1"/>
          <p:cNvSpPr txBox="1">
            <a:spLocks noGrp="1"/>
          </p:cNvSpPr>
          <p:nvPr>
            <p:ph type="title" hasCustomPrompt="1"/>
          </p:nvPr>
        </p:nvSpPr>
        <p:spPr>
          <a:xfrm>
            <a:off x="2790725" y="1106900"/>
            <a:ext cx="55269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sz="9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1" name="Google Shape;101;p11"/>
          <p:cNvSpPr txBox="1">
            <a:spLocks noGrp="1"/>
          </p:cNvSpPr>
          <p:nvPr>
            <p:ph type="subTitle" idx="1"/>
          </p:nvPr>
        </p:nvSpPr>
        <p:spPr>
          <a:xfrm>
            <a:off x="2790725" y="2631951"/>
            <a:ext cx="5526900" cy="42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02" name="Google Shape;102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10340236" flipH="1">
            <a:off x="2732589" y="45920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 flipH="1">
            <a:off x="5835426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1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>
            <a:off x="1878101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621721" flipH="1">
            <a:off x="-1770636" y="-1609993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878928" flipH="1">
            <a:off x="6118552" y="-1827850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9030618" flipH="1">
            <a:off x="8480115" y="-994000"/>
            <a:ext cx="953652" cy="1532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720000" y="1977460"/>
            <a:ext cx="23364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title" idx="2" hasCustomPrompt="1"/>
          </p:nvPr>
        </p:nvSpPr>
        <p:spPr>
          <a:xfrm>
            <a:off x="1432350" y="1481633"/>
            <a:ext cx="9117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>
            <a:spLocks noGrp="1"/>
          </p:cNvSpPr>
          <p:nvPr>
            <p:ph type="subTitle" idx="1"/>
          </p:nvPr>
        </p:nvSpPr>
        <p:spPr>
          <a:xfrm>
            <a:off x="7200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title" idx="3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title" idx="4"/>
          </p:nvPr>
        </p:nvSpPr>
        <p:spPr>
          <a:xfrm>
            <a:off x="3403800" y="1977460"/>
            <a:ext cx="23364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title" idx="5" hasCustomPrompt="1"/>
          </p:nvPr>
        </p:nvSpPr>
        <p:spPr>
          <a:xfrm>
            <a:off x="4116150" y="1481633"/>
            <a:ext cx="9117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6"/>
          </p:nvPr>
        </p:nvSpPr>
        <p:spPr>
          <a:xfrm>
            <a:off x="34038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7"/>
          </p:nvPr>
        </p:nvSpPr>
        <p:spPr>
          <a:xfrm>
            <a:off x="6087600" y="1977460"/>
            <a:ext cx="23364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title" idx="8" hasCustomPrompt="1"/>
          </p:nvPr>
        </p:nvSpPr>
        <p:spPr>
          <a:xfrm>
            <a:off x="6799950" y="1481633"/>
            <a:ext cx="9117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9" name="Google Shape;119;p13"/>
          <p:cNvSpPr txBox="1">
            <a:spLocks noGrp="1"/>
          </p:cNvSpPr>
          <p:nvPr>
            <p:ph type="subTitle" idx="9"/>
          </p:nvPr>
        </p:nvSpPr>
        <p:spPr>
          <a:xfrm>
            <a:off x="60876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title" idx="13"/>
          </p:nvPr>
        </p:nvSpPr>
        <p:spPr>
          <a:xfrm>
            <a:off x="2061900" y="3814910"/>
            <a:ext cx="23364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14" hasCustomPrompt="1"/>
          </p:nvPr>
        </p:nvSpPr>
        <p:spPr>
          <a:xfrm>
            <a:off x="2774250" y="3319083"/>
            <a:ext cx="9117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15"/>
          </p:nvPr>
        </p:nvSpPr>
        <p:spPr>
          <a:xfrm>
            <a:off x="2061900" y="416675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16"/>
          </p:nvPr>
        </p:nvSpPr>
        <p:spPr>
          <a:xfrm>
            <a:off x="4745700" y="3814910"/>
            <a:ext cx="23364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title" idx="17" hasCustomPrompt="1"/>
          </p:nvPr>
        </p:nvSpPr>
        <p:spPr>
          <a:xfrm>
            <a:off x="5458050" y="3319083"/>
            <a:ext cx="9117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" name="Google Shape;125;p13"/>
          <p:cNvSpPr txBox="1">
            <a:spLocks noGrp="1"/>
          </p:cNvSpPr>
          <p:nvPr>
            <p:ph type="subTitle" idx="18"/>
          </p:nvPr>
        </p:nvSpPr>
        <p:spPr>
          <a:xfrm>
            <a:off x="4745700" y="416675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6" name="Google Shape;126;p13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3918722" flipH="1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736557" flipH="1">
            <a:off x="-1260294" y="192438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9921072" flipH="1">
            <a:off x="-928734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572134" flipH="1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178279" flipH="1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40">
            <a:off x="8362399" y="389267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>
            <a:spLocks noGrp="1"/>
          </p:cNvSpPr>
          <p:nvPr>
            <p:ph type="title"/>
          </p:nvPr>
        </p:nvSpPr>
        <p:spPr>
          <a:xfrm flipH="1">
            <a:off x="3054950" y="3208975"/>
            <a:ext cx="50325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36" name="Google Shape;136;p14"/>
          <p:cNvSpPr txBox="1">
            <a:spLocks noGrp="1"/>
          </p:cNvSpPr>
          <p:nvPr>
            <p:ph type="subTitle" idx="1"/>
          </p:nvPr>
        </p:nvSpPr>
        <p:spPr>
          <a:xfrm flipH="1">
            <a:off x="3054950" y="1369583"/>
            <a:ext cx="5032500" cy="17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459007" flipH="1">
            <a:off x="586611" y="4557208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100000" flipH="1">
            <a:off x="7144124" y="3618708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 flipH="1">
            <a:off x="4343997" y="456887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369864" flipH="1">
            <a:off x="8352182" y="452652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87554">
            <a:off x="-2130738" y="3897045"/>
            <a:ext cx="4266897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3184254">
            <a:off x="6694434" y="-1896038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6">
            <a:alphaModFix amt="42000"/>
          </a:blip>
          <a:stretch>
            <a:fillRect/>
          </a:stretch>
        </p:blipFill>
        <p:spPr>
          <a:xfrm rot="-981646" flipH="1">
            <a:off x="1622943" y="-2074167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621721" flipH="1">
            <a:off x="-1743752" y="-15798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299996" flipH="1">
            <a:off x="-474115" y="-570738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78928" flipH="1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>
            <a:spLocks noGrp="1"/>
          </p:cNvSpPr>
          <p:nvPr>
            <p:ph type="subTitle" idx="1"/>
          </p:nvPr>
        </p:nvSpPr>
        <p:spPr>
          <a:xfrm>
            <a:off x="720000" y="1520900"/>
            <a:ext cx="3823500" cy="25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9" name="Google Shape;149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50" name="Google Shape;150;p1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8100000" flipH="1">
            <a:off x="7118409" y="36673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850004" flipH="1">
            <a:off x="8444691" y="3677533"/>
            <a:ext cx="1578639" cy="1687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030513">
            <a:off x="7366513" y="-9611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0438892">
            <a:off x="5532220" y="4437209"/>
            <a:ext cx="4266903" cy="278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790456" flipH="1">
            <a:off x="-2903328" y="27737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456230">
            <a:off x="-528930" y="4602471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1621721" flipH="1">
            <a:off x="-2223575" y="-19461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734787" y="-13575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6"/>
          <p:cNvSpPr txBox="1">
            <a:spLocks noGrp="1"/>
          </p:cNvSpPr>
          <p:nvPr>
            <p:ph type="title" idx="2"/>
          </p:nvPr>
        </p:nvSpPr>
        <p:spPr>
          <a:xfrm>
            <a:off x="720000" y="26166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16"/>
          <p:cNvSpPr txBox="1">
            <a:spLocks noGrp="1"/>
          </p:cNvSpPr>
          <p:nvPr>
            <p:ph type="subTitle" idx="1"/>
          </p:nvPr>
        </p:nvSpPr>
        <p:spPr>
          <a:xfrm>
            <a:off x="720000" y="2907950"/>
            <a:ext cx="2336400" cy="6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6"/>
          <p:cNvSpPr txBox="1">
            <a:spLocks noGrp="1"/>
          </p:cNvSpPr>
          <p:nvPr>
            <p:ph type="title" idx="3"/>
          </p:nvPr>
        </p:nvSpPr>
        <p:spPr>
          <a:xfrm>
            <a:off x="3403800" y="26166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16"/>
          <p:cNvSpPr txBox="1">
            <a:spLocks noGrp="1"/>
          </p:cNvSpPr>
          <p:nvPr>
            <p:ph type="subTitle" idx="4"/>
          </p:nvPr>
        </p:nvSpPr>
        <p:spPr>
          <a:xfrm>
            <a:off x="3403800" y="2907950"/>
            <a:ext cx="2336400" cy="6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6"/>
          <p:cNvSpPr txBox="1">
            <a:spLocks noGrp="1"/>
          </p:cNvSpPr>
          <p:nvPr>
            <p:ph type="title" idx="5"/>
          </p:nvPr>
        </p:nvSpPr>
        <p:spPr>
          <a:xfrm>
            <a:off x="6087600" y="26166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16"/>
          <p:cNvSpPr txBox="1">
            <a:spLocks noGrp="1"/>
          </p:cNvSpPr>
          <p:nvPr>
            <p:ph type="subTitle" idx="6"/>
          </p:nvPr>
        </p:nvSpPr>
        <p:spPr>
          <a:xfrm>
            <a:off x="6087600" y="2907950"/>
            <a:ext cx="2336400" cy="6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6" name="Google Shape;166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098492" flipH="1">
            <a:off x="5371422" y="44346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0456230">
            <a:off x="2313934" y="4434659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723993" flipH="1">
            <a:off x="7116685" y="-1531242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098492" flipH="1">
            <a:off x="-1423453" y="45415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2700000" flipH="1">
            <a:off x="-2210501" y="-1960430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7430136" flipH="1">
            <a:off x="-552754" y="-1029295"/>
            <a:ext cx="951395" cy="152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>
            <a:spLocks noGrp="1"/>
          </p:cNvSpPr>
          <p:nvPr>
            <p:ph type="title"/>
          </p:nvPr>
        </p:nvSpPr>
        <p:spPr>
          <a:xfrm>
            <a:off x="720000" y="35691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17"/>
          <p:cNvSpPr txBox="1">
            <a:spLocks noGrp="1"/>
          </p:cNvSpPr>
          <p:nvPr>
            <p:ph type="subTitle" idx="1"/>
          </p:nvPr>
        </p:nvSpPr>
        <p:spPr>
          <a:xfrm>
            <a:off x="720000" y="38509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17"/>
          <p:cNvSpPr txBox="1">
            <a:spLocks noGrp="1"/>
          </p:cNvSpPr>
          <p:nvPr>
            <p:ph type="title" idx="2"/>
          </p:nvPr>
        </p:nvSpPr>
        <p:spPr>
          <a:xfrm>
            <a:off x="3403800" y="35691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76" name="Google Shape;176;p17"/>
          <p:cNvSpPr txBox="1">
            <a:spLocks noGrp="1"/>
          </p:cNvSpPr>
          <p:nvPr>
            <p:ph type="subTitle" idx="3"/>
          </p:nvPr>
        </p:nvSpPr>
        <p:spPr>
          <a:xfrm>
            <a:off x="3403800" y="38509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7"/>
          <p:cNvSpPr txBox="1">
            <a:spLocks noGrp="1"/>
          </p:cNvSpPr>
          <p:nvPr>
            <p:ph type="title" idx="4"/>
          </p:nvPr>
        </p:nvSpPr>
        <p:spPr>
          <a:xfrm>
            <a:off x="6087600" y="35691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17"/>
          <p:cNvSpPr txBox="1">
            <a:spLocks noGrp="1"/>
          </p:cNvSpPr>
          <p:nvPr>
            <p:ph type="subTitle" idx="5"/>
          </p:nvPr>
        </p:nvSpPr>
        <p:spPr>
          <a:xfrm>
            <a:off x="6087600" y="38509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17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80" name="Google Shape;18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4011325" flipH="1">
            <a:off x="-2500572" y="-13395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1158124" y="-8403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10098492" flipH="1">
            <a:off x="7360922" y="389642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748596" y="4491384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17078" y="-1395853"/>
            <a:ext cx="2428952" cy="2413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77033">
            <a:off x="-61732" y="4393708"/>
            <a:ext cx="1280465" cy="1212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8"/>
          <p:cNvSpPr txBox="1">
            <a:spLocks noGrp="1"/>
          </p:cNvSpPr>
          <p:nvPr>
            <p:ph type="title"/>
          </p:nvPr>
        </p:nvSpPr>
        <p:spPr>
          <a:xfrm>
            <a:off x="1910627" y="1650750"/>
            <a:ext cx="2310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8"/>
          <p:cNvSpPr txBox="1">
            <a:spLocks noGrp="1"/>
          </p:cNvSpPr>
          <p:nvPr>
            <p:ph type="subTitle" idx="1"/>
          </p:nvPr>
        </p:nvSpPr>
        <p:spPr>
          <a:xfrm>
            <a:off x="1910627" y="1975344"/>
            <a:ext cx="23106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8"/>
          <p:cNvSpPr txBox="1">
            <a:spLocks noGrp="1"/>
          </p:cNvSpPr>
          <p:nvPr>
            <p:ph type="title" idx="2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8"/>
          <p:cNvSpPr txBox="1">
            <a:spLocks noGrp="1"/>
          </p:cNvSpPr>
          <p:nvPr>
            <p:ph type="title" idx="3"/>
          </p:nvPr>
        </p:nvSpPr>
        <p:spPr>
          <a:xfrm>
            <a:off x="1910627" y="3155705"/>
            <a:ext cx="2310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18"/>
          <p:cNvSpPr txBox="1">
            <a:spLocks noGrp="1"/>
          </p:cNvSpPr>
          <p:nvPr>
            <p:ph type="subTitle" idx="4"/>
          </p:nvPr>
        </p:nvSpPr>
        <p:spPr>
          <a:xfrm>
            <a:off x="1910627" y="3480298"/>
            <a:ext cx="23106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8"/>
          <p:cNvSpPr txBox="1">
            <a:spLocks noGrp="1"/>
          </p:cNvSpPr>
          <p:nvPr>
            <p:ph type="title" idx="5"/>
          </p:nvPr>
        </p:nvSpPr>
        <p:spPr>
          <a:xfrm>
            <a:off x="5644427" y="1650750"/>
            <a:ext cx="2310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18"/>
          <p:cNvSpPr txBox="1">
            <a:spLocks noGrp="1"/>
          </p:cNvSpPr>
          <p:nvPr>
            <p:ph type="subTitle" idx="6"/>
          </p:nvPr>
        </p:nvSpPr>
        <p:spPr>
          <a:xfrm>
            <a:off x="5644427" y="1975344"/>
            <a:ext cx="23106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8"/>
          <p:cNvSpPr txBox="1">
            <a:spLocks noGrp="1"/>
          </p:cNvSpPr>
          <p:nvPr>
            <p:ph type="title" idx="7"/>
          </p:nvPr>
        </p:nvSpPr>
        <p:spPr>
          <a:xfrm>
            <a:off x="5644427" y="3155706"/>
            <a:ext cx="2310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18"/>
          <p:cNvSpPr txBox="1">
            <a:spLocks noGrp="1"/>
          </p:cNvSpPr>
          <p:nvPr>
            <p:ph type="subTitle" idx="8"/>
          </p:nvPr>
        </p:nvSpPr>
        <p:spPr>
          <a:xfrm>
            <a:off x="5644427" y="3480300"/>
            <a:ext cx="23106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6" name="Google Shape;196;p18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8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8591293" flipH="1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8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3095686" flipH="1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736540" flipH="1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>
            <a:spLocks noGrp="1"/>
          </p:cNvSpPr>
          <p:nvPr>
            <p:ph type="title"/>
          </p:nvPr>
        </p:nvSpPr>
        <p:spPr>
          <a:xfrm>
            <a:off x="719977" y="191845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04" name="Google Shape;204;p19"/>
          <p:cNvSpPr txBox="1">
            <a:spLocks noGrp="1"/>
          </p:cNvSpPr>
          <p:nvPr>
            <p:ph type="subTitle" idx="1"/>
          </p:nvPr>
        </p:nvSpPr>
        <p:spPr>
          <a:xfrm>
            <a:off x="719977" y="22478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9"/>
          <p:cNvSpPr txBox="1">
            <a:spLocks noGrp="1"/>
          </p:cNvSpPr>
          <p:nvPr>
            <p:ph type="title" idx="2"/>
          </p:nvPr>
        </p:nvSpPr>
        <p:spPr>
          <a:xfrm>
            <a:off x="3419250" y="191845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19"/>
          <p:cNvSpPr txBox="1">
            <a:spLocks noGrp="1"/>
          </p:cNvSpPr>
          <p:nvPr>
            <p:ph type="subTitle" idx="3"/>
          </p:nvPr>
        </p:nvSpPr>
        <p:spPr>
          <a:xfrm>
            <a:off x="3419247" y="22478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9"/>
          <p:cNvSpPr txBox="1">
            <a:spLocks noGrp="1"/>
          </p:cNvSpPr>
          <p:nvPr>
            <p:ph type="title" idx="4"/>
          </p:nvPr>
        </p:nvSpPr>
        <p:spPr>
          <a:xfrm>
            <a:off x="719977" y="351630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19"/>
          <p:cNvSpPr txBox="1">
            <a:spLocks noGrp="1"/>
          </p:cNvSpPr>
          <p:nvPr>
            <p:ph type="subTitle" idx="5"/>
          </p:nvPr>
        </p:nvSpPr>
        <p:spPr>
          <a:xfrm>
            <a:off x="719977" y="384565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9"/>
          <p:cNvSpPr txBox="1">
            <a:spLocks noGrp="1"/>
          </p:cNvSpPr>
          <p:nvPr>
            <p:ph type="title" idx="6"/>
          </p:nvPr>
        </p:nvSpPr>
        <p:spPr>
          <a:xfrm>
            <a:off x="3419250" y="351630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19"/>
          <p:cNvSpPr txBox="1">
            <a:spLocks noGrp="1"/>
          </p:cNvSpPr>
          <p:nvPr>
            <p:ph type="subTitle" idx="7"/>
          </p:nvPr>
        </p:nvSpPr>
        <p:spPr>
          <a:xfrm>
            <a:off x="3419247" y="384565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9"/>
          <p:cNvSpPr txBox="1">
            <a:spLocks noGrp="1"/>
          </p:cNvSpPr>
          <p:nvPr>
            <p:ph type="title" idx="8"/>
          </p:nvPr>
        </p:nvSpPr>
        <p:spPr>
          <a:xfrm>
            <a:off x="6118523" y="191845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19"/>
          <p:cNvSpPr txBox="1">
            <a:spLocks noGrp="1"/>
          </p:cNvSpPr>
          <p:nvPr>
            <p:ph type="subTitle" idx="9"/>
          </p:nvPr>
        </p:nvSpPr>
        <p:spPr>
          <a:xfrm>
            <a:off x="6118523" y="22478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9"/>
          <p:cNvSpPr txBox="1">
            <a:spLocks noGrp="1"/>
          </p:cNvSpPr>
          <p:nvPr>
            <p:ph type="title" idx="13"/>
          </p:nvPr>
        </p:nvSpPr>
        <p:spPr>
          <a:xfrm>
            <a:off x="6118523" y="3516300"/>
            <a:ext cx="23055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19"/>
          <p:cNvSpPr txBox="1">
            <a:spLocks noGrp="1"/>
          </p:cNvSpPr>
          <p:nvPr>
            <p:ph type="subTitle" idx="14"/>
          </p:nvPr>
        </p:nvSpPr>
        <p:spPr>
          <a:xfrm>
            <a:off x="6118523" y="384565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9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16" name="Google Shape;216;p1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3918722" flipH="1">
            <a:off x="-2731394" y="-15804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921072" flipH="1">
            <a:off x="-1130784" y="476170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1572134" flipH="1">
            <a:off x="5844039" y="-206092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3173880">
            <a:off x="7764505" y="-662449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186059" flipH="1">
            <a:off x="6916244" y="4351890"/>
            <a:ext cx="4231197" cy="276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760">
            <a:off x="8221025" y="3983199"/>
            <a:ext cx="1956698" cy="209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6737326" flipH="1">
            <a:off x="8010852" y="-1082510"/>
            <a:ext cx="3555498" cy="2322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935842">
            <a:off x="6796743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0"/>
          <p:cNvSpPr txBox="1">
            <a:spLocks noGrp="1"/>
          </p:cNvSpPr>
          <p:nvPr>
            <p:ph type="title" hasCustomPrompt="1"/>
          </p:nvPr>
        </p:nvSpPr>
        <p:spPr>
          <a:xfrm>
            <a:off x="715100" y="782207"/>
            <a:ext cx="5039100" cy="55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7" name="Google Shape;227;p20"/>
          <p:cNvSpPr txBox="1">
            <a:spLocks noGrp="1"/>
          </p:cNvSpPr>
          <p:nvPr>
            <p:ph type="subTitle" idx="1"/>
          </p:nvPr>
        </p:nvSpPr>
        <p:spPr>
          <a:xfrm>
            <a:off x="715100" y="1453795"/>
            <a:ext cx="5039100" cy="2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0"/>
          <p:cNvSpPr txBox="1">
            <a:spLocks noGrp="1"/>
          </p:cNvSpPr>
          <p:nvPr>
            <p:ph type="title" idx="2" hasCustomPrompt="1"/>
          </p:nvPr>
        </p:nvSpPr>
        <p:spPr>
          <a:xfrm>
            <a:off x="2052450" y="2103356"/>
            <a:ext cx="5039100" cy="55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47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9" name="Google Shape;229;p20"/>
          <p:cNvSpPr txBox="1">
            <a:spLocks noGrp="1"/>
          </p:cNvSpPr>
          <p:nvPr>
            <p:ph type="subTitle" idx="3"/>
          </p:nvPr>
        </p:nvSpPr>
        <p:spPr>
          <a:xfrm>
            <a:off x="2052450" y="2774944"/>
            <a:ext cx="5039100" cy="2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20"/>
          <p:cNvSpPr txBox="1">
            <a:spLocks noGrp="1"/>
          </p:cNvSpPr>
          <p:nvPr>
            <p:ph type="title" idx="4" hasCustomPrompt="1"/>
          </p:nvPr>
        </p:nvSpPr>
        <p:spPr>
          <a:xfrm>
            <a:off x="3389800" y="3424505"/>
            <a:ext cx="5039100" cy="55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1" name="Google Shape;231;p20"/>
          <p:cNvSpPr txBox="1">
            <a:spLocks noGrp="1"/>
          </p:cNvSpPr>
          <p:nvPr>
            <p:ph type="subTitle" idx="5"/>
          </p:nvPr>
        </p:nvSpPr>
        <p:spPr>
          <a:xfrm>
            <a:off x="3389800" y="4096093"/>
            <a:ext cx="5039100" cy="2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2" name="Google Shape;232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0231749" flipH="1">
            <a:off x="49336" y="4525181"/>
            <a:ext cx="4266903" cy="2787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7959961">
            <a:off x="7428895" y="3465976"/>
            <a:ext cx="4266904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025889" y="-214944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3409013" flipH="1">
            <a:off x="-2151827" y="-1314899"/>
            <a:ext cx="4266899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5979306" y="47702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489783" flipH="1">
            <a:off x="8289010" y="-638246"/>
            <a:ext cx="798781" cy="1283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158200" y="2017075"/>
            <a:ext cx="482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2" hasCustomPrompt="1"/>
          </p:nvPr>
        </p:nvSpPr>
        <p:spPr>
          <a:xfrm>
            <a:off x="3825150" y="831962"/>
            <a:ext cx="1677300" cy="9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2132850" y="3110638"/>
            <a:ext cx="4878300" cy="4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5" name="Google Shape;25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9227866" flipH="1">
            <a:off x="-626764" y="4441220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6361050" flipH="1">
            <a:off x="6525723" y="31336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 flipH="1">
            <a:off x="6244497" y="46285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369864" flipH="1">
            <a:off x="8065607" y="424817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28902" y="23865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4438950">
            <a:off x="6937385" y="-119806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7443" flipH="1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621721" flipH="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299996" flipH="1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78928" flipH="1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10272756" flipH="1">
            <a:off x="715784" y="4240101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572134" flipH="1">
            <a:off x="6233545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465034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802557" flipH="1">
            <a:off x="7465037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9178279" flipH="1">
            <a:off x="6174299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4500004" flipH="1">
            <a:off x="8213445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8723392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95950" flipH="1">
            <a:off x="321991" y="-1259498"/>
            <a:ext cx="3115589" cy="203547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>
            <a:spLocks noGrp="1"/>
          </p:cNvSpPr>
          <p:nvPr>
            <p:ph type="title"/>
          </p:nvPr>
        </p:nvSpPr>
        <p:spPr>
          <a:xfrm>
            <a:off x="2605850" y="2398075"/>
            <a:ext cx="482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21"/>
          <p:cNvSpPr txBox="1">
            <a:spLocks noGrp="1"/>
          </p:cNvSpPr>
          <p:nvPr>
            <p:ph type="title" idx="2" hasCustomPrompt="1"/>
          </p:nvPr>
        </p:nvSpPr>
        <p:spPr>
          <a:xfrm>
            <a:off x="5756150" y="1212962"/>
            <a:ext cx="1677300" cy="9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1" name="Google Shape;251;p21"/>
          <p:cNvSpPr txBox="1">
            <a:spLocks noGrp="1"/>
          </p:cNvSpPr>
          <p:nvPr>
            <p:ph type="subTitle" idx="1"/>
          </p:nvPr>
        </p:nvSpPr>
        <p:spPr>
          <a:xfrm>
            <a:off x="2555150" y="3491638"/>
            <a:ext cx="4878300" cy="4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2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314417">
            <a:off x="1950844" y="4208106"/>
            <a:ext cx="4266900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88955" y="3058219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1770378" y="441734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508006" flipH="1">
            <a:off x="2700885" y="-2247381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7443" flipH="1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621721" flipH="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299996" flipH="1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2381727" flipH="1">
            <a:off x="5359843" y="-2112655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006737">
            <a:off x="5124037" y="4117608"/>
            <a:ext cx="4266897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1027800" y="4010662"/>
            <a:ext cx="1544577" cy="165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2"/>
          <p:cNvSpPr txBox="1">
            <a:spLocks noGrp="1"/>
          </p:cNvSpPr>
          <p:nvPr>
            <p:ph type="title"/>
          </p:nvPr>
        </p:nvSpPr>
        <p:spPr>
          <a:xfrm>
            <a:off x="1514425" y="2398075"/>
            <a:ext cx="482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22"/>
          <p:cNvSpPr txBox="1">
            <a:spLocks noGrp="1"/>
          </p:cNvSpPr>
          <p:nvPr>
            <p:ph type="title" idx="2" hasCustomPrompt="1"/>
          </p:nvPr>
        </p:nvSpPr>
        <p:spPr>
          <a:xfrm>
            <a:off x="1514425" y="1212962"/>
            <a:ext cx="1677300" cy="9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5" name="Google Shape;265;p22"/>
          <p:cNvSpPr txBox="1">
            <a:spLocks noGrp="1"/>
          </p:cNvSpPr>
          <p:nvPr>
            <p:ph type="subTitle" idx="1"/>
          </p:nvPr>
        </p:nvSpPr>
        <p:spPr>
          <a:xfrm>
            <a:off x="1514425" y="3491638"/>
            <a:ext cx="4878300" cy="4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3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17554" flipH="1">
            <a:off x="-724239" y="4391503"/>
            <a:ext cx="4266903" cy="278764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3"/>
          <p:cNvSpPr txBox="1">
            <a:spLocks noGrp="1"/>
          </p:cNvSpPr>
          <p:nvPr>
            <p:ph type="subTitle" idx="1"/>
          </p:nvPr>
        </p:nvSpPr>
        <p:spPr>
          <a:xfrm>
            <a:off x="1286178" y="2461641"/>
            <a:ext cx="2562300" cy="10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9" name="Google Shape;269;p23"/>
          <p:cNvSpPr txBox="1">
            <a:spLocks noGrp="1"/>
          </p:cNvSpPr>
          <p:nvPr>
            <p:ph type="title"/>
          </p:nvPr>
        </p:nvSpPr>
        <p:spPr>
          <a:xfrm>
            <a:off x="1286178" y="1270859"/>
            <a:ext cx="2562300" cy="11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70" name="Google Shape;270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726762">
            <a:off x="6697146" y="3290676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4438950" flipH="1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4801306" y="40494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300010" flipH="1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935842">
            <a:off x="6510118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3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9151852">
            <a:off x="-1124237" y="3836862"/>
            <a:ext cx="3079377" cy="201181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4"/>
          <p:cNvSpPr txBox="1">
            <a:spLocks noGrp="1"/>
          </p:cNvSpPr>
          <p:nvPr>
            <p:ph type="subTitle" idx="1"/>
          </p:nvPr>
        </p:nvSpPr>
        <p:spPr>
          <a:xfrm>
            <a:off x="5109196" y="2498088"/>
            <a:ext cx="2562300" cy="12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1" name="Google Shape;281;p24"/>
          <p:cNvSpPr txBox="1">
            <a:spLocks noGrp="1"/>
          </p:cNvSpPr>
          <p:nvPr>
            <p:ph type="title"/>
          </p:nvPr>
        </p:nvSpPr>
        <p:spPr>
          <a:xfrm>
            <a:off x="5109200" y="1292450"/>
            <a:ext cx="2562300" cy="11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82" name="Google Shape;282;p24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 rot="-10272756" flipH="1">
            <a:off x="76972" y="4077513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572134" flipH="1">
            <a:off x="6550295" y="-192517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781784" y="129501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802557" flipH="1">
            <a:off x="7781787" y="39278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9178279" flipH="1">
            <a:off x="6491049" y="47283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9040142" y="-577895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621722" flipH="1">
            <a:off x="-1174948" y="-1597495"/>
            <a:ext cx="3422158" cy="223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4325" y="4496387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4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92" name="Google Shape;292;p2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3918722" flipH="1">
            <a:off x="-2640088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5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795078" y="431665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2005796">
            <a:off x="6844061" y="-1921225"/>
            <a:ext cx="4266895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178279" flipH="1">
            <a:off x="5956074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63856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5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99" name="Google Shape;29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4011325">
            <a:off x="7227711" y="-12248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803508" flipH="1">
            <a:off x="8293011" y="-6430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2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098492">
            <a:off x="-2137362" y="43090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6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0456230" flipH="1">
            <a:off x="316714" y="4506484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27"/>
          <p:cNvSpPr txBox="1">
            <a:spLocks noGrp="1"/>
          </p:cNvSpPr>
          <p:nvPr>
            <p:ph type="subTitle" idx="1"/>
          </p:nvPr>
        </p:nvSpPr>
        <p:spPr>
          <a:xfrm>
            <a:off x="795813" y="1381925"/>
            <a:ext cx="36321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6" name="Google Shape;306;p27"/>
          <p:cNvSpPr txBox="1">
            <a:spLocks noGrp="1"/>
          </p:cNvSpPr>
          <p:nvPr>
            <p:ph type="subTitle" idx="2"/>
          </p:nvPr>
        </p:nvSpPr>
        <p:spPr>
          <a:xfrm>
            <a:off x="795812" y="1732207"/>
            <a:ext cx="3632100" cy="24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7" name="Google Shape;307;p27"/>
          <p:cNvSpPr txBox="1">
            <a:spLocks noGrp="1"/>
          </p:cNvSpPr>
          <p:nvPr>
            <p:ph type="subTitle" idx="3"/>
          </p:nvPr>
        </p:nvSpPr>
        <p:spPr>
          <a:xfrm>
            <a:off x="4716088" y="1381925"/>
            <a:ext cx="36321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8" name="Google Shape;308;p27"/>
          <p:cNvSpPr txBox="1">
            <a:spLocks noGrp="1"/>
          </p:cNvSpPr>
          <p:nvPr>
            <p:ph type="subTitle" idx="4"/>
          </p:nvPr>
        </p:nvSpPr>
        <p:spPr>
          <a:xfrm>
            <a:off x="4716087" y="1732207"/>
            <a:ext cx="3632100" cy="24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309" name="Google Shape;309;p27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3918722" flipH="1">
            <a:off x="-2542538" y="-1619260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924753" y="38770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3095686">
            <a:off x="7264960" y="-19617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178279" flipH="1">
            <a:off x="5948024" y="44330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55806" y="34918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8"/>
          <p:cNvSpPr txBox="1">
            <a:spLocks noGrp="1"/>
          </p:cNvSpPr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51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28"/>
          <p:cNvSpPr txBox="1">
            <a:spLocks noGrp="1"/>
          </p:cNvSpPr>
          <p:nvPr>
            <p:ph type="subTitle" idx="1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17" name="Google Shape;317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272756">
            <a:off x="6154171" y="4332976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4438950" flipH="1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1187390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51010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300010" flipH="1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2">
            <a:off x="7287647" y="-1491920"/>
            <a:ext cx="3422158" cy="2235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TITLE_ONLY_3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9"/>
          <p:cNvSpPr txBox="1">
            <a:spLocks noGrp="1"/>
          </p:cNvSpPr>
          <p:nvPr>
            <p:ph type="title" hasCustomPrompt="1"/>
          </p:nvPr>
        </p:nvSpPr>
        <p:spPr>
          <a:xfrm>
            <a:off x="1135056" y="1395375"/>
            <a:ext cx="1506300" cy="466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7" name="Google Shape;327;p29"/>
          <p:cNvSpPr txBox="1">
            <a:spLocks noGrp="1"/>
          </p:cNvSpPr>
          <p:nvPr>
            <p:ph type="title" idx="2" hasCustomPrompt="1"/>
          </p:nvPr>
        </p:nvSpPr>
        <p:spPr>
          <a:xfrm>
            <a:off x="3817650" y="1395375"/>
            <a:ext cx="1508700" cy="466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8" name="Google Shape;328;p29"/>
          <p:cNvSpPr txBox="1">
            <a:spLocks noGrp="1"/>
          </p:cNvSpPr>
          <p:nvPr>
            <p:ph type="title" idx="3" hasCustomPrompt="1"/>
          </p:nvPr>
        </p:nvSpPr>
        <p:spPr>
          <a:xfrm>
            <a:off x="6502644" y="1395375"/>
            <a:ext cx="1508700" cy="466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9" name="Google Shape;329;p29"/>
          <p:cNvSpPr txBox="1">
            <a:spLocks noGrp="1"/>
          </p:cNvSpPr>
          <p:nvPr>
            <p:ph type="title" idx="4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9"/>
          <p:cNvSpPr txBox="1">
            <a:spLocks noGrp="1"/>
          </p:cNvSpPr>
          <p:nvPr>
            <p:ph type="title" idx="5"/>
          </p:nvPr>
        </p:nvSpPr>
        <p:spPr>
          <a:xfrm>
            <a:off x="720000" y="34929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31" name="Google Shape;331;p29"/>
          <p:cNvSpPr txBox="1">
            <a:spLocks noGrp="1"/>
          </p:cNvSpPr>
          <p:nvPr>
            <p:ph type="subTitle" idx="1"/>
          </p:nvPr>
        </p:nvSpPr>
        <p:spPr>
          <a:xfrm>
            <a:off x="720000" y="37747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29"/>
          <p:cNvSpPr txBox="1">
            <a:spLocks noGrp="1"/>
          </p:cNvSpPr>
          <p:nvPr>
            <p:ph type="title" idx="6"/>
          </p:nvPr>
        </p:nvSpPr>
        <p:spPr>
          <a:xfrm>
            <a:off x="3403800" y="34929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33" name="Google Shape;333;p29"/>
          <p:cNvSpPr txBox="1">
            <a:spLocks noGrp="1"/>
          </p:cNvSpPr>
          <p:nvPr>
            <p:ph type="subTitle" idx="7"/>
          </p:nvPr>
        </p:nvSpPr>
        <p:spPr>
          <a:xfrm>
            <a:off x="3403800" y="37747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29"/>
          <p:cNvSpPr txBox="1">
            <a:spLocks noGrp="1"/>
          </p:cNvSpPr>
          <p:nvPr>
            <p:ph type="title" idx="8"/>
          </p:nvPr>
        </p:nvSpPr>
        <p:spPr>
          <a:xfrm>
            <a:off x="6087600" y="3492988"/>
            <a:ext cx="2336400" cy="2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35" name="Google Shape;335;p29"/>
          <p:cNvSpPr txBox="1">
            <a:spLocks noGrp="1"/>
          </p:cNvSpPr>
          <p:nvPr>
            <p:ph type="subTitle" idx="9"/>
          </p:nvPr>
        </p:nvSpPr>
        <p:spPr>
          <a:xfrm>
            <a:off x="6087600" y="3774713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36" name="Google Shape;336;p2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8591293" flipH="1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29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3095686" flipH="1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736540" flipH="1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_1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"/>
          <p:cNvSpPr txBox="1">
            <a:spLocks noGrp="1"/>
          </p:cNvSpPr>
          <p:nvPr>
            <p:ph type="ctrTitle"/>
          </p:nvPr>
        </p:nvSpPr>
        <p:spPr>
          <a:xfrm>
            <a:off x="2429925" y="5945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102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44" name="Google Shape;344;p30"/>
          <p:cNvSpPr txBox="1">
            <a:spLocks noGrp="1"/>
          </p:cNvSpPr>
          <p:nvPr>
            <p:ph type="subTitle" idx="1"/>
          </p:nvPr>
        </p:nvSpPr>
        <p:spPr>
          <a:xfrm>
            <a:off x="2425050" y="1828550"/>
            <a:ext cx="4293900" cy="117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345" name="Google Shape;345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558927" y="2431701"/>
            <a:ext cx="2591648" cy="2740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771295" flipH="1">
            <a:off x="6549626" y="-1497078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448344">
            <a:off x="6283572" y="-1980360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7791725" flipH="1">
            <a:off x="-1470079" y="40539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948443">
            <a:off x="-1084498" y="4252147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6573" y="-14799"/>
            <a:ext cx="2682527" cy="2836224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0"/>
          <p:cNvSpPr txBox="1"/>
          <p:nvPr/>
        </p:nvSpPr>
        <p:spPr>
          <a:xfrm>
            <a:off x="1899450" y="3797030"/>
            <a:ext cx="5345100" cy="5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CREDITS: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This presentation template was created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including icons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and infographics &amp; images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1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 sz="125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38" name="Google Shape;38;p4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3918722" flipH="1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736558" flipH="1">
            <a:off x="-1248351" y="-280392"/>
            <a:ext cx="1416652" cy="1513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9921072" flipH="1">
            <a:off x="-911459" y="4730533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572134" flipH="1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178279" flipH="1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8467974" y="3971347"/>
            <a:ext cx="1956698" cy="2091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LANK_1_1_1_1_1_1_1_1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369864" flipH="1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 flipH="1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1">
  <p:cSld name="BLANK_1_1_1_1_1_1_1_1_1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48344" flipH="1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48443" flipH="1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 flipH="1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2">
  <p:cSld name="BLANK_1_1_1_1_1_1_1_1_2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4011325" flipH="1">
            <a:off x="-1912297" y="-100774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569849" y="-50845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10098492" flipH="1">
            <a:off x="7210072" y="35042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597746" y="4099209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SECTION_HEADER_3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34"/>
          <p:cNvGrpSpPr/>
          <p:nvPr/>
        </p:nvGrpSpPr>
        <p:grpSpPr>
          <a:xfrm>
            <a:off x="3581382" y="-968401"/>
            <a:ext cx="7534148" cy="8142117"/>
            <a:chOff x="3329550" y="-80475"/>
            <a:chExt cx="4897392" cy="5292587"/>
          </a:xfrm>
        </p:grpSpPr>
        <p:sp>
          <p:nvSpPr>
            <p:cNvPr id="377" name="Google Shape;377;p34"/>
            <p:cNvSpPr/>
            <p:nvPr/>
          </p:nvSpPr>
          <p:spPr>
            <a:xfrm>
              <a:off x="3401850" y="-79030"/>
              <a:ext cx="3039479" cy="5291142"/>
            </a:xfrm>
            <a:custGeom>
              <a:avLst/>
              <a:gdLst/>
              <a:ahLst/>
              <a:cxnLst/>
              <a:rect l="l" t="t" r="r" b="b"/>
              <a:pathLst>
                <a:path w="105145" h="183037" extrusionOk="0">
                  <a:moveTo>
                    <a:pt x="30077" y="1"/>
                  </a:moveTo>
                  <a:cubicBezTo>
                    <a:pt x="25872" y="1"/>
                    <a:pt x="20405" y="3548"/>
                    <a:pt x="17729" y="6567"/>
                  </a:cubicBezTo>
                  <a:cubicBezTo>
                    <a:pt x="15657" y="8901"/>
                    <a:pt x="14323" y="11794"/>
                    <a:pt x="13145" y="14676"/>
                  </a:cubicBezTo>
                  <a:cubicBezTo>
                    <a:pt x="10930" y="20141"/>
                    <a:pt x="9180" y="25891"/>
                    <a:pt x="9085" y="31785"/>
                  </a:cubicBezTo>
                  <a:cubicBezTo>
                    <a:pt x="8870" y="43774"/>
                    <a:pt x="15728" y="55276"/>
                    <a:pt x="25527" y="62217"/>
                  </a:cubicBezTo>
                  <a:cubicBezTo>
                    <a:pt x="32814" y="67384"/>
                    <a:pt x="42017" y="70659"/>
                    <a:pt x="46661" y="78291"/>
                  </a:cubicBezTo>
                  <a:cubicBezTo>
                    <a:pt x="51078" y="85553"/>
                    <a:pt x="49721" y="95805"/>
                    <a:pt x="43577" y="101674"/>
                  </a:cubicBezTo>
                  <a:cubicBezTo>
                    <a:pt x="38767" y="106234"/>
                    <a:pt x="32016" y="107949"/>
                    <a:pt x="26003" y="110747"/>
                  </a:cubicBezTo>
                  <a:cubicBezTo>
                    <a:pt x="17681" y="114616"/>
                    <a:pt x="10418" y="120962"/>
                    <a:pt x="5965" y="128999"/>
                  </a:cubicBezTo>
                  <a:cubicBezTo>
                    <a:pt x="1524" y="137036"/>
                    <a:pt x="0" y="146751"/>
                    <a:pt x="2334" y="155633"/>
                  </a:cubicBezTo>
                  <a:cubicBezTo>
                    <a:pt x="3584" y="160372"/>
                    <a:pt x="5870" y="164754"/>
                    <a:pt x="8311" y="169004"/>
                  </a:cubicBezTo>
                  <a:cubicBezTo>
                    <a:pt x="10751" y="173255"/>
                    <a:pt x="13526" y="177588"/>
                    <a:pt x="17776" y="180053"/>
                  </a:cubicBezTo>
                  <a:cubicBezTo>
                    <a:pt x="21646" y="182315"/>
                    <a:pt x="26289" y="182768"/>
                    <a:pt x="30766" y="182934"/>
                  </a:cubicBezTo>
                  <a:cubicBezTo>
                    <a:pt x="32728" y="183010"/>
                    <a:pt x="34692" y="183036"/>
                    <a:pt x="36657" y="183036"/>
                  </a:cubicBezTo>
                  <a:cubicBezTo>
                    <a:pt x="39331" y="183036"/>
                    <a:pt x="42008" y="182987"/>
                    <a:pt x="44684" y="182946"/>
                  </a:cubicBezTo>
                  <a:cubicBezTo>
                    <a:pt x="47863" y="182887"/>
                    <a:pt x="51268" y="182780"/>
                    <a:pt x="53912" y="180982"/>
                  </a:cubicBezTo>
                  <a:cubicBezTo>
                    <a:pt x="56471" y="179243"/>
                    <a:pt x="57853" y="176183"/>
                    <a:pt x="58519" y="173171"/>
                  </a:cubicBezTo>
                  <a:cubicBezTo>
                    <a:pt x="59746" y="167611"/>
                    <a:pt x="58936" y="161634"/>
                    <a:pt x="56269" y="156598"/>
                  </a:cubicBezTo>
                  <a:cubicBezTo>
                    <a:pt x="54900" y="154002"/>
                    <a:pt x="53031" y="151621"/>
                    <a:pt x="52161" y="148799"/>
                  </a:cubicBezTo>
                  <a:cubicBezTo>
                    <a:pt x="50256" y="142584"/>
                    <a:pt x="53733" y="135988"/>
                    <a:pt x="57793" y="130904"/>
                  </a:cubicBezTo>
                  <a:cubicBezTo>
                    <a:pt x="62722" y="124713"/>
                    <a:pt x="68735" y="119391"/>
                    <a:pt x="75462" y="115247"/>
                  </a:cubicBezTo>
                  <a:cubicBezTo>
                    <a:pt x="79808" y="112569"/>
                    <a:pt x="84463" y="110366"/>
                    <a:pt x="88583" y="107354"/>
                  </a:cubicBezTo>
                  <a:cubicBezTo>
                    <a:pt x="97465" y="100865"/>
                    <a:pt x="103537" y="90494"/>
                    <a:pt x="104347" y="79517"/>
                  </a:cubicBezTo>
                  <a:cubicBezTo>
                    <a:pt x="105144" y="68551"/>
                    <a:pt x="100525" y="57216"/>
                    <a:pt x="91964" y="50287"/>
                  </a:cubicBezTo>
                  <a:cubicBezTo>
                    <a:pt x="88059" y="47144"/>
                    <a:pt x="83463" y="44929"/>
                    <a:pt x="78760" y="43167"/>
                  </a:cubicBezTo>
                  <a:cubicBezTo>
                    <a:pt x="73093" y="41036"/>
                    <a:pt x="67163" y="39500"/>
                    <a:pt x="61139" y="38929"/>
                  </a:cubicBezTo>
                  <a:cubicBezTo>
                    <a:pt x="56257" y="38452"/>
                    <a:pt x="51304" y="38595"/>
                    <a:pt x="46530" y="37476"/>
                  </a:cubicBezTo>
                  <a:cubicBezTo>
                    <a:pt x="41208" y="36226"/>
                    <a:pt x="36267" y="33428"/>
                    <a:pt x="32480" y="29487"/>
                  </a:cubicBezTo>
                  <a:cubicBezTo>
                    <a:pt x="27885" y="24701"/>
                    <a:pt x="25003" y="18069"/>
                    <a:pt x="25527" y="11461"/>
                  </a:cubicBezTo>
                  <a:cubicBezTo>
                    <a:pt x="25872" y="7115"/>
                    <a:pt x="27801" y="3281"/>
                    <a:pt x="30587" y="19"/>
                  </a:cubicBezTo>
                  <a:cubicBezTo>
                    <a:pt x="30420" y="7"/>
                    <a:pt x="30249" y="1"/>
                    <a:pt x="300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4912829" y="1595279"/>
              <a:ext cx="802993" cy="1182548"/>
            </a:xfrm>
            <a:custGeom>
              <a:avLst/>
              <a:gdLst/>
              <a:ahLst/>
              <a:cxnLst/>
              <a:rect l="l" t="t" r="r" b="b"/>
              <a:pathLst>
                <a:path w="27778" h="40908" extrusionOk="0">
                  <a:moveTo>
                    <a:pt x="929" y="1"/>
                  </a:moveTo>
                  <a:cubicBezTo>
                    <a:pt x="929" y="1"/>
                    <a:pt x="1" y="1942"/>
                    <a:pt x="2894" y="15086"/>
                  </a:cubicBezTo>
                  <a:cubicBezTo>
                    <a:pt x="5894" y="28004"/>
                    <a:pt x="17824" y="36910"/>
                    <a:pt x="23480" y="40494"/>
                  </a:cubicBezTo>
                  <a:cubicBezTo>
                    <a:pt x="23930" y="40778"/>
                    <a:pt x="24420" y="40908"/>
                    <a:pt x="24899" y="40908"/>
                  </a:cubicBezTo>
                  <a:cubicBezTo>
                    <a:pt x="26269" y="40908"/>
                    <a:pt x="27552" y="39850"/>
                    <a:pt x="27587" y="38315"/>
                  </a:cubicBezTo>
                  <a:cubicBezTo>
                    <a:pt x="27778" y="30814"/>
                    <a:pt x="21515" y="17706"/>
                    <a:pt x="15467" y="11217"/>
                  </a:cubicBezTo>
                  <a:cubicBezTo>
                    <a:pt x="8145" y="3347"/>
                    <a:pt x="930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4940032" y="1595279"/>
              <a:ext cx="723497" cy="1174049"/>
            </a:xfrm>
            <a:custGeom>
              <a:avLst/>
              <a:gdLst/>
              <a:ahLst/>
              <a:cxnLst/>
              <a:rect l="l" t="t" r="r" b="b"/>
              <a:pathLst>
                <a:path w="25028" h="40614" extrusionOk="0">
                  <a:moveTo>
                    <a:pt x="0" y="1"/>
                  </a:moveTo>
                  <a:cubicBezTo>
                    <a:pt x="1" y="2"/>
                    <a:pt x="370" y="656"/>
                    <a:pt x="1048" y="1751"/>
                  </a:cubicBezTo>
                  <a:cubicBezTo>
                    <a:pt x="1381" y="2323"/>
                    <a:pt x="1786" y="2989"/>
                    <a:pt x="2250" y="3775"/>
                  </a:cubicBezTo>
                  <a:cubicBezTo>
                    <a:pt x="2703" y="4549"/>
                    <a:pt x="3227" y="5442"/>
                    <a:pt x="3810" y="6395"/>
                  </a:cubicBezTo>
                  <a:cubicBezTo>
                    <a:pt x="4394" y="7347"/>
                    <a:pt x="5013" y="8395"/>
                    <a:pt x="5668" y="9490"/>
                  </a:cubicBezTo>
                  <a:cubicBezTo>
                    <a:pt x="6322" y="10597"/>
                    <a:pt x="7025" y="11752"/>
                    <a:pt x="7751" y="12943"/>
                  </a:cubicBezTo>
                  <a:cubicBezTo>
                    <a:pt x="8489" y="14134"/>
                    <a:pt x="9239" y="15372"/>
                    <a:pt x="10001" y="16622"/>
                  </a:cubicBezTo>
                  <a:cubicBezTo>
                    <a:pt x="10763" y="17872"/>
                    <a:pt x="11549" y="19146"/>
                    <a:pt x="12323" y="20420"/>
                  </a:cubicBezTo>
                  <a:cubicBezTo>
                    <a:pt x="13097" y="21682"/>
                    <a:pt x="13883" y="22944"/>
                    <a:pt x="14657" y="24194"/>
                  </a:cubicBezTo>
                  <a:cubicBezTo>
                    <a:pt x="15431" y="25445"/>
                    <a:pt x="16193" y="26671"/>
                    <a:pt x="16931" y="27862"/>
                  </a:cubicBezTo>
                  <a:cubicBezTo>
                    <a:pt x="18419" y="30243"/>
                    <a:pt x="19824" y="32445"/>
                    <a:pt x="21015" y="34327"/>
                  </a:cubicBezTo>
                  <a:cubicBezTo>
                    <a:pt x="21610" y="35279"/>
                    <a:pt x="22158" y="36148"/>
                    <a:pt x="22646" y="36910"/>
                  </a:cubicBezTo>
                  <a:cubicBezTo>
                    <a:pt x="23146" y="37660"/>
                    <a:pt x="23563" y="38339"/>
                    <a:pt x="23920" y="38887"/>
                  </a:cubicBezTo>
                  <a:cubicBezTo>
                    <a:pt x="24634" y="39982"/>
                    <a:pt x="25027" y="40613"/>
                    <a:pt x="25027" y="40613"/>
                  </a:cubicBezTo>
                  <a:cubicBezTo>
                    <a:pt x="25027" y="40613"/>
                    <a:pt x="24646" y="39970"/>
                    <a:pt x="23991" y="38839"/>
                  </a:cubicBezTo>
                  <a:cubicBezTo>
                    <a:pt x="23646" y="38279"/>
                    <a:pt x="23241" y="37601"/>
                    <a:pt x="22789" y="36815"/>
                  </a:cubicBezTo>
                  <a:cubicBezTo>
                    <a:pt x="22324" y="36041"/>
                    <a:pt x="21801" y="35148"/>
                    <a:pt x="21217" y="34196"/>
                  </a:cubicBezTo>
                  <a:cubicBezTo>
                    <a:pt x="20062" y="32279"/>
                    <a:pt x="18741" y="30040"/>
                    <a:pt x="17276" y="27647"/>
                  </a:cubicBezTo>
                  <a:cubicBezTo>
                    <a:pt x="16550" y="26457"/>
                    <a:pt x="15788" y="25218"/>
                    <a:pt x="15038" y="23968"/>
                  </a:cubicBezTo>
                  <a:cubicBezTo>
                    <a:pt x="14276" y="22718"/>
                    <a:pt x="13478" y="21444"/>
                    <a:pt x="12716" y="20182"/>
                  </a:cubicBezTo>
                  <a:cubicBezTo>
                    <a:pt x="11942" y="18908"/>
                    <a:pt x="11144" y="17646"/>
                    <a:pt x="10371" y="16396"/>
                  </a:cubicBezTo>
                  <a:cubicBezTo>
                    <a:pt x="9597" y="15146"/>
                    <a:pt x="8847" y="13931"/>
                    <a:pt x="8096" y="12741"/>
                  </a:cubicBezTo>
                  <a:cubicBezTo>
                    <a:pt x="7370" y="11562"/>
                    <a:pt x="6632" y="10419"/>
                    <a:pt x="5953" y="9324"/>
                  </a:cubicBezTo>
                  <a:cubicBezTo>
                    <a:pt x="5275" y="8240"/>
                    <a:pt x="4620" y="7228"/>
                    <a:pt x="4024" y="6276"/>
                  </a:cubicBezTo>
                  <a:cubicBezTo>
                    <a:pt x="3429" y="5323"/>
                    <a:pt x="2870" y="4466"/>
                    <a:pt x="2381" y="3704"/>
                  </a:cubicBezTo>
                  <a:cubicBezTo>
                    <a:pt x="1893" y="2942"/>
                    <a:pt x="1477" y="2275"/>
                    <a:pt x="1119" y="1727"/>
                  </a:cubicBezTo>
                  <a:cubicBezTo>
                    <a:pt x="405" y="621"/>
                    <a:pt x="1" y="2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5013690" y="1973196"/>
              <a:ext cx="176249" cy="38245"/>
            </a:xfrm>
            <a:custGeom>
              <a:avLst/>
              <a:gdLst/>
              <a:ahLst/>
              <a:cxnLst/>
              <a:rect l="l" t="t" r="r" b="b"/>
              <a:pathLst>
                <a:path w="6097" h="1323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9" y="120"/>
                    <a:pt x="953" y="287"/>
                  </a:cubicBezTo>
                  <a:cubicBezTo>
                    <a:pt x="1238" y="370"/>
                    <a:pt x="1560" y="453"/>
                    <a:pt x="1917" y="537"/>
                  </a:cubicBezTo>
                  <a:cubicBezTo>
                    <a:pt x="2274" y="632"/>
                    <a:pt x="2643" y="703"/>
                    <a:pt x="3036" y="787"/>
                  </a:cubicBezTo>
                  <a:cubicBezTo>
                    <a:pt x="3215" y="834"/>
                    <a:pt x="3405" y="870"/>
                    <a:pt x="3596" y="918"/>
                  </a:cubicBezTo>
                  <a:cubicBezTo>
                    <a:pt x="3774" y="942"/>
                    <a:pt x="3977" y="989"/>
                    <a:pt x="4155" y="1013"/>
                  </a:cubicBezTo>
                  <a:cubicBezTo>
                    <a:pt x="4513" y="1084"/>
                    <a:pt x="4846" y="1144"/>
                    <a:pt x="5132" y="1192"/>
                  </a:cubicBezTo>
                  <a:cubicBezTo>
                    <a:pt x="5715" y="1287"/>
                    <a:pt x="6096" y="1323"/>
                    <a:pt x="6096" y="1323"/>
                  </a:cubicBezTo>
                  <a:cubicBezTo>
                    <a:pt x="6096" y="1323"/>
                    <a:pt x="5727" y="1204"/>
                    <a:pt x="5156" y="1061"/>
                  </a:cubicBezTo>
                  <a:cubicBezTo>
                    <a:pt x="4882" y="965"/>
                    <a:pt x="4548" y="894"/>
                    <a:pt x="4191" y="811"/>
                  </a:cubicBezTo>
                  <a:cubicBezTo>
                    <a:pt x="4013" y="763"/>
                    <a:pt x="3834" y="715"/>
                    <a:pt x="3643" y="668"/>
                  </a:cubicBezTo>
                  <a:cubicBezTo>
                    <a:pt x="3465" y="632"/>
                    <a:pt x="3274" y="584"/>
                    <a:pt x="3072" y="537"/>
                  </a:cubicBezTo>
                  <a:cubicBezTo>
                    <a:pt x="2691" y="465"/>
                    <a:pt x="2298" y="394"/>
                    <a:pt x="1941" y="322"/>
                  </a:cubicBezTo>
                  <a:cubicBezTo>
                    <a:pt x="1584" y="239"/>
                    <a:pt x="1250" y="180"/>
                    <a:pt x="965" y="144"/>
                  </a:cubicBezTo>
                  <a:cubicBezTo>
                    <a:pt x="381" y="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5144818" y="2187984"/>
              <a:ext cx="176249" cy="38245"/>
            </a:xfrm>
            <a:custGeom>
              <a:avLst/>
              <a:gdLst/>
              <a:ahLst/>
              <a:cxnLst/>
              <a:rect l="l" t="t" r="r" b="b"/>
              <a:pathLst>
                <a:path w="6097" h="1323" extrusionOk="0">
                  <a:moveTo>
                    <a:pt x="0" y="0"/>
                  </a:moveTo>
                  <a:cubicBezTo>
                    <a:pt x="0" y="1"/>
                    <a:pt x="370" y="120"/>
                    <a:pt x="953" y="286"/>
                  </a:cubicBezTo>
                  <a:cubicBezTo>
                    <a:pt x="1239" y="370"/>
                    <a:pt x="1560" y="441"/>
                    <a:pt x="1917" y="536"/>
                  </a:cubicBezTo>
                  <a:cubicBezTo>
                    <a:pt x="2274" y="620"/>
                    <a:pt x="2655" y="703"/>
                    <a:pt x="3036" y="786"/>
                  </a:cubicBezTo>
                  <a:cubicBezTo>
                    <a:pt x="3215" y="834"/>
                    <a:pt x="3406" y="858"/>
                    <a:pt x="3608" y="905"/>
                  </a:cubicBezTo>
                  <a:cubicBezTo>
                    <a:pt x="3787" y="941"/>
                    <a:pt x="3977" y="977"/>
                    <a:pt x="4156" y="1013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68" y="1060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62"/>
                    <a:pt x="3846" y="715"/>
                    <a:pt x="3644" y="667"/>
                  </a:cubicBezTo>
                  <a:cubicBezTo>
                    <a:pt x="3465" y="632"/>
                    <a:pt x="3275" y="584"/>
                    <a:pt x="3084" y="536"/>
                  </a:cubicBezTo>
                  <a:cubicBezTo>
                    <a:pt x="2691" y="465"/>
                    <a:pt x="2310" y="381"/>
                    <a:pt x="1953" y="310"/>
                  </a:cubicBezTo>
                  <a:cubicBezTo>
                    <a:pt x="1596" y="239"/>
                    <a:pt x="1251" y="179"/>
                    <a:pt x="965" y="131"/>
                  </a:cubicBezTo>
                  <a:cubicBezTo>
                    <a:pt x="382" y="4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5275599" y="2402744"/>
              <a:ext cx="176596" cy="38245"/>
            </a:xfrm>
            <a:custGeom>
              <a:avLst/>
              <a:gdLst/>
              <a:ahLst/>
              <a:cxnLst/>
              <a:rect l="l" t="t" r="r" b="b"/>
              <a:pathLst>
                <a:path w="6109" h="1323" extrusionOk="0">
                  <a:moveTo>
                    <a:pt x="1" y="1"/>
                  </a:moveTo>
                  <a:cubicBezTo>
                    <a:pt x="1" y="1"/>
                    <a:pt x="370" y="120"/>
                    <a:pt x="953" y="275"/>
                  </a:cubicBezTo>
                  <a:cubicBezTo>
                    <a:pt x="1239" y="370"/>
                    <a:pt x="1560" y="441"/>
                    <a:pt x="1918" y="537"/>
                  </a:cubicBezTo>
                  <a:cubicBezTo>
                    <a:pt x="2275" y="620"/>
                    <a:pt x="2656" y="692"/>
                    <a:pt x="3037" y="787"/>
                  </a:cubicBezTo>
                  <a:cubicBezTo>
                    <a:pt x="3215" y="834"/>
                    <a:pt x="3406" y="858"/>
                    <a:pt x="3608" y="906"/>
                  </a:cubicBezTo>
                  <a:cubicBezTo>
                    <a:pt x="3787" y="930"/>
                    <a:pt x="3977" y="977"/>
                    <a:pt x="4156" y="1013"/>
                  </a:cubicBezTo>
                  <a:cubicBezTo>
                    <a:pt x="4513" y="1084"/>
                    <a:pt x="4847" y="1144"/>
                    <a:pt x="5132" y="1192"/>
                  </a:cubicBezTo>
                  <a:cubicBezTo>
                    <a:pt x="5716" y="1275"/>
                    <a:pt x="6109" y="1323"/>
                    <a:pt x="6109" y="1323"/>
                  </a:cubicBezTo>
                  <a:cubicBezTo>
                    <a:pt x="6109" y="1323"/>
                    <a:pt x="5728" y="1203"/>
                    <a:pt x="5168" y="1061"/>
                  </a:cubicBezTo>
                  <a:cubicBezTo>
                    <a:pt x="4882" y="965"/>
                    <a:pt x="4549" y="894"/>
                    <a:pt x="4192" y="799"/>
                  </a:cubicBezTo>
                  <a:cubicBezTo>
                    <a:pt x="4025" y="763"/>
                    <a:pt x="3846" y="715"/>
                    <a:pt x="3644" y="668"/>
                  </a:cubicBezTo>
                  <a:cubicBezTo>
                    <a:pt x="3465" y="620"/>
                    <a:pt x="3275" y="572"/>
                    <a:pt x="3084" y="537"/>
                  </a:cubicBezTo>
                  <a:cubicBezTo>
                    <a:pt x="2692" y="465"/>
                    <a:pt x="2311" y="382"/>
                    <a:pt x="1953" y="311"/>
                  </a:cubicBezTo>
                  <a:cubicBezTo>
                    <a:pt x="1596" y="239"/>
                    <a:pt x="1251" y="180"/>
                    <a:pt x="965" y="132"/>
                  </a:cubicBezTo>
                  <a:cubicBezTo>
                    <a:pt x="382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5196101" y="1833482"/>
              <a:ext cx="46830" cy="175208"/>
            </a:xfrm>
            <a:custGeom>
              <a:avLst/>
              <a:gdLst/>
              <a:ahLst/>
              <a:cxnLst/>
              <a:rect l="l" t="t" r="r" b="b"/>
              <a:pathLst>
                <a:path w="1620" h="6061" extrusionOk="0">
                  <a:moveTo>
                    <a:pt x="1620" y="0"/>
                  </a:moveTo>
                  <a:cubicBezTo>
                    <a:pt x="1620" y="0"/>
                    <a:pt x="1477" y="357"/>
                    <a:pt x="1310" y="941"/>
                  </a:cubicBezTo>
                  <a:cubicBezTo>
                    <a:pt x="1215" y="1203"/>
                    <a:pt x="1120" y="1536"/>
                    <a:pt x="1012" y="1893"/>
                  </a:cubicBezTo>
                  <a:cubicBezTo>
                    <a:pt x="905" y="2227"/>
                    <a:pt x="798" y="2619"/>
                    <a:pt x="703" y="2989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0" y="3751"/>
                    <a:pt x="465" y="3929"/>
                    <a:pt x="417" y="4108"/>
                  </a:cubicBezTo>
                  <a:cubicBezTo>
                    <a:pt x="322" y="4465"/>
                    <a:pt x="250" y="4810"/>
                    <a:pt x="191" y="5096"/>
                  </a:cubicBezTo>
                  <a:cubicBezTo>
                    <a:pt x="60" y="5667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32"/>
                  </a:cubicBezTo>
                  <a:cubicBezTo>
                    <a:pt x="393" y="4870"/>
                    <a:pt x="500" y="4536"/>
                    <a:pt x="608" y="4179"/>
                  </a:cubicBezTo>
                  <a:cubicBezTo>
                    <a:pt x="667" y="4001"/>
                    <a:pt x="727" y="3810"/>
                    <a:pt x="774" y="3631"/>
                  </a:cubicBezTo>
                  <a:cubicBezTo>
                    <a:pt x="822" y="3441"/>
                    <a:pt x="870" y="3262"/>
                    <a:pt x="917" y="3072"/>
                  </a:cubicBezTo>
                  <a:cubicBezTo>
                    <a:pt x="1024" y="2679"/>
                    <a:pt x="1120" y="2310"/>
                    <a:pt x="1203" y="1953"/>
                  </a:cubicBezTo>
                  <a:cubicBezTo>
                    <a:pt x="1286" y="1595"/>
                    <a:pt x="1370" y="1250"/>
                    <a:pt x="1429" y="964"/>
                  </a:cubicBezTo>
                  <a:cubicBezTo>
                    <a:pt x="1560" y="393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5326882" y="2048242"/>
              <a:ext cx="46859" cy="175208"/>
            </a:xfrm>
            <a:custGeom>
              <a:avLst/>
              <a:gdLst/>
              <a:ahLst/>
              <a:cxnLst/>
              <a:rect l="l" t="t" r="r" b="b"/>
              <a:pathLst>
                <a:path w="1621" h="6061" extrusionOk="0">
                  <a:moveTo>
                    <a:pt x="1620" y="1"/>
                  </a:moveTo>
                  <a:cubicBezTo>
                    <a:pt x="1620" y="1"/>
                    <a:pt x="1489" y="370"/>
                    <a:pt x="1310" y="941"/>
                  </a:cubicBezTo>
                  <a:cubicBezTo>
                    <a:pt x="1215" y="1203"/>
                    <a:pt x="1120" y="1536"/>
                    <a:pt x="1013" y="1894"/>
                  </a:cubicBezTo>
                  <a:cubicBezTo>
                    <a:pt x="906" y="2227"/>
                    <a:pt x="799" y="2620"/>
                    <a:pt x="703" y="2989"/>
                  </a:cubicBezTo>
                  <a:cubicBezTo>
                    <a:pt x="656" y="3180"/>
                    <a:pt x="596" y="3358"/>
                    <a:pt x="548" y="3549"/>
                  </a:cubicBezTo>
                  <a:cubicBezTo>
                    <a:pt x="501" y="3751"/>
                    <a:pt x="465" y="3930"/>
                    <a:pt x="418" y="4108"/>
                  </a:cubicBezTo>
                  <a:cubicBezTo>
                    <a:pt x="322" y="4465"/>
                    <a:pt x="251" y="4811"/>
                    <a:pt x="191" y="5085"/>
                  </a:cubicBezTo>
                  <a:cubicBezTo>
                    <a:pt x="60" y="5668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32"/>
                  </a:cubicBezTo>
                  <a:cubicBezTo>
                    <a:pt x="394" y="4870"/>
                    <a:pt x="501" y="4537"/>
                    <a:pt x="608" y="4180"/>
                  </a:cubicBezTo>
                  <a:cubicBezTo>
                    <a:pt x="668" y="4001"/>
                    <a:pt x="727" y="3811"/>
                    <a:pt x="775" y="3632"/>
                  </a:cubicBezTo>
                  <a:cubicBezTo>
                    <a:pt x="822" y="3441"/>
                    <a:pt x="870" y="3263"/>
                    <a:pt x="918" y="3060"/>
                  </a:cubicBezTo>
                  <a:cubicBezTo>
                    <a:pt x="1025" y="2679"/>
                    <a:pt x="1120" y="2310"/>
                    <a:pt x="1203" y="1953"/>
                  </a:cubicBezTo>
                  <a:cubicBezTo>
                    <a:pt x="1287" y="1596"/>
                    <a:pt x="1370" y="1251"/>
                    <a:pt x="1430" y="965"/>
                  </a:cubicBezTo>
                  <a:cubicBezTo>
                    <a:pt x="1560" y="382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5458039" y="2263030"/>
              <a:ext cx="46830" cy="174861"/>
            </a:xfrm>
            <a:custGeom>
              <a:avLst/>
              <a:gdLst/>
              <a:ahLst/>
              <a:cxnLst/>
              <a:rect l="l" t="t" r="r" b="b"/>
              <a:pathLst>
                <a:path w="1620" h="6049" extrusionOk="0">
                  <a:moveTo>
                    <a:pt x="1619" y="0"/>
                  </a:moveTo>
                  <a:lnTo>
                    <a:pt x="1619" y="0"/>
                  </a:lnTo>
                  <a:cubicBezTo>
                    <a:pt x="1619" y="0"/>
                    <a:pt x="1488" y="369"/>
                    <a:pt x="1310" y="929"/>
                  </a:cubicBezTo>
                  <a:cubicBezTo>
                    <a:pt x="1226" y="1203"/>
                    <a:pt x="1119" y="1524"/>
                    <a:pt x="1012" y="1881"/>
                  </a:cubicBezTo>
                  <a:cubicBezTo>
                    <a:pt x="905" y="2226"/>
                    <a:pt x="810" y="2619"/>
                    <a:pt x="703" y="2988"/>
                  </a:cubicBezTo>
                  <a:cubicBezTo>
                    <a:pt x="655" y="3179"/>
                    <a:pt x="595" y="3358"/>
                    <a:pt x="548" y="3548"/>
                  </a:cubicBezTo>
                  <a:cubicBezTo>
                    <a:pt x="512" y="3750"/>
                    <a:pt x="464" y="3917"/>
                    <a:pt x="417" y="4108"/>
                  </a:cubicBezTo>
                  <a:cubicBezTo>
                    <a:pt x="333" y="4453"/>
                    <a:pt x="250" y="4798"/>
                    <a:pt x="191" y="5084"/>
                  </a:cubicBezTo>
                  <a:cubicBezTo>
                    <a:pt x="60" y="5667"/>
                    <a:pt x="0" y="6048"/>
                    <a:pt x="0" y="6048"/>
                  </a:cubicBezTo>
                  <a:cubicBezTo>
                    <a:pt x="0" y="6048"/>
                    <a:pt x="131" y="5691"/>
                    <a:pt x="310" y="5132"/>
                  </a:cubicBezTo>
                  <a:cubicBezTo>
                    <a:pt x="405" y="4858"/>
                    <a:pt x="512" y="4536"/>
                    <a:pt x="607" y="4179"/>
                  </a:cubicBezTo>
                  <a:cubicBezTo>
                    <a:pt x="667" y="4001"/>
                    <a:pt x="726" y="3810"/>
                    <a:pt x="774" y="3620"/>
                  </a:cubicBezTo>
                  <a:cubicBezTo>
                    <a:pt x="822" y="3429"/>
                    <a:pt x="881" y="3250"/>
                    <a:pt x="917" y="3060"/>
                  </a:cubicBezTo>
                  <a:cubicBezTo>
                    <a:pt x="1024" y="2667"/>
                    <a:pt x="1119" y="2298"/>
                    <a:pt x="1203" y="1941"/>
                  </a:cubicBezTo>
                  <a:cubicBezTo>
                    <a:pt x="1298" y="1584"/>
                    <a:pt x="1369" y="1238"/>
                    <a:pt x="1429" y="964"/>
                  </a:cubicBezTo>
                  <a:cubicBezTo>
                    <a:pt x="1560" y="381"/>
                    <a:pt x="1619" y="0"/>
                    <a:pt x="1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3329550" y="-40986"/>
              <a:ext cx="2252010" cy="4605167"/>
            </a:xfrm>
            <a:custGeom>
              <a:avLst/>
              <a:gdLst/>
              <a:ahLst/>
              <a:cxnLst/>
              <a:rect l="l" t="t" r="r" b="b"/>
              <a:pathLst>
                <a:path w="77904" h="159307" fill="none" extrusionOk="0">
                  <a:moveTo>
                    <a:pt x="21885" y="1"/>
                  </a:moveTo>
                  <a:cubicBezTo>
                    <a:pt x="17955" y="2453"/>
                    <a:pt x="1" y="32279"/>
                    <a:pt x="21111" y="47197"/>
                  </a:cubicBezTo>
                  <a:cubicBezTo>
                    <a:pt x="34755" y="56841"/>
                    <a:pt x="77903" y="67807"/>
                    <a:pt x="67295" y="86190"/>
                  </a:cubicBezTo>
                  <a:cubicBezTo>
                    <a:pt x="63497" y="92762"/>
                    <a:pt x="19444" y="108038"/>
                    <a:pt x="7490" y="128040"/>
                  </a:cubicBezTo>
                  <a:cubicBezTo>
                    <a:pt x="1930" y="137339"/>
                    <a:pt x="2465" y="149412"/>
                    <a:pt x="6883" y="159306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4959631" y="2450558"/>
              <a:ext cx="520769" cy="231954"/>
            </a:xfrm>
            <a:custGeom>
              <a:avLst/>
              <a:gdLst/>
              <a:ahLst/>
              <a:cxnLst/>
              <a:rect l="l" t="t" r="r" b="b"/>
              <a:pathLst>
                <a:path w="18015" h="8024" extrusionOk="0">
                  <a:moveTo>
                    <a:pt x="2896" y="0"/>
                  </a:moveTo>
                  <a:cubicBezTo>
                    <a:pt x="1111" y="0"/>
                    <a:pt x="1" y="216"/>
                    <a:pt x="1" y="216"/>
                  </a:cubicBezTo>
                  <a:cubicBezTo>
                    <a:pt x="1" y="216"/>
                    <a:pt x="168" y="1050"/>
                    <a:pt x="4168" y="4610"/>
                  </a:cubicBezTo>
                  <a:cubicBezTo>
                    <a:pt x="7524" y="7506"/>
                    <a:pt x="12221" y="8023"/>
                    <a:pt x="15221" y="8023"/>
                  </a:cubicBezTo>
                  <a:cubicBezTo>
                    <a:pt x="15798" y="8023"/>
                    <a:pt x="16311" y="8004"/>
                    <a:pt x="16741" y="7979"/>
                  </a:cubicBezTo>
                  <a:cubicBezTo>
                    <a:pt x="17563" y="7908"/>
                    <a:pt x="18015" y="6991"/>
                    <a:pt x="17551" y="6300"/>
                  </a:cubicBezTo>
                  <a:cubicBezTo>
                    <a:pt x="15860" y="3848"/>
                    <a:pt x="10764" y="1097"/>
                    <a:pt x="7311" y="431"/>
                  </a:cubicBezTo>
                  <a:cubicBezTo>
                    <a:pt x="5620" y="99"/>
                    <a:pt x="4104" y="0"/>
                    <a:pt x="28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4959631" y="2456455"/>
              <a:ext cx="507702" cy="209290"/>
            </a:xfrm>
            <a:custGeom>
              <a:avLst/>
              <a:gdLst/>
              <a:ahLst/>
              <a:cxnLst/>
              <a:rect l="l" t="t" r="r" b="b"/>
              <a:pathLst>
                <a:path w="17563" h="7240" extrusionOk="0">
                  <a:moveTo>
                    <a:pt x="1" y="0"/>
                  </a:moveTo>
                  <a:cubicBezTo>
                    <a:pt x="1" y="0"/>
                    <a:pt x="275" y="120"/>
                    <a:pt x="751" y="334"/>
                  </a:cubicBezTo>
                  <a:cubicBezTo>
                    <a:pt x="1227" y="536"/>
                    <a:pt x="1918" y="822"/>
                    <a:pt x="2727" y="1179"/>
                  </a:cubicBezTo>
                  <a:cubicBezTo>
                    <a:pt x="3549" y="1536"/>
                    <a:pt x="4501" y="1941"/>
                    <a:pt x="5525" y="2370"/>
                  </a:cubicBezTo>
                  <a:cubicBezTo>
                    <a:pt x="6561" y="2798"/>
                    <a:pt x="7645" y="3251"/>
                    <a:pt x="8740" y="3703"/>
                  </a:cubicBezTo>
                  <a:cubicBezTo>
                    <a:pt x="9847" y="4156"/>
                    <a:pt x="10943" y="4596"/>
                    <a:pt x="11979" y="5013"/>
                  </a:cubicBezTo>
                  <a:cubicBezTo>
                    <a:pt x="13002" y="5430"/>
                    <a:pt x="13967" y="5822"/>
                    <a:pt x="14800" y="6144"/>
                  </a:cubicBezTo>
                  <a:cubicBezTo>
                    <a:pt x="15634" y="6477"/>
                    <a:pt x="16336" y="6739"/>
                    <a:pt x="16812" y="6942"/>
                  </a:cubicBezTo>
                  <a:cubicBezTo>
                    <a:pt x="17289" y="7132"/>
                    <a:pt x="17563" y="7239"/>
                    <a:pt x="17563" y="7239"/>
                  </a:cubicBezTo>
                  <a:cubicBezTo>
                    <a:pt x="17563" y="7239"/>
                    <a:pt x="17301" y="7108"/>
                    <a:pt x="16824" y="6906"/>
                  </a:cubicBezTo>
                  <a:cubicBezTo>
                    <a:pt x="16348" y="6692"/>
                    <a:pt x="15658" y="6394"/>
                    <a:pt x="14848" y="6061"/>
                  </a:cubicBezTo>
                  <a:cubicBezTo>
                    <a:pt x="14026" y="5703"/>
                    <a:pt x="13074" y="5299"/>
                    <a:pt x="12050" y="4870"/>
                  </a:cubicBezTo>
                  <a:cubicBezTo>
                    <a:pt x="11014" y="4429"/>
                    <a:pt x="9931" y="3989"/>
                    <a:pt x="8835" y="3525"/>
                  </a:cubicBezTo>
                  <a:cubicBezTo>
                    <a:pt x="7728" y="3084"/>
                    <a:pt x="6633" y="2632"/>
                    <a:pt x="5597" y="2215"/>
                  </a:cubicBezTo>
                  <a:cubicBezTo>
                    <a:pt x="4573" y="1798"/>
                    <a:pt x="3608" y="1417"/>
                    <a:pt x="2775" y="1084"/>
                  </a:cubicBezTo>
                  <a:cubicBezTo>
                    <a:pt x="1942" y="762"/>
                    <a:pt x="1239" y="488"/>
                    <a:pt x="763" y="298"/>
                  </a:cubicBezTo>
                  <a:cubicBezTo>
                    <a:pt x="287" y="10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5072200" y="2531819"/>
              <a:ext cx="65765" cy="29283"/>
            </a:xfrm>
            <a:custGeom>
              <a:avLst/>
              <a:gdLst/>
              <a:ahLst/>
              <a:cxnLst/>
              <a:rect l="l" t="t" r="r" b="b"/>
              <a:pathLst>
                <a:path w="2275" h="1013" extrusionOk="0">
                  <a:moveTo>
                    <a:pt x="2274" y="1"/>
                  </a:moveTo>
                  <a:cubicBezTo>
                    <a:pt x="2274" y="1"/>
                    <a:pt x="2131" y="37"/>
                    <a:pt x="1905" y="132"/>
                  </a:cubicBezTo>
                  <a:cubicBezTo>
                    <a:pt x="1798" y="179"/>
                    <a:pt x="1667" y="215"/>
                    <a:pt x="1536" y="275"/>
                  </a:cubicBezTo>
                  <a:cubicBezTo>
                    <a:pt x="1393" y="346"/>
                    <a:pt x="1262" y="406"/>
                    <a:pt x="1119" y="465"/>
                  </a:cubicBezTo>
                  <a:cubicBezTo>
                    <a:pt x="965" y="537"/>
                    <a:pt x="834" y="596"/>
                    <a:pt x="703" y="656"/>
                  </a:cubicBezTo>
                  <a:cubicBezTo>
                    <a:pt x="560" y="715"/>
                    <a:pt x="441" y="787"/>
                    <a:pt x="345" y="834"/>
                  </a:cubicBezTo>
                  <a:cubicBezTo>
                    <a:pt x="131" y="941"/>
                    <a:pt x="0" y="1013"/>
                    <a:pt x="0" y="1013"/>
                  </a:cubicBezTo>
                  <a:cubicBezTo>
                    <a:pt x="0" y="1013"/>
                    <a:pt x="143" y="965"/>
                    <a:pt x="369" y="882"/>
                  </a:cubicBezTo>
                  <a:cubicBezTo>
                    <a:pt x="476" y="834"/>
                    <a:pt x="607" y="787"/>
                    <a:pt x="738" y="727"/>
                  </a:cubicBezTo>
                  <a:cubicBezTo>
                    <a:pt x="881" y="668"/>
                    <a:pt x="1012" y="608"/>
                    <a:pt x="1155" y="548"/>
                  </a:cubicBezTo>
                  <a:cubicBezTo>
                    <a:pt x="1310" y="477"/>
                    <a:pt x="1441" y="418"/>
                    <a:pt x="1572" y="358"/>
                  </a:cubicBezTo>
                  <a:cubicBezTo>
                    <a:pt x="1715" y="298"/>
                    <a:pt x="1834" y="215"/>
                    <a:pt x="1929" y="179"/>
                  </a:cubicBezTo>
                  <a:cubicBezTo>
                    <a:pt x="2143" y="72"/>
                    <a:pt x="2274" y="1"/>
                    <a:pt x="2274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5164765" y="2570036"/>
              <a:ext cx="65793" cy="29283"/>
            </a:xfrm>
            <a:custGeom>
              <a:avLst/>
              <a:gdLst/>
              <a:ahLst/>
              <a:cxnLst/>
              <a:rect l="l" t="t" r="r" b="b"/>
              <a:pathLst>
                <a:path w="2276" h="1013" extrusionOk="0">
                  <a:moveTo>
                    <a:pt x="2275" y="0"/>
                  </a:moveTo>
                  <a:cubicBezTo>
                    <a:pt x="2275" y="0"/>
                    <a:pt x="2120" y="48"/>
                    <a:pt x="1906" y="131"/>
                  </a:cubicBezTo>
                  <a:cubicBezTo>
                    <a:pt x="1799" y="179"/>
                    <a:pt x="1668" y="227"/>
                    <a:pt x="1525" y="286"/>
                  </a:cubicBezTo>
                  <a:cubicBezTo>
                    <a:pt x="1394" y="346"/>
                    <a:pt x="1263" y="405"/>
                    <a:pt x="1108" y="465"/>
                  </a:cubicBezTo>
                  <a:cubicBezTo>
                    <a:pt x="965" y="536"/>
                    <a:pt x="834" y="596"/>
                    <a:pt x="692" y="655"/>
                  </a:cubicBezTo>
                  <a:cubicBezTo>
                    <a:pt x="561" y="715"/>
                    <a:pt x="441" y="786"/>
                    <a:pt x="334" y="834"/>
                  </a:cubicBezTo>
                  <a:cubicBezTo>
                    <a:pt x="132" y="941"/>
                    <a:pt x="1" y="1012"/>
                    <a:pt x="1" y="1012"/>
                  </a:cubicBezTo>
                  <a:cubicBezTo>
                    <a:pt x="1" y="1012"/>
                    <a:pt x="144" y="965"/>
                    <a:pt x="370" y="881"/>
                  </a:cubicBezTo>
                  <a:cubicBezTo>
                    <a:pt x="477" y="834"/>
                    <a:pt x="608" y="786"/>
                    <a:pt x="739" y="727"/>
                  </a:cubicBezTo>
                  <a:cubicBezTo>
                    <a:pt x="870" y="667"/>
                    <a:pt x="1013" y="608"/>
                    <a:pt x="1156" y="548"/>
                  </a:cubicBezTo>
                  <a:cubicBezTo>
                    <a:pt x="1311" y="477"/>
                    <a:pt x="1442" y="417"/>
                    <a:pt x="1573" y="358"/>
                  </a:cubicBezTo>
                  <a:cubicBezTo>
                    <a:pt x="1704" y="298"/>
                    <a:pt x="1823" y="227"/>
                    <a:pt x="1930" y="179"/>
                  </a:cubicBezTo>
                  <a:cubicBezTo>
                    <a:pt x="2144" y="72"/>
                    <a:pt x="2275" y="0"/>
                    <a:pt x="227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5257011" y="2608571"/>
              <a:ext cx="66111" cy="29630"/>
            </a:xfrm>
            <a:custGeom>
              <a:avLst/>
              <a:gdLst/>
              <a:ahLst/>
              <a:cxnLst/>
              <a:rect l="l" t="t" r="r" b="b"/>
              <a:pathLst>
                <a:path w="2287" h="1025" extrusionOk="0">
                  <a:moveTo>
                    <a:pt x="2287" y="1"/>
                  </a:moveTo>
                  <a:cubicBezTo>
                    <a:pt x="2287" y="1"/>
                    <a:pt x="2132" y="49"/>
                    <a:pt x="1906" y="144"/>
                  </a:cubicBezTo>
                  <a:cubicBezTo>
                    <a:pt x="1811" y="179"/>
                    <a:pt x="1668" y="227"/>
                    <a:pt x="1537" y="287"/>
                  </a:cubicBezTo>
                  <a:cubicBezTo>
                    <a:pt x="1406" y="346"/>
                    <a:pt x="1275" y="406"/>
                    <a:pt x="1120" y="465"/>
                  </a:cubicBezTo>
                  <a:cubicBezTo>
                    <a:pt x="977" y="537"/>
                    <a:pt x="834" y="596"/>
                    <a:pt x="703" y="656"/>
                  </a:cubicBezTo>
                  <a:cubicBezTo>
                    <a:pt x="572" y="727"/>
                    <a:pt x="453" y="799"/>
                    <a:pt x="346" y="834"/>
                  </a:cubicBezTo>
                  <a:cubicBezTo>
                    <a:pt x="144" y="941"/>
                    <a:pt x="1" y="1025"/>
                    <a:pt x="1" y="1025"/>
                  </a:cubicBezTo>
                  <a:cubicBezTo>
                    <a:pt x="1" y="1025"/>
                    <a:pt x="156" y="965"/>
                    <a:pt x="382" y="882"/>
                  </a:cubicBezTo>
                  <a:cubicBezTo>
                    <a:pt x="477" y="846"/>
                    <a:pt x="620" y="799"/>
                    <a:pt x="751" y="739"/>
                  </a:cubicBezTo>
                  <a:cubicBezTo>
                    <a:pt x="882" y="680"/>
                    <a:pt x="1013" y="620"/>
                    <a:pt x="1168" y="560"/>
                  </a:cubicBezTo>
                  <a:cubicBezTo>
                    <a:pt x="1311" y="489"/>
                    <a:pt x="1453" y="430"/>
                    <a:pt x="1584" y="370"/>
                  </a:cubicBezTo>
                  <a:cubicBezTo>
                    <a:pt x="1715" y="299"/>
                    <a:pt x="1834" y="227"/>
                    <a:pt x="1942" y="191"/>
                  </a:cubicBezTo>
                  <a:cubicBezTo>
                    <a:pt x="2144" y="84"/>
                    <a:pt x="2287" y="1"/>
                    <a:pt x="2287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5113163" y="2462642"/>
              <a:ext cx="26161" cy="67499"/>
            </a:xfrm>
            <a:custGeom>
              <a:avLst/>
              <a:gdLst/>
              <a:ahLst/>
              <a:cxnLst/>
              <a:rect l="l" t="t" r="r" b="b"/>
              <a:pathLst>
                <a:path w="905" h="2335" extrusionOk="0">
                  <a:moveTo>
                    <a:pt x="0" y="1"/>
                  </a:moveTo>
                  <a:cubicBezTo>
                    <a:pt x="0" y="1"/>
                    <a:pt x="36" y="144"/>
                    <a:pt x="119" y="370"/>
                  </a:cubicBezTo>
                  <a:cubicBezTo>
                    <a:pt x="155" y="477"/>
                    <a:pt x="202" y="608"/>
                    <a:pt x="250" y="739"/>
                  </a:cubicBezTo>
                  <a:cubicBezTo>
                    <a:pt x="310" y="870"/>
                    <a:pt x="357" y="1025"/>
                    <a:pt x="417" y="1167"/>
                  </a:cubicBezTo>
                  <a:cubicBezTo>
                    <a:pt x="452" y="1322"/>
                    <a:pt x="512" y="1465"/>
                    <a:pt x="572" y="1608"/>
                  </a:cubicBezTo>
                  <a:cubicBezTo>
                    <a:pt x="631" y="1739"/>
                    <a:pt x="691" y="1870"/>
                    <a:pt x="738" y="1977"/>
                  </a:cubicBezTo>
                  <a:cubicBezTo>
                    <a:pt x="833" y="2203"/>
                    <a:pt x="905" y="2334"/>
                    <a:pt x="905" y="2334"/>
                  </a:cubicBezTo>
                  <a:cubicBezTo>
                    <a:pt x="905" y="2334"/>
                    <a:pt x="857" y="2179"/>
                    <a:pt x="786" y="1965"/>
                  </a:cubicBezTo>
                  <a:cubicBezTo>
                    <a:pt x="738" y="1858"/>
                    <a:pt x="691" y="1715"/>
                    <a:pt x="643" y="1584"/>
                  </a:cubicBezTo>
                  <a:cubicBezTo>
                    <a:pt x="583" y="1453"/>
                    <a:pt x="548" y="1310"/>
                    <a:pt x="488" y="1156"/>
                  </a:cubicBezTo>
                  <a:cubicBezTo>
                    <a:pt x="441" y="1013"/>
                    <a:pt x="381" y="858"/>
                    <a:pt x="321" y="727"/>
                  </a:cubicBezTo>
                  <a:cubicBezTo>
                    <a:pt x="262" y="596"/>
                    <a:pt x="202" y="453"/>
                    <a:pt x="155" y="358"/>
                  </a:cubicBezTo>
                  <a:cubicBezTo>
                    <a:pt x="71" y="13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5205381" y="2500858"/>
              <a:ext cx="26537" cy="67470"/>
            </a:xfrm>
            <a:custGeom>
              <a:avLst/>
              <a:gdLst/>
              <a:ahLst/>
              <a:cxnLst/>
              <a:rect l="l" t="t" r="r" b="b"/>
              <a:pathLst>
                <a:path w="918" h="2334" extrusionOk="0">
                  <a:moveTo>
                    <a:pt x="1" y="0"/>
                  </a:moveTo>
                  <a:cubicBezTo>
                    <a:pt x="1" y="0"/>
                    <a:pt x="49" y="143"/>
                    <a:pt x="120" y="369"/>
                  </a:cubicBezTo>
                  <a:cubicBezTo>
                    <a:pt x="168" y="476"/>
                    <a:pt x="215" y="607"/>
                    <a:pt x="263" y="738"/>
                  </a:cubicBezTo>
                  <a:cubicBezTo>
                    <a:pt x="322" y="881"/>
                    <a:pt x="358" y="1024"/>
                    <a:pt x="418" y="1179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18" y="2334"/>
                    <a:pt x="918" y="2334"/>
                  </a:cubicBezTo>
                  <a:cubicBezTo>
                    <a:pt x="918" y="2334"/>
                    <a:pt x="870" y="2179"/>
                    <a:pt x="799" y="1965"/>
                  </a:cubicBezTo>
                  <a:cubicBezTo>
                    <a:pt x="751" y="1858"/>
                    <a:pt x="703" y="1727"/>
                    <a:pt x="656" y="1584"/>
                  </a:cubicBezTo>
                  <a:cubicBezTo>
                    <a:pt x="596" y="1453"/>
                    <a:pt x="560" y="1310"/>
                    <a:pt x="501" y="1155"/>
                  </a:cubicBezTo>
                  <a:cubicBezTo>
                    <a:pt x="453" y="1012"/>
                    <a:pt x="394" y="857"/>
                    <a:pt x="334" y="727"/>
                  </a:cubicBezTo>
                  <a:cubicBezTo>
                    <a:pt x="275" y="596"/>
                    <a:pt x="215" y="465"/>
                    <a:pt x="168" y="357"/>
                  </a:cubicBezTo>
                  <a:cubicBezTo>
                    <a:pt x="84" y="13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5297974" y="2539046"/>
              <a:ext cx="26190" cy="67499"/>
            </a:xfrm>
            <a:custGeom>
              <a:avLst/>
              <a:gdLst/>
              <a:ahLst/>
              <a:cxnLst/>
              <a:rect l="l" t="t" r="r" b="b"/>
              <a:pathLst>
                <a:path w="906" h="2335" extrusionOk="0">
                  <a:moveTo>
                    <a:pt x="1" y="1"/>
                  </a:moveTo>
                  <a:cubicBezTo>
                    <a:pt x="1" y="1"/>
                    <a:pt x="48" y="168"/>
                    <a:pt x="120" y="370"/>
                  </a:cubicBezTo>
                  <a:cubicBezTo>
                    <a:pt x="167" y="477"/>
                    <a:pt x="215" y="608"/>
                    <a:pt x="251" y="751"/>
                  </a:cubicBezTo>
                  <a:cubicBezTo>
                    <a:pt x="310" y="882"/>
                    <a:pt x="358" y="1025"/>
                    <a:pt x="417" y="1180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06" y="2334"/>
                    <a:pt x="906" y="2334"/>
                  </a:cubicBezTo>
                  <a:cubicBezTo>
                    <a:pt x="906" y="2334"/>
                    <a:pt x="870" y="2192"/>
                    <a:pt x="786" y="1965"/>
                  </a:cubicBezTo>
                  <a:cubicBezTo>
                    <a:pt x="739" y="1858"/>
                    <a:pt x="703" y="1727"/>
                    <a:pt x="656" y="1596"/>
                  </a:cubicBezTo>
                  <a:cubicBezTo>
                    <a:pt x="596" y="1453"/>
                    <a:pt x="548" y="1311"/>
                    <a:pt x="489" y="1156"/>
                  </a:cubicBezTo>
                  <a:cubicBezTo>
                    <a:pt x="453" y="1013"/>
                    <a:pt x="394" y="858"/>
                    <a:pt x="334" y="727"/>
                  </a:cubicBezTo>
                  <a:cubicBezTo>
                    <a:pt x="275" y="596"/>
                    <a:pt x="215" y="465"/>
                    <a:pt x="167" y="358"/>
                  </a:cubicBezTo>
                  <a:cubicBezTo>
                    <a:pt x="72" y="13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3486175" y="-80475"/>
              <a:ext cx="4740743" cy="4761557"/>
            </a:xfrm>
            <a:custGeom>
              <a:avLst/>
              <a:gdLst/>
              <a:ahLst/>
              <a:cxnLst/>
              <a:rect l="l" t="t" r="r" b="b"/>
              <a:pathLst>
                <a:path w="163997" h="164717" extrusionOk="0">
                  <a:moveTo>
                    <a:pt x="31968" y="0"/>
                  </a:moveTo>
                  <a:cubicBezTo>
                    <a:pt x="26996" y="0"/>
                    <a:pt x="22166" y="1212"/>
                    <a:pt x="18431" y="4570"/>
                  </a:cubicBezTo>
                  <a:cubicBezTo>
                    <a:pt x="0" y="21131"/>
                    <a:pt x="11644" y="44479"/>
                    <a:pt x="31826" y="48873"/>
                  </a:cubicBezTo>
                  <a:cubicBezTo>
                    <a:pt x="44208" y="51563"/>
                    <a:pt x="64913" y="55361"/>
                    <a:pt x="70997" y="70197"/>
                  </a:cubicBezTo>
                  <a:cubicBezTo>
                    <a:pt x="86297" y="107511"/>
                    <a:pt x="24122" y="94176"/>
                    <a:pt x="19931" y="137383"/>
                  </a:cubicBezTo>
                  <a:cubicBezTo>
                    <a:pt x="17956" y="157679"/>
                    <a:pt x="30712" y="164717"/>
                    <a:pt x="43572" y="164717"/>
                  </a:cubicBezTo>
                  <a:cubicBezTo>
                    <a:pt x="50863" y="164717"/>
                    <a:pt x="58186" y="162455"/>
                    <a:pt x="62877" y="159065"/>
                  </a:cubicBezTo>
                  <a:cubicBezTo>
                    <a:pt x="75129" y="150206"/>
                    <a:pt x="76903" y="132835"/>
                    <a:pt x="96012" y="123537"/>
                  </a:cubicBezTo>
                  <a:cubicBezTo>
                    <a:pt x="110181" y="116631"/>
                    <a:pt x="127778" y="118691"/>
                    <a:pt x="141149" y="110368"/>
                  </a:cubicBezTo>
                  <a:cubicBezTo>
                    <a:pt x="161985" y="97402"/>
                    <a:pt x="163997" y="62970"/>
                    <a:pt x="157687" y="48896"/>
                  </a:cubicBezTo>
                  <a:cubicBezTo>
                    <a:pt x="153531" y="39657"/>
                    <a:pt x="140661" y="26918"/>
                    <a:pt x="128992" y="25382"/>
                  </a:cubicBezTo>
                  <a:cubicBezTo>
                    <a:pt x="127955" y="25246"/>
                    <a:pt x="126920" y="25183"/>
                    <a:pt x="125888" y="25183"/>
                  </a:cubicBezTo>
                  <a:cubicBezTo>
                    <a:pt x="119048" y="25183"/>
                    <a:pt x="112341" y="27933"/>
                    <a:pt x="105823" y="30323"/>
                  </a:cubicBezTo>
                  <a:cubicBezTo>
                    <a:pt x="99282" y="32722"/>
                    <a:pt x="94033" y="33739"/>
                    <a:pt x="89701" y="33739"/>
                  </a:cubicBezTo>
                  <a:cubicBezTo>
                    <a:pt x="71681" y="33739"/>
                    <a:pt x="69533" y="16137"/>
                    <a:pt x="56210" y="7248"/>
                  </a:cubicBezTo>
                  <a:cubicBezTo>
                    <a:pt x="53060" y="5140"/>
                    <a:pt x="42210" y="0"/>
                    <a:pt x="31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5968387" y="1307439"/>
              <a:ext cx="632352" cy="743241"/>
            </a:xfrm>
            <a:custGeom>
              <a:avLst/>
              <a:gdLst/>
              <a:ahLst/>
              <a:cxnLst/>
              <a:rect l="l" t="t" r="r" b="b"/>
              <a:pathLst>
                <a:path w="21875" h="25711" extrusionOk="0">
                  <a:moveTo>
                    <a:pt x="2976" y="0"/>
                  </a:moveTo>
                  <a:cubicBezTo>
                    <a:pt x="2961" y="0"/>
                    <a:pt x="2947" y="2"/>
                    <a:pt x="2932" y="4"/>
                  </a:cubicBezTo>
                  <a:cubicBezTo>
                    <a:pt x="2920" y="4"/>
                    <a:pt x="2896" y="4"/>
                    <a:pt x="2884" y="28"/>
                  </a:cubicBezTo>
                  <a:cubicBezTo>
                    <a:pt x="2872" y="28"/>
                    <a:pt x="2837" y="40"/>
                    <a:pt x="2825" y="52"/>
                  </a:cubicBezTo>
                  <a:lnTo>
                    <a:pt x="2813" y="64"/>
                  </a:lnTo>
                  <a:cubicBezTo>
                    <a:pt x="2801" y="88"/>
                    <a:pt x="2777" y="88"/>
                    <a:pt x="2765" y="100"/>
                  </a:cubicBezTo>
                  <a:cubicBezTo>
                    <a:pt x="2753" y="100"/>
                    <a:pt x="2753" y="112"/>
                    <a:pt x="2741" y="123"/>
                  </a:cubicBezTo>
                  <a:cubicBezTo>
                    <a:pt x="2718" y="147"/>
                    <a:pt x="2706" y="159"/>
                    <a:pt x="2706" y="171"/>
                  </a:cubicBezTo>
                  <a:cubicBezTo>
                    <a:pt x="2694" y="183"/>
                    <a:pt x="2694" y="183"/>
                    <a:pt x="2694" y="207"/>
                  </a:cubicBezTo>
                  <a:cubicBezTo>
                    <a:pt x="2682" y="219"/>
                    <a:pt x="2682" y="231"/>
                    <a:pt x="2658" y="242"/>
                  </a:cubicBezTo>
                  <a:cubicBezTo>
                    <a:pt x="2658" y="266"/>
                    <a:pt x="2646" y="278"/>
                    <a:pt x="2646" y="290"/>
                  </a:cubicBezTo>
                  <a:cubicBezTo>
                    <a:pt x="2634" y="302"/>
                    <a:pt x="2634" y="338"/>
                    <a:pt x="2622" y="350"/>
                  </a:cubicBezTo>
                  <a:cubicBezTo>
                    <a:pt x="2622" y="362"/>
                    <a:pt x="2599" y="385"/>
                    <a:pt x="2599" y="397"/>
                  </a:cubicBezTo>
                  <a:cubicBezTo>
                    <a:pt x="2587" y="421"/>
                    <a:pt x="2587" y="445"/>
                    <a:pt x="2575" y="469"/>
                  </a:cubicBezTo>
                  <a:cubicBezTo>
                    <a:pt x="2575" y="481"/>
                    <a:pt x="2563" y="504"/>
                    <a:pt x="2563" y="516"/>
                  </a:cubicBezTo>
                  <a:cubicBezTo>
                    <a:pt x="2539" y="540"/>
                    <a:pt x="2539" y="576"/>
                    <a:pt x="2527" y="623"/>
                  </a:cubicBezTo>
                  <a:cubicBezTo>
                    <a:pt x="2527" y="635"/>
                    <a:pt x="2527" y="647"/>
                    <a:pt x="2515" y="647"/>
                  </a:cubicBezTo>
                  <a:cubicBezTo>
                    <a:pt x="2503" y="695"/>
                    <a:pt x="2480" y="754"/>
                    <a:pt x="2480" y="802"/>
                  </a:cubicBezTo>
                  <a:cubicBezTo>
                    <a:pt x="2468" y="838"/>
                    <a:pt x="2468" y="897"/>
                    <a:pt x="2456" y="957"/>
                  </a:cubicBezTo>
                  <a:cubicBezTo>
                    <a:pt x="2456" y="981"/>
                    <a:pt x="2456" y="993"/>
                    <a:pt x="2444" y="1004"/>
                  </a:cubicBezTo>
                  <a:cubicBezTo>
                    <a:pt x="2444" y="1052"/>
                    <a:pt x="2420" y="1100"/>
                    <a:pt x="2420" y="1135"/>
                  </a:cubicBezTo>
                  <a:cubicBezTo>
                    <a:pt x="2420" y="1159"/>
                    <a:pt x="2420" y="1183"/>
                    <a:pt x="2408" y="1195"/>
                  </a:cubicBezTo>
                  <a:cubicBezTo>
                    <a:pt x="2408" y="1243"/>
                    <a:pt x="2396" y="1290"/>
                    <a:pt x="2396" y="1338"/>
                  </a:cubicBezTo>
                  <a:lnTo>
                    <a:pt x="2396" y="1409"/>
                  </a:lnTo>
                  <a:cubicBezTo>
                    <a:pt x="2396" y="1457"/>
                    <a:pt x="2396" y="1493"/>
                    <a:pt x="2384" y="1540"/>
                  </a:cubicBezTo>
                  <a:lnTo>
                    <a:pt x="2384" y="1612"/>
                  </a:lnTo>
                  <a:lnTo>
                    <a:pt x="2384" y="1766"/>
                  </a:lnTo>
                  <a:lnTo>
                    <a:pt x="2384" y="1838"/>
                  </a:lnTo>
                  <a:lnTo>
                    <a:pt x="2384" y="2005"/>
                  </a:lnTo>
                  <a:lnTo>
                    <a:pt x="2384" y="2064"/>
                  </a:lnTo>
                  <a:lnTo>
                    <a:pt x="2384" y="2267"/>
                  </a:lnTo>
                  <a:lnTo>
                    <a:pt x="2384" y="2290"/>
                  </a:lnTo>
                  <a:cubicBezTo>
                    <a:pt x="2384" y="2374"/>
                    <a:pt x="2384" y="2445"/>
                    <a:pt x="2396" y="2540"/>
                  </a:cubicBezTo>
                  <a:cubicBezTo>
                    <a:pt x="2456" y="3612"/>
                    <a:pt x="2694" y="4886"/>
                    <a:pt x="3111" y="6112"/>
                  </a:cubicBezTo>
                  <a:cubicBezTo>
                    <a:pt x="3992" y="8613"/>
                    <a:pt x="5813" y="10148"/>
                    <a:pt x="6325" y="10398"/>
                  </a:cubicBezTo>
                  <a:cubicBezTo>
                    <a:pt x="6587" y="10887"/>
                    <a:pt x="6873" y="11363"/>
                    <a:pt x="7159" y="11839"/>
                  </a:cubicBezTo>
                  <a:cubicBezTo>
                    <a:pt x="6397" y="11256"/>
                    <a:pt x="5158" y="10482"/>
                    <a:pt x="3896" y="10113"/>
                  </a:cubicBezTo>
                  <a:cubicBezTo>
                    <a:pt x="3089" y="9880"/>
                    <a:pt x="2296" y="9748"/>
                    <a:pt x="1644" y="9748"/>
                  </a:cubicBezTo>
                  <a:cubicBezTo>
                    <a:pt x="663" y="9748"/>
                    <a:pt x="1" y="10047"/>
                    <a:pt x="86" y="10756"/>
                  </a:cubicBezTo>
                  <a:cubicBezTo>
                    <a:pt x="86" y="10779"/>
                    <a:pt x="98" y="10815"/>
                    <a:pt x="98" y="10839"/>
                  </a:cubicBezTo>
                  <a:cubicBezTo>
                    <a:pt x="325" y="12006"/>
                    <a:pt x="2587" y="13577"/>
                    <a:pt x="4646" y="13958"/>
                  </a:cubicBezTo>
                  <a:cubicBezTo>
                    <a:pt x="4883" y="14001"/>
                    <a:pt x="5108" y="14020"/>
                    <a:pt x="5321" y="14020"/>
                  </a:cubicBezTo>
                  <a:cubicBezTo>
                    <a:pt x="6670" y="14020"/>
                    <a:pt x="7558" y="13264"/>
                    <a:pt x="7825" y="12863"/>
                  </a:cubicBezTo>
                  <a:cubicBezTo>
                    <a:pt x="8242" y="13482"/>
                    <a:pt x="8695" y="14054"/>
                    <a:pt x="9147" y="14625"/>
                  </a:cubicBezTo>
                  <a:cubicBezTo>
                    <a:pt x="9897" y="15530"/>
                    <a:pt x="10278" y="15959"/>
                    <a:pt x="11112" y="16780"/>
                  </a:cubicBezTo>
                  <a:cubicBezTo>
                    <a:pt x="11052" y="16756"/>
                    <a:pt x="10993" y="16733"/>
                    <a:pt x="10933" y="16709"/>
                  </a:cubicBezTo>
                  <a:cubicBezTo>
                    <a:pt x="10695" y="16602"/>
                    <a:pt x="10445" y="16518"/>
                    <a:pt x="10159" y="16423"/>
                  </a:cubicBezTo>
                  <a:cubicBezTo>
                    <a:pt x="9885" y="16340"/>
                    <a:pt x="9588" y="16256"/>
                    <a:pt x="9266" y="16185"/>
                  </a:cubicBezTo>
                  <a:cubicBezTo>
                    <a:pt x="8968" y="16125"/>
                    <a:pt x="8659" y="16054"/>
                    <a:pt x="8349" y="16006"/>
                  </a:cubicBezTo>
                  <a:cubicBezTo>
                    <a:pt x="7718" y="15899"/>
                    <a:pt x="7063" y="15828"/>
                    <a:pt x="6432" y="15816"/>
                  </a:cubicBezTo>
                  <a:cubicBezTo>
                    <a:pt x="6099" y="15804"/>
                    <a:pt x="5778" y="15804"/>
                    <a:pt x="5456" y="15804"/>
                  </a:cubicBezTo>
                  <a:lnTo>
                    <a:pt x="4587" y="15804"/>
                  </a:lnTo>
                  <a:cubicBezTo>
                    <a:pt x="4273" y="15791"/>
                    <a:pt x="3964" y="15781"/>
                    <a:pt x="3669" y="15781"/>
                  </a:cubicBezTo>
                  <a:cubicBezTo>
                    <a:pt x="3427" y="15781"/>
                    <a:pt x="3195" y="15788"/>
                    <a:pt x="2980" y="15804"/>
                  </a:cubicBezTo>
                  <a:cubicBezTo>
                    <a:pt x="2587" y="15840"/>
                    <a:pt x="2170" y="15828"/>
                    <a:pt x="1872" y="15887"/>
                  </a:cubicBezTo>
                  <a:cubicBezTo>
                    <a:pt x="1575" y="15947"/>
                    <a:pt x="1408" y="16102"/>
                    <a:pt x="1444" y="16364"/>
                  </a:cubicBezTo>
                  <a:cubicBezTo>
                    <a:pt x="1444" y="16399"/>
                    <a:pt x="1456" y="16411"/>
                    <a:pt x="1456" y="16435"/>
                  </a:cubicBezTo>
                  <a:cubicBezTo>
                    <a:pt x="1515" y="16709"/>
                    <a:pt x="1753" y="17066"/>
                    <a:pt x="2146" y="17471"/>
                  </a:cubicBezTo>
                  <a:cubicBezTo>
                    <a:pt x="2337" y="17661"/>
                    <a:pt x="2575" y="17864"/>
                    <a:pt x="2872" y="18078"/>
                  </a:cubicBezTo>
                  <a:cubicBezTo>
                    <a:pt x="3015" y="18185"/>
                    <a:pt x="3170" y="18280"/>
                    <a:pt x="3337" y="18376"/>
                  </a:cubicBezTo>
                  <a:cubicBezTo>
                    <a:pt x="3420" y="18423"/>
                    <a:pt x="3492" y="18459"/>
                    <a:pt x="3587" y="18507"/>
                  </a:cubicBezTo>
                  <a:cubicBezTo>
                    <a:pt x="3670" y="18554"/>
                    <a:pt x="3765" y="18602"/>
                    <a:pt x="3837" y="18638"/>
                  </a:cubicBezTo>
                  <a:cubicBezTo>
                    <a:pt x="4480" y="18959"/>
                    <a:pt x="5206" y="19209"/>
                    <a:pt x="5956" y="19352"/>
                  </a:cubicBezTo>
                  <a:cubicBezTo>
                    <a:pt x="6325" y="19435"/>
                    <a:pt x="6706" y="19471"/>
                    <a:pt x="7087" y="19495"/>
                  </a:cubicBezTo>
                  <a:cubicBezTo>
                    <a:pt x="7218" y="19499"/>
                    <a:pt x="7346" y="19502"/>
                    <a:pt x="7472" y="19502"/>
                  </a:cubicBezTo>
                  <a:cubicBezTo>
                    <a:pt x="7690" y="19502"/>
                    <a:pt x="7904" y="19494"/>
                    <a:pt x="8123" y="19471"/>
                  </a:cubicBezTo>
                  <a:cubicBezTo>
                    <a:pt x="8814" y="19411"/>
                    <a:pt x="9385" y="19257"/>
                    <a:pt x="9885" y="19030"/>
                  </a:cubicBezTo>
                  <a:cubicBezTo>
                    <a:pt x="10123" y="18923"/>
                    <a:pt x="10361" y="18804"/>
                    <a:pt x="10540" y="18685"/>
                  </a:cubicBezTo>
                  <a:cubicBezTo>
                    <a:pt x="10719" y="18566"/>
                    <a:pt x="10897" y="18459"/>
                    <a:pt x="11052" y="18364"/>
                  </a:cubicBezTo>
                  <a:cubicBezTo>
                    <a:pt x="11219" y="18257"/>
                    <a:pt x="11374" y="18149"/>
                    <a:pt x="11493" y="18066"/>
                  </a:cubicBezTo>
                  <a:cubicBezTo>
                    <a:pt x="11576" y="17971"/>
                    <a:pt x="11671" y="17899"/>
                    <a:pt x="11766" y="17852"/>
                  </a:cubicBezTo>
                  <a:cubicBezTo>
                    <a:pt x="11874" y="17804"/>
                    <a:pt x="11981" y="17780"/>
                    <a:pt x="12052" y="17745"/>
                  </a:cubicBezTo>
                  <a:cubicBezTo>
                    <a:pt x="12088" y="17733"/>
                    <a:pt x="12100" y="17733"/>
                    <a:pt x="12112" y="17721"/>
                  </a:cubicBezTo>
                  <a:cubicBezTo>
                    <a:pt x="12683" y="18221"/>
                    <a:pt x="12981" y="18459"/>
                    <a:pt x="13576" y="18923"/>
                  </a:cubicBezTo>
                  <a:cubicBezTo>
                    <a:pt x="14386" y="19554"/>
                    <a:pt x="15255" y="20150"/>
                    <a:pt x="16148" y="20685"/>
                  </a:cubicBezTo>
                  <a:cubicBezTo>
                    <a:pt x="16338" y="20805"/>
                    <a:pt x="16529" y="20900"/>
                    <a:pt x="16731" y="21019"/>
                  </a:cubicBezTo>
                  <a:cubicBezTo>
                    <a:pt x="16632" y="21016"/>
                    <a:pt x="16525" y="21014"/>
                    <a:pt x="16410" y="21014"/>
                  </a:cubicBezTo>
                  <a:cubicBezTo>
                    <a:pt x="15239" y="21014"/>
                    <a:pt x="13283" y="21188"/>
                    <a:pt x="11504" y="21697"/>
                  </a:cubicBezTo>
                  <a:cubicBezTo>
                    <a:pt x="9838" y="22174"/>
                    <a:pt x="6754" y="23543"/>
                    <a:pt x="7171" y="24793"/>
                  </a:cubicBezTo>
                  <a:cubicBezTo>
                    <a:pt x="7171" y="24805"/>
                    <a:pt x="7183" y="24817"/>
                    <a:pt x="7206" y="24817"/>
                  </a:cubicBezTo>
                  <a:cubicBezTo>
                    <a:pt x="7206" y="24829"/>
                    <a:pt x="7206" y="24853"/>
                    <a:pt x="7218" y="24865"/>
                  </a:cubicBezTo>
                  <a:cubicBezTo>
                    <a:pt x="7242" y="24912"/>
                    <a:pt x="7290" y="24936"/>
                    <a:pt x="7349" y="24972"/>
                  </a:cubicBezTo>
                  <a:cubicBezTo>
                    <a:pt x="8212" y="25501"/>
                    <a:pt x="9221" y="25710"/>
                    <a:pt x="10256" y="25710"/>
                  </a:cubicBezTo>
                  <a:cubicBezTo>
                    <a:pt x="11665" y="25710"/>
                    <a:pt x="13120" y="25323"/>
                    <a:pt x="14314" y="24829"/>
                  </a:cubicBezTo>
                  <a:cubicBezTo>
                    <a:pt x="16529" y="23912"/>
                    <a:pt x="17398" y="22126"/>
                    <a:pt x="17541" y="21471"/>
                  </a:cubicBezTo>
                  <a:cubicBezTo>
                    <a:pt x="18934" y="22198"/>
                    <a:pt x="20375" y="22793"/>
                    <a:pt x="21875" y="23269"/>
                  </a:cubicBezTo>
                  <a:cubicBezTo>
                    <a:pt x="20387" y="22686"/>
                    <a:pt x="18946" y="22007"/>
                    <a:pt x="17589" y="21233"/>
                  </a:cubicBezTo>
                  <a:cubicBezTo>
                    <a:pt x="17958" y="21102"/>
                    <a:pt x="17958" y="20388"/>
                    <a:pt x="18160" y="19531"/>
                  </a:cubicBezTo>
                  <a:cubicBezTo>
                    <a:pt x="18184" y="19411"/>
                    <a:pt x="18220" y="19281"/>
                    <a:pt x="18243" y="19138"/>
                  </a:cubicBezTo>
                  <a:cubicBezTo>
                    <a:pt x="18255" y="19090"/>
                    <a:pt x="18255" y="19042"/>
                    <a:pt x="18279" y="18995"/>
                  </a:cubicBezTo>
                  <a:cubicBezTo>
                    <a:pt x="18279" y="18983"/>
                    <a:pt x="18279" y="18959"/>
                    <a:pt x="18291" y="18935"/>
                  </a:cubicBezTo>
                  <a:cubicBezTo>
                    <a:pt x="18303" y="18888"/>
                    <a:pt x="18303" y="18804"/>
                    <a:pt x="18315" y="18733"/>
                  </a:cubicBezTo>
                  <a:cubicBezTo>
                    <a:pt x="18339" y="18566"/>
                    <a:pt x="18351" y="18388"/>
                    <a:pt x="18351" y="18197"/>
                  </a:cubicBezTo>
                  <a:cubicBezTo>
                    <a:pt x="18351" y="18030"/>
                    <a:pt x="18351" y="17864"/>
                    <a:pt x="18362" y="17709"/>
                  </a:cubicBezTo>
                  <a:cubicBezTo>
                    <a:pt x="18362" y="17554"/>
                    <a:pt x="18374" y="17387"/>
                    <a:pt x="18374" y="17245"/>
                  </a:cubicBezTo>
                  <a:cubicBezTo>
                    <a:pt x="18374" y="17173"/>
                    <a:pt x="18398" y="17090"/>
                    <a:pt x="18398" y="17030"/>
                  </a:cubicBezTo>
                  <a:lnTo>
                    <a:pt x="18398" y="16971"/>
                  </a:lnTo>
                  <a:lnTo>
                    <a:pt x="18398" y="16899"/>
                  </a:lnTo>
                  <a:lnTo>
                    <a:pt x="18398" y="16756"/>
                  </a:lnTo>
                  <a:cubicBezTo>
                    <a:pt x="18398" y="16661"/>
                    <a:pt x="18398" y="16554"/>
                    <a:pt x="18410" y="16471"/>
                  </a:cubicBezTo>
                  <a:cubicBezTo>
                    <a:pt x="18410" y="16185"/>
                    <a:pt x="18410" y="15887"/>
                    <a:pt x="18398" y="15613"/>
                  </a:cubicBezTo>
                  <a:cubicBezTo>
                    <a:pt x="18374" y="15411"/>
                    <a:pt x="18362" y="15221"/>
                    <a:pt x="18351" y="15042"/>
                  </a:cubicBezTo>
                  <a:cubicBezTo>
                    <a:pt x="18315" y="14673"/>
                    <a:pt x="18255" y="14328"/>
                    <a:pt x="18220" y="13994"/>
                  </a:cubicBezTo>
                  <a:cubicBezTo>
                    <a:pt x="18184" y="13839"/>
                    <a:pt x="18172" y="13673"/>
                    <a:pt x="18136" y="13530"/>
                  </a:cubicBezTo>
                  <a:lnTo>
                    <a:pt x="18101" y="13304"/>
                  </a:lnTo>
                  <a:lnTo>
                    <a:pt x="18053" y="13077"/>
                  </a:lnTo>
                  <a:cubicBezTo>
                    <a:pt x="18041" y="13006"/>
                    <a:pt x="18017" y="12935"/>
                    <a:pt x="18017" y="12851"/>
                  </a:cubicBezTo>
                  <a:lnTo>
                    <a:pt x="17981" y="12637"/>
                  </a:lnTo>
                  <a:cubicBezTo>
                    <a:pt x="17934" y="12339"/>
                    <a:pt x="17874" y="12065"/>
                    <a:pt x="17815" y="11827"/>
                  </a:cubicBezTo>
                  <a:cubicBezTo>
                    <a:pt x="17708" y="11351"/>
                    <a:pt x="17600" y="10970"/>
                    <a:pt x="17529" y="10696"/>
                  </a:cubicBezTo>
                  <a:cubicBezTo>
                    <a:pt x="17505" y="10589"/>
                    <a:pt x="17470" y="10506"/>
                    <a:pt x="17458" y="10446"/>
                  </a:cubicBezTo>
                  <a:cubicBezTo>
                    <a:pt x="17446" y="10398"/>
                    <a:pt x="17422" y="10351"/>
                    <a:pt x="17410" y="10327"/>
                  </a:cubicBezTo>
                  <a:lnTo>
                    <a:pt x="17410" y="10303"/>
                  </a:lnTo>
                  <a:cubicBezTo>
                    <a:pt x="17398" y="10305"/>
                    <a:pt x="17387" y="10306"/>
                    <a:pt x="17377" y="10306"/>
                  </a:cubicBezTo>
                  <a:cubicBezTo>
                    <a:pt x="17317" y="10306"/>
                    <a:pt x="17288" y="10279"/>
                    <a:pt x="17267" y="10279"/>
                  </a:cubicBezTo>
                  <a:cubicBezTo>
                    <a:pt x="17243" y="10279"/>
                    <a:pt x="17243" y="10279"/>
                    <a:pt x="17231" y="10291"/>
                  </a:cubicBezTo>
                  <a:lnTo>
                    <a:pt x="17219" y="10291"/>
                  </a:lnTo>
                  <a:cubicBezTo>
                    <a:pt x="17216" y="10291"/>
                    <a:pt x="17212" y="10290"/>
                    <a:pt x="17208" y="10290"/>
                  </a:cubicBezTo>
                  <a:cubicBezTo>
                    <a:pt x="17132" y="10290"/>
                    <a:pt x="16984" y="10398"/>
                    <a:pt x="16803" y="10613"/>
                  </a:cubicBezTo>
                  <a:cubicBezTo>
                    <a:pt x="16708" y="10708"/>
                    <a:pt x="16612" y="10863"/>
                    <a:pt x="16505" y="11030"/>
                  </a:cubicBezTo>
                  <a:cubicBezTo>
                    <a:pt x="16398" y="11184"/>
                    <a:pt x="16291" y="11387"/>
                    <a:pt x="16196" y="11589"/>
                  </a:cubicBezTo>
                  <a:cubicBezTo>
                    <a:pt x="16148" y="11696"/>
                    <a:pt x="16088" y="11815"/>
                    <a:pt x="16041" y="11922"/>
                  </a:cubicBezTo>
                  <a:cubicBezTo>
                    <a:pt x="15993" y="12042"/>
                    <a:pt x="15934" y="12137"/>
                    <a:pt x="15898" y="12256"/>
                  </a:cubicBezTo>
                  <a:cubicBezTo>
                    <a:pt x="15862" y="12315"/>
                    <a:pt x="15850" y="12375"/>
                    <a:pt x="15815" y="12434"/>
                  </a:cubicBezTo>
                  <a:lnTo>
                    <a:pt x="15779" y="12577"/>
                  </a:lnTo>
                  <a:cubicBezTo>
                    <a:pt x="15755" y="12601"/>
                    <a:pt x="15755" y="12613"/>
                    <a:pt x="15743" y="12649"/>
                  </a:cubicBezTo>
                  <a:lnTo>
                    <a:pt x="15660" y="12958"/>
                  </a:lnTo>
                  <a:lnTo>
                    <a:pt x="15612" y="13089"/>
                  </a:lnTo>
                  <a:cubicBezTo>
                    <a:pt x="15565" y="13244"/>
                    <a:pt x="15541" y="13387"/>
                    <a:pt x="15505" y="13554"/>
                  </a:cubicBezTo>
                  <a:cubicBezTo>
                    <a:pt x="15481" y="13720"/>
                    <a:pt x="15445" y="13863"/>
                    <a:pt x="15434" y="14030"/>
                  </a:cubicBezTo>
                  <a:cubicBezTo>
                    <a:pt x="15386" y="14363"/>
                    <a:pt x="15362" y="14685"/>
                    <a:pt x="15338" y="15018"/>
                  </a:cubicBezTo>
                  <a:cubicBezTo>
                    <a:pt x="15338" y="15197"/>
                    <a:pt x="15326" y="15351"/>
                    <a:pt x="15326" y="15518"/>
                  </a:cubicBezTo>
                  <a:cubicBezTo>
                    <a:pt x="15326" y="15685"/>
                    <a:pt x="15314" y="15852"/>
                    <a:pt x="15314" y="16006"/>
                  </a:cubicBezTo>
                  <a:lnTo>
                    <a:pt x="15314" y="16125"/>
                  </a:lnTo>
                  <a:lnTo>
                    <a:pt x="15314" y="16268"/>
                  </a:lnTo>
                  <a:lnTo>
                    <a:pt x="15314" y="16578"/>
                  </a:lnTo>
                  <a:cubicBezTo>
                    <a:pt x="15314" y="16780"/>
                    <a:pt x="15326" y="16983"/>
                    <a:pt x="15362" y="17161"/>
                  </a:cubicBezTo>
                  <a:cubicBezTo>
                    <a:pt x="15374" y="17245"/>
                    <a:pt x="15386" y="17340"/>
                    <a:pt x="15386" y="17423"/>
                  </a:cubicBezTo>
                  <a:cubicBezTo>
                    <a:pt x="15398" y="17471"/>
                    <a:pt x="15398" y="17495"/>
                    <a:pt x="15398" y="17554"/>
                  </a:cubicBezTo>
                  <a:cubicBezTo>
                    <a:pt x="15398" y="17590"/>
                    <a:pt x="15398" y="17602"/>
                    <a:pt x="15422" y="17614"/>
                  </a:cubicBezTo>
                  <a:cubicBezTo>
                    <a:pt x="15422" y="17637"/>
                    <a:pt x="15422" y="17649"/>
                    <a:pt x="15434" y="17661"/>
                  </a:cubicBezTo>
                  <a:cubicBezTo>
                    <a:pt x="15457" y="17792"/>
                    <a:pt x="15481" y="17947"/>
                    <a:pt x="15505" y="18090"/>
                  </a:cubicBezTo>
                  <a:cubicBezTo>
                    <a:pt x="15553" y="18411"/>
                    <a:pt x="15612" y="18745"/>
                    <a:pt x="15695" y="19090"/>
                  </a:cubicBezTo>
                  <a:cubicBezTo>
                    <a:pt x="15862" y="19697"/>
                    <a:pt x="16148" y="20209"/>
                    <a:pt x="16446" y="20590"/>
                  </a:cubicBezTo>
                  <a:cubicBezTo>
                    <a:pt x="16386" y="20554"/>
                    <a:pt x="16327" y="20519"/>
                    <a:pt x="16255" y="20471"/>
                  </a:cubicBezTo>
                  <a:cubicBezTo>
                    <a:pt x="15386" y="19923"/>
                    <a:pt x="14541" y="19328"/>
                    <a:pt x="13731" y="18685"/>
                  </a:cubicBezTo>
                  <a:cubicBezTo>
                    <a:pt x="13136" y="18233"/>
                    <a:pt x="12862" y="17971"/>
                    <a:pt x="12290" y="17471"/>
                  </a:cubicBezTo>
                  <a:cubicBezTo>
                    <a:pt x="13052" y="17304"/>
                    <a:pt x="13243" y="14935"/>
                    <a:pt x="13338" y="12589"/>
                  </a:cubicBezTo>
                  <a:cubicBezTo>
                    <a:pt x="13350" y="12232"/>
                    <a:pt x="13350" y="11875"/>
                    <a:pt x="13338" y="11530"/>
                  </a:cubicBezTo>
                  <a:cubicBezTo>
                    <a:pt x="13279" y="10220"/>
                    <a:pt x="13076" y="9077"/>
                    <a:pt x="12921" y="8374"/>
                  </a:cubicBezTo>
                  <a:lnTo>
                    <a:pt x="12921" y="8363"/>
                  </a:lnTo>
                  <a:cubicBezTo>
                    <a:pt x="12921" y="8327"/>
                    <a:pt x="12898" y="8303"/>
                    <a:pt x="12898" y="8267"/>
                  </a:cubicBezTo>
                  <a:lnTo>
                    <a:pt x="12898" y="8243"/>
                  </a:lnTo>
                  <a:cubicBezTo>
                    <a:pt x="12898" y="8208"/>
                    <a:pt x="12886" y="8196"/>
                    <a:pt x="12886" y="8172"/>
                  </a:cubicBezTo>
                  <a:cubicBezTo>
                    <a:pt x="12886" y="8148"/>
                    <a:pt x="12886" y="8148"/>
                    <a:pt x="12874" y="8136"/>
                  </a:cubicBezTo>
                  <a:cubicBezTo>
                    <a:pt x="12874" y="8124"/>
                    <a:pt x="12862" y="8089"/>
                    <a:pt x="12862" y="8077"/>
                  </a:cubicBezTo>
                  <a:cubicBezTo>
                    <a:pt x="12862" y="8065"/>
                    <a:pt x="12862" y="8065"/>
                    <a:pt x="12838" y="8053"/>
                  </a:cubicBezTo>
                  <a:cubicBezTo>
                    <a:pt x="12838" y="8029"/>
                    <a:pt x="12826" y="8005"/>
                    <a:pt x="12826" y="7993"/>
                  </a:cubicBezTo>
                  <a:cubicBezTo>
                    <a:pt x="12826" y="7970"/>
                    <a:pt x="12826" y="7970"/>
                    <a:pt x="12814" y="7958"/>
                  </a:cubicBezTo>
                  <a:cubicBezTo>
                    <a:pt x="12802" y="7934"/>
                    <a:pt x="12802" y="7898"/>
                    <a:pt x="12778" y="7886"/>
                  </a:cubicBezTo>
                  <a:cubicBezTo>
                    <a:pt x="12778" y="7874"/>
                    <a:pt x="12767" y="7851"/>
                    <a:pt x="12767" y="7851"/>
                  </a:cubicBezTo>
                  <a:cubicBezTo>
                    <a:pt x="12767" y="7839"/>
                    <a:pt x="12767" y="7839"/>
                    <a:pt x="12755" y="7827"/>
                  </a:cubicBezTo>
                  <a:cubicBezTo>
                    <a:pt x="12755" y="7815"/>
                    <a:pt x="12743" y="7791"/>
                    <a:pt x="12743" y="7791"/>
                  </a:cubicBezTo>
                  <a:cubicBezTo>
                    <a:pt x="12743" y="7779"/>
                    <a:pt x="12743" y="7779"/>
                    <a:pt x="12719" y="7779"/>
                  </a:cubicBezTo>
                  <a:cubicBezTo>
                    <a:pt x="12719" y="7767"/>
                    <a:pt x="12707" y="7767"/>
                    <a:pt x="12707" y="7755"/>
                  </a:cubicBezTo>
                  <a:cubicBezTo>
                    <a:pt x="12707" y="7755"/>
                    <a:pt x="12707" y="7731"/>
                    <a:pt x="12695" y="7731"/>
                  </a:cubicBezTo>
                  <a:cubicBezTo>
                    <a:pt x="12695" y="7720"/>
                    <a:pt x="12683" y="7720"/>
                    <a:pt x="12683" y="7720"/>
                  </a:cubicBezTo>
                  <a:cubicBezTo>
                    <a:pt x="12683" y="7720"/>
                    <a:pt x="12683" y="7708"/>
                    <a:pt x="12659" y="7708"/>
                  </a:cubicBezTo>
                  <a:lnTo>
                    <a:pt x="12647" y="7696"/>
                  </a:lnTo>
                  <a:lnTo>
                    <a:pt x="12636" y="7672"/>
                  </a:lnTo>
                  <a:cubicBezTo>
                    <a:pt x="12624" y="7672"/>
                    <a:pt x="12624" y="7672"/>
                    <a:pt x="12600" y="7660"/>
                  </a:cubicBezTo>
                  <a:cubicBezTo>
                    <a:pt x="12588" y="7601"/>
                    <a:pt x="12576" y="7565"/>
                    <a:pt x="12528" y="7553"/>
                  </a:cubicBezTo>
                  <a:cubicBezTo>
                    <a:pt x="12524" y="7552"/>
                    <a:pt x="12520" y="7551"/>
                    <a:pt x="12516" y="7551"/>
                  </a:cubicBezTo>
                  <a:cubicBezTo>
                    <a:pt x="12475" y="7551"/>
                    <a:pt x="12441" y="7608"/>
                    <a:pt x="12397" y="7684"/>
                  </a:cubicBezTo>
                  <a:cubicBezTo>
                    <a:pt x="12386" y="7684"/>
                    <a:pt x="12362" y="7708"/>
                    <a:pt x="12362" y="7708"/>
                  </a:cubicBezTo>
                  <a:lnTo>
                    <a:pt x="12350" y="7708"/>
                  </a:lnTo>
                  <a:cubicBezTo>
                    <a:pt x="12302" y="7731"/>
                    <a:pt x="12266" y="7767"/>
                    <a:pt x="12207" y="7803"/>
                  </a:cubicBezTo>
                  <a:cubicBezTo>
                    <a:pt x="12207" y="7803"/>
                    <a:pt x="12183" y="7803"/>
                    <a:pt x="12183" y="7827"/>
                  </a:cubicBezTo>
                  <a:cubicBezTo>
                    <a:pt x="12159" y="7839"/>
                    <a:pt x="12147" y="7874"/>
                    <a:pt x="12112" y="7886"/>
                  </a:cubicBezTo>
                  <a:lnTo>
                    <a:pt x="12100" y="7898"/>
                  </a:lnTo>
                  <a:lnTo>
                    <a:pt x="12028" y="7970"/>
                  </a:lnTo>
                  <a:lnTo>
                    <a:pt x="12005" y="7970"/>
                  </a:lnTo>
                  <a:cubicBezTo>
                    <a:pt x="11755" y="8220"/>
                    <a:pt x="11457" y="8601"/>
                    <a:pt x="11195" y="9089"/>
                  </a:cubicBezTo>
                  <a:cubicBezTo>
                    <a:pt x="10838" y="9732"/>
                    <a:pt x="10504" y="10577"/>
                    <a:pt x="10397" y="11565"/>
                  </a:cubicBezTo>
                  <a:cubicBezTo>
                    <a:pt x="10219" y="13292"/>
                    <a:pt x="10552" y="15221"/>
                    <a:pt x="11135" y="16375"/>
                  </a:cubicBezTo>
                  <a:cubicBezTo>
                    <a:pt x="10373" y="15625"/>
                    <a:pt x="10016" y="15232"/>
                    <a:pt x="9326" y="14399"/>
                  </a:cubicBezTo>
                  <a:cubicBezTo>
                    <a:pt x="8849" y="13839"/>
                    <a:pt x="8397" y="13256"/>
                    <a:pt x="7956" y="12649"/>
                  </a:cubicBezTo>
                  <a:lnTo>
                    <a:pt x="7956" y="12649"/>
                  </a:lnTo>
                  <a:cubicBezTo>
                    <a:pt x="7989" y="12654"/>
                    <a:pt x="8022" y="12657"/>
                    <a:pt x="8055" y="12657"/>
                  </a:cubicBezTo>
                  <a:cubicBezTo>
                    <a:pt x="8795" y="12657"/>
                    <a:pt x="9523" y="11271"/>
                    <a:pt x="9945" y="9732"/>
                  </a:cubicBezTo>
                  <a:cubicBezTo>
                    <a:pt x="10076" y="9220"/>
                    <a:pt x="10123" y="8696"/>
                    <a:pt x="10135" y="8208"/>
                  </a:cubicBezTo>
                  <a:lnTo>
                    <a:pt x="10135" y="8005"/>
                  </a:lnTo>
                  <a:lnTo>
                    <a:pt x="10135" y="7970"/>
                  </a:lnTo>
                  <a:cubicBezTo>
                    <a:pt x="10135" y="7827"/>
                    <a:pt x="10123" y="7696"/>
                    <a:pt x="10123" y="7553"/>
                  </a:cubicBezTo>
                  <a:lnTo>
                    <a:pt x="10123" y="7529"/>
                  </a:lnTo>
                  <a:cubicBezTo>
                    <a:pt x="10123" y="7470"/>
                    <a:pt x="10100" y="7398"/>
                    <a:pt x="10100" y="7327"/>
                  </a:cubicBezTo>
                  <a:cubicBezTo>
                    <a:pt x="10100" y="7279"/>
                    <a:pt x="10088" y="7196"/>
                    <a:pt x="10088" y="7136"/>
                  </a:cubicBezTo>
                  <a:lnTo>
                    <a:pt x="10088" y="7124"/>
                  </a:lnTo>
                  <a:cubicBezTo>
                    <a:pt x="10088" y="7065"/>
                    <a:pt x="10076" y="7005"/>
                    <a:pt x="10076" y="6958"/>
                  </a:cubicBezTo>
                  <a:lnTo>
                    <a:pt x="10076" y="6946"/>
                  </a:lnTo>
                  <a:cubicBezTo>
                    <a:pt x="10064" y="6886"/>
                    <a:pt x="10064" y="6827"/>
                    <a:pt x="10040" y="6767"/>
                  </a:cubicBezTo>
                  <a:cubicBezTo>
                    <a:pt x="10028" y="6708"/>
                    <a:pt x="10028" y="6660"/>
                    <a:pt x="10016" y="6612"/>
                  </a:cubicBezTo>
                  <a:lnTo>
                    <a:pt x="10016" y="6588"/>
                  </a:lnTo>
                  <a:cubicBezTo>
                    <a:pt x="10004" y="6481"/>
                    <a:pt x="9980" y="6398"/>
                    <a:pt x="9957" y="6315"/>
                  </a:cubicBezTo>
                  <a:lnTo>
                    <a:pt x="9957" y="6291"/>
                  </a:lnTo>
                  <a:cubicBezTo>
                    <a:pt x="9945" y="6255"/>
                    <a:pt x="9945" y="6219"/>
                    <a:pt x="9921" y="6184"/>
                  </a:cubicBezTo>
                  <a:lnTo>
                    <a:pt x="9921" y="6172"/>
                  </a:lnTo>
                  <a:cubicBezTo>
                    <a:pt x="9909" y="6136"/>
                    <a:pt x="9909" y="6100"/>
                    <a:pt x="9897" y="6065"/>
                  </a:cubicBezTo>
                  <a:lnTo>
                    <a:pt x="9897" y="6053"/>
                  </a:lnTo>
                  <a:cubicBezTo>
                    <a:pt x="9897" y="6017"/>
                    <a:pt x="9885" y="6005"/>
                    <a:pt x="9885" y="5993"/>
                  </a:cubicBezTo>
                  <a:lnTo>
                    <a:pt x="9885" y="5981"/>
                  </a:lnTo>
                  <a:cubicBezTo>
                    <a:pt x="9861" y="5946"/>
                    <a:pt x="9861" y="5934"/>
                    <a:pt x="9850" y="5922"/>
                  </a:cubicBezTo>
                  <a:lnTo>
                    <a:pt x="9850" y="5898"/>
                  </a:lnTo>
                  <a:cubicBezTo>
                    <a:pt x="9850" y="5886"/>
                    <a:pt x="9838" y="5874"/>
                    <a:pt x="9838" y="5874"/>
                  </a:cubicBezTo>
                  <a:lnTo>
                    <a:pt x="9838" y="5862"/>
                  </a:lnTo>
                  <a:cubicBezTo>
                    <a:pt x="9826" y="5838"/>
                    <a:pt x="9826" y="5838"/>
                    <a:pt x="9826" y="5826"/>
                  </a:cubicBezTo>
                  <a:cubicBezTo>
                    <a:pt x="9802" y="5815"/>
                    <a:pt x="9778" y="5803"/>
                    <a:pt x="9766" y="5779"/>
                  </a:cubicBezTo>
                  <a:cubicBezTo>
                    <a:pt x="9742" y="5767"/>
                    <a:pt x="9730" y="5767"/>
                    <a:pt x="9719" y="5767"/>
                  </a:cubicBezTo>
                  <a:lnTo>
                    <a:pt x="9707" y="5767"/>
                  </a:lnTo>
                  <a:cubicBezTo>
                    <a:pt x="9683" y="5767"/>
                    <a:pt x="9671" y="5767"/>
                    <a:pt x="9659" y="5755"/>
                  </a:cubicBezTo>
                  <a:lnTo>
                    <a:pt x="9588" y="5755"/>
                  </a:lnTo>
                  <a:cubicBezTo>
                    <a:pt x="9564" y="5755"/>
                    <a:pt x="9540" y="5755"/>
                    <a:pt x="9504" y="5767"/>
                  </a:cubicBezTo>
                  <a:cubicBezTo>
                    <a:pt x="9480" y="5767"/>
                    <a:pt x="9445" y="5779"/>
                    <a:pt x="9421" y="5779"/>
                  </a:cubicBezTo>
                  <a:lnTo>
                    <a:pt x="9409" y="5779"/>
                  </a:lnTo>
                  <a:cubicBezTo>
                    <a:pt x="9373" y="5803"/>
                    <a:pt x="9349" y="5803"/>
                    <a:pt x="9314" y="5815"/>
                  </a:cubicBezTo>
                  <a:cubicBezTo>
                    <a:pt x="9290" y="5826"/>
                    <a:pt x="9242" y="5838"/>
                    <a:pt x="9195" y="5862"/>
                  </a:cubicBezTo>
                  <a:cubicBezTo>
                    <a:pt x="8837" y="6005"/>
                    <a:pt x="8397" y="6303"/>
                    <a:pt x="7992" y="6779"/>
                  </a:cubicBezTo>
                  <a:cubicBezTo>
                    <a:pt x="7742" y="7077"/>
                    <a:pt x="7504" y="7470"/>
                    <a:pt x="7337" y="7910"/>
                  </a:cubicBezTo>
                  <a:cubicBezTo>
                    <a:pt x="6944" y="8994"/>
                    <a:pt x="6873" y="10291"/>
                    <a:pt x="7087" y="11256"/>
                  </a:cubicBezTo>
                  <a:lnTo>
                    <a:pt x="6504" y="10327"/>
                  </a:lnTo>
                  <a:cubicBezTo>
                    <a:pt x="6671" y="9970"/>
                    <a:pt x="6325" y="7708"/>
                    <a:pt x="5516" y="5350"/>
                  </a:cubicBezTo>
                  <a:lnTo>
                    <a:pt x="5480" y="5219"/>
                  </a:lnTo>
                  <a:cubicBezTo>
                    <a:pt x="4825" y="3338"/>
                    <a:pt x="4135" y="1433"/>
                    <a:pt x="3575" y="528"/>
                  </a:cubicBezTo>
                  <a:cubicBezTo>
                    <a:pt x="3492" y="409"/>
                    <a:pt x="3420" y="302"/>
                    <a:pt x="3349" y="231"/>
                  </a:cubicBezTo>
                  <a:cubicBezTo>
                    <a:pt x="3211" y="83"/>
                    <a:pt x="3093" y="0"/>
                    <a:pt x="29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5709628" y="1615254"/>
              <a:ext cx="1243196" cy="1079146"/>
            </a:xfrm>
            <a:custGeom>
              <a:avLst/>
              <a:gdLst/>
              <a:ahLst/>
              <a:cxnLst/>
              <a:rect l="l" t="t" r="r" b="b"/>
              <a:pathLst>
                <a:path w="43006" h="37331" extrusionOk="0">
                  <a:moveTo>
                    <a:pt x="17836" y="1"/>
                  </a:moveTo>
                  <a:cubicBezTo>
                    <a:pt x="17800" y="1"/>
                    <a:pt x="17777" y="1"/>
                    <a:pt x="17741" y="12"/>
                  </a:cubicBezTo>
                  <a:cubicBezTo>
                    <a:pt x="17729" y="12"/>
                    <a:pt x="17729" y="12"/>
                    <a:pt x="17717" y="36"/>
                  </a:cubicBezTo>
                  <a:cubicBezTo>
                    <a:pt x="17681" y="48"/>
                    <a:pt x="17658" y="60"/>
                    <a:pt x="17610" y="72"/>
                  </a:cubicBezTo>
                  <a:lnTo>
                    <a:pt x="17598" y="72"/>
                  </a:lnTo>
                  <a:cubicBezTo>
                    <a:pt x="17562" y="108"/>
                    <a:pt x="17527" y="131"/>
                    <a:pt x="17479" y="167"/>
                  </a:cubicBezTo>
                  <a:cubicBezTo>
                    <a:pt x="17467" y="167"/>
                    <a:pt x="17467" y="179"/>
                    <a:pt x="17443" y="191"/>
                  </a:cubicBezTo>
                  <a:lnTo>
                    <a:pt x="17348" y="298"/>
                  </a:lnTo>
                  <a:lnTo>
                    <a:pt x="17324" y="310"/>
                  </a:lnTo>
                  <a:cubicBezTo>
                    <a:pt x="17288" y="358"/>
                    <a:pt x="17241" y="417"/>
                    <a:pt x="17193" y="465"/>
                  </a:cubicBezTo>
                  <a:cubicBezTo>
                    <a:pt x="17193" y="477"/>
                    <a:pt x="17181" y="477"/>
                    <a:pt x="17181" y="489"/>
                  </a:cubicBezTo>
                  <a:cubicBezTo>
                    <a:pt x="17134" y="548"/>
                    <a:pt x="17086" y="608"/>
                    <a:pt x="17062" y="667"/>
                  </a:cubicBezTo>
                  <a:lnTo>
                    <a:pt x="16931" y="893"/>
                  </a:lnTo>
                  <a:lnTo>
                    <a:pt x="16931" y="905"/>
                  </a:lnTo>
                  <a:cubicBezTo>
                    <a:pt x="16515" y="1644"/>
                    <a:pt x="16122" y="2739"/>
                    <a:pt x="15979" y="4061"/>
                  </a:cubicBezTo>
                  <a:cubicBezTo>
                    <a:pt x="15883" y="4918"/>
                    <a:pt x="15883" y="5846"/>
                    <a:pt x="16062" y="6823"/>
                  </a:cubicBezTo>
                  <a:cubicBezTo>
                    <a:pt x="16467" y="9121"/>
                    <a:pt x="17300" y="11430"/>
                    <a:pt x="18265" y="12919"/>
                  </a:cubicBezTo>
                  <a:cubicBezTo>
                    <a:pt x="17729" y="12573"/>
                    <a:pt x="17193" y="12240"/>
                    <a:pt x="16645" y="11907"/>
                  </a:cubicBezTo>
                  <a:cubicBezTo>
                    <a:pt x="15526" y="9025"/>
                    <a:pt x="13038" y="6775"/>
                    <a:pt x="10383" y="5275"/>
                  </a:cubicBezTo>
                  <a:cubicBezTo>
                    <a:pt x="10299" y="5227"/>
                    <a:pt x="10228" y="5180"/>
                    <a:pt x="10168" y="5156"/>
                  </a:cubicBezTo>
                  <a:cubicBezTo>
                    <a:pt x="7729" y="3936"/>
                    <a:pt x="4829" y="2620"/>
                    <a:pt x="1956" y="2620"/>
                  </a:cubicBezTo>
                  <a:cubicBezTo>
                    <a:pt x="1800" y="2620"/>
                    <a:pt x="1644" y="2624"/>
                    <a:pt x="1489" y="2632"/>
                  </a:cubicBezTo>
                  <a:cubicBezTo>
                    <a:pt x="1239" y="2656"/>
                    <a:pt x="1013" y="2691"/>
                    <a:pt x="822" y="2751"/>
                  </a:cubicBezTo>
                  <a:cubicBezTo>
                    <a:pt x="441" y="2870"/>
                    <a:pt x="167" y="3049"/>
                    <a:pt x="60" y="3322"/>
                  </a:cubicBezTo>
                  <a:cubicBezTo>
                    <a:pt x="48" y="3346"/>
                    <a:pt x="36" y="3394"/>
                    <a:pt x="36" y="3430"/>
                  </a:cubicBezTo>
                  <a:cubicBezTo>
                    <a:pt x="24" y="3465"/>
                    <a:pt x="24" y="3525"/>
                    <a:pt x="1" y="3572"/>
                  </a:cubicBezTo>
                  <a:lnTo>
                    <a:pt x="1" y="3620"/>
                  </a:lnTo>
                  <a:lnTo>
                    <a:pt x="1" y="3727"/>
                  </a:lnTo>
                  <a:cubicBezTo>
                    <a:pt x="1" y="3739"/>
                    <a:pt x="1" y="3763"/>
                    <a:pt x="24" y="3787"/>
                  </a:cubicBezTo>
                  <a:cubicBezTo>
                    <a:pt x="24" y="3811"/>
                    <a:pt x="36" y="3858"/>
                    <a:pt x="36" y="3882"/>
                  </a:cubicBezTo>
                  <a:cubicBezTo>
                    <a:pt x="36" y="3918"/>
                    <a:pt x="48" y="3930"/>
                    <a:pt x="48" y="3965"/>
                  </a:cubicBezTo>
                  <a:cubicBezTo>
                    <a:pt x="60" y="3989"/>
                    <a:pt x="84" y="4037"/>
                    <a:pt x="84" y="4061"/>
                  </a:cubicBezTo>
                  <a:cubicBezTo>
                    <a:pt x="96" y="4096"/>
                    <a:pt x="96" y="4108"/>
                    <a:pt x="108" y="4144"/>
                  </a:cubicBezTo>
                  <a:cubicBezTo>
                    <a:pt x="120" y="4180"/>
                    <a:pt x="143" y="4215"/>
                    <a:pt x="167" y="4263"/>
                  </a:cubicBezTo>
                  <a:cubicBezTo>
                    <a:pt x="179" y="4287"/>
                    <a:pt x="203" y="4299"/>
                    <a:pt x="215" y="4334"/>
                  </a:cubicBezTo>
                  <a:cubicBezTo>
                    <a:pt x="227" y="4382"/>
                    <a:pt x="262" y="4418"/>
                    <a:pt x="286" y="4453"/>
                  </a:cubicBezTo>
                  <a:cubicBezTo>
                    <a:pt x="298" y="4477"/>
                    <a:pt x="322" y="4501"/>
                    <a:pt x="334" y="4525"/>
                  </a:cubicBezTo>
                  <a:cubicBezTo>
                    <a:pt x="358" y="4573"/>
                    <a:pt x="393" y="4632"/>
                    <a:pt x="441" y="4680"/>
                  </a:cubicBezTo>
                  <a:cubicBezTo>
                    <a:pt x="453" y="4692"/>
                    <a:pt x="465" y="4703"/>
                    <a:pt x="465" y="4715"/>
                  </a:cubicBezTo>
                  <a:cubicBezTo>
                    <a:pt x="513" y="4799"/>
                    <a:pt x="572" y="4858"/>
                    <a:pt x="632" y="4930"/>
                  </a:cubicBezTo>
                  <a:cubicBezTo>
                    <a:pt x="691" y="5001"/>
                    <a:pt x="751" y="5061"/>
                    <a:pt x="810" y="5132"/>
                  </a:cubicBezTo>
                  <a:cubicBezTo>
                    <a:pt x="822" y="5156"/>
                    <a:pt x="834" y="5180"/>
                    <a:pt x="870" y="5192"/>
                  </a:cubicBezTo>
                  <a:cubicBezTo>
                    <a:pt x="917" y="5251"/>
                    <a:pt x="953" y="5299"/>
                    <a:pt x="1013" y="5358"/>
                  </a:cubicBezTo>
                  <a:lnTo>
                    <a:pt x="1096" y="5430"/>
                  </a:lnTo>
                  <a:lnTo>
                    <a:pt x="1239" y="5585"/>
                  </a:lnTo>
                  <a:cubicBezTo>
                    <a:pt x="1275" y="5608"/>
                    <a:pt x="1298" y="5644"/>
                    <a:pt x="1334" y="5656"/>
                  </a:cubicBezTo>
                  <a:cubicBezTo>
                    <a:pt x="1370" y="5704"/>
                    <a:pt x="1429" y="5763"/>
                    <a:pt x="1489" y="5811"/>
                  </a:cubicBezTo>
                  <a:cubicBezTo>
                    <a:pt x="1525" y="5835"/>
                    <a:pt x="1548" y="5870"/>
                    <a:pt x="1584" y="5882"/>
                  </a:cubicBezTo>
                  <a:cubicBezTo>
                    <a:pt x="1644" y="5942"/>
                    <a:pt x="1703" y="5989"/>
                    <a:pt x="1763" y="6049"/>
                  </a:cubicBezTo>
                  <a:cubicBezTo>
                    <a:pt x="1786" y="6073"/>
                    <a:pt x="1822" y="6085"/>
                    <a:pt x="1846" y="6120"/>
                  </a:cubicBezTo>
                  <a:cubicBezTo>
                    <a:pt x="1906" y="6180"/>
                    <a:pt x="1977" y="6239"/>
                    <a:pt x="2060" y="6299"/>
                  </a:cubicBezTo>
                  <a:cubicBezTo>
                    <a:pt x="2084" y="6311"/>
                    <a:pt x="2108" y="6347"/>
                    <a:pt x="2132" y="6358"/>
                  </a:cubicBezTo>
                  <a:lnTo>
                    <a:pt x="2406" y="6585"/>
                  </a:lnTo>
                  <a:cubicBezTo>
                    <a:pt x="2418" y="6585"/>
                    <a:pt x="2418" y="6597"/>
                    <a:pt x="2429" y="6597"/>
                  </a:cubicBezTo>
                  <a:cubicBezTo>
                    <a:pt x="2537" y="6680"/>
                    <a:pt x="2632" y="6763"/>
                    <a:pt x="2739" y="6847"/>
                  </a:cubicBezTo>
                  <a:cubicBezTo>
                    <a:pt x="4096" y="7906"/>
                    <a:pt x="5823" y="9037"/>
                    <a:pt x="7621" y="10002"/>
                  </a:cubicBezTo>
                  <a:cubicBezTo>
                    <a:pt x="10013" y="11281"/>
                    <a:pt x="12906" y="12223"/>
                    <a:pt x="15684" y="12223"/>
                  </a:cubicBezTo>
                  <a:cubicBezTo>
                    <a:pt x="15906" y="12223"/>
                    <a:pt x="16128" y="12217"/>
                    <a:pt x="16348" y="12204"/>
                  </a:cubicBezTo>
                  <a:cubicBezTo>
                    <a:pt x="17134" y="12740"/>
                    <a:pt x="17919" y="13276"/>
                    <a:pt x="18693" y="13812"/>
                  </a:cubicBezTo>
                  <a:cubicBezTo>
                    <a:pt x="18179" y="13724"/>
                    <a:pt x="17577" y="13672"/>
                    <a:pt x="16925" y="13672"/>
                  </a:cubicBezTo>
                  <a:cubicBezTo>
                    <a:pt x="15445" y="13672"/>
                    <a:pt x="13706" y="13938"/>
                    <a:pt x="12145" y="14657"/>
                  </a:cubicBezTo>
                  <a:cubicBezTo>
                    <a:pt x="9633" y="15824"/>
                    <a:pt x="6120" y="18634"/>
                    <a:pt x="6692" y="20717"/>
                  </a:cubicBezTo>
                  <a:cubicBezTo>
                    <a:pt x="6692" y="20753"/>
                    <a:pt x="6728" y="20789"/>
                    <a:pt x="6751" y="20813"/>
                  </a:cubicBezTo>
                  <a:cubicBezTo>
                    <a:pt x="7284" y="21349"/>
                    <a:pt x="8109" y="21555"/>
                    <a:pt x="9058" y="21555"/>
                  </a:cubicBezTo>
                  <a:cubicBezTo>
                    <a:pt x="11097" y="21555"/>
                    <a:pt x="13709" y="20605"/>
                    <a:pt x="15229" y="19955"/>
                  </a:cubicBezTo>
                  <a:cubicBezTo>
                    <a:pt x="18217" y="18693"/>
                    <a:pt x="20027" y="16122"/>
                    <a:pt x="20396" y="15014"/>
                  </a:cubicBezTo>
                  <a:cubicBezTo>
                    <a:pt x="21420" y="15752"/>
                    <a:pt x="22432" y="16503"/>
                    <a:pt x="23432" y="17276"/>
                  </a:cubicBezTo>
                  <a:cubicBezTo>
                    <a:pt x="25027" y="18491"/>
                    <a:pt x="25813" y="19110"/>
                    <a:pt x="27361" y="20396"/>
                  </a:cubicBezTo>
                  <a:cubicBezTo>
                    <a:pt x="27242" y="20360"/>
                    <a:pt x="27123" y="20348"/>
                    <a:pt x="27028" y="20313"/>
                  </a:cubicBezTo>
                  <a:cubicBezTo>
                    <a:pt x="26587" y="20217"/>
                    <a:pt x="26099" y="20158"/>
                    <a:pt x="25563" y="20122"/>
                  </a:cubicBezTo>
                  <a:cubicBezTo>
                    <a:pt x="25385" y="20114"/>
                    <a:pt x="25202" y="20110"/>
                    <a:pt x="25016" y="20110"/>
                  </a:cubicBezTo>
                  <a:cubicBezTo>
                    <a:pt x="24645" y="20110"/>
                    <a:pt x="24262" y="20126"/>
                    <a:pt x="23873" y="20158"/>
                  </a:cubicBezTo>
                  <a:cubicBezTo>
                    <a:pt x="23313" y="20217"/>
                    <a:pt x="22741" y="20289"/>
                    <a:pt x="22170" y="20396"/>
                  </a:cubicBezTo>
                  <a:cubicBezTo>
                    <a:pt x="21003" y="20610"/>
                    <a:pt x="19824" y="20991"/>
                    <a:pt x="18729" y="21479"/>
                  </a:cubicBezTo>
                  <a:cubicBezTo>
                    <a:pt x="18146" y="21729"/>
                    <a:pt x="17586" y="22015"/>
                    <a:pt x="17062" y="22301"/>
                  </a:cubicBezTo>
                  <a:cubicBezTo>
                    <a:pt x="16550" y="22563"/>
                    <a:pt x="16050" y="22837"/>
                    <a:pt x="15574" y="23099"/>
                  </a:cubicBezTo>
                  <a:cubicBezTo>
                    <a:pt x="14610" y="23634"/>
                    <a:pt x="13681" y="24170"/>
                    <a:pt x="12907" y="24694"/>
                  </a:cubicBezTo>
                  <a:cubicBezTo>
                    <a:pt x="12300" y="25170"/>
                    <a:pt x="11633" y="25587"/>
                    <a:pt x="11169" y="26016"/>
                  </a:cubicBezTo>
                  <a:cubicBezTo>
                    <a:pt x="10704" y="26432"/>
                    <a:pt x="10466" y="26849"/>
                    <a:pt x="10538" y="27242"/>
                  </a:cubicBezTo>
                  <a:cubicBezTo>
                    <a:pt x="10538" y="27266"/>
                    <a:pt x="10561" y="27313"/>
                    <a:pt x="10573" y="27337"/>
                  </a:cubicBezTo>
                  <a:cubicBezTo>
                    <a:pt x="10692" y="27694"/>
                    <a:pt x="11097" y="27992"/>
                    <a:pt x="11728" y="28218"/>
                  </a:cubicBezTo>
                  <a:cubicBezTo>
                    <a:pt x="12062" y="28337"/>
                    <a:pt x="12443" y="28433"/>
                    <a:pt x="12895" y="28492"/>
                  </a:cubicBezTo>
                  <a:cubicBezTo>
                    <a:pt x="13121" y="28516"/>
                    <a:pt x="13371" y="28528"/>
                    <a:pt x="13621" y="28552"/>
                  </a:cubicBezTo>
                  <a:lnTo>
                    <a:pt x="14026" y="28552"/>
                  </a:lnTo>
                  <a:cubicBezTo>
                    <a:pt x="14157" y="28552"/>
                    <a:pt x="14288" y="28528"/>
                    <a:pt x="14443" y="28528"/>
                  </a:cubicBezTo>
                  <a:cubicBezTo>
                    <a:pt x="15455" y="28492"/>
                    <a:pt x="16634" y="28337"/>
                    <a:pt x="17884" y="28052"/>
                  </a:cubicBezTo>
                  <a:cubicBezTo>
                    <a:pt x="18503" y="27921"/>
                    <a:pt x="19146" y="27730"/>
                    <a:pt x="19765" y="27540"/>
                  </a:cubicBezTo>
                  <a:cubicBezTo>
                    <a:pt x="20384" y="27337"/>
                    <a:pt x="20979" y="27123"/>
                    <a:pt x="21575" y="26885"/>
                  </a:cubicBezTo>
                  <a:cubicBezTo>
                    <a:pt x="22777" y="26409"/>
                    <a:pt x="23849" y="25813"/>
                    <a:pt x="24754" y="25218"/>
                  </a:cubicBezTo>
                  <a:cubicBezTo>
                    <a:pt x="25218" y="24920"/>
                    <a:pt x="25659" y="24599"/>
                    <a:pt x="26016" y="24301"/>
                  </a:cubicBezTo>
                  <a:cubicBezTo>
                    <a:pt x="26373" y="24027"/>
                    <a:pt x="26718" y="23742"/>
                    <a:pt x="27052" y="23491"/>
                  </a:cubicBezTo>
                  <a:cubicBezTo>
                    <a:pt x="27361" y="23230"/>
                    <a:pt x="27659" y="22991"/>
                    <a:pt x="27921" y="22777"/>
                  </a:cubicBezTo>
                  <a:cubicBezTo>
                    <a:pt x="28123" y="22563"/>
                    <a:pt x="28302" y="22396"/>
                    <a:pt x="28504" y="22301"/>
                  </a:cubicBezTo>
                  <a:cubicBezTo>
                    <a:pt x="28718" y="22182"/>
                    <a:pt x="28921" y="22087"/>
                    <a:pt x="29052" y="22015"/>
                  </a:cubicBezTo>
                  <a:cubicBezTo>
                    <a:pt x="29099" y="21979"/>
                    <a:pt x="29147" y="21956"/>
                    <a:pt x="29171" y="21944"/>
                  </a:cubicBezTo>
                  <a:cubicBezTo>
                    <a:pt x="30159" y="22789"/>
                    <a:pt x="30647" y="23206"/>
                    <a:pt x="31612" y="24087"/>
                  </a:cubicBezTo>
                  <a:cubicBezTo>
                    <a:pt x="32945" y="25254"/>
                    <a:pt x="34255" y="26480"/>
                    <a:pt x="35529" y="27718"/>
                  </a:cubicBezTo>
                  <a:cubicBezTo>
                    <a:pt x="35815" y="27980"/>
                    <a:pt x="36076" y="28254"/>
                    <a:pt x="36362" y="28516"/>
                  </a:cubicBezTo>
                  <a:cubicBezTo>
                    <a:pt x="35438" y="28359"/>
                    <a:pt x="34486" y="28282"/>
                    <a:pt x="33530" y="28282"/>
                  </a:cubicBezTo>
                  <a:cubicBezTo>
                    <a:pt x="31150" y="28282"/>
                    <a:pt x="28743" y="28758"/>
                    <a:pt x="26671" y="29659"/>
                  </a:cubicBezTo>
                  <a:cubicBezTo>
                    <a:pt x="23777" y="30933"/>
                    <a:pt x="17503" y="34148"/>
                    <a:pt x="17884" y="36707"/>
                  </a:cubicBezTo>
                  <a:cubicBezTo>
                    <a:pt x="17884" y="36719"/>
                    <a:pt x="17896" y="36731"/>
                    <a:pt x="17908" y="36743"/>
                  </a:cubicBezTo>
                  <a:cubicBezTo>
                    <a:pt x="17896" y="36779"/>
                    <a:pt x="17896" y="36791"/>
                    <a:pt x="17908" y="36826"/>
                  </a:cubicBezTo>
                  <a:cubicBezTo>
                    <a:pt x="17919" y="36886"/>
                    <a:pt x="17979" y="36910"/>
                    <a:pt x="18062" y="36922"/>
                  </a:cubicBezTo>
                  <a:cubicBezTo>
                    <a:pt x="18882" y="37210"/>
                    <a:pt x="19772" y="37331"/>
                    <a:pt x="20692" y="37331"/>
                  </a:cubicBezTo>
                  <a:cubicBezTo>
                    <a:pt x="23647" y="37331"/>
                    <a:pt x="26924" y="36088"/>
                    <a:pt x="29266" y="35172"/>
                  </a:cubicBezTo>
                  <a:cubicBezTo>
                    <a:pt x="32255" y="33993"/>
                    <a:pt x="35410" y="32385"/>
                    <a:pt x="37493" y="29635"/>
                  </a:cubicBezTo>
                  <a:cubicBezTo>
                    <a:pt x="39375" y="31528"/>
                    <a:pt x="41196" y="33457"/>
                    <a:pt x="43006" y="35433"/>
                  </a:cubicBezTo>
                  <a:cubicBezTo>
                    <a:pt x="41351" y="33267"/>
                    <a:pt x="39589" y="31195"/>
                    <a:pt x="37767" y="29206"/>
                  </a:cubicBezTo>
                  <a:cubicBezTo>
                    <a:pt x="38517" y="29087"/>
                    <a:pt x="39113" y="27730"/>
                    <a:pt x="40065" y="26135"/>
                  </a:cubicBezTo>
                  <a:cubicBezTo>
                    <a:pt x="40208" y="25908"/>
                    <a:pt x="40351" y="25647"/>
                    <a:pt x="40506" y="25361"/>
                  </a:cubicBezTo>
                  <a:cubicBezTo>
                    <a:pt x="40541" y="25289"/>
                    <a:pt x="40589" y="25194"/>
                    <a:pt x="40637" y="25111"/>
                  </a:cubicBezTo>
                  <a:cubicBezTo>
                    <a:pt x="40648" y="25063"/>
                    <a:pt x="40684" y="25039"/>
                    <a:pt x="40696" y="24992"/>
                  </a:cubicBezTo>
                  <a:cubicBezTo>
                    <a:pt x="40756" y="24873"/>
                    <a:pt x="40815" y="24742"/>
                    <a:pt x="40887" y="24599"/>
                  </a:cubicBezTo>
                  <a:cubicBezTo>
                    <a:pt x="41041" y="24289"/>
                    <a:pt x="41172" y="23932"/>
                    <a:pt x="41291" y="23527"/>
                  </a:cubicBezTo>
                  <a:cubicBezTo>
                    <a:pt x="41399" y="23206"/>
                    <a:pt x="41494" y="22860"/>
                    <a:pt x="41589" y="22515"/>
                  </a:cubicBezTo>
                  <a:cubicBezTo>
                    <a:pt x="41672" y="22206"/>
                    <a:pt x="41768" y="21884"/>
                    <a:pt x="41851" y="21563"/>
                  </a:cubicBezTo>
                  <a:lnTo>
                    <a:pt x="41994" y="21122"/>
                  </a:lnTo>
                  <a:cubicBezTo>
                    <a:pt x="42006" y="21086"/>
                    <a:pt x="42018" y="21051"/>
                    <a:pt x="42018" y="21003"/>
                  </a:cubicBezTo>
                  <a:cubicBezTo>
                    <a:pt x="42030" y="20955"/>
                    <a:pt x="42053" y="20896"/>
                    <a:pt x="42065" y="20848"/>
                  </a:cubicBezTo>
                  <a:lnTo>
                    <a:pt x="42137" y="20551"/>
                  </a:lnTo>
                  <a:cubicBezTo>
                    <a:pt x="42184" y="20348"/>
                    <a:pt x="42244" y="20158"/>
                    <a:pt x="42268" y="19943"/>
                  </a:cubicBezTo>
                  <a:cubicBezTo>
                    <a:pt x="42411" y="19336"/>
                    <a:pt x="42482" y="18693"/>
                    <a:pt x="42542" y="18074"/>
                  </a:cubicBezTo>
                  <a:cubicBezTo>
                    <a:pt x="42589" y="17634"/>
                    <a:pt x="42601" y="17217"/>
                    <a:pt x="42601" y="16788"/>
                  </a:cubicBezTo>
                  <a:cubicBezTo>
                    <a:pt x="42601" y="15955"/>
                    <a:pt x="42542" y="15133"/>
                    <a:pt x="42446" y="14359"/>
                  </a:cubicBezTo>
                  <a:cubicBezTo>
                    <a:pt x="42411" y="13978"/>
                    <a:pt x="42351" y="13609"/>
                    <a:pt x="42292" y="13228"/>
                  </a:cubicBezTo>
                  <a:cubicBezTo>
                    <a:pt x="42256" y="13050"/>
                    <a:pt x="42232" y="12859"/>
                    <a:pt x="42184" y="12681"/>
                  </a:cubicBezTo>
                  <a:cubicBezTo>
                    <a:pt x="42149" y="12502"/>
                    <a:pt x="42113" y="12323"/>
                    <a:pt x="42077" y="12157"/>
                  </a:cubicBezTo>
                  <a:cubicBezTo>
                    <a:pt x="42053" y="11978"/>
                    <a:pt x="42006" y="11800"/>
                    <a:pt x="41970" y="11621"/>
                  </a:cubicBezTo>
                  <a:cubicBezTo>
                    <a:pt x="41934" y="11430"/>
                    <a:pt x="41899" y="11252"/>
                    <a:pt x="41851" y="11073"/>
                  </a:cubicBezTo>
                  <a:cubicBezTo>
                    <a:pt x="41672" y="10359"/>
                    <a:pt x="41470" y="9692"/>
                    <a:pt x="41256" y="9097"/>
                  </a:cubicBezTo>
                  <a:cubicBezTo>
                    <a:pt x="40827" y="7906"/>
                    <a:pt x="40398" y="6942"/>
                    <a:pt x="40053" y="6251"/>
                  </a:cubicBezTo>
                  <a:cubicBezTo>
                    <a:pt x="39922" y="6001"/>
                    <a:pt x="39815" y="5775"/>
                    <a:pt x="39708" y="5596"/>
                  </a:cubicBezTo>
                  <a:cubicBezTo>
                    <a:pt x="39636" y="5477"/>
                    <a:pt x="39577" y="5394"/>
                    <a:pt x="39529" y="5311"/>
                  </a:cubicBezTo>
                  <a:cubicBezTo>
                    <a:pt x="39517" y="5299"/>
                    <a:pt x="39517" y="5299"/>
                    <a:pt x="39517" y="5287"/>
                  </a:cubicBezTo>
                  <a:cubicBezTo>
                    <a:pt x="39339" y="5156"/>
                    <a:pt x="39267" y="5084"/>
                    <a:pt x="39196" y="5061"/>
                  </a:cubicBezTo>
                  <a:cubicBezTo>
                    <a:pt x="39160" y="5061"/>
                    <a:pt x="39148" y="5084"/>
                    <a:pt x="39136" y="5096"/>
                  </a:cubicBezTo>
                  <a:cubicBezTo>
                    <a:pt x="39113" y="5096"/>
                    <a:pt x="39101" y="5084"/>
                    <a:pt x="39077" y="5084"/>
                  </a:cubicBezTo>
                  <a:cubicBezTo>
                    <a:pt x="39061" y="5081"/>
                    <a:pt x="39044" y="5079"/>
                    <a:pt x="39026" y="5079"/>
                  </a:cubicBezTo>
                  <a:cubicBezTo>
                    <a:pt x="38825" y="5079"/>
                    <a:pt x="38537" y="5330"/>
                    <a:pt x="38220" y="5823"/>
                  </a:cubicBezTo>
                  <a:cubicBezTo>
                    <a:pt x="38065" y="6097"/>
                    <a:pt x="37886" y="6430"/>
                    <a:pt x="37720" y="6835"/>
                  </a:cubicBezTo>
                  <a:cubicBezTo>
                    <a:pt x="37553" y="7239"/>
                    <a:pt x="37386" y="7704"/>
                    <a:pt x="37243" y="8204"/>
                  </a:cubicBezTo>
                  <a:cubicBezTo>
                    <a:pt x="37172" y="8454"/>
                    <a:pt x="37089" y="8704"/>
                    <a:pt x="37017" y="8978"/>
                  </a:cubicBezTo>
                  <a:cubicBezTo>
                    <a:pt x="36946" y="9252"/>
                    <a:pt x="36874" y="9514"/>
                    <a:pt x="36791" y="9799"/>
                  </a:cubicBezTo>
                  <a:cubicBezTo>
                    <a:pt x="36767" y="9930"/>
                    <a:pt x="36719" y="10073"/>
                    <a:pt x="36696" y="10216"/>
                  </a:cubicBezTo>
                  <a:cubicBezTo>
                    <a:pt x="36660" y="10299"/>
                    <a:pt x="36648" y="10407"/>
                    <a:pt x="36612" y="10514"/>
                  </a:cubicBezTo>
                  <a:lnTo>
                    <a:pt x="36577" y="10692"/>
                  </a:lnTo>
                  <a:cubicBezTo>
                    <a:pt x="36529" y="10919"/>
                    <a:pt x="36481" y="11169"/>
                    <a:pt x="36434" y="11407"/>
                  </a:cubicBezTo>
                  <a:cubicBezTo>
                    <a:pt x="36422" y="11514"/>
                    <a:pt x="36398" y="11597"/>
                    <a:pt x="36374" y="11704"/>
                  </a:cubicBezTo>
                  <a:cubicBezTo>
                    <a:pt x="36315" y="12050"/>
                    <a:pt x="36279" y="12383"/>
                    <a:pt x="36231" y="12740"/>
                  </a:cubicBezTo>
                  <a:cubicBezTo>
                    <a:pt x="36184" y="13097"/>
                    <a:pt x="36136" y="13443"/>
                    <a:pt x="36112" y="13800"/>
                  </a:cubicBezTo>
                  <a:cubicBezTo>
                    <a:pt x="36041" y="14514"/>
                    <a:pt x="35993" y="15229"/>
                    <a:pt x="35957" y="15943"/>
                  </a:cubicBezTo>
                  <a:cubicBezTo>
                    <a:pt x="35946" y="16312"/>
                    <a:pt x="35922" y="16669"/>
                    <a:pt x="35898" y="17026"/>
                  </a:cubicBezTo>
                  <a:cubicBezTo>
                    <a:pt x="35874" y="17384"/>
                    <a:pt x="35850" y="17729"/>
                    <a:pt x="35826" y="18062"/>
                  </a:cubicBezTo>
                  <a:cubicBezTo>
                    <a:pt x="35815" y="18158"/>
                    <a:pt x="35815" y="18205"/>
                    <a:pt x="35803" y="18312"/>
                  </a:cubicBezTo>
                  <a:cubicBezTo>
                    <a:pt x="35779" y="18431"/>
                    <a:pt x="35779" y="18491"/>
                    <a:pt x="35767" y="18610"/>
                  </a:cubicBezTo>
                  <a:cubicBezTo>
                    <a:pt x="35743" y="18824"/>
                    <a:pt x="35719" y="19039"/>
                    <a:pt x="35707" y="19265"/>
                  </a:cubicBezTo>
                  <a:cubicBezTo>
                    <a:pt x="35684" y="19682"/>
                    <a:pt x="35660" y="20098"/>
                    <a:pt x="35660" y="20467"/>
                  </a:cubicBezTo>
                  <a:lnTo>
                    <a:pt x="35660" y="21039"/>
                  </a:lnTo>
                  <a:lnTo>
                    <a:pt x="35660" y="21301"/>
                  </a:lnTo>
                  <a:lnTo>
                    <a:pt x="35660" y="21432"/>
                  </a:lnTo>
                  <a:lnTo>
                    <a:pt x="35660" y="21539"/>
                  </a:lnTo>
                  <a:cubicBezTo>
                    <a:pt x="35684" y="21825"/>
                    <a:pt x="35660" y="22122"/>
                    <a:pt x="35648" y="22444"/>
                  </a:cubicBezTo>
                  <a:cubicBezTo>
                    <a:pt x="35624" y="23087"/>
                    <a:pt x="35576" y="23789"/>
                    <a:pt x="35588" y="24480"/>
                  </a:cubicBezTo>
                  <a:cubicBezTo>
                    <a:pt x="35600" y="25718"/>
                    <a:pt x="35826" y="26790"/>
                    <a:pt x="36124" y="27599"/>
                  </a:cubicBezTo>
                  <a:cubicBezTo>
                    <a:pt x="36041" y="27504"/>
                    <a:pt x="35946" y="27409"/>
                    <a:pt x="35850" y="27313"/>
                  </a:cubicBezTo>
                  <a:cubicBezTo>
                    <a:pt x="34600" y="26028"/>
                    <a:pt x="33314" y="24777"/>
                    <a:pt x="32005" y="23563"/>
                  </a:cubicBezTo>
                  <a:cubicBezTo>
                    <a:pt x="31016" y="22670"/>
                    <a:pt x="30528" y="22241"/>
                    <a:pt x="29528" y="21372"/>
                  </a:cubicBezTo>
                  <a:cubicBezTo>
                    <a:pt x="32302" y="19098"/>
                    <a:pt x="31481" y="13871"/>
                    <a:pt x="31159" y="10966"/>
                  </a:cubicBezTo>
                  <a:cubicBezTo>
                    <a:pt x="31064" y="10216"/>
                    <a:pt x="30862" y="9418"/>
                    <a:pt x="30635" y="8680"/>
                  </a:cubicBezTo>
                  <a:cubicBezTo>
                    <a:pt x="29790" y="5870"/>
                    <a:pt x="28266" y="3406"/>
                    <a:pt x="27147" y="2013"/>
                  </a:cubicBezTo>
                  <a:lnTo>
                    <a:pt x="27135" y="2001"/>
                  </a:lnTo>
                  <a:lnTo>
                    <a:pt x="27004" y="1822"/>
                  </a:lnTo>
                  <a:cubicBezTo>
                    <a:pt x="26992" y="1798"/>
                    <a:pt x="26968" y="1786"/>
                    <a:pt x="26968" y="1775"/>
                  </a:cubicBezTo>
                  <a:cubicBezTo>
                    <a:pt x="26921" y="1727"/>
                    <a:pt x="26885" y="1667"/>
                    <a:pt x="26849" y="1620"/>
                  </a:cubicBezTo>
                  <a:cubicBezTo>
                    <a:pt x="26837" y="1608"/>
                    <a:pt x="26825" y="1596"/>
                    <a:pt x="26802" y="1560"/>
                  </a:cubicBezTo>
                  <a:cubicBezTo>
                    <a:pt x="26766" y="1525"/>
                    <a:pt x="26730" y="1477"/>
                    <a:pt x="26706" y="1441"/>
                  </a:cubicBezTo>
                  <a:cubicBezTo>
                    <a:pt x="26694" y="1429"/>
                    <a:pt x="26671" y="1417"/>
                    <a:pt x="26659" y="1382"/>
                  </a:cubicBezTo>
                  <a:cubicBezTo>
                    <a:pt x="26623" y="1346"/>
                    <a:pt x="26587" y="1310"/>
                    <a:pt x="26551" y="1286"/>
                  </a:cubicBezTo>
                  <a:lnTo>
                    <a:pt x="26504" y="1239"/>
                  </a:lnTo>
                  <a:cubicBezTo>
                    <a:pt x="26468" y="1179"/>
                    <a:pt x="26409" y="1132"/>
                    <a:pt x="26361" y="1084"/>
                  </a:cubicBezTo>
                  <a:lnTo>
                    <a:pt x="26290" y="1013"/>
                  </a:lnTo>
                  <a:cubicBezTo>
                    <a:pt x="26266" y="1001"/>
                    <a:pt x="26254" y="989"/>
                    <a:pt x="26230" y="965"/>
                  </a:cubicBezTo>
                  <a:cubicBezTo>
                    <a:pt x="26194" y="953"/>
                    <a:pt x="26182" y="929"/>
                    <a:pt x="26170" y="905"/>
                  </a:cubicBezTo>
                  <a:lnTo>
                    <a:pt x="26123" y="870"/>
                  </a:lnTo>
                  <a:cubicBezTo>
                    <a:pt x="26111" y="846"/>
                    <a:pt x="26075" y="834"/>
                    <a:pt x="26063" y="822"/>
                  </a:cubicBezTo>
                  <a:cubicBezTo>
                    <a:pt x="26051" y="810"/>
                    <a:pt x="26028" y="810"/>
                    <a:pt x="26016" y="786"/>
                  </a:cubicBezTo>
                  <a:cubicBezTo>
                    <a:pt x="26004" y="774"/>
                    <a:pt x="25992" y="763"/>
                    <a:pt x="25968" y="763"/>
                  </a:cubicBezTo>
                  <a:cubicBezTo>
                    <a:pt x="25956" y="763"/>
                    <a:pt x="25956" y="751"/>
                    <a:pt x="25944" y="751"/>
                  </a:cubicBezTo>
                  <a:cubicBezTo>
                    <a:pt x="25932" y="727"/>
                    <a:pt x="25909" y="727"/>
                    <a:pt x="25897" y="715"/>
                  </a:cubicBezTo>
                  <a:cubicBezTo>
                    <a:pt x="25897" y="715"/>
                    <a:pt x="25885" y="715"/>
                    <a:pt x="25885" y="703"/>
                  </a:cubicBezTo>
                  <a:cubicBezTo>
                    <a:pt x="25873" y="703"/>
                    <a:pt x="25849" y="691"/>
                    <a:pt x="25837" y="691"/>
                  </a:cubicBezTo>
                  <a:lnTo>
                    <a:pt x="25766" y="691"/>
                  </a:lnTo>
                  <a:cubicBezTo>
                    <a:pt x="25677" y="592"/>
                    <a:pt x="25589" y="523"/>
                    <a:pt x="25510" y="523"/>
                  </a:cubicBezTo>
                  <a:cubicBezTo>
                    <a:pt x="25504" y="523"/>
                    <a:pt x="25498" y="524"/>
                    <a:pt x="25492" y="524"/>
                  </a:cubicBezTo>
                  <a:cubicBezTo>
                    <a:pt x="25408" y="536"/>
                    <a:pt x="25373" y="703"/>
                    <a:pt x="25373" y="905"/>
                  </a:cubicBezTo>
                  <a:cubicBezTo>
                    <a:pt x="25361" y="929"/>
                    <a:pt x="25349" y="953"/>
                    <a:pt x="25337" y="989"/>
                  </a:cubicBezTo>
                  <a:cubicBezTo>
                    <a:pt x="25337" y="1001"/>
                    <a:pt x="25313" y="1001"/>
                    <a:pt x="25313" y="1013"/>
                  </a:cubicBezTo>
                  <a:cubicBezTo>
                    <a:pt x="25254" y="1108"/>
                    <a:pt x="25194" y="1227"/>
                    <a:pt x="25135" y="1358"/>
                  </a:cubicBezTo>
                  <a:cubicBezTo>
                    <a:pt x="25135" y="1370"/>
                    <a:pt x="25123" y="1370"/>
                    <a:pt x="25123" y="1382"/>
                  </a:cubicBezTo>
                  <a:cubicBezTo>
                    <a:pt x="25099" y="1441"/>
                    <a:pt x="25075" y="1501"/>
                    <a:pt x="25051" y="1584"/>
                  </a:cubicBezTo>
                  <a:cubicBezTo>
                    <a:pt x="25051" y="1596"/>
                    <a:pt x="25039" y="1608"/>
                    <a:pt x="25039" y="1620"/>
                  </a:cubicBezTo>
                  <a:cubicBezTo>
                    <a:pt x="25004" y="1703"/>
                    <a:pt x="24992" y="1775"/>
                    <a:pt x="24956" y="1846"/>
                  </a:cubicBezTo>
                  <a:lnTo>
                    <a:pt x="24956" y="1858"/>
                  </a:lnTo>
                  <a:cubicBezTo>
                    <a:pt x="24718" y="2596"/>
                    <a:pt x="24527" y="3620"/>
                    <a:pt x="24444" y="4858"/>
                  </a:cubicBezTo>
                  <a:cubicBezTo>
                    <a:pt x="24325" y="6466"/>
                    <a:pt x="24337" y="8442"/>
                    <a:pt x="24742" y="10454"/>
                  </a:cubicBezTo>
                  <a:cubicBezTo>
                    <a:pt x="25349" y="13514"/>
                    <a:pt x="26063" y="16741"/>
                    <a:pt x="27492" y="19634"/>
                  </a:cubicBezTo>
                  <a:cubicBezTo>
                    <a:pt x="26028" y="18455"/>
                    <a:pt x="25301" y="17872"/>
                    <a:pt x="23801" y="16764"/>
                  </a:cubicBezTo>
                  <a:cubicBezTo>
                    <a:pt x="22753" y="16002"/>
                    <a:pt x="21706" y="15240"/>
                    <a:pt x="20646" y="14526"/>
                  </a:cubicBezTo>
                  <a:cubicBezTo>
                    <a:pt x="22122" y="14109"/>
                    <a:pt x="23039" y="10788"/>
                    <a:pt x="22551" y="7275"/>
                  </a:cubicBezTo>
                  <a:cubicBezTo>
                    <a:pt x="22396" y="6180"/>
                    <a:pt x="22003" y="5108"/>
                    <a:pt x="21503" y="4144"/>
                  </a:cubicBezTo>
                  <a:cubicBezTo>
                    <a:pt x="21432" y="4001"/>
                    <a:pt x="21360" y="3858"/>
                    <a:pt x="21289" y="3727"/>
                  </a:cubicBezTo>
                  <a:cubicBezTo>
                    <a:pt x="21265" y="3703"/>
                    <a:pt x="21253" y="3680"/>
                    <a:pt x="21253" y="3668"/>
                  </a:cubicBezTo>
                  <a:cubicBezTo>
                    <a:pt x="21087" y="3394"/>
                    <a:pt x="20932" y="3132"/>
                    <a:pt x="20765" y="2870"/>
                  </a:cubicBezTo>
                  <a:cubicBezTo>
                    <a:pt x="20753" y="2858"/>
                    <a:pt x="20753" y="2846"/>
                    <a:pt x="20729" y="2834"/>
                  </a:cubicBezTo>
                  <a:cubicBezTo>
                    <a:pt x="20646" y="2715"/>
                    <a:pt x="20575" y="2596"/>
                    <a:pt x="20479" y="2477"/>
                  </a:cubicBezTo>
                  <a:lnTo>
                    <a:pt x="20217" y="2120"/>
                  </a:lnTo>
                  <a:cubicBezTo>
                    <a:pt x="20217" y="2096"/>
                    <a:pt x="20194" y="2096"/>
                    <a:pt x="20194" y="2084"/>
                  </a:cubicBezTo>
                  <a:cubicBezTo>
                    <a:pt x="20122" y="1989"/>
                    <a:pt x="20039" y="1882"/>
                    <a:pt x="19955" y="1786"/>
                  </a:cubicBezTo>
                  <a:lnTo>
                    <a:pt x="19932" y="1763"/>
                  </a:lnTo>
                  <a:cubicBezTo>
                    <a:pt x="19836" y="1655"/>
                    <a:pt x="19753" y="1548"/>
                    <a:pt x="19682" y="1465"/>
                  </a:cubicBezTo>
                  <a:cubicBezTo>
                    <a:pt x="19598" y="1370"/>
                    <a:pt x="19515" y="1286"/>
                    <a:pt x="19443" y="1191"/>
                  </a:cubicBezTo>
                  <a:lnTo>
                    <a:pt x="19396" y="1144"/>
                  </a:lnTo>
                  <a:lnTo>
                    <a:pt x="18943" y="703"/>
                  </a:lnTo>
                  <a:lnTo>
                    <a:pt x="18908" y="655"/>
                  </a:lnTo>
                  <a:cubicBezTo>
                    <a:pt x="18848" y="596"/>
                    <a:pt x="18789" y="548"/>
                    <a:pt x="18729" y="489"/>
                  </a:cubicBezTo>
                  <a:lnTo>
                    <a:pt x="18705" y="477"/>
                  </a:lnTo>
                  <a:cubicBezTo>
                    <a:pt x="18646" y="417"/>
                    <a:pt x="18586" y="370"/>
                    <a:pt x="18527" y="334"/>
                  </a:cubicBezTo>
                  <a:cubicBezTo>
                    <a:pt x="18515" y="310"/>
                    <a:pt x="18503" y="310"/>
                    <a:pt x="18503" y="298"/>
                  </a:cubicBezTo>
                  <a:lnTo>
                    <a:pt x="18372" y="215"/>
                  </a:lnTo>
                  <a:lnTo>
                    <a:pt x="18336" y="179"/>
                  </a:lnTo>
                  <a:lnTo>
                    <a:pt x="18205" y="96"/>
                  </a:lnTo>
                  <a:cubicBezTo>
                    <a:pt x="18205" y="96"/>
                    <a:pt x="18193" y="96"/>
                    <a:pt x="18193" y="72"/>
                  </a:cubicBezTo>
                  <a:lnTo>
                    <a:pt x="18098" y="36"/>
                  </a:lnTo>
                  <a:cubicBezTo>
                    <a:pt x="18086" y="36"/>
                    <a:pt x="18086" y="36"/>
                    <a:pt x="18074" y="12"/>
                  </a:cubicBezTo>
                  <a:cubicBezTo>
                    <a:pt x="18039" y="1"/>
                    <a:pt x="18015" y="1"/>
                    <a:pt x="18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4499122" y="2584461"/>
              <a:ext cx="956838" cy="1348882"/>
            </a:xfrm>
            <a:custGeom>
              <a:avLst/>
              <a:gdLst/>
              <a:ahLst/>
              <a:cxnLst/>
              <a:rect l="l" t="t" r="r" b="b"/>
              <a:pathLst>
                <a:path w="33100" h="46662" extrusionOk="0">
                  <a:moveTo>
                    <a:pt x="22351" y="0"/>
                  </a:moveTo>
                  <a:cubicBezTo>
                    <a:pt x="22169" y="0"/>
                    <a:pt x="21970" y="67"/>
                    <a:pt x="21753" y="192"/>
                  </a:cubicBezTo>
                  <a:cubicBezTo>
                    <a:pt x="21610" y="275"/>
                    <a:pt x="21443" y="394"/>
                    <a:pt x="21277" y="549"/>
                  </a:cubicBezTo>
                  <a:cubicBezTo>
                    <a:pt x="19360" y="2347"/>
                    <a:pt x="18407" y="5157"/>
                    <a:pt x="17657" y="7550"/>
                  </a:cubicBezTo>
                  <a:cubicBezTo>
                    <a:pt x="17633" y="7633"/>
                    <a:pt x="17622" y="7693"/>
                    <a:pt x="17598" y="7764"/>
                  </a:cubicBezTo>
                  <a:cubicBezTo>
                    <a:pt x="16967" y="10348"/>
                    <a:pt x="16883" y="13289"/>
                    <a:pt x="18050" y="15730"/>
                  </a:cubicBezTo>
                  <a:cubicBezTo>
                    <a:pt x="17943" y="16277"/>
                    <a:pt x="17824" y="16813"/>
                    <a:pt x="17717" y="17361"/>
                  </a:cubicBezTo>
                  <a:cubicBezTo>
                    <a:pt x="17360" y="15861"/>
                    <a:pt x="16395" y="13956"/>
                    <a:pt x="15181" y="12301"/>
                  </a:cubicBezTo>
                  <a:cubicBezTo>
                    <a:pt x="14657" y="11598"/>
                    <a:pt x="14073" y="11039"/>
                    <a:pt x="13478" y="10586"/>
                  </a:cubicBezTo>
                  <a:cubicBezTo>
                    <a:pt x="12561" y="9896"/>
                    <a:pt x="11621" y="9479"/>
                    <a:pt x="10906" y="9300"/>
                  </a:cubicBezTo>
                  <a:lnTo>
                    <a:pt x="10894" y="9300"/>
                  </a:lnTo>
                  <a:lnTo>
                    <a:pt x="10668" y="9253"/>
                  </a:lnTo>
                  <a:cubicBezTo>
                    <a:pt x="10597" y="9241"/>
                    <a:pt x="10537" y="9217"/>
                    <a:pt x="10478" y="9217"/>
                  </a:cubicBezTo>
                  <a:lnTo>
                    <a:pt x="10442" y="9217"/>
                  </a:lnTo>
                  <a:cubicBezTo>
                    <a:pt x="10383" y="9205"/>
                    <a:pt x="10323" y="9205"/>
                    <a:pt x="10263" y="9205"/>
                  </a:cubicBezTo>
                  <a:lnTo>
                    <a:pt x="10085" y="9205"/>
                  </a:lnTo>
                  <a:cubicBezTo>
                    <a:pt x="10037" y="9205"/>
                    <a:pt x="10002" y="9205"/>
                    <a:pt x="9966" y="9217"/>
                  </a:cubicBezTo>
                  <a:lnTo>
                    <a:pt x="9954" y="9217"/>
                  </a:lnTo>
                  <a:cubicBezTo>
                    <a:pt x="9918" y="9217"/>
                    <a:pt x="9894" y="9241"/>
                    <a:pt x="9859" y="9253"/>
                  </a:cubicBezTo>
                  <a:cubicBezTo>
                    <a:pt x="9859" y="9264"/>
                    <a:pt x="9847" y="9264"/>
                    <a:pt x="9847" y="9264"/>
                  </a:cubicBezTo>
                  <a:cubicBezTo>
                    <a:pt x="9823" y="9276"/>
                    <a:pt x="9787" y="9300"/>
                    <a:pt x="9775" y="9312"/>
                  </a:cubicBezTo>
                  <a:cubicBezTo>
                    <a:pt x="9728" y="9336"/>
                    <a:pt x="9704" y="9384"/>
                    <a:pt x="9668" y="9419"/>
                  </a:cubicBezTo>
                  <a:cubicBezTo>
                    <a:pt x="9656" y="9431"/>
                    <a:pt x="9656" y="9443"/>
                    <a:pt x="9644" y="9479"/>
                  </a:cubicBezTo>
                  <a:cubicBezTo>
                    <a:pt x="9621" y="9479"/>
                    <a:pt x="9621" y="9491"/>
                    <a:pt x="9621" y="9491"/>
                  </a:cubicBezTo>
                  <a:cubicBezTo>
                    <a:pt x="9609" y="9503"/>
                    <a:pt x="9609" y="9538"/>
                    <a:pt x="9597" y="9562"/>
                  </a:cubicBezTo>
                  <a:lnTo>
                    <a:pt x="9597" y="9574"/>
                  </a:lnTo>
                  <a:cubicBezTo>
                    <a:pt x="9585" y="9622"/>
                    <a:pt x="9585" y="9669"/>
                    <a:pt x="9561" y="9717"/>
                  </a:cubicBezTo>
                  <a:lnTo>
                    <a:pt x="9561" y="9741"/>
                  </a:lnTo>
                  <a:cubicBezTo>
                    <a:pt x="9561" y="9788"/>
                    <a:pt x="9549" y="9836"/>
                    <a:pt x="9549" y="9872"/>
                  </a:cubicBezTo>
                  <a:lnTo>
                    <a:pt x="9549" y="9919"/>
                  </a:lnTo>
                  <a:cubicBezTo>
                    <a:pt x="9549" y="9991"/>
                    <a:pt x="9537" y="10050"/>
                    <a:pt x="9537" y="10134"/>
                  </a:cubicBezTo>
                  <a:lnTo>
                    <a:pt x="9537" y="10157"/>
                  </a:lnTo>
                  <a:lnTo>
                    <a:pt x="9537" y="10372"/>
                  </a:lnTo>
                  <a:lnTo>
                    <a:pt x="9537" y="10407"/>
                  </a:lnTo>
                  <a:cubicBezTo>
                    <a:pt x="9537" y="10574"/>
                    <a:pt x="9537" y="10765"/>
                    <a:pt x="9549" y="10967"/>
                  </a:cubicBezTo>
                  <a:lnTo>
                    <a:pt x="9549" y="11003"/>
                  </a:lnTo>
                  <a:cubicBezTo>
                    <a:pt x="9561" y="11110"/>
                    <a:pt x="9561" y="11217"/>
                    <a:pt x="9585" y="11324"/>
                  </a:cubicBezTo>
                  <a:cubicBezTo>
                    <a:pt x="9585" y="11420"/>
                    <a:pt x="9597" y="11539"/>
                    <a:pt x="9609" y="11658"/>
                  </a:cubicBezTo>
                  <a:lnTo>
                    <a:pt x="9609" y="11693"/>
                  </a:lnTo>
                  <a:cubicBezTo>
                    <a:pt x="9621" y="11801"/>
                    <a:pt x="9644" y="11896"/>
                    <a:pt x="9656" y="12015"/>
                  </a:cubicBezTo>
                  <a:lnTo>
                    <a:pt x="9656" y="12051"/>
                  </a:lnTo>
                  <a:cubicBezTo>
                    <a:pt x="9668" y="12182"/>
                    <a:pt x="9680" y="12301"/>
                    <a:pt x="9716" y="12432"/>
                  </a:cubicBezTo>
                  <a:cubicBezTo>
                    <a:pt x="9728" y="12551"/>
                    <a:pt x="9763" y="12693"/>
                    <a:pt x="9787" y="12813"/>
                  </a:cubicBezTo>
                  <a:cubicBezTo>
                    <a:pt x="9799" y="12824"/>
                    <a:pt x="9799" y="12836"/>
                    <a:pt x="9799" y="12848"/>
                  </a:cubicBezTo>
                  <a:cubicBezTo>
                    <a:pt x="9859" y="13122"/>
                    <a:pt x="9942" y="13372"/>
                    <a:pt x="10013" y="13646"/>
                  </a:cubicBezTo>
                  <a:cubicBezTo>
                    <a:pt x="10013" y="13658"/>
                    <a:pt x="10025" y="13682"/>
                    <a:pt x="10025" y="13706"/>
                  </a:cubicBezTo>
                  <a:cubicBezTo>
                    <a:pt x="10061" y="13836"/>
                    <a:pt x="10097" y="13956"/>
                    <a:pt x="10144" y="14087"/>
                  </a:cubicBezTo>
                  <a:cubicBezTo>
                    <a:pt x="10442" y="14979"/>
                    <a:pt x="10894" y="15872"/>
                    <a:pt x="11502" y="16634"/>
                  </a:cubicBezTo>
                  <a:cubicBezTo>
                    <a:pt x="13102" y="18650"/>
                    <a:pt x="15211" y="19960"/>
                    <a:pt x="16535" y="19960"/>
                  </a:cubicBezTo>
                  <a:cubicBezTo>
                    <a:pt x="16807" y="19960"/>
                    <a:pt x="17046" y="19905"/>
                    <a:pt x="17241" y="19790"/>
                  </a:cubicBezTo>
                  <a:lnTo>
                    <a:pt x="17241" y="19790"/>
                  </a:lnTo>
                  <a:cubicBezTo>
                    <a:pt x="17062" y="20909"/>
                    <a:pt x="16919" y="22016"/>
                    <a:pt x="16764" y="23135"/>
                  </a:cubicBezTo>
                  <a:cubicBezTo>
                    <a:pt x="16574" y="24754"/>
                    <a:pt x="16502" y="25564"/>
                    <a:pt x="16371" y="27195"/>
                  </a:cubicBezTo>
                  <a:cubicBezTo>
                    <a:pt x="15395" y="24564"/>
                    <a:pt x="13776" y="22171"/>
                    <a:pt x="12204" y="19932"/>
                  </a:cubicBezTo>
                  <a:cubicBezTo>
                    <a:pt x="11156" y="18480"/>
                    <a:pt x="9918" y="17277"/>
                    <a:pt x="8823" y="16384"/>
                  </a:cubicBezTo>
                  <a:cubicBezTo>
                    <a:pt x="7977" y="15706"/>
                    <a:pt x="7204" y="15206"/>
                    <a:pt x="6608" y="14920"/>
                  </a:cubicBezTo>
                  <a:cubicBezTo>
                    <a:pt x="6608" y="14908"/>
                    <a:pt x="6584" y="14908"/>
                    <a:pt x="6584" y="14908"/>
                  </a:cubicBezTo>
                  <a:cubicBezTo>
                    <a:pt x="6513" y="14872"/>
                    <a:pt x="6453" y="14849"/>
                    <a:pt x="6394" y="14813"/>
                  </a:cubicBezTo>
                  <a:cubicBezTo>
                    <a:pt x="6394" y="14813"/>
                    <a:pt x="6382" y="14801"/>
                    <a:pt x="6370" y="14801"/>
                  </a:cubicBezTo>
                  <a:cubicBezTo>
                    <a:pt x="6311" y="14789"/>
                    <a:pt x="6263" y="14753"/>
                    <a:pt x="6203" y="14741"/>
                  </a:cubicBezTo>
                  <a:cubicBezTo>
                    <a:pt x="6192" y="14729"/>
                    <a:pt x="6192" y="14729"/>
                    <a:pt x="6168" y="14729"/>
                  </a:cubicBezTo>
                  <a:cubicBezTo>
                    <a:pt x="6049" y="14682"/>
                    <a:pt x="5930" y="14658"/>
                    <a:pt x="5846" y="14634"/>
                  </a:cubicBezTo>
                  <a:lnTo>
                    <a:pt x="5811" y="14634"/>
                  </a:lnTo>
                  <a:cubicBezTo>
                    <a:pt x="5787" y="14634"/>
                    <a:pt x="5775" y="14622"/>
                    <a:pt x="5739" y="14622"/>
                  </a:cubicBezTo>
                  <a:cubicBezTo>
                    <a:pt x="5645" y="14529"/>
                    <a:pt x="5552" y="14464"/>
                    <a:pt x="5481" y="14464"/>
                  </a:cubicBezTo>
                  <a:cubicBezTo>
                    <a:pt x="5462" y="14464"/>
                    <a:pt x="5445" y="14469"/>
                    <a:pt x="5430" y="14479"/>
                  </a:cubicBezTo>
                  <a:cubicBezTo>
                    <a:pt x="5370" y="14515"/>
                    <a:pt x="5358" y="14622"/>
                    <a:pt x="5370" y="14741"/>
                  </a:cubicBezTo>
                  <a:lnTo>
                    <a:pt x="5322" y="14789"/>
                  </a:lnTo>
                  <a:cubicBezTo>
                    <a:pt x="5310" y="14789"/>
                    <a:pt x="5299" y="14801"/>
                    <a:pt x="5299" y="14813"/>
                  </a:cubicBezTo>
                  <a:lnTo>
                    <a:pt x="5299" y="14837"/>
                  </a:lnTo>
                  <a:cubicBezTo>
                    <a:pt x="5299" y="14849"/>
                    <a:pt x="5275" y="14860"/>
                    <a:pt x="5275" y="14872"/>
                  </a:cubicBezTo>
                  <a:lnTo>
                    <a:pt x="5275" y="14908"/>
                  </a:lnTo>
                  <a:cubicBezTo>
                    <a:pt x="5263" y="14920"/>
                    <a:pt x="5263" y="14956"/>
                    <a:pt x="5263" y="14968"/>
                  </a:cubicBezTo>
                  <a:lnTo>
                    <a:pt x="5263" y="15015"/>
                  </a:lnTo>
                  <a:lnTo>
                    <a:pt x="5263" y="15075"/>
                  </a:lnTo>
                  <a:lnTo>
                    <a:pt x="5263" y="15134"/>
                  </a:lnTo>
                  <a:lnTo>
                    <a:pt x="5263" y="15206"/>
                  </a:lnTo>
                  <a:lnTo>
                    <a:pt x="5263" y="15265"/>
                  </a:lnTo>
                  <a:lnTo>
                    <a:pt x="5263" y="15349"/>
                  </a:lnTo>
                  <a:lnTo>
                    <a:pt x="5263" y="15527"/>
                  </a:lnTo>
                  <a:lnTo>
                    <a:pt x="5263" y="15587"/>
                  </a:lnTo>
                  <a:cubicBezTo>
                    <a:pt x="5275" y="15634"/>
                    <a:pt x="5275" y="15682"/>
                    <a:pt x="5275" y="15730"/>
                  </a:cubicBezTo>
                  <a:lnTo>
                    <a:pt x="5275" y="15789"/>
                  </a:lnTo>
                  <a:cubicBezTo>
                    <a:pt x="5275" y="15825"/>
                    <a:pt x="5299" y="15884"/>
                    <a:pt x="5299" y="15932"/>
                  </a:cubicBezTo>
                  <a:lnTo>
                    <a:pt x="5299" y="15992"/>
                  </a:lnTo>
                  <a:cubicBezTo>
                    <a:pt x="5299" y="16039"/>
                    <a:pt x="5310" y="16099"/>
                    <a:pt x="5310" y="16158"/>
                  </a:cubicBezTo>
                  <a:lnTo>
                    <a:pt x="5310" y="16206"/>
                  </a:lnTo>
                  <a:cubicBezTo>
                    <a:pt x="5322" y="16265"/>
                    <a:pt x="5322" y="16337"/>
                    <a:pt x="5334" y="16396"/>
                  </a:cubicBezTo>
                  <a:lnTo>
                    <a:pt x="5334" y="16408"/>
                  </a:lnTo>
                  <a:cubicBezTo>
                    <a:pt x="5560" y="17968"/>
                    <a:pt x="6203" y="20397"/>
                    <a:pt x="7477" y="22623"/>
                  </a:cubicBezTo>
                  <a:cubicBezTo>
                    <a:pt x="7823" y="23219"/>
                    <a:pt x="8192" y="23838"/>
                    <a:pt x="8632" y="24338"/>
                  </a:cubicBezTo>
                  <a:cubicBezTo>
                    <a:pt x="10182" y="26192"/>
                    <a:pt x="12816" y="29594"/>
                    <a:pt x="15739" y="29594"/>
                  </a:cubicBezTo>
                  <a:cubicBezTo>
                    <a:pt x="15894" y="29594"/>
                    <a:pt x="16049" y="29584"/>
                    <a:pt x="16205" y="29565"/>
                  </a:cubicBezTo>
                  <a:lnTo>
                    <a:pt x="16205" y="29565"/>
                  </a:lnTo>
                  <a:cubicBezTo>
                    <a:pt x="16157" y="30720"/>
                    <a:pt x="16133" y="31291"/>
                    <a:pt x="16109" y="32446"/>
                  </a:cubicBezTo>
                  <a:cubicBezTo>
                    <a:pt x="16098" y="34018"/>
                    <a:pt x="16109" y="35577"/>
                    <a:pt x="16169" y="37137"/>
                  </a:cubicBezTo>
                  <a:cubicBezTo>
                    <a:pt x="16169" y="37256"/>
                    <a:pt x="16193" y="37363"/>
                    <a:pt x="16193" y="37482"/>
                  </a:cubicBezTo>
                  <a:cubicBezTo>
                    <a:pt x="15859" y="36815"/>
                    <a:pt x="15312" y="36042"/>
                    <a:pt x="14538" y="35280"/>
                  </a:cubicBezTo>
                  <a:cubicBezTo>
                    <a:pt x="14085" y="34851"/>
                    <a:pt x="13609" y="34458"/>
                    <a:pt x="13192" y="34089"/>
                  </a:cubicBezTo>
                  <a:cubicBezTo>
                    <a:pt x="12990" y="33910"/>
                    <a:pt x="12799" y="33732"/>
                    <a:pt x="12621" y="33553"/>
                  </a:cubicBezTo>
                  <a:lnTo>
                    <a:pt x="12561" y="33494"/>
                  </a:lnTo>
                  <a:cubicBezTo>
                    <a:pt x="12514" y="33458"/>
                    <a:pt x="12502" y="33446"/>
                    <a:pt x="12466" y="33422"/>
                  </a:cubicBezTo>
                  <a:cubicBezTo>
                    <a:pt x="12407" y="33363"/>
                    <a:pt x="12383" y="33315"/>
                    <a:pt x="12299" y="33256"/>
                  </a:cubicBezTo>
                  <a:cubicBezTo>
                    <a:pt x="12180" y="33148"/>
                    <a:pt x="12061" y="33029"/>
                    <a:pt x="11942" y="32922"/>
                  </a:cubicBezTo>
                  <a:cubicBezTo>
                    <a:pt x="11692" y="32708"/>
                    <a:pt x="11430" y="32470"/>
                    <a:pt x="11145" y="32232"/>
                  </a:cubicBezTo>
                  <a:lnTo>
                    <a:pt x="10692" y="31874"/>
                  </a:lnTo>
                  <a:cubicBezTo>
                    <a:pt x="10609" y="31791"/>
                    <a:pt x="10573" y="31767"/>
                    <a:pt x="10490" y="31708"/>
                  </a:cubicBezTo>
                  <a:cubicBezTo>
                    <a:pt x="10418" y="31648"/>
                    <a:pt x="10383" y="31636"/>
                    <a:pt x="10311" y="31577"/>
                  </a:cubicBezTo>
                  <a:cubicBezTo>
                    <a:pt x="10085" y="31398"/>
                    <a:pt x="9847" y="31196"/>
                    <a:pt x="9609" y="31005"/>
                  </a:cubicBezTo>
                  <a:cubicBezTo>
                    <a:pt x="9370" y="30815"/>
                    <a:pt x="9132" y="30600"/>
                    <a:pt x="8882" y="30398"/>
                  </a:cubicBezTo>
                  <a:cubicBezTo>
                    <a:pt x="8418" y="29993"/>
                    <a:pt x="7930" y="29588"/>
                    <a:pt x="7442" y="29207"/>
                  </a:cubicBezTo>
                  <a:cubicBezTo>
                    <a:pt x="7180" y="29017"/>
                    <a:pt x="6942" y="28826"/>
                    <a:pt x="6692" y="28636"/>
                  </a:cubicBezTo>
                  <a:cubicBezTo>
                    <a:pt x="6453" y="28445"/>
                    <a:pt x="6203" y="28267"/>
                    <a:pt x="5953" y="28100"/>
                  </a:cubicBezTo>
                  <a:lnTo>
                    <a:pt x="5727" y="27969"/>
                  </a:lnTo>
                  <a:cubicBezTo>
                    <a:pt x="5549" y="27850"/>
                    <a:pt x="5370" y="27731"/>
                    <a:pt x="5191" y="27636"/>
                  </a:cubicBezTo>
                  <a:cubicBezTo>
                    <a:pt x="5144" y="27612"/>
                    <a:pt x="5096" y="27588"/>
                    <a:pt x="5060" y="27552"/>
                  </a:cubicBezTo>
                  <a:cubicBezTo>
                    <a:pt x="4965" y="27517"/>
                    <a:pt x="4894" y="27469"/>
                    <a:pt x="4822" y="27421"/>
                  </a:cubicBezTo>
                  <a:cubicBezTo>
                    <a:pt x="4715" y="27362"/>
                    <a:pt x="4596" y="27302"/>
                    <a:pt x="4489" y="27243"/>
                  </a:cubicBezTo>
                  <a:cubicBezTo>
                    <a:pt x="4263" y="27124"/>
                    <a:pt x="4048" y="27017"/>
                    <a:pt x="3834" y="26898"/>
                  </a:cubicBezTo>
                  <a:cubicBezTo>
                    <a:pt x="3632" y="26779"/>
                    <a:pt x="3417" y="26683"/>
                    <a:pt x="3215" y="26576"/>
                  </a:cubicBezTo>
                  <a:cubicBezTo>
                    <a:pt x="2810" y="26362"/>
                    <a:pt x="2429" y="26183"/>
                    <a:pt x="2072" y="26052"/>
                  </a:cubicBezTo>
                  <a:cubicBezTo>
                    <a:pt x="1715" y="25921"/>
                    <a:pt x="1381" y="25826"/>
                    <a:pt x="1119" y="25767"/>
                  </a:cubicBezTo>
                  <a:cubicBezTo>
                    <a:pt x="912" y="25731"/>
                    <a:pt x="736" y="25714"/>
                    <a:pt x="592" y="25714"/>
                  </a:cubicBezTo>
                  <a:cubicBezTo>
                    <a:pt x="346" y="25714"/>
                    <a:pt x="191" y="25764"/>
                    <a:pt x="131" y="25862"/>
                  </a:cubicBezTo>
                  <a:cubicBezTo>
                    <a:pt x="119" y="25874"/>
                    <a:pt x="119" y="25886"/>
                    <a:pt x="107" y="25897"/>
                  </a:cubicBezTo>
                  <a:cubicBezTo>
                    <a:pt x="72" y="25897"/>
                    <a:pt x="60" y="25921"/>
                    <a:pt x="48" y="25933"/>
                  </a:cubicBezTo>
                  <a:cubicBezTo>
                    <a:pt x="0" y="25993"/>
                    <a:pt x="0" y="26100"/>
                    <a:pt x="24" y="26326"/>
                  </a:cubicBezTo>
                  <a:lnTo>
                    <a:pt x="24" y="26350"/>
                  </a:lnTo>
                  <a:cubicBezTo>
                    <a:pt x="36" y="26421"/>
                    <a:pt x="72" y="26517"/>
                    <a:pt x="96" y="26636"/>
                  </a:cubicBezTo>
                  <a:cubicBezTo>
                    <a:pt x="155" y="26802"/>
                    <a:pt x="215" y="27005"/>
                    <a:pt x="310" y="27243"/>
                  </a:cubicBezTo>
                  <a:cubicBezTo>
                    <a:pt x="548" y="27874"/>
                    <a:pt x="893" y="28731"/>
                    <a:pt x="1393" y="29719"/>
                  </a:cubicBezTo>
                  <a:cubicBezTo>
                    <a:pt x="1643" y="30208"/>
                    <a:pt x="1929" y="30743"/>
                    <a:pt x="2286" y="31279"/>
                  </a:cubicBezTo>
                  <a:cubicBezTo>
                    <a:pt x="2382" y="31422"/>
                    <a:pt x="2477" y="31565"/>
                    <a:pt x="2572" y="31696"/>
                  </a:cubicBezTo>
                  <a:cubicBezTo>
                    <a:pt x="2679" y="31827"/>
                    <a:pt x="2763" y="31958"/>
                    <a:pt x="2858" y="32101"/>
                  </a:cubicBezTo>
                  <a:cubicBezTo>
                    <a:pt x="2941" y="32232"/>
                    <a:pt x="3036" y="32351"/>
                    <a:pt x="3120" y="32482"/>
                  </a:cubicBezTo>
                  <a:cubicBezTo>
                    <a:pt x="3215" y="32613"/>
                    <a:pt x="3298" y="32732"/>
                    <a:pt x="3405" y="32875"/>
                  </a:cubicBezTo>
                  <a:cubicBezTo>
                    <a:pt x="3608" y="33136"/>
                    <a:pt x="3810" y="33386"/>
                    <a:pt x="4025" y="33660"/>
                  </a:cubicBezTo>
                  <a:cubicBezTo>
                    <a:pt x="4465" y="34184"/>
                    <a:pt x="4941" y="34696"/>
                    <a:pt x="5477" y="35208"/>
                  </a:cubicBezTo>
                  <a:cubicBezTo>
                    <a:pt x="5739" y="35458"/>
                    <a:pt x="6025" y="35696"/>
                    <a:pt x="6322" y="35934"/>
                  </a:cubicBezTo>
                  <a:cubicBezTo>
                    <a:pt x="6751" y="36280"/>
                    <a:pt x="7215" y="36589"/>
                    <a:pt x="7680" y="36887"/>
                  </a:cubicBezTo>
                  <a:cubicBezTo>
                    <a:pt x="7835" y="36994"/>
                    <a:pt x="7989" y="37077"/>
                    <a:pt x="8156" y="37173"/>
                  </a:cubicBezTo>
                  <a:cubicBezTo>
                    <a:pt x="8239" y="37232"/>
                    <a:pt x="8299" y="37244"/>
                    <a:pt x="8394" y="37304"/>
                  </a:cubicBezTo>
                  <a:cubicBezTo>
                    <a:pt x="8430" y="37316"/>
                    <a:pt x="8466" y="37351"/>
                    <a:pt x="8513" y="37363"/>
                  </a:cubicBezTo>
                  <a:cubicBezTo>
                    <a:pt x="8549" y="37375"/>
                    <a:pt x="8585" y="37399"/>
                    <a:pt x="8608" y="37411"/>
                  </a:cubicBezTo>
                  <a:cubicBezTo>
                    <a:pt x="8751" y="37470"/>
                    <a:pt x="8870" y="37530"/>
                    <a:pt x="8989" y="37589"/>
                  </a:cubicBezTo>
                  <a:cubicBezTo>
                    <a:pt x="9251" y="37720"/>
                    <a:pt x="9501" y="37851"/>
                    <a:pt x="9763" y="37994"/>
                  </a:cubicBezTo>
                  <a:cubicBezTo>
                    <a:pt x="10025" y="38137"/>
                    <a:pt x="10311" y="38268"/>
                    <a:pt x="10573" y="38411"/>
                  </a:cubicBezTo>
                  <a:cubicBezTo>
                    <a:pt x="10906" y="38566"/>
                    <a:pt x="11216" y="38685"/>
                    <a:pt x="11502" y="38792"/>
                  </a:cubicBezTo>
                  <a:cubicBezTo>
                    <a:pt x="11621" y="38840"/>
                    <a:pt x="11740" y="38887"/>
                    <a:pt x="11859" y="38911"/>
                  </a:cubicBezTo>
                  <a:cubicBezTo>
                    <a:pt x="11883" y="38923"/>
                    <a:pt x="11930" y="38923"/>
                    <a:pt x="11966" y="38947"/>
                  </a:cubicBezTo>
                  <a:cubicBezTo>
                    <a:pt x="12037" y="38971"/>
                    <a:pt x="12121" y="39006"/>
                    <a:pt x="12204" y="39018"/>
                  </a:cubicBezTo>
                  <a:cubicBezTo>
                    <a:pt x="12478" y="39090"/>
                    <a:pt x="12740" y="39149"/>
                    <a:pt x="12954" y="39209"/>
                  </a:cubicBezTo>
                  <a:cubicBezTo>
                    <a:pt x="14087" y="39464"/>
                    <a:pt x="15031" y="39768"/>
                    <a:pt x="15673" y="39768"/>
                  </a:cubicBezTo>
                  <a:cubicBezTo>
                    <a:pt x="15928" y="39768"/>
                    <a:pt x="16135" y="39720"/>
                    <a:pt x="16288" y="39602"/>
                  </a:cubicBezTo>
                  <a:cubicBezTo>
                    <a:pt x="16455" y="41959"/>
                    <a:pt x="16705" y="44316"/>
                    <a:pt x="17098" y="46662"/>
                  </a:cubicBezTo>
                  <a:cubicBezTo>
                    <a:pt x="16919" y="44328"/>
                    <a:pt x="16788" y="41995"/>
                    <a:pt x="16729" y="39673"/>
                  </a:cubicBezTo>
                  <a:lnTo>
                    <a:pt x="16729" y="39673"/>
                  </a:lnTo>
                  <a:cubicBezTo>
                    <a:pt x="17108" y="39714"/>
                    <a:pt x="17486" y="39733"/>
                    <a:pt x="17862" y="39733"/>
                  </a:cubicBezTo>
                  <a:cubicBezTo>
                    <a:pt x="20461" y="39733"/>
                    <a:pt x="22968" y="38820"/>
                    <a:pt x="25194" y="37780"/>
                  </a:cubicBezTo>
                  <a:cubicBezTo>
                    <a:pt x="27813" y="36565"/>
                    <a:pt x="31742" y="34637"/>
                    <a:pt x="33052" y="31720"/>
                  </a:cubicBezTo>
                  <a:cubicBezTo>
                    <a:pt x="33076" y="31660"/>
                    <a:pt x="33100" y="31601"/>
                    <a:pt x="33064" y="31565"/>
                  </a:cubicBezTo>
                  <a:cubicBezTo>
                    <a:pt x="33052" y="31541"/>
                    <a:pt x="33040" y="31541"/>
                    <a:pt x="33016" y="31529"/>
                  </a:cubicBezTo>
                  <a:cubicBezTo>
                    <a:pt x="33016" y="31517"/>
                    <a:pt x="33004" y="31505"/>
                    <a:pt x="33004" y="31482"/>
                  </a:cubicBezTo>
                  <a:cubicBezTo>
                    <a:pt x="32603" y="30976"/>
                    <a:pt x="31851" y="30778"/>
                    <a:pt x="30921" y="30778"/>
                  </a:cubicBezTo>
                  <a:cubicBezTo>
                    <a:pt x="28565" y="30778"/>
                    <a:pt x="25068" y="32050"/>
                    <a:pt x="23241" y="32827"/>
                  </a:cubicBezTo>
                  <a:cubicBezTo>
                    <a:pt x="20693" y="33898"/>
                    <a:pt x="18288" y="35911"/>
                    <a:pt x="16693" y="38292"/>
                  </a:cubicBezTo>
                  <a:cubicBezTo>
                    <a:pt x="16681" y="37947"/>
                    <a:pt x="16681" y="37613"/>
                    <a:pt x="16681" y="37280"/>
                  </a:cubicBezTo>
                  <a:cubicBezTo>
                    <a:pt x="16669" y="35708"/>
                    <a:pt x="16681" y="34148"/>
                    <a:pt x="16729" y="32601"/>
                  </a:cubicBezTo>
                  <a:cubicBezTo>
                    <a:pt x="16752" y="31458"/>
                    <a:pt x="16788" y="30886"/>
                    <a:pt x="16848" y="29755"/>
                  </a:cubicBezTo>
                  <a:cubicBezTo>
                    <a:pt x="16871" y="29743"/>
                    <a:pt x="16919" y="29743"/>
                    <a:pt x="16967" y="29731"/>
                  </a:cubicBezTo>
                  <a:cubicBezTo>
                    <a:pt x="17098" y="29684"/>
                    <a:pt x="17264" y="29612"/>
                    <a:pt x="17467" y="29553"/>
                  </a:cubicBezTo>
                  <a:cubicBezTo>
                    <a:pt x="17657" y="29493"/>
                    <a:pt x="17872" y="29481"/>
                    <a:pt x="18122" y="29481"/>
                  </a:cubicBezTo>
                  <a:cubicBezTo>
                    <a:pt x="18407" y="29434"/>
                    <a:pt x="18729" y="29386"/>
                    <a:pt x="19086" y="29338"/>
                  </a:cubicBezTo>
                  <a:cubicBezTo>
                    <a:pt x="19431" y="29303"/>
                    <a:pt x="19824" y="29255"/>
                    <a:pt x="20217" y="29196"/>
                  </a:cubicBezTo>
                  <a:cubicBezTo>
                    <a:pt x="20622" y="29148"/>
                    <a:pt x="21098" y="29041"/>
                    <a:pt x="21562" y="28945"/>
                  </a:cubicBezTo>
                  <a:cubicBezTo>
                    <a:pt x="22503" y="28719"/>
                    <a:pt x="23515" y="28386"/>
                    <a:pt x="24539" y="27910"/>
                  </a:cubicBezTo>
                  <a:cubicBezTo>
                    <a:pt x="25027" y="27695"/>
                    <a:pt x="25539" y="27433"/>
                    <a:pt x="26027" y="27171"/>
                  </a:cubicBezTo>
                  <a:cubicBezTo>
                    <a:pt x="26527" y="26886"/>
                    <a:pt x="27039" y="26588"/>
                    <a:pt x="27504" y="26278"/>
                  </a:cubicBezTo>
                  <a:cubicBezTo>
                    <a:pt x="28432" y="25671"/>
                    <a:pt x="29230" y="24993"/>
                    <a:pt x="29861" y="24385"/>
                  </a:cubicBezTo>
                  <a:cubicBezTo>
                    <a:pt x="29956" y="24302"/>
                    <a:pt x="30040" y="24219"/>
                    <a:pt x="30135" y="24135"/>
                  </a:cubicBezTo>
                  <a:cubicBezTo>
                    <a:pt x="30218" y="24064"/>
                    <a:pt x="30314" y="23969"/>
                    <a:pt x="30385" y="23885"/>
                  </a:cubicBezTo>
                  <a:cubicBezTo>
                    <a:pt x="30540" y="23707"/>
                    <a:pt x="30671" y="23540"/>
                    <a:pt x="30790" y="23373"/>
                  </a:cubicBezTo>
                  <a:cubicBezTo>
                    <a:pt x="31028" y="23052"/>
                    <a:pt x="31207" y="22754"/>
                    <a:pt x="31326" y="22480"/>
                  </a:cubicBezTo>
                  <a:cubicBezTo>
                    <a:pt x="31564" y="21945"/>
                    <a:pt x="31611" y="21516"/>
                    <a:pt x="31457" y="21218"/>
                  </a:cubicBezTo>
                  <a:lnTo>
                    <a:pt x="31409" y="21123"/>
                  </a:lnTo>
                  <a:cubicBezTo>
                    <a:pt x="31248" y="20891"/>
                    <a:pt x="30924" y="20779"/>
                    <a:pt x="30503" y="20779"/>
                  </a:cubicBezTo>
                  <a:cubicBezTo>
                    <a:pt x="30427" y="20779"/>
                    <a:pt x="30348" y="20782"/>
                    <a:pt x="30266" y="20790"/>
                  </a:cubicBezTo>
                  <a:cubicBezTo>
                    <a:pt x="29730" y="20825"/>
                    <a:pt x="29063" y="20992"/>
                    <a:pt x="28397" y="21099"/>
                  </a:cubicBezTo>
                  <a:cubicBezTo>
                    <a:pt x="27599" y="21278"/>
                    <a:pt x="26706" y="21528"/>
                    <a:pt x="25789" y="21826"/>
                  </a:cubicBezTo>
                  <a:cubicBezTo>
                    <a:pt x="25325" y="21980"/>
                    <a:pt x="24861" y="22123"/>
                    <a:pt x="24384" y="22290"/>
                  </a:cubicBezTo>
                  <a:cubicBezTo>
                    <a:pt x="23896" y="22457"/>
                    <a:pt x="23372" y="22647"/>
                    <a:pt x="22872" y="22849"/>
                  </a:cubicBezTo>
                  <a:cubicBezTo>
                    <a:pt x="21884" y="23266"/>
                    <a:pt x="20955" y="23790"/>
                    <a:pt x="20122" y="24385"/>
                  </a:cubicBezTo>
                  <a:cubicBezTo>
                    <a:pt x="19705" y="24683"/>
                    <a:pt x="19312" y="24993"/>
                    <a:pt x="18943" y="25326"/>
                  </a:cubicBezTo>
                  <a:cubicBezTo>
                    <a:pt x="18574" y="25647"/>
                    <a:pt x="18217" y="26005"/>
                    <a:pt x="17919" y="26362"/>
                  </a:cubicBezTo>
                  <a:cubicBezTo>
                    <a:pt x="17622" y="26719"/>
                    <a:pt x="17360" y="27076"/>
                    <a:pt x="17157" y="27421"/>
                  </a:cubicBezTo>
                  <a:cubicBezTo>
                    <a:pt x="17110" y="27493"/>
                    <a:pt x="17062" y="27588"/>
                    <a:pt x="17002" y="27672"/>
                  </a:cubicBezTo>
                  <a:cubicBezTo>
                    <a:pt x="17121" y="25933"/>
                    <a:pt x="17205" y="25052"/>
                    <a:pt x="17395" y="23314"/>
                  </a:cubicBezTo>
                  <a:cubicBezTo>
                    <a:pt x="17514" y="22218"/>
                    <a:pt x="17645" y="21111"/>
                    <a:pt x="17800" y="20028"/>
                  </a:cubicBezTo>
                  <a:cubicBezTo>
                    <a:pt x="18274" y="20243"/>
                    <a:pt x="19228" y="20459"/>
                    <a:pt x="20398" y="20459"/>
                  </a:cubicBezTo>
                  <a:cubicBezTo>
                    <a:pt x="21491" y="20459"/>
                    <a:pt x="22773" y="20270"/>
                    <a:pt x="24027" y="19718"/>
                  </a:cubicBezTo>
                  <a:cubicBezTo>
                    <a:pt x="25968" y="18861"/>
                    <a:pt x="29730" y="16920"/>
                    <a:pt x="29671" y="14837"/>
                  </a:cubicBezTo>
                  <a:cubicBezTo>
                    <a:pt x="29671" y="14801"/>
                    <a:pt x="29671" y="14741"/>
                    <a:pt x="29659" y="14729"/>
                  </a:cubicBezTo>
                  <a:cubicBezTo>
                    <a:pt x="29194" y="13982"/>
                    <a:pt x="28105" y="13698"/>
                    <a:pt x="26847" y="13698"/>
                  </a:cubicBezTo>
                  <a:cubicBezTo>
                    <a:pt x="25401" y="13698"/>
                    <a:pt x="23730" y="14073"/>
                    <a:pt x="22527" y="14551"/>
                  </a:cubicBezTo>
                  <a:cubicBezTo>
                    <a:pt x="20515" y="15349"/>
                    <a:pt x="18884" y="16956"/>
                    <a:pt x="18050" y="18194"/>
                  </a:cubicBezTo>
                  <a:lnTo>
                    <a:pt x="18455" y="15741"/>
                  </a:lnTo>
                  <a:cubicBezTo>
                    <a:pt x="20360" y="13956"/>
                    <a:pt x="21622" y="11348"/>
                    <a:pt x="22301" y="8883"/>
                  </a:cubicBezTo>
                  <a:cubicBezTo>
                    <a:pt x="22777" y="7169"/>
                    <a:pt x="23098" y="5395"/>
                    <a:pt x="23241" y="3895"/>
                  </a:cubicBezTo>
                  <a:cubicBezTo>
                    <a:pt x="23253" y="3776"/>
                    <a:pt x="23253" y="3657"/>
                    <a:pt x="23277" y="3538"/>
                  </a:cubicBezTo>
                  <a:lnTo>
                    <a:pt x="23277" y="3502"/>
                  </a:lnTo>
                  <a:cubicBezTo>
                    <a:pt x="23277" y="3407"/>
                    <a:pt x="23289" y="3311"/>
                    <a:pt x="23289" y="3204"/>
                  </a:cubicBezTo>
                  <a:lnTo>
                    <a:pt x="23289" y="3121"/>
                  </a:lnTo>
                  <a:cubicBezTo>
                    <a:pt x="23301" y="3026"/>
                    <a:pt x="23301" y="2954"/>
                    <a:pt x="23301" y="2883"/>
                  </a:cubicBezTo>
                  <a:lnTo>
                    <a:pt x="23301" y="2776"/>
                  </a:lnTo>
                  <a:lnTo>
                    <a:pt x="23301" y="2573"/>
                  </a:lnTo>
                  <a:lnTo>
                    <a:pt x="23301" y="2466"/>
                  </a:lnTo>
                  <a:lnTo>
                    <a:pt x="23301" y="2276"/>
                  </a:lnTo>
                  <a:lnTo>
                    <a:pt x="23301" y="2168"/>
                  </a:lnTo>
                  <a:lnTo>
                    <a:pt x="23301" y="1978"/>
                  </a:lnTo>
                  <a:lnTo>
                    <a:pt x="23301" y="1883"/>
                  </a:lnTo>
                  <a:cubicBezTo>
                    <a:pt x="23301" y="1811"/>
                    <a:pt x="23289" y="1752"/>
                    <a:pt x="23289" y="1692"/>
                  </a:cubicBezTo>
                  <a:lnTo>
                    <a:pt x="23289" y="1621"/>
                  </a:lnTo>
                  <a:cubicBezTo>
                    <a:pt x="23277" y="1525"/>
                    <a:pt x="23277" y="1454"/>
                    <a:pt x="23253" y="1383"/>
                  </a:cubicBezTo>
                  <a:lnTo>
                    <a:pt x="23217" y="1156"/>
                  </a:lnTo>
                  <a:cubicBezTo>
                    <a:pt x="23217" y="1121"/>
                    <a:pt x="23194" y="1109"/>
                    <a:pt x="23194" y="1097"/>
                  </a:cubicBezTo>
                  <a:cubicBezTo>
                    <a:pt x="23194" y="1049"/>
                    <a:pt x="23182" y="990"/>
                    <a:pt x="23170" y="942"/>
                  </a:cubicBezTo>
                  <a:cubicBezTo>
                    <a:pt x="23170" y="918"/>
                    <a:pt x="23158" y="906"/>
                    <a:pt x="23158" y="871"/>
                  </a:cubicBezTo>
                  <a:cubicBezTo>
                    <a:pt x="23158" y="823"/>
                    <a:pt x="23134" y="799"/>
                    <a:pt x="23122" y="752"/>
                  </a:cubicBezTo>
                  <a:cubicBezTo>
                    <a:pt x="23110" y="728"/>
                    <a:pt x="23110" y="704"/>
                    <a:pt x="23098" y="680"/>
                  </a:cubicBezTo>
                  <a:cubicBezTo>
                    <a:pt x="23075" y="632"/>
                    <a:pt x="23063" y="609"/>
                    <a:pt x="23051" y="573"/>
                  </a:cubicBezTo>
                  <a:cubicBezTo>
                    <a:pt x="23039" y="561"/>
                    <a:pt x="23039" y="525"/>
                    <a:pt x="23015" y="513"/>
                  </a:cubicBezTo>
                  <a:lnTo>
                    <a:pt x="22979" y="430"/>
                  </a:lnTo>
                  <a:cubicBezTo>
                    <a:pt x="22956" y="394"/>
                    <a:pt x="22956" y="382"/>
                    <a:pt x="22944" y="371"/>
                  </a:cubicBezTo>
                  <a:cubicBezTo>
                    <a:pt x="22920" y="335"/>
                    <a:pt x="22896" y="323"/>
                    <a:pt x="22884" y="287"/>
                  </a:cubicBezTo>
                  <a:cubicBezTo>
                    <a:pt x="22884" y="275"/>
                    <a:pt x="22872" y="263"/>
                    <a:pt x="22860" y="251"/>
                  </a:cubicBezTo>
                  <a:cubicBezTo>
                    <a:pt x="22836" y="228"/>
                    <a:pt x="22825" y="204"/>
                    <a:pt x="22801" y="192"/>
                  </a:cubicBezTo>
                  <a:lnTo>
                    <a:pt x="22765" y="156"/>
                  </a:lnTo>
                  <a:cubicBezTo>
                    <a:pt x="22741" y="132"/>
                    <a:pt x="22705" y="97"/>
                    <a:pt x="22658" y="85"/>
                  </a:cubicBezTo>
                  <a:lnTo>
                    <a:pt x="22575" y="37"/>
                  </a:lnTo>
                  <a:cubicBezTo>
                    <a:pt x="22503" y="12"/>
                    <a:pt x="22429" y="0"/>
                    <a:pt x="223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5002676" y="3027364"/>
              <a:ext cx="883876" cy="278148"/>
            </a:xfrm>
            <a:custGeom>
              <a:avLst/>
              <a:gdLst/>
              <a:ahLst/>
              <a:cxnLst/>
              <a:rect l="l" t="t" r="r" b="b"/>
              <a:pathLst>
                <a:path w="30576" h="9622" extrusionOk="0">
                  <a:moveTo>
                    <a:pt x="17754" y="0"/>
                  </a:moveTo>
                  <a:cubicBezTo>
                    <a:pt x="15181" y="0"/>
                    <a:pt x="12676" y="255"/>
                    <a:pt x="10680" y="766"/>
                  </a:cubicBezTo>
                  <a:cubicBezTo>
                    <a:pt x="4072" y="2456"/>
                    <a:pt x="0" y="5445"/>
                    <a:pt x="0" y="5445"/>
                  </a:cubicBezTo>
                  <a:cubicBezTo>
                    <a:pt x="0" y="5445"/>
                    <a:pt x="810" y="6564"/>
                    <a:pt x="9001" y="8945"/>
                  </a:cubicBezTo>
                  <a:cubicBezTo>
                    <a:pt x="10716" y="9421"/>
                    <a:pt x="12452" y="9621"/>
                    <a:pt x="14158" y="9621"/>
                  </a:cubicBezTo>
                  <a:cubicBezTo>
                    <a:pt x="20518" y="9621"/>
                    <a:pt x="26468" y="6840"/>
                    <a:pt x="29397" y="5207"/>
                  </a:cubicBezTo>
                  <a:cubicBezTo>
                    <a:pt x="30563" y="4576"/>
                    <a:pt x="30575" y="2921"/>
                    <a:pt x="29444" y="2266"/>
                  </a:cubicBezTo>
                  <a:cubicBezTo>
                    <a:pt x="26844" y="758"/>
                    <a:pt x="22196" y="0"/>
                    <a:pt x="17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5002676" y="3139326"/>
              <a:ext cx="874221" cy="46136"/>
            </a:xfrm>
            <a:custGeom>
              <a:avLst/>
              <a:gdLst/>
              <a:ahLst/>
              <a:cxnLst/>
              <a:rect l="l" t="t" r="r" b="b"/>
              <a:pathLst>
                <a:path w="30242" h="1596" extrusionOk="0">
                  <a:moveTo>
                    <a:pt x="30242" y="0"/>
                  </a:moveTo>
                  <a:cubicBezTo>
                    <a:pt x="30242" y="0"/>
                    <a:pt x="29789" y="12"/>
                    <a:pt x="28956" y="48"/>
                  </a:cubicBezTo>
                  <a:cubicBezTo>
                    <a:pt x="28135" y="72"/>
                    <a:pt x="26944" y="107"/>
                    <a:pt x="25527" y="167"/>
                  </a:cubicBezTo>
                  <a:cubicBezTo>
                    <a:pt x="24098" y="226"/>
                    <a:pt x="22455" y="286"/>
                    <a:pt x="20681" y="369"/>
                  </a:cubicBezTo>
                  <a:cubicBezTo>
                    <a:pt x="18907" y="453"/>
                    <a:pt x="17014" y="548"/>
                    <a:pt x="15121" y="643"/>
                  </a:cubicBezTo>
                  <a:cubicBezTo>
                    <a:pt x="13240" y="738"/>
                    <a:pt x="11347" y="846"/>
                    <a:pt x="9573" y="953"/>
                  </a:cubicBezTo>
                  <a:cubicBezTo>
                    <a:pt x="8680" y="1000"/>
                    <a:pt x="7834" y="1060"/>
                    <a:pt x="7013" y="1096"/>
                  </a:cubicBezTo>
                  <a:cubicBezTo>
                    <a:pt x="6191" y="1155"/>
                    <a:pt x="5441" y="1203"/>
                    <a:pt x="4727" y="1250"/>
                  </a:cubicBezTo>
                  <a:cubicBezTo>
                    <a:pt x="3310" y="1334"/>
                    <a:pt x="2131" y="1429"/>
                    <a:pt x="1298" y="1489"/>
                  </a:cubicBezTo>
                  <a:cubicBezTo>
                    <a:pt x="476" y="1560"/>
                    <a:pt x="0" y="1596"/>
                    <a:pt x="0" y="1596"/>
                  </a:cubicBezTo>
                  <a:cubicBezTo>
                    <a:pt x="0" y="1596"/>
                    <a:pt x="488" y="1572"/>
                    <a:pt x="1310" y="1548"/>
                  </a:cubicBezTo>
                  <a:cubicBezTo>
                    <a:pt x="2131" y="1512"/>
                    <a:pt x="3322" y="1489"/>
                    <a:pt x="4739" y="1429"/>
                  </a:cubicBezTo>
                  <a:cubicBezTo>
                    <a:pt x="5453" y="1393"/>
                    <a:pt x="6215" y="1369"/>
                    <a:pt x="7025" y="1334"/>
                  </a:cubicBezTo>
                  <a:cubicBezTo>
                    <a:pt x="7846" y="1298"/>
                    <a:pt x="8692" y="1262"/>
                    <a:pt x="9585" y="1215"/>
                  </a:cubicBezTo>
                  <a:cubicBezTo>
                    <a:pt x="11359" y="1131"/>
                    <a:pt x="13252" y="1036"/>
                    <a:pt x="15145" y="953"/>
                  </a:cubicBezTo>
                  <a:cubicBezTo>
                    <a:pt x="17038" y="846"/>
                    <a:pt x="18919" y="738"/>
                    <a:pt x="20693" y="643"/>
                  </a:cubicBezTo>
                  <a:cubicBezTo>
                    <a:pt x="22467" y="536"/>
                    <a:pt x="24110" y="429"/>
                    <a:pt x="25527" y="346"/>
                  </a:cubicBezTo>
                  <a:cubicBezTo>
                    <a:pt x="26944" y="250"/>
                    <a:pt x="28123" y="167"/>
                    <a:pt x="28956" y="107"/>
                  </a:cubicBezTo>
                  <a:cubicBezTo>
                    <a:pt x="29766" y="24"/>
                    <a:pt x="30242" y="0"/>
                    <a:pt x="30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5236024" y="3172368"/>
              <a:ext cx="74726" cy="86405"/>
            </a:xfrm>
            <a:custGeom>
              <a:avLst/>
              <a:gdLst/>
              <a:ahLst/>
              <a:cxnLst/>
              <a:rect l="l" t="t" r="r" b="b"/>
              <a:pathLst>
                <a:path w="2585" h="2989" extrusionOk="0">
                  <a:moveTo>
                    <a:pt x="2584" y="0"/>
                  </a:moveTo>
                  <a:lnTo>
                    <a:pt x="2465" y="119"/>
                  </a:lnTo>
                  <a:cubicBezTo>
                    <a:pt x="2394" y="203"/>
                    <a:pt x="2287" y="310"/>
                    <a:pt x="2156" y="453"/>
                  </a:cubicBezTo>
                  <a:cubicBezTo>
                    <a:pt x="2037" y="584"/>
                    <a:pt x="1870" y="727"/>
                    <a:pt x="1727" y="905"/>
                  </a:cubicBezTo>
                  <a:cubicBezTo>
                    <a:pt x="1572" y="1084"/>
                    <a:pt x="1417" y="1262"/>
                    <a:pt x="1251" y="1465"/>
                  </a:cubicBezTo>
                  <a:cubicBezTo>
                    <a:pt x="1084" y="1643"/>
                    <a:pt x="929" y="1834"/>
                    <a:pt x="774" y="2012"/>
                  </a:cubicBezTo>
                  <a:cubicBezTo>
                    <a:pt x="632" y="2191"/>
                    <a:pt x="489" y="2358"/>
                    <a:pt x="370" y="2501"/>
                  </a:cubicBezTo>
                  <a:cubicBezTo>
                    <a:pt x="262" y="2655"/>
                    <a:pt x="167" y="2774"/>
                    <a:pt x="108" y="2858"/>
                  </a:cubicBezTo>
                  <a:cubicBezTo>
                    <a:pt x="36" y="2953"/>
                    <a:pt x="1" y="2989"/>
                    <a:pt x="1" y="2989"/>
                  </a:cubicBezTo>
                  <a:cubicBezTo>
                    <a:pt x="1" y="2989"/>
                    <a:pt x="48" y="2965"/>
                    <a:pt x="120" y="2870"/>
                  </a:cubicBezTo>
                  <a:cubicBezTo>
                    <a:pt x="191" y="2786"/>
                    <a:pt x="298" y="2679"/>
                    <a:pt x="429" y="2548"/>
                  </a:cubicBezTo>
                  <a:cubicBezTo>
                    <a:pt x="548" y="2417"/>
                    <a:pt x="715" y="2262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01" y="1358"/>
                    <a:pt x="1667" y="1155"/>
                    <a:pt x="1822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29" y="226"/>
                    <a:pt x="2489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5395395" y="3165141"/>
              <a:ext cx="74697" cy="86405"/>
            </a:xfrm>
            <a:custGeom>
              <a:avLst/>
              <a:gdLst/>
              <a:ahLst/>
              <a:cxnLst/>
              <a:rect l="l" t="t" r="r" b="b"/>
              <a:pathLst>
                <a:path w="2584" h="2989" extrusionOk="0">
                  <a:moveTo>
                    <a:pt x="2584" y="0"/>
                  </a:moveTo>
                  <a:lnTo>
                    <a:pt x="2465" y="119"/>
                  </a:lnTo>
                  <a:cubicBezTo>
                    <a:pt x="2393" y="203"/>
                    <a:pt x="2286" y="310"/>
                    <a:pt x="2155" y="441"/>
                  </a:cubicBezTo>
                  <a:cubicBezTo>
                    <a:pt x="2036" y="584"/>
                    <a:pt x="1869" y="727"/>
                    <a:pt x="1715" y="905"/>
                  </a:cubicBezTo>
                  <a:cubicBezTo>
                    <a:pt x="1572" y="1084"/>
                    <a:pt x="1405" y="1262"/>
                    <a:pt x="1238" y="1453"/>
                  </a:cubicBezTo>
                  <a:cubicBezTo>
                    <a:pt x="1084" y="1631"/>
                    <a:pt x="917" y="1834"/>
                    <a:pt x="774" y="2012"/>
                  </a:cubicBezTo>
                  <a:cubicBezTo>
                    <a:pt x="619" y="2191"/>
                    <a:pt x="488" y="2346"/>
                    <a:pt x="369" y="2501"/>
                  </a:cubicBezTo>
                  <a:cubicBezTo>
                    <a:pt x="262" y="2643"/>
                    <a:pt x="155" y="2762"/>
                    <a:pt x="95" y="2858"/>
                  </a:cubicBezTo>
                  <a:cubicBezTo>
                    <a:pt x="24" y="2941"/>
                    <a:pt x="0" y="2989"/>
                    <a:pt x="0" y="2989"/>
                  </a:cubicBezTo>
                  <a:lnTo>
                    <a:pt x="119" y="2870"/>
                  </a:lnTo>
                  <a:cubicBezTo>
                    <a:pt x="191" y="2786"/>
                    <a:pt x="298" y="2679"/>
                    <a:pt x="429" y="2548"/>
                  </a:cubicBezTo>
                  <a:cubicBezTo>
                    <a:pt x="548" y="2405"/>
                    <a:pt x="715" y="2262"/>
                    <a:pt x="857" y="2084"/>
                  </a:cubicBezTo>
                  <a:cubicBezTo>
                    <a:pt x="1012" y="1905"/>
                    <a:pt x="1167" y="1727"/>
                    <a:pt x="1334" y="1536"/>
                  </a:cubicBezTo>
                  <a:cubicBezTo>
                    <a:pt x="1500" y="1346"/>
                    <a:pt x="1667" y="1155"/>
                    <a:pt x="1810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17" y="226"/>
                    <a:pt x="2477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5554738" y="3157220"/>
              <a:ext cx="75073" cy="86751"/>
            </a:xfrm>
            <a:custGeom>
              <a:avLst/>
              <a:gdLst/>
              <a:ahLst/>
              <a:cxnLst/>
              <a:rect l="l" t="t" r="r" b="b"/>
              <a:pathLst>
                <a:path w="2597" h="3001" extrusionOk="0">
                  <a:moveTo>
                    <a:pt x="2596" y="0"/>
                  </a:moveTo>
                  <a:lnTo>
                    <a:pt x="2477" y="119"/>
                  </a:lnTo>
                  <a:cubicBezTo>
                    <a:pt x="2394" y="215"/>
                    <a:pt x="2299" y="322"/>
                    <a:pt x="2156" y="453"/>
                  </a:cubicBezTo>
                  <a:cubicBezTo>
                    <a:pt x="2037" y="584"/>
                    <a:pt x="1882" y="727"/>
                    <a:pt x="1727" y="917"/>
                  </a:cubicBezTo>
                  <a:cubicBezTo>
                    <a:pt x="1584" y="1096"/>
                    <a:pt x="1418" y="1274"/>
                    <a:pt x="1251" y="1465"/>
                  </a:cubicBezTo>
                  <a:cubicBezTo>
                    <a:pt x="1084" y="1643"/>
                    <a:pt x="929" y="1834"/>
                    <a:pt x="775" y="2013"/>
                  </a:cubicBezTo>
                  <a:cubicBezTo>
                    <a:pt x="632" y="2191"/>
                    <a:pt x="501" y="2358"/>
                    <a:pt x="382" y="2501"/>
                  </a:cubicBezTo>
                  <a:cubicBezTo>
                    <a:pt x="275" y="2655"/>
                    <a:pt x="167" y="2775"/>
                    <a:pt x="108" y="2858"/>
                  </a:cubicBezTo>
                  <a:cubicBezTo>
                    <a:pt x="36" y="2953"/>
                    <a:pt x="1" y="3001"/>
                    <a:pt x="1" y="3001"/>
                  </a:cubicBezTo>
                  <a:lnTo>
                    <a:pt x="120" y="2882"/>
                  </a:lnTo>
                  <a:cubicBezTo>
                    <a:pt x="203" y="2786"/>
                    <a:pt x="298" y="2679"/>
                    <a:pt x="441" y="2548"/>
                  </a:cubicBezTo>
                  <a:cubicBezTo>
                    <a:pt x="560" y="2417"/>
                    <a:pt x="715" y="2263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13" y="1358"/>
                    <a:pt x="1668" y="1167"/>
                    <a:pt x="1822" y="989"/>
                  </a:cubicBezTo>
                  <a:cubicBezTo>
                    <a:pt x="1965" y="810"/>
                    <a:pt x="2096" y="643"/>
                    <a:pt x="2215" y="489"/>
                  </a:cubicBezTo>
                  <a:cubicBezTo>
                    <a:pt x="2322" y="346"/>
                    <a:pt x="2430" y="227"/>
                    <a:pt x="2489" y="131"/>
                  </a:cubicBezTo>
                  <a:cubicBezTo>
                    <a:pt x="2561" y="48"/>
                    <a:pt x="2596" y="1"/>
                    <a:pt x="2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5227756" y="3089055"/>
              <a:ext cx="83658" cy="79207"/>
            </a:xfrm>
            <a:custGeom>
              <a:avLst/>
              <a:gdLst/>
              <a:ahLst/>
              <a:cxnLst/>
              <a:rect l="l" t="t" r="r" b="b"/>
              <a:pathLst>
                <a:path w="2894" h="2740" extrusionOk="0">
                  <a:moveTo>
                    <a:pt x="1" y="1"/>
                  </a:moveTo>
                  <a:cubicBezTo>
                    <a:pt x="1" y="1"/>
                    <a:pt x="37" y="37"/>
                    <a:pt x="120" y="132"/>
                  </a:cubicBezTo>
                  <a:cubicBezTo>
                    <a:pt x="203" y="203"/>
                    <a:pt x="298" y="322"/>
                    <a:pt x="441" y="453"/>
                  </a:cubicBezTo>
                  <a:cubicBezTo>
                    <a:pt x="572" y="596"/>
                    <a:pt x="715" y="751"/>
                    <a:pt x="882" y="918"/>
                  </a:cubicBezTo>
                  <a:cubicBezTo>
                    <a:pt x="1049" y="1084"/>
                    <a:pt x="1227" y="1251"/>
                    <a:pt x="1406" y="1430"/>
                  </a:cubicBezTo>
                  <a:cubicBezTo>
                    <a:pt x="1584" y="1584"/>
                    <a:pt x="1763" y="1763"/>
                    <a:pt x="1942" y="1918"/>
                  </a:cubicBezTo>
                  <a:cubicBezTo>
                    <a:pt x="2108" y="2061"/>
                    <a:pt x="2275" y="2216"/>
                    <a:pt x="2418" y="2335"/>
                  </a:cubicBezTo>
                  <a:cubicBezTo>
                    <a:pt x="2549" y="2466"/>
                    <a:pt x="2668" y="2549"/>
                    <a:pt x="2763" y="2632"/>
                  </a:cubicBezTo>
                  <a:cubicBezTo>
                    <a:pt x="2846" y="2692"/>
                    <a:pt x="2894" y="2739"/>
                    <a:pt x="2894" y="2739"/>
                  </a:cubicBezTo>
                  <a:cubicBezTo>
                    <a:pt x="2894" y="2739"/>
                    <a:pt x="2846" y="2680"/>
                    <a:pt x="2775" y="2597"/>
                  </a:cubicBezTo>
                  <a:cubicBezTo>
                    <a:pt x="2704" y="2525"/>
                    <a:pt x="2596" y="2406"/>
                    <a:pt x="2465" y="2275"/>
                  </a:cubicBezTo>
                  <a:cubicBezTo>
                    <a:pt x="2323" y="2144"/>
                    <a:pt x="2180" y="1977"/>
                    <a:pt x="2013" y="1811"/>
                  </a:cubicBezTo>
                  <a:cubicBezTo>
                    <a:pt x="1846" y="1644"/>
                    <a:pt x="1668" y="1489"/>
                    <a:pt x="1489" y="1299"/>
                  </a:cubicBezTo>
                  <a:cubicBezTo>
                    <a:pt x="1310" y="1144"/>
                    <a:pt x="1132" y="965"/>
                    <a:pt x="953" y="811"/>
                  </a:cubicBezTo>
                  <a:cubicBezTo>
                    <a:pt x="775" y="668"/>
                    <a:pt x="620" y="513"/>
                    <a:pt x="477" y="394"/>
                  </a:cubicBezTo>
                  <a:cubicBezTo>
                    <a:pt x="346" y="263"/>
                    <a:pt x="227" y="180"/>
                    <a:pt x="144" y="96"/>
                  </a:cubicBezTo>
                  <a:cubicBezTo>
                    <a:pt x="49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5387127" y="3081163"/>
              <a:ext cx="83311" cy="79178"/>
            </a:xfrm>
            <a:custGeom>
              <a:avLst/>
              <a:gdLst/>
              <a:ahLst/>
              <a:cxnLst/>
              <a:rect l="l" t="t" r="r" b="b"/>
              <a:pathLst>
                <a:path w="2882" h="2739" extrusionOk="0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9" y="49"/>
                    <a:pt x="119" y="131"/>
                  </a:cubicBezTo>
                  <a:cubicBezTo>
                    <a:pt x="191" y="214"/>
                    <a:pt x="298" y="334"/>
                    <a:pt x="429" y="464"/>
                  </a:cubicBezTo>
                  <a:cubicBezTo>
                    <a:pt x="560" y="595"/>
                    <a:pt x="715" y="762"/>
                    <a:pt x="881" y="929"/>
                  </a:cubicBezTo>
                  <a:cubicBezTo>
                    <a:pt x="1036" y="1084"/>
                    <a:pt x="1215" y="1250"/>
                    <a:pt x="1393" y="1429"/>
                  </a:cubicBezTo>
                  <a:cubicBezTo>
                    <a:pt x="1572" y="1596"/>
                    <a:pt x="1751" y="1774"/>
                    <a:pt x="1929" y="1917"/>
                  </a:cubicBezTo>
                  <a:cubicBezTo>
                    <a:pt x="2096" y="2072"/>
                    <a:pt x="2274" y="2215"/>
                    <a:pt x="2405" y="2334"/>
                  </a:cubicBezTo>
                  <a:cubicBezTo>
                    <a:pt x="2548" y="2465"/>
                    <a:pt x="2667" y="2560"/>
                    <a:pt x="2751" y="2631"/>
                  </a:cubicBezTo>
                  <a:cubicBezTo>
                    <a:pt x="2846" y="2691"/>
                    <a:pt x="2882" y="2739"/>
                    <a:pt x="2882" y="2739"/>
                  </a:cubicBezTo>
                  <a:cubicBezTo>
                    <a:pt x="2882" y="2739"/>
                    <a:pt x="2846" y="2679"/>
                    <a:pt x="2763" y="2608"/>
                  </a:cubicBezTo>
                  <a:cubicBezTo>
                    <a:pt x="2691" y="2536"/>
                    <a:pt x="2584" y="2417"/>
                    <a:pt x="2453" y="2274"/>
                  </a:cubicBezTo>
                  <a:cubicBezTo>
                    <a:pt x="2322" y="2143"/>
                    <a:pt x="2167" y="1977"/>
                    <a:pt x="2013" y="1822"/>
                  </a:cubicBezTo>
                  <a:cubicBezTo>
                    <a:pt x="1846" y="1655"/>
                    <a:pt x="1667" y="1488"/>
                    <a:pt x="1489" y="1310"/>
                  </a:cubicBezTo>
                  <a:cubicBezTo>
                    <a:pt x="1310" y="1143"/>
                    <a:pt x="1131" y="965"/>
                    <a:pt x="953" y="822"/>
                  </a:cubicBezTo>
                  <a:cubicBezTo>
                    <a:pt x="774" y="667"/>
                    <a:pt x="608" y="524"/>
                    <a:pt x="477" y="405"/>
                  </a:cubicBezTo>
                  <a:cubicBezTo>
                    <a:pt x="346" y="274"/>
                    <a:pt x="227" y="179"/>
                    <a:pt x="131" y="107"/>
                  </a:cubicBezTo>
                  <a:cubicBezTo>
                    <a:pt x="49" y="48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5546817" y="3073589"/>
              <a:ext cx="83340" cy="79178"/>
            </a:xfrm>
            <a:custGeom>
              <a:avLst/>
              <a:gdLst/>
              <a:ahLst/>
              <a:cxnLst/>
              <a:rect l="l" t="t" r="r" b="b"/>
              <a:pathLst>
                <a:path w="2883" h="2739" extrusionOk="0">
                  <a:moveTo>
                    <a:pt x="1" y="0"/>
                  </a:moveTo>
                  <a:cubicBezTo>
                    <a:pt x="1" y="0"/>
                    <a:pt x="25" y="60"/>
                    <a:pt x="120" y="131"/>
                  </a:cubicBezTo>
                  <a:cubicBezTo>
                    <a:pt x="191" y="203"/>
                    <a:pt x="299" y="322"/>
                    <a:pt x="430" y="453"/>
                  </a:cubicBezTo>
                  <a:cubicBezTo>
                    <a:pt x="560" y="596"/>
                    <a:pt x="715" y="750"/>
                    <a:pt x="870" y="917"/>
                  </a:cubicBezTo>
                  <a:cubicBezTo>
                    <a:pt x="1037" y="1084"/>
                    <a:pt x="1215" y="1250"/>
                    <a:pt x="1394" y="1429"/>
                  </a:cubicBezTo>
                  <a:cubicBezTo>
                    <a:pt x="1573" y="1584"/>
                    <a:pt x="1751" y="1762"/>
                    <a:pt x="1930" y="1917"/>
                  </a:cubicBezTo>
                  <a:cubicBezTo>
                    <a:pt x="2096" y="2060"/>
                    <a:pt x="2275" y="2215"/>
                    <a:pt x="2406" y="2334"/>
                  </a:cubicBezTo>
                  <a:cubicBezTo>
                    <a:pt x="2537" y="2465"/>
                    <a:pt x="2656" y="2560"/>
                    <a:pt x="2751" y="2631"/>
                  </a:cubicBezTo>
                  <a:cubicBezTo>
                    <a:pt x="2835" y="2691"/>
                    <a:pt x="2882" y="2739"/>
                    <a:pt x="2882" y="2739"/>
                  </a:cubicBezTo>
                  <a:cubicBezTo>
                    <a:pt x="2882" y="2739"/>
                    <a:pt x="2835" y="2679"/>
                    <a:pt x="2763" y="2596"/>
                  </a:cubicBezTo>
                  <a:cubicBezTo>
                    <a:pt x="2692" y="2524"/>
                    <a:pt x="2585" y="2405"/>
                    <a:pt x="2454" y="2274"/>
                  </a:cubicBezTo>
                  <a:cubicBezTo>
                    <a:pt x="2311" y="2143"/>
                    <a:pt x="2168" y="1977"/>
                    <a:pt x="2001" y="1810"/>
                  </a:cubicBezTo>
                  <a:cubicBezTo>
                    <a:pt x="1846" y="1643"/>
                    <a:pt x="1656" y="1488"/>
                    <a:pt x="1489" y="1310"/>
                  </a:cubicBezTo>
                  <a:cubicBezTo>
                    <a:pt x="1311" y="1143"/>
                    <a:pt x="1120" y="965"/>
                    <a:pt x="953" y="810"/>
                  </a:cubicBezTo>
                  <a:cubicBezTo>
                    <a:pt x="775" y="667"/>
                    <a:pt x="608" y="512"/>
                    <a:pt x="477" y="393"/>
                  </a:cubicBezTo>
                  <a:cubicBezTo>
                    <a:pt x="334" y="262"/>
                    <a:pt x="215" y="179"/>
                    <a:pt x="132" y="95"/>
                  </a:cubicBezTo>
                  <a:cubicBezTo>
                    <a:pt x="37" y="3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4397567" y="3205410"/>
              <a:ext cx="342496" cy="873932"/>
            </a:xfrm>
            <a:custGeom>
              <a:avLst/>
              <a:gdLst/>
              <a:ahLst/>
              <a:cxnLst/>
              <a:rect l="l" t="t" r="r" b="b"/>
              <a:pathLst>
                <a:path w="11848" h="30232" extrusionOk="0">
                  <a:moveTo>
                    <a:pt x="8085" y="0"/>
                  </a:moveTo>
                  <a:cubicBezTo>
                    <a:pt x="8085" y="0"/>
                    <a:pt x="6871" y="643"/>
                    <a:pt x="3358" y="8430"/>
                  </a:cubicBezTo>
                  <a:cubicBezTo>
                    <a:pt x="1" y="16133"/>
                    <a:pt x="2692" y="25170"/>
                    <a:pt x="4216" y="29147"/>
                  </a:cubicBezTo>
                  <a:cubicBezTo>
                    <a:pt x="4491" y="29848"/>
                    <a:pt x="5150" y="30231"/>
                    <a:pt x="5814" y="30231"/>
                  </a:cubicBezTo>
                  <a:cubicBezTo>
                    <a:pt x="6301" y="30231"/>
                    <a:pt x="6790" y="30025"/>
                    <a:pt x="7133" y="29587"/>
                  </a:cubicBezTo>
                  <a:cubicBezTo>
                    <a:pt x="10062" y="25861"/>
                    <a:pt x="11848" y="16812"/>
                    <a:pt x="11217" y="11228"/>
                  </a:cubicBezTo>
                  <a:cubicBezTo>
                    <a:pt x="10478" y="4441"/>
                    <a:pt x="8085" y="0"/>
                    <a:pt x="808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4553152" y="3205410"/>
              <a:ext cx="78166" cy="871821"/>
            </a:xfrm>
            <a:custGeom>
              <a:avLst/>
              <a:gdLst/>
              <a:ahLst/>
              <a:cxnLst/>
              <a:rect l="l" t="t" r="r" b="b"/>
              <a:pathLst>
                <a:path w="2704" h="30159" extrusionOk="0">
                  <a:moveTo>
                    <a:pt x="2703" y="0"/>
                  </a:moveTo>
                  <a:lnTo>
                    <a:pt x="2703" y="0"/>
                  </a:lnTo>
                  <a:cubicBezTo>
                    <a:pt x="2703" y="1"/>
                    <a:pt x="2656" y="477"/>
                    <a:pt x="2548" y="1298"/>
                  </a:cubicBezTo>
                  <a:cubicBezTo>
                    <a:pt x="2465" y="2120"/>
                    <a:pt x="2322" y="3298"/>
                    <a:pt x="2191" y="4703"/>
                  </a:cubicBezTo>
                  <a:cubicBezTo>
                    <a:pt x="2132" y="5406"/>
                    <a:pt x="2048" y="6180"/>
                    <a:pt x="1965" y="6989"/>
                  </a:cubicBezTo>
                  <a:cubicBezTo>
                    <a:pt x="1882" y="7787"/>
                    <a:pt x="1786" y="8656"/>
                    <a:pt x="1715" y="9525"/>
                  </a:cubicBezTo>
                  <a:cubicBezTo>
                    <a:pt x="1548" y="11299"/>
                    <a:pt x="1394" y="13180"/>
                    <a:pt x="1215" y="15062"/>
                  </a:cubicBezTo>
                  <a:cubicBezTo>
                    <a:pt x="1048" y="16943"/>
                    <a:pt x="882" y="18836"/>
                    <a:pt x="739" y="20598"/>
                  </a:cubicBezTo>
                  <a:cubicBezTo>
                    <a:pt x="572" y="22372"/>
                    <a:pt x="465" y="24027"/>
                    <a:pt x="346" y="25444"/>
                  </a:cubicBezTo>
                  <a:cubicBezTo>
                    <a:pt x="227" y="26849"/>
                    <a:pt x="155" y="28028"/>
                    <a:pt x="96" y="28861"/>
                  </a:cubicBezTo>
                  <a:cubicBezTo>
                    <a:pt x="36" y="29682"/>
                    <a:pt x="1" y="30159"/>
                    <a:pt x="1" y="30159"/>
                  </a:cubicBezTo>
                  <a:cubicBezTo>
                    <a:pt x="1" y="30159"/>
                    <a:pt x="60" y="29682"/>
                    <a:pt x="155" y="28861"/>
                  </a:cubicBezTo>
                  <a:cubicBezTo>
                    <a:pt x="239" y="28039"/>
                    <a:pt x="382" y="26873"/>
                    <a:pt x="513" y="25456"/>
                  </a:cubicBezTo>
                  <a:cubicBezTo>
                    <a:pt x="643" y="24039"/>
                    <a:pt x="822" y="22408"/>
                    <a:pt x="989" y="20634"/>
                  </a:cubicBezTo>
                  <a:cubicBezTo>
                    <a:pt x="1155" y="18860"/>
                    <a:pt x="1310" y="16990"/>
                    <a:pt x="1489" y="15097"/>
                  </a:cubicBezTo>
                  <a:cubicBezTo>
                    <a:pt x="1656" y="13216"/>
                    <a:pt x="1822" y="11335"/>
                    <a:pt x="1965" y="9561"/>
                  </a:cubicBezTo>
                  <a:cubicBezTo>
                    <a:pt x="2048" y="8680"/>
                    <a:pt x="2120" y="7823"/>
                    <a:pt x="2179" y="7013"/>
                  </a:cubicBezTo>
                  <a:cubicBezTo>
                    <a:pt x="2239" y="6192"/>
                    <a:pt x="2298" y="5441"/>
                    <a:pt x="2358" y="4727"/>
                  </a:cubicBezTo>
                  <a:cubicBezTo>
                    <a:pt x="2477" y="3310"/>
                    <a:pt x="2548" y="2131"/>
                    <a:pt x="2608" y="1298"/>
                  </a:cubicBezTo>
                  <a:cubicBezTo>
                    <a:pt x="2667" y="477"/>
                    <a:pt x="2703" y="1"/>
                    <a:pt x="27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4525284" y="3425691"/>
              <a:ext cx="75391" cy="86058"/>
            </a:xfrm>
            <a:custGeom>
              <a:avLst/>
              <a:gdLst/>
              <a:ahLst/>
              <a:cxnLst/>
              <a:rect l="l" t="t" r="r" b="b"/>
              <a:pathLst>
                <a:path w="2608" h="2977" extrusionOk="0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49" y="49"/>
                    <a:pt x="107" y="119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19"/>
                    <a:pt x="619" y="786"/>
                    <a:pt x="774" y="965"/>
                  </a:cubicBezTo>
                  <a:cubicBezTo>
                    <a:pt x="917" y="1155"/>
                    <a:pt x="1084" y="1334"/>
                    <a:pt x="1250" y="1524"/>
                  </a:cubicBezTo>
                  <a:cubicBezTo>
                    <a:pt x="1417" y="1715"/>
                    <a:pt x="1572" y="1905"/>
                    <a:pt x="1738" y="2072"/>
                  </a:cubicBezTo>
                  <a:cubicBezTo>
                    <a:pt x="1893" y="2239"/>
                    <a:pt x="2036" y="2405"/>
                    <a:pt x="2167" y="2536"/>
                  </a:cubicBezTo>
                  <a:cubicBezTo>
                    <a:pt x="2286" y="2679"/>
                    <a:pt x="2405" y="2786"/>
                    <a:pt x="2489" y="2858"/>
                  </a:cubicBezTo>
                  <a:lnTo>
                    <a:pt x="2564" y="2933"/>
                  </a:lnTo>
                  <a:lnTo>
                    <a:pt x="2564" y="2933"/>
                  </a:lnTo>
                  <a:cubicBezTo>
                    <a:pt x="2546" y="2913"/>
                    <a:pt x="2524" y="2884"/>
                    <a:pt x="2500" y="2846"/>
                  </a:cubicBezTo>
                  <a:cubicBezTo>
                    <a:pt x="2441" y="2763"/>
                    <a:pt x="2358" y="2643"/>
                    <a:pt x="2227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3"/>
                    <a:pt x="1357" y="1453"/>
                  </a:cubicBezTo>
                  <a:cubicBezTo>
                    <a:pt x="1191" y="1274"/>
                    <a:pt x="1024" y="1072"/>
                    <a:pt x="869" y="917"/>
                  </a:cubicBezTo>
                  <a:cubicBezTo>
                    <a:pt x="715" y="750"/>
                    <a:pt x="572" y="584"/>
                    <a:pt x="429" y="453"/>
                  </a:cubicBezTo>
                  <a:cubicBezTo>
                    <a:pt x="310" y="298"/>
                    <a:pt x="191" y="203"/>
                    <a:pt x="119" y="119"/>
                  </a:cubicBezTo>
                  <a:lnTo>
                    <a:pt x="0" y="0"/>
                  </a:lnTo>
                  <a:close/>
                  <a:moveTo>
                    <a:pt x="2564" y="2933"/>
                  </a:moveTo>
                  <a:lnTo>
                    <a:pt x="2564" y="2933"/>
                  </a:lnTo>
                  <a:cubicBezTo>
                    <a:pt x="2590" y="2964"/>
                    <a:pt x="2608" y="2977"/>
                    <a:pt x="2608" y="2977"/>
                  </a:cubicBezTo>
                  <a:lnTo>
                    <a:pt x="2564" y="293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4510830" y="3584687"/>
              <a:ext cx="75044" cy="86087"/>
            </a:xfrm>
            <a:custGeom>
              <a:avLst/>
              <a:gdLst/>
              <a:ahLst/>
              <a:cxnLst/>
              <a:rect l="l" t="t" r="r" b="b"/>
              <a:pathLst>
                <a:path w="2596" h="2978" extrusionOk="0">
                  <a:moveTo>
                    <a:pt x="0" y="1"/>
                  </a:moveTo>
                  <a:cubicBezTo>
                    <a:pt x="0" y="1"/>
                    <a:pt x="24" y="60"/>
                    <a:pt x="95" y="120"/>
                  </a:cubicBezTo>
                  <a:cubicBezTo>
                    <a:pt x="155" y="203"/>
                    <a:pt x="250" y="322"/>
                    <a:pt x="369" y="477"/>
                  </a:cubicBezTo>
                  <a:cubicBezTo>
                    <a:pt x="488" y="608"/>
                    <a:pt x="619" y="787"/>
                    <a:pt x="774" y="965"/>
                  </a:cubicBezTo>
                  <a:cubicBezTo>
                    <a:pt x="917" y="1144"/>
                    <a:pt x="1084" y="1323"/>
                    <a:pt x="1238" y="1513"/>
                  </a:cubicBezTo>
                  <a:cubicBezTo>
                    <a:pt x="1405" y="1704"/>
                    <a:pt x="1572" y="1906"/>
                    <a:pt x="1738" y="2061"/>
                  </a:cubicBezTo>
                  <a:cubicBezTo>
                    <a:pt x="1881" y="2227"/>
                    <a:pt x="2036" y="2394"/>
                    <a:pt x="2167" y="2525"/>
                  </a:cubicBezTo>
                  <a:cubicBezTo>
                    <a:pt x="2286" y="2680"/>
                    <a:pt x="2405" y="2775"/>
                    <a:pt x="2477" y="2858"/>
                  </a:cubicBezTo>
                  <a:lnTo>
                    <a:pt x="2596" y="2977"/>
                  </a:lnTo>
                  <a:cubicBezTo>
                    <a:pt x="2596" y="2977"/>
                    <a:pt x="2560" y="2930"/>
                    <a:pt x="2500" y="2835"/>
                  </a:cubicBezTo>
                  <a:cubicBezTo>
                    <a:pt x="2441" y="2751"/>
                    <a:pt x="2346" y="2632"/>
                    <a:pt x="2227" y="2477"/>
                  </a:cubicBezTo>
                  <a:cubicBezTo>
                    <a:pt x="2107" y="2346"/>
                    <a:pt x="1977" y="2168"/>
                    <a:pt x="1822" y="1989"/>
                  </a:cubicBezTo>
                  <a:cubicBezTo>
                    <a:pt x="1679" y="1811"/>
                    <a:pt x="1512" y="1632"/>
                    <a:pt x="1345" y="1442"/>
                  </a:cubicBezTo>
                  <a:cubicBezTo>
                    <a:pt x="1191" y="1263"/>
                    <a:pt x="1024" y="1072"/>
                    <a:pt x="857" y="906"/>
                  </a:cubicBezTo>
                  <a:cubicBezTo>
                    <a:pt x="714" y="739"/>
                    <a:pt x="560" y="572"/>
                    <a:pt x="429" y="441"/>
                  </a:cubicBezTo>
                  <a:cubicBezTo>
                    <a:pt x="310" y="299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4496029" y="3743711"/>
              <a:ext cx="75391" cy="86087"/>
            </a:xfrm>
            <a:custGeom>
              <a:avLst/>
              <a:gdLst/>
              <a:ahLst/>
              <a:cxnLst/>
              <a:rect l="l" t="t" r="r" b="b"/>
              <a:pathLst>
                <a:path w="2608" h="2978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" y="48"/>
                    <a:pt x="107" y="120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08"/>
                    <a:pt x="631" y="786"/>
                    <a:pt x="774" y="965"/>
                  </a:cubicBezTo>
                  <a:cubicBezTo>
                    <a:pt x="929" y="1144"/>
                    <a:pt x="1084" y="1322"/>
                    <a:pt x="1250" y="1525"/>
                  </a:cubicBezTo>
                  <a:cubicBezTo>
                    <a:pt x="1417" y="1715"/>
                    <a:pt x="1584" y="1906"/>
                    <a:pt x="1738" y="2072"/>
                  </a:cubicBezTo>
                  <a:cubicBezTo>
                    <a:pt x="1893" y="2239"/>
                    <a:pt x="2036" y="2394"/>
                    <a:pt x="2179" y="2537"/>
                  </a:cubicBezTo>
                  <a:cubicBezTo>
                    <a:pt x="2286" y="2680"/>
                    <a:pt x="2417" y="2787"/>
                    <a:pt x="2489" y="2858"/>
                  </a:cubicBezTo>
                  <a:lnTo>
                    <a:pt x="2608" y="2977"/>
                  </a:lnTo>
                  <a:cubicBezTo>
                    <a:pt x="2608" y="2977"/>
                    <a:pt x="2560" y="2930"/>
                    <a:pt x="2500" y="2846"/>
                  </a:cubicBezTo>
                  <a:cubicBezTo>
                    <a:pt x="2441" y="2751"/>
                    <a:pt x="2358" y="2632"/>
                    <a:pt x="2238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4"/>
                    <a:pt x="1357" y="1441"/>
                  </a:cubicBezTo>
                  <a:cubicBezTo>
                    <a:pt x="1191" y="1263"/>
                    <a:pt x="1024" y="1072"/>
                    <a:pt x="869" y="905"/>
                  </a:cubicBezTo>
                  <a:cubicBezTo>
                    <a:pt x="714" y="751"/>
                    <a:pt x="572" y="584"/>
                    <a:pt x="429" y="453"/>
                  </a:cubicBezTo>
                  <a:cubicBezTo>
                    <a:pt x="310" y="298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4604435" y="3441186"/>
              <a:ext cx="90885" cy="71257"/>
            </a:xfrm>
            <a:custGeom>
              <a:avLst/>
              <a:gdLst/>
              <a:ahLst/>
              <a:cxnLst/>
              <a:rect l="l" t="t" r="r" b="b"/>
              <a:pathLst>
                <a:path w="3144" h="2465" extrusionOk="0">
                  <a:moveTo>
                    <a:pt x="3144" y="0"/>
                  </a:moveTo>
                  <a:lnTo>
                    <a:pt x="3144" y="0"/>
                  </a:lnTo>
                  <a:cubicBezTo>
                    <a:pt x="3144" y="0"/>
                    <a:pt x="3084" y="48"/>
                    <a:pt x="2989" y="95"/>
                  </a:cubicBezTo>
                  <a:cubicBezTo>
                    <a:pt x="2906" y="155"/>
                    <a:pt x="2763" y="238"/>
                    <a:pt x="2620" y="345"/>
                  </a:cubicBezTo>
                  <a:cubicBezTo>
                    <a:pt x="2453" y="452"/>
                    <a:pt x="2275" y="583"/>
                    <a:pt x="2096" y="714"/>
                  </a:cubicBezTo>
                  <a:cubicBezTo>
                    <a:pt x="1906" y="857"/>
                    <a:pt x="1715" y="1012"/>
                    <a:pt x="1513" y="1167"/>
                  </a:cubicBezTo>
                  <a:cubicBezTo>
                    <a:pt x="1322" y="1334"/>
                    <a:pt x="1132" y="1476"/>
                    <a:pt x="953" y="1631"/>
                  </a:cubicBezTo>
                  <a:cubicBezTo>
                    <a:pt x="763" y="1774"/>
                    <a:pt x="608" y="1929"/>
                    <a:pt x="465" y="2048"/>
                  </a:cubicBezTo>
                  <a:cubicBezTo>
                    <a:pt x="310" y="2167"/>
                    <a:pt x="191" y="2262"/>
                    <a:pt x="120" y="2346"/>
                  </a:cubicBezTo>
                  <a:lnTo>
                    <a:pt x="1" y="2465"/>
                  </a:lnTo>
                  <a:cubicBezTo>
                    <a:pt x="1" y="2465"/>
                    <a:pt x="60" y="2429"/>
                    <a:pt x="143" y="2369"/>
                  </a:cubicBezTo>
                  <a:cubicBezTo>
                    <a:pt x="239" y="2310"/>
                    <a:pt x="370" y="2227"/>
                    <a:pt x="524" y="2119"/>
                  </a:cubicBezTo>
                  <a:cubicBezTo>
                    <a:pt x="679" y="2012"/>
                    <a:pt x="858" y="1881"/>
                    <a:pt x="1036" y="1750"/>
                  </a:cubicBezTo>
                  <a:cubicBezTo>
                    <a:pt x="1239" y="1607"/>
                    <a:pt x="1429" y="1453"/>
                    <a:pt x="1620" y="1298"/>
                  </a:cubicBezTo>
                  <a:cubicBezTo>
                    <a:pt x="1810" y="1131"/>
                    <a:pt x="2013" y="988"/>
                    <a:pt x="2191" y="833"/>
                  </a:cubicBezTo>
                  <a:cubicBezTo>
                    <a:pt x="2382" y="691"/>
                    <a:pt x="2525" y="536"/>
                    <a:pt x="2679" y="417"/>
                  </a:cubicBezTo>
                  <a:cubicBezTo>
                    <a:pt x="2822" y="298"/>
                    <a:pt x="2941" y="202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4589287" y="3600528"/>
              <a:ext cx="90885" cy="70939"/>
            </a:xfrm>
            <a:custGeom>
              <a:avLst/>
              <a:gdLst/>
              <a:ahLst/>
              <a:cxnLst/>
              <a:rect l="l" t="t" r="r" b="b"/>
              <a:pathLst>
                <a:path w="3144" h="2454" extrusionOk="0">
                  <a:moveTo>
                    <a:pt x="3144" y="1"/>
                  </a:moveTo>
                  <a:lnTo>
                    <a:pt x="3144" y="1"/>
                  </a:lnTo>
                  <a:cubicBezTo>
                    <a:pt x="3144" y="1"/>
                    <a:pt x="3096" y="24"/>
                    <a:pt x="2989" y="84"/>
                  </a:cubicBezTo>
                  <a:cubicBezTo>
                    <a:pt x="2906" y="143"/>
                    <a:pt x="2775" y="239"/>
                    <a:pt x="2620" y="346"/>
                  </a:cubicBezTo>
                  <a:cubicBezTo>
                    <a:pt x="2465" y="441"/>
                    <a:pt x="2275" y="584"/>
                    <a:pt x="2096" y="715"/>
                  </a:cubicBezTo>
                  <a:cubicBezTo>
                    <a:pt x="1906" y="846"/>
                    <a:pt x="1715" y="1013"/>
                    <a:pt x="1525" y="1156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63" y="1775"/>
                    <a:pt x="608" y="1918"/>
                    <a:pt x="465" y="2037"/>
                  </a:cubicBezTo>
                  <a:cubicBezTo>
                    <a:pt x="310" y="2156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55" y="2370"/>
                  </a:cubicBezTo>
                  <a:cubicBezTo>
                    <a:pt x="239" y="2310"/>
                    <a:pt x="370" y="2215"/>
                    <a:pt x="525" y="2108"/>
                  </a:cubicBezTo>
                  <a:cubicBezTo>
                    <a:pt x="691" y="2013"/>
                    <a:pt x="870" y="1870"/>
                    <a:pt x="1048" y="1739"/>
                  </a:cubicBezTo>
                  <a:cubicBezTo>
                    <a:pt x="1239" y="1608"/>
                    <a:pt x="1429" y="1441"/>
                    <a:pt x="1620" y="1298"/>
                  </a:cubicBezTo>
                  <a:cubicBezTo>
                    <a:pt x="1822" y="1132"/>
                    <a:pt x="2013" y="977"/>
                    <a:pt x="2191" y="834"/>
                  </a:cubicBezTo>
                  <a:cubicBezTo>
                    <a:pt x="2382" y="679"/>
                    <a:pt x="2537" y="536"/>
                    <a:pt x="2680" y="417"/>
                  </a:cubicBezTo>
                  <a:cubicBezTo>
                    <a:pt x="2834" y="298"/>
                    <a:pt x="2953" y="191"/>
                    <a:pt x="3025" y="120"/>
                  </a:cubicBezTo>
                  <a:lnTo>
                    <a:pt x="31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4574833" y="3759206"/>
              <a:ext cx="90885" cy="70939"/>
            </a:xfrm>
            <a:custGeom>
              <a:avLst/>
              <a:gdLst/>
              <a:ahLst/>
              <a:cxnLst/>
              <a:rect l="l" t="t" r="r" b="b"/>
              <a:pathLst>
                <a:path w="3144" h="2454" extrusionOk="0">
                  <a:moveTo>
                    <a:pt x="3144" y="0"/>
                  </a:moveTo>
                  <a:cubicBezTo>
                    <a:pt x="3144" y="0"/>
                    <a:pt x="3096" y="36"/>
                    <a:pt x="2989" y="96"/>
                  </a:cubicBezTo>
                  <a:cubicBezTo>
                    <a:pt x="2906" y="155"/>
                    <a:pt x="2763" y="239"/>
                    <a:pt x="2620" y="346"/>
                  </a:cubicBezTo>
                  <a:cubicBezTo>
                    <a:pt x="2453" y="453"/>
                    <a:pt x="2275" y="584"/>
                    <a:pt x="2096" y="715"/>
                  </a:cubicBezTo>
                  <a:cubicBezTo>
                    <a:pt x="1906" y="846"/>
                    <a:pt x="1715" y="1012"/>
                    <a:pt x="1513" y="1167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51" y="1774"/>
                    <a:pt x="608" y="1917"/>
                    <a:pt x="453" y="2036"/>
                  </a:cubicBezTo>
                  <a:cubicBezTo>
                    <a:pt x="310" y="2155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44" y="2370"/>
                  </a:cubicBezTo>
                  <a:cubicBezTo>
                    <a:pt x="239" y="2310"/>
                    <a:pt x="370" y="2215"/>
                    <a:pt x="513" y="2120"/>
                  </a:cubicBezTo>
                  <a:cubicBezTo>
                    <a:pt x="679" y="2013"/>
                    <a:pt x="858" y="1882"/>
                    <a:pt x="1036" y="1739"/>
                  </a:cubicBezTo>
                  <a:cubicBezTo>
                    <a:pt x="1227" y="1608"/>
                    <a:pt x="1429" y="1441"/>
                    <a:pt x="1620" y="1298"/>
                  </a:cubicBezTo>
                  <a:cubicBezTo>
                    <a:pt x="1810" y="1131"/>
                    <a:pt x="2001" y="989"/>
                    <a:pt x="2179" y="834"/>
                  </a:cubicBezTo>
                  <a:cubicBezTo>
                    <a:pt x="2382" y="691"/>
                    <a:pt x="2525" y="536"/>
                    <a:pt x="2680" y="417"/>
                  </a:cubicBezTo>
                  <a:cubicBezTo>
                    <a:pt x="2822" y="298"/>
                    <a:pt x="2941" y="191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5346164" y="2572782"/>
              <a:ext cx="911425" cy="766858"/>
            </a:xfrm>
            <a:custGeom>
              <a:avLst/>
              <a:gdLst/>
              <a:ahLst/>
              <a:cxnLst/>
              <a:rect l="l" t="t" r="r" b="b"/>
              <a:pathLst>
                <a:path w="31529" h="26528" extrusionOk="0">
                  <a:moveTo>
                    <a:pt x="16311" y="0"/>
                  </a:moveTo>
                  <a:cubicBezTo>
                    <a:pt x="15700" y="0"/>
                    <a:pt x="15163" y="88"/>
                    <a:pt x="15062" y="382"/>
                  </a:cubicBezTo>
                  <a:cubicBezTo>
                    <a:pt x="15038" y="453"/>
                    <a:pt x="15050" y="536"/>
                    <a:pt x="15062" y="620"/>
                  </a:cubicBezTo>
                  <a:cubicBezTo>
                    <a:pt x="15098" y="715"/>
                    <a:pt x="15121" y="798"/>
                    <a:pt x="15169" y="882"/>
                  </a:cubicBezTo>
                  <a:cubicBezTo>
                    <a:pt x="15336" y="1298"/>
                    <a:pt x="15550" y="1751"/>
                    <a:pt x="15729" y="2263"/>
                  </a:cubicBezTo>
                  <a:cubicBezTo>
                    <a:pt x="15836" y="2537"/>
                    <a:pt x="15931" y="2858"/>
                    <a:pt x="15991" y="3180"/>
                  </a:cubicBezTo>
                  <a:cubicBezTo>
                    <a:pt x="16014" y="3346"/>
                    <a:pt x="16026" y="3513"/>
                    <a:pt x="16062" y="3668"/>
                  </a:cubicBezTo>
                  <a:cubicBezTo>
                    <a:pt x="16074" y="3727"/>
                    <a:pt x="16074" y="3787"/>
                    <a:pt x="16086" y="3846"/>
                  </a:cubicBezTo>
                  <a:cubicBezTo>
                    <a:pt x="16098" y="3942"/>
                    <a:pt x="16122" y="4025"/>
                    <a:pt x="16122" y="4120"/>
                  </a:cubicBezTo>
                  <a:cubicBezTo>
                    <a:pt x="16134" y="4192"/>
                    <a:pt x="16134" y="4263"/>
                    <a:pt x="16134" y="4323"/>
                  </a:cubicBezTo>
                  <a:cubicBezTo>
                    <a:pt x="16134" y="4406"/>
                    <a:pt x="16145" y="4454"/>
                    <a:pt x="16145" y="4513"/>
                  </a:cubicBezTo>
                  <a:cubicBezTo>
                    <a:pt x="16145" y="4596"/>
                    <a:pt x="16157" y="4668"/>
                    <a:pt x="16157" y="4739"/>
                  </a:cubicBezTo>
                  <a:cubicBezTo>
                    <a:pt x="16264" y="6504"/>
                    <a:pt x="15870" y="7192"/>
                    <a:pt x="15329" y="7192"/>
                  </a:cubicBezTo>
                  <a:cubicBezTo>
                    <a:pt x="14726" y="7192"/>
                    <a:pt x="13943" y="6340"/>
                    <a:pt x="13467" y="5168"/>
                  </a:cubicBezTo>
                  <a:cubicBezTo>
                    <a:pt x="13407" y="5025"/>
                    <a:pt x="13347" y="4870"/>
                    <a:pt x="13300" y="4727"/>
                  </a:cubicBezTo>
                  <a:cubicBezTo>
                    <a:pt x="13300" y="4715"/>
                    <a:pt x="13300" y="4715"/>
                    <a:pt x="13288" y="4692"/>
                  </a:cubicBezTo>
                  <a:cubicBezTo>
                    <a:pt x="13240" y="4549"/>
                    <a:pt x="13205" y="4394"/>
                    <a:pt x="13157" y="4239"/>
                  </a:cubicBezTo>
                  <a:cubicBezTo>
                    <a:pt x="12990" y="3549"/>
                    <a:pt x="12883" y="2965"/>
                    <a:pt x="12800" y="2513"/>
                  </a:cubicBezTo>
                  <a:cubicBezTo>
                    <a:pt x="12764" y="2310"/>
                    <a:pt x="12740" y="2156"/>
                    <a:pt x="12705" y="1989"/>
                  </a:cubicBezTo>
                  <a:cubicBezTo>
                    <a:pt x="12609" y="1346"/>
                    <a:pt x="12550" y="941"/>
                    <a:pt x="12443" y="703"/>
                  </a:cubicBezTo>
                  <a:cubicBezTo>
                    <a:pt x="12407" y="644"/>
                    <a:pt x="12395" y="584"/>
                    <a:pt x="12347" y="560"/>
                  </a:cubicBezTo>
                  <a:cubicBezTo>
                    <a:pt x="12324" y="513"/>
                    <a:pt x="12288" y="489"/>
                    <a:pt x="12252" y="453"/>
                  </a:cubicBezTo>
                  <a:cubicBezTo>
                    <a:pt x="12179" y="405"/>
                    <a:pt x="12087" y="384"/>
                    <a:pt x="11966" y="384"/>
                  </a:cubicBezTo>
                  <a:cubicBezTo>
                    <a:pt x="11673" y="384"/>
                    <a:pt x="11216" y="505"/>
                    <a:pt x="10490" y="632"/>
                  </a:cubicBezTo>
                  <a:cubicBezTo>
                    <a:pt x="10442" y="632"/>
                    <a:pt x="10419" y="644"/>
                    <a:pt x="10383" y="667"/>
                  </a:cubicBezTo>
                  <a:cubicBezTo>
                    <a:pt x="10371" y="667"/>
                    <a:pt x="10371" y="679"/>
                    <a:pt x="10359" y="679"/>
                  </a:cubicBezTo>
                  <a:cubicBezTo>
                    <a:pt x="10335" y="691"/>
                    <a:pt x="10311" y="703"/>
                    <a:pt x="10299" y="727"/>
                  </a:cubicBezTo>
                  <a:lnTo>
                    <a:pt x="10288" y="739"/>
                  </a:lnTo>
                  <a:cubicBezTo>
                    <a:pt x="10252" y="763"/>
                    <a:pt x="10240" y="798"/>
                    <a:pt x="10228" y="822"/>
                  </a:cubicBezTo>
                  <a:lnTo>
                    <a:pt x="10228" y="846"/>
                  </a:lnTo>
                  <a:cubicBezTo>
                    <a:pt x="10216" y="870"/>
                    <a:pt x="10192" y="906"/>
                    <a:pt x="10180" y="941"/>
                  </a:cubicBezTo>
                  <a:cubicBezTo>
                    <a:pt x="10180" y="965"/>
                    <a:pt x="10180" y="965"/>
                    <a:pt x="10168" y="977"/>
                  </a:cubicBezTo>
                  <a:cubicBezTo>
                    <a:pt x="10145" y="1013"/>
                    <a:pt x="10145" y="1048"/>
                    <a:pt x="10133" y="1096"/>
                  </a:cubicBezTo>
                  <a:lnTo>
                    <a:pt x="10133" y="1132"/>
                  </a:lnTo>
                  <a:cubicBezTo>
                    <a:pt x="10121" y="1167"/>
                    <a:pt x="10121" y="1227"/>
                    <a:pt x="10121" y="1287"/>
                  </a:cubicBezTo>
                  <a:lnTo>
                    <a:pt x="10121" y="1310"/>
                  </a:lnTo>
                  <a:lnTo>
                    <a:pt x="10121" y="1489"/>
                  </a:lnTo>
                  <a:lnTo>
                    <a:pt x="10121" y="1513"/>
                  </a:lnTo>
                  <a:cubicBezTo>
                    <a:pt x="10121" y="2644"/>
                    <a:pt x="10692" y="4585"/>
                    <a:pt x="10514" y="5632"/>
                  </a:cubicBezTo>
                  <a:cubicBezTo>
                    <a:pt x="10435" y="6095"/>
                    <a:pt x="10226" y="6386"/>
                    <a:pt x="9787" y="6386"/>
                  </a:cubicBezTo>
                  <a:cubicBezTo>
                    <a:pt x="9694" y="6386"/>
                    <a:pt x="9592" y="6374"/>
                    <a:pt x="9478" y="6347"/>
                  </a:cubicBezTo>
                  <a:cubicBezTo>
                    <a:pt x="8990" y="6251"/>
                    <a:pt x="8692" y="5918"/>
                    <a:pt x="8490" y="5513"/>
                  </a:cubicBezTo>
                  <a:cubicBezTo>
                    <a:pt x="8109" y="4763"/>
                    <a:pt x="8133" y="3668"/>
                    <a:pt x="8109" y="2989"/>
                  </a:cubicBezTo>
                  <a:lnTo>
                    <a:pt x="8109" y="2930"/>
                  </a:lnTo>
                  <a:lnTo>
                    <a:pt x="8109" y="2870"/>
                  </a:lnTo>
                  <a:lnTo>
                    <a:pt x="8109" y="2751"/>
                  </a:lnTo>
                  <a:lnTo>
                    <a:pt x="8109" y="2715"/>
                  </a:lnTo>
                  <a:cubicBezTo>
                    <a:pt x="8109" y="2691"/>
                    <a:pt x="8109" y="2656"/>
                    <a:pt x="8097" y="2632"/>
                  </a:cubicBezTo>
                  <a:lnTo>
                    <a:pt x="8097" y="2596"/>
                  </a:lnTo>
                  <a:cubicBezTo>
                    <a:pt x="8097" y="2572"/>
                    <a:pt x="8085" y="2537"/>
                    <a:pt x="8085" y="2513"/>
                  </a:cubicBezTo>
                  <a:cubicBezTo>
                    <a:pt x="8073" y="2453"/>
                    <a:pt x="8037" y="2358"/>
                    <a:pt x="7978" y="2275"/>
                  </a:cubicBezTo>
                  <a:cubicBezTo>
                    <a:pt x="7954" y="2215"/>
                    <a:pt x="7906" y="2144"/>
                    <a:pt x="7859" y="2084"/>
                  </a:cubicBezTo>
                  <a:cubicBezTo>
                    <a:pt x="7835" y="2049"/>
                    <a:pt x="7811" y="2001"/>
                    <a:pt x="7787" y="1977"/>
                  </a:cubicBezTo>
                  <a:cubicBezTo>
                    <a:pt x="7549" y="1668"/>
                    <a:pt x="7204" y="1370"/>
                    <a:pt x="6918" y="1346"/>
                  </a:cubicBezTo>
                  <a:lnTo>
                    <a:pt x="6835" y="1346"/>
                  </a:lnTo>
                  <a:cubicBezTo>
                    <a:pt x="6251" y="1465"/>
                    <a:pt x="5787" y="1537"/>
                    <a:pt x="5454" y="1620"/>
                  </a:cubicBezTo>
                  <a:cubicBezTo>
                    <a:pt x="5311" y="1644"/>
                    <a:pt x="5192" y="1679"/>
                    <a:pt x="5085" y="1691"/>
                  </a:cubicBezTo>
                  <a:cubicBezTo>
                    <a:pt x="4882" y="1739"/>
                    <a:pt x="4751" y="1798"/>
                    <a:pt x="4656" y="1870"/>
                  </a:cubicBezTo>
                  <a:cubicBezTo>
                    <a:pt x="4561" y="1965"/>
                    <a:pt x="4537" y="2060"/>
                    <a:pt x="4584" y="2227"/>
                  </a:cubicBezTo>
                  <a:cubicBezTo>
                    <a:pt x="4668" y="2525"/>
                    <a:pt x="4763" y="2810"/>
                    <a:pt x="4858" y="3061"/>
                  </a:cubicBezTo>
                  <a:cubicBezTo>
                    <a:pt x="4870" y="3120"/>
                    <a:pt x="4894" y="3191"/>
                    <a:pt x="4918" y="3251"/>
                  </a:cubicBezTo>
                  <a:cubicBezTo>
                    <a:pt x="4942" y="3370"/>
                    <a:pt x="4989" y="3489"/>
                    <a:pt x="5001" y="3608"/>
                  </a:cubicBezTo>
                  <a:cubicBezTo>
                    <a:pt x="5013" y="3703"/>
                    <a:pt x="5025" y="3787"/>
                    <a:pt x="5049" y="3858"/>
                  </a:cubicBezTo>
                  <a:lnTo>
                    <a:pt x="5049" y="3965"/>
                  </a:lnTo>
                  <a:cubicBezTo>
                    <a:pt x="5049" y="4025"/>
                    <a:pt x="5049" y="4084"/>
                    <a:pt x="5037" y="4144"/>
                  </a:cubicBezTo>
                  <a:cubicBezTo>
                    <a:pt x="5013" y="4192"/>
                    <a:pt x="5013" y="4251"/>
                    <a:pt x="4989" y="4299"/>
                  </a:cubicBezTo>
                  <a:cubicBezTo>
                    <a:pt x="4930" y="4430"/>
                    <a:pt x="4787" y="4537"/>
                    <a:pt x="4596" y="4608"/>
                  </a:cubicBezTo>
                  <a:cubicBezTo>
                    <a:pt x="4527" y="4631"/>
                    <a:pt x="4464" y="4642"/>
                    <a:pt x="4407" y="4642"/>
                  </a:cubicBezTo>
                  <a:cubicBezTo>
                    <a:pt x="4077" y="4642"/>
                    <a:pt x="3957" y="4280"/>
                    <a:pt x="3906" y="3823"/>
                  </a:cubicBezTo>
                  <a:cubicBezTo>
                    <a:pt x="3882" y="3715"/>
                    <a:pt x="3870" y="3596"/>
                    <a:pt x="3870" y="3477"/>
                  </a:cubicBezTo>
                  <a:lnTo>
                    <a:pt x="3870" y="3358"/>
                  </a:lnTo>
                  <a:cubicBezTo>
                    <a:pt x="3846" y="2834"/>
                    <a:pt x="3858" y="2287"/>
                    <a:pt x="3751" y="1941"/>
                  </a:cubicBezTo>
                  <a:cubicBezTo>
                    <a:pt x="3227" y="2001"/>
                    <a:pt x="2834" y="2049"/>
                    <a:pt x="2501" y="2060"/>
                  </a:cubicBezTo>
                  <a:cubicBezTo>
                    <a:pt x="2370" y="2084"/>
                    <a:pt x="2263" y="2084"/>
                    <a:pt x="2156" y="2084"/>
                  </a:cubicBezTo>
                  <a:cubicBezTo>
                    <a:pt x="2060" y="2084"/>
                    <a:pt x="1965" y="2084"/>
                    <a:pt x="1882" y="2096"/>
                  </a:cubicBezTo>
                  <a:cubicBezTo>
                    <a:pt x="1584" y="2096"/>
                    <a:pt x="1405" y="2060"/>
                    <a:pt x="1239" y="2037"/>
                  </a:cubicBezTo>
                  <a:cubicBezTo>
                    <a:pt x="1191" y="2025"/>
                    <a:pt x="1132" y="2025"/>
                    <a:pt x="1084" y="2001"/>
                  </a:cubicBezTo>
                  <a:lnTo>
                    <a:pt x="905" y="2001"/>
                  </a:lnTo>
                  <a:cubicBezTo>
                    <a:pt x="858" y="2001"/>
                    <a:pt x="834" y="2025"/>
                    <a:pt x="786" y="2037"/>
                  </a:cubicBezTo>
                  <a:cubicBezTo>
                    <a:pt x="774" y="2037"/>
                    <a:pt x="774" y="2037"/>
                    <a:pt x="763" y="2049"/>
                  </a:cubicBezTo>
                  <a:cubicBezTo>
                    <a:pt x="715" y="2060"/>
                    <a:pt x="691" y="2084"/>
                    <a:pt x="643" y="2108"/>
                  </a:cubicBezTo>
                  <a:cubicBezTo>
                    <a:pt x="643" y="2108"/>
                    <a:pt x="620" y="2108"/>
                    <a:pt x="620" y="2120"/>
                  </a:cubicBezTo>
                  <a:cubicBezTo>
                    <a:pt x="596" y="2156"/>
                    <a:pt x="548" y="2168"/>
                    <a:pt x="524" y="2203"/>
                  </a:cubicBezTo>
                  <a:lnTo>
                    <a:pt x="417" y="2299"/>
                  </a:lnTo>
                  <a:cubicBezTo>
                    <a:pt x="346" y="2394"/>
                    <a:pt x="298" y="2477"/>
                    <a:pt x="239" y="2596"/>
                  </a:cubicBezTo>
                  <a:cubicBezTo>
                    <a:pt x="155" y="2656"/>
                    <a:pt x="120" y="2775"/>
                    <a:pt x="155" y="2894"/>
                  </a:cubicBezTo>
                  <a:cubicBezTo>
                    <a:pt x="1" y="3572"/>
                    <a:pt x="155" y="4477"/>
                    <a:pt x="667" y="5216"/>
                  </a:cubicBezTo>
                  <a:cubicBezTo>
                    <a:pt x="822" y="5430"/>
                    <a:pt x="953" y="5668"/>
                    <a:pt x="1084" y="5918"/>
                  </a:cubicBezTo>
                  <a:cubicBezTo>
                    <a:pt x="1186" y="6114"/>
                    <a:pt x="1397" y="6228"/>
                    <a:pt x="1597" y="6228"/>
                  </a:cubicBezTo>
                  <a:cubicBezTo>
                    <a:pt x="1700" y="6228"/>
                    <a:pt x="1801" y="6197"/>
                    <a:pt x="1882" y="6132"/>
                  </a:cubicBezTo>
                  <a:cubicBezTo>
                    <a:pt x="2300" y="5785"/>
                    <a:pt x="2713" y="5469"/>
                    <a:pt x="3024" y="5469"/>
                  </a:cubicBezTo>
                  <a:cubicBezTo>
                    <a:pt x="3182" y="5469"/>
                    <a:pt x="3313" y="5551"/>
                    <a:pt x="3406" y="5751"/>
                  </a:cubicBezTo>
                  <a:cubicBezTo>
                    <a:pt x="3739" y="6454"/>
                    <a:pt x="2953" y="6728"/>
                    <a:pt x="1977" y="7168"/>
                  </a:cubicBezTo>
                  <a:cubicBezTo>
                    <a:pt x="1786" y="7263"/>
                    <a:pt x="1715" y="7454"/>
                    <a:pt x="1786" y="7656"/>
                  </a:cubicBezTo>
                  <a:cubicBezTo>
                    <a:pt x="1894" y="7942"/>
                    <a:pt x="2025" y="8299"/>
                    <a:pt x="2179" y="8668"/>
                  </a:cubicBezTo>
                  <a:lnTo>
                    <a:pt x="2179" y="8692"/>
                  </a:lnTo>
                  <a:cubicBezTo>
                    <a:pt x="2370" y="9180"/>
                    <a:pt x="2560" y="9716"/>
                    <a:pt x="2727" y="10145"/>
                  </a:cubicBezTo>
                  <a:cubicBezTo>
                    <a:pt x="2805" y="10364"/>
                    <a:pt x="3018" y="10496"/>
                    <a:pt x="3225" y="10496"/>
                  </a:cubicBezTo>
                  <a:cubicBezTo>
                    <a:pt x="3333" y="10496"/>
                    <a:pt x="3439" y="10460"/>
                    <a:pt x="3525" y="10383"/>
                  </a:cubicBezTo>
                  <a:cubicBezTo>
                    <a:pt x="3787" y="10157"/>
                    <a:pt x="4453" y="9942"/>
                    <a:pt x="4644" y="9799"/>
                  </a:cubicBezTo>
                  <a:cubicBezTo>
                    <a:pt x="5589" y="9158"/>
                    <a:pt x="6024" y="8868"/>
                    <a:pt x="6420" y="8868"/>
                  </a:cubicBezTo>
                  <a:cubicBezTo>
                    <a:pt x="6443" y="8868"/>
                    <a:pt x="6466" y="8869"/>
                    <a:pt x="6489" y="8871"/>
                  </a:cubicBezTo>
                  <a:cubicBezTo>
                    <a:pt x="7001" y="8895"/>
                    <a:pt x="7609" y="9847"/>
                    <a:pt x="5787" y="11216"/>
                  </a:cubicBezTo>
                  <a:cubicBezTo>
                    <a:pt x="4942" y="11847"/>
                    <a:pt x="4215" y="12097"/>
                    <a:pt x="3763" y="12383"/>
                  </a:cubicBezTo>
                  <a:cubicBezTo>
                    <a:pt x="3572" y="12502"/>
                    <a:pt x="3525" y="12740"/>
                    <a:pt x="3644" y="12943"/>
                  </a:cubicBezTo>
                  <a:cubicBezTo>
                    <a:pt x="4567" y="14519"/>
                    <a:pt x="4995" y="15103"/>
                    <a:pt x="5397" y="15103"/>
                  </a:cubicBezTo>
                  <a:cubicBezTo>
                    <a:pt x="6027" y="15103"/>
                    <a:pt x="6595" y="13670"/>
                    <a:pt x="8906" y="12383"/>
                  </a:cubicBezTo>
                  <a:cubicBezTo>
                    <a:pt x="9524" y="12036"/>
                    <a:pt x="10052" y="11892"/>
                    <a:pt x="10468" y="11892"/>
                  </a:cubicBezTo>
                  <a:cubicBezTo>
                    <a:pt x="11906" y="11892"/>
                    <a:pt x="12010" y="13603"/>
                    <a:pt x="9859" y="14526"/>
                  </a:cubicBezTo>
                  <a:cubicBezTo>
                    <a:pt x="8609" y="15062"/>
                    <a:pt x="7668" y="15062"/>
                    <a:pt x="6561" y="16467"/>
                  </a:cubicBezTo>
                  <a:cubicBezTo>
                    <a:pt x="6430" y="16634"/>
                    <a:pt x="6478" y="16884"/>
                    <a:pt x="6668" y="17038"/>
                  </a:cubicBezTo>
                  <a:cubicBezTo>
                    <a:pt x="7025" y="17336"/>
                    <a:pt x="7680" y="18098"/>
                    <a:pt x="8466" y="19134"/>
                  </a:cubicBezTo>
                  <a:cubicBezTo>
                    <a:pt x="8815" y="19590"/>
                    <a:pt x="9364" y="19837"/>
                    <a:pt x="9895" y="19837"/>
                  </a:cubicBezTo>
                  <a:cubicBezTo>
                    <a:pt x="10251" y="19837"/>
                    <a:pt x="10598" y="19725"/>
                    <a:pt x="10871" y="19491"/>
                  </a:cubicBezTo>
                  <a:cubicBezTo>
                    <a:pt x="12490" y="18094"/>
                    <a:pt x="14937" y="17186"/>
                    <a:pt x="16282" y="17186"/>
                  </a:cubicBezTo>
                  <a:cubicBezTo>
                    <a:pt x="16667" y="17186"/>
                    <a:pt x="16963" y="17260"/>
                    <a:pt x="17122" y="17419"/>
                  </a:cubicBezTo>
                  <a:cubicBezTo>
                    <a:pt x="19420" y="19741"/>
                    <a:pt x="11228" y="21610"/>
                    <a:pt x="12157" y="22932"/>
                  </a:cubicBezTo>
                  <a:cubicBezTo>
                    <a:pt x="12574" y="23492"/>
                    <a:pt x="15062" y="25813"/>
                    <a:pt x="17205" y="26468"/>
                  </a:cubicBezTo>
                  <a:cubicBezTo>
                    <a:pt x="17335" y="26508"/>
                    <a:pt x="17466" y="26528"/>
                    <a:pt x="17592" y="26528"/>
                  </a:cubicBezTo>
                  <a:cubicBezTo>
                    <a:pt x="18099" y="26528"/>
                    <a:pt x="18536" y="26219"/>
                    <a:pt x="18622" y="25742"/>
                  </a:cubicBezTo>
                  <a:cubicBezTo>
                    <a:pt x="18860" y="24444"/>
                    <a:pt x="18908" y="23885"/>
                    <a:pt x="19182" y="23253"/>
                  </a:cubicBezTo>
                  <a:cubicBezTo>
                    <a:pt x="19301" y="23099"/>
                    <a:pt x="19396" y="22920"/>
                    <a:pt x="19479" y="22742"/>
                  </a:cubicBezTo>
                  <a:cubicBezTo>
                    <a:pt x="20207" y="21601"/>
                    <a:pt x="20681" y="20983"/>
                    <a:pt x="20999" y="20983"/>
                  </a:cubicBezTo>
                  <a:cubicBezTo>
                    <a:pt x="21351" y="20983"/>
                    <a:pt x="21510" y="21743"/>
                    <a:pt x="21610" y="23396"/>
                  </a:cubicBezTo>
                  <a:cubicBezTo>
                    <a:pt x="21658" y="24254"/>
                    <a:pt x="21682" y="24956"/>
                    <a:pt x="21718" y="25539"/>
                  </a:cubicBezTo>
                  <a:cubicBezTo>
                    <a:pt x="21734" y="25928"/>
                    <a:pt x="22110" y="26202"/>
                    <a:pt x="22476" y="26202"/>
                  </a:cubicBezTo>
                  <a:cubicBezTo>
                    <a:pt x="22626" y="26202"/>
                    <a:pt x="22775" y="26156"/>
                    <a:pt x="22896" y="26051"/>
                  </a:cubicBezTo>
                  <a:cubicBezTo>
                    <a:pt x="23611" y="25456"/>
                    <a:pt x="24265" y="24706"/>
                    <a:pt x="24837" y="23730"/>
                  </a:cubicBezTo>
                  <a:cubicBezTo>
                    <a:pt x="26313" y="21289"/>
                    <a:pt x="24813" y="18491"/>
                    <a:pt x="23492" y="17169"/>
                  </a:cubicBezTo>
                  <a:cubicBezTo>
                    <a:pt x="23325" y="17003"/>
                    <a:pt x="23313" y="16800"/>
                    <a:pt x="23396" y="16646"/>
                  </a:cubicBezTo>
                  <a:cubicBezTo>
                    <a:pt x="23563" y="16646"/>
                    <a:pt x="23754" y="16646"/>
                    <a:pt x="23920" y="16634"/>
                  </a:cubicBezTo>
                  <a:cubicBezTo>
                    <a:pt x="26587" y="17884"/>
                    <a:pt x="29171" y="19015"/>
                    <a:pt x="31528" y="19967"/>
                  </a:cubicBezTo>
                  <a:lnTo>
                    <a:pt x="24158" y="16086"/>
                  </a:lnTo>
                  <a:cubicBezTo>
                    <a:pt x="23932" y="15967"/>
                    <a:pt x="23980" y="15669"/>
                    <a:pt x="24218" y="15657"/>
                  </a:cubicBezTo>
                  <a:cubicBezTo>
                    <a:pt x="26671" y="15443"/>
                    <a:pt x="30766" y="15062"/>
                    <a:pt x="31183" y="12121"/>
                  </a:cubicBezTo>
                  <a:lnTo>
                    <a:pt x="31183" y="12109"/>
                  </a:lnTo>
                  <a:lnTo>
                    <a:pt x="31231" y="11752"/>
                  </a:lnTo>
                  <a:lnTo>
                    <a:pt x="31231" y="11645"/>
                  </a:lnTo>
                  <a:cubicBezTo>
                    <a:pt x="31231" y="11538"/>
                    <a:pt x="31243" y="11454"/>
                    <a:pt x="31243" y="11347"/>
                  </a:cubicBezTo>
                  <a:cubicBezTo>
                    <a:pt x="31243" y="11216"/>
                    <a:pt x="31243" y="11073"/>
                    <a:pt x="31231" y="10919"/>
                  </a:cubicBezTo>
                  <a:cubicBezTo>
                    <a:pt x="31171" y="9978"/>
                    <a:pt x="31112" y="9097"/>
                    <a:pt x="31028" y="8311"/>
                  </a:cubicBezTo>
                  <a:cubicBezTo>
                    <a:pt x="31028" y="8275"/>
                    <a:pt x="31016" y="8240"/>
                    <a:pt x="31016" y="8192"/>
                  </a:cubicBezTo>
                  <a:cubicBezTo>
                    <a:pt x="30933" y="7859"/>
                    <a:pt x="30635" y="7585"/>
                    <a:pt x="30290" y="7490"/>
                  </a:cubicBezTo>
                  <a:cubicBezTo>
                    <a:pt x="30242" y="7478"/>
                    <a:pt x="30219" y="7478"/>
                    <a:pt x="30171" y="7466"/>
                  </a:cubicBezTo>
                  <a:cubicBezTo>
                    <a:pt x="30122" y="7461"/>
                    <a:pt x="30072" y="7458"/>
                    <a:pt x="30023" y="7458"/>
                  </a:cubicBezTo>
                  <a:cubicBezTo>
                    <a:pt x="29953" y="7458"/>
                    <a:pt x="29884" y="7464"/>
                    <a:pt x="29814" y="7478"/>
                  </a:cubicBezTo>
                  <a:cubicBezTo>
                    <a:pt x="29742" y="7490"/>
                    <a:pt x="29659" y="7525"/>
                    <a:pt x="29588" y="7549"/>
                  </a:cubicBezTo>
                  <a:cubicBezTo>
                    <a:pt x="29516" y="7597"/>
                    <a:pt x="29421" y="7644"/>
                    <a:pt x="29349" y="7692"/>
                  </a:cubicBezTo>
                  <a:cubicBezTo>
                    <a:pt x="29326" y="7704"/>
                    <a:pt x="29290" y="7728"/>
                    <a:pt x="29242" y="7752"/>
                  </a:cubicBezTo>
                  <a:cubicBezTo>
                    <a:pt x="29207" y="7775"/>
                    <a:pt x="29159" y="7787"/>
                    <a:pt x="29123" y="7823"/>
                  </a:cubicBezTo>
                  <a:cubicBezTo>
                    <a:pt x="29088" y="7847"/>
                    <a:pt x="29052" y="7871"/>
                    <a:pt x="29004" y="7894"/>
                  </a:cubicBezTo>
                  <a:cubicBezTo>
                    <a:pt x="28980" y="7906"/>
                    <a:pt x="28945" y="7942"/>
                    <a:pt x="28909" y="7954"/>
                  </a:cubicBezTo>
                  <a:cubicBezTo>
                    <a:pt x="28861" y="7990"/>
                    <a:pt x="28814" y="8014"/>
                    <a:pt x="28754" y="8061"/>
                  </a:cubicBezTo>
                  <a:cubicBezTo>
                    <a:pt x="28742" y="8073"/>
                    <a:pt x="28707" y="8085"/>
                    <a:pt x="28695" y="8109"/>
                  </a:cubicBezTo>
                  <a:cubicBezTo>
                    <a:pt x="28647" y="8133"/>
                    <a:pt x="28587" y="8180"/>
                    <a:pt x="28552" y="8204"/>
                  </a:cubicBezTo>
                  <a:cubicBezTo>
                    <a:pt x="28528" y="8228"/>
                    <a:pt x="28516" y="8228"/>
                    <a:pt x="28504" y="8240"/>
                  </a:cubicBezTo>
                  <a:cubicBezTo>
                    <a:pt x="28445" y="8287"/>
                    <a:pt x="28397" y="8311"/>
                    <a:pt x="28349" y="8359"/>
                  </a:cubicBezTo>
                  <a:cubicBezTo>
                    <a:pt x="28337" y="8359"/>
                    <a:pt x="28337" y="8371"/>
                    <a:pt x="28326" y="8371"/>
                  </a:cubicBezTo>
                  <a:cubicBezTo>
                    <a:pt x="28278" y="8418"/>
                    <a:pt x="28218" y="8442"/>
                    <a:pt x="28171" y="8490"/>
                  </a:cubicBezTo>
                  <a:lnTo>
                    <a:pt x="28159" y="8502"/>
                  </a:lnTo>
                  <a:cubicBezTo>
                    <a:pt x="28099" y="8549"/>
                    <a:pt x="28052" y="8597"/>
                    <a:pt x="27992" y="8645"/>
                  </a:cubicBezTo>
                  <a:cubicBezTo>
                    <a:pt x="27144" y="9367"/>
                    <a:pt x="26627" y="10022"/>
                    <a:pt x="26121" y="10022"/>
                  </a:cubicBezTo>
                  <a:cubicBezTo>
                    <a:pt x="25860" y="10022"/>
                    <a:pt x="25601" y="9848"/>
                    <a:pt x="25301" y="9418"/>
                  </a:cubicBezTo>
                  <a:cubicBezTo>
                    <a:pt x="24658" y="8502"/>
                    <a:pt x="25420" y="7930"/>
                    <a:pt x="26706" y="7192"/>
                  </a:cubicBezTo>
                  <a:cubicBezTo>
                    <a:pt x="26897" y="7097"/>
                    <a:pt x="27099" y="6978"/>
                    <a:pt x="27313" y="6859"/>
                  </a:cubicBezTo>
                  <a:lnTo>
                    <a:pt x="27623" y="6680"/>
                  </a:lnTo>
                  <a:lnTo>
                    <a:pt x="27718" y="6632"/>
                  </a:lnTo>
                  <a:cubicBezTo>
                    <a:pt x="27873" y="6537"/>
                    <a:pt x="28040" y="6442"/>
                    <a:pt x="28218" y="6347"/>
                  </a:cubicBezTo>
                  <a:cubicBezTo>
                    <a:pt x="28230" y="6335"/>
                    <a:pt x="28254" y="6335"/>
                    <a:pt x="28266" y="6323"/>
                  </a:cubicBezTo>
                  <a:cubicBezTo>
                    <a:pt x="28445" y="6216"/>
                    <a:pt x="28623" y="6109"/>
                    <a:pt x="28814" y="5989"/>
                  </a:cubicBezTo>
                  <a:cubicBezTo>
                    <a:pt x="28861" y="5966"/>
                    <a:pt x="28909" y="5930"/>
                    <a:pt x="28945" y="5882"/>
                  </a:cubicBezTo>
                  <a:cubicBezTo>
                    <a:pt x="29040" y="5811"/>
                    <a:pt x="29099" y="5728"/>
                    <a:pt x="29147" y="5632"/>
                  </a:cubicBezTo>
                  <a:cubicBezTo>
                    <a:pt x="29171" y="5585"/>
                    <a:pt x="29183" y="5549"/>
                    <a:pt x="29207" y="5489"/>
                  </a:cubicBezTo>
                  <a:cubicBezTo>
                    <a:pt x="29266" y="5275"/>
                    <a:pt x="29266" y="5049"/>
                    <a:pt x="29183" y="4835"/>
                  </a:cubicBezTo>
                  <a:cubicBezTo>
                    <a:pt x="28933" y="4144"/>
                    <a:pt x="28647" y="3644"/>
                    <a:pt x="28254" y="3239"/>
                  </a:cubicBezTo>
                  <a:cubicBezTo>
                    <a:pt x="28135" y="3120"/>
                    <a:pt x="28016" y="3013"/>
                    <a:pt x="27897" y="2930"/>
                  </a:cubicBezTo>
                  <a:cubicBezTo>
                    <a:pt x="27837" y="2882"/>
                    <a:pt x="27754" y="2834"/>
                    <a:pt x="27694" y="2787"/>
                  </a:cubicBezTo>
                  <a:cubicBezTo>
                    <a:pt x="27313" y="2513"/>
                    <a:pt x="26802" y="2322"/>
                    <a:pt x="26182" y="2168"/>
                  </a:cubicBezTo>
                  <a:cubicBezTo>
                    <a:pt x="25099" y="1899"/>
                    <a:pt x="24552" y="1765"/>
                    <a:pt x="24247" y="1765"/>
                  </a:cubicBezTo>
                  <a:cubicBezTo>
                    <a:pt x="24200" y="1765"/>
                    <a:pt x="24159" y="1768"/>
                    <a:pt x="24123" y="1775"/>
                  </a:cubicBezTo>
                  <a:cubicBezTo>
                    <a:pt x="24099" y="1798"/>
                    <a:pt x="24063" y="1798"/>
                    <a:pt x="24039" y="1810"/>
                  </a:cubicBezTo>
                  <a:cubicBezTo>
                    <a:pt x="23992" y="1822"/>
                    <a:pt x="23968" y="1858"/>
                    <a:pt x="23944" y="1906"/>
                  </a:cubicBezTo>
                  <a:cubicBezTo>
                    <a:pt x="23920" y="1929"/>
                    <a:pt x="23908" y="1977"/>
                    <a:pt x="23873" y="2037"/>
                  </a:cubicBezTo>
                  <a:cubicBezTo>
                    <a:pt x="23861" y="2060"/>
                    <a:pt x="23849" y="2108"/>
                    <a:pt x="23825" y="2156"/>
                  </a:cubicBezTo>
                  <a:cubicBezTo>
                    <a:pt x="23777" y="2275"/>
                    <a:pt x="23742" y="2430"/>
                    <a:pt x="23682" y="2632"/>
                  </a:cubicBezTo>
                  <a:cubicBezTo>
                    <a:pt x="23670" y="2691"/>
                    <a:pt x="23634" y="2751"/>
                    <a:pt x="23611" y="2810"/>
                  </a:cubicBezTo>
                  <a:cubicBezTo>
                    <a:pt x="23611" y="2822"/>
                    <a:pt x="23587" y="2834"/>
                    <a:pt x="23587" y="2858"/>
                  </a:cubicBezTo>
                  <a:cubicBezTo>
                    <a:pt x="23563" y="2918"/>
                    <a:pt x="23527" y="2989"/>
                    <a:pt x="23503" y="3049"/>
                  </a:cubicBezTo>
                  <a:cubicBezTo>
                    <a:pt x="23468" y="3120"/>
                    <a:pt x="23444" y="3191"/>
                    <a:pt x="23396" y="3263"/>
                  </a:cubicBezTo>
                  <a:cubicBezTo>
                    <a:pt x="23384" y="3287"/>
                    <a:pt x="23384" y="3299"/>
                    <a:pt x="23373" y="3322"/>
                  </a:cubicBezTo>
                  <a:cubicBezTo>
                    <a:pt x="23337" y="3406"/>
                    <a:pt x="23289" y="3477"/>
                    <a:pt x="23253" y="3561"/>
                  </a:cubicBezTo>
                  <a:cubicBezTo>
                    <a:pt x="23206" y="3656"/>
                    <a:pt x="23158" y="3727"/>
                    <a:pt x="23111" y="3823"/>
                  </a:cubicBezTo>
                  <a:cubicBezTo>
                    <a:pt x="23099" y="3834"/>
                    <a:pt x="23099" y="3846"/>
                    <a:pt x="23087" y="3882"/>
                  </a:cubicBezTo>
                  <a:cubicBezTo>
                    <a:pt x="22992" y="4061"/>
                    <a:pt x="22896" y="4239"/>
                    <a:pt x="22801" y="4418"/>
                  </a:cubicBezTo>
                  <a:cubicBezTo>
                    <a:pt x="22789" y="4430"/>
                    <a:pt x="22789" y="4442"/>
                    <a:pt x="22777" y="4477"/>
                  </a:cubicBezTo>
                  <a:cubicBezTo>
                    <a:pt x="22730" y="4561"/>
                    <a:pt x="22670" y="4656"/>
                    <a:pt x="22622" y="4739"/>
                  </a:cubicBezTo>
                  <a:cubicBezTo>
                    <a:pt x="21906" y="5987"/>
                    <a:pt x="21012" y="7216"/>
                    <a:pt x="20498" y="7216"/>
                  </a:cubicBezTo>
                  <a:cubicBezTo>
                    <a:pt x="20449" y="7216"/>
                    <a:pt x="20402" y="7204"/>
                    <a:pt x="20360" y="7180"/>
                  </a:cubicBezTo>
                  <a:cubicBezTo>
                    <a:pt x="19324" y="6597"/>
                    <a:pt x="19217" y="5585"/>
                    <a:pt x="19586" y="4477"/>
                  </a:cubicBezTo>
                  <a:cubicBezTo>
                    <a:pt x="19741" y="4013"/>
                    <a:pt x="19979" y="3537"/>
                    <a:pt x="20241" y="3072"/>
                  </a:cubicBezTo>
                  <a:cubicBezTo>
                    <a:pt x="20301" y="2953"/>
                    <a:pt x="20372" y="2846"/>
                    <a:pt x="20455" y="2727"/>
                  </a:cubicBezTo>
                  <a:cubicBezTo>
                    <a:pt x="20455" y="2715"/>
                    <a:pt x="20467" y="2715"/>
                    <a:pt x="20467" y="2703"/>
                  </a:cubicBezTo>
                  <a:cubicBezTo>
                    <a:pt x="20539" y="2596"/>
                    <a:pt x="20598" y="2489"/>
                    <a:pt x="20670" y="2394"/>
                  </a:cubicBezTo>
                  <a:cubicBezTo>
                    <a:pt x="20694" y="2370"/>
                    <a:pt x="20694" y="2358"/>
                    <a:pt x="20706" y="2346"/>
                  </a:cubicBezTo>
                  <a:lnTo>
                    <a:pt x="20932" y="2037"/>
                  </a:lnTo>
                  <a:cubicBezTo>
                    <a:pt x="20944" y="2013"/>
                    <a:pt x="20944" y="2001"/>
                    <a:pt x="20956" y="1989"/>
                  </a:cubicBezTo>
                  <a:cubicBezTo>
                    <a:pt x="21027" y="1882"/>
                    <a:pt x="21110" y="1775"/>
                    <a:pt x="21194" y="1679"/>
                  </a:cubicBezTo>
                  <a:cubicBezTo>
                    <a:pt x="21491" y="1298"/>
                    <a:pt x="21206" y="989"/>
                    <a:pt x="20634" y="739"/>
                  </a:cubicBezTo>
                  <a:cubicBezTo>
                    <a:pt x="20051" y="489"/>
                    <a:pt x="19158" y="310"/>
                    <a:pt x="18229" y="179"/>
                  </a:cubicBezTo>
                  <a:cubicBezTo>
                    <a:pt x="17927" y="133"/>
                    <a:pt x="17063" y="0"/>
                    <a:pt x="163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3871320" y="3163753"/>
              <a:ext cx="802993" cy="1182750"/>
            </a:xfrm>
            <a:custGeom>
              <a:avLst/>
              <a:gdLst/>
              <a:ahLst/>
              <a:cxnLst/>
              <a:rect l="l" t="t" r="r" b="b"/>
              <a:pathLst>
                <a:path w="27778" h="40915" extrusionOk="0">
                  <a:moveTo>
                    <a:pt x="929" y="1"/>
                  </a:moveTo>
                  <a:cubicBezTo>
                    <a:pt x="929" y="1"/>
                    <a:pt x="0" y="1954"/>
                    <a:pt x="2893" y="15098"/>
                  </a:cubicBezTo>
                  <a:cubicBezTo>
                    <a:pt x="5894" y="28016"/>
                    <a:pt x="17812" y="36910"/>
                    <a:pt x="23467" y="40494"/>
                  </a:cubicBezTo>
                  <a:cubicBezTo>
                    <a:pt x="23924" y="40783"/>
                    <a:pt x="24419" y="40914"/>
                    <a:pt x="24902" y="40914"/>
                  </a:cubicBezTo>
                  <a:cubicBezTo>
                    <a:pt x="26269" y="40914"/>
                    <a:pt x="27540" y="39858"/>
                    <a:pt x="27575" y="38327"/>
                  </a:cubicBezTo>
                  <a:cubicBezTo>
                    <a:pt x="27778" y="30838"/>
                    <a:pt x="21503" y="17717"/>
                    <a:pt x="15466" y="11228"/>
                  </a:cubicBezTo>
                  <a:cubicBezTo>
                    <a:pt x="8144" y="3347"/>
                    <a:pt x="929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3898494" y="3164100"/>
              <a:ext cx="723497" cy="1174367"/>
            </a:xfrm>
            <a:custGeom>
              <a:avLst/>
              <a:gdLst/>
              <a:ahLst/>
              <a:cxnLst/>
              <a:rect l="l" t="t" r="r" b="b"/>
              <a:pathLst>
                <a:path w="25028" h="40625" extrusionOk="0">
                  <a:moveTo>
                    <a:pt x="1" y="1"/>
                  </a:moveTo>
                  <a:cubicBezTo>
                    <a:pt x="1" y="1"/>
                    <a:pt x="370" y="644"/>
                    <a:pt x="1037" y="1763"/>
                  </a:cubicBezTo>
                  <a:cubicBezTo>
                    <a:pt x="1382" y="2322"/>
                    <a:pt x="1787" y="3001"/>
                    <a:pt x="2251" y="3787"/>
                  </a:cubicBezTo>
                  <a:cubicBezTo>
                    <a:pt x="2704" y="4561"/>
                    <a:pt x="3227" y="5454"/>
                    <a:pt x="3811" y="6406"/>
                  </a:cubicBezTo>
                  <a:cubicBezTo>
                    <a:pt x="4394" y="7359"/>
                    <a:pt x="5013" y="8394"/>
                    <a:pt x="5668" y="9502"/>
                  </a:cubicBezTo>
                  <a:cubicBezTo>
                    <a:pt x="6323" y="10597"/>
                    <a:pt x="7026" y="11764"/>
                    <a:pt x="7752" y="12955"/>
                  </a:cubicBezTo>
                  <a:cubicBezTo>
                    <a:pt x="8478" y="14145"/>
                    <a:pt x="9240" y="15383"/>
                    <a:pt x="10002" y="16634"/>
                  </a:cubicBezTo>
                  <a:cubicBezTo>
                    <a:pt x="10752" y="17884"/>
                    <a:pt x="11550" y="19158"/>
                    <a:pt x="12324" y="20420"/>
                  </a:cubicBezTo>
                  <a:cubicBezTo>
                    <a:pt x="13098" y="21694"/>
                    <a:pt x="13884" y="22956"/>
                    <a:pt x="14657" y="24206"/>
                  </a:cubicBezTo>
                  <a:cubicBezTo>
                    <a:pt x="15431" y="25456"/>
                    <a:pt x="16193" y="26670"/>
                    <a:pt x="16932" y="27861"/>
                  </a:cubicBezTo>
                  <a:cubicBezTo>
                    <a:pt x="18420" y="30242"/>
                    <a:pt x="19825" y="32445"/>
                    <a:pt x="21015" y="34338"/>
                  </a:cubicBezTo>
                  <a:cubicBezTo>
                    <a:pt x="21611" y="35291"/>
                    <a:pt x="22158" y="36160"/>
                    <a:pt x="22647" y="36910"/>
                  </a:cubicBezTo>
                  <a:cubicBezTo>
                    <a:pt x="23147" y="37672"/>
                    <a:pt x="23551" y="38339"/>
                    <a:pt x="23909" y="38886"/>
                  </a:cubicBezTo>
                  <a:cubicBezTo>
                    <a:pt x="24635" y="39994"/>
                    <a:pt x="25028" y="40625"/>
                    <a:pt x="25028" y="40625"/>
                  </a:cubicBezTo>
                  <a:cubicBezTo>
                    <a:pt x="25028" y="40625"/>
                    <a:pt x="24647" y="39982"/>
                    <a:pt x="23992" y="38851"/>
                  </a:cubicBezTo>
                  <a:cubicBezTo>
                    <a:pt x="23647" y="38279"/>
                    <a:pt x="23242" y="37612"/>
                    <a:pt x="22789" y="36826"/>
                  </a:cubicBezTo>
                  <a:cubicBezTo>
                    <a:pt x="22325" y="36053"/>
                    <a:pt x="21801" y="35160"/>
                    <a:pt x="21218" y="34207"/>
                  </a:cubicBezTo>
                  <a:cubicBezTo>
                    <a:pt x="20063" y="32290"/>
                    <a:pt x="18741" y="30052"/>
                    <a:pt x="17277" y="27659"/>
                  </a:cubicBezTo>
                  <a:cubicBezTo>
                    <a:pt x="16551" y="26468"/>
                    <a:pt x="15789" y="25230"/>
                    <a:pt x="15027" y="23980"/>
                  </a:cubicBezTo>
                  <a:cubicBezTo>
                    <a:pt x="14276" y="22730"/>
                    <a:pt x="13479" y="21444"/>
                    <a:pt x="12705" y="20182"/>
                  </a:cubicBezTo>
                  <a:cubicBezTo>
                    <a:pt x="11931" y="18920"/>
                    <a:pt x="11145" y="17657"/>
                    <a:pt x="10371" y="16407"/>
                  </a:cubicBezTo>
                  <a:cubicBezTo>
                    <a:pt x="9597" y="15157"/>
                    <a:pt x="8835" y="13931"/>
                    <a:pt x="8097" y="12740"/>
                  </a:cubicBezTo>
                  <a:cubicBezTo>
                    <a:pt x="7371" y="11561"/>
                    <a:pt x="6633" y="10418"/>
                    <a:pt x="5954" y="9335"/>
                  </a:cubicBezTo>
                  <a:cubicBezTo>
                    <a:pt x="5263" y="8252"/>
                    <a:pt x="4609" y="7240"/>
                    <a:pt x="4013" y="6287"/>
                  </a:cubicBezTo>
                  <a:cubicBezTo>
                    <a:pt x="3418" y="5335"/>
                    <a:pt x="2870" y="4465"/>
                    <a:pt x="2382" y="3715"/>
                  </a:cubicBezTo>
                  <a:cubicBezTo>
                    <a:pt x="1882" y="2953"/>
                    <a:pt x="1477" y="2287"/>
                    <a:pt x="1120" y="1727"/>
                  </a:cubicBezTo>
                  <a:cubicBezTo>
                    <a:pt x="394" y="63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3972153" y="3542018"/>
              <a:ext cx="176249" cy="38245"/>
            </a:xfrm>
            <a:custGeom>
              <a:avLst/>
              <a:gdLst/>
              <a:ahLst/>
              <a:cxnLst/>
              <a:rect l="l" t="t" r="r" b="b"/>
              <a:pathLst>
                <a:path w="6097" h="1323" extrusionOk="0">
                  <a:moveTo>
                    <a:pt x="1" y="1"/>
                  </a:moveTo>
                  <a:cubicBezTo>
                    <a:pt x="1" y="1"/>
                    <a:pt x="370" y="120"/>
                    <a:pt x="953" y="274"/>
                  </a:cubicBezTo>
                  <a:cubicBezTo>
                    <a:pt x="1227" y="370"/>
                    <a:pt x="1561" y="441"/>
                    <a:pt x="1918" y="536"/>
                  </a:cubicBezTo>
                  <a:cubicBezTo>
                    <a:pt x="2275" y="620"/>
                    <a:pt x="2644" y="703"/>
                    <a:pt x="3037" y="786"/>
                  </a:cubicBezTo>
                  <a:cubicBezTo>
                    <a:pt x="3215" y="834"/>
                    <a:pt x="3406" y="858"/>
                    <a:pt x="3596" y="905"/>
                  </a:cubicBezTo>
                  <a:cubicBezTo>
                    <a:pt x="3775" y="941"/>
                    <a:pt x="3966" y="977"/>
                    <a:pt x="4144" y="1013"/>
                  </a:cubicBezTo>
                  <a:cubicBezTo>
                    <a:pt x="4501" y="1084"/>
                    <a:pt x="4847" y="1144"/>
                    <a:pt x="5132" y="1191"/>
                  </a:cubicBezTo>
                  <a:cubicBezTo>
                    <a:pt x="5716" y="1275"/>
                    <a:pt x="6097" y="1322"/>
                    <a:pt x="6097" y="1322"/>
                  </a:cubicBezTo>
                  <a:cubicBezTo>
                    <a:pt x="6097" y="1322"/>
                    <a:pt x="5728" y="1203"/>
                    <a:pt x="5156" y="1060"/>
                  </a:cubicBezTo>
                  <a:cubicBezTo>
                    <a:pt x="4870" y="965"/>
                    <a:pt x="4549" y="894"/>
                    <a:pt x="4192" y="798"/>
                  </a:cubicBezTo>
                  <a:cubicBezTo>
                    <a:pt x="4013" y="763"/>
                    <a:pt x="3835" y="715"/>
                    <a:pt x="3644" y="667"/>
                  </a:cubicBezTo>
                  <a:cubicBezTo>
                    <a:pt x="3466" y="620"/>
                    <a:pt x="3275" y="584"/>
                    <a:pt x="3073" y="536"/>
                  </a:cubicBezTo>
                  <a:cubicBezTo>
                    <a:pt x="2692" y="465"/>
                    <a:pt x="2299" y="382"/>
                    <a:pt x="1942" y="310"/>
                  </a:cubicBezTo>
                  <a:cubicBezTo>
                    <a:pt x="1584" y="239"/>
                    <a:pt x="1251" y="179"/>
                    <a:pt x="965" y="132"/>
                  </a:cubicBezTo>
                  <a:cubicBezTo>
                    <a:pt x="382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4103310" y="3756806"/>
              <a:ext cx="176249" cy="38216"/>
            </a:xfrm>
            <a:custGeom>
              <a:avLst/>
              <a:gdLst/>
              <a:ahLst/>
              <a:cxnLst/>
              <a:rect l="l" t="t" r="r" b="b"/>
              <a:pathLst>
                <a:path w="6097" h="1322" extrusionOk="0">
                  <a:moveTo>
                    <a:pt x="0" y="0"/>
                  </a:moveTo>
                  <a:cubicBezTo>
                    <a:pt x="0" y="0"/>
                    <a:pt x="369" y="131"/>
                    <a:pt x="953" y="274"/>
                  </a:cubicBezTo>
                  <a:cubicBezTo>
                    <a:pt x="1238" y="369"/>
                    <a:pt x="1560" y="441"/>
                    <a:pt x="1917" y="524"/>
                  </a:cubicBezTo>
                  <a:cubicBezTo>
                    <a:pt x="2274" y="619"/>
                    <a:pt x="2643" y="691"/>
                    <a:pt x="3036" y="786"/>
                  </a:cubicBezTo>
                  <a:cubicBezTo>
                    <a:pt x="3215" y="822"/>
                    <a:pt x="3405" y="857"/>
                    <a:pt x="3596" y="905"/>
                  </a:cubicBezTo>
                  <a:cubicBezTo>
                    <a:pt x="3774" y="929"/>
                    <a:pt x="3977" y="976"/>
                    <a:pt x="4155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5" y="1048"/>
                  </a:cubicBezTo>
                  <a:cubicBezTo>
                    <a:pt x="4882" y="964"/>
                    <a:pt x="4548" y="893"/>
                    <a:pt x="4191" y="798"/>
                  </a:cubicBezTo>
                  <a:cubicBezTo>
                    <a:pt x="4012" y="750"/>
                    <a:pt x="3834" y="714"/>
                    <a:pt x="3643" y="667"/>
                  </a:cubicBezTo>
                  <a:cubicBezTo>
                    <a:pt x="3465" y="619"/>
                    <a:pt x="3274" y="572"/>
                    <a:pt x="3072" y="536"/>
                  </a:cubicBezTo>
                  <a:cubicBezTo>
                    <a:pt x="2691" y="452"/>
                    <a:pt x="2310" y="381"/>
                    <a:pt x="1941" y="310"/>
                  </a:cubicBezTo>
                  <a:cubicBezTo>
                    <a:pt x="1584" y="238"/>
                    <a:pt x="1250" y="179"/>
                    <a:pt x="964" y="131"/>
                  </a:cubicBezTo>
                  <a:cubicBezTo>
                    <a:pt x="381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4234091" y="3971913"/>
              <a:ext cx="176249" cy="38245"/>
            </a:xfrm>
            <a:custGeom>
              <a:avLst/>
              <a:gdLst/>
              <a:ahLst/>
              <a:cxnLst/>
              <a:rect l="l" t="t" r="r" b="b"/>
              <a:pathLst>
                <a:path w="6097" h="1323" extrusionOk="0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370" y="120"/>
                    <a:pt x="953" y="274"/>
                  </a:cubicBezTo>
                  <a:cubicBezTo>
                    <a:pt x="1239" y="370"/>
                    <a:pt x="1560" y="441"/>
                    <a:pt x="1917" y="524"/>
                  </a:cubicBezTo>
                  <a:cubicBezTo>
                    <a:pt x="2275" y="620"/>
                    <a:pt x="2644" y="691"/>
                    <a:pt x="3037" y="786"/>
                  </a:cubicBezTo>
                  <a:cubicBezTo>
                    <a:pt x="3215" y="822"/>
                    <a:pt x="3406" y="858"/>
                    <a:pt x="3596" y="905"/>
                  </a:cubicBezTo>
                  <a:cubicBezTo>
                    <a:pt x="3775" y="929"/>
                    <a:pt x="3977" y="977"/>
                    <a:pt x="4156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6" y="1048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51"/>
                    <a:pt x="3834" y="715"/>
                    <a:pt x="3644" y="667"/>
                  </a:cubicBezTo>
                  <a:cubicBezTo>
                    <a:pt x="3465" y="620"/>
                    <a:pt x="3275" y="572"/>
                    <a:pt x="3072" y="536"/>
                  </a:cubicBezTo>
                  <a:cubicBezTo>
                    <a:pt x="2691" y="453"/>
                    <a:pt x="2310" y="381"/>
                    <a:pt x="1953" y="310"/>
                  </a:cubicBezTo>
                  <a:cubicBezTo>
                    <a:pt x="1584" y="239"/>
                    <a:pt x="1251" y="179"/>
                    <a:pt x="965" y="131"/>
                  </a:cubicBezTo>
                  <a:cubicBezTo>
                    <a:pt x="382" y="36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4154593" y="3402275"/>
              <a:ext cx="46830" cy="174861"/>
            </a:xfrm>
            <a:custGeom>
              <a:avLst/>
              <a:gdLst/>
              <a:ahLst/>
              <a:cxnLst/>
              <a:rect l="l" t="t" r="r" b="b"/>
              <a:pathLst>
                <a:path w="1620" h="6049" extrusionOk="0">
                  <a:moveTo>
                    <a:pt x="1619" y="1"/>
                  </a:moveTo>
                  <a:lnTo>
                    <a:pt x="1619" y="1"/>
                  </a:lnTo>
                  <a:cubicBezTo>
                    <a:pt x="1619" y="1"/>
                    <a:pt x="1465" y="370"/>
                    <a:pt x="1310" y="929"/>
                  </a:cubicBezTo>
                  <a:cubicBezTo>
                    <a:pt x="1215" y="1203"/>
                    <a:pt x="1107" y="1525"/>
                    <a:pt x="1012" y="1882"/>
                  </a:cubicBezTo>
                  <a:cubicBezTo>
                    <a:pt x="905" y="2227"/>
                    <a:pt x="798" y="2620"/>
                    <a:pt x="691" y="2989"/>
                  </a:cubicBezTo>
                  <a:cubicBezTo>
                    <a:pt x="655" y="3180"/>
                    <a:pt x="595" y="3358"/>
                    <a:pt x="548" y="3549"/>
                  </a:cubicBezTo>
                  <a:cubicBezTo>
                    <a:pt x="500" y="3751"/>
                    <a:pt x="453" y="3930"/>
                    <a:pt x="417" y="4108"/>
                  </a:cubicBezTo>
                  <a:cubicBezTo>
                    <a:pt x="322" y="4465"/>
                    <a:pt x="250" y="4799"/>
                    <a:pt x="191" y="5085"/>
                  </a:cubicBezTo>
                  <a:cubicBezTo>
                    <a:pt x="60" y="5668"/>
                    <a:pt x="0" y="6049"/>
                    <a:pt x="0" y="6049"/>
                  </a:cubicBezTo>
                  <a:cubicBezTo>
                    <a:pt x="0" y="6049"/>
                    <a:pt x="131" y="5692"/>
                    <a:pt x="310" y="5132"/>
                  </a:cubicBezTo>
                  <a:cubicBezTo>
                    <a:pt x="393" y="4858"/>
                    <a:pt x="500" y="4537"/>
                    <a:pt x="607" y="4180"/>
                  </a:cubicBezTo>
                  <a:cubicBezTo>
                    <a:pt x="667" y="4001"/>
                    <a:pt x="726" y="3811"/>
                    <a:pt x="762" y="3632"/>
                  </a:cubicBezTo>
                  <a:cubicBezTo>
                    <a:pt x="810" y="3430"/>
                    <a:pt x="869" y="3251"/>
                    <a:pt x="917" y="3061"/>
                  </a:cubicBezTo>
                  <a:cubicBezTo>
                    <a:pt x="1024" y="2680"/>
                    <a:pt x="1107" y="2299"/>
                    <a:pt x="1203" y="1941"/>
                  </a:cubicBezTo>
                  <a:cubicBezTo>
                    <a:pt x="1286" y="1584"/>
                    <a:pt x="1357" y="1251"/>
                    <a:pt x="1429" y="965"/>
                  </a:cubicBezTo>
                  <a:cubicBezTo>
                    <a:pt x="1560" y="382"/>
                    <a:pt x="1619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4285374" y="3616717"/>
              <a:ext cx="46830" cy="175208"/>
            </a:xfrm>
            <a:custGeom>
              <a:avLst/>
              <a:gdLst/>
              <a:ahLst/>
              <a:cxnLst/>
              <a:rect l="l" t="t" r="r" b="b"/>
              <a:pathLst>
                <a:path w="1620" h="6061" extrusionOk="0">
                  <a:moveTo>
                    <a:pt x="1620" y="0"/>
                  </a:moveTo>
                  <a:lnTo>
                    <a:pt x="1620" y="0"/>
                  </a:lnTo>
                  <a:cubicBezTo>
                    <a:pt x="1620" y="1"/>
                    <a:pt x="1489" y="381"/>
                    <a:pt x="1310" y="941"/>
                  </a:cubicBezTo>
                  <a:cubicBezTo>
                    <a:pt x="1215" y="1215"/>
                    <a:pt x="1108" y="1536"/>
                    <a:pt x="1013" y="1893"/>
                  </a:cubicBezTo>
                  <a:cubicBezTo>
                    <a:pt x="905" y="2239"/>
                    <a:pt x="798" y="2620"/>
                    <a:pt x="691" y="3001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1" y="3751"/>
                    <a:pt x="453" y="3929"/>
                    <a:pt x="417" y="4108"/>
                  </a:cubicBezTo>
                  <a:cubicBezTo>
                    <a:pt x="322" y="4465"/>
                    <a:pt x="251" y="4810"/>
                    <a:pt x="191" y="5096"/>
                  </a:cubicBezTo>
                  <a:cubicBezTo>
                    <a:pt x="60" y="5679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44"/>
                  </a:cubicBezTo>
                  <a:cubicBezTo>
                    <a:pt x="393" y="4870"/>
                    <a:pt x="501" y="4548"/>
                    <a:pt x="608" y="4191"/>
                  </a:cubicBezTo>
                  <a:cubicBezTo>
                    <a:pt x="667" y="4013"/>
                    <a:pt x="727" y="3810"/>
                    <a:pt x="774" y="3632"/>
                  </a:cubicBezTo>
                  <a:cubicBezTo>
                    <a:pt x="810" y="3441"/>
                    <a:pt x="870" y="3263"/>
                    <a:pt x="917" y="3072"/>
                  </a:cubicBezTo>
                  <a:cubicBezTo>
                    <a:pt x="1024" y="2679"/>
                    <a:pt x="1108" y="2310"/>
                    <a:pt x="1203" y="1953"/>
                  </a:cubicBezTo>
                  <a:cubicBezTo>
                    <a:pt x="1286" y="1596"/>
                    <a:pt x="1370" y="1250"/>
                    <a:pt x="1429" y="977"/>
                  </a:cubicBezTo>
                  <a:cubicBezTo>
                    <a:pt x="1560" y="393"/>
                    <a:pt x="1620" y="1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4416502" y="3831823"/>
              <a:ext cx="46830" cy="175208"/>
            </a:xfrm>
            <a:custGeom>
              <a:avLst/>
              <a:gdLst/>
              <a:ahLst/>
              <a:cxnLst/>
              <a:rect l="l" t="t" r="r" b="b"/>
              <a:pathLst>
                <a:path w="1620" h="6061" extrusionOk="0">
                  <a:moveTo>
                    <a:pt x="1620" y="1"/>
                  </a:moveTo>
                  <a:cubicBezTo>
                    <a:pt x="1620" y="1"/>
                    <a:pt x="1489" y="358"/>
                    <a:pt x="1310" y="941"/>
                  </a:cubicBezTo>
                  <a:cubicBezTo>
                    <a:pt x="1215" y="1215"/>
                    <a:pt x="1120" y="1537"/>
                    <a:pt x="1013" y="1894"/>
                  </a:cubicBezTo>
                  <a:cubicBezTo>
                    <a:pt x="906" y="2239"/>
                    <a:pt x="798" y="2620"/>
                    <a:pt x="703" y="3001"/>
                  </a:cubicBezTo>
                  <a:cubicBezTo>
                    <a:pt x="656" y="3191"/>
                    <a:pt x="596" y="3370"/>
                    <a:pt x="548" y="3561"/>
                  </a:cubicBezTo>
                  <a:cubicBezTo>
                    <a:pt x="501" y="3751"/>
                    <a:pt x="465" y="3930"/>
                    <a:pt x="417" y="4108"/>
                  </a:cubicBezTo>
                  <a:cubicBezTo>
                    <a:pt x="322" y="4465"/>
                    <a:pt x="251" y="4811"/>
                    <a:pt x="191" y="5096"/>
                  </a:cubicBezTo>
                  <a:cubicBezTo>
                    <a:pt x="60" y="5680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44"/>
                  </a:cubicBezTo>
                  <a:cubicBezTo>
                    <a:pt x="406" y="4870"/>
                    <a:pt x="501" y="4549"/>
                    <a:pt x="608" y="4192"/>
                  </a:cubicBezTo>
                  <a:cubicBezTo>
                    <a:pt x="668" y="4013"/>
                    <a:pt x="727" y="3811"/>
                    <a:pt x="775" y="3632"/>
                  </a:cubicBezTo>
                  <a:cubicBezTo>
                    <a:pt x="822" y="3442"/>
                    <a:pt x="870" y="3263"/>
                    <a:pt x="918" y="3072"/>
                  </a:cubicBezTo>
                  <a:cubicBezTo>
                    <a:pt x="1025" y="2680"/>
                    <a:pt x="1120" y="2310"/>
                    <a:pt x="1203" y="1953"/>
                  </a:cubicBezTo>
                  <a:cubicBezTo>
                    <a:pt x="1299" y="1596"/>
                    <a:pt x="1370" y="1251"/>
                    <a:pt x="1430" y="977"/>
                  </a:cubicBezTo>
                  <a:cubicBezTo>
                    <a:pt x="1560" y="394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6244143" y="2172865"/>
              <a:ext cx="560719" cy="926919"/>
            </a:xfrm>
            <a:custGeom>
              <a:avLst/>
              <a:gdLst/>
              <a:ahLst/>
              <a:cxnLst/>
              <a:rect l="l" t="t" r="r" b="b"/>
              <a:pathLst>
                <a:path w="19397" h="32065" extrusionOk="0">
                  <a:moveTo>
                    <a:pt x="16748" y="1"/>
                  </a:moveTo>
                  <a:cubicBezTo>
                    <a:pt x="16162" y="1"/>
                    <a:pt x="15527" y="149"/>
                    <a:pt x="14931" y="464"/>
                  </a:cubicBezTo>
                  <a:cubicBezTo>
                    <a:pt x="13217" y="1369"/>
                    <a:pt x="12217" y="3274"/>
                    <a:pt x="10848" y="4512"/>
                  </a:cubicBezTo>
                  <a:cubicBezTo>
                    <a:pt x="8573" y="6572"/>
                    <a:pt x="4406" y="7703"/>
                    <a:pt x="3275" y="10525"/>
                  </a:cubicBezTo>
                  <a:cubicBezTo>
                    <a:pt x="2394" y="12727"/>
                    <a:pt x="2442" y="15109"/>
                    <a:pt x="2668" y="17645"/>
                  </a:cubicBezTo>
                  <a:cubicBezTo>
                    <a:pt x="2751" y="18609"/>
                    <a:pt x="2692" y="19728"/>
                    <a:pt x="2346" y="20681"/>
                  </a:cubicBezTo>
                  <a:cubicBezTo>
                    <a:pt x="1930" y="21812"/>
                    <a:pt x="1096" y="22562"/>
                    <a:pt x="680" y="23717"/>
                  </a:cubicBezTo>
                  <a:cubicBezTo>
                    <a:pt x="1" y="25538"/>
                    <a:pt x="668" y="27967"/>
                    <a:pt x="1811" y="29337"/>
                  </a:cubicBezTo>
                  <a:cubicBezTo>
                    <a:pt x="2677" y="30378"/>
                    <a:pt x="4913" y="32065"/>
                    <a:pt x="6119" y="32065"/>
                  </a:cubicBezTo>
                  <a:cubicBezTo>
                    <a:pt x="6140" y="32065"/>
                    <a:pt x="6160" y="32064"/>
                    <a:pt x="6180" y="32063"/>
                  </a:cubicBezTo>
                  <a:cubicBezTo>
                    <a:pt x="7752" y="31968"/>
                    <a:pt x="8633" y="29408"/>
                    <a:pt x="8871" y="27896"/>
                  </a:cubicBezTo>
                  <a:cubicBezTo>
                    <a:pt x="9157" y="26003"/>
                    <a:pt x="8621" y="23538"/>
                    <a:pt x="7692" y="21883"/>
                  </a:cubicBezTo>
                  <a:cubicBezTo>
                    <a:pt x="7502" y="21538"/>
                    <a:pt x="7288" y="21181"/>
                    <a:pt x="7204" y="20764"/>
                  </a:cubicBezTo>
                  <a:cubicBezTo>
                    <a:pt x="6907" y="19371"/>
                    <a:pt x="8157" y="18133"/>
                    <a:pt x="9228" y="17359"/>
                  </a:cubicBezTo>
                  <a:cubicBezTo>
                    <a:pt x="10705" y="16299"/>
                    <a:pt x="12372" y="15156"/>
                    <a:pt x="12824" y="13537"/>
                  </a:cubicBezTo>
                  <a:cubicBezTo>
                    <a:pt x="13467" y="11299"/>
                    <a:pt x="12633" y="8393"/>
                    <a:pt x="14372" y="6548"/>
                  </a:cubicBezTo>
                  <a:cubicBezTo>
                    <a:pt x="15289" y="5584"/>
                    <a:pt x="16813" y="5357"/>
                    <a:pt x="17860" y="4488"/>
                  </a:cubicBezTo>
                  <a:cubicBezTo>
                    <a:pt x="18944" y="3560"/>
                    <a:pt x="19396" y="1952"/>
                    <a:pt x="18765" y="940"/>
                  </a:cubicBezTo>
                  <a:cubicBezTo>
                    <a:pt x="18394" y="333"/>
                    <a:pt x="17625" y="1"/>
                    <a:pt x="16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6285800" y="2197958"/>
              <a:ext cx="479807" cy="907638"/>
            </a:xfrm>
            <a:custGeom>
              <a:avLst/>
              <a:gdLst/>
              <a:ahLst/>
              <a:cxnLst/>
              <a:rect l="l" t="t" r="r" b="b"/>
              <a:pathLst>
                <a:path w="16598" h="31398" extrusionOk="0">
                  <a:moveTo>
                    <a:pt x="16598" y="1"/>
                  </a:moveTo>
                  <a:cubicBezTo>
                    <a:pt x="15360" y="751"/>
                    <a:pt x="14181" y="1584"/>
                    <a:pt x="13097" y="2513"/>
                  </a:cubicBezTo>
                  <a:lnTo>
                    <a:pt x="13062" y="2513"/>
                  </a:lnTo>
                  <a:cubicBezTo>
                    <a:pt x="13062" y="2525"/>
                    <a:pt x="13050" y="2537"/>
                    <a:pt x="13050" y="2561"/>
                  </a:cubicBezTo>
                  <a:cubicBezTo>
                    <a:pt x="11847" y="3585"/>
                    <a:pt x="10740" y="4716"/>
                    <a:pt x="9752" y="5918"/>
                  </a:cubicBezTo>
                  <a:cubicBezTo>
                    <a:pt x="8799" y="7061"/>
                    <a:pt x="7930" y="8299"/>
                    <a:pt x="7192" y="9585"/>
                  </a:cubicBezTo>
                  <a:cubicBezTo>
                    <a:pt x="6287" y="11133"/>
                    <a:pt x="5894" y="11931"/>
                    <a:pt x="5251" y="13598"/>
                  </a:cubicBezTo>
                  <a:cubicBezTo>
                    <a:pt x="4608" y="15265"/>
                    <a:pt x="4346" y="16134"/>
                    <a:pt x="3977" y="17872"/>
                  </a:cubicBezTo>
                  <a:cubicBezTo>
                    <a:pt x="3668" y="19325"/>
                    <a:pt x="3465" y="20813"/>
                    <a:pt x="3394" y="22325"/>
                  </a:cubicBezTo>
                  <a:cubicBezTo>
                    <a:pt x="3322" y="23754"/>
                    <a:pt x="3370" y="25194"/>
                    <a:pt x="3513" y="26635"/>
                  </a:cubicBezTo>
                  <a:cubicBezTo>
                    <a:pt x="2072" y="25742"/>
                    <a:pt x="1358" y="25230"/>
                    <a:pt x="1" y="24087"/>
                  </a:cubicBezTo>
                  <a:lnTo>
                    <a:pt x="1" y="24087"/>
                  </a:lnTo>
                  <a:cubicBezTo>
                    <a:pt x="1370" y="25468"/>
                    <a:pt x="2084" y="26075"/>
                    <a:pt x="3572" y="27159"/>
                  </a:cubicBezTo>
                  <a:cubicBezTo>
                    <a:pt x="3751" y="28576"/>
                    <a:pt x="4049" y="30004"/>
                    <a:pt x="4465" y="31397"/>
                  </a:cubicBezTo>
                  <a:cubicBezTo>
                    <a:pt x="4084" y="29909"/>
                    <a:pt x="3823" y="28397"/>
                    <a:pt x="3692" y="26873"/>
                  </a:cubicBezTo>
                  <a:cubicBezTo>
                    <a:pt x="3703" y="26849"/>
                    <a:pt x="3703" y="26837"/>
                    <a:pt x="3715" y="26802"/>
                  </a:cubicBezTo>
                  <a:cubicBezTo>
                    <a:pt x="3703" y="26790"/>
                    <a:pt x="3703" y="26790"/>
                    <a:pt x="3692" y="26790"/>
                  </a:cubicBezTo>
                  <a:cubicBezTo>
                    <a:pt x="3572" y="25301"/>
                    <a:pt x="3561" y="23825"/>
                    <a:pt x="3644" y="22361"/>
                  </a:cubicBezTo>
                  <a:cubicBezTo>
                    <a:pt x="3751" y="20872"/>
                    <a:pt x="3953" y="19408"/>
                    <a:pt x="4275" y="17955"/>
                  </a:cubicBezTo>
                  <a:cubicBezTo>
                    <a:pt x="4656" y="16229"/>
                    <a:pt x="4906" y="15384"/>
                    <a:pt x="5549" y="13729"/>
                  </a:cubicBezTo>
                  <a:cubicBezTo>
                    <a:pt x="5620" y="13538"/>
                    <a:pt x="5668" y="13431"/>
                    <a:pt x="5739" y="13252"/>
                  </a:cubicBezTo>
                  <a:cubicBezTo>
                    <a:pt x="7263" y="12645"/>
                    <a:pt x="8037" y="12407"/>
                    <a:pt x="9549" y="12050"/>
                  </a:cubicBezTo>
                  <a:lnTo>
                    <a:pt x="9549" y="12050"/>
                  </a:lnTo>
                  <a:cubicBezTo>
                    <a:pt x="8121" y="12240"/>
                    <a:pt x="7394" y="12395"/>
                    <a:pt x="5954" y="12776"/>
                  </a:cubicBezTo>
                  <a:cubicBezTo>
                    <a:pt x="6490" y="11526"/>
                    <a:pt x="6787" y="10931"/>
                    <a:pt x="7466" y="9764"/>
                  </a:cubicBezTo>
                  <a:cubicBezTo>
                    <a:pt x="8204" y="8478"/>
                    <a:pt x="9037" y="7264"/>
                    <a:pt x="9954" y="6097"/>
                  </a:cubicBezTo>
                  <a:cubicBezTo>
                    <a:pt x="10859" y="4966"/>
                    <a:pt x="11859" y="3894"/>
                    <a:pt x="12943" y="2882"/>
                  </a:cubicBezTo>
                  <a:lnTo>
                    <a:pt x="12943" y="2882"/>
                  </a:lnTo>
                  <a:cubicBezTo>
                    <a:pt x="12943" y="2894"/>
                    <a:pt x="12943" y="2894"/>
                    <a:pt x="12931" y="2918"/>
                  </a:cubicBezTo>
                  <a:cubicBezTo>
                    <a:pt x="14181" y="2942"/>
                    <a:pt x="14788" y="2989"/>
                    <a:pt x="15979" y="3156"/>
                  </a:cubicBezTo>
                  <a:cubicBezTo>
                    <a:pt x="14931" y="2870"/>
                    <a:pt x="14395" y="2751"/>
                    <a:pt x="13288" y="2561"/>
                  </a:cubicBezTo>
                  <a:cubicBezTo>
                    <a:pt x="14312" y="1632"/>
                    <a:pt x="15419" y="787"/>
                    <a:pt x="16598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5828384" y="1928504"/>
              <a:ext cx="639174" cy="1288754"/>
            </a:xfrm>
            <a:custGeom>
              <a:avLst/>
              <a:gdLst/>
              <a:ahLst/>
              <a:cxnLst/>
              <a:rect l="l" t="t" r="r" b="b"/>
              <a:pathLst>
                <a:path w="22111" h="44582" extrusionOk="0">
                  <a:moveTo>
                    <a:pt x="4381" y="1"/>
                  </a:moveTo>
                  <a:cubicBezTo>
                    <a:pt x="3949" y="1"/>
                    <a:pt x="3517" y="69"/>
                    <a:pt x="3108" y="213"/>
                  </a:cubicBezTo>
                  <a:cubicBezTo>
                    <a:pt x="1227" y="880"/>
                    <a:pt x="0" y="2976"/>
                    <a:pt x="226" y="4976"/>
                  </a:cubicBezTo>
                  <a:cubicBezTo>
                    <a:pt x="476" y="7262"/>
                    <a:pt x="2310" y="9096"/>
                    <a:pt x="2834" y="11346"/>
                  </a:cubicBezTo>
                  <a:cubicBezTo>
                    <a:pt x="3739" y="15263"/>
                    <a:pt x="488" y="19311"/>
                    <a:pt x="1608" y="23157"/>
                  </a:cubicBezTo>
                  <a:cubicBezTo>
                    <a:pt x="2417" y="25895"/>
                    <a:pt x="5144" y="27538"/>
                    <a:pt x="7025" y="29669"/>
                  </a:cubicBezTo>
                  <a:cubicBezTo>
                    <a:pt x="7846" y="30586"/>
                    <a:pt x="8549" y="31694"/>
                    <a:pt x="8573" y="32908"/>
                  </a:cubicBezTo>
                  <a:cubicBezTo>
                    <a:pt x="8620" y="34372"/>
                    <a:pt x="7715" y="35682"/>
                    <a:pt x="7537" y="37123"/>
                  </a:cubicBezTo>
                  <a:cubicBezTo>
                    <a:pt x="7251" y="39409"/>
                    <a:pt x="8906" y="41600"/>
                    <a:pt x="10942" y="42683"/>
                  </a:cubicBezTo>
                  <a:cubicBezTo>
                    <a:pt x="12315" y="43432"/>
                    <a:pt x="15371" y="44581"/>
                    <a:pt x="17383" y="44581"/>
                  </a:cubicBezTo>
                  <a:cubicBezTo>
                    <a:pt x="17673" y="44581"/>
                    <a:pt x="17942" y="44557"/>
                    <a:pt x="18181" y="44505"/>
                  </a:cubicBezTo>
                  <a:cubicBezTo>
                    <a:pt x="20753" y="44016"/>
                    <a:pt x="22110" y="40326"/>
                    <a:pt x="22051" y="38040"/>
                  </a:cubicBezTo>
                  <a:cubicBezTo>
                    <a:pt x="21967" y="34968"/>
                    <a:pt x="20038" y="32086"/>
                    <a:pt x="17383" y="30479"/>
                  </a:cubicBezTo>
                  <a:cubicBezTo>
                    <a:pt x="16859" y="30170"/>
                    <a:pt x="16312" y="29908"/>
                    <a:pt x="15895" y="29455"/>
                  </a:cubicBezTo>
                  <a:cubicBezTo>
                    <a:pt x="14514" y="27979"/>
                    <a:pt x="15300" y="25586"/>
                    <a:pt x="16062" y="23693"/>
                  </a:cubicBezTo>
                  <a:cubicBezTo>
                    <a:pt x="17098" y="21097"/>
                    <a:pt x="17895" y="18025"/>
                    <a:pt x="16502" y="15584"/>
                  </a:cubicBezTo>
                  <a:cubicBezTo>
                    <a:pt x="14693" y="12382"/>
                    <a:pt x="9799" y="11548"/>
                    <a:pt x="8727" y="8024"/>
                  </a:cubicBezTo>
                  <a:cubicBezTo>
                    <a:pt x="8168" y="6190"/>
                    <a:pt x="8858" y="4107"/>
                    <a:pt x="8132" y="2345"/>
                  </a:cubicBezTo>
                  <a:cubicBezTo>
                    <a:pt x="7526" y="899"/>
                    <a:pt x="5947" y="1"/>
                    <a:pt x="4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5905482" y="1961170"/>
              <a:ext cx="436792" cy="1265917"/>
            </a:xfrm>
            <a:custGeom>
              <a:avLst/>
              <a:gdLst/>
              <a:ahLst/>
              <a:cxnLst/>
              <a:rect l="l" t="t" r="r" b="b"/>
              <a:pathLst>
                <a:path w="15110" h="43792" extrusionOk="0">
                  <a:moveTo>
                    <a:pt x="0" y="0"/>
                  </a:moveTo>
                  <a:lnTo>
                    <a:pt x="0" y="0"/>
                  </a:lnTo>
                  <a:cubicBezTo>
                    <a:pt x="536" y="1739"/>
                    <a:pt x="1084" y="3465"/>
                    <a:pt x="1655" y="5191"/>
                  </a:cubicBezTo>
                  <a:lnTo>
                    <a:pt x="1619" y="5227"/>
                  </a:lnTo>
                  <a:lnTo>
                    <a:pt x="1667" y="5251"/>
                  </a:lnTo>
                  <a:cubicBezTo>
                    <a:pt x="2286" y="7180"/>
                    <a:pt x="2917" y="9097"/>
                    <a:pt x="3560" y="11014"/>
                  </a:cubicBezTo>
                  <a:cubicBezTo>
                    <a:pt x="4167" y="12847"/>
                    <a:pt x="4775" y="14681"/>
                    <a:pt x="5406" y="16502"/>
                  </a:cubicBezTo>
                  <a:lnTo>
                    <a:pt x="7275" y="21979"/>
                  </a:lnTo>
                  <a:lnTo>
                    <a:pt x="9180" y="27444"/>
                  </a:lnTo>
                  <a:cubicBezTo>
                    <a:pt x="9823" y="29266"/>
                    <a:pt x="10466" y="31087"/>
                    <a:pt x="11121" y="32909"/>
                  </a:cubicBezTo>
                  <a:cubicBezTo>
                    <a:pt x="11728" y="34635"/>
                    <a:pt x="12347" y="36362"/>
                    <a:pt x="12978" y="38088"/>
                  </a:cubicBezTo>
                  <a:lnTo>
                    <a:pt x="6561" y="36886"/>
                  </a:lnTo>
                  <a:lnTo>
                    <a:pt x="6561" y="36886"/>
                  </a:lnTo>
                  <a:lnTo>
                    <a:pt x="13216" y="38707"/>
                  </a:lnTo>
                  <a:cubicBezTo>
                    <a:pt x="13835" y="40410"/>
                    <a:pt x="14466" y="42089"/>
                    <a:pt x="15109" y="43791"/>
                  </a:cubicBezTo>
                  <a:cubicBezTo>
                    <a:pt x="14514" y="41970"/>
                    <a:pt x="13931" y="40148"/>
                    <a:pt x="13335" y="38303"/>
                  </a:cubicBezTo>
                  <a:lnTo>
                    <a:pt x="13359" y="38195"/>
                  </a:lnTo>
                  <a:lnTo>
                    <a:pt x="13299" y="38184"/>
                  </a:lnTo>
                  <a:cubicBezTo>
                    <a:pt x="12728" y="36374"/>
                    <a:pt x="12133" y="34588"/>
                    <a:pt x="11537" y="32790"/>
                  </a:cubicBezTo>
                  <a:cubicBezTo>
                    <a:pt x="10918" y="30956"/>
                    <a:pt x="10311" y="29123"/>
                    <a:pt x="9692" y="27301"/>
                  </a:cubicBezTo>
                  <a:lnTo>
                    <a:pt x="7811" y="21824"/>
                  </a:lnTo>
                  <a:lnTo>
                    <a:pt x="7584" y="21181"/>
                  </a:lnTo>
                  <a:lnTo>
                    <a:pt x="11013" y="16014"/>
                  </a:lnTo>
                  <a:lnTo>
                    <a:pt x="7370" y="20539"/>
                  </a:lnTo>
                  <a:lnTo>
                    <a:pt x="5906" y="16348"/>
                  </a:lnTo>
                  <a:cubicBezTo>
                    <a:pt x="5263" y="14526"/>
                    <a:pt x="4632" y="12692"/>
                    <a:pt x="3977" y="10883"/>
                  </a:cubicBezTo>
                  <a:cubicBezTo>
                    <a:pt x="3334" y="9097"/>
                    <a:pt x="2691" y="7323"/>
                    <a:pt x="2048" y="5537"/>
                  </a:cubicBezTo>
                  <a:lnTo>
                    <a:pt x="2048" y="5537"/>
                  </a:lnTo>
                  <a:lnTo>
                    <a:pt x="2084" y="5572"/>
                  </a:lnTo>
                  <a:lnTo>
                    <a:pt x="4525" y="1620"/>
                  </a:lnTo>
                  <a:lnTo>
                    <a:pt x="4525" y="1620"/>
                  </a:lnTo>
                  <a:lnTo>
                    <a:pt x="1846" y="4953"/>
                  </a:lnTo>
                  <a:cubicBezTo>
                    <a:pt x="1238" y="3310"/>
                    <a:pt x="619" y="1655"/>
                    <a:pt x="0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4349406" y="648100"/>
              <a:ext cx="3877536" cy="4033145"/>
            </a:xfrm>
            <a:custGeom>
              <a:avLst/>
              <a:gdLst/>
              <a:ahLst/>
              <a:cxnLst/>
              <a:rect l="l" t="t" r="r" b="b"/>
              <a:pathLst>
                <a:path w="134136" h="139519" extrusionOk="0">
                  <a:moveTo>
                    <a:pt x="95999" y="0"/>
                  </a:moveTo>
                  <a:cubicBezTo>
                    <a:pt x="89168" y="0"/>
                    <a:pt x="82471" y="2747"/>
                    <a:pt x="75962" y="5144"/>
                  </a:cubicBezTo>
                  <a:cubicBezTo>
                    <a:pt x="70807" y="7025"/>
                    <a:pt x="66449" y="8061"/>
                    <a:pt x="62734" y="8418"/>
                  </a:cubicBezTo>
                  <a:cubicBezTo>
                    <a:pt x="61305" y="13680"/>
                    <a:pt x="61865" y="19502"/>
                    <a:pt x="64877" y="24086"/>
                  </a:cubicBezTo>
                  <a:cubicBezTo>
                    <a:pt x="69616" y="31313"/>
                    <a:pt x="78760" y="34826"/>
                    <a:pt x="83249" y="42208"/>
                  </a:cubicBezTo>
                  <a:cubicBezTo>
                    <a:pt x="88940" y="51554"/>
                    <a:pt x="85034" y="64377"/>
                    <a:pt x="77200" y="71997"/>
                  </a:cubicBezTo>
                  <a:cubicBezTo>
                    <a:pt x="69354" y="79617"/>
                    <a:pt x="58531" y="83213"/>
                    <a:pt x="48030" y="86296"/>
                  </a:cubicBezTo>
                  <a:cubicBezTo>
                    <a:pt x="37517" y="89380"/>
                    <a:pt x="26634" y="92297"/>
                    <a:pt x="17978" y="98988"/>
                  </a:cubicBezTo>
                  <a:cubicBezTo>
                    <a:pt x="9549" y="105513"/>
                    <a:pt x="3917" y="115252"/>
                    <a:pt x="1381" y="125611"/>
                  </a:cubicBezTo>
                  <a:cubicBezTo>
                    <a:pt x="441" y="129445"/>
                    <a:pt x="0" y="133755"/>
                    <a:pt x="1679" y="137064"/>
                  </a:cubicBezTo>
                  <a:cubicBezTo>
                    <a:pt x="5341" y="138772"/>
                    <a:pt x="9519" y="139519"/>
                    <a:pt x="13708" y="139519"/>
                  </a:cubicBezTo>
                  <a:cubicBezTo>
                    <a:pt x="20999" y="139519"/>
                    <a:pt x="28325" y="137257"/>
                    <a:pt x="33028" y="133862"/>
                  </a:cubicBezTo>
                  <a:cubicBezTo>
                    <a:pt x="45268" y="125003"/>
                    <a:pt x="47042" y="107632"/>
                    <a:pt x="66151" y="98334"/>
                  </a:cubicBezTo>
                  <a:cubicBezTo>
                    <a:pt x="80320" y="91428"/>
                    <a:pt x="97917" y="93488"/>
                    <a:pt x="111288" y="85165"/>
                  </a:cubicBezTo>
                  <a:cubicBezTo>
                    <a:pt x="132124" y="72199"/>
                    <a:pt x="134136" y="37767"/>
                    <a:pt x="127826" y="23693"/>
                  </a:cubicBezTo>
                  <a:cubicBezTo>
                    <a:pt x="123694" y="14466"/>
                    <a:pt x="110812" y="1715"/>
                    <a:pt x="99131" y="202"/>
                  </a:cubicBezTo>
                  <a:cubicBezTo>
                    <a:pt x="98084" y="64"/>
                    <a:pt x="97040" y="0"/>
                    <a:pt x="959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4018637" y="157266"/>
              <a:ext cx="2162830" cy="1096259"/>
            </a:xfrm>
            <a:custGeom>
              <a:avLst/>
              <a:gdLst/>
              <a:ahLst/>
              <a:cxnLst/>
              <a:rect l="l" t="t" r="r" b="b"/>
              <a:pathLst>
                <a:path w="74819" h="37923" extrusionOk="0">
                  <a:moveTo>
                    <a:pt x="36753" y="0"/>
                  </a:moveTo>
                  <a:cubicBezTo>
                    <a:pt x="36526" y="0"/>
                    <a:pt x="36319" y="58"/>
                    <a:pt x="36136" y="179"/>
                  </a:cubicBezTo>
                  <a:cubicBezTo>
                    <a:pt x="34528" y="1239"/>
                    <a:pt x="46923" y="14455"/>
                    <a:pt x="49149" y="17491"/>
                  </a:cubicBezTo>
                  <a:cubicBezTo>
                    <a:pt x="47220" y="16753"/>
                    <a:pt x="45244" y="16134"/>
                    <a:pt x="43279" y="15610"/>
                  </a:cubicBezTo>
                  <a:cubicBezTo>
                    <a:pt x="43339" y="15562"/>
                    <a:pt x="43363" y="15538"/>
                    <a:pt x="43363" y="15538"/>
                  </a:cubicBezTo>
                  <a:lnTo>
                    <a:pt x="43363" y="15538"/>
                  </a:lnTo>
                  <a:cubicBezTo>
                    <a:pt x="43363" y="15538"/>
                    <a:pt x="43315" y="15562"/>
                    <a:pt x="43232" y="15598"/>
                  </a:cubicBezTo>
                  <a:cubicBezTo>
                    <a:pt x="41101" y="15050"/>
                    <a:pt x="38957" y="14622"/>
                    <a:pt x="36874" y="14300"/>
                  </a:cubicBezTo>
                  <a:cubicBezTo>
                    <a:pt x="34252" y="10668"/>
                    <a:pt x="23362" y="2839"/>
                    <a:pt x="21371" y="2839"/>
                  </a:cubicBezTo>
                  <a:cubicBezTo>
                    <a:pt x="21228" y="2839"/>
                    <a:pt x="21131" y="2880"/>
                    <a:pt x="21086" y="2965"/>
                  </a:cubicBezTo>
                  <a:cubicBezTo>
                    <a:pt x="20729" y="3632"/>
                    <a:pt x="26682" y="7192"/>
                    <a:pt x="28766" y="8526"/>
                  </a:cubicBezTo>
                  <a:cubicBezTo>
                    <a:pt x="31564" y="10312"/>
                    <a:pt x="34290" y="12217"/>
                    <a:pt x="36862" y="14300"/>
                  </a:cubicBezTo>
                  <a:cubicBezTo>
                    <a:pt x="34600" y="13979"/>
                    <a:pt x="32361" y="13776"/>
                    <a:pt x="30242" y="13717"/>
                  </a:cubicBezTo>
                  <a:cubicBezTo>
                    <a:pt x="30313" y="13657"/>
                    <a:pt x="30337" y="13633"/>
                    <a:pt x="30337" y="13633"/>
                  </a:cubicBezTo>
                  <a:lnTo>
                    <a:pt x="30337" y="13633"/>
                  </a:lnTo>
                  <a:cubicBezTo>
                    <a:pt x="30337" y="13633"/>
                    <a:pt x="30278" y="13657"/>
                    <a:pt x="30182" y="13717"/>
                  </a:cubicBezTo>
                  <a:cubicBezTo>
                    <a:pt x="26065" y="10470"/>
                    <a:pt x="13904" y="5642"/>
                    <a:pt x="13557" y="5642"/>
                  </a:cubicBezTo>
                  <a:cubicBezTo>
                    <a:pt x="13553" y="5642"/>
                    <a:pt x="13550" y="5643"/>
                    <a:pt x="13549" y="5644"/>
                  </a:cubicBezTo>
                  <a:cubicBezTo>
                    <a:pt x="13395" y="5942"/>
                    <a:pt x="18776" y="8454"/>
                    <a:pt x="20908" y="9347"/>
                  </a:cubicBezTo>
                  <a:cubicBezTo>
                    <a:pt x="24051" y="10657"/>
                    <a:pt x="27123" y="12086"/>
                    <a:pt x="30099" y="13741"/>
                  </a:cubicBezTo>
                  <a:cubicBezTo>
                    <a:pt x="24444" y="13741"/>
                    <a:pt x="18907" y="14181"/>
                    <a:pt x="13430" y="15634"/>
                  </a:cubicBezTo>
                  <a:cubicBezTo>
                    <a:pt x="13478" y="15550"/>
                    <a:pt x="13514" y="15491"/>
                    <a:pt x="13514" y="15491"/>
                  </a:cubicBezTo>
                  <a:lnTo>
                    <a:pt x="13514" y="15491"/>
                  </a:lnTo>
                  <a:lnTo>
                    <a:pt x="13359" y="15646"/>
                  </a:lnTo>
                  <a:cubicBezTo>
                    <a:pt x="12740" y="15812"/>
                    <a:pt x="12168" y="15967"/>
                    <a:pt x="11692" y="16122"/>
                  </a:cubicBezTo>
                  <a:cubicBezTo>
                    <a:pt x="8692" y="16538"/>
                    <a:pt x="0" y="20337"/>
                    <a:pt x="310" y="20801"/>
                  </a:cubicBezTo>
                  <a:cubicBezTo>
                    <a:pt x="349" y="20859"/>
                    <a:pt x="438" y="20886"/>
                    <a:pt x="569" y="20886"/>
                  </a:cubicBezTo>
                  <a:cubicBezTo>
                    <a:pt x="1995" y="20886"/>
                    <a:pt x="8438" y="17694"/>
                    <a:pt x="11109" y="16408"/>
                  </a:cubicBezTo>
                  <a:cubicBezTo>
                    <a:pt x="11883" y="16205"/>
                    <a:pt x="12287" y="16122"/>
                    <a:pt x="13061" y="15955"/>
                  </a:cubicBezTo>
                  <a:lnTo>
                    <a:pt x="13061" y="15955"/>
                  </a:lnTo>
                  <a:cubicBezTo>
                    <a:pt x="11561" y="17503"/>
                    <a:pt x="8966" y="22265"/>
                    <a:pt x="8989" y="22277"/>
                  </a:cubicBezTo>
                  <a:cubicBezTo>
                    <a:pt x="8994" y="22280"/>
                    <a:pt x="9000" y="22281"/>
                    <a:pt x="9007" y="22281"/>
                  </a:cubicBezTo>
                  <a:cubicBezTo>
                    <a:pt x="9383" y="22281"/>
                    <a:pt x="12141" y="17956"/>
                    <a:pt x="13288" y="15907"/>
                  </a:cubicBezTo>
                  <a:cubicBezTo>
                    <a:pt x="16276" y="15288"/>
                    <a:pt x="17776" y="15062"/>
                    <a:pt x="20800" y="14824"/>
                  </a:cubicBezTo>
                  <a:lnTo>
                    <a:pt x="20800" y="14824"/>
                  </a:lnTo>
                  <a:cubicBezTo>
                    <a:pt x="18288" y="16491"/>
                    <a:pt x="12514" y="23015"/>
                    <a:pt x="12680" y="23146"/>
                  </a:cubicBezTo>
                  <a:cubicBezTo>
                    <a:pt x="12692" y="23157"/>
                    <a:pt x="12708" y="23162"/>
                    <a:pt x="12728" y="23162"/>
                  </a:cubicBezTo>
                  <a:cubicBezTo>
                    <a:pt x="13427" y="23162"/>
                    <a:pt x="18912" y="17057"/>
                    <a:pt x="21146" y="14800"/>
                  </a:cubicBezTo>
                  <a:cubicBezTo>
                    <a:pt x="23004" y="14653"/>
                    <a:pt x="24297" y="14587"/>
                    <a:pt x="25724" y="14587"/>
                  </a:cubicBezTo>
                  <a:cubicBezTo>
                    <a:pt x="26601" y="14587"/>
                    <a:pt x="27529" y="14612"/>
                    <a:pt x="28670" y="14657"/>
                  </a:cubicBezTo>
                  <a:cubicBezTo>
                    <a:pt x="25968" y="16360"/>
                    <a:pt x="18848" y="24563"/>
                    <a:pt x="19026" y="24647"/>
                  </a:cubicBezTo>
                  <a:cubicBezTo>
                    <a:pt x="19041" y="24654"/>
                    <a:pt x="19059" y="24658"/>
                    <a:pt x="19080" y="24658"/>
                  </a:cubicBezTo>
                  <a:cubicBezTo>
                    <a:pt x="19975" y="24658"/>
                    <a:pt x="25853" y="17650"/>
                    <a:pt x="29182" y="14693"/>
                  </a:cubicBezTo>
                  <a:cubicBezTo>
                    <a:pt x="31635" y="14812"/>
                    <a:pt x="32861" y="14943"/>
                    <a:pt x="35278" y="15300"/>
                  </a:cubicBezTo>
                  <a:cubicBezTo>
                    <a:pt x="32004" y="17265"/>
                    <a:pt x="24265" y="24682"/>
                    <a:pt x="25015" y="25480"/>
                  </a:cubicBezTo>
                  <a:cubicBezTo>
                    <a:pt x="25053" y="25522"/>
                    <a:pt x="25108" y="25543"/>
                    <a:pt x="25178" y="25543"/>
                  </a:cubicBezTo>
                  <a:cubicBezTo>
                    <a:pt x="26540" y="25543"/>
                    <a:pt x="33635" y="17809"/>
                    <a:pt x="35957" y="15407"/>
                  </a:cubicBezTo>
                  <a:cubicBezTo>
                    <a:pt x="38195" y="15765"/>
                    <a:pt x="39315" y="16003"/>
                    <a:pt x="41517" y="16562"/>
                  </a:cubicBezTo>
                  <a:cubicBezTo>
                    <a:pt x="38398" y="18384"/>
                    <a:pt x="29956" y="26587"/>
                    <a:pt x="30730" y="27195"/>
                  </a:cubicBezTo>
                  <a:cubicBezTo>
                    <a:pt x="30767" y="27223"/>
                    <a:pt x="30815" y="27237"/>
                    <a:pt x="30873" y="27237"/>
                  </a:cubicBezTo>
                  <a:cubicBezTo>
                    <a:pt x="32252" y="27237"/>
                    <a:pt x="39360" y="19357"/>
                    <a:pt x="42148" y="16729"/>
                  </a:cubicBezTo>
                  <a:cubicBezTo>
                    <a:pt x="44244" y="17300"/>
                    <a:pt x="45280" y="17610"/>
                    <a:pt x="47339" y="18348"/>
                  </a:cubicBezTo>
                  <a:cubicBezTo>
                    <a:pt x="44244" y="19741"/>
                    <a:pt x="33528" y="27516"/>
                    <a:pt x="35243" y="29183"/>
                  </a:cubicBezTo>
                  <a:cubicBezTo>
                    <a:pt x="35329" y="29270"/>
                    <a:pt x="35451" y="29311"/>
                    <a:pt x="35603" y="29311"/>
                  </a:cubicBezTo>
                  <a:cubicBezTo>
                    <a:pt x="37784" y="29311"/>
                    <a:pt x="46244" y="20873"/>
                    <a:pt x="48637" y="18824"/>
                  </a:cubicBezTo>
                  <a:cubicBezTo>
                    <a:pt x="50316" y="19479"/>
                    <a:pt x="51161" y="19837"/>
                    <a:pt x="52804" y="20610"/>
                  </a:cubicBezTo>
                  <a:cubicBezTo>
                    <a:pt x="49768" y="22003"/>
                    <a:pt x="38695" y="30469"/>
                    <a:pt x="40624" y="31862"/>
                  </a:cubicBezTo>
                  <a:cubicBezTo>
                    <a:pt x="40755" y="31955"/>
                    <a:pt x="40917" y="31999"/>
                    <a:pt x="41108" y="31999"/>
                  </a:cubicBezTo>
                  <a:cubicBezTo>
                    <a:pt x="43687" y="31999"/>
                    <a:pt x="51400" y="23959"/>
                    <a:pt x="54138" y="21265"/>
                  </a:cubicBezTo>
                  <a:cubicBezTo>
                    <a:pt x="55686" y="22039"/>
                    <a:pt x="56448" y="22456"/>
                    <a:pt x="57936" y="23337"/>
                  </a:cubicBezTo>
                  <a:cubicBezTo>
                    <a:pt x="54138" y="24659"/>
                    <a:pt x="49494" y="27302"/>
                    <a:pt x="48256" y="31469"/>
                  </a:cubicBezTo>
                  <a:cubicBezTo>
                    <a:pt x="48232" y="31731"/>
                    <a:pt x="48220" y="31862"/>
                    <a:pt x="48197" y="32124"/>
                  </a:cubicBezTo>
                  <a:cubicBezTo>
                    <a:pt x="48187" y="32272"/>
                    <a:pt x="48316" y="32403"/>
                    <a:pt x="48462" y="32403"/>
                  </a:cubicBezTo>
                  <a:cubicBezTo>
                    <a:pt x="48492" y="32403"/>
                    <a:pt x="48523" y="32398"/>
                    <a:pt x="48554" y="32386"/>
                  </a:cubicBezTo>
                  <a:cubicBezTo>
                    <a:pt x="51530" y="31362"/>
                    <a:pt x="54150" y="29111"/>
                    <a:pt x="56317" y="26837"/>
                  </a:cubicBezTo>
                  <a:cubicBezTo>
                    <a:pt x="57626" y="25456"/>
                    <a:pt x="58436" y="24516"/>
                    <a:pt x="58912" y="23908"/>
                  </a:cubicBezTo>
                  <a:cubicBezTo>
                    <a:pt x="64996" y="27897"/>
                    <a:pt x="70080" y="32374"/>
                    <a:pt x="74819" y="37922"/>
                  </a:cubicBezTo>
                  <a:cubicBezTo>
                    <a:pt x="71045" y="31683"/>
                    <a:pt x="65723" y="26968"/>
                    <a:pt x="59781" y="22849"/>
                  </a:cubicBezTo>
                  <a:cubicBezTo>
                    <a:pt x="59853" y="22694"/>
                    <a:pt x="60305" y="21730"/>
                    <a:pt x="60436" y="17455"/>
                  </a:cubicBezTo>
                  <a:cubicBezTo>
                    <a:pt x="60532" y="13812"/>
                    <a:pt x="59412" y="9597"/>
                    <a:pt x="56936" y="6787"/>
                  </a:cubicBezTo>
                  <a:cubicBezTo>
                    <a:pt x="56825" y="6655"/>
                    <a:pt x="56646" y="6581"/>
                    <a:pt x="56501" y="6581"/>
                  </a:cubicBezTo>
                  <a:cubicBezTo>
                    <a:pt x="56411" y="6581"/>
                    <a:pt x="56334" y="6609"/>
                    <a:pt x="56293" y="6668"/>
                  </a:cubicBezTo>
                  <a:cubicBezTo>
                    <a:pt x="56138" y="6871"/>
                    <a:pt x="56055" y="6990"/>
                    <a:pt x="55912" y="7204"/>
                  </a:cubicBezTo>
                  <a:cubicBezTo>
                    <a:pt x="54650" y="12252"/>
                    <a:pt x="57853" y="18277"/>
                    <a:pt x="59746" y="22837"/>
                  </a:cubicBezTo>
                  <a:cubicBezTo>
                    <a:pt x="58257" y="21872"/>
                    <a:pt x="56710" y="20968"/>
                    <a:pt x="55126" y="20146"/>
                  </a:cubicBezTo>
                  <a:cubicBezTo>
                    <a:pt x="54655" y="14545"/>
                    <a:pt x="50928" y="733"/>
                    <a:pt x="45646" y="733"/>
                  </a:cubicBezTo>
                  <a:cubicBezTo>
                    <a:pt x="45584" y="733"/>
                    <a:pt x="45521" y="735"/>
                    <a:pt x="45458" y="739"/>
                  </a:cubicBezTo>
                  <a:cubicBezTo>
                    <a:pt x="43113" y="894"/>
                    <a:pt x="52828" y="16812"/>
                    <a:pt x="54245" y="19706"/>
                  </a:cubicBezTo>
                  <a:cubicBezTo>
                    <a:pt x="52804" y="18991"/>
                    <a:pt x="51328" y="18336"/>
                    <a:pt x="49840" y="17753"/>
                  </a:cubicBezTo>
                  <a:lnTo>
                    <a:pt x="49887" y="17705"/>
                  </a:lnTo>
                  <a:cubicBezTo>
                    <a:pt x="49840" y="17693"/>
                    <a:pt x="49828" y="17693"/>
                    <a:pt x="49780" y="17681"/>
                  </a:cubicBezTo>
                  <a:cubicBezTo>
                    <a:pt x="48228" y="13103"/>
                    <a:pt x="40183" y="0"/>
                    <a:pt x="367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4101922" y="573401"/>
              <a:ext cx="307373" cy="31336"/>
            </a:xfrm>
            <a:custGeom>
              <a:avLst/>
              <a:gdLst/>
              <a:ahLst/>
              <a:cxnLst/>
              <a:rect l="l" t="t" r="r" b="b"/>
              <a:pathLst>
                <a:path w="10633" h="1084" extrusionOk="0">
                  <a:moveTo>
                    <a:pt x="0" y="0"/>
                  </a:moveTo>
                  <a:cubicBezTo>
                    <a:pt x="0" y="381"/>
                    <a:pt x="7394" y="822"/>
                    <a:pt x="10633" y="1084"/>
                  </a:cubicBezTo>
                  <a:cubicBezTo>
                    <a:pt x="7775" y="167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4233050" y="453287"/>
              <a:ext cx="412365" cy="108432"/>
            </a:xfrm>
            <a:custGeom>
              <a:avLst/>
              <a:gdLst/>
              <a:ahLst/>
              <a:cxnLst/>
              <a:rect l="l" t="t" r="r" b="b"/>
              <a:pathLst>
                <a:path w="14265" h="3751" extrusionOk="0">
                  <a:moveTo>
                    <a:pt x="84" y="0"/>
                  </a:moveTo>
                  <a:cubicBezTo>
                    <a:pt x="1" y="453"/>
                    <a:pt x="10062" y="2500"/>
                    <a:pt x="14264" y="3751"/>
                  </a:cubicBezTo>
                  <a:cubicBezTo>
                    <a:pt x="10514" y="1774"/>
                    <a:pt x="85" y="0"/>
                    <a:pt x="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4845357" y="179150"/>
              <a:ext cx="426472" cy="427311"/>
            </a:xfrm>
            <a:custGeom>
              <a:avLst/>
              <a:gdLst/>
              <a:ahLst/>
              <a:cxnLst/>
              <a:rect l="l" t="t" r="r" b="b"/>
              <a:pathLst>
                <a:path w="14753" h="14782" extrusionOk="0">
                  <a:moveTo>
                    <a:pt x="783" y="0"/>
                  </a:moveTo>
                  <a:cubicBezTo>
                    <a:pt x="693" y="0"/>
                    <a:pt x="622" y="25"/>
                    <a:pt x="572" y="77"/>
                  </a:cubicBezTo>
                  <a:cubicBezTo>
                    <a:pt x="1" y="672"/>
                    <a:pt x="5656" y="5745"/>
                    <a:pt x="7550" y="7471"/>
                  </a:cubicBezTo>
                  <a:cubicBezTo>
                    <a:pt x="10074" y="9781"/>
                    <a:pt x="12503" y="12210"/>
                    <a:pt x="14753" y="14781"/>
                  </a:cubicBezTo>
                  <a:cubicBezTo>
                    <a:pt x="12562" y="10558"/>
                    <a:pt x="2629" y="0"/>
                    <a:pt x="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5139990" y="719127"/>
              <a:ext cx="1247330" cy="940968"/>
            </a:xfrm>
            <a:custGeom>
              <a:avLst/>
              <a:gdLst/>
              <a:ahLst/>
              <a:cxnLst/>
              <a:rect l="l" t="t" r="r" b="b"/>
              <a:pathLst>
                <a:path w="43149" h="32551" extrusionOk="0">
                  <a:moveTo>
                    <a:pt x="21097" y="0"/>
                  </a:moveTo>
                  <a:cubicBezTo>
                    <a:pt x="21074" y="0"/>
                    <a:pt x="21050" y="6"/>
                    <a:pt x="21027" y="20"/>
                  </a:cubicBezTo>
                  <a:cubicBezTo>
                    <a:pt x="20956" y="43"/>
                    <a:pt x="20968" y="198"/>
                    <a:pt x="21003" y="377"/>
                  </a:cubicBezTo>
                  <a:cubicBezTo>
                    <a:pt x="20991" y="389"/>
                    <a:pt x="20991" y="424"/>
                    <a:pt x="20968" y="448"/>
                  </a:cubicBezTo>
                  <a:cubicBezTo>
                    <a:pt x="20968" y="460"/>
                    <a:pt x="20968" y="460"/>
                    <a:pt x="20956" y="484"/>
                  </a:cubicBezTo>
                  <a:cubicBezTo>
                    <a:pt x="20932" y="567"/>
                    <a:pt x="20896" y="686"/>
                    <a:pt x="20884" y="805"/>
                  </a:cubicBezTo>
                  <a:lnTo>
                    <a:pt x="20884" y="841"/>
                  </a:lnTo>
                  <a:cubicBezTo>
                    <a:pt x="20872" y="901"/>
                    <a:pt x="20872" y="960"/>
                    <a:pt x="20849" y="1020"/>
                  </a:cubicBezTo>
                  <a:lnTo>
                    <a:pt x="20849" y="1043"/>
                  </a:lnTo>
                  <a:cubicBezTo>
                    <a:pt x="20849" y="1103"/>
                    <a:pt x="20837" y="1174"/>
                    <a:pt x="20837" y="1258"/>
                  </a:cubicBezTo>
                  <a:lnTo>
                    <a:pt x="20837" y="1270"/>
                  </a:lnTo>
                  <a:cubicBezTo>
                    <a:pt x="20789" y="1936"/>
                    <a:pt x="20837" y="2841"/>
                    <a:pt x="21003" y="3913"/>
                  </a:cubicBezTo>
                  <a:cubicBezTo>
                    <a:pt x="21230" y="5306"/>
                    <a:pt x="21658" y="6985"/>
                    <a:pt x="22396" y="8604"/>
                  </a:cubicBezTo>
                  <a:cubicBezTo>
                    <a:pt x="23563" y="11092"/>
                    <a:pt x="24825" y="13676"/>
                    <a:pt x="26647" y="15819"/>
                  </a:cubicBezTo>
                  <a:cubicBezTo>
                    <a:pt x="25171" y="15129"/>
                    <a:pt x="24409" y="14783"/>
                    <a:pt x="22908" y="14152"/>
                  </a:cubicBezTo>
                  <a:cubicBezTo>
                    <a:pt x="21861" y="13724"/>
                    <a:pt x="20825" y="13307"/>
                    <a:pt x="19765" y="12902"/>
                  </a:cubicBezTo>
                  <a:cubicBezTo>
                    <a:pt x="20932" y="12247"/>
                    <a:pt x="21027" y="9247"/>
                    <a:pt x="19884" y="6354"/>
                  </a:cubicBezTo>
                  <a:cubicBezTo>
                    <a:pt x="19527" y="5449"/>
                    <a:pt x="18979" y="4627"/>
                    <a:pt x="18348" y="3913"/>
                  </a:cubicBezTo>
                  <a:cubicBezTo>
                    <a:pt x="18265" y="3818"/>
                    <a:pt x="18170" y="3710"/>
                    <a:pt x="18086" y="3615"/>
                  </a:cubicBezTo>
                  <a:lnTo>
                    <a:pt x="18039" y="3579"/>
                  </a:lnTo>
                  <a:cubicBezTo>
                    <a:pt x="17848" y="3377"/>
                    <a:pt x="17658" y="3187"/>
                    <a:pt x="17455" y="3008"/>
                  </a:cubicBezTo>
                  <a:cubicBezTo>
                    <a:pt x="17443" y="2996"/>
                    <a:pt x="17431" y="2996"/>
                    <a:pt x="17431" y="2984"/>
                  </a:cubicBezTo>
                  <a:cubicBezTo>
                    <a:pt x="17336" y="2889"/>
                    <a:pt x="17241" y="2817"/>
                    <a:pt x="17146" y="2722"/>
                  </a:cubicBezTo>
                  <a:cubicBezTo>
                    <a:pt x="17039" y="2639"/>
                    <a:pt x="16955" y="2567"/>
                    <a:pt x="16848" y="2484"/>
                  </a:cubicBezTo>
                  <a:cubicBezTo>
                    <a:pt x="16836" y="2484"/>
                    <a:pt x="16836" y="2472"/>
                    <a:pt x="16824" y="2472"/>
                  </a:cubicBezTo>
                  <a:cubicBezTo>
                    <a:pt x="16729" y="2401"/>
                    <a:pt x="16646" y="2341"/>
                    <a:pt x="16550" y="2270"/>
                  </a:cubicBezTo>
                  <a:cubicBezTo>
                    <a:pt x="16538" y="2270"/>
                    <a:pt x="16538" y="2246"/>
                    <a:pt x="16527" y="2246"/>
                  </a:cubicBezTo>
                  <a:cubicBezTo>
                    <a:pt x="16431" y="2175"/>
                    <a:pt x="16324" y="2115"/>
                    <a:pt x="16241" y="2044"/>
                  </a:cubicBezTo>
                  <a:cubicBezTo>
                    <a:pt x="16146" y="1984"/>
                    <a:pt x="16062" y="1925"/>
                    <a:pt x="15991" y="1865"/>
                  </a:cubicBezTo>
                  <a:cubicBezTo>
                    <a:pt x="15967" y="1853"/>
                    <a:pt x="15955" y="1853"/>
                    <a:pt x="15943" y="1829"/>
                  </a:cubicBezTo>
                  <a:cubicBezTo>
                    <a:pt x="15776" y="1734"/>
                    <a:pt x="15610" y="1627"/>
                    <a:pt x="15467" y="1555"/>
                  </a:cubicBezTo>
                  <a:cubicBezTo>
                    <a:pt x="15455" y="1532"/>
                    <a:pt x="15431" y="1532"/>
                    <a:pt x="15419" y="1520"/>
                  </a:cubicBezTo>
                  <a:cubicBezTo>
                    <a:pt x="15360" y="1496"/>
                    <a:pt x="15288" y="1448"/>
                    <a:pt x="15229" y="1413"/>
                  </a:cubicBezTo>
                  <a:lnTo>
                    <a:pt x="15217" y="1401"/>
                  </a:lnTo>
                  <a:lnTo>
                    <a:pt x="15038" y="1317"/>
                  </a:lnTo>
                  <a:cubicBezTo>
                    <a:pt x="15014" y="1317"/>
                    <a:pt x="15003" y="1293"/>
                    <a:pt x="15003" y="1293"/>
                  </a:cubicBezTo>
                  <a:cubicBezTo>
                    <a:pt x="14955" y="1282"/>
                    <a:pt x="14919" y="1258"/>
                    <a:pt x="14872" y="1234"/>
                  </a:cubicBezTo>
                  <a:cubicBezTo>
                    <a:pt x="14860" y="1234"/>
                    <a:pt x="14860" y="1222"/>
                    <a:pt x="14836" y="1222"/>
                  </a:cubicBezTo>
                  <a:cubicBezTo>
                    <a:pt x="14800" y="1210"/>
                    <a:pt x="14753" y="1198"/>
                    <a:pt x="14717" y="1174"/>
                  </a:cubicBezTo>
                  <a:lnTo>
                    <a:pt x="14705" y="1174"/>
                  </a:lnTo>
                  <a:cubicBezTo>
                    <a:pt x="14681" y="1163"/>
                    <a:pt x="14645" y="1163"/>
                    <a:pt x="14633" y="1163"/>
                  </a:cubicBezTo>
                  <a:lnTo>
                    <a:pt x="14562" y="1163"/>
                  </a:lnTo>
                  <a:cubicBezTo>
                    <a:pt x="14514" y="1174"/>
                    <a:pt x="14467" y="1174"/>
                    <a:pt x="14419" y="1210"/>
                  </a:cubicBezTo>
                  <a:cubicBezTo>
                    <a:pt x="14395" y="1210"/>
                    <a:pt x="14383" y="1222"/>
                    <a:pt x="14348" y="1234"/>
                  </a:cubicBezTo>
                  <a:lnTo>
                    <a:pt x="14336" y="1258"/>
                  </a:lnTo>
                  <a:cubicBezTo>
                    <a:pt x="14300" y="1270"/>
                    <a:pt x="14288" y="1282"/>
                    <a:pt x="14264" y="1317"/>
                  </a:cubicBezTo>
                  <a:cubicBezTo>
                    <a:pt x="14229" y="1341"/>
                    <a:pt x="14205" y="1377"/>
                    <a:pt x="14181" y="1401"/>
                  </a:cubicBezTo>
                  <a:cubicBezTo>
                    <a:pt x="14181" y="1413"/>
                    <a:pt x="14169" y="1413"/>
                    <a:pt x="14169" y="1436"/>
                  </a:cubicBezTo>
                  <a:cubicBezTo>
                    <a:pt x="14145" y="1460"/>
                    <a:pt x="14122" y="1508"/>
                    <a:pt x="14098" y="1555"/>
                  </a:cubicBezTo>
                  <a:lnTo>
                    <a:pt x="14098" y="1567"/>
                  </a:lnTo>
                  <a:cubicBezTo>
                    <a:pt x="14062" y="1615"/>
                    <a:pt x="14050" y="1674"/>
                    <a:pt x="14026" y="1710"/>
                  </a:cubicBezTo>
                  <a:cubicBezTo>
                    <a:pt x="14026" y="1734"/>
                    <a:pt x="14026" y="1734"/>
                    <a:pt x="14002" y="1746"/>
                  </a:cubicBezTo>
                  <a:cubicBezTo>
                    <a:pt x="13979" y="1805"/>
                    <a:pt x="13967" y="1865"/>
                    <a:pt x="13931" y="1925"/>
                  </a:cubicBezTo>
                  <a:cubicBezTo>
                    <a:pt x="13907" y="1996"/>
                    <a:pt x="13883" y="2055"/>
                    <a:pt x="13860" y="2151"/>
                  </a:cubicBezTo>
                  <a:lnTo>
                    <a:pt x="13860" y="2163"/>
                  </a:lnTo>
                  <a:cubicBezTo>
                    <a:pt x="13645" y="2865"/>
                    <a:pt x="13550" y="3889"/>
                    <a:pt x="13693" y="5032"/>
                  </a:cubicBezTo>
                  <a:cubicBezTo>
                    <a:pt x="13788" y="5782"/>
                    <a:pt x="13991" y="6568"/>
                    <a:pt x="14336" y="7354"/>
                  </a:cubicBezTo>
                  <a:cubicBezTo>
                    <a:pt x="15157" y="9235"/>
                    <a:pt x="16348" y="11021"/>
                    <a:pt x="17455" y="12092"/>
                  </a:cubicBezTo>
                  <a:cubicBezTo>
                    <a:pt x="16943" y="11914"/>
                    <a:pt x="16408" y="11735"/>
                    <a:pt x="15884" y="11569"/>
                  </a:cubicBezTo>
                  <a:cubicBezTo>
                    <a:pt x="14336" y="9330"/>
                    <a:pt x="11764" y="7949"/>
                    <a:pt x="9204" y="7223"/>
                  </a:cubicBezTo>
                  <a:cubicBezTo>
                    <a:pt x="9121" y="7211"/>
                    <a:pt x="9061" y="7175"/>
                    <a:pt x="8990" y="7163"/>
                  </a:cubicBezTo>
                  <a:cubicBezTo>
                    <a:pt x="7395" y="6807"/>
                    <a:pt x="5610" y="6441"/>
                    <a:pt x="3862" y="6441"/>
                  </a:cubicBezTo>
                  <a:cubicBezTo>
                    <a:pt x="2921" y="6441"/>
                    <a:pt x="1991" y="6547"/>
                    <a:pt x="1108" y="6818"/>
                  </a:cubicBezTo>
                  <a:cubicBezTo>
                    <a:pt x="894" y="6878"/>
                    <a:pt x="715" y="6973"/>
                    <a:pt x="548" y="7056"/>
                  </a:cubicBezTo>
                  <a:cubicBezTo>
                    <a:pt x="239" y="7235"/>
                    <a:pt x="60" y="7449"/>
                    <a:pt x="13" y="7699"/>
                  </a:cubicBezTo>
                  <a:cubicBezTo>
                    <a:pt x="13" y="7723"/>
                    <a:pt x="13" y="7759"/>
                    <a:pt x="1" y="7782"/>
                  </a:cubicBezTo>
                  <a:cubicBezTo>
                    <a:pt x="1" y="7830"/>
                    <a:pt x="1" y="7878"/>
                    <a:pt x="13" y="7925"/>
                  </a:cubicBezTo>
                  <a:cubicBezTo>
                    <a:pt x="13" y="7937"/>
                    <a:pt x="13" y="7949"/>
                    <a:pt x="36" y="7961"/>
                  </a:cubicBezTo>
                  <a:cubicBezTo>
                    <a:pt x="36" y="7997"/>
                    <a:pt x="48" y="8020"/>
                    <a:pt x="60" y="8056"/>
                  </a:cubicBezTo>
                  <a:cubicBezTo>
                    <a:pt x="60" y="8068"/>
                    <a:pt x="72" y="8080"/>
                    <a:pt x="72" y="8116"/>
                  </a:cubicBezTo>
                  <a:lnTo>
                    <a:pt x="120" y="8199"/>
                  </a:lnTo>
                  <a:cubicBezTo>
                    <a:pt x="132" y="8223"/>
                    <a:pt x="132" y="8247"/>
                    <a:pt x="155" y="8259"/>
                  </a:cubicBezTo>
                  <a:cubicBezTo>
                    <a:pt x="167" y="8294"/>
                    <a:pt x="179" y="8318"/>
                    <a:pt x="215" y="8354"/>
                  </a:cubicBezTo>
                  <a:cubicBezTo>
                    <a:pt x="227" y="8366"/>
                    <a:pt x="239" y="8401"/>
                    <a:pt x="251" y="8413"/>
                  </a:cubicBezTo>
                  <a:cubicBezTo>
                    <a:pt x="275" y="8437"/>
                    <a:pt x="298" y="8473"/>
                    <a:pt x="334" y="8497"/>
                  </a:cubicBezTo>
                  <a:cubicBezTo>
                    <a:pt x="346" y="8521"/>
                    <a:pt x="358" y="8532"/>
                    <a:pt x="370" y="8556"/>
                  </a:cubicBezTo>
                  <a:lnTo>
                    <a:pt x="465" y="8652"/>
                  </a:lnTo>
                  <a:lnTo>
                    <a:pt x="513" y="8699"/>
                  </a:lnTo>
                  <a:cubicBezTo>
                    <a:pt x="536" y="8723"/>
                    <a:pt x="584" y="8771"/>
                    <a:pt x="632" y="8794"/>
                  </a:cubicBezTo>
                  <a:cubicBezTo>
                    <a:pt x="644" y="8818"/>
                    <a:pt x="656" y="8830"/>
                    <a:pt x="667" y="8830"/>
                  </a:cubicBezTo>
                  <a:cubicBezTo>
                    <a:pt x="727" y="8878"/>
                    <a:pt x="787" y="8937"/>
                    <a:pt x="846" y="8973"/>
                  </a:cubicBezTo>
                  <a:cubicBezTo>
                    <a:pt x="906" y="9021"/>
                    <a:pt x="965" y="9068"/>
                    <a:pt x="1048" y="9128"/>
                  </a:cubicBezTo>
                  <a:cubicBezTo>
                    <a:pt x="1060" y="9140"/>
                    <a:pt x="1084" y="9152"/>
                    <a:pt x="1108" y="9175"/>
                  </a:cubicBezTo>
                  <a:cubicBezTo>
                    <a:pt x="1144" y="9199"/>
                    <a:pt x="1203" y="9247"/>
                    <a:pt x="1263" y="9271"/>
                  </a:cubicBezTo>
                  <a:cubicBezTo>
                    <a:pt x="1298" y="9294"/>
                    <a:pt x="1310" y="9306"/>
                    <a:pt x="1346" y="9318"/>
                  </a:cubicBezTo>
                  <a:cubicBezTo>
                    <a:pt x="1382" y="9354"/>
                    <a:pt x="1441" y="9378"/>
                    <a:pt x="1501" y="9425"/>
                  </a:cubicBezTo>
                  <a:lnTo>
                    <a:pt x="1596" y="9473"/>
                  </a:lnTo>
                  <a:cubicBezTo>
                    <a:pt x="1656" y="9497"/>
                    <a:pt x="1703" y="9533"/>
                    <a:pt x="1763" y="9556"/>
                  </a:cubicBezTo>
                  <a:lnTo>
                    <a:pt x="1846" y="9604"/>
                  </a:lnTo>
                  <a:cubicBezTo>
                    <a:pt x="1906" y="9628"/>
                    <a:pt x="1965" y="9664"/>
                    <a:pt x="2025" y="9711"/>
                  </a:cubicBezTo>
                  <a:lnTo>
                    <a:pt x="2120" y="9747"/>
                  </a:lnTo>
                  <a:cubicBezTo>
                    <a:pt x="2191" y="9783"/>
                    <a:pt x="2251" y="9830"/>
                    <a:pt x="2322" y="9854"/>
                  </a:cubicBezTo>
                  <a:cubicBezTo>
                    <a:pt x="2358" y="9866"/>
                    <a:pt x="2370" y="9890"/>
                    <a:pt x="2394" y="9902"/>
                  </a:cubicBezTo>
                  <a:lnTo>
                    <a:pt x="2668" y="10033"/>
                  </a:lnTo>
                  <a:cubicBezTo>
                    <a:pt x="2680" y="10033"/>
                    <a:pt x="2680" y="10045"/>
                    <a:pt x="2692" y="10045"/>
                  </a:cubicBezTo>
                  <a:cubicBezTo>
                    <a:pt x="2799" y="10092"/>
                    <a:pt x="2906" y="10152"/>
                    <a:pt x="3025" y="10199"/>
                  </a:cubicBezTo>
                  <a:cubicBezTo>
                    <a:pt x="4394" y="10818"/>
                    <a:pt x="6109" y="11414"/>
                    <a:pt x="7835" y="11866"/>
                  </a:cubicBezTo>
                  <a:cubicBezTo>
                    <a:pt x="9170" y="12215"/>
                    <a:pt x="10635" y="12427"/>
                    <a:pt x="12092" y="12427"/>
                  </a:cubicBezTo>
                  <a:cubicBezTo>
                    <a:pt x="13325" y="12427"/>
                    <a:pt x="14553" y="12275"/>
                    <a:pt x="15693" y="11926"/>
                  </a:cubicBezTo>
                  <a:cubicBezTo>
                    <a:pt x="16467" y="12211"/>
                    <a:pt x="17253" y="12509"/>
                    <a:pt x="18027" y="12807"/>
                  </a:cubicBezTo>
                  <a:cubicBezTo>
                    <a:pt x="16550" y="12926"/>
                    <a:pt x="14336" y="13533"/>
                    <a:pt x="12633" y="14867"/>
                  </a:cubicBezTo>
                  <a:cubicBezTo>
                    <a:pt x="10752" y="16379"/>
                    <a:pt x="8335" y="19486"/>
                    <a:pt x="9264" y="21141"/>
                  </a:cubicBezTo>
                  <a:cubicBezTo>
                    <a:pt x="9276" y="21153"/>
                    <a:pt x="9299" y="21177"/>
                    <a:pt x="9335" y="21201"/>
                  </a:cubicBezTo>
                  <a:cubicBezTo>
                    <a:pt x="9660" y="21398"/>
                    <a:pt x="10042" y="21483"/>
                    <a:pt x="10461" y="21483"/>
                  </a:cubicBezTo>
                  <a:cubicBezTo>
                    <a:pt x="12347" y="21483"/>
                    <a:pt x="14969" y="19757"/>
                    <a:pt x="16372" y="18724"/>
                  </a:cubicBezTo>
                  <a:cubicBezTo>
                    <a:pt x="18670" y="17034"/>
                    <a:pt x="19646" y="14486"/>
                    <a:pt x="19753" y="13474"/>
                  </a:cubicBezTo>
                  <a:cubicBezTo>
                    <a:pt x="20777" y="13890"/>
                    <a:pt x="21789" y="14319"/>
                    <a:pt x="22801" y="14771"/>
                  </a:cubicBezTo>
                  <a:cubicBezTo>
                    <a:pt x="24409" y="15462"/>
                    <a:pt x="25194" y="15819"/>
                    <a:pt x="26778" y="16593"/>
                  </a:cubicBezTo>
                  <a:cubicBezTo>
                    <a:pt x="26706" y="16593"/>
                    <a:pt x="26635" y="16604"/>
                    <a:pt x="26571" y="16604"/>
                  </a:cubicBezTo>
                  <a:cubicBezTo>
                    <a:pt x="26538" y="16604"/>
                    <a:pt x="26508" y="16601"/>
                    <a:pt x="26480" y="16593"/>
                  </a:cubicBezTo>
                  <a:cubicBezTo>
                    <a:pt x="26075" y="16617"/>
                    <a:pt x="25647" y="16641"/>
                    <a:pt x="25182" y="16724"/>
                  </a:cubicBezTo>
                  <a:cubicBezTo>
                    <a:pt x="24718" y="16819"/>
                    <a:pt x="24242" y="16938"/>
                    <a:pt x="23754" y="17105"/>
                  </a:cubicBezTo>
                  <a:cubicBezTo>
                    <a:pt x="23289" y="17272"/>
                    <a:pt x="22813" y="17450"/>
                    <a:pt x="22361" y="17653"/>
                  </a:cubicBezTo>
                  <a:cubicBezTo>
                    <a:pt x="21420" y="18081"/>
                    <a:pt x="20491" y="18641"/>
                    <a:pt x="19658" y="19284"/>
                  </a:cubicBezTo>
                  <a:cubicBezTo>
                    <a:pt x="19229" y="19629"/>
                    <a:pt x="18801" y="19974"/>
                    <a:pt x="18408" y="20332"/>
                  </a:cubicBezTo>
                  <a:cubicBezTo>
                    <a:pt x="18039" y="20653"/>
                    <a:pt x="17670" y="20998"/>
                    <a:pt x="17312" y="21320"/>
                  </a:cubicBezTo>
                  <a:cubicBezTo>
                    <a:pt x="16598" y="21963"/>
                    <a:pt x="15931" y="22606"/>
                    <a:pt x="15372" y="23225"/>
                  </a:cubicBezTo>
                  <a:cubicBezTo>
                    <a:pt x="14955" y="23737"/>
                    <a:pt x="14467" y="24249"/>
                    <a:pt x="14169" y="24689"/>
                  </a:cubicBezTo>
                  <a:cubicBezTo>
                    <a:pt x="13871" y="25142"/>
                    <a:pt x="13741" y="25535"/>
                    <a:pt x="13883" y="25856"/>
                  </a:cubicBezTo>
                  <a:lnTo>
                    <a:pt x="13931" y="25939"/>
                  </a:lnTo>
                  <a:cubicBezTo>
                    <a:pt x="14110" y="26225"/>
                    <a:pt x="14514" y="26392"/>
                    <a:pt x="15110" y="26451"/>
                  </a:cubicBezTo>
                  <a:cubicBezTo>
                    <a:pt x="15244" y="26462"/>
                    <a:pt x="15387" y="26468"/>
                    <a:pt x="15540" y="26468"/>
                  </a:cubicBezTo>
                  <a:cubicBezTo>
                    <a:pt x="15727" y="26468"/>
                    <a:pt x="15929" y="26459"/>
                    <a:pt x="16146" y="26439"/>
                  </a:cubicBezTo>
                  <a:cubicBezTo>
                    <a:pt x="16348" y="26404"/>
                    <a:pt x="16562" y="26380"/>
                    <a:pt x="16789" y="26332"/>
                  </a:cubicBezTo>
                  <a:cubicBezTo>
                    <a:pt x="16908" y="26297"/>
                    <a:pt x="17015" y="26273"/>
                    <a:pt x="17134" y="26237"/>
                  </a:cubicBezTo>
                  <a:cubicBezTo>
                    <a:pt x="17253" y="26213"/>
                    <a:pt x="17360" y="26166"/>
                    <a:pt x="17479" y="26142"/>
                  </a:cubicBezTo>
                  <a:cubicBezTo>
                    <a:pt x="18324" y="25880"/>
                    <a:pt x="19289" y="25523"/>
                    <a:pt x="20289" y="25023"/>
                  </a:cubicBezTo>
                  <a:cubicBezTo>
                    <a:pt x="20777" y="24761"/>
                    <a:pt x="21301" y="24487"/>
                    <a:pt x="21789" y="24189"/>
                  </a:cubicBezTo>
                  <a:cubicBezTo>
                    <a:pt x="22265" y="23891"/>
                    <a:pt x="22730" y="23570"/>
                    <a:pt x="23194" y="23260"/>
                  </a:cubicBezTo>
                  <a:cubicBezTo>
                    <a:pt x="24111" y="22606"/>
                    <a:pt x="24909" y="21891"/>
                    <a:pt x="25563" y="21189"/>
                  </a:cubicBezTo>
                  <a:cubicBezTo>
                    <a:pt x="25885" y="20855"/>
                    <a:pt x="26194" y="20498"/>
                    <a:pt x="26456" y="20165"/>
                  </a:cubicBezTo>
                  <a:cubicBezTo>
                    <a:pt x="26706" y="19843"/>
                    <a:pt x="26933" y="19546"/>
                    <a:pt x="27147" y="19260"/>
                  </a:cubicBezTo>
                  <a:cubicBezTo>
                    <a:pt x="27373" y="18974"/>
                    <a:pt x="27564" y="18712"/>
                    <a:pt x="27742" y="18486"/>
                  </a:cubicBezTo>
                  <a:cubicBezTo>
                    <a:pt x="27861" y="18260"/>
                    <a:pt x="27980" y="18093"/>
                    <a:pt x="28135" y="17950"/>
                  </a:cubicBezTo>
                  <a:cubicBezTo>
                    <a:pt x="28278" y="17796"/>
                    <a:pt x="28445" y="17700"/>
                    <a:pt x="28528" y="17593"/>
                  </a:cubicBezTo>
                  <a:cubicBezTo>
                    <a:pt x="28564" y="17569"/>
                    <a:pt x="28588" y="17534"/>
                    <a:pt x="28611" y="17498"/>
                  </a:cubicBezTo>
                  <a:cubicBezTo>
                    <a:pt x="29623" y="18010"/>
                    <a:pt x="30124" y="18272"/>
                    <a:pt x="31124" y="18808"/>
                  </a:cubicBezTo>
                  <a:cubicBezTo>
                    <a:pt x="32493" y="19546"/>
                    <a:pt x="33850" y="20296"/>
                    <a:pt x="35207" y="21094"/>
                  </a:cubicBezTo>
                  <a:cubicBezTo>
                    <a:pt x="35481" y="21260"/>
                    <a:pt x="35779" y="21439"/>
                    <a:pt x="36065" y="21594"/>
                  </a:cubicBezTo>
                  <a:cubicBezTo>
                    <a:pt x="33207" y="21784"/>
                    <a:pt x="30278" y="22891"/>
                    <a:pt x="28076" y="24570"/>
                  </a:cubicBezTo>
                  <a:cubicBezTo>
                    <a:pt x="25873" y="26261"/>
                    <a:pt x="21218" y="30273"/>
                    <a:pt x="22063" y="32369"/>
                  </a:cubicBezTo>
                  <a:cubicBezTo>
                    <a:pt x="22063" y="32393"/>
                    <a:pt x="22075" y="32393"/>
                    <a:pt x="22087" y="32404"/>
                  </a:cubicBezTo>
                  <a:cubicBezTo>
                    <a:pt x="22087" y="32416"/>
                    <a:pt x="22087" y="32440"/>
                    <a:pt x="22111" y="32464"/>
                  </a:cubicBezTo>
                  <a:cubicBezTo>
                    <a:pt x="22134" y="32500"/>
                    <a:pt x="22182" y="32524"/>
                    <a:pt x="22253" y="32524"/>
                  </a:cubicBezTo>
                  <a:cubicBezTo>
                    <a:pt x="22439" y="32542"/>
                    <a:pt x="22626" y="32550"/>
                    <a:pt x="22815" y="32550"/>
                  </a:cubicBezTo>
                  <a:cubicBezTo>
                    <a:pt x="25860" y="32550"/>
                    <a:pt x="29190" y="30283"/>
                    <a:pt x="31421" y="28714"/>
                  </a:cubicBezTo>
                  <a:cubicBezTo>
                    <a:pt x="33731" y="27082"/>
                    <a:pt x="36065" y="25082"/>
                    <a:pt x="37267" y="22308"/>
                  </a:cubicBezTo>
                  <a:cubicBezTo>
                    <a:pt x="39256" y="23510"/>
                    <a:pt x="41220" y="24796"/>
                    <a:pt x="43149" y="26106"/>
                  </a:cubicBezTo>
                  <a:cubicBezTo>
                    <a:pt x="41303" y="24606"/>
                    <a:pt x="39387" y="23201"/>
                    <a:pt x="37410" y="21891"/>
                  </a:cubicBezTo>
                  <a:cubicBezTo>
                    <a:pt x="38029" y="21629"/>
                    <a:pt x="38255" y="20355"/>
                    <a:pt x="38732" y="18808"/>
                  </a:cubicBezTo>
                  <a:cubicBezTo>
                    <a:pt x="38803" y="18593"/>
                    <a:pt x="38863" y="18331"/>
                    <a:pt x="38934" y="18069"/>
                  </a:cubicBezTo>
                  <a:cubicBezTo>
                    <a:pt x="38958" y="17998"/>
                    <a:pt x="38982" y="17903"/>
                    <a:pt x="38994" y="17831"/>
                  </a:cubicBezTo>
                  <a:cubicBezTo>
                    <a:pt x="39017" y="17796"/>
                    <a:pt x="39017" y="17760"/>
                    <a:pt x="39029" y="17724"/>
                  </a:cubicBezTo>
                  <a:cubicBezTo>
                    <a:pt x="39053" y="17605"/>
                    <a:pt x="39089" y="17486"/>
                    <a:pt x="39101" y="17355"/>
                  </a:cubicBezTo>
                  <a:cubicBezTo>
                    <a:pt x="39160" y="17057"/>
                    <a:pt x="39208" y="16724"/>
                    <a:pt x="39220" y="16355"/>
                  </a:cubicBezTo>
                  <a:cubicBezTo>
                    <a:pt x="39232" y="16057"/>
                    <a:pt x="39256" y="15748"/>
                    <a:pt x="39268" y="15438"/>
                  </a:cubicBezTo>
                  <a:cubicBezTo>
                    <a:pt x="39279" y="15152"/>
                    <a:pt x="39279" y="14855"/>
                    <a:pt x="39291" y="14569"/>
                  </a:cubicBezTo>
                  <a:cubicBezTo>
                    <a:pt x="39291" y="14438"/>
                    <a:pt x="39315" y="14307"/>
                    <a:pt x="39315" y="14164"/>
                  </a:cubicBezTo>
                  <a:lnTo>
                    <a:pt x="39315" y="14069"/>
                  </a:lnTo>
                  <a:lnTo>
                    <a:pt x="39315" y="13926"/>
                  </a:lnTo>
                  <a:lnTo>
                    <a:pt x="39315" y="13664"/>
                  </a:lnTo>
                  <a:cubicBezTo>
                    <a:pt x="39315" y="13485"/>
                    <a:pt x="39315" y="13295"/>
                    <a:pt x="39291" y="13116"/>
                  </a:cubicBezTo>
                  <a:cubicBezTo>
                    <a:pt x="39279" y="12557"/>
                    <a:pt x="39220" y="12009"/>
                    <a:pt x="39137" y="11461"/>
                  </a:cubicBezTo>
                  <a:cubicBezTo>
                    <a:pt x="39077" y="11092"/>
                    <a:pt x="38994" y="10711"/>
                    <a:pt x="38922" y="10378"/>
                  </a:cubicBezTo>
                  <a:cubicBezTo>
                    <a:pt x="38756" y="9664"/>
                    <a:pt x="38541" y="8985"/>
                    <a:pt x="38303" y="8354"/>
                  </a:cubicBezTo>
                  <a:cubicBezTo>
                    <a:pt x="38184" y="8032"/>
                    <a:pt x="38041" y="7723"/>
                    <a:pt x="37922" y="7425"/>
                  </a:cubicBezTo>
                  <a:cubicBezTo>
                    <a:pt x="37863" y="7282"/>
                    <a:pt x="37791" y="7128"/>
                    <a:pt x="37732" y="6985"/>
                  </a:cubicBezTo>
                  <a:cubicBezTo>
                    <a:pt x="37672" y="6830"/>
                    <a:pt x="37601" y="6699"/>
                    <a:pt x="37541" y="6544"/>
                  </a:cubicBezTo>
                  <a:cubicBezTo>
                    <a:pt x="37470" y="6401"/>
                    <a:pt x="37410" y="6246"/>
                    <a:pt x="37327" y="6116"/>
                  </a:cubicBezTo>
                  <a:lnTo>
                    <a:pt x="37112" y="5675"/>
                  </a:lnTo>
                  <a:cubicBezTo>
                    <a:pt x="36815" y="5092"/>
                    <a:pt x="36493" y="4568"/>
                    <a:pt x="36196" y="4103"/>
                  </a:cubicBezTo>
                  <a:cubicBezTo>
                    <a:pt x="35588" y="3187"/>
                    <a:pt x="35029" y="2460"/>
                    <a:pt x="34588" y="1936"/>
                  </a:cubicBezTo>
                  <a:cubicBezTo>
                    <a:pt x="34434" y="1746"/>
                    <a:pt x="34279" y="1579"/>
                    <a:pt x="34160" y="1460"/>
                  </a:cubicBezTo>
                  <a:cubicBezTo>
                    <a:pt x="34088" y="1365"/>
                    <a:pt x="34017" y="1305"/>
                    <a:pt x="33945" y="1246"/>
                  </a:cubicBezTo>
                  <a:cubicBezTo>
                    <a:pt x="33934" y="1234"/>
                    <a:pt x="33934" y="1234"/>
                    <a:pt x="33922" y="1234"/>
                  </a:cubicBezTo>
                  <a:cubicBezTo>
                    <a:pt x="33771" y="1116"/>
                    <a:pt x="33689" y="1066"/>
                    <a:pt x="33622" y="1066"/>
                  </a:cubicBezTo>
                  <a:cubicBezTo>
                    <a:pt x="33614" y="1066"/>
                    <a:pt x="33607" y="1066"/>
                    <a:pt x="33600" y="1067"/>
                  </a:cubicBezTo>
                  <a:cubicBezTo>
                    <a:pt x="33576" y="1067"/>
                    <a:pt x="33564" y="1091"/>
                    <a:pt x="33553" y="1103"/>
                  </a:cubicBezTo>
                  <a:lnTo>
                    <a:pt x="33505" y="1103"/>
                  </a:lnTo>
                  <a:cubicBezTo>
                    <a:pt x="33326" y="1103"/>
                    <a:pt x="33124" y="1389"/>
                    <a:pt x="32933" y="1913"/>
                  </a:cubicBezTo>
                  <a:cubicBezTo>
                    <a:pt x="32850" y="2175"/>
                    <a:pt x="32779" y="2508"/>
                    <a:pt x="32719" y="2877"/>
                  </a:cubicBezTo>
                  <a:cubicBezTo>
                    <a:pt x="32660" y="3246"/>
                    <a:pt x="32612" y="3675"/>
                    <a:pt x="32600" y="4139"/>
                  </a:cubicBezTo>
                  <a:cubicBezTo>
                    <a:pt x="32576" y="4365"/>
                    <a:pt x="32576" y="4603"/>
                    <a:pt x="32564" y="4842"/>
                  </a:cubicBezTo>
                  <a:cubicBezTo>
                    <a:pt x="32552" y="5080"/>
                    <a:pt x="32552" y="5330"/>
                    <a:pt x="32552" y="5580"/>
                  </a:cubicBezTo>
                  <a:cubicBezTo>
                    <a:pt x="32552" y="5699"/>
                    <a:pt x="32552" y="5830"/>
                    <a:pt x="32540" y="5949"/>
                  </a:cubicBezTo>
                  <a:lnTo>
                    <a:pt x="32540" y="6223"/>
                  </a:lnTo>
                  <a:lnTo>
                    <a:pt x="32540" y="6389"/>
                  </a:lnTo>
                  <a:cubicBezTo>
                    <a:pt x="32540" y="6592"/>
                    <a:pt x="32552" y="6806"/>
                    <a:pt x="32564" y="7008"/>
                  </a:cubicBezTo>
                  <a:cubicBezTo>
                    <a:pt x="32564" y="7104"/>
                    <a:pt x="32564" y="7187"/>
                    <a:pt x="32576" y="7282"/>
                  </a:cubicBezTo>
                  <a:cubicBezTo>
                    <a:pt x="32612" y="7580"/>
                    <a:pt x="32636" y="7890"/>
                    <a:pt x="32671" y="8187"/>
                  </a:cubicBezTo>
                  <a:cubicBezTo>
                    <a:pt x="32695" y="8497"/>
                    <a:pt x="32743" y="8794"/>
                    <a:pt x="32791" y="9104"/>
                  </a:cubicBezTo>
                  <a:cubicBezTo>
                    <a:pt x="32874" y="9735"/>
                    <a:pt x="32981" y="10342"/>
                    <a:pt x="33100" y="10949"/>
                  </a:cubicBezTo>
                  <a:cubicBezTo>
                    <a:pt x="33160" y="11271"/>
                    <a:pt x="33219" y="11592"/>
                    <a:pt x="33267" y="11890"/>
                  </a:cubicBezTo>
                  <a:cubicBezTo>
                    <a:pt x="33326" y="12188"/>
                    <a:pt x="33374" y="12497"/>
                    <a:pt x="33410" y="12783"/>
                  </a:cubicBezTo>
                  <a:cubicBezTo>
                    <a:pt x="33433" y="12878"/>
                    <a:pt x="33433" y="12926"/>
                    <a:pt x="33445" y="13009"/>
                  </a:cubicBezTo>
                  <a:cubicBezTo>
                    <a:pt x="33457" y="13116"/>
                    <a:pt x="33457" y="13152"/>
                    <a:pt x="33469" y="13259"/>
                  </a:cubicBezTo>
                  <a:cubicBezTo>
                    <a:pt x="33505" y="13450"/>
                    <a:pt x="33529" y="13652"/>
                    <a:pt x="33564" y="13831"/>
                  </a:cubicBezTo>
                  <a:cubicBezTo>
                    <a:pt x="33624" y="14200"/>
                    <a:pt x="33695" y="14545"/>
                    <a:pt x="33767" y="14867"/>
                  </a:cubicBezTo>
                  <a:cubicBezTo>
                    <a:pt x="33803" y="15033"/>
                    <a:pt x="33850" y="15176"/>
                    <a:pt x="33874" y="15343"/>
                  </a:cubicBezTo>
                  <a:cubicBezTo>
                    <a:pt x="33886" y="15438"/>
                    <a:pt x="33910" y="15474"/>
                    <a:pt x="33934" y="15569"/>
                  </a:cubicBezTo>
                  <a:cubicBezTo>
                    <a:pt x="33945" y="15617"/>
                    <a:pt x="33945" y="15629"/>
                    <a:pt x="33969" y="15676"/>
                  </a:cubicBezTo>
                  <a:cubicBezTo>
                    <a:pt x="33981" y="15700"/>
                    <a:pt x="33981" y="15736"/>
                    <a:pt x="33993" y="15760"/>
                  </a:cubicBezTo>
                  <a:cubicBezTo>
                    <a:pt x="34053" y="15998"/>
                    <a:pt x="34112" y="16272"/>
                    <a:pt x="34172" y="16533"/>
                  </a:cubicBezTo>
                  <a:cubicBezTo>
                    <a:pt x="34279" y="17081"/>
                    <a:pt x="34386" y="17676"/>
                    <a:pt x="34541" y="18272"/>
                  </a:cubicBezTo>
                  <a:cubicBezTo>
                    <a:pt x="34815" y="19320"/>
                    <a:pt x="35219" y="20177"/>
                    <a:pt x="35648" y="20808"/>
                  </a:cubicBezTo>
                  <a:cubicBezTo>
                    <a:pt x="35553" y="20748"/>
                    <a:pt x="35458" y="20689"/>
                    <a:pt x="35362" y="20629"/>
                  </a:cubicBezTo>
                  <a:cubicBezTo>
                    <a:pt x="34041" y="19796"/>
                    <a:pt x="32683" y="19010"/>
                    <a:pt x="31314" y="18248"/>
                  </a:cubicBezTo>
                  <a:cubicBezTo>
                    <a:pt x="30302" y="17700"/>
                    <a:pt x="29802" y="17415"/>
                    <a:pt x="28766" y="16891"/>
                  </a:cubicBezTo>
                  <a:cubicBezTo>
                    <a:pt x="30659" y="14378"/>
                    <a:pt x="28873" y="10116"/>
                    <a:pt x="27992" y="7723"/>
                  </a:cubicBezTo>
                  <a:cubicBezTo>
                    <a:pt x="27778" y="7104"/>
                    <a:pt x="27433" y="6473"/>
                    <a:pt x="27087" y="5889"/>
                  </a:cubicBezTo>
                  <a:cubicBezTo>
                    <a:pt x="25778" y="3675"/>
                    <a:pt x="23992" y="1901"/>
                    <a:pt x="22754" y="936"/>
                  </a:cubicBezTo>
                  <a:lnTo>
                    <a:pt x="22742" y="924"/>
                  </a:lnTo>
                  <a:cubicBezTo>
                    <a:pt x="22682" y="877"/>
                    <a:pt x="22634" y="853"/>
                    <a:pt x="22599" y="805"/>
                  </a:cubicBezTo>
                  <a:cubicBezTo>
                    <a:pt x="22575" y="793"/>
                    <a:pt x="22563" y="793"/>
                    <a:pt x="22551" y="770"/>
                  </a:cubicBezTo>
                  <a:cubicBezTo>
                    <a:pt x="22504" y="746"/>
                    <a:pt x="22456" y="698"/>
                    <a:pt x="22420" y="674"/>
                  </a:cubicBezTo>
                  <a:cubicBezTo>
                    <a:pt x="22396" y="651"/>
                    <a:pt x="22384" y="639"/>
                    <a:pt x="22373" y="639"/>
                  </a:cubicBezTo>
                  <a:cubicBezTo>
                    <a:pt x="22325" y="615"/>
                    <a:pt x="22301" y="579"/>
                    <a:pt x="22253" y="555"/>
                  </a:cubicBezTo>
                  <a:cubicBezTo>
                    <a:pt x="22242" y="543"/>
                    <a:pt x="22218" y="520"/>
                    <a:pt x="22194" y="520"/>
                  </a:cubicBezTo>
                  <a:cubicBezTo>
                    <a:pt x="22158" y="496"/>
                    <a:pt x="22123" y="472"/>
                    <a:pt x="22087" y="448"/>
                  </a:cubicBezTo>
                  <a:cubicBezTo>
                    <a:pt x="22075" y="436"/>
                    <a:pt x="22063" y="436"/>
                    <a:pt x="22039" y="424"/>
                  </a:cubicBezTo>
                  <a:cubicBezTo>
                    <a:pt x="21980" y="389"/>
                    <a:pt x="21944" y="341"/>
                    <a:pt x="21896" y="317"/>
                  </a:cubicBezTo>
                  <a:cubicBezTo>
                    <a:pt x="21861" y="305"/>
                    <a:pt x="21849" y="281"/>
                    <a:pt x="21825" y="270"/>
                  </a:cubicBezTo>
                  <a:cubicBezTo>
                    <a:pt x="21801" y="258"/>
                    <a:pt x="21777" y="258"/>
                    <a:pt x="21765" y="246"/>
                  </a:cubicBezTo>
                  <a:cubicBezTo>
                    <a:pt x="21730" y="222"/>
                    <a:pt x="21718" y="210"/>
                    <a:pt x="21682" y="198"/>
                  </a:cubicBezTo>
                  <a:cubicBezTo>
                    <a:pt x="21670" y="186"/>
                    <a:pt x="21658" y="186"/>
                    <a:pt x="21646" y="162"/>
                  </a:cubicBezTo>
                  <a:cubicBezTo>
                    <a:pt x="21622" y="150"/>
                    <a:pt x="21599" y="150"/>
                    <a:pt x="21587" y="139"/>
                  </a:cubicBezTo>
                  <a:cubicBezTo>
                    <a:pt x="21563" y="139"/>
                    <a:pt x="21551" y="127"/>
                    <a:pt x="21539" y="127"/>
                  </a:cubicBezTo>
                  <a:cubicBezTo>
                    <a:pt x="21527" y="103"/>
                    <a:pt x="21503" y="103"/>
                    <a:pt x="21491" y="103"/>
                  </a:cubicBezTo>
                  <a:cubicBezTo>
                    <a:pt x="21480" y="103"/>
                    <a:pt x="21480" y="103"/>
                    <a:pt x="21468" y="91"/>
                  </a:cubicBezTo>
                  <a:cubicBezTo>
                    <a:pt x="21444" y="91"/>
                    <a:pt x="21432" y="79"/>
                    <a:pt x="21420" y="79"/>
                  </a:cubicBezTo>
                  <a:lnTo>
                    <a:pt x="21361" y="79"/>
                  </a:lnTo>
                  <a:cubicBezTo>
                    <a:pt x="21349" y="79"/>
                    <a:pt x="21313" y="91"/>
                    <a:pt x="21301" y="91"/>
                  </a:cubicBezTo>
                  <a:cubicBezTo>
                    <a:pt x="21224" y="39"/>
                    <a:pt x="21159" y="0"/>
                    <a:pt x="21097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5652506" y="288076"/>
              <a:ext cx="545658" cy="722572"/>
            </a:xfrm>
            <a:custGeom>
              <a:avLst/>
              <a:gdLst/>
              <a:ahLst/>
              <a:cxnLst/>
              <a:rect l="l" t="t" r="r" b="b"/>
              <a:pathLst>
                <a:path w="18876" h="24996" extrusionOk="0">
                  <a:moveTo>
                    <a:pt x="512" y="0"/>
                  </a:moveTo>
                  <a:lnTo>
                    <a:pt x="512" y="0"/>
                  </a:lnTo>
                  <a:cubicBezTo>
                    <a:pt x="512" y="0"/>
                    <a:pt x="0" y="1263"/>
                    <a:pt x="2322" y="9477"/>
                  </a:cubicBezTo>
                  <a:cubicBezTo>
                    <a:pt x="4715" y="17550"/>
                    <a:pt x="12609" y="22729"/>
                    <a:pt x="16324" y="24777"/>
                  </a:cubicBezTo>
                  <a:cubicBezTo>
                    <a:pt x="16593" y="24927"/>
                    <a:pt x="16876" y="24995"/>
                    <a:pt x="17151" y="24995"/>
                  </a:cubicBezTo>
                  <a:cubicBezTo>
                    <a:pt x="18056" y="24995"/>
                    <a:pt x="18875" y="24257"/>
                    <a:pt x="18848" y="23253"/>
                  </a:cubicBezTo>
                  <a:cubicBezTo>
                    <a:pt x="18681" y="18502"/>
                    <a:pt x="14216" y="10430"/>
                    <a:pt x="10156" y="6549"/>
                  </a:cubicBezTo>
                  <a:cubicBezTo>
                    <a:pt x="5191" y="1846"/>
                    <a:pt x="513" y="0"/>
                    <a:pt x="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5667307" y="288076"/>
              <a:ext cx="503193" cy="717282"/>
            </a:xfrm>
            <a:custGeom>
              <a:avLst/>
              <a:gdLst/>
              <a:ahLst/>
              <a:cxnLst/>
              <a:rect l="l" t="t" r="r" b="b"/>
              <a:pathLst>
                <a:path w="17407" h="24813" extrusionOk="0">
                  <a:moveTo>
                    <a:pt x="0" y="0"/>
                  </a:moveTo>
                  <a:cubicBezTo>
                    <a:pt x="0" y="1"/>
                    <a:pt x="250" y="405"/>
                    <a:pt x="726" y="1084"/>
                  </a:cubicBezTo>
                  <a:cubicBezTo>
                    <a:pt x="1191" y="1774"/>
                    <a:pt x="1846" y="2750"/>
                    <a:pt x="2643" y="3929"/>
                  </a:cubicBezTo>
                  <a:cubicBezTo>
                    <a:pt x="3048" y="4513"/>
                    <a:pt x="3477" y="5156"/>
                    <a:pt x="3941" y="5822"/>
                  </a:cubicBezTo>
                  <a:cubicBezTo>
                    <a:pt x="4405" y="6501"/>
                    <a:pt x="4894" y="7203"/>
                    <a:pt x="5394" y="7930"/>
                  </a:cubicBezTo>
                  <a:cubicBezTo>
                    <a:pt x="6429" y="9394"/>
                    <a:pt x="7501" y="10954"/>
                    <a:pt x="8584" y="12502"/>
                  </a:cubicBezTo>
                  <a:cubicBezTo>
                    <a:pt x="9680" y="14049"/>
                    <a:pt x="10775" y="15597"/>
                    <a:pt x="11799" y="17038"/>
                  </a:cubicBezTo>
                  <a:cubicBezTo>
                    <a:pt x="12823" y="18490"/>
                    <a:pt x="13811" y="19824"/>
                    <a:pt x="14621" y="20991"/>
                  </a:cubicBezTo>
                  <a:cubicBezTo>
                    <a:pt x="15442" y="22146"/>
                    <a:pt x="16145" y="23098"/>
                    <a:pt x="16633" y="23765"/>
                  </a:cubicBezTo>
                  <a:cubicBezTo>
                    <a:pt x="17121" y="24420"/>
                    <a:pt x="17407" y="24813"/>
                    <a:pt x="17407" y="24813"/>
                  </a:cubicBezTo>
                  <a:cubicBezTo>
                    <a:pt x="17407" y="24813"/>
                    <a:pt x="17133" y="24408"/>
                    <a:pt x="16681" y="23729"/>
                  </a:cubicBezTo>
                  <a:cubicBezTo>
                    <a:pt x="16216" y="23039"/>
                    <a:pt x="15562" y="22062"/>
                    <a:pt x="14752" y="20884"/>
                  </a:cubicBezTo>
                  <a:cubicBezTo>
                    <a:pt x="13954" y="19705"/>
                    <a:pt x="13014" y="18336"/>
                    <a:pt x="12002" y="16883"/>
                  </a:cubicBezTo>
                  <a:cubicBezTo>
                    <a:pt x="10978" y="15419"/>
                    <a:pt x="9906" y="13859"/>
                    <a:pt x="8823" y="12311"/>
                  </a:cubicBezTo>
                  <a:cubicBezTo>
                    <a:pt x="7715" y="10763"/>
                    <a:pt x="6632" y="9216"/>
                    <a:pt x="5608" y="7775"/>
                  </a:cubicBezTo>
                  <a:cubicBezTo>
                    <a:pt x="5096" y="7037"/>
                    <a:pt x="4596" y="6346"/>
                    <a:pt x="4120" y="5691"/>
                  </a:cubicBezTo>
                  <a:cubicBezTo>
                    <a:pt x="3643" y="5036"/>
                    <a:pt x="3191" y="4405"/>
                    <a:pt x="2774" y="3822"/>
                  </a:cubicBezTo>
                  <a:cubicBezTo>
                    <a:pt x="1953" y="2667"/>
                    <a:pt x="1262" y="1715"/>
                    <a:pt x="762" y="1048"/>
                  </a:cubicBezTo>
                  <a:cubicBezTo>
                    <a:pt x="274" y="393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5728216" y="524864"/>
              <a:ext cx="113260" cy="17576"/>
            </a:xfrm>
            <a:custGeom>
              <a:avLst/>
              <a:gdLst/>
              <a:ahLst/>
              <a:cxnLst/>
              <a:rect l="l" t="t" r="r" b="b"/>
              <a:pathLst>
                <a:path w="3918" h="608" extrusionOk="0">
                  <a:moveTo>
                    <a:pt x="0" y="1"/>
                  </a:moveTo>
                  <a:cubicBezTo>
                    <a:pt x="0" y="1"/>
                    <a:pt x="60" y="12"/>
                    <a:pt x="167" y="36"/>
                  </a:cubicBezTo>
                  <a:cubicBezTo>
                    <a:pt x="286" y="48"/>
                    <a:pt x="429" y="96"/>
                    <a:pt x="608" y="132"/>
                  </a:cubicBezTo>
                  <a:cubicBezTo>
                    <a:pt x="786" y="155"/>
                    <a:pt x="1013" y="203"/>
                    <a:pt x="1239" y="251"/>
                  </a:cubicBezTo>
                  <a:cubicBezTo>
                    <a:pt x="1465" y="286"/>
                    <a:pt x="1715" y="322"/>
                    <a:pt x="1953" y="370"/>
                  </a:cubicBezTo>
                  <a:cubicBezTo>
                    <a:pt x="2203" y="405"/>
                    <a:pt x="2441" y="441"/>
                    <a:pt x="2679" y="465"/>
                  </a:cubicBezTo>
                  <a:cubicBezTo>
                    <a:pt x="2906" y="501"/>
                    <a:pt x="3132" y="536"/>
                    <a:pt x="3310" y="548"/>
                  </a:cubicBezTo>
                  <a:cubicBezTo>
                    <a:pt x="3477" y="572"/>
                    <a:pt x="3644" y="572"/>
                    <a:pt x="3751" y="584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84"/>
                    <a:pt x="3751" y="560"/>
                  </a:cubicBezTo>
                  <a:cubicBezTo>
                    <a:pt x="3632" y="548"/>
                    <a:pt x="3477" y="501"/>
                    <a:pt x="3310" y="465"/>
                  </a:cubicBezTo>
                  <a:cubicBezTo>
                    <a:pt x="3132" y="441"/>
                    <a:pt x="2906" y="393"/>
                    <a:pt x="2679" y="346"/>
                  </a:cubicBezTo>
                  <a:cubicBezTo>
                    <a:pt x="2453" y="310"/>
                    <a:pt x="2203" y="274"/>
                    <a:pt x="1965" y="239"/>
                  </a:cubicBezTo>
                  <a:cubicBezTo>
                    <a:pt x="1715" y="191"/>
                    <a:pt x="1477" y="155"/>
                    <a:pt x="1239" y="132"/>
                  </a:cubicBezTo>
                  <a:cubicBezTo>
                    <a:pt x="1013" y="96"/>
                    <a:pt x="786" y="72"/>
                    <a:pt x="608" y="48"/>
                  </a:cubicBezTo>
                  <a:cubicBezTo>
                    <a:pt x="429" y="24"/>
                    <a:pt x="274" y="24"/>
                    <a:pt x="167" y="12"/>
                  </a:cubicBezTo>
                  <a:cubicBezTo>
                    <a:pt x="60" y="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5819422" y="655992"/>
              <a:ext cx="113260" cy="17605"/>
            </a:xfrm>
            <a:custGeom>
              <a:avLst/>
              <a:gdLst/>
              <a:ahLst/>
              <a:cxnLst/>
              <a:rect l="l" t="t" r="r" b="b"/>
              <a:pathLst>
                <a:path w="3918" h="609" extrusionOk="0">
                  <a:moveTo>
                    <a:pt x="1" y="1"/>
                  </a:moveTo>
                  <a:cubicBezTo>
                    <a:pt x="1" y="1"/>
                    <a:pt x="60" y="13"/>
                    <a:pt x="167" y="48"/>
                  </a:cubicBezTo>
                  <a:cubicBezTo>
                    <a:pt x="286" y="60"/>
                    <a:pt x="429" y="108"/>
                    <a:pt x="608" y="132"/>
                  </a:cubicBezTo>
                  <a:cubicBezTo>
                    <a:pt x="786" y="168"/>
                    <a:pt x="1013" y="203"/>
                    <a:pt x="1239" y="251"/>
                  </a:cubicBezTo>
                  <a:cubicBezTo>
                    <a:pt x="1453" y="299"/>
                    <a:pt x="1715" y="322"/>
                    <a:pt x="1953" y="370"/>
                  </a:cubicBezTo>
                  <a:cubicBezTo>
                    <a:pt x="2203" y="418"/>
                    <a:pt x="2441" y="441"/>
                    <a:pt x="2680" y="477"/>
                  </a:cubicBezTo>
                  <a:cubicBezTo>
                    <a:pt x="2906" y="501"/>
                    <a:pt x="3132" y="537"/>
                    <a:pt x="3299" y="549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96"/>
                    <a:pt x="3751" y="560"/>
                  </a:cubicBezTo>
                  <a:cubicBezTo>
                    <a:pt x="3632" y="549"/>
                    <a:pt x="3477" y="501"/>
                    <a:pt x="3299" y="477"/>
                  </a:cubicBezTo>
                  <a:cubicBezTo>
                    <a:pt x="3132" y="441"/>
                    <a:pt x="2906" y="406"/>
                    <a:pt x="2680" y="358"/>
                  </a:cubicBezTo>
                  <a:cubicBezTo>
                    <a:pt x="2453" y="310"/>
                    <a:pt x="2203" y="287"/>
                    <a:pt x="1965" y="239"/>
                  </a:cubicBezTo>
                  <a:cubicBezTo>
                    <a:pt x="1715" y="191"/>
                    <a:pt x="1477" y="168"/>
                    <a:pt x="1239" y="132"/>
                  </a:cubicBezTo>
                  <a:cubicBezTo>
                    <a:pt x="1013" y="108"/>
                    <a:pt x="786" y="72"/>
                    <a:pt x="608" y="60"/>
                  </a:cubicBezTo>
                  <a:cubicBezTo>
                    <a:pt x="429" y="25"/>
                    <a:pt x="263" y="25"/>
                    <a:pt x="167" y="13"/>
                  </a:cubicBezTo>
                  <a:cubicBezTo>
                    <a:pt x="60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5910628" y="786801"/>
              <a:ext cx="113260" cy="17576"/>
            </a:xfrm>
            <a:custGeom>
              <a:avLst/>
              <a:gdLst/>
              <a:ahLst/>
              <a:cxnLst/>
              <a:rect l="l" t="t" r="r" b="b"/>
              <a:pathLst>
                <a:path w="3918" h="608" extrusionOk="0">
                  <a:moveTo>
                    <a:pt x="1" y="0"/>
                  </a:moveTo>
                  <a:cubicBezTo>
                    <a:pt x="1" y="0"/>
                    <a:pt x="60" y="12"/>
                    <a:pt x="167" y="48"/>
                  </a:cubicBezTo>
                  <a:cubicBezTo>
                    <a:pt x="287" y="60"/>
                    <a:pt x="429" y="107"/>
                    <a:pt x="608" y="131"/>
                  </a:cubicBezTo>
                  <a:cubicBezTo>
                    <a:pt x="787" y="167"/>
                    <a:pt x="1013" y="203"/>
                    <a:pt x="1239" y="250"/>
                  </a:cubicBezTo>
                  <a:cubicBezTo>
                    <a:pt x="1453" y="298"/>
                    <a:pt x="1715" y="322"/>
                    <a:pt x="1953" y="369"/>
                  </a:cubicBezTo>
                  <a:cubicBezTo>
                    <a:pt x="2203" y="417"/>
                    <a:pt x="2442" y="441"/>
                    <a:pt x="2680" y="476"/>
                  </a:cubicBezTo>
                  <a:cubicBezTo>
                    <a:pt x="2906" y="500"/>
                    <a:pt x="3120" y="536"/>
                    <a:pt x="3299" y="548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7"/>
                    <a:pt x="3918" y="607"/>
                    <a:pt x="3918" y="607"/>
                  </a:cubicBezTo>
                  <a:cubicBezTo>
                    <a:pt x="3918" y="607"/>
                    <a:pt x="3858" y="596"/>
                    <a:pt x="3751" y="560"/>
                  </a:cubicBezTo>
                  <a:cubicBezTo>
                    <a:pt x="3632" y="548"/>
                    <a:pt x="3477" y="500"/>
                    <a:pt x="3299" y="476"/>
                  </a:cubicBezTo>
                  <a:cubicBezTo>
                    <a:pt x="3120" y="441"/>
                    <a:pt x="2906" y="405"/>
                    <a:pt x="2680" y="357"/>
                  </a:cubicBezTo>
                  <a:cubicBezTo>
                    <a:pt x="2453" y="310"/>
                    <a:pt x="2203" y="286"/>
                    <a:pt x="1965" y="238"/>
                  </a:cubicBezTo>
                  <a:cubicBezTo>
                    <a:pt x="1715" y="191"/>
                    <a:pt x="1477" y="167"/>
                    <a:pt x="1239" y="131"/>
                  </a:cubicBezTo>
                  <a:cubicBezTo>
                    <a:pt x="1013" y="107"/>
                    <a:pt x="787" y="72"/>
                    <a:pt x="608" y="60"/>
                  </a:cubicBezTo>
                  <a:cubicBezTo>
                    <a:pt x="429" y="24"/>
                    <a:pt x="263" y="24"/>
                    <a:pt x="167" y="12"/>
                  </a:cubicBezTo>
                  <a:cubicBezTo>
                    <a:pt x="60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5845584" y="427472"/>
              <a:ext cx="22403" cy="112219"/>
            </a:xfrm>
            <a:custGeom>
              <a:avLst/>
              <a:gdLst/>
              <a:ahLst/>
              <a:cxnLst/>
              <a:rect l="l" t="t" r="r" b="b"/>
              <a:pathLst>
                <a:path w="775" h="3882" extrusionOk="0">
                  <a:moveTo>
                    <a:pt x="774" y="0"/>
                  </a:moveTo>
                  <a:cubicBezTo>
                    <a:pt x="774" y="0"/>
                    <a:pt x="751" y="60"/>
                    <a:pt x="739" y="167"/>
                  </a:cubicBezTo>
                  <a:cubicBezTo>
                    <a:pt x="703" y="274"/>
                    <a:pt x="655" y="417"/>
                    <a:pt x="608" y="595"/>
                  </a:cubicBezTo>
                  <a:cubicBezTo>
                    <a:pt x="572" y="786"/>
                    <a:pt x="512" y="1000"/>
                    <a:pt x="465" y="1226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4" y="2179"/>
                    <a:pt x="227" y="2429"/>
                    <a:pt x="179" y="2655"/>
                  </a:cubicBezTo>
                  <a:cubicBezTo>
                    <a:pt x="143" y="2870"/>
                    <a:pt x="108" y="3096"/>
                    <a:pt x="84" y="3274"/>
                  </a:cubicBezTo>
                  <a:cubicBezTo>
                    <a:pt x="48" y="3453"/>
                    <a:pt x="36" y="3620"/>
                    <a:pt x="12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6"/>
                  </a:cubicBezTo>
                  <a:cubicBezTo>
                    <a:pt x="215" y="3096"/>
                    <a:pt x="274" y="2893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2" y="1715"/>
                    <a:pt x="560" y="1465"/>
                    <a:pt x="596" y="1238"/>
                  </a:cubicBezTo>
                  <a:cubicBezTo>
                    <a:pt x="643" y="1012"/>
                    <a:pt x="679" y="786"/>
                    <a:pt x="703" y="607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4" y="60"/>
                    <a:pt x="774" y="0"/>
                    <a:pt x="7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5936790" y="558253"/>
              <a:ext cx="22403" cy="112219"/>
            </a:xfrm>
            <a:custGeom>
              <a:avLst/>
              <a:gdLst/>
              <a:ahLst/>
              <a:cxnLst/>
              <a:rect l="l" t="t" r="r" b="b"/>
              <a:pathLst>
                <a:path w="775" h="3882" extrusionOk="0">
                  <a:moveTo>
                    <a:pt x="775" y="0"/>
                  </a:moveTo>
                  <a:cubicBezTo>
                    <a:pt x="775" y="1"/>
                    <a:pt x="751" y="60"/>
                    <a:pt x="727" y="167"/>
                  </a:cubicBezTo>
                  <a:cubicBezTo>
                    <a:pt x="703" y="274"/>
                    <a:pt x="656" y="417"/>
                    <a:pt x="608" y="596"/>
                  </a:cubicBezTo>
                  <a:cubicBezTo>
                    <a:pt x="572" y="786"/>
                    <a:pt x="513" y="1001"/>
                    <a:pt x="465" y="1227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5" y="2179"/>
                    <a:pt x="227" y="2429"/>
                    <a:pt x="179" y="2656"/>
                  </a:cubicBezTo>
                  <a:cubicBezTo>
                    <a:pt x="132" y="2870"/>
                    <a:pt x="108" y="3096"/>
                    <a:pt x="72" y="3275"/>
                  </a:cubicBezTo>
                  <a:cubicBezTo>
                    <a:pt x="48" y="3453"/>
                    <a:pt x="36" y="3620"/>
                    <a:pt x="13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7"/>
                  </a:cubicBezTo>
                  <a:cubicBezTo>
                    <a:pt x="215" y="3096"/>
                    <a:pt x="275" y="2894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3" y="1715"/>
                    <a:pt x="560" y="1465"/>
                    <a:pt x="596" y="1239"/>
                  </a:cubicBezTo>
                  <a:cubicBezTo>
                    <a:pt x="644" y="1013"/>
                    <a:pt x="679" y="786"/>
                    <a:pt x="703" y="608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5" y="60"/>
                    <a:pt x="775" y="1"/>
                    <a:pt x="7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6027995" y="689381"/>
              <a:ext cx="22403" cy="112595"/>
            </a:xfrm>
            <a:custGeom>
              <a:avLst/>
              <a:gdLst/>
              <a:ahLst/>
              <a:cxnLst/>
              <a:rect l="l" t="t" r="r" b="b"/>
              <a:pathLst>
                <a:path w="775" h="3895" extrusionOk="0">
                  <a:moveTo>
                    <a:pt x="775" y="1"/>
                  </a:moveTo>
                  <a:lnTo>
                    <a:pt x="775" y="1"/>
                  </a:lnTo>
                  <a:cubicBezTo>
                    <a:pt x="775" y="1"/>
                    <a:pt x="751" y="60"/>
                    <a:pt x="727" y="167"/>
                  </a:cubicBezTo>
                  <a:cubicBezTo>
                    <a:pt x="703" y="275"/>
                    <a:pt x="656" y="417"/>
                    <a:pt x="608" y="596"/>
                  </a:cubicBezTo>
                  <a:cubicBezTo>
                    <a:pt x="572" y="787"/>
                    <a:pt x="513" y="1001"/>
                    <a:pt x="465" y="1227"/>
                  </a:cubicBezTo>
                  <a:cubicBezTo>
                    <a:pt x="418" y="1441"/>
                    <a:pt x="358" y="1703"/>
                    <a:pt x="310" y="1941"/>
                  </a:cubicBezTo>
                  <a:cubicBezTo>
                    <a:pt x="275" y="2180"/>
                    <a:pt x="227" y="2430"/>
                    <a:pt x="179" y="2656"/>
                  </a:cubicBezTo>
                  <a:cubicBezTo>
                    <a:pt x="132" y="2882"/>
                    <a:pt x="108" y="3096"/>
                    <a:pt x="72" y="3275"/>
                  </a:cubicBezTo>
                  <a:cubicBezTo>
                    <a:pt x="48" y="3454"/>
                    <a:pt x="37" y="3620"/>
                    <a:pt x="13" y="3727"/>
                  </a:cubicBezTo>
                  <a:cubicBezTo>
                    <a:pt x="1" y="3835"/>
                    <a:pt x="1" y="3894"/>
                    <a:pt x="1" y="3894"/>
                  </a:cubicBezTo>
                  <a:cubicBezTo>
                    <a:pt x="1" y="3894"/>
                    <a:pt x="25" y="3835"/>
                    <a:pt x="48" y="3727"/>
                  </a:cubicBezTo>
                  <a:cubicBezTo>
                    <a:pt x="84" y="3620"/>
                    <a:pt x="120" y="3465"/>
                    <a:pt x="168" y="3299"/>
                  </a:cubicBezTo>
                  <a:cubicBezTo>
                    <a:pt x="215" y="3096"/>
                    <a:pt x="275" y="2894"/>
                    <a:pt x="322" y="2668"/>
                  </a:cubicBezTo>
                  <a:cubicBezTo>
                    <a:pt x="358" y="2442"/>
                    <a:pt x="418" y="2192"/>
                    <a:pt x="465" y="1953"/>
                  </a:cubicBezTo>
                  <a:cubicBezTo>
                    <a:pt x="513" y="1715"/>
                    <a:pt x="549" y="1465"/>
                    <a:pt x="596" y="1239"/>
                  </a:cubicBezTo>
                  <a:cubicBezTo>
                    <a:pt x="644" y="1013"/>
                    <a:pt x="679" y="787"/>
                    <a:pt x="703" y="608"/>
                  </a:cubicBezTo>
                  <a:cubicBezTo>
                    <a:pt x="739" y="441"/>
                    <a:pt x="751" y="275"/>
                    <a:pt x="763" y="167"/>
                  </a:cubicBezTo>
                  <a:cubicBezTo>
                    <a:pt x="775" y="60"/>
                    <a:pt x="775" y="1"/>
                    <a:pt x="7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4210010" y="76728"/>
              <a:ext cx="3411519" cy="4579324"/>
            </a:xfrm>
            <a:custGeom>
              <a:avLst/>
              <a:gdLst/>
              <a:ahLst/>
              <a:cxnLst/>
              <a:rect l="l" t="t" r="r" b="b"/>
              <a:pathLst>
                <a:path w="118015" h="158413" fill="none" extrusionOk="0">
                  <a:moveTo>
                    <a:pt x="1726" y="158413"/>
                  </a:moveTo>
                  <a:cubicBezTo>
                    <a:pt x="0" y="156853"/>
                    <a:pt x="893" y="154020"/>
                    <a:pt x="1905" y="151924"/>
                  </a:cubicBezTo>
                  <a:cubicBezTo>
                    <a:pt x="11740" y="131434"/>
                    <a:pt x="14192" y="127671"/>
                    <a:pt x="59853" y="108312"/>
                  </a:cubicBezTo>
                  <a:cubicBezTo>
                    <a:pt x="73164" y="102668"/>
                    <a:pt x="88428" y="96667"/>
                    <a:pt x="95155" y="82725"/>
                  </a:cubicBezTo>
                  <a:cubicBezTo>
                    <a:pt x="105501" y="61258"/>
                    <a:pt x="80331" y="52674"/>
                    <a:pt x="72354" y="40268"/>
                  </a:cubicBezTo>
                  <a:cubicBezTo>
                    <a:pt x="68771" y="34684"/>
                    <a:pt x="67735" y="26730"/>
                    <a:pt x="72033" y="21682"/>
                  </a:cubicBezTo>
                  <a:cubicBezTo>
                    <a:pt x="80415" y="11847"/>
                    <a:pt x="99203" y="21003"/>
                    <a:pt x="118015" y="1"/>
                  </a:cubicBez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3" name="Google Shape;443;p34"/>
          <p:cNvSpPr txBox="1">
            <a:spLocks noGrp="1"/>
          </p:cNvSpPr>
          <p:nvPr>
            <p:ph type="title"/>
          </p:nvPr>
        </p:nvSpPr>
        <p:spPr>
          <a:xfrm>
            <a:off x="720000" y="2531850"/>
            <a:ext cx="3556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44" name="Google Shape;444;p34"/>
          <p:cNvSpPr txBox="1">
            <a:spLocks noGrp="1"/>
          </p:cNvSpPr>
          <p:nvPr>
            <p:ph type="title" idx="2" hasCustomPrompt="1"/>
          </p:nvPr>
        </p:nvSpPr>
        <p:spPr>
          <a:xfrm>
            <a:off x="477825" y="953725"/>
            <a:ext cx="29337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20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5"/>
          <p:cNvSpPr/>
          <p:nvPr/>
        </p:nvSpPr>
        <p:spPr>
          <a:xfrm rot="5400000" flipH="1">
            <a:off x="1127562" y="-1190390"/>
            <a:ext cx="1972125" cy="4296406"/>
          </a:xfrm>
          <a:custGeom>
            <a:avLst/>
            <a:gdLst/>
            <a:ahLst/>
            <a:cxnLst/>
            <a:rect l="l" t="t" r="r" b="b"/>
            <a:pathLst>
              <a:path w="28124" h="61270" extrusionOk="0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5"/>
          <p:cNvSpPr/>
          <p:nvPr/>
        </p:nvSpPr>
        <p:spPr>
          <a:xfrm rot="-5400000" flipH="1">
            <a:off x="3792059" y="-200209"/>
            <a:ext cx="1445222" cy="9315491"/>
          </a:xfrm>
          <a:custGeom>
            <a:avLst/>
            <a:gdLst/>
            <a:ahLst/>
            <a:cxnLst/>
            <a:rect l="l" t="t" r="r" b="b"/>
            <a:pathLst>
              <a:path w="28124" h="61270" extrusionOk="0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5"/>
          <p:cNvSpPr txBox="1">
            <a:spLocks noGrp="1"/>
          </p:cNvSpPr>
          <p:nvPr>
            <p:ph type="body" idx="1"/>
          </p:nvPr>
        </p:nvSpPr>
        <p:spPr>
          <a:xfrm>
            <a:off x="1581900" y="2488725"/>
            <a:ext cx="5980200" cy="12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449" name="Google Shape;449;p35"/>
          <p:cNvSpPr txBox="1">
            <a:spLocks noGrp="1"/>
          </p:cNvSpPr>
          <p:nvPr>
            <p:ph type="title"/>
          </p:nvPr>
        </p:nvSpPr>
        <p:spPr>
          <a:xfrm>
            <a:off x="2050650" y="1737925"/>
            <a:ext cx="5042700" cy="53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450" name="Google Shape;450;p35"/>
          <p:cNvGrpSpPr/>
          <p:nvPr/>
        </p:nvGrpSpPr>
        <p:grpSpPr>
          <a:xfrm>
            <a:off x="20749" y="3418274"/>
            <a:ext cx="1940200" cy="1787429"/>
            <a:chOff x="5281332" y="2453918"/>
            <a:chExt cx="3011797" cy="2774649"/>
          </a:xfrm>
        </p:grpSpPr>
        <p:sp>
          <p:nvSpPr>
            <p:cNvPr id="451" name="Google Shape;451;p35"/>
            <p:cNvSpPr/>
            <p:nvPr/>
          </p:nvSpPr>
          <p:spPr>
            <a:xfrm flipH="1">
              <a:off x="6610216" y="2812997"/>
              <a:ext cx="1575485" cy="1258541"/>
            </a:xfrm>
            <a:custGeom>
              <a:avLst/>
              <a:gdLst/>
              <a:ahLst/>
              <a:cxnLst/>
              <a:rect l="l" t="t" r="r" b="b"/>
              <a:pathLst>
                <a:path w="21837" h="17444" extrusionOk="0">
                  <a:moveTo>
                    <a:pt x="0" y="0"/>
                  </a:moveTo>
                  <a:cubicBezTo>
                    <a:pt x="4144" y="5394"/>
                    <a:pt x="7680" y="9085"/>
                    <a:pt x="11192" y="11752"/>
                  </a:cubicBezTo>
                  <a:cubicBezTo>
                    <a:pt x="14693" y="14407"/>
                    <a:pt x="18145" y="16062"/>
                    <a:pt x="21836" y="17443"/>
                  </a:cubicBezTo>
                  <a:cubicBezTo>
                    <a:pt x="18907" y="11300"/>
                    <a:pt x="13371" y="6728"/>
                    <a:pt x="8632" y="3953"/>
                  </a:cubicBezTo>
                  <a:cubicBezTo>
                    <a:pt x="6263" y="2537"/>
                    <a:pt x="4096" y="1548"/>
                    <a:pt x="2536" y="929"/>
                  </a:cubicBezTo>
                  <a:cubicBezTo>
                    <a:pt x="965" y="298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 flipH="1">
              <a:off x="6675510" y="3910937"/>
              <a:ext cx="1395116" cy="414055"/>
            </a:xfrm>
            <a:custGeom>
              <a:avLst/>
              <a:gdLst/>
              <a:ahLst/>
              <a:cxnLst/>
              <a:rect l="l" t="t" r="r" b="b"/>
              <a:pathLst>
                <a:path w="19337" h="5739" extrusionOk="0">
                  <a:moveTo>
                    <a:pt x="13189" y="1"/>
                  </a:moveTo>
                  <a:cubicBezTo>
                    <a:pt x="11727" y="1"/>
                    <a:pt x="10218" y="185"/>
                    <a:pt x="8764" y="463"/>
                  </a:cubicBezTo>
                  <a:cubicBezTo>
                    <a:pt x="5013" y="1177"/>
                    <a:pt x="1620" y="2499"/>
                    <a:pt x="1" y="2761"/>
                  </a:cubicBezTo>
                  <a:cubicBezTo>
                    <a:pt x="1" y="2761"/>
                    <a:pt x="3453" y="4511"/>
                    <a:pt x="7561" y="5345"/>
                  </a:cubicBezTo>
                  <a:cubicBezTo>
                    <a:pt x="8760" y="5578"/>
                    <a:pt x="10023" y="5738"/>
                    <a:pt x="11281" y="5738"/>
                  </a:cubicBezTo>
                  <a:cubicBezTo>
                    <a:pt x="14321" y="5738"/>
                    <a:pt x="17332" y="4804"/>
                    <a:pt x="19336" y="1713"/>
                  </a:cubicBezTo>
                  <a:cubicBezTo>
                    <a:pt x="17664" y="455"/>
                    <a:pt x="15484" y="1"/>
                    <a:pt x="131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 flipH="1">
              <a:off x="6363688" y="2453918"/>
              <a:ext cx="552433" cy="1611559"/>
            </a:xfrm>
            <a:custGeom>
              <a:avLst/>
              <a:gdLst/>
              <a:ahLst/>
              <a:cxnLst/>
              <a:rect l="l" t="t" r="r" b="b"/>
              <a:pathLst>
                <a:path w="7657" h="22337" extrusionOk="0">
                  <a:moveTo>
                    <a:pt x="215" y="1"/>
                  </a:moveTo>
                  <a:lnTo>
                    <a:pt x="215" y="1"/>
                  </a:lnTo>
                  <a:cubicBezTo>
                    <a:pt x="322" y="2501"/>
                    <a:pt x="1" y="6311"/>
                    <a:pt x="263" y="10335"/>
                  </a:cubicBezTo>
                  <a:cubicBezTo>
                    <a:pt x="513" y="14383"/>
                    <a:pt x="1346" y="18646"/>
                    <a:pt x="3930" y="22337"/>
                  </a:cubicBezTo>
                  <a:cubicBezTo>
                    <a:pt x="7656" y="18253"/>
                    <a:pt x="6930" y="12538"/>
                    <a:pt x="5025" y="7990"/>
                  </a:cubicBezTo>
                  <a:cubicBezTo>
                    <a:pt x="4073" y="5716"/>
                    <a:pt x="2882" y="3692"/>
                    <a:pt x="1918" y="2275"/>
                  </a:cubicBezTo>
                  <a:cubicBezTo>
                    <a:pt x="953" y="846"/>
                    <a:pt x="215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 flipH="1">
              <a:off x="6215065" y="4313665"/>
              <a:ext cx="1372823" cy="470113"/>
            </a:xfrm>
            <a:custGeom>
              <a:avLst/>
              <a:gdLst/>
              <a:ahLst/>
              <a:cxnLst/>
              <a:rect l="l" t="t" r="r" b="b"/>
              <a:pathLst>
                <a:path w="19028" h="6516" extrusionOk="0">
                  <a:moveTo>
                    <a:pt x="12777" y="1"/>
                  </a:moveTo>
                  <a:cubicBezTo>
                    <a:pt x="10848" y="1"/>
                    <a:pt x="8862" y="449"/>
                    <a:pt x="7073" y="1072"/>
                  </a:cubicBezTo>
                  <a:cubicBezTo>
                    <a:pt x="3120" y="2453"/>
                    <a:pt x="1" y="4644"/>
                    <a:pt x="1" y="4644"/>
                  </a:cubicBezTo>
                  <a:cubicBezTo>
                    <a:pt x="1" y="4644"/>
                    <a:pt x="799" y="4966"/>
                    <a:pt x="2085" y="5335"/>
                  </a:cubicBezTo>
                  <a:cubicBezTo>
                    <a:pt x="3382" y="5728"/>
                    <a:pt x="5156" y="6156"/>
                    <a:pt x="7133" y="6382"/>
                  </a:cubicBezTo>
                  <a:cubicBezTo>
                    <a:pt x="7907" y="6464"/>
                    <a:pt x="8712" y="6515"/>
                    <a:pt x="9531" y="6515"/>
                  </a:cubicBezTo>
                  <a:cubicBezTo>
                    <a:pt x="12904" y="6515"/>
                    <a:pt x="16498" y="5642"/>
                    <a:pt x="19027" y="2394"/>
                  </a:cubicBezTo>
                  <a:cubicBezTo>
                    <a:pt x="17315" y="643"/>
                    <a:pt x="15087" y="1"/>
                    <a:pt x="127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 flipH="1">
              <a:off x="5855193" y="2772594"/>
              <a:ext cx="543776" cy="1698352"/>
            </a:xfrm>
            <a:custGeom>
              <a:avLst/>
              <a:gdLst/>
              <a:ahLst/>
              <a:cxnLst/>
              <a:rect l="l" t="t" r="r" b="b"/>
              <a:pathLst>
                <a:path w="7537" h="23540" extrusionOk="0">
                  <a:moveTo>
                    <a:pt x="5418" y="1"/>
                  </a:moveTo>
                  <a:cubicBezTo>
                    <a:pt x="2608" y="2930"/>
                    <a:pt x="1012" y="7168"/>
                    <a:pt x="488" y="11479"/>
                  </a:cubicBezTo>
                  <a:cubicBezTo>
                    <a:pt x="0" y="15777"/>
                    <a:pt x="548" y="20146"/>
                    <a:pt x="2334" y="23540"/>
                  </a:cubicBezTo>
                  <a:cubicBezTo>
                    <a:pt x="2334" y="23540"/>
                    <a:pt x="2179" y="23206"/>
                    <a:pt x="2489" y="22099"/>
                  </a:cubicBezTo>
                  <a:cubicBezTo>
                    <a:pt x="2798" y="21003"/>
                    <a:pt x="3632" y="19122"/>
                    <a:pt x="5572" y="15967"/>
                  </a:cubicBezTo>
                  <a:cubicBezTo>
                    <a:pt x="7501" y="12824"/>
                    <a:pt x="7537" y="8812"/>
                    <a:pt x="7001" y="5597"/>
                  </a:cubicBezTo>
                  <a:cubicBezTo>
                    <a:pt x="6477" y="2382"/>
                    <a:pt x="5418" y="1"/>
                    <a:pt x="5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 flipH="1">
              <a:off x="6155831" y="3580069"/>
              <a:ext cx="2137298" cy="1648498"/>
            </a:xfrm>
            <a:custGeom>
              <a:avLst/>
              <a:gdLst/>
              <a:ahLst/>
              <a:cxnLst/>
              <a:rect l="l" t="t" r="r" b="b"/>
              <a:pathLst>
                <a:path w="29624" h="22849" extrusionOk="0">
                  <a:moveTo>
                    <a:pt x="24052" y="22277"/>
                  </a:moveTo>
                  <a:cubicBezTo>
                    <a:pt x="24171" y="22277"/>
                    <a:pt x="24302" y="22277"/>
                    <a:pt x="24444" y="22289"/>
                  </a:cubicBezTo>
                  <a:cubicBezTo>
                    <a:pt x="25171" y="22408"/>
                    <a:pt x="25957" y="22277"/>
                    <a:pt x="26707" y="22253"/>
                  </a:cubicBezTo>
                  <a:lnTo>
                    <a:pt x="26719" y="22230"/>
                  </a:lnTo>
                  <a:cubicBezTo>
                    <a:pt x="27445" y="21337"/>
                    <a:pt x="25826" y="21849"/>
                    <a:pt x="28338" y="18777"/>
                  </a:cubicBezTo>
                  <a:cubicBezTo>
                    <a:pt x="29624" y="17229"/>
                    <a:pt x="28659" y="11955"/>
                    <a:pt x="24206" y="7406"/>
                  </a:cubicBezTo>
                  <a:cubicBezTo>
                    <a:pt x="26016" y="11002"/>
                    <a:pt x="25242" y="15907"/>
                    <a:pt x="24849" y="14586"/>
                  </a:cubicBezTo>
                  <a:cubicBezTo>
                    <a:pt x="24433" y="13205"/>
                    <a:pt x="24456" y="7287"/>
                    <a:pt x="22182" y="5609"/>
                  </a:cubicBezTo>
                  <a:cubicBezTo>
                    <a:pt x="20003" y="4013"/>
                    <a:pt x="17098" y="2370"/>
                    <a:pt x="13788" y="1418"/>
                  </a:cubicBezTo>
                  <a:cubicBezTo>
                    <a:pt x="17182" y="5490"/>
                    <a:pt x="17991" y="9228"/>
                    <a:pt x="16824" y="9240"/>
                  </a:cubicBezTo>
                  <a:cubicBezTo>
                    <a:pt x="16312" y="9240"/>
                    <a:pt x="14110" y="1322"/>
                    <a:pt x="10455" y="656"/>
                  </a:cubicBezTo>
                  <a:cubicBezTo>
                    <a:pt x="7419" y="108"/>
                    <a:pt x="3954" y="1"/>
                    <a:pt x="1" y="358"/>
                  </a:cubicBezTo>
                  <a:cubicBezTo>
                    <a:pt x="346" y="3585"/>
                    <a:pt x="537" y="6609"/>
                    <a:pt x="1763" y="8942"/>
                  </a:cubicBezTo>
                  <a:cubicBezTo>
                    <a:pt x="4644" y="14479"/>
                    <a:pt x="13491" y="13895"/>
                    <a:pt x="14146" y="15455"/>
                  </a:cubicBezTo>
                  <a:cubicBezTo>
                    <a:pt x="14646" y="16622"/>
                    <a:pt x="6537" y="15586"/>
                    <a:pt x="3025" y="12621"/>
                  </a:cubicBezTo>
                  <a:cubicBezTo>
                    <a:pt x="4632" y="16384"/>
                    <a:pt x="7609" y="19813"/>
                    <a:pt x="9776" y="21325"/>
                  </a:cubicBezTo>
                  <a:cubicBezTo>
                    <a:pt x="11955" y="22849"/>
                    <a:pt x="17360" y="20158"/>
                    <a:pt x="18789" y="20134"/>
                  </a:cubicBezTo>
                  <a:cubicBezTo>
                    <a:pt x="20170" y="20122"/>
                    <a:pt x="19741" y="21408"/>
                    <a:pt x="16027" y="22265"/>
                  </a:cubicBezTo>
                  <a:cubicBezTo>
                    <a:pt x="16265" y="22253"/>
                    <a:pt x="15789" y="22301"/>
                    <a:pt x="16027" y="22265"/>
                  </a:cubicBezTo>
                  <a:cubicBezTo>
                    <a:pt x="16443" y="22182"/>
                    <a:pt x="16467" y="22325"/>
                    <a:pt x="16884" y="22242"/>
                  </a:cubicBezTo>
                  <a:cubicBezTo>
                    <a:pt x="17289" y="22146"/>
                    <a:pt x="17694" y="22134"/>
                    <a:pt x="17991" y="22265"/>
                  </a:cubicBezTo>
                  <a:cubicBezTo>
                    <a:pt x="18682" y="22206"/>
                    <a:pt x="19396" y="22253"/>
                    <a:pt x="20075" y="22265"/>
                  </a:cubicBezTo>
                  <a:cubicBezTo>
                    <a:pt x="20432" y="22277"/>
                    <a:pt x="20718" y="22218"/>
                    <a:pt x="21075" y="22265"/>
                  </a:cubicBezTo>
                  <a:cubicBezTo>
                    <a:pt x="22075" y="22075"/>
                    <a:pt x="23016" y="22194"/>
                    <a:pt x="24052" y="222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 flipH="1">
              <a:off x="6486556" y="3898744"/>
              <a:ext cx="1501606" cy="1277444"/>
            </a:xfrm>
            <a:custGeom>
              <a:avLst/>
              <a:gdLst/>
              <a:ahLst/>
              <a:cxnLst/>
              <a:rect l="l" t="t" r="r" b="b"/>
              <a:pathLst>
                <a:path w="20813" h="17706" fill="none" extrusionOk="0">
                  <a:moveTo>
                    <a:pt x="1" y="1"/>
                  </a:moveTo>
                  <a:cubicBezTo>
                    <a:pt x="1" y="1"/>
                    <a:pt x="8740" y="5002"/>
                    <a:pt x="20813" y="17706"/>
                  </a:cubicBez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 flipH="1">
              <a:off x="7336092" y="4019880"/>
              <a:ext cx="123805" cy="355687"/>
            </a:xfrm>
            <a:custGeom>
              <a:avLst/>
              <a:gdLst/>
              <a:ahLst/>
              <a:cxnLst/>
              <a:rect l="l" t="t" r="r" b="b"/>
              <a:pathLst>
                <a:path w="1716" h="4930" fill="none" extrusionOk="0">
                  <a:moveTo>
                    <a:pt x="1" y="1"/>
                  </a:moveTo>
                  <a:lnTo>
                    <a:pt x="1715" y="493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 flipH="1">
              <a:off x="5295978" y="4884929"/>
              <a:ext cx="210526" cy="306699"/>
            </a:xfrm>
            <a:custGeom>
              <a:avLst/>
              <a:gdLst/>
              <a:ahLst/>
              <a:cxnLst/>
              <a:rect l="l" t="t" r="r" b="b"/>
              <a:pathLst>
                <a:path w="2918" h="4251" extrusionOk="0">
                  <a:moveTo>
                    <a:pt x="2311" y="4060"/>
                  </a:moveTo>
                  <a:cubicBezTo>
                    <a:pt x="2644" y="2834"/>
                    <a:pt x="2870" y="1489"/>
                    <a:pt x="2918" y="0"/>
                  </a:cubicBezTo>
                  <a:cubicBezTo>
                    <a:pt x="2287" y="1774"/>
                    <a:pt x="1013" y="3310"/>
                    <a:pt x="1" y="4251"/>
                  </a:cubicBezTo>
                  <a:cubicBezTo>
                    <a:pt x="775" y="4191"/>
                    <a:pt x="1549" y="4072"/>
                    <a:pt x="2311" y="406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 flipH="1">
              <a:off x="6267516" y="5085931"/>
              <a:ext cx="117745" cy="99708"/>
            </a:xfrm>
            <a:custGeom>
              <a:avLst/>
              <a:gdLst/>
              <a:ahLst/>
              <a:cxnLst/>
              <a:rect l="l" t="t" r="r" b="b"/>
              <a:pathLst>
                <a:path w="1632" h="1382" extrusionOk="0">
                  <a:moveTo>
                    <a:pt x="620" y="1358"/>
                  </a:moveTo>
                  <a:cubicBezTo>
                    <a:pt x="953" y="1358"/>
                    <a:pt x="1298" y="1358"/>
                    <a:pt x="1632" y="1346"/>
                  </a:cubicBezTo>
                  <a:cubicBezTo>
                    <a:pt x="1168" y="989"/>
                    <a:pt x="632" y="548"/>
                    <a:pt x="1" y="0"/>
                  </a:cubicBezTo>
                  <a:cubicBezTo>
                    <a:pt x="120" y="489"/>
                    <a:pt x="215" y="929"/>
                    <a:pt x="322" y="1381"/>
                  </a:cubicBezTo>
                  <a:cubicBezTo>
                    <a:pt x="417" y="1358"/>
                    <a:pt x="525" y="1358"/>
                    <a:pt x="620" y="1358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 flipH="1">
              <a:off x="5281332" y="3115367"/>
              <a:ext cx="1367628" cy="2076261"/>
            </a:xfrm>
            <a:custGeom>
              <a:avLst/>
              <a:gdLst/>
              <a:ahLst/>
              <a:cxnLst/>
              <a:rect l="l" t="t" r="r" b="b"/>
              <a:pathLst>
                <a:path w="18956" h="28778" extrusionOk="0">
                  <a:moveTo>
                    <a:pt x="6847" y="28599"/>
                  </a:moveTo>
                  <a:cubicBezTo>
                    <a:pt x="7049" y="28587"/>
                    <a:pt x="7263" y="28587"/>
                    <a:pt x="7478" y="28575"/>
                  </a:cubicBezTo>
                  <a:cubicBezTo>
                    <a:pt x="7787" y="28575"/>
                    <a:pt x="8037" y="28647"/>
                    <a:pt x="8263" y="28766"/>
                  </a:cubicBezTo>
                  <a:cubicBezTo>
                    <a:pt x="8966" y="28718"/>
                    <a:pt x="9645" y="28730"/>
                    <a:pt x="10323" y="28766"/>
                  </a:cubicBezTo>
                  <a:cubicBezTo>
                    <a:pt x="10645" y="28766"/>
                    <a:pt x="10954" y="28766"/>
                    <a:pt x="11264" y="28778"/>
                  </a:cubicBezTo>
                  <a:cubicBezTo>
                    <a:pt x="11788" y="28754"/>
                    <a:pt x="12288" y="28706"/>
                    <a:pt x="12824" y="28694"/>
                  </a:cubicBezTo>
                  <a:cubicBezTo>
                    <a:pt x="13526" y="28671"/>
                    <a:pt x="14228" y="28754"/>
                    <a:pt x="14931" y="28778"/>
                  </a:cubicBezTo>
                  <a:cubicBezTo>
                    <a:pt x="16193" y="27206"/>
                    <a:pt x="18955" y="24206"/>
                    <a:pt x="18658" y="22027"/>
                  </a:cubicBezTo>
                  <a:cubicBezTo>
                    <a:pt x="18348" y="19562"/>
                    <a:pt x="17586" y="16586"/>
                    <a:pt x="16122" y="13800"/>
                  </a:cubicBezTo>
                  <a:cubicBezTo>
                    <a:pt x="15562" y="18634"/>
                    <a:pt x="13597" y="21551"/>
                    <a:pt x="12847" y="20777"/>
                  </a:cubicBezTo>
                  <a:cubicBezTo>
                    <a:pt x="12514" y="20432"/>
                    <a:pt x="16372" y="13955"/>
                    <a:pt x="14490" y="11097"/>
                  </a:cubicBezTo>
                  <a:cubicBezTo>
                    <a:pt x="12931" y="8740"/>
                    <a:pt x="10311" y="2382"/>
                    <a:pt x="7573" y="0"/>
                  </a:cubicBezTo>
                  <a:cubicBezTo>
                    <a:pt x="5644" y="2275"/>
                    <a:pt x="4251" y="8323"/>
                    <a:pt x="3477" y="10609"/>
                  </a:cubicBezTo>
                  <a:cubicBezTo>
                    <a:pt x="1632" y="16038"/>
                    <a:pt x="7632" y="21539"/>
                    <a:pt x="7037" y="22944"/>
                  </a:cubicBezTo>
                  <a:cubicBezTo>
                    <a:pt x="6573" y="24015"/>
                    <a:pt x="2108" y="17991"/>
                    <a:pt x="1858" y="13776"/>
                  </a:cubicBezTo>
                  <a:cubicBezTo>
                    <a:pt x="381" y="17229"/>
                    <a:pt x="0" y="21372"/>
                    <a:pt x="370" y="23777"/>
                  </a:cubicBezTo>
                  <a:cubicBezTo>
                    <a:pt x="703" y="25908"/>
                    <a:pt x="4823" y="27623"/>
                    <a:pt x="6418" y="28635"/>
                  </a:cubicBezTo>
                  <a:cubicBezTo>
                    <a:pt x="6549" y="28611"/>
                    <a:pt x="6692" y="28599"/>
                    <a:pt x="6847" y="2859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 flipH="1">
              <a:off x="5588896" y="2647202"/>
              <a:ext cx="1918186" cy="2544426"/>
            </a:xfrm>
            <a:custGeom>
              <a:avLst/>
              <a:gdLst/>
              <a:ahLst/>
              <a:cxnLst/>
              <a:rect l="l" t="t" r="r" b="b"/>
              <a:pathLst>
                <a:path w="26587" h="35267" extrusionOk="0">
                  <a:moveTo>
                    <a:pt x="4060" y="1"/>
                  </a:moveTo>
                  <a:cubicBezTo>
                    <a:pt x="4060" y="1"/>
                    <a:pt x="0" y="12693"/>
                    <a:pt x="16562" y="35172"/>
                  </a:cubicBezTo>
                  <a:cubicBezTo>
                    <a:pt x="17300" y="35172"/>
                    <a:pt x="18026" y="35124"/>
                    <a:pt x="18752" y="35088"/>
                  </a:cubicBezTo>
                  <a:cubicBezTo>
                    <a:pt x="18943" y="35076"/>
                    <a:pt x="19157" y="35076"/>
                    <a:pt x="19372" y="35064"/>
                  </a:cubicBezTo>
                  <a:cubicBezTo>
                    <a:pt x="19681" y="35064"/>
                    <a:pt x="19931" y="35136"/>
                    <a:pt x="20157" y="35255"/>
                  </a:cubicBezTo>
                  <a:cubicBezTo>
                    <a:pt x="20484" y="35233"/>
                    <a:pt x="20805" y="35224"/>
                    <a:pt x="21124" y="35224"/>
                  </a:cubicBezTo>
                  <a:cubicBezTo>
                    <a:pt x="21491" y="35224"/>
                    <a:pt x="21854" y="35236"/>
                    <a:pt x="22217" y="35255"/>
                  </a:cubicBezTo>
                  <a:cubicBezTo>
                    <a:pt x="22539" y="35255"/>
                    <a:pt x="22848" y="35255"/>
                    <a:pt x="23158" y="35267"/>
                  </a:cubicBezTo>
                  <a:cubicBezTo>
                    <a:pt x="23682" y="35243"/>
                    <a:pt x="24182" y="35195"/>
                    <a:pt x="24718" y="35183"/>
                  </a:cubicBezTo>
                  <a:cubicBezTo>
                    <a:pt x="24818" y="35180"/>
                    <a:pt x="24918" y="35178"/>
                    <a:pt x="25017" y="35178"/>
                  </a:cubicBezTo>
                  <a:cubicBezTo>
                    <a:pt x="25542" y="35178"/>
                    <a:pt x="26056" y="35225"/>
                    <a:pt x="26587" y="35255"/>
                  </a:cubicBezTo>
                  <a:cubicBezTo>
                    <a:pt x="24325" y="27337"/>
                    <a:pt x="17669" y="8311"/>
                    <a:pt x="406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 flipH="1">
              <a:off x="5956560" y="3081025"/>
              <a:ext cx="1091808" cy="2099492"/>
            </a:xfrm>
            <a:custGeom>
              <a:avLst/>
              <a:gdLst/>
              <a:ahLst/>
              <a:cxnLst/>
              <a:rect l="l" t="t" r="r" b="b"/>
              <a:pathLst>
                <a:path w="15133" h="29100" fill="none" extrusionOk="0">
                  <a:moveTo>
                    <a:pt x="0" y="0"/>
                  </a:moveTo>
                  <a:lnTo>
                    <a:pt x="15133" y="29099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 flipH="1">
              <a:off x="6455604" y="3628191"/>
              <a:ext cx="69694" cy="457920"/>
            </a:xfrm>
            <a:custGeom>
              <a:avLst/>
              <a:gdLst/>
              <a:ahLst/>
              <a:cxnLst/>
              <a:rect l="l" t="t" r="r" b="b"/>
              <a:pathLst>
                <a:path w="966" h="6347" fill="none" extrusionOk="0">
                  <a:moveTo>
                    <a:pt x="1" y="6347"/>
                  </a:moveTo>
                  <a:lnTo>
                    <a:pt x="965" y="1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 flipH="1">
              <a:off x="6173003" y="4646986"/>
              <a:ext cx="270625" cy="116879"/>
            </a:xfrm>
            <a:custGeom>
              <a:avLst/>
              <a:gdLst/>
              <a:ahLst/>
              <a:cxnLst/>
              <a:rect l="l" t="t" r="r" b="b"/>
              <a:pathLst>
                <a:path w="3751" h="1620" fill="none" extrusionOk="0">
                  <a:moveTo>
                    <a:pt x="0" y="0"/>
                  </a:moveTo>
                  <a:lnTo>
                    <a:pt x="3751" y="162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6" name="Google Shape;466;p35"/>
          <p:cNvSpPr/>
          <p:nvPr/>
        </p:nvSpPr>
        <p:spPr>
          <a:xfrm flipH="1">
            <a:off x="6001412" y="-28247"/>
            <a:ext cx="3171014" cy="1704476"/>
          </a:xfrm>
          <a:custGeom>
            <a:avLst/>
            <a:gdLst/>
            <a:ahLst/>
            <a:cxnLst/>
            <a:rect l="l" t="t" r="r" b="b"/>
            <a:pathLst>
              <a:path w="61771" h="33203" extrusionOk="0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1"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6"/>
          <p:cNvSpPr/>
          <p:nvPr/>
        </p:nvSpPr>
        <p:spPr>
          <a:xfrm flipH="1">
            <a:off x="7438875" y="-181683"/>
            <a:ext cx="2390847" cy="1285122"/>
          </a:xfrm>
          <a:custGeom>
            <a:avLst/>
            <a:gdLst/>
            <a:ahLst/>
            <a:cxnLst/>
            <a:rect l="l" t="t" r="r" b="b"/>
            <a:pathLst>
              <a:path w="61771" h="33203" extrusionOk="0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36"/>
          <p:cNvSpPr/>
          <p:nvPr/>
        </p:nvSpPr>
        <p:spPr>
          <a:xfrm rot="10800000">
            <a:off x="4422789" y="3248945"/>
            <a:ext cx="4778759" cy="1951755"/>
          </a:xfrm>
          <a:custGeom>
            <a:avLst/>
            <a:gdLst/>
            <a:ahLst/>
            <a:cxnLst/>
            <a:rect l="l" t="t" r="r" b="b"/>
            <a:pathLst>
              <a:path w="61771" h="33203" extrusionOk="0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8"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7"/>
          <p:cNvSpPr txBox="1">
            <a:spLocks noGrp="1"/>
          </p:cNvSpPr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2" name="Google Shape;472;p37"/>
          <p:cNvSpPr/>
          <p:nvPr/>
        </p:nvSpPr>
        <p:spPr>
          <a:xfrm flipH="1">
            <a:off x="7438875" y="-181683"/>
            <a:ext cx="2390847" cy="1285122"/>
          </a:xfrm>
          <a:custGeom>
            <a:avLst/>
            <a:gdLst/>
            <a:ahLst/>
            <a:cxnLst/>
            <a:rect l="l" t="t" r="r" b="b"/>
            <a:pathLst>
              <a:path w="61771" h="33203" extrusionOk="0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8">
  <p:cSld name="CUSTOM_16_2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8"/>
          <p:cNvSpPr txBox="1">
            <a:spLocks noGrp="1"/>
          </p:cNvSpPr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5" name="Google Shape;475;p38"/>
          <p:cNvSpPr/>
          <p:nvPr/>
        </p:nvSpPr>
        <p:spPr>
          <a:xfrm rot="-7285271" flipH="1">
            <a:off x="-3970487" y="282278"/>
            <a:ext cx="7066693" cy="6204670"/>
          </a:xfrm>
          <a:custGeom>
            <a:avLst/>
            <a:gdLst/>
            <a:ahLst/>
            <a:cxnLst/>
            <a:rect l="l" t="t" r="r" b="b"/>
            <a:pathLst>
              <a:path w="134136" h="139519" extrusionOk="0">
                <a:moveTo>
                  <a:pt x="95999" y="0"/>
                </a:moveTo>
                <a:cubicBezTo>
                  <a:pt x="89168" y="0"/>
                  <a:pt x="82471" y="2747"/>
                  <a:pt x="75962" y="5144"/>
                </a:cubicBezTo>
                <a:cubicBezTo>
                  <a:pt x="70807" y="7025"/>
                  <a:pt x="66449" y="8061"/>
                  <a:pt x="62734" y="8418"/>
                </a:cubicBezTo>
                <a:cubicBezTo>
                  <a:pt x="61305" y="13680"/>
                  <a:pt x="61865" y="19502"/>
                  <a:pt x="64877" y="24086"/>
                </a:cubicBezTo>
                <a:cubicBezTo>
                  <a:pt x="69616" y="31313"/>
                  <a:pt x="78760" y="34826"/>
                  <a:pt x="83249" y="42208"/>
                </a:cubicBezTo>
                <a:cubicBezTo>
                  <a:pt x="88940" y="51554"/>
                  <a:pt x="85034" y="64377"/>
                  <a:pt x="77200" y="71997"/>
                </a:cubicBezTo>
                <a:cubicBezTo>
                  <a:pt x="69354" y="79617"/>
                  <a:pt x="58531" y="83213"/>
                  <a:pt x="48030" y="86296"/>
                </a:cubicBezTo>
                <a:cubicBezTo>
                  <a:pt x="37517" y="89380"/>
                  <a:pt x="26634" y="92297"/>
                  <a:pt x="17978" y="98988"/>
                </a:cubicBezTo>
                <a:cubicBezTo>
                  <a:pt x="9549" y="105513"/>
                  <a:pt x="3917" y="115252"/>
                  <a:pt x="1381" y="125611"/>
                </a:cubicBezTo>
                <a:cubicBezTo>
                  <a:pt x="441" y="129445"/>
                  <a:pt x="0" y="133755"/>
                  <a:pt x="1679" y="137064"/>
                </a:cubicBezTo>
                <a:cubicBezTo>
                  <a:pt x="5341" y="138772"/>
                  <a:pt x="9519" y="139519"/>
                  <a:pt x="13708" y="139519"/>
                </a:cubicBezTo>
                <a:cubicBezTo>
                  <a:pt x="20999" y="139519"/>
                  <a:pt x="28325" y="137257"/>
                  <a:pt x="33028" y="133862"/>
                </a:cubicBezTo>
                <a:cubicBezTo>
                  <a:pt x="45268" y="125003"/>
                  <a:pt x="47042" y="107632"/>
                  <a:pt x="66151" y="98334"/>
                </a:cubicBezTo>
                <a:cubicBezTo>
                  <a:pt x="80320" y="91428"/>
                  <a:pt x="97917" y="93488"/>
                  <a:pt x="111288" y="85165"/>
                </a:cubicBezTo>
                <a:cubicBezTo>
                  <a:pt x="132124" y="72199"/>
                  <a:pt x="134136" y="37767"/>
                  <a:pt x="127826" y="23693"/>
                </a:cubicBezTo>
                <a:cubicBezTo>
                  <a:pt x="123694" y="14466"/>
                  <a:pt x="110812" y="1715"/>
                  <a:pt x="99131" y="202"/>
                </a:cubicBezTo>
                <a:cubicBezTo>
                  <a:pt x="98084" y="64"/>
                  <a:pt x="97040" y="0"/>
                  <a:pt x="9599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6" name="Google Shape;476;p38"/>
          <p:cNvGrpSpPr/>
          <p:nvPr/>
        </p:nvGrpSpPr>
        <p:grpSpPr>
          <a:xfrm>
            <a:off x="7229371" y="3634190"/>
            <a:ext cx="1844677" cy="1509301"/>
            <a:chOff x="13138250" y="-3963750"/>
            <a:chExt cx="867675" cy="709925"/>
          </a:xfrm>
        </p:grpSpPr>
        <p:sp>
          <p:nvSpPr>
            <p:cNvPr id="477" name="Google Shape;477;p38"/>
            <p:cNvSpPr/>
            <p:nvPr/>
          </p:nvSpPr>
          <p:spPr>
            <a:xfrm>
              <a:off x="13138250" y="-3963750"/>
              <a:ext cx="867675" cy="709925"/>
            </a:xfrm>
            <a:custGeom>
              <a:avLst/>
              <a:gdLst/>
              <a:ahLst/>
              <a:cxnLst/>
              <a:rect l="l" t="t" r="r" b="b"/>
              <a:pathLst>
                <a:path w="34707" h="28397" extrusionOk="0">
                  <a:moveTo>
                    <a:pt x="15919" y="26754"/>
                  </a:moveTo>
                  <a:cubicBezTo>
                    <a:pt x="16966" y="25266"/>
                    <a:pt x="19633" y="21706"/>
                    <a:pt x="22503" y="19455"/>
                  </a:cubicBezTo>
                  <a:cubicBezTo>
                    <a:pt x="31480" y="12335"/>
                    <a:pt x="34707" y="24706"/>
                    <a:pt x="25134" y="26635"/>
                  </a:cubicBezTo>
                  <a:cubicBezTo>
                    <a:pt x="22169" y="27230"/>
                    <a:pt x="18574" y="26932"/>
                    <a:pt x="15812" y="27385"/>
                  </a:cubicBezTo>
                  <a:cubicBezTo>
                    <a:pt x="15752" y="27730"/>
                    <a:pt x="15716" y="28063"/>
                    <a:pt x="15669" y="28397"/>
                  </a:cubicBezTo>
                  <a:lnTo>
                    <a:pt x="15073" y="28349"/>
                  </a:lnTo>
                  <a:cubicBezTo>
                    <a:pt x="15204" y="27444"/>
                    <a:pt x="15371" y="26492"/>
                    <a:pt x="15585" y="25492"/>
                  </a:cubicBezTo>
                  <a:cubicBezTo>
                    <a:pt x="13323" y="23872"/>
                    <a:pt x="10001" y="22515"/>
                    <a:pt x="7644" y="20658"/>
                  </a:cubicBezTo>
                  <a:cubicBezTo>
                    <a:pt x="0" y="14598"/>
                    <a:pt x="8453" y="5025"/>
                    <a:pt x="13240" y="15431"/>
                  </a:cubicBezTo>
                  <a:cubicBezTo>
                    <a:pt x="14704" y="18586"/>
                    <a:pt x="15454" y="22706"/>
                    <a:pt x="15776" y="24646"/>
                  </a:cubicBezTo>
                  <a:cubicBezTo>
                    <a:pt x="16204" y="22813"/>
                    <a:pt x="16800" y="20860"/>
                    <a:pt x="17621" y="18884"/>
                  </a:cubicBezTo>
                  <a:cubicBezTo>
                    <a:pt x="17681" y="17396"/>
                    <a:pt x="17931" y="13145"/>
                    <a:pt x="19062" y="9847"/>
                  </a:cubicBezTo>
                  <a:cubicBezTo>
                    <a:pt x="22419" y="1"/>
                    <a:pt x="30968" y="7871"/>
                    <a:pt x="24610" y="14062"/>
                  </a:cubicBezTo>
                  <a:cubicBezTo>
                    <a:pt x="22800" y="15836"/>
                    <a:pt x="20181" y="17288"/>
                    <a:pt x="18288" y="18824"/>
                  </a:cubicBezTo>
                  <a:cubicBezTo>
                    <a:pt x="17085" y="21575"/>
                    <a:pt x="16371" y="24313"/>
                    <a:pt x="15919" y="267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8"/>
            <p:cNvSpPr/>
            <p:nvPr/>
          </p:nvSpPr>
          <p:spPr>
            <a:xfrm>
              <a:off x="13518650" y="-3512800"/>
              <a:ext cx="350950" cy="240225"/>
            </a:xfrm>
            <a:custGeom>
              <a:avLst/>
              <a:gdLst/>
              <a:ahLst/>
              <a:cxnLst/>
              <a:rect l="l" t="t" r="r" b="b"/>
              <a:pathLst>
                <a:path w="14038" h="9609" extrusionOk="0">
                  <a:moveTo>
                    <a:pt x="345" y="9549"/>
                  </a:moveTo>
                  <a:cubicBezTo>
                    <a:pt x="262" y="9609"/>
                    <a:pt x="143" y="9597"/>
                    <a:pt x="72" y="9525"/>
                  </a:cubicBezTo>
                  <a:cubicBezTo>
                    <a:pt x="0" y="9430"/>
                    <a:pt x="24" y="9311"/>
                    <a:pt x="95" y="9240"/>
                  </a:cubicBezTo>
                  <a:cubicBezTo>
                    <a:pt x="107" y="9240"/>
                    <a:pt x="1405" y="8228"/>
                    <a:pt x="3310" y="6966"/>
                  </a:cubicBezTo>
                  <a:cubicBezTo>
                    <a:pt x="3417" y="6644"/>
                    <a:pt x="3655" y="5930"/>
                    <a:pt x="3715" y="5668"/>
                  </a:cubicBezTo>
                  <a:cubicBezTo>
                    <a:pt x="3727" y="5596"/>
                    <a:pt x="3798" y="5549"/>
                    <a:pt x="3858" y="5561"/>
                  </a:cubicBezTo>
                  <a:cubicBezTo>
                    <a:pt x="3929" y="5573"/>
                    <a:pt x="3977" y="5656"/>
                    <a:pt x="3965" y="5715"/>
                  </a:cubicBezTo>
                  <a:cubicBezTo>
                    <a:pt x="3917" y="5918"/>
                    <a:pt x="3774" y="6382"/>
                    <a:pt x="3667" y="6727"/>
                  </a:cubicBezTo>
                  <a:cubicBezTo>
                    <a:pt x="4155" y="6394"/>
                    <a:pt x="4679" y="6073"/>
                    <a:pt x="5239" y="5727"/>
                  </a:cubicBezTo>
                  <a:cubicBezTo>
                    <a:pt x="5298" y="5370"/>
                    <a:pt x="5465" y="4441"/>
                    <a:pt x="5572" y="3906"/>
                  </a:cubicBezTo>
                  <a:cubicBezTo>
                    <a:pt x="5584" y="3834"/>
                    <a:pt x="5656" y="3787"/>
                    <a:pt x="5715" y="3810"/>
                  </a:cubicBezTo>
                  <a:cubicBezTo>
                    <a:pt x="5799" y="3822"/>
                    <a:pt x="5834" y="3894"/>
                    <a:pt x="5822" y="3953"/>
                  </a:cubicBezTo>
                  <a:cubicBezTo>
                    <a:pt x="5739" y="4382"/>
                    <a:pt x="5620" y="5096"/>
                    <a:pt x="5537" y="5549"/>
                  </a:cubicBezTo>
                  <a:cubicBezTo>
                    <a:pt x="6168" y="5180"/>
                    <a:pt x="6822" y="4787"/>
                    <a:pt x="7489" y="4430"/>
                  </a:cubicBezTo>
                  <a:cubicBezTo>
                    <a:pt x="7644" y="3894"/>
                    <a:pt x="8156" y="1989"/>
                    <a:pt x="8442" y="1513"/>
                  </a:cubicBezTo>
                  <a:cubicBezTo>
                    <a:pt x="8477" y="1453"/>
                    <a:pt x="8561" y="1429"/>
                    <a:pt x="8620" y="1465"/>
                  </a:cubicBezTo>
                  <a:cubicBezTo>
                    <a:pt x="8680" y="1501"/>
                    <a:pt x="8716" y="1584"/>
                    <a:pt x="8668" y="1644"/>
                  </a:cubicBezTo>
                  <a:cubicBezTo>
                    <a:pt x="8430" y="2048"/>
                    <a:pt x="8001" y="3548"/>
                    <a:pt x="7799" y="4263"/>
                  </a:cubicBezTo>
                  <a:cubicBezTo>
                    <a:pt x="8632" y="3822"/>
                    <a:pt x="9489" y="3418"/>
                    <a:pt x="10335" y="3060"/>
                  </a:cubicBezTo>
                  <a:cubicBezTo>
                    <a:pt x="10454" y="2560"/>
                    <a:pt x="10859" y="846"/>
                    <a:pt x="11109" y="96"/>
                  </a:cubicBezTo>
                  <a:cubicBezTo>
                    <a:pt x="11133" y="24"/>
                    <a:pt x="11216" y="0"/>
                    <a:pt x="11275" y="24"/>
                  </a:cubicBezTo>
                  <a:cubicBezTo>
                    <a:pt x="11347" y="60"/>
                    <a:pt x="11371" y="131"/>
                    <a:pt x="11347" y="191"/>
                  </a:cubicBezTo>
                  <a:cubicBezTo>
                    <a:pt x="11121" y="846"/>
                    <a:pt x="10775" y="2286"/>
                    <a:pt x="10621" y="2941"/>
                  </a:cubicBezTo>
                  <a:cubicBezTo>
                    <a:pt x="11109" y="2739"/>
                    <a:pt x="11597" y="2560"/>
                    <a:pt x="12085" y="2406"/>
                  </a:cubicBezTo>
                  <a:cubicBezTo>
                    <a:pt x="12204" y="2025"/>
                    <a:pt x="12537" y="977"/>
                    <a:pt x="12609" y="655"/>
                  </a:cubicBezTo>
                  <a:cubicBezTo>
                    <a:pt x="12621" y="572"/>
                    <a:pt x="12704" y="536"/>
                    <a:pt x="12764" y="548"/>
                  </a:cubicBezTo>
                  <a:cubicBezTo>
                    <a:pt x="12835" y="560"/>
                    <a:pt x="12883" y="631"/>
                    <a:pt x="12859" y="715"/>
                  </a:cubicBezTo>
                  <a:cubicBezTo>
                    <a:pt x="12799" y="1012"/>
                    <a:pt x="12537" y="1858"/>
                    <a:pt x="12383" y="2322"/>
                  </a:cubicBezTo>
                  <a:cubicBezTo>
                    <a:pt x="12883" y="2167"/>
                    <a:pt x="13359" y="2048"/>
                    <a:pt x="13800" y="1977"/>
                  </a:cubicBezTo>
                  <a:cubicBezTo>
                    <a:pt x="13907" y="1965"/>
                    <a:pt x="14014" y="2025"/>
                    <a:pt x="14026" y="2144"/>
                  </a:cubicBezTo>
                  <a:cubicBezTo>
                    <a:pt x="14038" y="2239"/>
                    <a:pt x="13978" y="2346"/>
                    <a:pt x="13859" y="2358"/>
                  </a:cubicBezTo>
                  <a:cubicBezTo>
                    <a:pt x="12942" y="2525"/>
                    <a:pt x="11954" y="2834"/>
                    <a:pt x="10954" y="3239"/>
                  </a:cubicBezTo>
                  <a:cubicBezTo>
                    <a:pt x="11597" y="3548"/>
                    <a:pt x="12966" y="4251"/>
                    <a:pt x="13788" y="4787"/>
                  </a:cubicBezTo>
                  <a:cubicBezTo>
                    <a:pt x="13847" y="4834"/>
                    <a:pt x="13859" y="4906"/>
                    <a:pt x="13811" y="4965"/>
                  </a:cubicBezTo>
                  <a:cubicBezTo>
                    <a:pt x="13776" y="5025"/>
                    <a:pt x="13692" y="5037"/>
                    <a:pt x="13633" y="5001"/>
                  </a:cubicBezTo>
                  <a:cubicBezTo>
                    <a:pt x="12728" y="4382"/>
                    <a:pt x="11109" y="3584"/>
                    <a:pt x="10632" y="3358"/>
                  </a:cubicBezTo>
                  <a:cubicBezTo>
                    <a:pt x="10180" y="3537"/>
                    <a:pt x="9728" y="3751"/>
                    <a:pt x="9275" y="3965"/>
                  </a:cubicBezTo>
                  <a:cubicBezTo>
                    <a:pt x="9799" y="4358"/>
                    <a:pt x="11061" y="5334"/>
                    <a:pt x="11668" y="6037"/>
                  </a:cubicBezTo>
                  <a:cubicBezTo>
                    <a:pt x="11716" y="6096"/>
                    <a:pt x="11716" y="6168"/>
                    <a:pt x="11656" y="6215"/>
                  </a:cubicBezTo>
                  <a:cubicBezTo>
                    <a:pt x="11597" y="6263"/>
                    <a:pt x="11525" y="6263"/>
                    <a:pt x="11478" y="6204"/>
                  </a:cubicBezTo>
                  <a:cubicBezTo>
                    <a:pt x="10823" y="5477"/>
                    <a:pt x="9430" y="4406"/>
                    <a:pt x="9013" y="4084"/>
                  </a:cubicBezTo>
                  <a:cubicBezTo>
                    <a:pt x="8358" y="4418"/>
                    <a:pt x="7704" y="4763"/>
                    <a:pt x="7061" y="5120"/>
                  </a:cubicBezTo>
                  <a:cubicBezTo>
                    <a:pt x="7382" y="5382"/>
                    <a:pt x="8025" y="5918"/>
                    <a:pt x="8358" y="6251"/>
                  </a:cubicBezTo>
                  <a:cubicBezTo>
                    <a:pt x="8394" y="6287"/>
                    <a:pt x="8418" y="6382"/>
                    <a:pt x="8358" y="6430"/>
                  </a:cubicBezTo>
                  <a:cubicBezTo>
                    <a:pt x="8311" y="6466"/>
                    <a:pt x="8216" y="6489"/>
                    <a:pt x="8180" y="6430"/>
                  </a:cubicBezTo>
                  <a:cubicBezTo>
                    <a:pt x="7823" y="6085"/>
                    <a:pt x="7108" y="5489"/>
                    <a:pt x="6822" y="5251"/>
                  </a:cubicBezTo>
                  <a:cubicBezTo>
                    <a:pt x="6596" y="5382"/>
                    <a:pt x="6370" y="5501"/>
                    <a:pt x="6156" y="5632"/>
                  </a:cubicBezTo>
                  <a:cubicBezTo>
                    <a:pt x="6692" y="6049"/>
                    <a:pt x="8085" y="7180"/>
                    <a:pt x="8382" y="7537"/>
                  </a:cubicBezTo>
                  <a:cubicBezTo>
                    <a:pt x="8430" y="7597"/>
                    <a:pt x="8430" y="7680"/>
                    <a:pt x="8370" y="7716"/>
                  </a:cubicBezTo>
                  <a:cubicBezTo>
                    <a:pt x="8311" y="7763"/>
                    <a:pt x="8239" y="7763"/>
                    <a:pt x="8192" y="7704"/>
                  </a:cubicBezTo>
                  <a:cubicBezTo>
                    <a:pt x="7894" y="7335"/>
                    <a:pt x="6358" y="6132"/>
                    <a:pt x="5918" y="5775"/>
                  </a:cubicBezTo>
                  <a:cubicBezTo>
                    <a:pt x="5382" y="6085"/>
                    <a:pt x="4870" y="6406"/>
                    <a:pt x="4394" y="6704"/>
                  </a:cubicBezTo>
                  <a:cubicBezTo>
                    <a:pt x="4787" y="7001"/>
                    <a:pt x="5596" y="7644"/>
                    <a:pt x="6037" y="8073"/>
                  </a:cubicBezTo>
                  <a:cubicBezTo>
                    <a:pt x="6072" y="8120"/>
                    <a:pt x="6096" y="8216"/>
                    <a:pt x="6037" y="8251"/>
                  </a:cubicBezTo>
                  <a:cubicBezTo>
                    <a:pt x="5989" y="8299"/>
                    <a:pt x="5894" y="8311"/>
                    <a:pt x="5858" y="8251"/>
                  </a:cubicBezTo>
                  <a:cubicBezTo>
                    <a:pt x="5406" y="7811"/>
                    <a:pt x="4501" y="7108"/>
                    <a:pt x="4167" y="6858"/>
                  </a:cubicBezTo>
                  <a:cubicBezTo>
                    <a:pt x="3655" y="7204"/>
                    <a:pt x="3155" y="7525"/>
                    <a:pt x="2715" y="7823"/>
                  </a:cubicBezTo>
                  <a:cubicBezTo>
                    <a:pt x="2941" y="7918"/>
                    <a:pt x="3251" y="8073"/>
                    <a:pt x="3608" y="8371"/>
                  </a:cubicBezTo>
                  <a:cubicBezTo>
                    <a:pt x="3667" y="8418"/>
                    <a:pt x="3667" y="8513"/>
                    <a:pt x="3620" y="8549"/>
                  </a:cubicBezTo>
                  <a:cubicBezTo>
                    <a:pt x="3572" y="8609"/>
                    <a:pt x="3489" y="8609"/>
                    <a:pt x="3441" y="8573"/>
                  </a:cubicBezTo>
                  <a:cubicBezTo>
                    <a:pt x="2965" y="8180"/>
                    <a:pt x="2620" y="8049"/>
                    <a:pt x="2441" y="8001"/>
                  </a:cubicBezTo>
                  <a:cubicBezTo>
                    <a:pt x="1179" y="8894"/>
                    <a:pt x="369" y="9537"/>
                    <a:pt x="345" y="954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8"/>
            <p:cNvSpPr/>
            <p:nvPr/>
          </p:nvSpPr>
          <p:spPr>
            <a:xfrm>
              <a:off x="13572525" y="-3803025"/>
              <a:ext cx="211650" cy="329550"/>
            </a:xfrm>
            <a:custGeom>
              <a:avLst/>
              <a:gdLst/>
              <a:ahLst/>
              <a:cxnLst/>
              <a:rect l="l" t="t" r="r" b="b"/>
              <a:pathLst>
                <a:path w="8466" h="13182" extrusionOk="0">
                  <a:moveTo>
                    <a:pt x="369" y="13038"/>
                  </a:moveTo>
                  <a:cubicBezTo>
                    <a:pt x="334" y="13122"/>
                    <a:pt x="238" y="13181"/>
                    <a:pt x="143" y="13145"/>
                  </a:cubicBezTo>
                  <a:cubicBezTo>
                    <a:pt x="60" y="13110"/>
                    <a:pt x="0" y="13002"/>
                    <a:pt x="36" y="12919"/>
                  </a:cubicBezTo>
                  <a:cubicBezTo>
                    <a:pt x="36" y="12907"/>
                    <a:pt x="548" y="11502"/>
                    <a:pt x="1381" y="9597"/>
                  </a:cubicBezTo>
                  <a:cubicBezTo>
                    <a:pt x="1310" y="9312"/>
                    <a:pt x="1143" y="8645"/>
                    <a:pt x="1048" y="8407"/>
                  </a:cubicBezTo>
                  <a:cubicBezTo>
                    <a:pt x="1024" y="8347"/>
                    <a:pt x="1048" y="8276"/>
                    <a:pt x="1131" y="8264"/>
                  </a:cubicBezTo>
                  <a:cubicBezTo>
                    <a:pt x="1191" y="8228"/>
                    <a:pt x="1262" y="8264"/>
                    <a:pt x="1274" y="8335"/>
                  </a:cubicBezTo>
                  <a:cubicBezTo>
                    <a:pt x="1346" y="8514"/>
                    <a:pt x="1453" y="8931"/>
                    <a:pt x="1548" y="9252"/>
                  </a:cubicBezTo>
                  <a:cubicBezTo>
                    <a:pt x="1762" y="8764"/>
                    <a:pt x="2000" y="8264"/>
                    <a:pt x="2262" y="7728"/>
                  </a:cubicBezTo>
                  <a:cubicBezTo>
                    <a:pt x="2143" y="7430"/>
                    <a:pt x="1798" y="6633"/>
                    <a:pt x="1619" y="6180"/>
                  </a:cubicBezTo>
                  <a:cubicBezTo>
                    <a:pt x="1584" y="6121"/>
                    <a:pt x="1619" y="6037"/>
                    <a:pt x="1679" y="6025"/>
                  </a:cubicBezTo>
                  <a:cubicBezTo>
                    <a:pt x="1739" y="6002"/>
                    <a:pt x="1810" y="6025"/>
                    <a:pt x="1822" y="6085"/>
                  </a:cubicBezTo>
                  <a:cubicBezTo>
                    <a:pt x="1977" y="6454"/>
                    <a:pt x="2227" y="7073"/>
                    <a:pt x="2393" y="7442"/>
                  </a:cubicBezTo>
                  <a:cubicBezTo>
                    <a:pt x="2691" y="6847"/>
                    <a:pt x="3001" y="6240"/>
                    <a:pt x="3334" y="5621"/>
                  </a:cubicBezTo>
                  <a:cubicBezTo>
                    <a:pt x="3179" y="5144"/>
                    <a:pt x="2643" y="3418"/>
                    <a:pt x="2632" y="2918"/>
                  </a:cubicBezTo>
                  <a:cubicBezTo>
                    <a:pt x="2632" y="2858"/>
                    <a:pt x="2679" y="2799"/>
                    <a:pt x="2751" y="2799"/>
                  </a:cubicBezTo>
                  <a:cubicBezTo>
                    <a:pt x="2810" y="2799"/>
                    <a:pt x="2870" y="2846"/>
                    <a:pt x="2870" y="2918"/>
                  </a:cubicBezTo>
                  <a:cubicBezTo>
                    <a:pt x="2882" y="3335"/>
                    <a:pt x="3298" y="4704"/>
                    <a:pt x="3489" y="5335"/>
                  </a:cubicBezTo>
                  <a:cubicBezTo>
                    <a:pt x="3905" y="4597"/>
                    <a:pt x="4358" y="3870"/>
                    <a:pt x="4834" y="3168"/>
                  </a:cubicBezTo>
                  <a:cubicBezTo>
                    <a:pt x="4667" y="2727"/>
                    <a:pt x="4132" y="1215"/>
                    <a:pt x="3965" y="525"/>
                  </a:cubicBezTo>
                  <a:cubicBezTo>
                    <a:pt x="3953" y="465"/>
                    <a:pt x="4001" y="382"/>
                    <a:pt x="4060" y="370"/>
                  </a:cubicBezTo>
                  <a:cubicBezTo>
                    <a:pt x="4120" y="358"/>
                    <a:pt x="4191" y="406"/>
                    <a:pt x="4203" y="465"/>
                  </a:cubicBezTo>
                  <a:cubicBezTo>
                    <a:pt x="4358" y="1072"/>
                    <a:pt x="4798" y="2346"/>
                    <a:pt x="5013" y="2918"/>
                  </a:cubicBezTo>
                  <a:cubicBezTo>
                    <a:pt x="5299" y="2513"/>
                    <a:pt x="5572" y="2132"/>
                    <a:pt x="5870" y="1763"/>
                  </a:cubicBezTo>
                  <a:cubicBezTo>
                    <a:pt x="5787" y="1406"/>
                    <a:pt x="5513" y="465"/>
                    <a:pt x="5418" y="179"/>
                  </a:cubicBezTo>
                  <a:cubicBezTo>
                    <a:pt x="5382" y="120"/>
                    <a:pt x="5429" y="37"/>
                    <a:pt x="5489" y="25"/>
                  </a:cubicBezTo>
                  <a:cubicBezTo>
                    <a:pt x="5549" y="1"/>
                    <a:pt x="5620" y="37"/>
                    <a:pt x="5632" y="96"/>
                  </a:cubicBezTo>
                  <a:cubicBezTo>
                    <a:pt x="5739" y="358"/>
                    <a:pt x="5953" y="1132"/>
                    <a:pt x="6072" y="1561"/>
                  </a:cubicBezTo>
                  <a:cubicBezTo>
                    <a:pt x="6370" y="1203"/>
                    <a:pt x="6680" y="894"/>
                    <a:pt x="6977" y="596"/>
                  </a:cubicBezTo>
                  <a:cubicBezTo>
                    <a:pt x="7049" y="513"/>
                    <a:pt x="7156" y="537"/>
                    <a:pt x="7227" y="608"/>
                  </a:cubicBezTo>
                  <a:cubicBezTo>
                    <a:pt x="7299" y="680"/>
                    <a:pt x="7287" y="787"/>
                    <a:pt x="7215" y="858"/>
                  </a:cubicBezTo>
                  <a:cubicBezTo>
                    <a:pt x="6584" y="1442"/>
                    <a:pt x="5989" y="2156"/>
                    <a:pt x="5429" y="2954"/>
                  </a:cubicBezTo>
                  <a:cubicBezTo>
                    <a:pt x="6072" y="2882"/>
                    <a:pt x="7454" y="2739"/>
                    <a:pt x="8347" y="2751"/>
                  </a:cubicBezTo>
                  <a:cubicBezTo>
                    <a:pt x="8406" y="2751"/>
                    <a:pt x="8466" y="2811"/>
                    <a:pt x="8466" y="2870"/>
                  </a:cubicBezTo>
                  <a:cubicBezTo>
                    <a:pt x="8466" y="2930"/>
                    <a:pt x="8406" y="2989"/>
                    <a:pt x="8347" y="2989"/>
                  </a:cubicBezTo>
                  <a:cubicBezTo>
                    <a:pt x="7346" y="2977"/>
                    <a:pt x="5715" y="3156"/>
                    <a:pt x="5239" y="3216"/>
                  </a:cubicBezTo>
                  <a:cubicBezTo>
                    <a:pt x="4977" y="3573"/>
                    <a:pt x="4739" y="3954"/>
                    <a:pt x="4501" y="4347"/>
                  </a:cubicBezTo>
                  <a:cubicBezTo>
                    <a:pt x="5096" y="4382"/>
                    <a:pt x="6549" y="4525"/>
                    <a:pt x="7358" y="4740"/>
                  </a:cubicBezTo>
                  <a:cubicBezTo>
                    <a:pt x="7418" y="4763"/>
                    <a:pt x="7465" y="4835"/>
                    <a:pt x="7454" y="4894"/>
                  </a:cubicBezTo>
                  <a:cubicBezTo>
                    <a:pt x="7442" y="4954"/>
                    <a:pt x="7358" y="5001"/>
                    <a:pt x="7299" y="4978"/>
                  </a:cubicBezTo>
                  <a:cubicBezTo>
                    <a:pt x="6442" y="4740"/>
                    <a:pt x="4846" y="4609"/>
                    <a:pt x="4370" y="4585"/>
                  </a:cubicBezTo>
                  <a:cubicBezTo>
                    <a:pt x="4025" y="5144"/>
                    <a:pt x="3703" y="5728"/>
                    <a:pt x="3394" y="6323"/>
                  </a:cubicBezTo>
                  <a:cubicBezTo>
                    <a:pt x="3775" y="6371"/>
                    <a:pt x="4525" y="6454"/>
                    <a:pt x="4941" y="6549"/>
                  </a:cubicBezTo>
                  <a:cubicBezTo>
                    <a:pt x="5001" y="6561"/>
                    <a:pt x="5037" y="6621"/>
                    <a:pt x="5025" y="6680"/>
                  </a:cubicBezTo>
                  <a:cubicBezTo>
                    <a:pt x="5013" y="6740"/>
                    <a:pt x="4953" y="6787"/>
                    <a:pt x="4894" y="6764"/>
                  </a:cubicBezTo>
                  <a:cubicBezTo>
                    <a:pt x="4441" y="6680"/>
                    <a:pt x="3608" y="6573"/>
                    <a:pt x="3274" y="6525"/>
                  </a:cubicBezTo>
                  <a:lnTo>
                    <a:pt x="2953" y="7157"/>
                  </a:lnTo>
                  <a:cubicBezTo>
                    <a:pt x="3572" y="7216"/>
                    <a:pt x="5191" y="7383"/>
                    <a:pt x="5608" y="7514"/>
                  </a:cubicBezTo>
                  <a:cubicBezTo>
                    <a:pt x="5668" y="7526"/>
                    <a:pt x="5715" y="7597"/>
                    <a:pt x="5680" y="7657"/>
                  </a:cubicBezTo>
                  <a:cubicBezTo>
                    <a:pt x="5668" y="7716"/>
                    <a:pt x="5596" y="7764"/>
                    <a:pt x="5537" y="7740"/>
                  </a:cubicBezTo>
                  <a:cubicBezTo>
                    <a:pt x="5120" y="7597"/>
                    <a:pt x="3358" y="7418"/>
                    <a:pt x="2834" y="7383"/>
                  </a:cubicBezTo>
                  <a:cubicBezTo>
                    <a:pt x="2584" y="7883"/>
                    <a:pt x="2346" y="8371"/>
                    <a:pt x="2143" y="8847"/>
                  </a:cubicBezTo>
                  <a:cubicBezTo>
                    <a:pt x="2572" y="8895"/>
                    <a:pt x="3524" y="8990"/>
                    <a:pt x="4060" y="9085"/>
                  </a:cubicBezTo>
                  <a:cubicBezTo>
                    <a:pt x="4120" y="9109"/>
                    <a:pt x="4167" y="9169"/>
                    <a:pt x="4144" y="9228"/>
                  </a:cubicBezTo>
                  <a:cubicBezTo>
                    <a:pt x="4132" y="9288"/>
                    <a:pt x="4072" y="9323"/>
                    <a:pt x="4013" y="9312"/>
                  </a:cubicBezTo>
                  <a:cubicBezTo>
                    <a:pt x="3453" y="9192"/>
                    <a:pt x="2417" y="9109"/>
                    <a:pt x="2036" y="9073"/>
                  </a:cubicBezTo>
                  <a:cubicBezTo>
                    <a:pt x="1798" y="9597"/>
                    <a:pt x="1584" y="10085"/>
                    <a:pt x="1393" y="10538"/>
                  </a:cubicBezTo>
                  <a:cubicBezTo>
                    <a:pt x="1608" y="10490"/>
                    <a:pt x="1917" y="10455"/>
                    <a:pt x="2346" y="10502"/>
                  </a:cubicBezTo>
                  <a:cubicBezTo>
                    <a:pt x="2405" y="10502"/>
                    <a:pt x="2465" y="10562"/>
                    <a:pt x="2453" y="10633"/>
                  </a:cubicBezTo>
                  <a:cubicBezTo>
                    <a:pt x="2453" y="10693"/>
                    <a:pt x="2393" y="10752"/>
                    <a:pt x="2322" y="10740"/>
                  </a:cubicBezTo>
                  <a:cubicBezTo>
                    <a:pt x="1762" y="10681"/>
                    <a:pt x="1441" y="10752"/>
                    <a:pt x="1274" y="10800"/>
                  </a:cubicBezTo>
                  <a:cubicBezTo>
                    <a:pt x="691" y="12121"/>
                    <a:pt x="381" y="13014"/>
                    <a:pt x="369" y="130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8"/>
            <p:cNvSpPr/>
            <p:nvPr/>
          </p:nvSpPr>
          <p:spPr>
            <a:xfrm>
              <a:off x="13281125" y="-3660150"/>
              <a:ext cx="260450" cy="345325"/>
            </a:xfrm>
            <a:custGeom>
              <a:avLst/>
              <a:gdLst/>
              <a:ahLst/>
              <a:cxnLst/>
              <a:rect l="l" t="t" r="r" b="b"/>
              <a:pathLst>
                <a:path w="10418" h="13813" extrusionOk="0">
                  <a:moveTo>
                    <a:pt x="10013" y="13669"/>
                  </a:moveTo>
                  <a:cubicBezTo>
                    <a:pt x="10061" y="13776"/>
                    <a:pt x="10180" y="13812"/>
                    <a:pt x="10287" y="13764"/>
                  </a:cubicBezTo>
                  <a:cubicBezTo>
                    <a:pt x="10382" y="13717"/>
                    <a:pt x="10418" y="13598"/>
                    <a:pt x="10370" y="13491"/>
                  </a:cubicBezTo>
                  <a:cubicBezTo>
                    <a:pt x="10370" y="13479"/>
                    <a:pt x="9668" y="12002"/>
                    <a:pt x="8525" y="10014"/>
                  </a:cubicBezTo>
                  <a:cubicBezTo>
                    <a:pt x="8573" y="9681"/>
                    <a:pt x="8692" y="8942"/>
                    <a:pt x="8763" y="8669"/>
                  </a:cubicBezTo>
                  <a:cubicBezTo>
                    <a:pt x="8775" y="8597"/>
                    <a:pt x="8751" y="8526"/>
                    <a:pt x="8680" y="8514"/>
                  </a:cubicBezTo>
                  <a:cubicBezTo>
                    <a:pt x="8596" y="8490"/>
                    <a:pt x="8525" y="8526"/>
                    <a:pt x="8513" y="8597"/>
                  </a:cubicBezTo>
                  <a:cubicBezTo>
                    <a:pt x="8453" y="8811"/>
                    <a:pt x="8382" y="9288"/>
                    <a:pt x="8322" y="9645"/>
                  </a:cubicBezTo>
                  <a:cubicBezTo>
                    <a:pt x="8025" y="9133"/>
                    <a:pt x="7703" y="8597"/>
                    <a:pt x="7370" y="8049"/>
                  </a:cubicBezTo>
                  <a:cubicBezTo>
                    <a:pt x="7465" y="7704"/>
                    <a:pt x="7739" y="6799"/>
                    <a:pt x="7882" y="6275"/>
                  </a:cubicBezTo>
                  <a:cubicBezTo>
                    <a:pt x="7906" y="6204"/>
                    <a:pt x="7870" y="6133"/>
                    <a:pt x="7799" y="6109"/>
                  </a:cubicBezTo>
                  <a:cubicBezTo>
                    <a:pt x="7727" y="6097"/>
                    <a:pt x="7644" y="6133"/>
                    <a:pt x="7632" y="6204"/>
                  </a:cubicBezTo>
                  <a:cubicBezTo>
                    <a:pt x="7513" y="6633"/>
                    <a:pt x="7310" y="7323"/>
                    <a:pt x="7168" y="7752"/>
                  </a:cubicBezTo>
                  <a:cubicBezTo>
                    <a:pt x="6787" y="7121"/>
                    <a:pt x="6370" y="6502"/>
                    <a:pt x="5941" y="5871"/>
                  </a:cubicBezTo>
                  <a:cubicBezTo>
                    <a:pt x="6060" y="5323"/>
                    <a:pt x="6441" y="3394"/>
                    <a:pt x="6394" y="2835"/>
                  </a:cubicBezTo>
                  <a:cubicBezTo>
                    <a:pt x="6394" y="2763"/>
                    <a:pt x="6334" y="2704"/>
                    <a:pt x="6263" y="2715"/>
                  </a:cubicBezTo>
                  <a:cubicBezTo>
                    <a:pt x="6191" y="2715"/>
                    <a:pt x="6132" y="2775"/>
                    <a:pt x="6144" y="2858"/>
                  </a:cubicBezTo>
                  <a:cubicBezTo>
                    <a:pt x="6167" y="3311"/>
                    <a:pt x="5870" y="4859"/>
                    <a:pt x="5727" y="5573"/>
                  </a:cubicBezTo>
                  <a:cubicBezTo>
                    <a:pt x="5191" y="4799"/>
                    <a:pt x="4608" y="4061"/>
                    <a:pt x="4012" y="3358"/>
                  </a:cubicBezTo>
                  <a:cubicBezTo>
                    <a:pt x="4131" y="2858"/>
                    <a:pt x="4548" y="1144"/>
                    <a:pt x="4655" y="370"/>
                  </a:cubicBezTo>
                  <a:cubicBezTo>
                    <a:pt x="4667" y="299"/>
                    <a:pt x="4608" y="239"/>
                    <a:pt x="4536" y="215"/>
                  </a:cubicBezTo>
                  <a:cubicBezTo>
                    <a:pt x="4465" y="203"/>
                    <a:pt x="4405" y="263"/>
                    <a:pt x="4382" y="334"/>
                  </a:cubicBezTo>
                  <a:cubicBezTo>
                    <a:pt x="4298" y="1025"/>
                    <a:pt x="3953" y="2465"/>
                    <a:pt x="3786" y="3120"/>
                  </a:cubicBezTo>
                  <a:cubicBezTo>
                    <a:pt x="3429" y="2715"/>
                    <a:pt x="3072" y="2334"/>
                    <a:pt x="2727" y="1977"/>
                  </a:cubicBezTo>
                  <a:cubicBezTo>
                    <a:pt x="2786" y="1584"/>
                    <a:pt x="2953" y="501"/>
                    <a:pt x="3048" y="179"/>
                  </a:cubicBezTo>
                  <a:cubicBezTo>
                    <a:pt x="3060" y="96"/>
                    <a:pt x="3024" y="25"/>
                    <a:pt x="2953" y="13"/>
                  </a:cubicBezTo>
                  <a:cubicBezTo>
                    <a:pt x="2881" y="1"/>
                    <a:pt x="2810" y="37"/>
                    <a:pt x="2798" y="96"/>
                  </a:cubicBezTo>
                  <a:cubicBezTo>
                    <a:pt x="2727" y="394"/>
                    <a:pt x="2572" y="1263"/>
                    <a:pt x="2488" y="1739"/>
                  </a:cubicBezTo>
                  <a:cubicBezTo>
                    <a:pt x="2107" y="1382"/>
                    <a:pt x="1738" y="1072"/>
                    <a:pt x="1369" y="787"/>
                  </a:cubicBezTo>
                  <a:cubicBezTo>
                    <a:pt x="1274" y="727"/>
                    <a:pt x="1155" y="739"/>
                    <a:pt x="1083" y="834"/>
                  </a:cubicBezTo>
                  <a:cubicBezTo>
                    <a:pt x="1024" y="918"/>
                    <a:pt x="1036" y="1037"/>
                    <a:pt x="1131" y="1108"/>
                  </a:cubicBezTo>
                  <a:cubicBezTo>
                    <a:pt x="1869" y="1680"/>
                    <a:pt x="2619" y="2394"/>
                    <a:pt x="3334" y="3216"/>
                  </a:cubicBezTo>
                  <a:cubicBezTo>
                    <a:pt x="2619" y="3192"/>
                    <a:pt x="1083" y="3192"/>
                    <a:pt x="119" y="3311"/>
                  </a:cubicBezTo>
                  <a:cubicBezTo>
                    <a:pt x="48" y="3335"/>
                    <a:pt x="0" y="3394"/>
                    <a:pt x="0" y="3466"/>
                  </a:cubicBezTo>
                  <a:cubicBezTo>
                    <a:pt x="12" y="3537"/>
                    <a:pt x="71" y="3585"/>
                    <a:pt x="143" y="3585"/>
                  </a:cubicBezTo>
                  <a:cubicBezTo>
                    <a:pt x="1238" y="3454"/>
                    <a:pt x="3048" y="3477"/>
                    <a:pt x="3572" y="3477"/>
                  </a:cubicBezTo>
                  <a:cubicBezTo>
                    <a:pt x="3881" y="3847"/>
                    <a:pt x="4191" y="4239"/>
                    <a:pt x="4512" y="4620"/>
                  </a:cubicBezTo>
                  <a:cubicBezTo>
                    <a:pt x="3870" y="4740"/>
                    <a:pt x="2286" y="5037"/>
                    <a:pt x="1429" y="5382"/>
                  </a:cubicBezTo>
                  <a:cubicBezTo>
                    <a:pt x="1357" y="5418"/>
                    <a:pt x="1322" y="5490"/>
                    <a:pt x="1357" y="5549"/>
                  </a:cubicBezTo>
                  <a:cubicBezTo>
                    <a:pt x="1381" y="5621"/>
                    <a:pt x="1453" y="5656"/>
                    <a:pt x="1512" y="5621"/>
                  </a:cubicBezTo>
                  <a:cubicBezTo>
                    <a:pt x="2429" y="5263"/>
                    <a:pt x="4155" y="4942"/>
                    <a:pt x="4667" y="4847"/>
                  </a:cubicBezTo>
                  <a:cubicBezTo>
                    <a:pt x="5120" y="5430"/>
                    <a:pt x="5536" y="6037"/>
                    <a:pt x="5953" y="6633"/>
                  </a:cubicBezTo>
                  <a:cubicBezTo>
                    <a:pt x="5536" y="6728"/>
                    <a:pt x="4727" y="6918"/>
                    <a:pt x="4286" y="7049"/>
                  </a:cubicBezTo>
                  <a:cubicBezTo>
                    <a:pt x="4215" y="7061"/>
                    <a:pt x="4179" y="7145"/>
                    <a:pt x="4191" y="7216"/>
                  </a:cubicBezTo>
                  <a:cubicBezTo>
                    <a:pt x="4215" y="7287"/>
                    <a:pt x="4286" y="7323"/>
                    <a:pt x="4358" y="7299"/>
                  </a:cubicBezTo>
                  <a:cubicBezTo>
                    <a:pt x="4834" y="7157"/>
                    <a:pt x="5739" y="6942"/>
                    <a:pt x="6096" y="6871"/>
                  </a:cubicBezTo>
                  <a:cubicBezTo>
                    <a:pt x="6251" y="7085"/>
                    <a:pt x="6382" y="7299"/>
                    <a:pt x="6513" y="7514"/>
                  </a:cubicBezTo>
                  <a:cubicBezTo>
                    <a:pt x="5846" y="7645"/>
                    <a:pt x="4096" y="8014"/>
                    <a:pt x="3655" y="8216"/>
                  </a:cubicBezTo>
                  <a:cubicBezTo>
                    <a:pt x="3596" y="8240"/>
                    <a:pt x="3572" y="8311"/>
                    <a:pt x="3584" y="8395"/>
                  </a:cubicBezTo>
                  <a:cubicBezTo>
                    <a:pt x="3620" y="8454"/>
                    <a:pt x="3691" y="8478"/>
                    <a:pt x="3762" y="8466"/>
                  </a:cubicBezTo>
                  <a:cubicBezTo>
                    <a:pt x="4191" y="8276"/>
                    <a:pt x="6096" y="7883"/>
                    <a:pt x="6668" y="7764"/>
                  </a:cubicBezTo>
                  <a:cubicBezTo>
                    <a:pt x="6989" y="8288"/>
                    <a:pt x="7310" y="8811"/>
                    <a:pt x="7608" y="9300"/>
                  </a:cubicBezTo>
                  <a:cubicBezTo>
                    <a:pt x="7132" y="9383"/>
                    <a:pt x="6096" y="9597"/>
                    <a:pt x="5536" y="9776"/>
                  </a:cubicBezTo>
                  <a:cubicBezTo>
                    <a:pt x="5465" y="9788"/>
                    <a:pt x="5429" y="9859"/>
                    <a:pt x="5441" y="9943"/>
                  </a:cubicBezTo>
                  <a:cubicBezTo>
                    <a:pt x="5465" y="10014"/>
                    <a:pt x="5536" y="10038"/>
                    <a:pt x="5608" y="10026"/>
                  </a:cubicBezTo>
                  <a:cubicBezTo>
                    <a:pt x="6215" y="9835"/>
                    <a:pt x="7334" y="9609"/>
                    <a:pt x="7739" y="9538"/>
                  </a:cubicBezTo>
                  <a:cubicBezTo>
                    <a:pt x="8049" y="10074"/>
                    <a:pt x="8346" y="10597"/>
                    <a:pt x="8596" y="11050"/>
                  </a:cubicBezTo>
                  <a:cubicBezTo>
                    <a:pt x="8358" y="11038"/>
                    <a:pt x="8025" y="11038"/>
                    <a:pt x="7560" y="11133"/>
                  </a:cubicBezTo>
                  <a:cubicBezTo>
                    <a:pt x="7489" y="11145"/>
                    <a:pt x="7441" y="11217"/>
                    <a:pt x="7453" y="11276"/>
                  </a:cubicBezTo>
                  <a:cubicBezTo>
                    <a:pt x="7465" y="11347"/>
                    <a:pt x="7549" y="11395"/>
                    <a:pt x="7608" y="11383"/>
                  </a:cubicBezTo>
                  <a:cubicBezTo>
                    <a:pt x="8203" y="11252"/>
                    <a:pt x="8573" y="11288"/>
                    <a:pt x="8751" y="11324"/>
                  </a:cubicBezTo>
                  <a:cubicBezTo>
                    <a:pt x="9573" y="12717"/>
                    <a:pt x="10013" y="13657"/>
                    <a:pt x="10013" y="1366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8_1"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oogle Shape;482;p39"/>
          <p:cNvGrpSpPr/>
          <p:nvPr/>
        </p:nvGrpSpPr>
        <p:grpSpPr>
          <a:xfrm>
            <a:off x="-1476835" y="2080672"/>
            <a:ext cx="7039957" cy="4120130"/>
            <a:chOff x="-1476835" y="2080672"/>
            <a:chExt cx="7039957" cy="4120130"/>
          </a:xfrm>
        </p:grpSpPr>
        <p:grpSp>
          <p:nvGrpSpPr>
            <p:cNvPr id="483" name="Google Shape;483;p39"/>
            <p:cNvGrpSpPr/>
            <p:nvPr/>
          </p:nvGrpSpPr>
          <p:grpSpPr>
            <a:xfrm>
              <a:off x="-1476835" y="2080672"/>
              <a:ext cx="7039957" cy="4120130"/>
              <a:chOff x="-1476835" y="2080672"/>
              <a:chExt cx="7039957" cy="4120130"/>
            </a:xfrm>
          </p:grpSpPr>
          <p:sp>
            <p:nvSpPr>
              <p:cNvPr id="484" name="Google Shape;484;p39"/>
              <p:cNvSpPr/>
              <p:nvPr/>
            </p:nvSpPr>
            <p:spPr>
              <a:xfrm flipH="1">
                <a:off x="-486032" y="2080672"/>
                <a:ext cx="6049154" cy="3212425"/>
              </a:xfrm>
              <a:custGeom>
                <a:avLst/>
                <a:gdLst/>
                <a:ahLst/>
                <a:cxnLst/>
                <a:rect l="l" t="t" r="r" b="b"/>
                <a:pathLst>
                  <a:path w="107169" h="56915" extrusionOk="0">
                    <a:moveTo>
                      <a:pt x="69490" y="1"/>
                    </a:moveTo>
                    <a:cubicBezTo>
                      <a:pt x="57730" y="1"/>
                      <a:pt x="46140" y="6439"/>
                      <a:pt x="39993" y="16469"/>
                    </a:cubicBezTo>
                    <a:cubicBezTo>
                      <a:pt x="35112" y="24458"/>
                      <a:pt x="33409" y="34495"/>
                      <a:pt x="26682" y="41008"/>
                    </a:cubicBezTo>
                    <a:cubicBezTo>
                      <a:pt x="21705" y="45830"/>
                      <a:pt x="14764" y="47889"/>
                      <a:pt x="8632" y="51128"/>
                    </a:cubicBezTo>
                    <a:cubicBezTo>
                      <a:pt x="5572" y="52747"/>
                      <a:pt x="2667" y="54700"/>
                      <a:pt x="0" y="56914"/>
                    </a:cubicBezTo>
                    <a:lnTo>
                      <a:pt x="107156" y="56914"/>
                    </a:lnTo>
                    <a:lnTo>
                      <a:pt x="107156" y="14540"/>
                    </a:lnTo>
                    <a:lnTo>
                      <a:pt x="107168" y="14540"/>
                    </a:lnTo>
                    <a:cubicBezTo>
                      <a:pt x="95322" y="8384"/>
                      <a:pt x="83927" y="562"/>
                      <a:pt x="70771" y="26"/>
                    </a:cubicBezTo>
                    <a:cubicBezTo>
                      <a:pt x="70344" y="9"/>
                      <a:pt x="69917" y="1"/>
                      <a:pt x="694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39"/>
              <p:cNvSpPr/>
              <p:nvPr/>
            </p:nvSpPr>
            <p:spPr>
              <a:xfrm flipH="1">
                <a:off x="1136845" y="2225289"/>
                <a:ext cx="557846" cy="1025842"/>
              </a:xfrm>
              <a:custGeom>
                <a:avLst/>
                <a:gdLst/>
                <a:ahLst/>
                <a:cxnLst/>
                <a:rect l="l" t="t" r="r" b="b"/>
                <a:pathLst>
                  <a:path w="9883" h="18175" extrusionOk="0">
                    <a:moveTo>
                      <a:pt x="1" y="0"/>
                    </a:moveTo>
                    <a:cubicBezTo>
                      <a:pt x="60" y="2346"/>
                      <a:pt x="155" y="4846"/>
                      <a:pt x="1227" y="6870"/>
                    </a:cubicBezTo>
                    <a:cubicBezTo>
                      <a:pt x="1965" y="8251"/>
                      <a:pt x="3096" y="9287"/>
                      <a:pt x="4144" y="10371"/>
                    </a:cubicBezTo>
                    <a:cubicBezTo>
                      <a:pt x="5180" y="11454"/>
                      <a:pt x="6192" y="12704"/>
                      <a:pt x="6573" y="14288"/>
                    </a:cubicBezTo>
                    <a:cubicBezTo>
                      <a:pt x="6716" y="14919"/>
                      <a:pt x="6775" y="15657"/>
                      <a:pt x="7192" y="16133"/>
                    </a:cubicBezTo>
                    <a:cubicBezTo>
                      <a:pt x="7323" y="16276"/>
                      <a:pt x="7478" y="16383"/>
                      <a:pt x="7585" y="16562"/>
                    </a:cubicBezTo>
                    <a:cubicBezTo>
                      <a:pt x="7763" y="16860"/>
                      <a:pt x="7692" y="17264"/>
                      <a:pt x="7763" y="17622"/>
                    </a:cubicBezTo>
                    <a:cubicBezTo>
                      <a:pt x="7810" y="17898"/>
                      <a:pt x="8041" y="18175"/>
                      <a:pt x="8249" y="18175"/>
                    </a:cubicBezTo>
                    <a:cubicBezTo>
                      <a:pt x="8309" y="18175"/>
                      <a:pt x="8367" y="18151"/>
                      <a:pt x="8418" y="18098"/>
                    </a:cubicBezTo>
                    <a:cubicBezTo>
                      <a:pt x="8561" y="17943"/>
                      <a:pt x="8716" y="16383"/>
                      <a:pt x="8847" y="16038"/>
                    </a:cubicBezTo>
                    <a:cubicBezTo>
                      <a:pt x="9049" y="15514"/>
                      <a:pt x="9204" y="15121"/>
                      <a:pt x="9323" y="14550"/>
                    </a:cubicBezTo>
                    <a:cubicBezTo>
                      <a:pt x="9621" y="13192"/>
                      <a:pt x="9883" y="11871"/>
                      <a:pt x="9454" y="10502"/>
                    </a:cubicBezTo>
                    <a:cubicBezTo>
                      <a:pt x="9192" y="9644"/>
                      <a:pt x="8692" y="8894"/>
                      <a:pt x="8144" y="8228"/>
                    </a:cubicBezTo>
                    <a:cubicBezTo>
                      <a:pt x="5644" y="5191"/>
                      <a:pt x="1906" y="3572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39"/>
              <p:cNvSpPr/>
              <p:nvPr/>
            </p:nvSpPr>
            <p:spPr>
              <a:xfrm flipH="1">
                <a:off x="1218123" y="2443907"/>
                <a:ext cx="387834" cy="656426"/>
              </a:xfrm>
              <a:custGeom>
                <a:avLst/>
                <a:gdLst/>
                <a:ahLst/>
                <a:cxnLst/>
                <a:rect l="l" t="t" r="r" b="b"/>
                <a:pathLst>
                  <a:path w="6871" h="11630" extrusionOk="0">
                    <a:moveTo>
                      <a:pt x="48" y="1"/>
                    </a:moveTo>
                    <a:cubicBezTo>
                      <a:pt x="38" y="1"/>
                      <a:pt x="29" y="4"/>
                      <a:pt x="24" y="9"/>
                    </a:cubicBezTo>
                    <a:cubicBezTo>
                      <a:pt x="0" y="21"/>
                      <a:pt x="0" y="56"/>
                      <a:pt x="12" y="68"/>
                    </a:cubicBezTo>
                    <a:cubicBezTo>
                      <a:pt x="726" y="1140"/>
                      <a:pt x="1667" y="1973"/>
                      <a:pt x="2584" y="2771"/>
                    </a:cubicBezTo>
                    <a:cubicBezTo>
                      <a:pt x="3453" y="3521"/>
                      <a:pt x="4322" y="4307"/>
                      <a:pt x="5013" y="5271"/>
                    </a:cubicBezTo>
                    <a:cubicBezTo>
                      <a:pt x="6251" y="7033"/>
                      <a:pt x="6787" y="9379"/>
                      <a:pt x="6430" y="11582"/>
                    </a:cubicBezTo>
                    <a:cubicBezTo>
                      <a:pt x="6430" y="11605"/>
                      <a:pt x="6441" y="11629"/>
                      <a:pt x="6465" y="11629"/>
                    </a:cubicBezTo>
                    <a:cubicBezTo>
                      <a:pt x="6501" y="11629"/>
                      <a:pt x="6513" y="11617"/>
                      <a:pt x="6513" y="11617"/>
                    </a:cubicBezTo>
                    <a:cubicBezTo>
                      <a:pt x="6870" y="9403"/>
                      <a:pt x="6334" y="7010"/>
                      <a:pt x="5084" y="5236"/>
                    </a:cubicBezTo>
                    <a:cubicBezTo>
                      <a:pt x="4382" y="4247"/>
                      <a:pt x="3513" y="3473"/>
                      <a:pt x="2643" y="2723"/>
                    </a:cubicBezTo>
                    <a:cubicBezTo>
                      <a:pt x="1727" y="1914"/>
                      <a:pt x="786" y="1092"/>
                      <a:pt x="84" y="21"/>
                    </a:cubicBezTo>
                    <a:cubicBezTo>
                      <a:pt x="77" y="7"/>
                      <a:pt x="61" y="1"/>
                      <a:pt x="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9"/>
              <p:cNvSpPr/>
              <p:nvPr/>
            </p:nvSpPr>
            <p:spPr>
              <a:xfrm flipH="1">
                <a:off x="928490" y="2080785"/>
                <a:ext cx="317898" cy="1123827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9911" extrusionOk="0">
                    <a:moveTo>
                      <a:pt x="2238" y="0"/>
                    </a:moveTo>
                    <a:lnTo>
                      <a:pt x="2238" y="0"/>
                    </a:lnTo>
                    <a:cubicBezTo>
                      <a:pt x="1155" y="2096"/>
                      <a:pt x="36" y="4311"/>
                      <a:pt x="12" y="6608"/>
                    </a:cubicBezTo>
                    <a:cubicBezTo>
                      <a:pt x="0" y="8168"/>
                      <a:pt x="488" y="9621"/>
                      <a:pt x="869" y="11073"/>
                    </a:cubicBezTo>
                    <a:cubicBezTo>
                      <a:pt x="1262" y="12526"/>
                      <a:pt x="1548" y="14121"/>
                      <a:pt x="1107" y="15669"/>
                    </a:cubicBezTo>
                    <a:cubicBezTo>
                      <a:pt x="929" y="16312"/>
                      <a:pt x="619" y="16979"/>
                      <a:pt x="774" y="17586"/>
                    </a:cubicBezTo>
                    <a:cubicBezTo>
                      <a:pt x="810" y="17776"/>
                      <a:pt x="893" y="17943"/>
                      <a:pt x="905" y="18157"/>
                    </a:cubicBezTo>
                    <a:cubicBezTo>
                      <a:pt x="905" y="18515"/>
                      <a:pt x="667" y="18824"/>
                      <a:pt x="548" y="19169"/>
                    </a:cubicBezTo>
                    <a:cubicBezTo>
                      <a:pt x="440" y="19472"/>
                      <a:pt x="547" y="19911"/>
                      <a:pt x="807" y="19911"/>
                    </a:cubicBezTo>
                    <a:cubicBezTo>
                      <a:pt x="834" y="19911"/>
                      <a:pt x="863" y="19906"/>
                      <a:pt x="893" y="19896"/>
                    </a:cubicBezTo>
                    <a:cubicBezTo>
                      <a:pt x="1095" y="19836"/>
                      <a:pt x="1976" y="18538"/>
                      <a:pt x="2262" y="18312"/>
                    </a:cubicBezTo>
                    <a:cubicBezTo>
                      <a:pt x="2691" y="17955"/>
                      <a:pt x="3012" y="17681"/>
                      <a:pt x="3393" y="17241"/>
                    </a:cubicBezTo>
                    <a:cubicBezTo>
                      <a:pt x="4298" y="16193"/>
                      <a:pt x="5155" y="15157"/>
                      <a:pt x="5453" y="13752"/>
                    </a:cubicBezTo>
                    <a:cubicBezTo>
                      <a:pt x="5632" y="12871"/>
                      <a:pt x="5572" y="11966"/>
                      <a:pt x="5417" y="11133"/>
                    </a:cubicBezTo>
                    <a:cubicBezTo>
                      <a:pt x="4679" y="7263"/>
                      <a:pt x="2203" y="4049"/>
                      <a:pt x="223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9"/>
              <p:cNvSpPr/>
              <p:nvPr/>
            </p:nvSpPr>
            <p:spPr>
              <a:xfrm flipH="1">
                <a:off x="1025911" y="2313966"/>
                <a:ext cx="123050" cy="752040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3324" extrusionOk="0">
                    <a:moveTo>
                      <a:pt x="36" y="1"/>
                    </a:moveTo>
                    <a:cubicBezTo>
                      <a:pt x="12" y="1"/>
                      <a:pt x="0" y="13"/>
                      <a:pt x="0" y="49"/>
                    </a:cubicBezTo>
                    <a:cubicBezTo>
                      <a:pt x="84" y="1323"/>
                      <a:pt x="512" y="2513"/>
                      <a:pt x="929" y="3668"/>
                    </a:cubicBezTo>
                    <a:cubicBezTo>
                      <a:pt x="1322" y="4740"/>
                      <a:pt x="1715" y="5847"/>
                      <a:pt x="1858" y="7026"/>
                    </a:cubicBezTo>
                    <a:cubicBezTo>
                      <a:pt x="2096" y="9169"/>
                      <a:pt x="1429" y="11490"/>
                      <a:pt x="60" y="13253"/>
                    </a:cubicBezTo>
                    <a:cubicBezTo>
                      <a:pt x="36" y="13264"/>
                      <a:pt x="60" y="13288"/>
                      <a:pt x="72" y="13312"/>
                    </a:cubicBezTo>
                    <a:cubicBezTo>
                      <a:pt x="84" y="13324"/>
                      <a:pt x="84" y="13324"/>
                      <a:pt x="96" y="13324"/>
                    </a:cubicBezTo>
                    <a:cubicBezTo>
                      <a:pt x="96" y="13324"/>
                      <a:pt x="120" y="13324"/>
                      <a:pt x="108" y="13288"/>
                    </a:cubicBezTo>
                    <a:cubicBezTo>
                      <a:pt x="1501" y="11526"/>
                      <a:pt x="2179" y="9169"/>
                      <a:pt x="1941" y="7014"/>
                    </a:cubicBezTo>
                    <a:cubicBezTo>
                      <a:pt x="1810" y="5823"/>
                      <a:pt x="1405" y="4704"/>
                      <a:pt x="1024" y="3632"/>
                    </a:cubicBezTo>
                    <a:cubicBezTo>
                      <a:pt x="608" y="2501"/>
                      <a:pt x="191" y="1311"/>
                      <a:pt x="84" y="49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9"/>
              <p:cNvSpPr/>
              <p:nvPr/>
            </p:nvSpPr>
            <p:spPr>
              <a:xfrm flipH="1">
                <a:off x="575652" y="2403378"/>
                <a:ext cx="641836" cy="936325"/>
              </a:xfrm>
              <a:custGeom>
                <a:avLst/>
                <a:gdLst/>
                <a:ahLst/>
                <a:cxnLst/>
                <a:rect l="l" t="t" r="r" b="b"/>
                <a:pathLst>
                  <a:path w="11371" h="16589" extrusionOk="0">
                    <a:moveTo>
                      <a:pt x="11370" y="0"/>
                    </a:moveTo>
                    <a:lnTo>
                      <a:pt x="11370" y="0"/>
                    </a:lnTo>
                    <a:cubicBezTo>
                      <a:pt x="9394" y="1274"/>
                      <a:pt x="7310" y="2644"/>
                      <a:pt x="6156" y="4620"/>
                    </a:cubicBezTo>
                    <a:cubicBezTo>
                      <a:pt x="5358" y="5977"/>
                      <a:pt x="5060" y="7478"/>
                      <a:pt x="4679" y="8942"/>
                    </a:cubicBezTo>
                    <a:cubicBezTo>
                      <a:pt x="4286" y="10406"/>
                      <a:pt x="3750" y="11919"/>
                      <a:pt x="2607" y="13050"/>
                    </a:cubicBezTo>
                    <a:cubicBezTo>
                      <a:pt x="2131" y="13514"/>
                      <a:pt x="1536" y="13943"/>
                      <a:pt x="1357" y="14538"/>
                    </a:cubicBezTo>
                    <a:cubicBezTo>
                      <a:pt x="1298" y="14717"/>
                      <a:pt x="1286" y="14907"/>
                      <a:pt x="1191" y="15086"/>
                    </a:cubicBezTo>
                    <a:cubicBezTo>
                      <a:pt x="1024" y="15407"/>
                      <a:pt x="655" y="15550"/>
                      <a:pt x="393" y="15788"/>
                    </a:cubicBezTo>
                    <a:cubicBezTo>
                      <a:pt x="119" y="16026"/>
                      <a:pt x="0" y="16514"/>
                      <a:pt x="333" y="16586"/>
                    </a:cubicBezTo>
                    <a:cubicBezTo>
                      <a:pt x="340" y="16587"/>
                      <a:pt x="348" y="16588"/>
                      <a:pt x="358" y="16588"/>
                    </a:cubicBezTo>
                    <a:cubicBezTo>
                      <a:pt x="630" y="16588"/>
                      <a:pt x="1965" y="15953"/>
                      <a:pt x="2310" y="15895"/>
                    </a:cubicBezTo>
                    <a:cubicBezTo>
                      <a:pt x="2858" y="15800"/>
                      <a:pt x="3286" y="15717"/>
                      <a:pt x="3822" y="15514"/>
                    </a:cubicBezTo>
                    <a:cubicBezTo>
                      <a:pt x="5120" y="15086"/>
                      <a:pt x="6394" y="14609"/>
                      <a:pt x="7346" y="13538"/>
                    </a:cubicBezTo>
                    <a:cubicBezTo>
                      <a:pt x="7941" y="12871"/>
                      <a:pt x="8322" y="12050"/>
                      <a:pt x="8608" y="11228"/>
                    </a:cubicBezTo>
                    <a:cubicBezTo>
                      <a:pt x="9882" y="7513"/>
                      <a:pt x="9335" y="3489"/>
                      <a:pt x="1137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39"/>
              <p:cNvSpPr/>
              <p:nvPr/>
            </p:nvSpPr>
            <p:spPr>
              <a:xfrm flipH="1">
                <a:off x="713429" y="2593321"/>
                <a:ext cx="373722" cy="654846"/>
              </a:xfrm>
              <a:custGeom>
                <a:avLst/>
                <a:gdLst/>
                <a:ahLst/>
                <a:cxnLst/>
                <a:rect l="l" t="t" r="r" b="b"/>
                <a:pathLst>
                  <a:path w="6621" h="11602" extrusionOk="0">
                    <a:moveTo>
                      <a:pt x="6573" y="0"/>
                    </a:moveTo>
                    <a:cubicBezTo>
                      <a:pt x="6555" y="0"/>
                      <a:pt x="6546" y="11"/>
                      <a:pt x="6537" y="29"/>
                    </a:cubicBezTo>
                    <a:cubicBezTo>
                      <a:pt x="5990" y="1184"/>
                      <a:pt x="5775" y="2422"/>
                      <a:pt x="5573" y="3624"/>
                    </a:cubicBezTo>
                    <a:cubicBezTo>
                      <a:pt x="5371" y="4756"/>
                      <a:pt x="5180" y="5922"/>
                      <a:pt x="4704" y="7006"/>
                    </a:cubicBezTo>
                    <a:cubicBezTo>
                      <a:pt x="3847" y="8982"/>
                      <a:pt x="2096" y="10661"/>
                      <a:pt x="48" y="11518"/>
                    </a:cubicBezTo>
                    <a:cubicBezTo>
                      <a:pt x="13" y="11530"/>
                      <a:pt x="1" y="11542"/>
                      <a:pt x="13" y="11578"/>
                    </a:cubicBezTo>
                    <a:cubicBezTo>
                      <a:pt x="37" y="11590"/>
                      <a:pt x="48" y="11602"/>
                      <a:pt x="60" y="11602"/>
                    </a:cubicBezTo>
                    <a:cubicBezTo>
                      <a:pt x="2144" y="10744"/>
                      <a:pt x="3906" y="9042"/>
                      <a:pt x="4763" y="7053"/>
                    </a:cubicBezTo>
                    <a:cubicBezTo>
                      <a:pt x="5240" y="5946"/>
                      <a:pt x="5454" y="4791"/>
                      <a:pt x="5644" y="3660"/>
                    </a:cubicBezTo>
                    <a:cubicBezTo>
                      <a:pt x="5847" y="2446"/>
                      <a:pt x="6073" y="1219"/>
                      <a:pt x="6609" y="64"/>
                    </a:cubicBezTo>
                    <a:cubicBezTo>
                      <a:pt x="6621" y="41"/>
                      <a:pt x="6609" y="29"/>
                      <a:pt x="6597" y="5"/>
                    </a:cubicBezTo>
                    <a:cubicBezTo>
                      <a:pt x="6587" y="2"/>
                      <a:pt x="6579" y="0"/>
                      <a:pt x="65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39"/>
              <p:cNvSpPr/>
              <p:nvPr/>
            </p:nvSpPr>
            <p:spPr>
              <a:xfrm flipH="1">
                <a:off x="713444" y="4868520"/>
                <a:ext cx="778264" cy="825076"/>
              </a:xfrm>
              <a:custGeom>
                <a:avLst/>
                <a:gdLst/>
                <a:ahLst/>
                <a:cxnLst/>
                <a:rect l="l" t="t" r="r" b="b"/>
                <a:pathLst>
                  <a:path w="13788" h="14618" extrusionOk="0">
                    <a:moveTo>
                      <a:pt x="0" y="0"/>
                    </a:moveTo>
                    <a:cubicBezTo>
                      <a:pt x="798" y="2227"/>
                      <a:pt x="1679" y="4561"/>
                      <a:pt x="3346" y="6132"/>
                    </a:cubicBezTo>
                    <a:cubicBezTo>
                      <a:pt x="4489" y="7204"/>
                      <a:pt x="5882" y="7835"/>
                      <a:pt x="7215" y="8537"/>
                    </a:cubicBezTo>
                    <a:cubicBezTo>
                      <a:pt x="8549" y="9228"/>
                      <a:pt x="9906" y="10097"/>
                      <a:pt x="10752" y="11466"/>
                    </a:cubicBezTo>
                    <a:cubicBezTo>
                      <a:pt x="11097" y="12026"/>
                      <a:pt x="11383" y="12704"/>
                      <a:pt x="11930" y="13014"/>
                    </a:cubicBezTo>
                    <a:cubicBezTo>
                      <a:pt x="12097" y="13097"/>
                      <a:pt x="12288" y="13157"/>
                      <a:pt x="12418" y="13300"/>
                    </a:cubicBezTo>
                    <a:cubicBezTo>
                      <a:pt x="12692" y="13538"/>
                      <a:pt x="12752" y="13919"/>
                      <a:pt x="12930" y="14240"/>
                    </a:cubicBezTo>
                    <a:cubicBezTo>
                      <a:pt x="13050" y="14448"/>
                      <a:pt x="13298" y="14618"/>
                      <a:pt x="13488" y="14618"/>
                    </a:cubicBezTo>
                    <a:cubicBezTo>
                      <a:pt x="13582" y="14618"/>
                      <a:pt x="13661" y="14577"/>
                      <a:pt x="13704" y="14478"/>
                    </a:cubicBezTo>
                    <a:cubicBezTo>
                      <a:pt x="13788" y="14276"/>
                      <a:pt x="13454" y="12752"/>
                      <a:pt x="13466" y="12383"/>
                    </a:cubicBezTo>
                    <a:cubicBezTo>
                      <a:pt x="13490" y="11835"/>
                      <a:pt x="13514" y="11395"/>
                      <a:pt x="13454" y="10823"/>
                    </a:cubicBezTo>
                    <a:cubicBezTo>
                      <a:pt x="13300" y="9490"/>
                      <a:pt x="13121" y="8144"/>
                      <a:pt x="12288" y="6966"/>
                    </a:cubicBezTo>
                    <a:cubicBezTo>
                      <a:pt x="11764" y="6239"/>
                      <a:pt x="11049" y="5680"/>
                      <a:pt x="10323" y="5227"/>
                    </a:cubicBezTo>
                    <a:cubicBezTo>
                      <a:pt x="6989" y="3144"/>
                      <a:pt x="2941" y="2787"/>
                      <a:pt x="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39"/>
              <p:cNvSpPr/>
              <p:nvPr/>
            </p:nvSpPr>
            <p:spPr>
              <a:xfrm flipH="1">
                <a:off x="781963" y="5046666"/>
                <a:ext cx="556548" cy="508716"/>
              </a:xfrm>
              <a:custGeom>
                <a:avLst/>
                <a:gdLst/>
                <a:ahLst/>
                <a:cxnLst/>
                <a:rect l="l" t="t" r="r" b="b"/>
                <a:pathLst>
                  <a:path w="9860" h="9013" extrusionOk="0">
                    <a:moveTo>
                      <a:pt x="70" y="1"/>
                    </a:moveTo>
                    <a:cubicBezTo>
                      <a:pt x="57" y="1"/>
                      <a:pt x="43" y="10"/>
                      <a:pt x="37" y="23"/>
                    </a:cubicBezTo>
                    <a:cubicBezTo>
                      <a:pt x="1" y="35"/>
                      <a:pt x="25" y="59"/>
                      <a:pt x="37" y="83"/>
                    </a:cubicBezTo>
                    <a:cubicBezTo>
                      <a:pt x="1037" y="881"/>
                      <a:pt x="2204" y="1357"/>
                      <a:pt x="3323" y="1833"/>
                    </a:cubicBezTo>
                    <a:cubicBezTo>
                      <a:pt x="4382" y="2286"/>
                      <a:pt x="5466" y="2738"/>
                      <a:pt x="6418" y="3441"/>
                    </a:cubicBezTo>
                    <a:cubicBezTo>
                      <a:pt x="8157" y="4703"/>
                      <a:pt x="9407" y="6786"/>
                      <a:pt x="9764" y="8977"/>
                    </a:cubicBezTo>
                    <a:cubicBezTo>
                      <a:pt x="9764" y="9001"/>
                      <a:pt x="9800" y="9013"/>
                      <a:pt x="9812" y="9013"/>
                    </a:cubicBezTo>
                    <a:cubicBezTo>
                      <a:pt x="9847" y="9013"/>
                      <a:pt x="9859" y="8977"/>
                      <a:pt x="9859" y="8965"/>
                    </a:cubicBezTo>
                    <a:cubicBezTo>
                      <a:pt x="9502" y="6750"/>
                      <a:pt x="8240" y="4667"/>
                      <a:pt x="6478" y="3369"/>
                    </a:cubicBezTo>
                    <a:cubicBezTo>
                      <a:pt x="5513" y="2655"/>
                      <a:pt x="4430" y="2202"/>
                      <a:pt x="3370" y="1762"/>
                    </a:cubicBezTo>
                    <a:cubicBezTo>
                      <a:pt x="2251" y="1286"/>
                      <a:pt x="1096" y="809"/>
                      <a:pt x="96" y="23"/>
                    </a:cubicBezTo>
                    <a:cubicBezTo>
                      <a:pt x="91" y="7"/>
                      <a:pt x="81" y="1"/>
                      <a:pt x="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39"/>
              <p:cNvSpPr/>
              <p:nvPr/>
            </p:nvSpPr>
            <p:spPr>
              <a:xfrm flipH="1">
                <a:off x="565541" y="4549314"/>
                <a:ext cx="468494" cy="1092049"/>
              </a:xfrm>
              <a:custGeom>
                <a:avLst/>
                <a:gdLst/>
                <a:ahLst/>
                <a:cxnLst/>
                <a:rect l="l" t="t" r="r" b="b"/>
                <a:pathLst>
                  <a:path w="8300" h="19348" extrusionOk="0">
                    <a:moveTo>
                      <a:pt x="727" y="0"/>
                    </a:moveTo>
                    <a:cubicBezTo>
                      <a:pt x="358" y="2322"/>
                      <a:pt x="0" y="4798"/>
                      <a:pt x="691" y="6989"/>
                    </a:cubicBezTo>
                    <a:cubicBezTo>
                      <a:pt x="1167" y="8477"/>
                      <a:pt x="2108" y="9692"/>
                      <a:pt x="2941" y="10942"/>
                    </a:cubicBezTo>
                    <a:cubicBezTo>
                      <a:pt x="3775" y="12192"/>
                      <a:pt x="4549" y="13621"/>
                      <a:pt x="4620" y="15228"/>
                    </a:cubicBezTo>
                    <a:cubicBezTo>
                      <a:pt x="4656" y="15883"/>
                      <a:pt x="4584" y="16609"/>
                      <a:pt x="4906" y="17157"/>
                    </a:cubicBezTo>
                    <a:cubicBezTo>
                      <a:pt x="5013" y="17312"/>
                      <a:pt x="5144" y="17455"/>
                      <a:pt x="5203" y="17645"/>
                    </a:cubicBezTo>
                    <a:cubicBezTo>
                      <a:pt x="5323" y="17967"/>
                      <a:pt x="5192" y="18359"/>
                      <a:pt x="5192" y="18717"/>
                    </a:cubicBezTo>
                    <a:cubicBezTo>
                      <a:pt x="5192" y="19012"/>
                      <a:pt x="5395" y="19348"/>
                      <a:pt x="5613" y="19348"/>
                    </a:cubicBezTo>
                    <a:cubicBezTo>
                      <a:pt x="5659" y="19348"/>
                      <a:pt x="5706" y="19333"/>
                      <a:pt x="5751" y="19300"/>
                    </a:cubicBezTo>
                    <a:cubicBezTo>
                      <a:pt x="5930" y="19181"/>
                      <a:pt x="6370" y="17657"/>
                      <a:pt x="6561" y="17359"/>
                    </a:cubicBezTo>
                    <a:cubicBezTo>
                      <a:pt x="6858" y="16883"/>
                      <a:pt x="7085" y="16514"/>
                      <a:pt x="7287" y="15978"/>
                    </a:cubicBezTo>
                    <a:cubicBezTo>
                      <a:pt x="7811" y="14704"/>
                      <a:pt x="8299" y="13454"/>
                      <a:pt x="8144" y="12025"/>
                    </a:cubicBezTo>
                    <a:cubicBezTo>
                      <a:pt x="8037" y="11132"/>
                      <a:pt x="7680" y="10299"/>
                      <a:pt x="7263" y="9561"/>
                    </a:cubicBezTo>
                    <a:cubicBezTo>
                      <a:pt x="5334" y="6120"/>
                      <a:pt x="1965" y="3858"/>
                      <a:pt x="727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39"/>
              <p:cNvSpPr/>
              <p:nvPr/>
            </p:nvSpPr>
            <p:spPr>
              <a:xfrm flipH="1">
                <a:off x="659632" y="4780237"/>
                <a:ext cx="287023" cy="711966"/>
              </a:xfrm>
              <a:custGeom>
                <a:avLst/>
                <a:gdLst/>
                <a:ahLst/>
                <a:cxnLst/>
                <a:rect l="l" t="t" r="r" b="b"/>
                <a:pathLst>
                  <a:path w="5085" h="12614" extrusionOk="0">
                    <a:moveTo>
                      <a:pt x="64" y="0"/>
                    </a:moveTo>
                    <a:cubicBezTo>
                      <a:pt x="59" y="0"/>
                      <a:pt x="54" y="2"/>
                      <a:pt x="48" y="5"/>
                    </a:cubicBezTo>
                    <a:cubicBezTo>
                      <a:pt x="12" y="17"/>
                      <a:pt x="0" y="40"/>
                      <a:pt x="12" y="64"/>
                    </a:cubicBezTo>
                    <a:cubicBezTo>
                      <a:pt x="524" y="1255"/>
                      <a:pt x="1298" y="2243"/>
                      <a:pt x="2048" y="3196"/>
                    </a:cubicBezTo>
                    <a:cubicBezTo>
                      <a:pt x="2751" y="4089"/>
                      <a:pt x="3477" y="4993"/>
                      <a:pt x="3989" y="6077"/>
                    </a:cubicBezTo>
                    <a:cubicBezTo>
                      <a:pt x="4894" y="8041"/>
                      <a:pt x="5001" y="10458"/>
                      <a:pt x="4251" y="12554"/>
                    </a:cubicBezTo>
                    <a:cubicBezTo>
                      <a:pt x="4251" y="12578"/>
                      <a:pt x="4251" y="12602"/>
                      <a:pt x="4298" y="12613"/>
                    </a:cubicBezTo>
                    <a:cubicBezTo>
                      <a:pt x="4334" y="12613"/>
                      <a:pt x="4346" y="12602"/>
                      <a:pt x="4346" y="12602"/>
                    </a:cubicBezTo>
                    <a:cubicBezTo>
                      <a:pt x="5084" y="10482"/>
                      <a:pt x="4989" y="8041"/>
                      <a:pt x="4072" y="6065"/>
                    </a:cubicBezTo>
                    <a:cubicBezTo>
                      <a:pt x="3572" y="4958"/>
                      <a:pt x="2846" y="4041"/>
                      <a:pt x="2131" y="3148"/>
                    </a:cubicBezTo>
                    <a:cubicBezTo>
                      <a:pt x="1381" y="2196"/>
                      <a:pt x="596" y="1207"/>
                      <a:pt x="107" y="40"/>
                    </a:cubicBezTo>
                    <a:cubicBezTo>
                      <a:pt x="90" y="14"/>
                      <a:pt x="78" y="0"/>
                      <a:pt x="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39"/>
              <p:cNvSpPr/>
              <p:nvPr/>
            </p:nvSpPr>
            <p:spPr>
              <a:xfrm flipH="1">
                <a:off x="319598" y="4683036"/>
                <a:ext cx="369433" cy="1087421"/>
              </a:xfrm>
              <a:custGeom>
                <a:avLst/>
                <a:gdLst/>
                <a:ahLst/>
                <a:cxnLst/>
                <a:rect l="l" t="t" r="r" b="b"/>
                <a:pathLst>
                  <a:path w="6545" h="19266" extrusionOk="0">
                    <a:moveTo>
                      <a:pt x="5568" y="0"/>
                    </a:moveTo>
                    <a:lnTo>
                      <a:pt x="5568" y="0"/>
                    </a:lnTo>
                    <a:cubicBezTo>
                      <a:pt x="4092" y="1846"/>
                      <a:pt x="2568" y="3798"/>
                      <a:pt x="2080" y="6049"/>
                    </a:cubicBezTo>
                    <a:cubicBezTo>
                      <a:pt x="1758" y="7573"/>
                      <a:pt x="1973" y="9097"/>
                      <a:pt x="2068" y="10597"/>
                    </a:cubicBezTo>
                    <a:cubicBezTo>
                      <a:pt x="2175" y="12097"/>
                      <a:pt x="2151" y="13728"/>
                      <a:pt x="1413" y="15157"/>
                    </a:cubicBezTo>
                    <a:cubicBezTo>
                      <a:pt x="1116" y="15752"/>
                      <a:pt x="687" y="16348"/>
                      <a:pt x="699" y="16967"/>
                    </a:cubicBezTo>
                    <a:cubicBezTo>
                      <a:pt x="699" y="17157"/>
                      <a:pt x="758" y="17336"/>
                      <a:pt x="711" y="17550"/>
                    </a:cubicBezTo>
                    <a:cubicBezTo>
                      <a:pt x="651" y="17895"/>
                      <a:pt x="354" y="18157"/>
                      <a:pt x="187" y="18467"/>
                    </a:cubicBezTo>
                    <a:cubicBezTo>
                      <a:pt x="1" y="18781"/>
                      <a:pt x="42" y="19265"/>
                      <a:pt x="355" y="19265"/>
                    </a:cubicBezTo>
                    <a:cubicBezTo>
                      <a:pt x="362" y="19265"/>
                      <a:pt x="370" y="19265"/>
                      <a:pt x="377" y="19265"/>
                    </a:cubicBezTo>
                    <a:cubicBezTo>
                      <a:pt x="580" y="19241"/>
                      <a:pt x="1711" y="18145"/>
                      <a:pt x="2020" y="17979"/>
                    </a:cubicBezTo>
                    <a:cubicBezTo>
                      <a:pt x="2520" y="17717"/>
                      <a:pt x="2901" y="17503"/>
                      <a:pt x="3354" y="17145"/>
                    </a:cubicBezTo>
                    <a:cubicBezTo>
                      <a:pt x="4425" y="16288"/>
                      <a:pt x="5485" y="15443"/>
                      <a:pt x="6045" y="14121"/>
                    </a:cubicBezTo>
                    <a:cubicBezTo>
                      <a:pt x="6402" y="13288"/>
                      <a:pt x="6509" y="12395"/>
                      <a:pt x="6509" y="11538"/>
                    </a:cubicBezTo>
                    <a:cubicBezTo>
                      <a:pt x="6545" y="7597"/>
                      <a:pt x="4735" y="3965"/>
                      <a:pt x="556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39"/>
              <p:cNvSpPr/>
              <p:nvPr/>
            </p:nvSpPr>
            <p:spPr>
              <a:xfrm flipH="1">
                <a:off x="411656" y="4908823"/>
                <a:ext cx="179495" cy="737252"/>
              </a:xfrm>
              <a:custGeom>
                <a:avLst/>
                <a:gdLst/>
                <a:ahLst/>
                <a:cxnLst/>
                <a:rect l="l" t="t" r="r" b="b"/>
                <a:pathLst>
                  <a:path w="3180" h="13062" extrusionOk="0">
                    <a:moveTo>
                      <a:pt x="2549" y="1"/>
                    </a:moveTo>
                    <a:cubicBezTo>
                      <a:pt x="2537" y="1"/>
                      <a:pt x="2513" y="25"/>
                      <a:pt x="2513" y="48"/>
                    </a:cubicBezTo>
                    <a:cubicBezTo>
                      <a:pt x="2358" y="1311"/>
                      <a:pt x="2549" y="2561"/>
                      <a:pt x="2727" y="3775"/>
                    </a:cubicBezTo>
                    <a:cubicBezTo>
                      <a:pt x="2918" y="4882"/>
                      <a:pt x="3096" y="6049"/>
                      <a:pt x="2989" y="7240"/>
                    </a:cubicBezTo>
                    <a:cubicBezTo>
                      <a:pt x="2811" y="9383"/>
                      <a:pt x="1691" y="11526"/>
                      <a:pt x="13" y="12979"/>
                    </a:cubicBezTo>
                    <a:cubicBezTo>
                      <a:pt x="1" y="13002"/>
                      <a:pt x="1" y="13026"/>
                      <a:pt x="13" y="13038"/>
                    </a:cubicBezTo>
                    <a:cubicBezTo>
                      <a:pt x="13" y="13062"/>
                      <a:pt x="24" y="13062"/>
                      <a:pt x="36" y="13062"/>
                    </a:cubicBezTo>
                    <a:cubicBezTo>
                      <a:pt x="36" y="13062"/>
                      <a:pt x="47" y="13051"/>
                      <a:pt x="58" y="13051"/>
                    </a:cubicBezTo>
                    <a:cubicBezTo>
                      <a:pt x="63" y="13051"/>
                      <a:pt x="68" y="13054"/>
                      <a:pt x="72" y="13062"/>
                    </a:cubicBezTo>
                    <a:cubicBezTo>
                      <a:pt x="1763" y="11586"/>
                      <a:pt x="2894" y="9431"/>
                      <a:pt x="3072" y="7252"/>
                    </a:cubicBezTo>
                    <a:cubicBezTo>
                      <a:pt x="3180" y="6049"/>
                      <a:pt x="3001" y="4882"/>
                      <a:pt x="2822" y="3751"/>
                    </a:cubicBezTo>
                    <a:cubicBezTo>
                      <a:pt x="2644" y="2549"/>
                      <a:pt x="2453" y="1311"/>
                      <a:pt x="2596" y="48"/>
                    </a:cubicBezTo>
                    <a:cubicBezTo>
                      <a:pt x="2596" y="37"/>
                      <a:pt x="2584" y="1"/>
                      <a:pt x="254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39"/>
              <p:cNvSpPr/>
              <p:nvPr/>
            </p:nvSpPr>
            <p:spPr>
              <a:xfrm flipH="1">
                <a:off x="2946085" y="4288530"/>
                <a:ext cx="2043083" cy="1912272"/>
              </a:xfrm>
              <a:custGeom>
                <a:avLst/>
                <a:gdLst/>
                <a:ahLst/>
                <a:cxnLst/>
                <a:rect l="l" t="t" r="r" b="b"/>
                <a:pathLst>
                  <a:path w="36196" h="33880" extrusionOk="0">
                    <a:moveTo>
                      <a:pt x="8096" y="0"/>
                    </a:moveTo>
                    <a:lnTo>
                      <a:pt x="8096" y="0"/>
                    </a:lnTo>
                    <a:cubicBezTo>
                      <a:pt x="8477" y="941"/>
                      <a:pt x="8358" y="2048"/>
                      <a:pt x="8477" y="3072"/>
                    </a:cubicBezTo>
                    <a:cubicBezTo>
                      <a:pt x="8644" y="4477"/>
                      <a:pt x="9263" y="5775"/>
                      <a:pt x="10251" y="6727"/>
                    </a:cubicBezTo>
                    <a:cubicBezTo>
                      <a:pt x="11097" y="7561"/>
                      <a:pt x="12204" y="8120"/>
                      <a:pt x="13049" y="8954"/>
                    </a:cubicBezTo>
                    <a:cubicBezTo>
                      <a:pt x="11335" y="8097"/>
                      <a:pt x="9597" y="7299"/>
                      <a:pt x="7823" y="6585"/>
                    </a:cubicBezTo>
                    <a:cubicBezTo>
                      <a:pt x="7763" y="6465"/>
                      <a:pt x="7715" y="6346"/>
                      <a:pt x="7680" y="6227"/>
                    </a:cubicBezTo>
                    <a:cubicBezTo>
                      <a:pt x="7513" y="5775"/>
                      <a:pt x="7453" y="5275"/>
                      <a:pt x="7322" y="4822"/>
                    </a:cubicBezTo>
                    <a:cubicBezTo>
                      <a:pt x="6858" y="3120"/>
                      <a:pt x="5572" y="1679"/>
                      <a:pt x="3953" y="1012"/>
                    </a:cubicBezTo>
                    <a:lnTo>
                      <a:pt x="3953" y="1012"/>
                    </a:lnTo>
                    <a:cubicBezTo>
                      <a:pt x="4620" y="1905"/>
                      <a:pt x="4846" y="3048"/>
                      <a:pt x="5370" y="4025"/>
                    </a:cubicBezTo>
                    <a:cubicBezTo>
                      <a:pt x="5739" y="4727"/>
                      <a:pt x="6275" y="5346"/>
                      <a:pt x="6799" y="5942"/>
                    </a:cubicBezTo>
                    <a:cubicBezTo>
                      <a:pt x="6918" y="6073"/>
                      <a:pt x="7025" y="6192"/>
                      <a:pt x="7144" y="6323"/>
                    </a:cubicBezTo>
                    <a:cubicBezTo>
                      <a:pt x="6144" y="5942"/>
                      <a:pt x="5144" y="5561"/>
                      <a:pt x="4132" y="5239"/>
                    </a:cubicBezTo>
                    <a:cubicBezTo>
                      <a:pt x="3907" y="5162"/>
                      <a:pt x="3644" y="5101"/>
                      <a:pt x="3401" y="5101"/>
                    </a:cubicBezTo>
                    <a:cubicBezTo>
                      <a:pt x="3115" y="5101"/>
                      <a:pt x="2856" y="5185"/>
                      <a:pt x="2715" y="5430"/>
                    </a:cubicBezTo>
                    <a:cubicBezTo>
                      <a:pt x="4228" y="5962"/>
                      <a:pt x="5729" y="6493"/>
                      <a:pt x="7241" y="7072"/>
                    </a:cubicBezTo>
                    <a:lnTo>
                      <a:pt x="7241" y="7072"/>
                    </a:lnTo>
                    <a:cubicBezTo>
                      <a:pt x="7201" y="7060"/>
                      <a:pt x="7157" y="7058"/>
                      <a:pt x="7120" y="7049"/>
                    </a:cubicBezTo>
                    <a:cubicBezTo>
                      <a:pt x="6739" y="6977"/>
                      <a:pt x="6334" y="6870"/>
                      <a:pt x="5953" y="6811"/>
                    </a:cubicBezTo>
                    <a:cubicBezTo>
                      <a:pt x="5629" y="6759"/>
                      <a:pt x="5299" y="6733"/>
                      <a:pt x="4969" y="6733"/>
                    </a:cubicBezTo>
                    <a:cubicBezTo>
                      <a:pt x="4162" y="6733"/>
                      <a:pt x="3355" y="6887"/>
                      <a:pt x="2620" y="7192"/>
                    </a:cubicBezTo>
                    <a:cubicBezTo>
                      <a:pt x="1560" y="7620"/>
                      <a:pt x="631" y="8347"/>
                      <a:pt x="0" y="9275"/>
                    </a:cubicBezTo>
                    <a:cubicBezTo>
                      <a:pt x="845" y="9037"/>
                      <a:pt x="1679" y="8799"/>
                      <a:pt x="2524" y="8549"/>
                    </a:cubicBezTo>
                    <a:lnTo>
                      <a:pt x="3191" y="8382"/>
                    </a:lnTo>
                    <a:cubicBezTo>
                      <a:pt x="4227" y="8168"/>
                      <a:pt x="5275" y="8335"/>
                      <a:pt x="6310" y="8156"/>
                    </a:cubicBezTo>
                    <a:cubicBezTo>
                      <a:pt x="7001" y="8037"/>
                      <a:pt x="7656" y="7763"/>
                      <a:pt x="8287" y="7442"/>
                    </a:cubicBezTo>
                    <a:cubicBezTo>
                      <a:pt x="10025" y="8120"/>
                      <a:pt x="11740" y="8871"/>
                      <a:pt x="13407" y="9716"/>
                    </a:cubicBezTo>
                    <a:lnTo>
                      <a:pt x="13121" y="9716"/>
                    </a:lnTo>
                    <a:cubicBezTo>
                      <a:pt x="11633" y="9668"/>
                      <a:pt x="10204" y="9097"/>
                      <a:pt x="8716" y="8978"/>
                    </a:cubicBezTo>
                    <a:cubicBezTo>
                      <a:pt x="8537" y="8963"/>
                      <a:pt x="8359" y="8956"/>
                      <a:pt x="8180" y="8956"/>
                    </a:cubicBezTo>
                    <a:cubicBezTo>
                      <a:pt x="6785" y="8956"/>
                      <a:pt x="5396" y="9405"/>
                      <a:pt x="4203" y="10228"/>
                    </a:cubicBezTo>
                    <a:cubicBezTo>
                      <a:pt x="3215" y="10907"/>
                      <a:pt x="2346" y="11859"/>
                      <a:pt x="1226" y="12252"/>
                    </a:cubicBezTo>
                    <a:cubicBezTo>
                      <a:pt x="1607" y="12311"/>
                      <a:pt x="1988" y="12347"/>
                      <a:pt x="2358" y="12347"/>
                    </a:cubicBezTo>
                    <a:cubicBezTo>
                      <a:pt x="4358" y="12347"/>
                      <a:pt x="6132" y="10942"/>
                      <a:pt x="8096" y="10597"/>
                    </a:cubicBezTo>
                    <a:cubicBezTo>
                      <a:pt x="8518" y="10523"/>
                      <a:pt x="8940" y="10500"/>
                      <a:pt x="9364" y="10500"/>
                    </a:cubicBezTo>
                    <a:cubicBezTo>
                      <a:pt x="9968" y="10500"/>
                      <a:pt x="10576" y="10547"/>
                      <a:pt x="11192" y="10561"/>
                    </a:cubicBezTo>
                    <a:cubicBezTo>
                      <a:pt x="11315" y="10565"/>
                      <a:pt x="11437" y="10568"/>
                      <a:pt x="11560" y="10568"/>
                    </a:cubicBezTo>
                    <a:cubicBezTo>
                      <a:pt x="12166" y="10568"/>
                      <a:pt x="12775" y="10511"/>
                      <a:pt x="13359" y="10323"/>
                    </a:cubicBezTo>
                    <a:cubicBezTo>
                      <a:pt x="13466" y="10299"/>
                      <a:pt x="13871" y="10192"/>
                      <a:pt x="14026" y="10049"/>
                    </a:cubicBezTo>
                    <a:lnTo>
                      <a:pt x="14609" y="10359"/>
                    </a:lnTo>
                    <a:cubicBezTo>
                      <a:pt x="15788" y="11014"/>
                      <a:pt x="16919" y="11728"/>
                      <a:pt x="18014" y="12490"/>
                    </a:cubicBezTo>
                    <a:lnTo>
                      <a:pt x="17979" y="12490"/>
                    </a:lnTo>
                    <a:cubicBezTo>
                      <a:pt x="17086" y="12407"/>
                      <a:pt x="16169" y="12323"/>
                      <a:pt x="15276" y="12252"/>
                    </a:cubicBezTo>
                    <a:cubicBezTo>
                      <a:pt x="14316" y="12163"/>
                      <a:pt x="13348" y="12079"/>
                      <a:pt x="12384" y="12079"/>
                    </a:cubicBezTo>
                    <a:cubicBezTo>
                      <a:pt x="11793" y="12079"/>
                      <a:pt x="11204" y="12111"/>
                      <a:pt x="10621" y="12192"/>
                    </a:cubicBezTo>
                    <a:cubicBezTo>
                      <a:pt x="8492" y="12485"/>
                      <a:pt x="6455" y="13443"/>
                      <a:pt x="4319" y="13443"/>
                    </a:cubicBezTo>
                    <a:cubicBezTo>
                      <a:pt x="4280" y="13443"/>
                      <a:pt x="4242" y="13443"/>
                      <a:pt x="4203" y="13443"/>
                    </a:cubicBezTo>
                    <a:lnTo>
                      <a:pt x="4203" y="13443"/>
                    </a:lnTo>
                    <a:cubicBezTo>
                      <a:pt x="5980" y="14522"/>
                      <a:pt x="8062" y="15071"/>
                      <a:pt x="10140" y="15071"/>
                    </a:cubicBezTo>
                    <a:cubicBezTo>
                      <a:pt x="11501" y="15071"/>
                      <a:pt x="12861" y="14835"/>
                      <a:pt x="14133" y="14359"/>
                    </a:cubicBezTo>
                    <a:cubicBezTo>
                      <a:pt x="15026" y="14014"/>
                      <a:pt x="15871" y="13574"/>
                      <a:pt x="16800" y="13288"/>
                    </a:cubicBezTo>
                    <a:cubicBezTo>
                      <a:pt x="17283" y="13143"/>
                      <a:pt x="17797" y="13045"/>
                      <a:pt x="18311" y="13045"/>
                    </a:cubicBezTo>
                    <a:cubicBezTo>
                      <a:pt x="18430" y="13045"/>
                      <a:pt x="18550" y="13050"/>
                      <a:pt x="18669" y="13062"/>
                    </a:cubicBezTo>
                    <a:cubicBezTo>
                      <a:pt x="18729" y="13062"/>
                      <a:pt x="18848" y="13109"/>
                      <a:pt x="18991" y="13145"/>
                    </a:cubicBezTo>
                    <a:cubicBezTo>
                      <a:pt x="20372" y="14121"/>
                      <a:pt x="21705" y="15181"/>
                      <a:pt x="23039" y="16241"/>
                    </a:cubicBezTo>
                    <a:lnTo>
                      <a:pt x="23051" y="16252"/>
                    </a:lnTo>
                    <a:cubicBezTo>
                      <a:pt x="22396" y="16241"/>
                      <a:pt x="21729" y="16098"/>
                      <a:pt x="21086" y="15967"/>
                    </a:cubicBezTo>
                    <a:cubicBezTo>
                      <a:pt x="20312" y="15788"/>
                      <a:pt x="19550" y="15586"/>
                      <a:pt x="18776" y="15431"/>
                    </a:cubicBezTo>
                    <a:cubicBezTo>
                      <a:pt x="17999" y="15283"/>
                      <a:pt x="17209" y="15209"/>
                      <a:pt x="16419" y="15209"/>
                    </a:cubicBezTo>
                    <a:cubicBezTo>
                      <a:pt x="14980" y="15209"/>
                      <a:pt x="13540" y="15455"/>
                      <a:pt x="12180" y="15955"/>
                    </a:cubicBezTo>
                    <a:cubicBezTo>
                      <a:pt x="10085" y="16717"/>
                      <a:pt x="8215" y="18098"/>
                      <a:pt x="6882" y="19896"/>
                    </a:cubicBezTo>
                    <a:cubicBezTo>
                      <a:pt x="8573" y="19479"/>
                      <a:pt x="10240" y="19062"/>
                      <a:pt x="11918" y="18646"/>
                    </a:cubicBezTo>
                    <a:cubicBezTo>
                      <a:pt x="12347" y="18538"/>
                      <a:pt x="12799" y="18419"/>
                      <a:pt x="13240" y="18348"/>
                    </a:cubicBezTo>
                    <a:cubicBezTo>
                      <a:pt x="13935" y="18229"/>
                      <a:pt x="14637" y="18199"/>
                      <a:pt x="15342" y="18199"/>
                    </a:cubicBezTo>
                    <a:cubicBezTo>
                      <a:pt x="16069" y="18199"/>
                      <a:pt x="16800" y="18231"/>
                      <a:pt x="17528" y="18231"/>
                    </a:cubicBezTo>
                    <a:cubicBezTo>
                      <a:pt x="18149" y="18231"/>
                      <a:pt x="18768" y="18208"/>
                      <a:pt x="19384" y="18122"/>
                    </a:cubicBezTo>
                    <a:cubicBezTo>
                      <a:pt x="20800" y="17931"/>
                      <a:pt x="22158" y="17431"/>
                      <a:pt x="23455" y="16812"/>
                    </a:cubicBezTo>
                    <a:cubicBezTo>
                      <a:pt x="23491" y="16800"/>
                      <a:pt x="23551" y="16776"/>
                      <a:pt x="23646" y="16729"/>
                    </a:cubicBezTo>
                    <a:cubicBezTo>
                      <a:pt x="24551" y="17455"/>
                      <a:pt x="25444" y="18205"/>
                      <a:pt x="26349" y="18919"/>
                    </a:cubicBezTo>
                    <a:cubicBezTo>
                      <a:pt x="26099" y="18943"/>
                      <a:pt x="25861" y="18991"/>
                      <a:pt x="25753" y="19003"/>
                    </a:cubicBezTo>
                    <a:cubicBezTo>
                      <a:pt x="25382" y="19044"/>
                      <a:pt x="25010" y="19061"/>
                      <a:pt x="24638" y="19061"/>
                    </a:cubicBezTo>
                    <a:cubicBezTo>
                      <a:pt x="23100" y="19061"/>
                      <a:pt x="21553" y="18777"/>
                      <a:pt x="20010" y="18777"/>
                    </a:cubicBezTo>
                    <a:cubicBezTo>
                      <a:pt x="19770" y="18777"/>
                      <a:pt x="19529" y="18784"/>
                      <a:pt x="19288" y="18800"/>
                    </a:cubicBezTo>
                    <a:cubicBezTo>
                      <a:pt x="17002" y="18931"/>
                      <a:pt x="14788" y="19884"/>
                      <a:pt x="13049" y="21479"/>
                    </a:cubicBezTo>
                    <a:cubicBezTo>
                      <a:pt x="11752" y="22646"/>
                      <a:pt x="10692" y="24194"/>
                      <a:pt x="9168" y="24956"/>
                    </a:cubicBezTo>
                    <a:cubicBezTo>
                      <a:pt x="9716" y="24956"/>
                      <a:pt x="10263" y="24956"/>
                      <a:pt x="10811" y="24884"/>
                    </a:cubicBezTo>
                    <a:cubicBezTo>
                      <a:pt x="13669" y="24492"/>
                      <a:pt x="15955" y="22110"/>
                      <a:pt x="18717" y="21253"/>
                    </a:cubicBezTo>
                    <a:cubicBezTo>
                      <a:pt x="20146" y="20801"/>
                      <a:pt x="21670" y="20765"/>
                      <a:pt x="23158" y="20598"/>
                    </a:cubicBezTo>
                    <a:cubicBezTo>
                      <a:pt x="24194" y="20479"/>
                      <a:pt x="25253" y="20289"/>
                      <a:pt x="26230" y="19836"/>
                    </a:cubicBezTo>
                    <a:cubicBezTo>
                      <a:pt x="26349" y="19789"/>
                      <a:pt x="26753" y="19610"/>
                      <a:pt x="27004" y="19419"/>
                    </a:cubicBezTo>
                    <a:cubicBezTo>
                      <a:pt x="27754" y="19991"/>
                      <a:pt x="28528" y="20539"/>
                      <a:pt x="29313" y="21063"/>
                    </a:cubicBezTo>
                    <a:cubicBezTo>
                      <a:pt x="28968" y="21086"/>
                      <a:pt x="28647" y="21182"/>
                      <a:pt x="28301" y="21265"/>
                    </a:cubicBezTo>
                    <a:lnTo>
                      <a:pt x="24825" y="22206"/>
                    </a:lnTo>
                    <a:cubicBezTo>
                      <a:pt x="22813" y="22741"/>
                      <a:pt x="20800" y="23289"/>
                      <a:pt x="18967" y="24277"/>
                    </a:cubicBezTo>
                    <a:cubicBezTo>
                      <a:pt x="16395" y="25646"/>
                      <a:pt x="14264" y="27825"/>
                      <a:pt x="11513" y="28778"/>
                    </a:cubicBezTo>
                    <a:cubicBezTo>
                      <a:pt x="12445" y="28960"/>
                      <a:pt x="13392" y="29049"/>
                      <a:pt x="14339" y="29049"/>
                    </a:cubicBezTo>
                    <a:cubicBezTo>
                      <a:pt x="17966" y="29049"/>
                      <a:pt x="21591" y="27742"/>
                      <a:pt x="24348" y="25373"/>
                    </a:cubicBezTo>
                    <a:cubicBezTo>
                      <a:pt x="25313" y="24539"/>
                      <a:pt x="26158" y="23587"/>
                      <a:pt x="27182" y="22813"/>
                    </a:cubicBezTo>
                    <a:cubicBezTo>
                      <a:pt x="27861" y="22313"/>
                      <a:pt x="28599" y="21896"/>
                      <a:pt x="29420" y="21670"/>
                    </a:cubicBezTo>
                    <a:cubicBezTo>
                      <a:pt x="29540" y="21634"/>
                      <a:pt x="29897" y="21622"/>
                      <a:pt x="30159" y="21574"/>
                    </a:cubicBezTo>
                    <a:cubicBezTo>
                      <a:pt x="30182" y="21574"/>
                      <a:pt x="30182" y="21598"/>
                      <a:pt x="30194" y="21598"/>
                    </a:cubicBezTo>
                    <a:cubicBezTo>
                      <a:pt x="30480" y="21753"/>
                      <a:pt x="31445" y="22265"/>
                      <a:pt x="32516" y="22753"/>
                    </a:cubicBezTo>
                    <a:cubicBezTo>
                      <a:pt x="30933" y="23241"/>
                      <a:pt x="29385" y="23884"/>
                      <a:pt x="28016" y="24837"/>
                    </a:cubicBezTo>
                    <a:cubicBezTo>
                      <a:pt x="25932" y="26277"/>
                      <a:pt x="24372" y="28361"/>
                      <a:pt x="22241" y="29754"/>
                    </a:cubicBezTo>
                    <a:cubicBezTo>
                      <a:pt x="21789" y="30052"/>
                      <a:pt x="21289" y="30314"/>
                      <a:pt x="20800" y="30588"/>
                    </a:cubicBezTo>
                    <a:cubicBezTo>
                      <a:pt x="18931" y="31600"/>
                      <a:pt x="17062" y="32612"/>
                      <a:pt x="15193" y="33624"/>
                    </a:cubicBezTo>
                    <a:cubicBezTo>
                      <a:pt x="16057" y="33796"/>
                      <a:pt x="16938" y="33879"/>
                      <a:pt x="17820" y="33879"/>
                    </a:cubicBezTo>
                    <a:cubicBezTo>
                      <a:pt x="19685" y="33879"/>
                      <a:pt x="21555" y="33505"/>
                      <a:pt x="23277" y="32802"/>
                    </a:cubicBezTo>
                    <a:cubicBezTo>
                      <a:pt x="25813" y="31754"/>
                      <a:pt x="28051" y="29992"/>
                      <a:pt x="29706" y="27801"/>
                    </a:cubicBezTo>
                    <a:cubicBezTo>
                      <a:pt x="30278" y="27028"/>
                      <a:pt x="30802" y="26194"/>
                      <a:pt x="31349" y="25384"/>
                    </a:cubicBezTo>
                    <a:cubicBezTo>
                      <a:pt x="31849" y="24694"/>
                      <a:pt x="32349" y="23980"/>
                      <a:pt x="32992" y="23408"/>
                    </a:cubicBezTo>
                    <a:cubicBezTo>
                      <a:pt x="33064" y="23349"/>
                      <a:pt x="33219" y="23241"/>
                      <a:pt x="33361" y="23146"/>
                    </a:cubicBezTo>
                    <a:cubicBezTo>
                      <a:pt x="34301" y="23537"/>
                      <a:pt x="35219" y="23841"/>
                      <a:pt x="35745" y="23841"/>
                    </a:cubicBezTo>
                    <a:cubicBezTo>
                      <a:pt x="36019" y="23841"/>
                      <a:pt x="36187" y="23759"/>
                      <a:pt x="36195" y="23563"/>
                    </a:cubicBezTo>
                    <a:cubicBezTo>
                      <a:pt x="36183" y="22694"/>
                      <a:pt x="34302" y="22360"/>
                      <a:pt x="33588" y="22134"/>
                    </a:cubicBezTo>
                    <a:cubicBezTo>
                      <a:pt x="33576" y="22063"/>
                      <a:pt x="33540" y="21991"/>
                      <a:pt x="33516" y="21920"/>
                    </a:cubicBezTo>
                    <a:cubicBezTo>
                      <a:pt x="33100" y="20932"/>
                      <a:pt x="33111" y="19824"/>
                      <a:pt x="33338" y="18777"/>
                    </a:cubicBezTo>
                    <a:cubicBezTo>
                      <a:pt x="33564" y="17741"/>
                      <a:pt x="33992" y="16752"/>
                      <a:pt x="34373" y="15776"/>
                    </a:cubicBezTo>
                    <a:cubicBezTo>
                      <a:pt x="35064" y="14050"/>
                      <a:pt x="35671" y="12228"/>
                      <a:pt x="35493" y="10383"/>
                    </a:cubicBezTo>
                    <a:cubicBezTo>
                      <a:pt x="35350" y="8906"/>
                      <a:pt x="34671" y="7525"/>
                      <a:pt x="33742" y="6394"/>
                    </a:cubicBezTo>
                    <a:cubicBezTo>
                      <a:pt x="32802" y="5263"/>
                      <a:pt x="31576" y="4370"/>
                      <a:pt x="30290" y="3668"/>
                    </a:cubicBezTo>
                    <a:lnTo>
                      <a:pt x="30290" y="3668"/>
                    </a:lnTo>
                    <a:cubicBezTo>
                      <a:pt x="31516" y="5453"/>
                      <a:pt x="31802" y="7751"/>
                      <a:pt x="31742" y="9918"/>
                    </a:cubicBezTo>
                    <a:cubicBezTo>
                      <a:pt x="31683" y="12097"/>
                      <a:pt x="31302" y="14252"/>
                      <a:pt x="31325" y="16443"/>
                    </a:cubicBezTo>
                    <a:cubicBezTo>
                      <a:pt x="31337" y="17776"/>
                      <a:pt x="31540" y="19134"/>
                      <a:pt x="32040" y="20384"/>
                    </a:cubicBezTo>
                    <a:cubicBezTo>
                      <a:pt x="32230" y="20872"/>
                      <a:pt x="32492" y="21348"/>
                      <a:pt x="32790" y="21789"/>
                    </a:cubicBezTo>
                    <a:cubicBezTo>
                      <a:pt x="31826" y="21336"/>
                      <a:pt x="30897" y="20812"/>
                      <a:pt x="30004" y="20253"/>
                    </a:cubicBezTo>
                    <a:cubicBezTo>
                      <a:pt x="29956" y="20217"/>
                      <a:pt x="29932" y="20193"/>
                      <a:pt x="29885" y="20181"/>
                    </a:cubicBezTo>
                    <a:cubicBezTo>
                      <a:pt x="29873" y="20098"/>
                      <a:pt x="29849" y="20039"/>
                      <a:pt x="29849" y="20003"/>
                    </a:cubicBezTo>
                    <a:cubicBezTo>
                      <a:pt x="29790" y="19300"/>
                      <a:pt x="29885" y="18574"/>
                      <a:pt x="29992" y="17872"/>
                    </a:cubicBezTo>
                    <a:cubicBezTo>
                      <a:pt x="30111" y="17086"/>
                      <a:pt x="30266" y="16288"/>
                      <a:pt x="30361" y="15490"/>
                    </a:cubicBezTo>
                    <a:cubicBezTo>
                      <a:pt x="30611" y="13228"/>
                      <a:pt x="30266" y="10907"/>
                      <a:pt x="29313" y="8835"/>
                    </a:cubicBezTo>
                    <a:cubicBezTo>
                      <a:pt x="28385" y="6763"/>
                      <a:pt x="26849" y="4965"/>
                      <a:pt x="24908" y="3775"/>
                    </a:cubicBezTo>
                    <a:lnTo>
                      <a:pt x="24908" y="3775"/>
                    </a:lnTo>
                    <a:lnTo>
                      <a:pt x="26563" y="8775"/>
                    </a:lnTo>
                    <a:cubicBezTo>
                      <a:pt x="26718" y="9204"/>
                      <a:pt x="26849" y="9656"/>
                      <a:pt x="26968" y="10097"/>
                    </a:cubicBezTo>
                    <a:cubicBezTo>
                      <a:pt x="27468" y="12121"/>
                      <a:pt x="27230" y="14288"/>
                      <a:pt x="27670" y="16324"/>
                    </a:cubicBezTo>
                    <a:cubicBezTo>
                      <a:pt x="27908" y="17443"/>
                      <a:pt x="28337" y="18491"/>
                      <a:pt x="28873" y="19503"/>
                    </a:cubicBezTo>
                    <a:cubicBezTo>
                      <a:pt x="28170" y="19027"/>
                      <a:pt x="27492" y="18527"/>
                      <a:pt x="26813" y="18015"/>
                    </a:cubicBezTo>
                    <a:cubicBezTo>
                      <a:pt x="26801" y="17824"/>
                      <a:pt x="26777" y="17634"/>
                      <a:pt x="26777" y="17562"/>
                    </a:cubicBezTo>
                    <a:cubicBezTo>
                      <a:pt x="26670" y="16681"/>
                      <a:pt x="26337" y="15848"/>
                      <a:pt x="25968" y="15062"/>
                    </a:cubicBezTo>
                    <a:cubicBezTo>
                      <a:pt x="25444" y="13931"/>
                      <a:pt x="24813" y="12859"/>
                      <a:pt x="24491" y="11633"/>
                    </a:cubicBezTo>
                    <a:cubicBezTo>
                      <a:pt x="23908" y="9299"/>
                      <a:pt x="24598" y="6668"/>
                      <a:pt x="23634" y="4477"/>
                    </a:cubicBezTo>
                    <a:cubicBezTo>
                      <a:pt x="23455" y="4060"/>
                      <a:pt x="23194" y="3668"/>
                      <a:pt x="22955" y="3287"/>
                    </a:cubicBezTo>
                    <a:lnTo>
                      <a:pt x="22955" y="3287"/>
                    </a:lnTo>
                    <a:cubicBezTo>
                      <a:pt x="23098" y="4703"/>
                      <a:pt x="22467" y="6108"/>
                      <a:pt x="22181" y="7537"/>
                    </a:cubicBezTo>
                    <a:cubicBezTo>
                      <a:pt x="21824" y="9466"/>
                      <a:pt x="22110" y="11442"/>
                      <a:pt x="23003" y="13109"/>
                    </a:cubicBezTo>
                    <a:cubicBezTo>
                      <a:pt x="23789" y="14562"/>
                      <a:pt x="25015" y="15788"/>
                      <a:pt x="25789" y="17241"/>
                    </a:cubicBezTo>
                    <a:cubicBezTo>
                      <a:pt x="24813" y="16491"/>
                      <a:pt x="23825" y="15717"/>
                      <a:pt x="22824" y="14967"/>
                    </a:cubicBezTo>
                    <a:cubicBezTo>
                      <a:pt x="22384" y="14621"/>
                      <a:pt x="21920" y="14300"/>
                      <a:pt x="21455" y="13966"/>
                    </a:cubicBezTo>
                    <a:cubicBezTo>
                      <a:pt x="21229" y="13550"/>
                      <a:pt x="21086" y="13097"/>
                      <a:pt x="20979" y="12633"/>
                    </a:cubicBezTo>
                    <a:cubicBezTo>
                      <a:pt x="20753" y="11633"/>
                      <a:pt x="20717" y="10621"/>
                      <a:pt x="20562" y="9609"/>
                    </a:cubicBezTo>
                    <a:cubicBezTo>
                      <a:pt x="19979" y="6013"/>
                      <a:pt x="17681" y="2715"/>
                      <a:pt x="14478" y="965"/>
                    </a:cubicBezTo>
                    <a:lnTo>
                      <a:pt x="14478" y="965"/>
                    </a:lnTo>
                    <a:cubicBezTo>
                      <a:pt x="15669" y="2953"/>
                      <a:pt x="15847" y="5382"/>
                      <a:pt x="16705" y="7537"/>
                    </a:cubicBezTo>
                    <a:cubicBezTo>
                      <a:pt x="17324" y="9073"/>
                      <a:pt x="18276" y="10442"/>
                      <a:pt x="19229" y="11799"/>
                    </a:cubicBezTo>
                    <a:cubicBezTo>
                      <a:pt x="19503" y="12216"/>
                      <a:pt x="19800" y="12621"/>
                      <a:pt x="20086" y="13038"/>
                    </a:cubicBezTo>
                    <a:cubicBezTo>
                      <a:pt x="19264" y="12478"/>
                      <a:pt x="18431" y="11966"/>
                      <a:pt x="17598" y="11454"/>
                    </a:cubicBezTo>
                    <a:lnTo>
                      <a:pt x="17514" y="11371"/>
                    </a:lnTo>
                    <a:cubicBezTo>
                      <a:pt x="17145" y="10918"/>
                      <a:pt x="16907" y="10383"/>
                      <a:pt x="16740" y="9847"/>
                    </a:cubicBezTo>
                    <a:cubicBezTo>
                      <a:pt x="16490" y="9013"/>
                      <a:pt x="16395" y="8156"/>
                      <a:pt x="16193" y="7299"/>
                    </a:cubicBezTo>
                    <a:cubicBezTo>
                      <a:pt x="15478" y="4263"/>
                      <a:pt x="13299" y="1608"/>
                      <a:pt x="10454" y="298"/>
                    </a:cubicBezTo>
                    <a:lnTo>
                      <a:pt x="10454" y="298"/>
                    </a:lnTo>
                    <a:cubicBezTo>
                      <a:pt x="11609" y="1917"/>
                      <a:pt x="11906" y="3989"/>
                      <a:pt x="12764" y="5775"/>
                    </a:cubicBezTo>
                    <a:cubicBezTo>
                      <a:pt x="13395" y="7037"/>
                      <a:pt x="14288" y="8156"/>
                      <a:pt x="15181" y="9252"/>
                    </a:cubicBezTo>
                    <a:cubicBezTo>
                      <a:pt x="15574" y="9764"/>
                      <a:pt x="15978" y="10252"/>
                      <a:pt x="16395" y="10752"/>
                    </a:cubicBezTo>
                    <a:cubicBezTo>
                      <a:pt x="15597" y="10299"/>
                      <a:pt x="14776" y="9847"/>
                      <a:pt x="13954" y="9418"/>
                    </a:cubicBezTo>
                    <a:cubicBezTo>
                      <a:pt x="13907" y="9240"/>
                      <a:pt x="13811" y="9013"/>
                      <a:pt x="13776" y="8954"/>
                    </a:cubicBezTo>
                    <a:cubicBezTo>
                      <a:pt x="13514" y="8370"/>
                      <a:pt x="13109" y="7870"/>
                      <a:pt x="12692" y="7406"/>
                    </a:cubicBezTo>
                    <a:cubicBezTo>
                      <a:pt x="12085" y="6751"/>
                      <a:pt x="11406" y="6144"/>
                      <a:pt x="10954" y="5382"/>
                    </a:cubicBezTo>
                    <a:cubicBezTo>
                      <a:pt x="10037" y="3906"/>
                      <a:pt x="9954" y="1965"/>
                      <a:pt x="8811" y="667"/>
                    </a:cubicBezTo>
                    <a:cubicBezTo>
                      <a:pt x="8585" y="417"/>
                      <a:pt x="8346" y="203"/>
                      <a:pt x="809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39"/>
              <p:cNvSpPr/>
              <p:nvPr/>
            </p:nvSpPr>
            <p:spPr>
              <a:xfrm flipH="1">
                <a:off x="3093227" y="4819468"/>
                <a:ext cx="81337" cy="612909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10859" extrusionOk="0">
                    <a:moveTo>
                      <a:pt x="1131" y="0"/>
                    </a:moveTo>
                    <a:cubicBezTo>
                      <a:pt x="1107" y="0"/>
                      <a:pt x="1095" y="12"/>
                      <a:pt x="1095" y="48"/>
                    </a:cubicBezTo>
                    <a:cubicBezTo>
                      <a:pt x="1369" y="1834"/>
                      <a:pt x="1310" y="3656"/>
                      <a:pt x="941" y="5489"/>
                    </a:cubicBezTo>
                    <a:cubicBezTo>
                      <a:pt x="857" y="5834"/>
                      <a:pt x="786" y="6203"/>
                      <a:pt x="702" y="6549"/>
                    </a:cubicBezTo>
                    <a:cubicBezTo>
                      <a:pt x="357" y="7954"/>
                      <a:pt x="0" y="9430"/>
                      <a:pt x="405" y="10835"/>
                    </a:cubicBezTo>
                    <a:cubicBezTo>
                      <a:pt x="417" y="10847"/>
                      <a:pt x="429" y="10859"/>
                      <a:pt x="441" y="10859"/>
                    </a:cubicBezTo>
                    <a:cubicBezTo>
                      <a:pt x="488" y="10859"/>
                      <a:pt x="500" y="10835"/>
                      <a:pt x="476" y="10799"/>
                    </a:cubicBezTo>
                    <a:cubicBezTo>
                      <a:pt x="83" y="9418"/>
                      <a:pt x="429" y="7978"/>
                      <a:pt x="774" y="6561"/>
                    </a:cubicBezTo>
                    <a:cubicBezTo>
                      <a:pt x="845" y="6215"/>
                      <a:pt x="941" y="5858"/>
                      <a:pt x="1012" y="5501"/>
                    </a:cubicBezTo>
                    <a:cubicBezTo>
                      <a:pt x="1393" y="3667"/>
                      <a:pt x="1441" y="1822"/>
                      <a:pt x="1167" y="24"/>
                    </a:cubicBezTo>
                    <a:cubicBezTo>
                      <a:pt x="1167" y="12"/>
                      <a:pt x="1155" y="0"/>
                      <a:pt x="11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39"/>
              <p:cNvSpPr/>
              <p:nvPr/>
            </p:nvSpPr>
            <p:spPr>
              <a:xfrm flipH="1">
                <a:off x="3349949" y="4770641"/>
                <a:ext cx="104197" cy="573061"/>
              </a:xfrm>
              <a:custGeom>
                <a:avLst/>
                <a:gdLst/>
                <a:ahLst/>
                <a:cxnLst/>
                <a:rect l="l" t="t" r="r" b="b"/>
                <a:pathLst>
                  <a:path w="1846" h="10153" extrusionOk="0">
                    <a:moveTo>
                      <a:pt x="44" y="1"/>
                    </a:moveTo>
                    <a:cubicBezTo>
                      <a:pt x="36" y="1"/>
                      <a:pt x="28" y="4"/>
                      <a:pt x="24" y="8"/>
                    </a:cubicBezTo>
                    <a:cubicBezTo>
                      <a:pt x="0" y="32"/>
                      <a:pt x="0" y="56"/>
                      <a:pt x="12" y="80"/>
                    </a:cubicBezTo>
                    <a:cubicBezTo>
                      <a:pt x="810" y="1282"/>
                      <a:pt x="1262" y="2830"/>
                      <a:pt x="1405" y="4949"/>
                    </a:cubicBezTo>
                    <a:cubicBezTo>
                      <a:pt x="1453" y="5580"/>
                      <a:pt x="1488" y="6223"/>
                      <a:pt x="1500" y="6830"/>
                    </a:cubicBezTo>
                    <a:cubicBezTo>
                      <a:pt x="1524" y="7902"/>
                      <a:pt x="1572" y="9021"/>
                      <a:pt x="1738" y="10105"/>
                    </a:cubicBezTo>
                    <a:cubicBezTo>
                      <a:pt x="1738" y="10128"/>
                      <a:pt x="1762" y="10152"/>
                      <a:pt x="1786" y="10152"/>
                    </a:cubicBezTo>
                    <a:cubicBezTo>
                      <a:pt x="1822" y="10152"/>
                      <a:pt x="1845" y="10128"/>
                      <a:pt x="1822" y="10105"/>
                    </a:cubicBezTo>
                    <a:cubicBezTo>
                      <a:pt x="1667" y="9021"/>
                      <a:pt x="1619" y="7902"/>
                      <a:pt x="1584" y="6830"/>
                    </a:cubicBezTo>
                    <a:cubicBezTo>
                      <a:pt x="1572" y="6223"/>
                      <a:pt x="1548" y="5580"/>
                      <a:pt x="1500" y="4949"/>
                    </a:cubicBezTo>
                    <a:cubicBezTo>
                      <a:pt x="1345" y="2806"/>
                      <a:pt x="893" y="1246"/>
                      <a:pt x="83" y="32"/>
                    </a:cubicBezTo>
                    <a:cubicBezTo>
                      <a:pt x="76" y="9"/>
                      <a:pt x="59" y="1"/>
                      <a:pt x="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39"/>
              <p:cNvSpPr/>
              <p:nvPr/>
            </p:nvSpPr>
            <p:spPr>
              <a:xfrm flipH="1">
                <a:off x="3143649" y="5595441"/>
                <a:ext cx="486612" cy="386744"/>
              </a:xfrm>
              <a:custGeom>
                <a:avLst/>
                <a:gdLst/>
                <a:ahLst/>
                <a:cxnLst/>
                <a:rect l="l" t="t" r="r" b="b"/>
                <a:pathLst>
                  <a:path w="8621" h="6852" extrusionOk="0">
                    <a:moveTo>
                      <a:pt x="8568" y="0"/>
                    </a:moveTo>
                    <a:cubicBezTo>
                      <a:pt x="8562" y="0"/>
                      <a:pt x="8556" y="2"/>
                      <a:pt x="8549" y="5"/>
                    </a:cubicBezTo>
                    <a:cubicBezTo>
                      <a:pt x="6537" y="791"/>
                      <a:pt x="4727" y="2065"/>
                      <a:pt x="3311" y="3708"/>
                    </a:cubicBezTo>
                    <a:cubicBezTo>
                      <a:pt x="3120" y="3934"/>
                      <a:pt x="2918" y="4172"/>
                      <a:pt x="2727" y="4410"/>
                    </a:cubicBezTo>
                    <a:cubicBezTo>
                      <a:pt x="1953" y="5363"/>
                      <a:pt x="1167" y="6327"/>
                      <a:pt x="48" y="6756"/>
                    </a:cubicBezTo>
                    <a:cubicBezTo>
                      <a:pt x="24" y="6768"/>
                      <a:pt x="1" y="6792"/>
                      <a:pt x="24" y="6815"/>
                    </a:cubicBezTo>
                    <a:cubicBezTo>
                      <a:pt x="36" y="6827"/>
                      <a:pt x="48" y="6851"/>
                      <a:pt x="60" y="6851"/>
                    </a:cubicBezTo>
                    <a:cubicBezTo>
                      <a:pt x="60" y="6851"/>
                      <a:pt x="72" y="6851"/>
                      <a:pt x="84" y="6839"/>
                    </a:cubicBezTo>
                    <a:cubicBezTo>
                      <a:pt x="1215" y="6399"/>
                      <a:pt x="2013" y="5422"/>
                      <a:pt x="2787" y="4470"/>
                    </a:cubicBezTo>
                    <a:cubicBezTo>
                      <a:pt x="2977" y="4232"/>
                      <a:pt x="3180" y="3994"/>
                      <a:pt x="3370" y="3767"/>
                    </a:cubicBezTo>
                    <a:cubicBezTo>
                      <a:pt x="4787" y="2148"/>
                      <a:pt x="6585" y="886"/>
                      <a:pt x="8573" y="88"/>
                    </a:cubicBezTo>
                    <a:cubicBezTo>
                      <a:pt x="8609" y="76"/>
                      <a:pt x="8621" y="65"/>
                      <a:pt x="8609" y="29"/>
                    </a:cubicBezTo>
                    <a:cubicBezTo>
                      <a:pt x="8600" y="11"/>
                      <a:pt x="8585" y="0"/>
                      <a:pt x="85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39"/>
              <p:cNvSpPr/>
              <p:nvPr/>
            </p:nvSpPr>
            <p:spPr>
              <a:xfrm flipH="1">
                <a:off x="2071681" y="3674954"/>
                <a:ext cx="990666" cy="1967529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34859" extrusionOk="0">
                    <a:moveTo>
                      <a:pt x="3894" y="0"/>
                    </a:moveTo>
                    <a:lnTo>
                      <a:pt x="3894" y="0"/>
                    </a:lnTo>
                    <a:cubicBezTo>
                      <a:pt x="2644" y="2477"/>
                      <a:pt x="1358" y="5024"/>
                      <a:pt x="703" y="7703"/>
                    </a:cubicBezTo>
                    <a:cubicBezTo>
                      <a:pt x="1262" y="9894"/>
                      <a:pt x="2775" y="11751"/>
                      <a:pt x="4346" y="13383"/>
                    </a:cubicBezTo>
                    <a:cubicBezTo>
                      <a:pt x="2870" y="12704"/>
                      <a:pt x="1512" y="11823"/>
                      <a:pt x="262" y="10775"/>
                    </a:cubicBezTo>
                    <a:lnTo>
                      <a:pt x="262" y="10775"/>
                    </a:lnTo>
                    <a:cubicBezTo>
                      <a:pt x="227" y="11466"/>
                      <a:pt x="0" y="12490"/>
                      <a:pt x="1072" y="13704"/>
                    </a:cubicBezTo>
                    <a:cubicBezTo>
                      <a:pt x="2143" y="14930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1" y="22074"/>
                      <a:pt x="7108" y="24193"/>
                      <a:pt x="7918" y="26706"/>
                    </a:cubicBezTo>
                    <a:cubicBezTo>
                      <a:pt x="6692" y="25944"/>
                      <a:pt x="5858" y="24944"/>
                      <a:pt x="4572" y="24265"/>
                    </a:cubicBezTo>
                    <a:lnTo>
                      <a:pt x="4572" y="24265"/>
                    </a:lnTo>
                    <a:cubicBezTo>
                      <a:pt x="5180" y="25479"/>
                      <a:pt x="5715" y="26730"/>
                      <a:pt x="6013" y="28075"/>
                    </a:cubicBezTo>
                    <a:cubicBezTo>
                      <a:pt x="6346" y="29504"/>
                      <a:pt x="6346" y="31051"/>
                      <a:pt x="5870" y="32433"/>
                    </a:cubicBezTo>
                    <a:cubicBezTo>
                      <a:pt x="5680" y="33016"/>
                      <a:pt x="4965" y="33754"/>
                      <a:pt x="4906" y="34314"/>
                    </a:cubicBezTo>
                    <a:cubicBezTo>
                      <a:pt x="4860" y="34687"/>
                      <a:pt x="5044" y="34858"/>
                      <a:pt x="5283" y="34858"/>
                    </a:cubicBezTo>
                    <a:cubicBezTo>
                      <a:pt x="5478" y="34858"/>
                      <a:pt x="5710" y="34743"/>
                      <a:pt x="5882" y="34528"/>
                    </a:cubicBezTo>
                    <a:cubicBezTo>
                      <a:pt x="6096" y="34278"/>
                      <a:pt x="6192" y="33957"/>
                      <a:pt x="6394" y="33683"/>
                    </a:cubicBezTo>
                    <a:cubicBezTo>
                      <a:pt x="6942" y="32897"/>
                      <a:pt x="8013" y="32718"/>
                      <a:pt x="8954" y="32480"/>
                    </a:cubicBezTo>
                    <a:cubicBezTo>
                      <a:pt x="9513" y="32325"/>
                      <a:pt x="10085" y="32135"/>
                      <a:pt x="10621" y="31897"/>
                    </a:cubicBezTo>
                    <a:cubicBezTo>
                      <a:pt x="10621" y="31897"/>
                      <a:pt x="9549" y="31813"/>
                      <a:pt x="9156" y="31528"/>
                    </a:cubicBezTo>
                    <a:cubicBezTo>
                      <a:pt x="10156" y="31504"/>
                      <a:pt x="11276" y="31313"/>
                      <a:pt x="12645" y="30528"/>
                    </a:cubicBezTo>
                    <a:cubicBezTo>
                      <a:pt x="14014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14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09"/>
                      <a:pt x="16764" y="16181"/>
                      <a:pt x="16157" y="14895"/>
                    </a:cubicBezTo>
                    <a:cubicBezTo>
                      <a:pt x="15407" y="16204"/>
                      <a:pt x="14383" y="17359"/>
                      <a:pt x="13145" y="18217"/>
                    </a:cubicBezTo>
                    <a:cubicBezTo>
                      <a:pt x="13954" y="16371"/>
                      <a:pt x="14169" y="14502"/>
                      <a:pt x="14145" y="13156"/>
                    </a:cubicBezTo>
                    <a:cubicBezTo>
                      <a:pt x="14133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94" y="8346"/>
                      <a:pt x="8656" y="9263"/>
                      <a:pt x="8561" y="10168"/>
                    </a:cubicBezTo>
                    <a:cubicBezTo>
                      <a:pt x="8013" y="8751"/>
                      <a:pt x="7620" y="7275"/>
                      <a:pt x="7418" y="5775"/>
                    </a:cubicBezTo>
                    <a:cubicBezTo>
                      <a:pt x="6513" y="4763"/>
                      <a:pt x="5703" y="3631"/>
                      <a:pt x="4918" y="2524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39"/>
              <p:cNvSpPr/>
              <p:nvPr/>
            </p:nvSpPr>
            <p:spPr>
              <a:xfrm flipH="1">
                <a:off x="2442687" y="3778421"/>
                <a:ext cx="409960" cy="1684809"/>
              </a:xfrm>
              <a:custGeom>
                <a:avLst/>
                <a:gdLst/>
                <a:ahLst/>
                <a:cxnLst/>
                <a:rect l="l" t="t" r="r" b="b"/>
                <a:pathLst>
                  <a:path w="7263" h="29850" extrusionOk="0">
                    <a:moveTo>
                      <a:pt x="262" y="1"/>
                    </a:moveTo>
                    <a:cubicBezTo>
                      <a:pt x="250" y="1"/>
                      <a:pt x="214" y="12"/>
                      <a:pt x="214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3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0" y="27694"/>
                      <a:pt x="3453" y="29778"/>
                    </a:cubicBezTo>
                    <a:cubicBezTo>
                      <a:pt x="3429" y="29790"/>
                      <a:pt x="3429" y="29826"/>
                      <a:pt x="3453" y="29838"/>
                    </a:cubicBezTo>
                    <a:cubicBezTo>
                      <a:pt x="3453" y="29849"/>
                      <a:pt x="3465" y="29849"/>
                      <a:pt x="3477" y="29849"/>
                    </a:cubicBezTo>
                    <a:cubicBezTo>
                      <a:pt x="3489" y="29849"/>
                      <a:pt x="3489" y="29849"/>
                      <a:pt x="3501" y="29826"/>
                    </a:cubicBezTo>
                    <a:cubicBezTo>
                      <a:pt x="5882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5" y="12431"/>
                    </a:lnTo>
                    <a:cubicBezTo>
                      <a:pt x="2227" y="9930"/>
                      <a:pt x="738" y="7347"/>
                      <a:pt x="298" y="4489"/>
                    </a:cubicBezTo>
                    <a:cubicBezTo>
                      <a:pt x="83" y="3168"/>
                      <a:pt x="95" y="1715"/>
                      <a:pt x="310" y="48"/>
                    </a:cubicBezTo>
                    <a:cubicBezTo>
                      <a:pt x="310" y="24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39"/>
              <p:cNvSpPr/>
              <p:nvPr/>
            </p:nvSpPr>
            <p:spPr>
              <a:xfrm flipH="1">
                <a:off x="-23072" y="2722584"/>
                <a:ext cx="926714" cy="1652298"/>
              </a:xfrm>
              <a:custGeom>
                <a:avLst/>
                <a:gdLst/>
                <a:ahLst/>
                <a:cxnLst/>
                <a:rect l="l" t="t" r="r" b="b"/>
                <a:pathLst>
                  <a:path w="16418" h="29274" extrusionOk="0">
                    <a:moveTo>
                      <a:pt x="596" y="1"/>
                    </a:moveTo>
                    <a:cubicBezTo>
                      <a:pt x="0" y="7395"/>
                      <a:pt x="2977" y="15003"/>
                      <a:pt x="8430" y="20015"/>
                    </a:cubicBezTo>
                    <a:cubicBezTo>
                      <a:pt x="9954" y="21396"/>
                      <a:pt x="11645" y="22623"/>
                      <a:pt x="13073" y="24111"/>
                    </a:cubicBezTo>
                    <a:cubicBezTo>
                      <a:pt x="14014" y="25087"/>
                      <a:pt x="14847" y="26218"/>
                      <a:pt x="15324" y="27516"/>
                    </a:cubicBezTo>
                    <a:cubicBezTo>
                      <a:pt x="15443" y="27826"/>
                      <a:pt x="15586" y="29183"/>
                      <a:pt x="15943" y="29266"/>
                    </a:cubicBezTo>
                    <a:cubicBezTo>
                      <a:pt x="15962" y="29271"/>
                      <a:pt x="15981" y="29274"/>
                      <a:pt x="15999" y="29274"/>
                    </a:cubicBezTo>
                    <a:cubicBezTo>
                      <a:pt x="16408" y="29274"/>
                      <a:pt x="16418" y="28028"/>
                      <a:pt x="16395" y="27754"/>
                    </a:cubicBezTo>
                    <a:cubicBezTo>
                      <a:pt x="16336" y="27028"/>
                      <a:pt x="16050" y="26326"/>
                      <a:pt x="15788" y="25647"/>
                    </a:cubicBezTo>
                    <a:cubicBezTo>
                      <a:pt x="15074" y="23837"/>
                      <a:pt x="14335" y="22027"/>
                      <a:pt x="13621" y="20206"/>
                    </a:cubicBezTo>
                    <a:cubicBezTo>
                      <a:pt x="12395" y="17086"/>
                      <a:pt x="11133" y="13931"/>
                      <a:pt x="9228" y="11157"/>
                    </a:cubicBezTo>
                    <a:cubicBezTo>
                      <a:pt x="6549" y="7288"/>
                      <a:pt x="2632" y="4251"/>
                      <a:pt x="5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39"/>
              <p:cNvSpPr/>
              <p:nvPr/>
            </p:nvSpPr>
            <p:spPr>
              <a:xfrm flipH="1">
                <a:off x="78300" y="2920204"/>
                <a:ext cx="729947" cy="1214360"/>
              </a:xfrm>
              <a:custGeom>
                <a:avLst/>
                <a:gdLst/>
                <a:ahLst/>
                <a:cxnLst/>
                <a:rect l="l" t="t" r="r" b="b"/>
                <a:pathLst>
                  <a:path w="12932" h="21515" extrusionOk="0">
                    <a:moveTo>
                      <a:pt x="37" y="0"/>
                    </a:moveTo>
                    <a:cubicBezTo>
                      <a:pt x="1" y="12"/>
                      <a:pt x="1" y="24"/>
                      <a:pt x="1" y="60"/>
                    </a:cubicBezTo>
                    <a:cubicBezTo>
                      <a:pt x="811" y="2846"/>
                      <a:pt x="2608" y="5251"/>
                      <a:pt x="4347" y="7549"/>
                    </a:cubicBezTo>
                    <a:lnTo>
                      <a:pt x="4752" y="8097"/>
                    </a:lnTo>
                    <a:cubicBezTo>
                      <a:pt x="8585" y="13216"/>
                      <a:pt x="11086" y="17348"/>
                      <a:pt x="12836" y="21479"/>
                    </a:cubicBezTo>
                    <a:cubicBezTo>
                      <a:pt x="12848" y="21503"/>
                      <a:pt x="12860" y="21515"/>
                      <a:pt x="12872" y="21515"/>
                    </a:cubicBezTo>
                    <a:cubicBezTo>
                      <a:pt x="12872" y="21515"/>
                      <a:pt x="12895" y="21515"/>
                      <a:pt x="12895" y="21503"/>
                    </a:cubicBezTo>
                    <a:cubicBezTo>
                      <a:pt x="12919" y="21491"/>
                      <a:pt x="12931" y="21467"/>
                      <a:pt x="12919" y="21443"/>
                    </a:cubicBezTo>
                    <a:cubicBezTo>
                      <a:pt x="11169" y="17300"/>
                      <a:pt x="8681" y="13169"/>
                      <a:pt x="4823" y="8037"/>
                    </a:cubicBezTo>
                    <a:lnTo>
                      <a:pt x="4418" y="7501"/>
                    </a:lnTo>
                    <a:cubicBezTo>
                      <a:pt x="2680" y="5191"/>
                      <a:pt x="882" y="2810"/>
                      <a:pt x="96" y="24"/>
                    </a:cubicBezTo>
                    <a:cubicBezTo>
                      <a:pt x="72" y="0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39"/>
              <p:cNvSpPr/>
              <p:nvPr/>
            </p:nvSpPr>
            <p:spPr>
              <a:xfrm flipH="1">
                <a:off x="1952801" y="2654058"/>
                <a:ext cx="926770" cy="1652975"/>
              </a:xfrm>
              <a:custGeom>
                <a:avLst/>
                <a:gdLst/>
                <a:ahLst/>
                <a:cxnLst/>
                <a:rect l="l" t="t" r="r" b="b"/>
                <a:pathLst>
                  <a:path w="16419" h="29286" extrusionOk="0">
                    <a:moveTo>
                      <a:pt x="596" y="0"/>
                    </a:moveTo>
                    <a:lnTo>
                      <a:pt x="596" y="0"/>
                    </a:lnTo>
                    <a:cubicBezTo>
                      <a:pt x="1" y="7406"/>
                      <a:pt x="2977" y="15002"/>
                      <a:pt x="8430" y="20027"/>
                    </a:cubicBezTo>
                    <a:cubicBezTo>
                      <a:pt x="9954" y="21408"/>
                      <a:pt x="11645" y="22622"/>
                      <a:pt x="13074" y="24111"/>
                    </a:cubicBezTo>
                    <a:cubicBezTo>
                      <a:pt x="14015" y="25099"/>
                      <a:pt x="14836" y="26230"/>
                      <a:pt x="15324" y="27528"/>
                    </a:cubicBezTo>
                    <a:cubicBezTo>
                      <a:pt x="15443" y="27837"/>
                      <a:pt x="15586" y="29195"/>
                      <a:pt x="15943" y="29278"/>
                    </a:cubicBezTo>
                    <a:cubicBezTo>
                      <a:pt x="15963" y="29283"/>
                      <a:pt x="15981" y="29285"/>
                      <a:pt x="15999" y="29285"/>
                    </a:cubicBezTo>
                    <a:cubicBezTo>
                      <a:pt x="16409" y="29285"/>
                      <a:pt x="16419" y="28028"/>
                      <a:pt x="16396" y="27766"/>
                    </a:cubicBezTo>
                    <a:cubicBezTo>
                      <a:pt x="16336" y="27028"/>
                      <a:pt x="16050" y="26337"/>
                      <a:pt x="15789" y="25646"/>
                    </a:cubicBezTo>
                    <a:cubicBezTo>
                      <a:pt x="15074" y="23849"/>
                      <a:pt x="14336" y="22027"/>
                      <a:pt x="13622" y="20217"/>
                    </a:cubicBezTo>
                    <a:cubicBezTo>
                      <a:pt x="12395" y="17086"/>
                      <a:pt x="11121" y="13931"/>
                      <a:pt x="9228" y="11169"/>
                    </a:cubicBezTo>
                    <a:cubicBezTo>
                      <a:pt x="6549" y="7299"/>
                      <a:pt x="2632" y="4263"/>
                      <a:pt x="5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39"/>
              <p:cNvSpPr/>
              <p:nvPr/>
            </p:nvSpPr>
            <p:spPr>
              <a:xfrm flipH="1">
                <a:off x="2054907" y="2851622"/>
                <a:ext cx="729890" cy="1215094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21528" extrusionOk="0">
                    <a:moveTo>
                      <a:pt x="24" y="1"/>
                    </a:moveTo>
                    <a:cubicBezTo>
                      <a:pt x="1" y="13"/>
                      <a:pt x="1" y="37"/>
                      <a:pt x="1" y="60"/>
                    </a:cubicBezTo>
                    <a:cubicBezTo>
                      <a:pt x="798" y="2858"/>
                      <a:pt x="2608" y="5252"/>
                      <a:pt x="4346" y="7561"/>
                    </a:cubicBezTo>
                    <a:lnTo>
                      <a:pt x="4751" y="8097"/>
                    </a:lnTo>
                    <a:cubicBezTo>
                      <a:pt x="8585" y="13217"/>
                      <a:pt x="11085" y="17360"/>
                      <a:pt x="12824" y="21492"/>
                    </a:cubicBezTo>
                    <a:cubicBezTo>
                      <a:pt x="12847" y="21504"/>
                      <a:pt x="12859" y="21527"/>
                      <a:pt x="12871" y="21527"/>
                    </a:cubicBezTo>
                    <a:cubicBezTo>
                      <a:pt x="12883" y="21527"/>
                      <a:pt x="12883" y="21527"/>
                      <a:pt x="12883" y="21515"/>
                    </a:cubicBezTo>
                    <a:cubicBezTo>
                      <a:pt x="12919" y="21492"/>
                      <a:pt x="12931" y="21480"/>
                      <a:pt x="12919" y="21456"/>
                    </a:cubicBezTo>
                    <a:cubicBezTo>
                      <a:pt x="11157" y="17313"/>
                      <a:pt x="8680" y="13181"/>
                      <a:pt x="4823" y="8038"/>
                    </a:cubicBezTo>
                    <a:lnTo>
                      <a:pt x="4418" y="7502"/>
                    </a:lnTo>
                    <a:cubicBezTo>
                      <a:pt x="2680" y="5192"/>
                      <a:pt x="882" y="2811"/>
                      <a:pt x="84" y="37"/>
                    </a:cubicBezTo>
                    <a:cubicBezTo>
                      <a:pt x="72" y="1"/>
                      <a:pt x="60" y="1"/>
                      <a:pt x="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39"/>
              <p:cNvSpPr/>
              <p:nvPr/>
            </p:nvSpPr>
            <p:spPr>
              <a:xfrm flipH="1">
                <a:off x="1866703" y="2598289"/>
                <a:ext cx="473178" cy="1854136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32850" extrusionOk="0">
                    <a:moveTo>
                      <a:pt x="3180" y="0"/>
                    </a:moveTo>
                    <a:cubicBezTo>
                      <a:pt x="1" y="6703"/>
                      <a:pt x="108" y="14883"/>
                      <a:pt x="3453" y="21503"/>
                    </a:cubicBezTo>
                    <a:cubicBezTo>
                      <a:pt x="4394" y="23348"/>
                      <a:pt x="5561" y="25075"/>
                      <a:pt x="6359" y="26980"/>
                    </a:cubicBezTo>
                    <a:cubicBezTo>
                      <a:pt x="6882" y="28242"/>
                      <a:pt x="7251" y="29587"/>
                      <a:pt x="7251" y="30933"/>
                    </a:cubicBezTo>
                    <a:cubicBezTo>
                      <a:pt x="7251" y="31278"/>
                      <a:pt x="6918" y="32600"/>
                      <a:pt x="7216" y="32814"/>
                    </a:cubicBezTo>
                    <a:cubicBezTo>
                      <a:pt x="7253" y="32838"/>
                      <a:pt x="7290" y="32850"/>
                      <a:pt x="7329" y="32850"/>
                    </a:cubicBezTo>
                    <a:cubicBezTo>
                      <a:pt x="7697" y="32850"/>
                      <a:pt x="8105" y="31800"/>
                      <a:pt x="8180" y="31552"/>
                    </a:cubicBezTo>
                    <a:cubicBezTo>
                      <a:pt x="8383" y="30837"/>
                      <a:pt x="8371" y="30087"/>
                      <a:pt x="8359" y="29361"/>
                    </a:cubicBezTo>
                    <a:cubicBezTo>
                      <a:pt x="8323" y="27408"/>
                      <a:pt x="8275" y="25468"/>
                      <a:pt x="8252" y="23515"/>
                    </a:cubicBezTo>
                    <a:cubicBezTo>
                      <a:pt x="8192" y="20146"/>
                      <a:pt x="8133" y="16752"/>
                      <a:pt x="7311" y="13490"/>
                    </a:cubicBezTo>
                    <a:cubicBezTo>
                      <a:pt x="6180" y="8906"/>
                      <a:pt x="3572" y="4703"/>
                      <a:pt x="3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39"/>
              <p:cNvSpPr/>
              <p:nvPr/>
            </p:nvSpPr>
            <p:spPr>
              <a:xfrm flipH="1">
                <a:off x="1917780" y="2806634"/>
                <a:ext cx="270880" cy="1392436"/>
              </a:xfrm>
              <a:custGeom>
                <a:avLst/>
                <a:gdLst/>
                <a:ahLst/>
                <a:cxnLst/>
                <a:rect l="l" t="t" r="r" b="b"/>
                <a:pathLst>
                  <a:path w="4799" h="24670" extrusionOk="0">
                    <a:moveTo>
                      <a:pt x="286" y="0"/>
                    </a:moveTo>
                    <a:cubicBezTo>
                      <a:pt x="274" y="0"/>
                      <a:pt x="239" y="12"/>
                      <a:pt x="239" y="36"/>
                    </a:cubicBezTo>
                    <a:cubicBezTo>
                      <a:pt x="0" y="2941"/>
                      <a:pt x="858" y="5810"/>
                      <a:pt x="1667" y="8596"/>
                    </a:cubicBezTo>
                    <a:cubicBezTo>
                      <a:pt x="1751" y="8811"/>
                      <a:pt x="1810" y="9025"/>
                      <a:pt x="1870" y="9239"/>
                    </a:cubicBezTo>
                    <a:cubicBezTo>
                      <a:pt x="3668" y="15383"/>
                      <a:pt x="4525" y="20134"/>
                      <a:pt x="4703" y="24622"/>
                    </a:cubicBezTo>
                    <a:cubicBezTo>
                      <a:pt x="4703" y="24658"/>
                      <a:pt x="4727" y="24670"/>
                      <a:pt x="4751" y="24670"/>
                    </a:cubicBezTo>
                    <a:cubicBezTo>
                      <a:pt x="4787" y="24670"/>
                      <a:pt x="4799" y="24646"/>
                      <a:pt x="4787" y="24610"/>
                    </a:cubicBezTo>
                    <a:cubicBezTo>
                      <a:pt x="4620" y="20122"/>
                      <a:pt x="3739" y="15371"/>
                      <a:pt x="1941" y="9204"/>
                    </a:cubicBezTo>
                    <a:cubicBezTo>
                      <a:pt x="1870" y="9001"/>
                      <a:pt x="1810" y="8775"/>
                      <a:pt x="1751" y="8573"/>
                    </a:cubicBezTo>
                    <a:cubicBezTo>
                      <a:pt x="941" y="5787"/>
                      <a:pt x="96" y="2929"/>
                      <a:pt x="334" y="36"/>
                    </a:cubicBezTo>
                    <a:cubicBezTo>
                      <a:pt x="334" y="24"/>
                      <a:pt x="322" y="0"/>
                      <a:pt x="2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9"/>
              <p:cNvSpPr/>
              <p:nvPr/>
            </p:nvSpPr>
            <p:spPr>
              <a:xfrm flipH="1">
                <a:off x="1388877" y="2724504"/>
                <a:ext cx="436884" cy="1195678"/>
              </a:xfrm>
              <a:custGeom>
                <a:avLst/>
                <a:gdLst/>
                <a:ahLst/>
                <a:cxnLst/>
                <a:rect l="l" t="t" r="r" b="b"/>
                <a:pathLst>
                  <a:path w="7740" h="21184" extrusionOk="0">
                    <a:moveTo>
                      <a:pt x="1491" y="0"/>
                    </a:moveTo>
                    <a:cubicBezTo>
                      <a:pt x="1424" y="0"/>
                      <a:pt x="1355" y="9"/>
                      <a:pt x="1287" y="26"/>
                    </a:cubicBezTo>
                    <a:cubicBezTo>
                      <a:pt x="870" y="110"/>
                      <a:pt x="596" y="527"/>
                      <a:pt x="453" y="919"/>
                    </a:cubicBezTo>
                    <a:cubicBezTo>
                      <a:pt x="1" y="1991"/>
                      <a:pt x="37" y="3194"/>
                      <a:pt x="168" y="4348"/>
                    </a:cubicBezTo>
                    <a:cubicBezTo>
                      <a:pt x="656" y="8682"/>
                      <a:pt x="2489" y="12730"/>
                      <a:pt x="4370" y="16659"/>
                    </a:cubicBezTo>
                    <a:cubicBezTo>
                      <a:pt x="4990" y="17981"/>
                      <a:pt x="5644" y="19326"/>
                      <a:pt x="5871" y="20767"/>
                    </a:cubicBezTo>
                    <a:lnTo>
                      <a:pt x="6549" y="21184"/>
                    </a:lnTo>
                    <a:cubicBezTo>
                      <a:pt x="7740" y="15945"/>
                      <a:pt x="6014" y="9801"/>
                      <a:pt x="4430" y="4670"/>
                    </a:cubicBezTo>
                    <a:cubicBezTo>
                      <a:pt x="4013" y="3313"/>
                      <a:pt x="3501" y="1955"/>
                      <a:pt x="2668" y="812"/>
                    </a:cubicBezTo>
                    <a:cubicBezTo>
                      <a:pt x="2387" y="406"/>
                      <a:pt x="1960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39"/>
              <p:cNvSpPr/>
              <p:nvPr/>
            </p:nvSpPr>
            <p:spPr>
              <a:xfrm flipH="1">
                <a:off x="1047426" y="2774911"/>
                <a:ext cx="361643" cy="1201096"/>
              </a:xfrm>
              <a:custGeom>
                <a:avLst/>
                <a:gdLst/>
                <a:ahLst/>
                <a:cxnLst/>
                <a:rect l="l" t="t" r="r" b="b"/>
                <a:pathLst>
                  <a:path w="6407" h="21280" extrusionOk="0">
                    <a:moveTo>
                      <a:pt x="5090" y="0"/>
                    </a:moveTo>
                    <a:cubicBezTo>
                      <a:pt x="4746" y="0"/>
                      <a:pt x="4414" y="205"/>
                      <a:pt x="4156" y="443"/>
                    </a:cubicBezTo>
                    <a:cubicBezTo>
                      <a:pt x="3275" y="1205"/>
                      <a:pt x="2751" y="2289"/>
                      <a:pt x="2358" y="3372"/>
                    </a:cubicBezTo>
                    <a:cubicBezTo>
                      <a:pt x="834" y="7444"/>
                      <a:pt x="632" y="11885"/>
                      <a:pt x="525" y="16243"/>
                    </a:cubicBezTo>
                    <a:cubicBezTo>
                      <a:pt x="501" y="17707"/>
                      <a:pt x="465" y="19195"/>
                      <a:pt x="1" y="20588"/>
                    </a:cubicBezTo>
                    <a:lnTo>
                      <a:pt x="417" y="21279"/>
                    </a:lnTo>
                    <a:cubicBezTo>
                      <a:pt x="3858" y="17136"/>
                      <a:pt x="5097" y="10873"/>
                      <a:pt x="6001" y="5587"/>
                    </a:cubicBezTo>
                    <a:cubicBezTo>
                      <a:pt x="6240" y="4194"/>
                      <a:pt x="6406" y="2741"/>
                      <a:pt x="6180" y="1348"/>
                    </a:cubicBezTo>
                    <a:cubicBezTo>
                      <a:pt x="6097" y="800"/>
                      <a:pt x="5859" y="157"/>
                      <a:pt x="5299" y="26"/>
                    </a:cubicBezTo>
                    <a:cubicBezTo>
                      <a:pt x="5229" y="8"/>
                      <a:pt x="5160" y="0"/>
                      <a:pt x="50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39"/>
              <p:cNvSpPr/>
              <p:nvPr/>
            </p:nvSpPr>
            <p:spPr>
              <a:xfrm flipH="1">
                <a:off x="1472863" y="2880522"/>
                <a:ext cx="230578" cy="944283"/>
              </a:xfrm>
              <a:custGeom>
                <a:avLst/>
                <a:gdLst/>
                <a:ahLst/>
                <a:cxnLst/>
                <a:rect l="l" t="t" r="r" b="b"/>
                <a:pathLst>
                  <a:path w="4085" h="16730" extrusionOk="0">
                    <a:moveTo>
                      <a:pt x="25" y="1"/>
                    </a:moveTo>
                    <a:cubicBezTo>
                      <a:pt x="13" y="1"/>
                      <a:pt x="1" y="13"/>
                      <a:pt x="1" y="37"/>
                    </a:cubicBezTo>
                    <a:cubicBezTo>
                      <a:pt x="429" y="2227"/>
                      <a:pt x="1132" y="4418"/>
                      <a:pt x="1799" y="6525"/>
                    </a:cubicBezTo>
                    <a:cubicBezTo>
                      <a:pt x="2858" y="9800"/>
                      <a:pt x="3942" y="13193"/>
                      <a:pt x="4001" y="16681"/>
                    </a:cubicBezTo>
                    <a:cubicBezTo>
                      <a:pt x="4001" y="16705"/>
                      <a:pt x="4013" y="16729"/>
                      <a:pt x="4049" y="16729"/>
                    </a:cubicBezTo>
                    <a:cubicBezTo>
                      <a:pt x="4073" y="16729"/>
                      <a:pt x="4085" y="16705"/>
                      <a:pt x="4073" y="16693"/>
                    </a:cubicBezTo>
                    <a:cubicBezTo>
                      <a:pt x="4013" y="13193"/>
                      <a:pt x="2930" y="9800"/>
                      <a:pt x="1870" y="6514"/>
                    </a:cubicBezTo>
                    <a:cubicBezTo>
                      <a:pt x="1191" y="4406"/>
                      <a:pt x="501" y="2215"/>
                      <a:pt x="72" y="25"/>
                    </a:cubicBezTo>
                    <a:cubicBezTo>
                      <a:pt x="72" y="13"/>
                      <a:pt x="60" y="1"/>
                      <a:pt x="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39"/>
              <p:cNvSpPr/>
              <p:nvPr/>
            </p:nvSpPr>
            <p:spPr>
              <a:xfrm flipH="1">
                <a:off x="1155629" y="2965644"/>
                <a:ext cx="211104" cy="921650"/>
              </a:xfrm>
              <a:custGeom>
                <a:avLst/>
                <a:gdLst/>
                <a:ahLst/>
                <a:cxnLst/>
                <a:rect l="l" t="t" r="r" b="b"/>
                <a:pathLst>
                  <a:path w="3740" h="16329" extrusionOk="0">
                    <a:moveTo>
                      <a:pt x="3667" y="1"/>
                    </a:moveTo>
                    <a:cubicBezTo>
                      <a:pt x="3646" y="1"/>
                      <a:pt x="3632" y="14"/>
                      <a:pt x="3632" y="41"/>
                    </a:cubicBezTo>
                    <a:cubicBezTo>
                      <a:pt x="3275" y="1779"/>
                      <a:pt x="3037" y="3565"/>
                      <a:pt x="2811" y="5291"/>
                    </a:cubicBezTo>
                    <a:cubicBezTo>
                      <a:pt x="2680" y="6291"/>
                      <a:pt x="2561" y="7315"/>
                      <a:pt x="2394" y="8316"/>
                    </a:cubicBezTo>
                    <a:cubicBezTo>
                      <a:pt x="2025" y="10625"/>
                      <a:pt x="1430" y="13614"/>
                      <a:pt x="13" y="16281"/>
                    </a:cubicBezTo>
                    <a:cubicBezTo>
                      <a:pt x="1" y="16293"/>
                      <a:pt x="13" y="16316"/>
                      <a:pt x="25" y="16328"/>
                    </a:cubicBezTo>
                    <a:lnTo>
                      <a:pt x="48" y="16328"/>
                    </a:lnTo>
                    <a:cubicBezTo>
                      <a:pt x="60" y="16328"/>
                      <a:pt x="72" y="16316"/>
                      <a:pt x="108" y="16316"/>
                    </a:cubicBezTo>
                    <a:cubicBezTo>
                      <a:pt x="1537" y="13638"/>
                      <a:pt x="2132" y="10649"/>
                      <a:pt x="2489" y="8327"/>
                    </a:cubicBezTo>
                    <a:cubicBezTo>
                      <a:pt x="2632" y="7315"/>
                      <a:pt x="2763" y="6303"/>
                      <a:pt x="2906" y="5303"/>
                    </a:cubicBezTo>
                    <a:cubicBezTo>
                      <a:pt x="3120" y="3577"/>
                      <a:pt x="3358" y="1791"/>
                      <a:pt x="3716" y="64"/>
                    </a:cubicBezTo>
                    <a:cubicBezTo>
                      <a:pt x="3739" y="41"/>
                      <a:pt x="3716" y="5"/>
                      <a:pt x="3692" y="5"/>
                    </a:cubicBezTo>
                    <a:cubicBezTo>
                      <a:pt x="3683" y="2"/>
                      <a:pt x="3675" y="1"/>
                      <a:pt x="366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39"/>
              <p:cNvSpPr/>
              <p:nvPr/>
            </p:nvSpPr>
            <p:spPr>
              <a:xfrm flipH="1">
                <a:off x="1058913" y="3300599"/>
                <a:ext cx="1135786" cy="1516779"/>
              </a:xfrm>
              <a:custGeom>
                <a:avLst/>
                <a:gdLst/>
                <a:ahLst/>
                <a:cxnLst/>
                <a:rect l="l" t="t" r="r" b="b"/>
                <a:pathLst>
                  <a:path w="20122" h="26873" extrusionOk="0">
                    <a:moveTo>
                      <a:pt x="13526" y="0"/>
                    </a:moveTo>
                    <a:cubicBezTo>
                      <a:pt x="12359" y="1858"/>
                      <a:pt x="10692" y="3251"/>
                      <a:pt x="8918" y="4584"/>
                    </a:cubicBezTo>
                    <a:cubicBezTo>
                      <a:pt x="8775" y="6215"/>
                      <a:pt x="9156" y="7894"/>
                      <a:pt x="10049" y="9287"/>
                    </a:cubicBezTo>
                    <a:cubicBezTo>
                      <a:pt x="8859" y="8347"/>
                      <a:pt x="7978" y="7037"/>
                      <a:pt x="7537" y="5596"/>
                    </a:cubicBezTo>
                    <a:cubicBezTo>
                      <a:pt x="6454" y="6394"/>
                      <a:pt x="5346" y="7215"/>
                      <a:pt x="4370" y="8120"/>
                    </a:cubicBezTo>
                    <a:cubicBezTo>
                      <a:pt x="3846" y="8597"/>
                      <a:pt x="3358" y="9120"/>
                      <a:pt x="2905" y="9656"/>
                    </a:cubicBezTo>
                    <a:cubicBezTo>
                      <a:pt x="3144" y="11645"/>
                      <a:pt x="3798" y="13585"/>
                      <a:pt x="4834" y="15312"/>
                    </a:cubicBezTo>
                    <a:cubicBezTo>
                      <a:pt x="3394" y="14526"/>
                      <a:pt x="2191" y="13335"/>
                      <a:pt x="1370" y="11930"/>
                    </a:cubicBezTo>
                    <a:cubicBezTo>
                      <a:pt x="1191" y="12276"/>
                      <a:pt x="1036" y="12645"/>
                      <a:pt x="881" y="13026"/>
                    </a:cubicBezTo>
                    <a:cubicBezTo>
                      <a:pt x="155" y="14895"/>
                      <a:pt x="0" y="17038"/>
                      <a:pt x="703" y="18943"/>
                    </a:cubicBezTo>
                    <a:cubicBezTo>
                      <a:pt x="1120" y="20086"/>
                      <a:pt x="1822" y="21086"/>
                      <a:pt x="2703" y="21932"/>
                    </a:cubicBezTo>
                    <a:cubicBezTo>
                      <a:pt x="2774" y="21967"/>
                      <a:pt x="2834" y="21979"/>
                      <a:pt x="2905" y="21991"/>
                    </a:cubicBezTo>
                    <a:cubicBezTo>
                      <a:pt x="4013" y="22277"/>
                      <a:pt x="5132" y="22563"/>
                      <a:pt x="6239" y="22836"/>
                    </a:cubicBezTo>
                    <a:cubicBezTo>
                      <a:pt x="5727" y="23075"/>
                      <a:pt x="5203" y="23277"/>
                      <a:pt x="4656" y="23408"/>
                    </a:cubicBezTo>
                    <a:cubicBezTo>
                      <a:pt x="5322" y="23813"/>
                      <a:pt x="6049" y="24146"/>
                      <a:pt x="6775" y="24420"/>
                    </a:cubicBezTo>
                    <a:cubicBezTo>
                      <a:pt x="7418" y="24646"/>
                      <a:pt x="8144" y="24920"/>
                      <a:pt x="8359" y="25563"/>
                    </a:cubicBezTo>
                    <a:cubicBezTo>
                      <a:pt x="8489" y="26015"/>
                      <a:pt x="8359" y="26587"/>
                      <a:pt x="8728" y="26873"/>
                    </a:cubicBezTo>
                    <a:cubicBezTo>
                      <a:pt x="9299" y="25968"/>
                      <a:pt x="10394" y="25515"/>
                      <a:pt x="11454" y="25361"/>
                    </a:cubicBezTo>
                    <a:cubicBezTo>
                      <a:pt x="12407" y="25230"/>
                      <a:pt x="17479" y="24563"/>
                      <a:pt x="19610" y="20038"/>
                    </a:cubicBezTo>
                    <a:cubicBezTo>
                      <a:pt x="19622" y="20015"/>
                      <a:pt x="19622" y="20003"/>
                      <a:pt x="19634" y="19967"/>
                    </a:cubicBezTo>
                    <a:lnTo>
                      <a:pt x="19634" y="19967"/>
                    </a:lnTo>
                    <a:cubicBezTo>
                      <a:pt x="18975" y="20115"/>
                      <a:pt x="18298" y="20186"/>
                      <a:pt x="17620" y="20186"/>
                    </a:cubicBezTo>
                    <a:cubicBezTo>
                      <a:pt x="16985" y="20186"/>
                      <a:pt x="16350" y="20124"/>
                      <a:pt x="15728" y="20003"/>
                    </a:cubicBezTo>
                    <a:cubicBezTo>
                      <a:pt x="17431" y="19348"/>
                      <a:pt x="18967" y="18241"/>
                      <a:pt x="20122" y="16824"/>
                    </a:cubicBezTo>
                    <a:cubicBezTo>
                      <a:pt x="20027" y="15490"/>
                      <a:pt x="19610" y="14121"/>
                      <a:pt x="19050" y="12883"/>
                    </a:cubicBezTo>
                    <a:cubicBezTo>
                      <a:pt x="18503" y="11656"/>
                      <a:pt x="17824" y="10490"/>
                      <a:pt x="17145" y="9323"/>
                    </a:cubicBezTo>
                    <a:cubicBezTo>
                      <a:pt x="16145" y="9942"/>
                      <a:pt x="14978" y="10323"/>
                      <a:pt x="13800" y="10394"/>
                    </a:cubicBezTo>
                    <a:cubicBezTo>
                      <a:pt x="14633" y="9311"/>
                      <a:pt x="15312" y="8073"/>
                      <a:pt x="15764" y="6787"/>
                    </a:cubicBezTo>
                    <a:cubicBezTo>
                      <a:pt x="15705" y="6644"/>
                      <a:pt x="15633" y="6501"/>
                      <a:pt x="15574" y="6370"/>
                    </a:cubicBezTo>
                    <a:cubicBezTo>
                      <a:pt x="14657" y="4322"/>
                      <a:pt x="14085" y="2155"/>
                      <a:pt x="1352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39"/>
              <p:cNvSpPr/>
              <p:nvPr/>
            </p:nvSpPr>
            <p:spPr>
              <a:xfrm flipH="1">
                <a:off x="1430547" y="3299922"/>
                <a:ext cx="763475" cy="1509385"/>
              </a:xfrm>
              <a:custGeom>
                <a:avLst/>
                <a:gdLst/>
                <a:ahLst/>
                <a:cxnLst/>
                <a:rect l="l" t="t" r="r" b="b"/>
                <a:pathLst>
                  <a:path w="13526" h="26742" extrusionOk="0">
                    <a:moveTo>
                      <a:pt x="13514" y="0"/>
                    </a:moveTo>
                    <a:cubicBezTo>
                      <a:pt x="12347" y="1858"/>
                      <a:pt x="10680" y="3251"/>
                      <a:pt x="8906" y="4584"/>
                    </a:cubicBezTo>
                    <a:cubicBezTo>
                      <a:pt x="8763" y="6215"/>
                      <a:pt x="9144" y="7894"/>
                      <a:pt x="10037" y="9287"/>
                    </a:cubicBezTo>
                    <a:cubicBezTo>
                      <a:pt x="8870" y="8347"/>
                      <a:pt x="7977" y="7037"/>
                      <a:pt x="7525" y="5596"/>
                    </a:cubicBezTo>
                    <a:cubicBezTo>
                      <a:pt x="6430" y="6394"/>
                      <a:pt x="5334" y="7216"/>
                      <a:pt x="4358" y="8120"/>
                    </a:cubicBezTo>
                    <a:cubicBezTo>
                      <a:pt x="3834" y="8597"/>
                      <a:pt x="3358" y="9109"/>
                      <a:pt x="2893" y="9656"/>
                    </a:cubicBezTo>
                    <a:cubicBezTo>
                      <a:pt x="3132" y="11645"/>
                      <a:pt x="3786" y="13585"/>
                      <a:pt x="4822" y="15312"/>
                    </a:cubicBezTo>
                    <a:cubicBezTo>
                      <a:pt x="3394" y="14538"/>
                      <a:pt x="2179" y="13347"/>
                      <a:pt x="1369" y="11930"/>
                    </a:cubicBezTo>
                    <a:cubicBezTo>
                      <a:pt x="1191" y="12288"/>
                      <a:pt x="1012" y="12645"/>
                      <a:pt x="869" y="13014"/>
                    </a:cubicBezTo>
                    <a:cubicBezTo>
                      <a:pt x="143" y="14907"/>
                      <a:pt x="0" y="17050"/>
                      <a:pt x="691" y="18943"/>
                    </a:cubicBezTo>
                    <a:cubicBezTo>
                      <a:pt x="1108" y="20086"/>
                      <a:pt x="1810" y="21086"/>
                      <a:pt x="2691" y="21932"/>
                    </a:cubicBezTo>
                    <a:cubicBezTo>
                      <a:pt x="2762" y="21944"/>
                      <a:pt x="2822" y="21967"/>
                      <a:pt x="2893" y="21991"/>
                    </a:cubicBezTo>
                    <a:cubicBezTo>
                      <a:pt x="4013" y="22277"/>
                      <a:pt x="5120" y="22563"/>
                      <a:pt x="6227" y="22836"/>
                    </a:cubicBezTo>
                    <a:cubicBezTo>
                      <a:pt x="5727" y="23075"/>
                      <a:pt x="5191" y="23253"/>
                      <a:pt x="4644" y="23408"/>
                    </a:cubicBezTo>
                    <a:cubicBezTo>
                      <a:pt x="5322" y="23813"/>
                      <a:pt x="6037" y="24146"/>
                      <a:pt x="6763" y="24420"/>
                    </a:cubicBezTo>
                    <a:cubicBezTo>
                      <a:pt x="7406" y="24658"/>
                      <a:pt x="8156" y="24920"/>
                      <a:pt x="8347" y="25563"/>
                    </a:cubicBezTo>
                    <a:cubicBezTo>
                      <a:pt x="8466" y="25956"/>
                      <a:pt x="8370" y="26432"/>
                      <a:pt x="8597" y="26742"/>
                    </a:cubicBezTo>
                    <a:cubicBezTo>
                      <a:pt x="8692" y="25373"/>
                      <a:pt x="8775" y="23991"/>
                      <a:pt x="8870" y="22622"/>
                    </a:cubicBezTo>
                    <a:cubicBezTo>
                      <a:pt x="8930" y="21753"/>
                      <a:pt x="8989" y="20884"/>
                      <a:pt x="9132" y="20027"/>
                    </a:cubicBezTo>
                    <a:cubicBezTo>
                      <a:pt x="9287" y="19181"/>
                      <a:pt x="9525" y="18348"/>
                      <a:pt x="9716" y="17491"/>
                    </a:cubicBezTo>
                    <a:cubicBezTo>
                      <a:pt x="10621" y="13550"/>
                      <a:pt x="10621" y="9394"/>
                      <a:pt x="11978" y="5596"/>
                    </a:cubicBezTo>
                    <a:cubicBezTo>
                      <a:pt x="12299" y="4680"/>
                      <a:pt x="12704" y="3787"/>
                      <a:pt x="12930" y="2834"/>
                    </a:cubicBezTo>
                    <a:cubicBezTo>
                      <a:pt x="13157" y="1893"/>
                      <a:pt x="13192" y="905"/>
                      <a:pt x="13526" y="24"/>
                    </a:cubicBezTo>
                    <a:cubicBezTo>
                      <a:pt x="13526" y="12"/>
                      <a:pt x="13526" y="12"/>
                      <a:pt x="13514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39"/>
              <p:cNvSpPr/>
              <p:nvPr/>
            </p:nvSpPr>
            <p:spPr>
              <a:xfrm flipH="1">
                <a:off x="1464791" y="3439684"/>
                <a:ext cx="229900" cy="1324649"/>
              </a:xfrm>
              <a:custGeom>
                <a:avLst/>
                <a:gdLst/>
                <a:ahLst/>
                <a:cxnLst/>
                <a:rect l="l" t="t" r="r" b="b"/>
                <a:pathLst>
                  <a:path w="4073" h="23469" extrusionOk="0">
                    <a:moveTo>
                      <a:pt x="4025" y="1"/>
                    </a:moveTo>
                    <a:cubicBezTo>
                      <a:pt x="4013" y="1"/>
                      <a:pt x="3977" y="25"/>
                      <a:pt x="3977" y="48"/>
                    </a:cubicBezTo>
                    <a:cubicBezTo>
                      <a:pt x="3751" y="2644"/>
                      <a:pt x="3060" y="5216"/>
                      <a:pt x="2382" y="7704"/>
                    </a:cubicBezTo>
                    <a:cubicBezTo>
                      <a:pt x="2132" y="8633"/>
                      <a:pt x="1882" y="9609"/>
                      <a:pt x="1644" y="10562"/>
                    </a:cubicBezTo>
                    <a:cubicBezTo>
                      <a:pt x="620" y="14765"/>
                      <a:pt x="60" y="19098"/>
                      <a:pt x="1" y="23432"/>
                    </a:cubicBezTo>
                    <a:cubicBezTo>
                      <a:pt x="1" y="23456"/>
                      <a:pt x="24" y="23468"/>
                      <a:pt x="48" y="23468"/>
                    </a:cubicBezTo>
                    <a:cubicBezTo>
                      <a:pt x="84" y="23468"/>
                      <a:pt x="96" y="23456"/>
                      <a:pt x="108" y="23420"/>
                    </a:cubicBezTo>
                    <a:cubicBezTo>
                      <a:pt x="155" y="19098"/>
                      <a:pt x="703" y="14765"/>
                      <a:pt x="1727" y="10574"/>
                    </a:cubicBezTo>
                    <a:cubicBezTo>
                      <a:pt x="1953" y="9621"/>
                      <a:pt x="2227" y="8657"/>
                      <a:pt x="2477" y="7716"/>
                    </a:cubicBezTo>
                    <a:cubicBezTo>
                      <a:pt x="3144" y="5228"/>
                      <a:pt x="3846" y="2656"/>
                      <a:pt x="4073" y="48"/>
                    </a:cubicBezTo>
                    <a:cubicBezTo>
                      <a:pt x="4073" y="37"/>
                      <a:pt x="4049" y="1"/>
                      <a:pt x="40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9"/>
              <p:cNvSpPr/>
              <p:nvPr/>
            </p:nvSpPr>
            <p:spPr>
              <a:xfrm flipH="1">
                <a:off x="1795455" y="4309528"/>
                <a:ext cx="158667" cy="144380"/>
              </a:xfrm>
              <a:custGeom>
                <a:avLst/>
                <a:gdLst/>
                <a:ahLst/>
                <a:cxnLst/>
                <a:rect l="l" t="t" r="r" b="b"/>
                <a:pathLst>
                  <a:path w="2811" h="2558" extrusionOk="0">
                    <a:moveTo>
                      <a:pt x="388" y="0"/>
                    </a:moveTo>
                    <a:cubicBezTo>
                      <a:pt x="376" y="0"/>
                      <a:pt x="364" y="3"/>
                      <a:pt x="358" y="9"/>
                    </a:cubicBezTo>
                    <a:cubicBezTo>
                      <a:pt x="346" y="21"/>
                      <a:pt x="346" y="57"/>
                      <a:pt x="358" y="69"/>
                    </a:cubicBezTo>
                    <a:cubicBezTo>
                      <a:pt x="668" y="426"/>
                      <a:pt x="1049" y="736"/>
                      <a:pt x="1418" y="1033"/>
                    </a:cubicBezTo>
                    <a:cubicBezTo>
                      <a:pt x="1834" y="1379"/>
                      <a:pt x="2263" y="1724"/>
                      <a:pt x="2596" y="2153"/>
                    </a:cubicBezTo>
                    <a:cubicBezTo>
                      <a:pt x="2656" y="2212"/>
                      <a:pt x="2727" y="2343"/>
                      <a:pt x="2668" y="2426"/>
                    </a:cubicBezTo>
                    <a:cubicBezTo>
                      <a:pt x="2645" y="2464"/>
                      <a:pt x="2605" y="2482"/>
                      <a:pt x="2545" y="2482"/>
                    </a:cubicBezTo>
                    <a:cubicBezTo>
                      <a:pt x="2509" y="2482"/>
                      <a:pt x="2467" y="2475"/>
                      <a:pt x="2418" y="2462"/>
                    </a:cubicBezTo>
                    <a:cubicBezTo>
                      <a:pt x="1584" y="2295"/>
                      <a:pt x="810" y="1998"/>
                      <a:pt x="72" y="1569"/>
                    </a:cubicBezTo>
                    <a:cubicBezTo>
                      <a:pt x="69" y="1566"/>
                      <a:pt x="65" y="1564"/>
                      <a:pt x="60" y="1564"/>
                    </a:cubicBezTo>
                    <a:cubicBezTo>
                      <a:pt x="48" y="1564"/>
                      <a:pt x="30" y="1576"/>
                      <a:pt x="13" y="1593"/>
                    </a:cubicBezTo>
                    <a:cubicBezTo>
                      <a:pt x="1" y="1605"/>
                      <a:pt x="13" y="1629"/>
                      <a:pt x="36" y="1652"/>
                    </a:cubicBezTo>
                    <a:cubicBezTo>
                      <a:pt x="763" y="2069"/>
                      <a:pt x="1549" y="2367"/>
                      <a:pt x="2382" y="2545"/>
                    </a:cubicBezTo>
                    <a:cubicBezTo>
                      <a:pt x="2418" y="2545"/>
                      <a:pt x="2453" y="2557"/>
                      <a:pt x="2513" y="2557"/>
                    </a:cubicBezTo>
                    <a:cubicBezTo>
                      <a:pt x="2596" y="2557"/>
                      <a:pt x="2668" y="2545"/>
                      <a:pt x="2739" y="2450"/>
                    </a:cubicBezTo>
                    <a:cubicBezTo>
                      <a:pt x="2811" y="2367"/>
                      <a:pt x="2787" y="2224"/>
                      <a:pt x="2668" y="2081"/>
                    </a:cubicBezTo>
                    <a:cubicBezTo>
                      <a:pt x="2322" y="1652"/>
                      <a:pt x="1894" y="1307"/>
                      <a:pt x="1477" y="962"/>
                    </a:cubicBezTo>
                    <a:cubicBezTo>
                      <a:pt x="1108" y="676"/>
                      <a:pt x="727" y="367"/>
                      <a:pt x="417" y="9"/>
                    </a:cubicBezTo>
                    <a:cubicBezTo>
                      <a:pt x="412" y="3"/>
                      <a:pt x="400" y="0"/>
                      <a:pt x="3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9"/>
              <p:cNvSpPr/>
              <p:nvPr/>
            </p:nvSpPr>
            <p:spPr>
              <a:xfrm flipH="1">
                <a:off x="1729579" y="3978807"/>
                <a:ext cx="89465" cy="158547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2809" extrusionOk="0">
                    <a:moveTo>
                      <a:pt x="74" y="1"/>
                    </a:moveTo>
                    <a:cubicBezTo>
                      <a:pt x="67" y="1"/>
                      <a:pt x="59" y="4"/>
                      <a:pt x="49" y="11"/>
                    </a:cubicBezTo>
                    <a:cubicBezTo>
                      <a:pt x="25" y="22"/>
                      <a:pt x="1" y="34"/>
                      <a:pt x="25" y="70"/>
                    </a:cubicBezTo>
                    <a:cubicBezTo>
                      <a:pt x="346" y="1011"/>
                      <a:pt x="739" y="2047"/>
                      <a:pt x="1489" y="2785"/>
                    </a:cubicBezTo>
                    <a:cubicBezTo>
                      <a:pt x="1513" y="2809"/>
                      <a:pt x="1513" y="2809"/>
                      <a:pt x="1525" y="2809"/>
                    </a:cubicBezTo>
                    <a:cubicBezTo>
                      <a:pt x="1537" y="2809"/>
                      <a:pt x="1537" y="2785"/>
                      <a:pt x="1573" y="2773"/>
                    </a:cubicBezTo>
                    <a:cubicBezTo>
                      <a:pt x="1584" y="2761"/>
                      <a:pt x="1584" y="2725"/>
                      <a:pt x="1573" y="2713"/>
                    </a:cubicBezTo>
                    <a:cubicBezTo>
                      <a:pt x="811" y="1987"/>
                      <a:pt x="441" y="963"/>
                      <a:pt x="108" y="34"/>
                    </a:cubicBezTo>
                    <a:cubicBezTo>
                      <a:pt x="100" y="18"/>
                      <a:pt x="91" y="1"/>
                      <a:pt x="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9"/>
              <p:cNvSpPr/>
              <p:nvPr/>
            </p:nvSpPr>
            <p:spPr>
              <a:xfrm flipH="1">
                <a:off x="1320285" y="4051679"/>
                <a:ext cx="194284" cy="167013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2959" extrusionOk="0">
                    <a:moveTo>
                      <a:pt x="2547" y="1"/>
                    </a:moveTo>
                    <a:cubicBezTo>
                      <a:pt x="2531" y="1"/>
                      <a:pt x="2509" y="12"/>
                      <a:pt x="2501" y="29"/>
                    </a:cubicBezTo>
                    <a:cubicBezTo>
                      <a:pt x="2048" y="625"/>
                      <a:pt x="1501" y="1137"/>
                      <a:pt x="965" y="1648"/>
                    </a:cubicBezTo>
                    <a:cubicBezTo>
                      <a:pt x="679" y="1910"/>
                      <a:pt x="381" y="2196"/>
                      <a:pt x="108" y="2482"/>
                    </a:cubicBezTo>
                    <a:cubicBezTo>
                      <a:pt x="48" y="2541"/>
                      <a:pt x="0" y="2601"/>
                      <a:pt x="0" y="2672"/>
                    </a:cubicBezTo>
                    <a:cubicBezTo>
                      <a:pt x="0" y="2791"/>
                      <a:pt x="84" y="2863"/>
                      <a:pt x="250" y="2911"/>
                    </a:cubicBezTo>
                    <a:cubicBezTo>
                      <a:pt x="370" y="2946"/>
                      <a:pt x="501" y="2958"/>
                      <a:pt x="643" y="2958"/>
                    </a:cubicBezTo>
                    <a:cubicBezTo>
                      <a:pt x="858" y="2958"/>
                      <a:pt x="1120" y="2911"/>
                      <a:pt x="1370" y="2827"/>
                    </a:cubicBezTo>
                    <a:cubicBezTo>
                      <a:pt x="2155" y="2589"/>
                      <a:pt x="2870" y="2137"/>
                      <a:pt x="3418" y="1541"/>
                    </a:cubicBezTo>
                    <a:cubicBezTo>
                      <a:pt x="3441" y="1529"/>
                      <a:pt x="3441" y="1494"/>
                      <a:pt x="3418" y="1482"/>
                    </a:cubicBezTo>
                    <a:cubicBezTo>
                      <a:pt x="3412" y="1476"/>
                      <a:pt x="3403" y="1473"/>
                      <a:pt x="3392" y="1473"/>
                    </a:cubicBezTo>
                    <a:cubicBezTo>
                      <a:pt x="3382" y="1473"/>
                      <a:pt x="3370" y="1476"/>
                      <a:pt x="3358" y="1482"/>
                    </a:cubicBezTo>
                    <a:cubicBezTo>
                      <a:pt x="2810" y="2077"/>
                      <a:pt x="2132" y="2506"/>
                      <a:pt x="1358" y="2732"/>
                    </a:cubicBezTo>
                    <a:cubicBezTo>
                      <a:pt x="1080" y="2807"/>
                      <a:pt x="836" y="2849"/>
                      <a:pt x="619" y="2849"/>
                    </a:cubicBezTo>
                    <a:cubicBezTo>
                      <a:pt x="491" y="2849"/>
                      <a:pt x="373" y="2834"/>
                      <a:pt x="262" y="2803"/>
                    </a:cubicBezTo>
                    <a:cubicBezTo>
                      <a:pt x="179" y="2780"/>
                      <a:pt x="84" y="2732"/>
                      <a:pt x="84" y="2661"/>
                    </a:cubicBezTo>
                    <a:cubicBezTo>
                      <a:pt x="84" y="2613"/>
                      <a:pt x="120" y="2565"/>
                      <a:pt x="167" y="2530"/>
                    </a:cubicBezTo>
                    <a:cubicBezTo>
                      <a:pt x="441" y="2244"/>
                      <a:pt x="739" y="1958"/>
                      <a:pt x="1024" y="1696"/>
                    </a:cubicBezTo>
                    <a:cubicBezTo>
                      <a:pt x="1560" y="1184"/>
                      <a:pt x="2132" y="660"/>
                      <a:pt x="2572" y="65"/>
                    </a:cubicBezTo>
                    <a:cubicBezTo>
                      <a:pt x="2584" y="53"/>
                      <a:pt x="2572" y="29"/>
                      <a:pt x="2560" y="5"/>
                    </a:cubicBezTo>
                    <a:cubicBezTo>
                      <a:pt x="2557" y="2"/>
                      <a:pt x="2552" y="1"/>
                      <a:pt x="254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9"/>
              <p:cNvSpPr/>
              <p:nvPr/>
            </p:nvSpPr>
            <p:spPr>
              <a:xfrm flipH="1">
                <a:off x="1390165" y="4521316"/>
                <a:ext cx="164086" cy="41485"/>
              </a:xfrm>
              <a:custGeom>
                <a:avLst/>
                <a:gdLst/>
                <a:ahLst/>
                <a:cxnLst/>
                <a:rect l="l" t="t" r="r" b="b"/>
                <a:pathLst>
                  <a:path w="2907" h="735" extrusionOk="0">
                    <a:moveTo>
                      <a:pt x="2852" y="0"/>
                    </a:moveTo>
                    <a:cubicBezTo>
                      <a:pt x="2842" y="0"/>
                      <a:pt x="2833" y="3"/>
                      <a:pt x="2823" y="8"/>
                    </a:cubicBezTo>
                    <a:cubicBezTo>
                      <a:pt x="2198" y="427"/>
                      <a:pt x="1442" y="657"/>
                      <a:pt x="687" y="657"/>
                    </a:cubicBezTo>
                    <a:cubicBezTo>
                      <a:pt x="477" y="657"/>
                      <a:pt x="267" y="639"/>
                      <a:pt x="61" y="603"/>
                    </a:cubicBezTo>
                    <a:cubicBezTo>
                      <a:pt x="58" y="600"/>
                      <a:pt x="53" y="599"/>
                      <a:pt x="48" y="599"/>
                    </a:cubicBezTo>
                    <a:cubicBezTo>
                      <a:pt x="33" y="599"/>
                      <a:pt x="13" y="612"/>
                      <a:pt x="13" y="639"/>
                    </a:cubicBezTo>
                    <a:cubicBezTo>
                      <a:pt x="1" y="651"/>
                      <a:pt x="13" y="675"/>
                      <a:pt x="49" y="675"/>
                    </a:cubicBezTo>
                    <a:cubicBezTo>
                      <a:pt x="251" y="722"/>
                      <a:pt x="477" y="734"/>
                      <a:pt x="692" y="734"/>
                    </a:cubicBezTo>
                    <a:cubicBezTo>
                      <a:pt x="1465" y="734"/>
                      <a:pt x="2239" y="520"/>
                      <a:pt x="2870" y="79"/>
                    </a:cubicBezTo>
                    <a:cubicBezTo>
                      <a:pt x="2906" y="67"/>
                      <a:pt x="2906" y="44"/>
                      <a:pt x="2894" y="20"/>
                    </a:cubicBezTo>
                    <a:cubicBezTo>
                      <a:pt x="2880" y="6"/>
                      <a:pt x="2866" y="0"/>
                      <a:pt x="285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9"/>
              <p:cNvSpPr/>
              <p:nvPr/>
            </p:nvSpPr>
            <p:spPr>
              <a:xfrm flipH="1">
                <a:off x="1473535" y="4479489"/>
                <a:ext cx="95448" cy="2951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523" extrusionOk="0">
                    <a:moveTo>
                      <a:pt x="1636" y="1"/>
                    </a:moveTo>
                    <a:cubicBezTo>
                      <a:pt x="1629" y="1"/>
                      <a:pt x="1623" y="3"/>
                      <a:pt x="1619" y="11"/>
                    </a:cubicBezTo>
                    <a:cubicBezTo>
                      <a:pt x="1143" y="273"/>
                      <a:pt x="595" y="427"/>
                      <a:pt x="36" y="439"/>
                    </a:cubicBezTo>
                    <a:cubicBezTo>
                      <a:pt x="12" y="439"/>
                      <a:pt x="0" y="451"/>
                      <a:pt x="0" y="487"/>
                    </a:cubicBezTo>
                    <a:cubicBezTo>
                      <a:pt x="0" y="511"/>
                      <a:pt x="12" y="523"/>
                      <a:pt x="36" y="523"/>
                    </a:cubicBezTo>
                    <a:cubicBezTo>
                      <a:pt x="607" y="511"/>
                      <a:pt x="1167" y="368"/>
                      <a:pt x="1667" y="82"/>
                    </a:cubicBezTo>
                    <a:cubicBezTo>
                      <a:pt x="1679" y="70"/>
                      <a:pt x="1691" y="35"/>
                      <a:pt x="1679" y="23"/>
                    </a:cubicBezTo>
                    <a:cubicBezTo>
                      <a:pt x="1671" y="14"/>
                      <a:pt x="1651" y="1"/>
                      <a:pt x="16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9"/>
              <p:cNvSpPr/>
              <p:nvPr/>
            </p:nvSpPr>
            <p:spPr>
              <a:xfrm flipH="1">
                <a:off x="1681879" y="4017021"/>
                <a:ext cx="43745" cy="93469"/>
              </a:xfrm>
              <a:custGeom>
                <a:avLst/>
                <a:gdLst/>
                <a:ahLst/>
                <a:cxnLst/>
                <a:rect l="l" t="t" r="r" b="b"/>
                <a:pathLst>
                  <a:path w="775" h="1656" extrusionOk="0">
                    <a:moveTo>
                      <a:pt x="37" y="0"/>
                    </a:moveTo>
                    <a:cubicBezTo>
                      <a:pt x="13" y="12"/>
                      <a:pt x="1" y="36"/>
                      <a:pt x="1" y="60"/>
                    </a:cubicBezTo>
                    <a:cubicBezTo>
                      <a:pt x="156" y="608"/>
                      <a:pt x="394" y="1143"/>
                      <a:pt x="691" y="1631"/>
                    </a:cubicBezTo>
                    <a:cubicBezTo>
                      <a:pt x="703" y="1655"/>
                      <a:pt x="715" y="1655"/>
                      <a:pt x="727" y="1655"/>
                    </a:cubicBezTo>
                    <a:cubicBezTo>
                      <a:pt x="743" y="1655"/>
                      <a:pt x="748" y="1645"/>
                      <a:pt x="750" y="1645"/>
                    </a:cubicBezTo>
                    <a:cubicBezTo>
                      <a:pt x="751" y="1645"/>
                      <a:pt x="751" y="1647"/>
                      <a:pt x="751" y="1655"/>
                    </a:cubicBezTo>
                    <a:cubicBezTo>
                      <a:pt x="763" y="1643"/>
                      <a:pt x="775" y="1608"/>
                      <a:pt x="763" y="1596"/>
                    </a:cubicBezTo>
                    <a:cubicBezTo>
                      <a:pt x="465" y="1096"/>
                      <a:pt x="239" y="584"/>
                      <a:pt x="96" y="36"/>
                    </a:cubicBezTo>
                    <a:cubicBezTo>
                      <a:pt x="72" y="12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9"/>
              <p:cNvSpPr/>
              <p:nvPr/>
            </p:nvSpPr>
            <p:spPr>
              <a:xfrm flipH="1">
                <a:off x="1563565" y="3632562"/>
                <a:ext cx="20885" cy="108934"/>
              </a:xfrm>
              <a:custGeom>
                <a:avLst/>
                <a:gdLst/>
                <a:ahLst/>
                <a:cxnLst/>
                <a:rect l="l" t="t" r="r" b="b"/>
                <a:pathLst>
                  <a:path w="370" h="1930" extrusionOk="0">
                    <a:moveTo>
                      <a:pt x="95" y="1"/>
                    </a:moveTo>
                    <a:cubicBezTo>
                      <a:pt x="60" y="1"/>
                      <a:pt x="48" y="13"/>
                      <a:pt x="48" y="37"/>
                    </a:cubicBezTo>
                    <a:cubicBezTo>
                      <a:pt x="0" y="668"/>
                      <a:pt x="72" y="1311"/>
                      <a:pt x="286" y="1906"/>
                    </a:cubicBezTo>
                    <a:cubicBezTo>
                      <a:pt x="298" y="1918"/>
                      <a:pt x="310" y="1930"/>
                      <a:pt x="334" y="1930"/>
                    </a:cubicBezTo>
                    <a:cubicBezTo>
                      <a:pt x="357" y="1918"/>
                      <a:pt x="369" y="1894"/>
                      <a:pt x="369" y="1858"/>
                    </a:cubicBezTo>
                    <a:cubicBezTo>
                      <a:pt x="179" y="1275"/>
                      <a:pt x="95" y="656"/>
                      <a:pt x="131" y="37"/>
                    </a:cubicBezTo>
                    <a:cubicBezTo>
                      <a:pt x="131" y="25"/>
                      <a:pt x="119" y="1"/>
                      <a:pt x="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9"/>
              <p:cNvSpPr/>
              <p:nvPr/>
            </p:nvSpPr>
            <p:spPr>
              <a:xfrm flipH="1">
                <a:off x="1397556" y="3655197"/>
                <a:ext cx="66605" cy="109837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946" extrusionOk="0">
                    <a:moveTo>
                      <a:pt x="1130" y="0"/>
                    </a:moveTo>
                    <a:cubicBezTo>
                      <a:pt x="1114" y="0"/>
                      <a:pt x="1093" y="11"/>
                      <a:pt x="1084" y="29"/>
                    </a:cubicBezTo>
                    <a:lnTo>
                      <a:pt x="12" y="1886"/>
                    </a:lnTo>
                    <a:cubicBezTo>
                      <a:pt x="0" y="1898"/>
                      <a:pt x="12" y="1934"/>
                      <a:pt x="24" y="1945"/>
                    </a:cubicBezTo>
                    <a:lnTo>
                      <a:pt x="48" y="1945"/>
                    </a:lnTo>
                    <a:cubicBezTo>
                      <a:pt x="60" y="1945"/>
                      <a:pt x="72" y="1934"/>
                      <a:pt x="84" y="1934"/>
                    </a:cubicBezTo>
                    <a:lnTo>
                      <a:pt x="1155" y="64"/>
                    </a:lnTo>
                    <a:cubicBezTo>
                      <a:pt x="1179" y="52"/>
                      <a:pt x="1155" y="29"/>
                      <a:pt x="1143" y="5"/>
                    </a:cubicBezTo>
                    <a:cubicBezTo>
                      <a:pt x="1140" y="2"/>
                      <a:pt x="1135" y="0"/>
                      <a:pt x="113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9"/>
              <p:cNvSpPr/>
              <p:nvPr/>
            </p:nvSpPr>
            <p:spPr>
              <a:xfrm flipH="1">
                <a:off x="-558144" y="2512941"/>
                <a:ext cx="640538" cy="668787"/>
              </a:xfrm>
              <a:custGeom>
                <a:avLst/>
                <a:gdLst/>
                <a:ahLst/>
                <a:cxnLst/>
                <a:rect l="l" t="t" r="r" b="b"/>
                <a:pathLst>
                  <a:path w="11348" h="11849" extrusionOk="0">
                    <a:moveTo>
                      <a:pt x="3239" y="0"/>
                    </a:moveTo>
                    <a:cubicBezTo>
                      <a:pt x="3144" y="24"/>
                      <a:pt x="3072" y="119"/>
                      <a:pt x="3013" y="214"/>
                    </a:cubicBezTo>
                    <a:cubicBezTo>
                      <a:pt x="2668" y="798"/>
                      <a:pt x="2572" y="1512"/>
                      <a:pt x="2549" y="2191"/>
                    </a:cubicBezTo>
                    <a:cubicBezTo>
                      <a:pt x="2477" y="4191"/>
                      <a:pt x="2965" y="6215"/>
                      <a:pt x="3942" y="7954"/>
                    </a:cubicBezTo>
                    <a:cubicBezTo>
                      <a:pt x="4394" y="8751"/>
                      <a:pt x="4954" y="9525"/>
                      <a:pt x="5239" y="10406"/>
                    </a:cubicBezTo>
                    <a:cubicBezTo>
                      <a:pt x="3823" y="8680"/>
                      <a:pt x="2310" y="7049"/>
                      <a:pt x="715" y="5465"/>
                    </a:cubicBezTo>
                    <a:cubicBezTo>
                      <a:pt x="611" y="5361"/>
                      <a:pt x="454" y="5235"/>
                      <a:pt x="305" y="5235"/>
                    </a:cubicBezTo>
                    <a:cubicBezTo>
                      <a:pt x="266" y="5235"/>
                      <a:pt x="228" y="5243"/>
                      <a:pt x="191" y="5263"/>
                    </a:cubicBezTo>
                    <a:cubicBezTo>
                      <a:pt x="36" y="5334"/>
                      <a:pt x="1" y="5572"/>
                      <a:pt x="13" y="5763"/>
                    </a:cubicBezTo>
                    <a:cubicBezTo>
                      <a:pt x="72" y="6656"/>
                      <a:pt x="465" y="7501"/>
                      <a:pt x="906" y="8275"/>
                    </a:cubicBezTo>
                    <a:cubicBezTo>
                      <a:pt x="1418" y="9168"/>
                      <a:pt x="2037" y="10025"/>
                      <a:pt x="2834" y="10680"/>
                    </a:cubicBezTo>
                    <a:cubicBezTo>
                      <a:pt x="3501" y="11228"/>
                      <a:pt x="4382" y="11752"/>
                      <a:pt x="5239" y="11835"/>
                    </a:cubicBezTo>
                    <a:cubicBezTo>
                      <a:pt x="5317" y="11844"/>
                      <a:pt x="5395" y="11849"/>
                      <a:pt x="5474" y="11849"/>
                    </a:cubicBezTo>
                    <a:cubicBezTo>
                      <a:pt x="6199" y="11849"/>
                      <a:pt x="6985" y="11477"/>
                      <a:pt x="7597" y="11144"/>
                    </a:cubicBezTo>
                    <a:cubicBezTo>
                      <a:pt x="8752" y="10501"/>
                      <a:pt x="9883" y="9775"/>
                      <a:pt x="10954" y="8977"/>
                    </a:cubicBezTo>
                    <a:cubicBezTo>
                      <a:pt x="11133" y="8835"/>
                      <a:pt x="11347" y="8644"/>
                      <a:pt x="11288" y="8418"/>
                    </a:cubicBezTo>
                    <a:cubicBezTo>
                      <a:pt x="11240" y="8227"/>
                      <a:pt x="11026" y="8132"/>
                      <a:pt x="10835" y="8108"/>
                    </a:cubicBezTo>
                    <a:cubicBezTo>
                      <a:pt x="10731" y="8088"/>
                      <a:pt x="10626" y="8079"/>
                      <a:pt x="10520" y="8079"/>
                    </a:cubicBezTo>
                    <a:cubicBezTo>
                      <a:pt x="10123" y="8079"/>
                      <a:pt x="9726" y="8208"/>
                      <a:pt x="9359" y="8358"/>
                    </a:cubicBezTo>
                    <a:cubicBezTo>
                      <a:pt x="8728" y="8644"/>
                      <a:pt x="8133" y="9025"/>
                      <a:pt x="7621" y="9513"/>
                    </a:cubicBezTo>
                    <a:cubicBezTo>
                      <a:pt x="8037" y="8168"/>
                      <a:pt x="8466" y="6811"/>
                      <a:pt x="8704" y="5429"/>
                    </a:cubicBezTo>
                    <a:cubicBezTo>
                      <a:pt x="8859" y="4560"/>
                      <a:pt x="8942" y="3679"/>
                      <a:pt x="8823" y="2822"/>
                    </a:cubicBezTo>
                    <a:cubicBezTo>
                      <a:pt x="8764" y="2358"/>
                      <a:pt x="8621" y="1858"/>
                      <a:pt x="8240" y="1560"/>
                    </a:cubicBezTo>
                    <a:cubicBezTo>
                      <a:pt x="8169" y="1489"/>
                      <a:pt x="8073" y="1436"/>
                      <a:pt x="7972" y="1436"/>
                    </a:cubicBezTo>
                    <a:cubicBezTo>
                      <a:pt x="7954" y="1436"/>
                      <a:pt x="7936" y="1437"/>
                      <a:pt x="7918" y="1441"/>
                    </a:cubicBezTo>
                    <a:cubicBezTo>
                      <a:pt x="7740" y="1453"/>
                      <a:pt x="7633" y="1631"/>
                      <a:pt x="7549" y="1774"/>
                    </a:cubicBezTo>
                    <a:cubicBezTo>
                      <a:pt x="6299" y="4013"/>
                      <a:pt x="6132" y="6680"/>
                      <a:pt x="5978" y="9239"/>
                    </a:cubicBezTo>
                    <a:cubicBezTo>
                      <a:pt x="5644" y="7692"/>
                      <a:pt x="5549" y="6096"/>
                      <a:pt x="5263" y="4536"/>
                    </a:cubicBezTo>
                    <a:cubicBezTo>
                      <a:pt x="4989" y="2965"/>
                      <a:pt x="4513" y="1405"/>
                      <a:pt x="3513" y="167"/>
                    </a:cubicBezTo>
                    <a:cubicBezTo>
                      <a:pt x="3442" y="95"/>
                      <a:pt x="3346" y="0"/>
                      <a:pt x="32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9"/>
              <p:cNvSpPr/>
              <p:nvPr/>
            </p:nvSpPr>
            <p:spPr>
              <a:xfrm flipH="1">
                <a:off x="-189843" y="2924607"/>
                <a:ext cx="197614" cy="210023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3721" extrusionOk="0">
                    <a:moveTo>
                      <a:pt x="51" y="1"/>
                    </a:moveTo>
                    <a:cubicBezTo>
                      <a:pt x="45" y="1"/>
                      <a:pt x="39" y="2"/>
                      <a:pt x="36" y="6"/>
                    </a:cubicBezTo>
                    <a:cubicBezTo>
                      <a:pt x="24" y="18"/>
                      <a:pt x="0" y="53"/>
                      <a:pt x="24" y="65"/>
                    </a:cubicBezTo>
                    <a:cubicBezTo>
                      <a:pt x="762" y="1577"/>
                      <a:pt x="1965" y="2875"/>
                      <a:pt x="3429" y="3720"/>
                    </a:cubicBezTo>
                    <a:lnTo>
                      <a:pt x="3441" y="3720"/>
                    </a:lnTo>
                    <a:cubicBezTo>
                      <a:pt x="3453" y="3720"/>
                      <a:pt x="3477" y="3720"/>
                      <a:pt x="3489" y="3697"/>
                    </a:cubicBezTo>
                    <a:cubicBezTo>
                      <a:pt x="3501" y="3685"/>
                      <a:pt x="3489" y="3649"/>
                      <a:pt x="3477" y="3637"/>
                    </a:cubicBezTo>
                    <a:cubicBezTo>
                      <a:pt x="2012" y="2804"/>
                      <a:pt x="822" y="1518"/>
                      <a:pt x="96" y="18"/>
                    </a:cubicBezTo>
                    <a:cubicBezTo>
                      <a:pt x="87" y="9"/>
                      <a:pt x="67" y="1"/>
                      <a:pt x="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39"/>
              <p:cNvSpPr/>
              <p:nvPr/>
            </p:nvSpPr>
            <p:spPr>
              <a:xfrm flipH="1">
                <a:off x="-239576" y="2711182"/>
                <a:ext cx="111592" cy="367666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6514" extrusionOk="0">
                    <a:moveTo>
                      <a:pt x="36" y="1"/>
                    </a:moveTo>
                    <a:cubicBezTo>
                      <a:pt x="12" y="1"/>
                      <a:pt x="0" y="24"/>
                      <a:pt x="0" y="48"/>
                    </a:cubicBezTo>
                    <a:cubicBezTo>
                      <a:pt x="215" y="2310"/>
                      <a:pt x="1072" y="4430"/>
                      <a:pt x="1882" y="6477"/>
                    </a:cubicBezTo>
                    <a:cubicBezTo>
                      <a:pt x="1905" y="6489"/>
                      <a:pt x="1917" y="6513"/>
                      <a:pt x="1929" y="6513"/>
                    </a:cubicBezTo>
                    <a:cubicBezTo>
                      <a:pt x="1965" y="6489"/>
                      <a:pt x="1977" y="6477"/>
                      <a:pt x="1965" y="6454"/>
                    </a:cubicBezTo>
                    <a:cubicBezTo>
                      <a:pt x="1143" y="4406"/>
                      <a:pt x="298" y="2298"/>
                      <a:pt x="84" y="48"/>
                    </a:cubicBezTo>
                    <a:cubicBezTo>
                      <a:pt x="84" y="24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39"/>
              <p:cNvSpPr/>
              <p:nvPr/>
            </p:nvSpPr>
            <p:spPr>
              <a:xfrm flipH="1">
                <a:off x="-361898" y="2735511"/>
                <a:ext cx="88732" cy="377600"/>
              </a:xfrm>
              <a:custGeom>
                <a:avLst/>
                <a:gdLst/>
                <a:ahLst/>
                <a:cxnLst/>
                <a:rect l="l" t="t" r="r" b="b"/>
                <a:pathLst>
                  <a:path w="1572" h="6690" extrusionOk="0">
                    <a:moveTo>
                      <a:pt x="1516" y="0"/>
                    </a:moveTo>
                    <a:cubicBezTo>
                      <a:pt x="1500" y="0"/>
                      <a:pt x="1488" y="17"/>
                      <a:pt x="1488" y="34"/>
                    </a:cubicBezTo>
                    <a:cubicBezTo>
                      <a:pt x="1084" y="2260"/>
                      <a:pt x="595" y="4475"/>
                      <a:pt x="0" y="6630"/>
                    </a:cubicBezTo>
                    <a:cubicBezTo>
                      <a:pt x="0" y="6654"/>
                      <a:pt x="12" y="6678"/>
                      <a:pt x="48" y="6689"/>
                    </a:cubicBezTo>
                    <a:cubicBezTo>
                      <a:pt x="60" y="6689"/>
                      <a:pt x="72" y="6678"/>
                      <a:pt x="72" y="6642"/>
                    </a:cubicBezTo>
                    <a:cubicBezTo>
                      <a:pt x="667" y="4487"/>
                      <a:pt x="1179" y="2272"/>
                      <a:pt x="1560" y="58"/>
                    </a:cubicBezTo>
                    <a:cubicBezTo>
                      <a:pt x="1572" y="34"/>
                      <a:pt x="1560" y="10"/>
                      <a:pt x="1536" y="10"/>
                    </a:cubicBezTo>
                    <a:cubicBezTo>
                      <a:pt x="1529" y="3"/>
                      <a:pt x="1522" y="0"/>
                      <a:pt x="15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9"/>
              <p:cNvSpPr/>
              <p:nvPr/>
            </p:nvSpPr>
            <p:spPr>
              <a:xfrm flipH="1">
                <a:off x="-451987" y="3027453"/>
                <a:ext cx="114301" cy="73601"/>
              </a:xfrm>
              <a:custGeom>
                <a:avLst/>
                <a:gdLst/>
                <a:ahLst/>
                <a:cxnLst/>
                <a:rect l="l" t="t" r="r" b="b"/>
                <a:pathLst>
                  <a:path w="2025" h="1304" extrusionOk="0">
                    <a:moveTo>
                      <a:pt x="1979" y="1"/>
                    </a:moveTo>
                    <a:cubicBezTo>
                      <a:pt x="1968" y="1"/>
                      <a:pt x="1958" y="7"/>
                      <a:pt x="1953" y="17"/>
                    </a:cubicBezTo>
                    <a:cubicBezTo>
                      <a:pt x="1345" y="446"/>
                      <a:pt x="691" y="863"/>
                      <a:pt x="36" y="1220"/>
                    </a:cubicBezTo>
                    <a:cubicBezTo>
                      <a:pt x="12" y="1232"/>
                      <a:pt x="0" y="1267"/>
                      <a:pt x="12" y="1279"/>
                    </a:cubicBezTo>
                    <a:cubicBezTo>
                      <a:pt x="36" y="1291"/>
                      <a:pt x="48" y="1303"/>
                      <a:pt x="60" y="1303"/>
                    </a:cubicBezTo>
                    <a:cubicBezTo>
                      <a:pt x="60" y="1303"/>
                      <a:pt x="72" y="1303"/>
                      <a:pt x="60" y="1291"/>
                    </a:cubicBezTo>
                    <a:cubicBezTo>
                      <a:pt x="726" y="922"/>
                      <a:pt x="1369" y="517"/>
                      <a:pt x="2000" y="89"/>
                    </a:cubicBezTo>
                    <a:cubicBezTo>
                      <a:pt x="2024" y="77"/>
                      <a:pt x="2024" y="41"/>
                      <a:pt x="2012" y="29"/>
                    </a:cubicBezTo>
                    <a:cubicBezTo>
                      <a:pt x="2006" y="9"/>
                      <a:pt x="1992" y="1"/>
                      <a:pt x="197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9"/>
              <p:cNvSpPr/>
              <p:nvPr/>
            </p:nvSpPr>
            <p:spPr>
              <a:xfrm flipH="1">
                <a:off x="-1476835" y="2842252"/>
                <a:ext cx="1781686" cy="2069408"/>
              </a:xfrm>
              <a:custGeom>
                <a:avLst/>
                <a:gdLst/>
                <a:ahLst/>
                <a:cxnLst/>
                <a:rect l="l" t="t" r="r" b="b"/>
                <a:pathLst>
                  <a:path w="31565" h="36664" extrusionOk="0">
                    <a:moveTo>
                      <a:pt x="1" y="0"/>
                    </a:moveTo>
                    <a:cubicBezTo>
                      <a:pt x="906" y="798"/>
                      <a:pt x="1191" y="2072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06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11"/>
                      <a:pt x="1477" y="15716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80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80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88" y="36664"/>
                      <a:pt x="17888" y="36664"/>
                    </a:cubicBezTo>
                    <a:cubicBezTo>
                      <a:pt x="18767" y="36664"/>
                      <a:pt x="19561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83"/>
                      <a:pt x="25444" y="34790"/>
                    </a:cubicBezTo>
                    <a:cubicBezTo>
                      <a:pt x="26402" y="34211"/>
                      <a:pt x="27416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14"/>
                      <a:pt x="30195" y="33862"/>
                    </a:cubicBezTo>
                    <a:cubicBezTo>
                      <a:pt x="30249" y="33868"/>
                      <a:pt x="30302" y="33871"/>
                      <a:pt x="30355" y="33871"/>
                    </a:cubicBezTo>
                    <a:cubicBezTo>
                      <a:pt x="31080" y="33871"/>
                      <a:pt x="31565" y="33276"/>
                      <a:pt x="30909" y="32742"/>
                    </a:cubicBezTo>
                    <a:cubicBezTo>
                      <a:pt x="30350" y="32290"/>
                      <a:pt x="28992" y="32254"/>
                      <a:pt x="28278" y="31909"/>
                    </a:cubicBezTo>
                    <a:cubicBezTo>
                      <a:pt x="26552" y="31064"/>
                      <a:pt x="25123" y="29635"/>
                      <a:pt x="24099" y="28016"/>
                    </a:cubicBezTo>
                    <a:cubicBezTo>
                      <a:pt x="23123" y="26492"/>
                      <a:pt x="22468" y="24849"/>
                      <a:pt x="21896" y="23134"/>
                    </a:cubicBezTo>
                    <a:cubicBezTo>
                      <a:pt x="21337" y="24944"/>
                      <a:pt x="21491" y="26658"/>
                      <a:pt x="21063" y="28516"/>
                    </a:cubicBezTo>
                    <a:cubicBezTo>
                      <a:pt x="19479" y="25444"/>
                      <a:pt x="19991" y="20991"/>
                      <a:pt x="19729" y="18431"/>
                    </a:cubicBezTo>
                    <a:cubicBezTo>
                      <a:pt x="19479" y="15871"/>
                      <a:pt x="18384" y="13276"/>
                      <a:pt x="16919" y="10954"/>
                    </a:cubicBezTo>
                    <a:cubicBezTo>
                      <a:pt x="16479" y="12668"/>
                      <a:pt x="16038" y="14371"/>
                      <a:pt x="15598" y="16074"/>
                    </a:cubicBezTo>
                    <a:cubicBezTo>
                      <a:pt x="15217" y="14204"/>
                      <a:pt x="15491" y="12240"/>
                      <a:pt x="15336" y="10097"/>
                    </a:cubicBezTo>
                    <a:cubicBezTo>
                      <a:pt x="15193" y="7965"/>
                      <a:pt x="14026" y="7227"/>
                      <a:pt x="13371" y="6608"/>
                    </a:cubicBezTo>
                    <a:cubicBezTo>
                      <a:pt x="13181" y="8727"/>
                      <a:pt x="12717" y="10823"/>
                      <a:pt x="11990" y="12835"/>
                    </a:cubicBezTo>
                    <a:cubicBezTo>
                      <a:pt x="11943" y="9847"/>
                      <a:pt x="11621" y="6751"/>
                      <a:pt x="10097" y="4191"/>
                    </a:cubicBezTo>
                    <a:cubicBezTo>
                      <a:pt x="7002" y="2310"/>
                      <a:pt x="3465" y="1131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9"/>
              <p:cNvSpPr/>
              <p:nvPr/>
            </p:nvSpPr>
            <p:spPr>
              <a:xfrm flipH="1">
                <a:off x="-1465038" y="2842252"/>
                <a:ext cx="1769889" cy="2069408"/>
              </a:xfrm>
              <a:custGeom>
                <a:avLst/>
                <a:gdLst/>
                <a:ahLst/>
                <a:cxnLst/>
                <a:rect l="l" t="t" r="r" b="b"/>
                <a:pathLst>
                  <a:path w="31356" h="36664" extrusionOk="0">
                    <a:moveTo>
                      <a:pt x="1" y="0"/>
                    </a:moveTo>
                    <a:cubicBezTo>
                      <a:pt x="917" y="774"/>
                      <a:pt x="1191" y="2060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18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23"/>
                      <a:pt x="1477" y="15728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92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79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93" y="36664"/>
                      <a:pt x="17893" y="36664"/>
                    </a:cubicBezTo>
                    <a:cubicBezTo>
                      <a:pt x="18772" y="36664"/>
                      <a:pt x="19565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95"/>
                      <a:pt x="25444" y="34790"/>
                    </a:cubicBezTo>
                    <a:cubicBezTo>
                      <a:pt x="26413" y="34211"/>
                      <a:pt x="27419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26"/>
                      <a:pt x="30195" y="33862"/>
                    </a:cubicBezTo>
                    <a:cubicBezTo>
                      <a:pt x="30251" y="33869"/>
                      <a:pt x="30305" y="33872"/>
                      <a:pt x="30358" y="33872"/>
                    </a:cubicBezTo>
                    <a:cubicBezTo>
                      <a:pt x="30933" y="33872"/>
                      <a:pt x="31355" y="33478"/>
                      <a:pt x="31159" y="33064"/>
                    </a:cubicBezTo>
                    <a:cubicBezTo>
                      <a:pt x="29159" y="32480"/>
                      <a:pt x="26849" y="32659"/>
                      <a:pt x="24706" y="32445"/>
                    </a:cubicBezTo>
                    <a:cubicBezTo>
                      <a:pt x="19170" y="31909"/>
                      <a:pt x="14062" y="28218"/>
                      <a:pt x="11788" y="23158"/>
                    </a:cubicBezTo>
                    <a:cubicBezTo>
                      <a:pt x="9823" y="18776"/>
                      <a:pt x="9907" y="13669"/>
                      <a:pt x="7871" y="9323"/>
                    </a:cubicBezTo>
                    <a:cubicBezTo>
                      <a:pt x="7228" y="7965"/>
                      <a:pt x="6394" y="6715"/>
                      <a:pt x="5585" y="5465"/>
                    </a:cubicBezTo>
                    <a:cubicBezTo>
                      <a:pt x="4394" y="3667"/>
                      <a:pt x="3096" y="1810"/>
                      <a:pt x="1429" y="476"/>
                    </a:cubicBezTo>
                    <a:cubicBezTo>
                      <a:pt x="953" y="322"/>
                      <a:pt x="477" y="167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9"/>
              <p:cNvSpPr/>
              <p:nvPr/>
            </p:nvSpPr>
            <p:spPr>
              <a:xfrm flipH="1">
                <a:off x="-1183832" y="2942783"/>
                <a:ext cx="1396619" cy="1732107"/>
              </a:xfrm>
              <a:custGeom>
                <a:avLst/>
                <a:gdLst/>
                <a:ahLst/>
                <a:cxnLst/>
                <a:rect l="l" t="t" r="r" b="b"/>
                <a:pathLst>
                  <a:path w="24743" h="30688" extrusionOk="0">
                    <a:moveTo>
                      <a:pt x="65" y="0"/>
                    </a:moveTo>
                    <a:cubicBezTo>
                      <a:pt x="48" y="0"/>
                      <a:pt x="33" y="12"/>
                      <a:pt x="25" y="29"/>
                    </a:cubicBezTo>
                    <a:cubicBezTo>
                      <a:pt x="1" y="41"/>
                      <a:pt x="25" y="65"/>
                      <a:pt x="37" y="88"/>
                    </a:cubicBezTo>
                    <a:cubicBezTo>
                      <a:pt x="1775" y="1434"/>
                      <a:pt x="3132" y="2791"/>
                      <a:pt x="4168" y="4208"/>
                    </a:cubicBezTo>
                    <a:cubicBezTo>
                      <a:pt x="6406" y="7256"/>
                      <a:pt x="7430" y="11042"/>
                      <a:pt x="8419" y="14686"/>
                    </a:cubicBezTo>
                    <a:lnTo>
                      <a:pt x="8561" y="15233"/>
                    </a:lnTo>
                    <a:cubicBezTo>
                      <a:pt x="9645" y="19234"/>
                      <a:pt x="10859" y="23079"/>
                      <a:pt x="13479" y="26044"/>
                    </a:cubicBezTo>
                    <a:cubicBezTo>
                      <a:pt x="16050" y="28961"/>
                      <a:pt x="19968" y="30687"/>
                      <a:pt x="23849" y="30687"/>
                    </a:cubicBezTo>
                    <a:cubicBezTo>
                      <a:pt x="24135" y="30687"/>
                      <a:pt x="24409" y="30664"/>
                      <a:pt x="24694" y="30652"/>
                    </a:cubicBezTo>
                    <a:cubicBezTo>
                      <a:pt x="24730" y="30652"/>
                      <a:pt x="24742" y="30640"/>
                      <a:pt x="24742" y="30604"/>
                    </a:cubicBezTo>
                    <a:cubicBezTo>
                      <a:pt x="24742" y="30580"/>
                      <a:pt x="24730" y="30568"/>
                      <a:pt x="24694" y="30568"/>
                    </a:cubicBezTo>
                    <a:cubicBezTo>
                      <a:pt x="24423" y="30586"/>
                      <a:pt x="24152" y="30594"/>
                      <a:pt x="23879" y="30594"/>
                    </a:cubicBezTo>
                    <a:cubicBezTo>
                      <a:pt x="20017" y="30594"/>
                      <a:pt x="16108" y="28876"/>
                      <a:pt x="13550" y="25985"/>
                    </a:cubicBezTo>
                    <a:cubicBezTo>
                      <a:pt x="10931" y="23032"/>
                      <a:pt x="9740" y="19198"/>
                      <a:pt x="8657" y="15209"/>
                    </a:cubicBezTo>
                    <a:lnTo>
                      <a:pt x="8502" y="14650"/>
                    </a:lnTo>
                    <a:cubicBezTo>
                      <a:pt x="7526" y="11007"/>
                      <a:pt x="6490" y="7232"/>
                      <a:pt x="4251" y="4149"/>
                    </a:cubicBezTo>
                    <a:cubicBezTo>
                      <a:pt x="3204" y="2720"/>
                      <a:pt x="1834" y="1362"/>
                      <a:pt x="84" y="5"/>
                    </a:cubicBezTo>
                    <a:cubicBezTo>
                      <a:pt x="78" y="2"/>
                      <a:pt x="71" y="0"/>
                      <a:pt x="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9"/>
              <p:cNvSpPr/>
              <p:nvPr/>
            </p:nvSpPr>
            <p:spPr>
              <a:xfrm flipH="1">
                <a:off x="1367378" y="4464587"/>
                <a:ext cx="633764" cy="1084035"/>
              </a:xfrm>
              <a:custGeom>
                <a:avLst/>
                <a:gdLst/>
                <a:ahLst/>
                <a:cxnLst/>
                <a:rect l="l" t="t" r="r" b="b"/>
                <a:pathLst>
                  <a:path w="11228" h="19206" extrusionOk="0">
                    <a:moveTo>
                      <a:pt x="1125" y="0"/>
                    </a:moveTo>
                    <a:cubicBezTo>
                      <a:pt x="989" y="0"/>
                      <a:pt x="854" y="29"/>
                      <a:pt x="727" y="96"/>
                    </a:cubicBezTo>
                    <a:cubicBezTo>
                      <a:pt x="358" y="287"/>
                      <a:pt x="191" y="751"/>
                      <a:pt x="155" y="1168"/>
                    </a:cubicBezTo>
                    <a:cubicBezTo>
                      <a:pt x="0" y="2311"/>
                      <a:pt x="334" y="3466"/>
                      <a:pt x="762" y="4561"/>
                    </a:cubicBezTo>
                    <a:cubicBezTo>
                      <a:pt x="2334" y="8621"/>
                      <a:pt x="5132" y="12074"/>
                      <a:pt x="7954" y="15372"/>
                    </a:cubicBezTo>
                    <a:cubicBezTo>
                      <a:pt x="8906" y="16491"/>
                      <a:pt x="9871" y="17622"/>
                      <a:pt x="10442" y="18967"/>
                    </a:cubicBezTo>
                    <a:lnTo>
                      <a:pt x="11228" y="19206"/>
                    </a:lnTo>
                    <a:cubicBezTo>
                      <a:pt x="11026" y="13848"/>
                      <a:pt x="7787" y="8335"/>
                      <a:pt x="4953" y="3787"/>
                    </a:cubicBezTo>
                    <a:cubicBezTo>
                      <a:pt x="4215" y="2573"/>
                      <a:pt x="3370" y="1406"/>
                      <a:pt x="2263" y="513"/>
                    </a:cubicBezTo>
                    <a:cubicBezTo>
                      <a:pt x="1943" y="247"/>
                      <a:pt x="1525" y="0"/>
                      <a:pt x="11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9"/>
              <p:cNvSpPr/>
              <p:nvPr/>
            </p:nvSpPr>
            <p:spPr>
              <a:xfrm flipH="1">
                <a:off x="1157665" y="4354403"/>
                <a:ext cx="305142" cy="1231180"/>
              </a:xfrm>
              <a:custGeom>
                <a:avLst/>
                <a:gdLst/>
                <a:ahLst/>
                <a:cxnLst/>
                <a:rect l="l" t="t" r="r" b="b"/>
                <a:pathLst>
                  <a:path w="5406" h="21813" extrusionOk="0">
                    <a:moveTo>
                      <a:pt x="2459" y="0"/>
                    </a:moveTo>
                    <a:cubicBezTo>
                      <a:pt x="2453" y="0"/>
                      <a:pt x="2447" y="0"/>
                      <a:pt x="2441" y="0"/>
                    </a:cubicBezTo>
                    <a:cubicBezTo>
                      <a:pt x="2012" y="0"/>
                      <a:pt x="1667" y="346"/>
                      <a:pt x="1429" y="703"/>
                    </a:cubicBezTo>
                    <a:cubicBezTo>
                      <a:pt x="774" y="1655"/>
                      <a:pt x="560" y="2846"/>
                      <a:pt x="441" y="4013"/>
                    </a:cubicBezTo>
                    <a:cubicBezTo>
                      <a:pt x="0" y="8335"/>
                      <a:pt x="941" y="12680"/>
                      <a:pt x="1953" y="16931"/>
                    </a:cubicBezTo>
                    <a:cubicBezTo>
                      <a:pt x="2298" y="18360"/>
                      <a:pt x="2655" y="19800"/>
                      <a:pt x="2548" y="21253"/>
                    </a:cubicBezTo>
                    <a:lnTo>
                      <a:pt x="3132" y="21812"/>
                    </a:lnTo>
                    <a:cubicBezTo>
                      <a:pt x="5406" y="16931"/>
                      <a:pt x="5001" y="10537"/>
                      <a:pt x="4548" y="5203"/>
                    </a:cubicBezTo>
                    <a:cubicBezTo>
                      <a:pt x="4429" y="3786"/>
                      <a:pt x="4203" y="2358"/>
                      <a:pt x="3632" y="1060"/>
                    </a:cubicBezTo>
                    <a:cubicBezTo>
                      <a:pt x="3420" y="542"/>
                      <a:pt x="3021" y="0"/>
                      <a:pt x="24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9"/>
              <p:cNvSpPr/>
              <p:nvPr/>
            </p:nvSpPr>
            <p:spPr>
              <a:xfrm flipH="1">
                <a:off x="1335103" y="4952569"/>
                <a:ext cx="968483" cy="801032"/>
              </a:xfrm>
              <a:custGeom>
                <a:avLst/>
                <a:gdLst/>
                <a:ahLst/>
                <a:cxnLst/>
                <a:rect l="l" t="t" r="r" b="b"/>
                <a:pathLst>
                  <a:path w="17158" h="14192" extrusionOk="0">
                    <a:moveTo>
                      <a:pt x="1081" y="0"/>
                    </a:moveTo>
                    <a:cubicBezTo>
                      <a:pt x="766" y="0"/>
                      <a:pt x="471" y="85"/>
                      <a:pt x="274" y="321"/>
                    </a:cubicBezTo>
                    <a:cubicBezTo>
                      <a:pt x="1" y="643"/>
                      <a:pt x="12" y="1119"/>
                      <a:pt x="131" y="1536"/>
                    </a:cubicBezTo>
                    <a:cubicBezTo>
                      <a:pt x="429" y="2667"/>
                      <a:pt x="1179" y="3607"/>
                      <a:pt x="1965" y="4453"/>
                    </a:cubicBezTo>
                    <a:cubicBezTo>
                      <a:pt x="4954" y="7632"/>
                      <a:pt x="8847" y="9787"/>
                      <a:pt x="12693" y="11799"/>
                    </a:cubicBezTo>
                    <a:cubicBezTo>
                      <a:pt x="13990" y="12477"/>
                      <a:pt x="15312" y="13168"/>
                      <a:pt x="16360" y="14192"/>
                    </a:cubicBezTo>
                    <a:lnTo>
                      <a:pt x="17157" y="14121"/>
                    </a:lnTo>
                    <a:cubicBezTo>
                      <a:pt x="14979" y="9203"/>
                      <a:pt x="9895" y="5322"/>
                      <a:pt x="5573" y="2167"/>
                    </a:cubicBezTo>
                    <a:cubicBezTo>
                      <a:pt x="4418" y="1333"/>
                      <a:pt x="3203" y="536"/>
                      <a:pt x="1846" y="131"/>
                    </a:cubicBezTo>
                    <a:cubicBezTo>
                      <a:pt x="1606" y="56"/>
                      <a:pt x="1337" y="0"/>
                      <a:pt x="10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9"/>
              <p:cNvSpPr/>
              <p:nvPr/>
            </p:nvSpPr>
            <p:spPr>
              <a:xfrm flipH="1">
                <a:off x="1434552" y="5084372"/>
                <a:ext cx="694274" cy="600718"/>
              </a:xfrm>
              <a:custGeom>
                <a:avLst/>
                <a:gdLst/>
                <a:ahLst/>
                <a:cxnLst/>
                <a:rect l="l" t="t" r="r" b="b"/>
                <a:pathLst>
                  <a:path w="12300" h="10643" extrusionOk="0">
                    <a:moveTo>
                      <a:pt x="55" y="0"/>
                    </a:moveTo>
                    <a:cubicBezTo>
                      <a:pt x="40" y="0"/>
                      <a:pt x="20" y="14"/>
                      <a:pt x="12" y="22"/>
                    </a:cubicBezTo>
                    <a:cubicBezTo>
                      <a:pt x="0" y="34"/>
                      <a:pt x="12" y="70"/>
                      <a:pt x="24" y="82"/>
                    </a:cubicBezTo>
                    <a:cubicBezTo>
                      <a:pt x="4644" y="2939"/>
                      <a:pt x="8739" y="6475"/>
                      <a:pt x="12216" y="10631"/>
                    </a:cubicBezTo>
                    <a:cubicBezTo>
                      <a:pt x="12216" y="10643"/>
                      <a:pt x="12240" y="10643"/>
                      <a:pt x="12252" y="10643"/>
                    </a:cubicBezTo>
                    <a:cubicBezTo>
                      <a:pt x="12252" y="10643"/>
                      <a:pt x="12264" y="10643"/>
                      <a:pt x="12275" y="10631"/>
                    </a:cubicBezTo>
                    <a:cubicBezTo>
                      <a:pt x="12299" y="10619"/>
                      <a:pt x="12299" y="10583"/>
                      <a:pt x="12275" y="10571"/>
                    </a:cubicBezTo>
                    <a:cubicBezTo>
                      <a:pt x="8799" y="6404"/>
                      <a:pt x="4691" y="2868"/>
                      <a:pt x="72" y="10"/>
                    </a:cubicBezTo>
                    <a:cubicBezTo>
                      <a:pt x="68" y="3"/>
                      <a:pt x="62" y="0"/>
                      <a:pt x="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9"/>
              <p:cNvSpPr/>
              <p:nvPr/>
            </p:nvSpPr>
            <p:spPr>
              <a:xfrm flipH="1">
                <a:off x="1409030" y="4605478"/>
                <a:ext cx="463752" cy="856458"/>
              </a:xfrm>
              <a:custGeom>
                <a:avLst/>
                <a:gdLst/>
                <a:ahLst/>
                <a:cxnLst/>
                <a:rect l="l" t="t" r="r" b="b"/>
                <a:pathLst>
                  <a:path w="8216" h="15174" extrusionOk="0">
                    <a:moveTo>
                      <a:pt x="52" y="0"/>
                    </a:moveTo>
                    <a:cubicBezTo>
                      <a:pt x="45" y="0"/>
                      <a:pt x="40" y="2"/>
                      <a:pt x="36" y="5"/>
                    </a:cubicBezTo>
                    <a:cubicBezTo>
                      <a:pt x="24" y="17"/>
                      <a:pt x="0" y="53"/>
                      <a:pt x="24" y="65"/>
                    </a:cubicBezTo>
                    <a:cubicBezTo>
                      <a:pt x="989" y="2077"/>
                      <a:pt x="2227" y="4006"/>
                      <a:pt x="3418" y="5887"/>
                    </a:cubicBezTo>
                    <a:cubicBezTo>
                      <a:pt x="5275" y="8792"/>
                      <a:pt x="7180" y="11792"/>
                      <a:pt x="8132" y="15138"/>
                    </a:cubicBezTo>
                    <a:cubicBezTo>
                      <a:pt x="8144" y="15162"/>
                      <a:pt x="8156" y="15174"/>
                      <a:pt x="8180" y="15174"/>
                    </a:cubicBezTo>
                    <a:cubicBezTo>
                      <a:pt x="8204" y="15162"/>
                      <a:pt x="8216" y="15138"/>
                      <a:pt x="8204" y="15126"/>
                    </a:cubicBezTo>
                    <a:cubicBezTo>
                      <a:pt x="7251" y="11769"/>
                      <a:pt x="5346" y="8756"/>
                      <a:pt x="3489" y="5839"/>
                    </a:cubicBezTo>
                    <a:cubicBezTo>
                      <a:pt x="2298" y="3970"/>
                      <a:pt x="1060" y="2029"/>
                      <a:pt x="96" y="17"/>
                    </a:cubicBezTo>
                    <a:cubicBezTo>
                      <a:pt x="87" y="9"/>
                      <a:pt x="67" y="0"/>
                      <a:pt x="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9"/>
              <p:cNvSpPr/>
              <p:nvPr/>
            </p:nvSpPr>
            <p:spPr>
              <a:xfrm flipH="1">
                <a:off x="1245714" y="4550612"/>
                <a:ext cx="81337" cy="942928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16706" extrusionOk="0">
                    <a:moveTo>
                      <a:pt x="36" y="1"/>
                    </a:moveTo>
                    <a:cubicBezTo>
                      <a:pt x="12" y="1"/>
                      <a:pt x="0" y="13"/>
                      <a:pt x="0" y="37"/>
                    </a:cubicBezTo>
                    <a:cubicBezTo>
                      <a:pt x="84" y="1811"/>
                      <a:pt x="322" y="3597"/>
                      <a:pt x="548" y="5323"/>
                    </a:cubicBezTo>
                    <a:cubicBezTo>
                      <a:pt x="679" y="6311"/>
                      <a:pt x="810" y="7335"/>
                      <a:pt x="917" y="8347"/>
                    </a:cubicBezTo>
                    <a:cubicBezTo>
                      <a:pt x="1155" y="10669"/>
                      <a:pt x="1346" y="13717"/>
                      <a:pt x="655" y="16646"/>
                    </a:cubicBezTo>
                    <a:cubicBezTo>
                      <a:pt x="655" y="16681"/>
                      <a:pt x="667" y="16705"/>
                      <a:pt x="691" y="16705"/>
                    </a:cubicBezTo>
                    <a:cubicBezTo>
                      <a:pt x="715" y="16705"/>
                      <a:pt x="727" y="16693"/>
                      <a:pt x="738" y="16681"/>
                    </a:cubicBezTo>
                    <a:cubicBezTo>
                      <a:pt x="1441" y="13729"/>
                      <a:pt x="1250" y="10681"/>
                      <a:pt x="1012" y="8347"/>
                    </a:cubicBezTo>
                    <a:cubicBezTo>
                      <a:pt x="905" y="7335"/>
                      <a:pt x="774" y="6323"/>
                      <a:pt x="631" y="5323"/>
                    </a:cubicBezTo>
                    <a:cubicBezTo>
                      <a:pt x="417" y="3597"/>
                      <a:pt x="179" y="1811"/>
                      <a:pt x="84" y="37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9"/>
              <p:cNvSpPr/>
              <p:nvPr/>
            </p:nvSpPr>
            <p:spPr>
              <a:xfrm flipH="1">
                <a:off x="-398809" y="3406098"/>
                <a:ext cx="1772260" cy="2103894"/>
              </a:xfrm>
              <a:custGeom>
                <a:avLst/>
                <a:gdLst/>
                <a:ahLst/>
                <a:cxnLst/>
                <a:rect l="l" t="t" r="r" b="b"/>
                <a:pathLst>
                  <a:path w="31398" h="37275" extrusionOk="0">
                    <a:moveTo>
                      <a:pt x="7895" y="1"/>
                    </a:moveTo>
                    <a:cubicBezTo>
                      <a:pt x="8049" y="1108"/>
                      <a:pt x="7680" y="2215"/>
                      <a:pt x="7645" y="3334"/>
                    </a:cubicBezTo>
                    <a:cubicBezTo>
                      <a:pt x="7633" y="4120"/>
                      <a:pt x="7799" y="4918"/>
                      <a:pt x="7942" y="5704"/>
                    </a:cubicBezTo>
                    <a:cubicBezTo>
                      <a:pt x="7978" y="5870"/>
                      <a:pt x="8014" y="6049"/>
                      <a:pt x="8049" y="6204"/>
                    </a:cubicBezTo>
                    <a:cubicBezTo>
                      <a:pt x="7383" y="5394"/>
                      <a:pt x="6680" y="4573"/>
                      <a:pt x="5978" y="3787"/>
                    </a:cubicBezTo>
                    <a:cubicBezTo>
                      <a:pt x="5712" y="3485"/>
                      <a:pt x="5334" y="3168"/>
                      <a:pt x="4973" y="3168"/>
                    </a:cubicBezTo>
                    <a:cubicBezTo>
                      <a:pt x="4865" y="3168"/>
                      <a:pt x="4758" y="3197"/>
                      <a:pt x="4656" y="3263"/>
                    </a:cubicBezTo>
                    <a:cubicBezTo>
                      <a:pt x="5716" y="4477"/>
                      <a:pt x="6787" y="5692"/>
                      <a:pt x="7811" y="6942"/>
                    </a:cubicBezTo>
                    <a:cubicBezTo>
                      <a:pt x="7764" y="6906"/>
                      <a:pt x="7740" y="6882"/>
                      <a:pt x="7692" y="6835"/>
                    </a:cubicBezTo>
                    <a:cubicBezTo>
                      <a:pt x="7383" y="6585"/>
                      <a:pt x="7097" y="6299"/>
                      <a:pt x="6787" y="6049"/>
                    </a:cubicBezTo>
                    <a:cubicBezTo>
                      <a:pt x="5894" y="5346"/>
                      <a:pt x="4823" y="4882"/>
                      <a:pt x="3692" y="4739"/>
                    </a:cubicBezTo>
                    <a:cubicBezTo>
                      <a:pt x="3432" y="4703"/>
                      <a:pt x="3169" y="4685"/>
                      <a:pt x="2905" y="4685"/>
                    </a:cubicBezTo>
                    <a:cubicBezTo>
                      <a:pt x="2034" y="4685"/>
                      <a:pt x="1159" y="4882"/>
                      <a:pt x="382" y="5275"/>
                    </a:cubicBezTo>
                    <a:cubicBezTo>
                      <a:pt x="1227" y="5477"/>
                      <a:pt x="2084" y="5668"/>
                      <a:pt x="2942" y="5882"/>
                    </a:cubicBezTo>
                    <a:cubicBezTo>
                      <a:pt x="3168" y="5942"/>
                      <a:pt x="3394" y="5989"/>
                      <a:pt x="3608" y="6061"/>
                    </a:cubicBezTo>
                    <a:cubicBezTo>
                      <a:pt x="4608" y="6382"/>
                      <a:pt x="5466" y="7037"/>
                      <a:pt x="6430" y="7394"/>
                    </a:cubicBezTo>
                    <a:cubicBezTo>
                      <a:pt x="7097" y="7632"/>
                      <a:pt x="7799" y="7728"/>
                      <a:pt x="8502" y="7751"/>
                    </a:cubicBezTo>
                    <a:cubicBezTo>
                      <a:pt x="9669" y="9204"/>
                      <a:pt x="10800" y="10704"/>
                      <a:pt x="11836" y="12252"/>
                    </a:cubicBezTo>
                    <a:cubicBezTo>
                      <a:pt x="11728" y="12193"/>
                      <a:pt x="11633" y="12145"/>
                      <a:pt x="11597" y="12121"/>
                    </a:cubicBezTo>
                    <a:cubicBezTo>
                      <a:pt x="10312" y="11359"/>
                      <a:pt x="9359" y="10133"/>
                      <a:pt x="8121" y="9299"/>
                    </a:cubicBezTo>
                    <a:cubicBezTo>
                      <a:pt x="6984" y="8545"/>
                      <a:pt x="5613" y="8140"/>
                      <a:pt x="4220" y="8140"/>
                    </a:cubicBezTo>
                    <a:cubicBezTo>
                      <a:pt x="4008" y="8140"/>
                      <a:pt x="3796" y="8149"/>
                      <a:pt x="3585" y="8168"/>
                    </a:cubicBezTo>
                    <a:cubicBezTo>
                      <a:pt x="2627" y="8254"/>
                      <a:pt x="1655" y="8528"/>
                      <a:pt x="715" y="8528"/>
                    </a:cubicBezTo>
                    <a:cubicBezTo>
                      <a:pt x="475" y="8528"/>
                      <a:pt x="236" y="8510"/>
                      <a:pt x="1" y="8466"/>
                    </a:cubicBezTo>
                    <a:lnTo>
                      <a:pt x="1" y="8466"/>
                    </a:lnTo>
                    <a:cubicBezTo>
                      <a:pt x="298" y="8704"/>
                      <a:pt x="608" y="8930"/>
                      <a:pt x="941" y="9121"/>
                    </a:cubicBezTo>
                    <a:cubicBezTo>
                      <a:pt x="2668" y="10109"/>
                      <a:pt x="4906" y="9752"/>
                      <a:pt x="6787" y="10418"/>
                    </a:cubicBezTo>
                    <a:cubicBezTo>
                      <a:pt x="7764" y="10764"/>
                      <a:pt x="8621" y="11383"/>
                      <a:pt x="9490" y="11907"/>
                    </a:cubicBezTo>
                    <a:cubicBezTo>
                      <a:pt x="10121" y="12276"/>
                      <a:pt x="10776" y="12609"/>
                      <a:pt x="11502" y="12776"/>
                    </a:cubicBezTo>
                    <a:cubicBezTo>
                      <a:pt x="11592" y="12786"/>
                      <a:pt x="11888" y="12870"/>
                      <a:pt x="12109" y="12870"/>
                    </a:cubicBezTo>
                    <a:cubicBezTo>
                      <a:pt x="12152" y="12870"/>
                      <a:pt x="12193" y="12867"/>
                      <a:pt x="12228" y="12859"/>
                    </a:cubicBezTo>
                    <a:cubicBezTo>
                      <a:pt x="12348" y="13050"/>
                      <a:pt x="12467" y="13228"/>
                      <a:pt x="12586" y="13431"/>
                    </a:cubicBezTo>
                    <a:cubicBezTo>
                      <a:pt x="13288" y="14574"/>
                      <a:pt x="13931" y="15752"/>
                      <a:pt x="14526" y="16955"/>
                    </a:cubicBezTo>
                    <a:cubicBezTo>
                      <a:pt x="14514" y="16943"/>
                      <a:pt x="14491" y="16943"/>
                      <a:pt x="14479" y="16919"/>
                    </a:cubicBezTo>
                    <a:cubicBezTo>
                      <a:pt x="13741" y="16419"/>
                      <a:pt x="12990" y="15895"/>
                      <a:pt x="12252" y="15395"/>
                    </a:cubicBezTo>
                    <a:cubicBezTo>
                      <a:pt x="10966" y="14514"/>
                      <a:pt x="9657" y="13621"/>
                      <a:pt x="8216" y="13050"/>
                    </a:cubicBezTo>
                    <a:cubicBezTo>
                      <a:pt x="6180" y="12252"/>
                      <a:pt x="3882" y="12097"/>
                      <a:pt x="2013" y="10990"/>
                    </a:cubicBezTo>
                    <a:lnTo>
                      <a:pt x="2013" y="10990"/>
                    </a:lnTo>
                    <a:cubicBezTo>
                      <a:pt x="3692" y="13990"/>
                      <a:pt x="6799" y="16133"/>
                      <a:pt x="10193" y="16657"/>
                    </a:cubicBezTo>
                    <a:cubicBezTo>
                      <a:pt x="11145" y="16800"/>
                      <a:pt x="12098" y="16824"/>
                      <a:pt x="13038" y="17026"/>
                    </a:cubicBezTo>
                    <a:cubicBezTo>
                      <a:pt x="13645" y="17157"/>
                      <a:pt x="14253" y="17384"/>
                      <a:pt x="14776" y="17753"/>
                    </a:cubicBezTo>
                    <a:cubicBezTo>
                      <a:pt x="14824" y="17788"/>
                      <a:pt x="14907" y="17872"/>
                      <a:pt x="15015" y="17979"/>
                    </a:cubicBezTo>
                    <a:cubicBezTo>
                      <a:pt x="15729" y="19515"/>
                      <a:pt x="16396" y="21086"/>
                      <a:pt x="17027" y="22670"/>
                    </a:cubicBezTo>
                    <a:cubicBezTo>
                      <a:pt x="17027" y="22682"/>
                      <a:pt x="17027" y="22682"/>
                      <a:pt x="17039" y="22694"/>
                    </a:cubicBezTo>
                    <a:cubicBezTo>
                      <a:pt x="16479" y="22372"/>
                      <a:pt x="15955" y="21920"/>
                      <a:pt x="15479" y="21479"/>
                    </a:cubicBezTo>
                    <a:cubicBezTo>
                      <a:pt x="14895" y="20944"/>
                      <a:pt x="14336" y="20372"/>
                      <a:pt x="13741" y="19872"/>
                    </a:cubicBezTo>
                    <a:cubicBezTo>
                      <a:pt x="12026" y="18431"/>
                      <a:pt x="9942" y="17443"/>
                      <a:pt x="7740" y="17074"/>
                    </a:cubicBezTo>
                    <a:cubicBezTo>
                      <a:pt x="7110" y="16972"/>
                      <a:pt x="6471" y="16920"/>
                      <a:pt x="5832" y="16920"/>
                    </a:cubicBezTo>
                    <a:cubicBezTo>
                      <a:pt x="4238" y="16920"/>
                      <a:pt x="2645" y="17241"/>
                      <a:pt x="1191" y="17896"/>
                    </a:cubicBezTo>
                    <a:cubicBezTo>
                      <a:pt x="2858" y="18348"/>
                      <a:pt x="4513" y="18812"/>
                      <a:pt x="6180" y="19277"/>
                    </a:cubicBezTo>
                    <a:cubicBezTo>
                      <a:pt x="6609" y="19396"/>
                      <a:pt x="7049" y="19515"/>
                      <a:pt x="7466" y="19682"/>
                    </a:cubicBezTo>
                    <a:cubicBezTo>
                      <a:pt x="9407" y="20372"/>
                      <a:pt x="11026" y="21741"/>
                      <a:pt x="12931" y="22503"/>
                    </a:cubicBezTo>
                    <a:cubicBezTo>
                      <a:pt x="14253" y="23039"/>
                      <a:pt x="15681" y="23265"/>
                      <a:pt x="17110" y="23349"/>
                    </a:cubicBezTo>
                    <a:cubicBezTo>
                      <a:pt x="17158" y="23349"/>
                      <a:pt x="17229" y="23372"/>
                      <a:pt x="17324" y="23372"/>
                    </a:cubicBezTo>
                    <a:cubicBezTo>
                      <a:pt x="17741" y="24456"/>
                      <a:pt x="18170" y="25539"/>
                      <a:pt x="18598" y="26611"/>
                    </a:cubicBezTo>
                    <a:cubicBezTo>
                      <a:pt x="18360" y="26504"/>
                      <a:pt x="18146" y="26432"/>
                      <a:pt x="18051" y="26385"/>
                    </a:cubicBezTo>
                    <a:cubicBezTo>
                      <a:pt x="16074" y="25539"/>
                      <a:pt x="14455" y="23968"/>
                      <a:pt x="12514" y="23027"/>
                    </a:cubicBezTo>
                    <a:cubicBezTo>
                      <a:pt x="11163" y="22367"/>
                      <a:pt x="9656" y="22029"/>
                      <a:pt x="8127" y="22029"/>
                    </a:cubicBezTo>
                    <a:cubicBezTo>
                      <a:pt x="7339" y="22029"/>
                      <a:pt x="6545" y="22119"/>
                      <a:pt x="5763" y="22301"/>
                    </a:cubicBezTo>
                    <a:cubicBezTo>
                      <a:pt x="4142" y="22661"/>
                      <a:pt x="2563" y="23416"/>
                      <a:pt x="935" y="23416"/>
                    </a:cubicBezTo>
                    <a:cubicBezTo>
                      <a:pt x="842" y="23416"/>
                      <a:pt x="749" y="23413"/>
                      <a:pt x="656" y="23408"/>
                    </a:cubicBezTo>
                    <a:lnTo>
                      <a:pt x="656" y="23408"/>
                    </a:lnTo>
                    <a:cubicBezTo>
                      <a:pt x="1132" y="23682"/>
                      <a:pt x="1620" y="23968"/>
                      <a:pt x="2132" y="24158"/>
                    </a:cubicBezTo>
                    <a:cubicBezTo>
                      <a:pt x="3261" y="24610"/>
                      <a:pt x="4474" y="24702"/>
                      <a:pt x="5712" y="24702"/>
                    </a:cubicBezTo>
                    <a:cubicBezTo>
                      <a:pt x="6565" y="24702"/>
                      <a:pt x="7430" y="24658"/>
                      <a:pt x="8286" y="24658"/>
                    </a:cubicBezTo>
                    <a:cubicBezTo>
                      <a:pt x="9135" y="24658"/>
                      <a:pt x="9975" y="24701"/>
                      <a:pt x="10788" y="24873"/>
                    </a:cubicBezTo>
                    <a:cubicBezTo>
                      <a:pt x="12264" y="25182"/>
                      <a:pt x="13598" y="25897"/>
                      <a:pt x="14967" y="26480"/>
                    </a:cubicBezTo>
                    <a:cubicBezTo>
                      <a:pt x="15943" y="26897"/>
                      <a:pt x="16955" y="27242"/>
                      <a:pt x="18027" y="27325"/>
                    </a:cubicBezTo>
                    <a:cubicBezTo>
                      <a:pt x="18123" y="27335"/>
                      <a:pt x="18419" y="27368"/>
                      <a:pt x="18699" y="27368"/>
                    </a:cubicBezTo>
                    <a:cubicBezTo>
                      <a:pt x="18766" y="27368"/>
                      <a:pt x="18833" y="27366"/>
                      <a:pt x="18896" y="27361"/>
                    </a:cubicBezTo>
                    <a:cubicBezTo>
                      <a:pt x="19277" y="28218"/>
                      <a:pt x="19670" y="29087"/>
                      <a:pt x="20110" y="29921"/>
                    </a:cubicBezTo>
                    <a:cubicBezTo>
                      <a:pt x="19789" y="29778"/>
                      <a:pt x="19467" y="29695"/>
                      <a:pt x="19122" y="29599"/>
                    </a:cubicBezTo>
                    <a:cubicBezTo>
                      <a:pt x="17967" y="29302"/>
                      <a:pt x="16789" y="29004"/>
                      <a:pt x="15622" y="28706"/>
                    </a:cubicBezTo>
                    <a:cubicBezTo>
                      <a:pt x="13622" y="28206"/>
                      <a:pt x="11574" y="27683"/>
                      <a:pt x="9514" y="27635"/>
                    </a:cubicBezTo>
                    <a:cubicBezTo>
                      <a:pt x="9415" y="27633"/>
                      <a:pt x="9316" y="27632"/>
                      <a:pt x="9217" y="27632"/>
                    </a:cubicBezTo>
                    <a:cubicBezTo>
                      <a:pt x="7086" y="27632"/>
                      <a:pt x="4945" y="28079"/>
                      <a:pt x="2834" y="28079"/>
                    </a:cubicBezTo>
                    <a:cubicBezTo>
                      <a:pt x="2152" y="28079"/>
                      <a:pt x="1473" y="28032"/>
                      <a:pt x="798" y="27909"/>
                    </a:cubicBezTo>
                    <a:lnTo>
                      <a:pt x="798" y="27909"/>
                    </a:lnTo>
                    <a:cubicBezTo>
                      <a:pt x="3542" y="30250"/>
                      <a:pt x="7140" y="31530"/>
                      <a:pt x="10735" y="31530"/>
                    </a:cubicBezTo>
                    <a:cubicBezTo>
                      <a:pt x="11711" y="31530"/>
                      <a:pt x="12687" y="31436"/>
                      <a:pt x="13645" y="31242"/>
                    </a:cubicBezTo>
                    <a:cubicBezTo>
                      <a:pt x="14895" y="30992"/>
                      <a:pt x="16122" y="30576"/>
                      <a:pt x="17384" y="30409"/>
                    </a:cubicBezTo>
                    <a:cubicBezTo>
                      <a:pt x="17729" y="30365"/>
                      <a:pt x="18078" y="30339"/>
                      <a:pt x="18428" y="30339"/>
                    </a:cubicBezTo>
                    <a:cubicBezTo>
                      <a:pt x="18921" y="30339"/>
                      <a:pt x="19415" y="30391"/>
                      <a:pt x="19896" y="30516"/>
                    </a:cubicBezTo>
                    <a:cubicBezTo>
                      <a:pt x="20015" y="30540"/>
                      <a:pt x="20325" y="30707"/>
                      <a:pt x="20599" y="30790"/>
                    </a:cubicBezTo>
                    <a:cubicBezTo>
                      <a:pt x="20599" y="30814"/>
                      <a:pt x="20610" y="30814"/>
                      <a:pt x="20610" y="30826"/>
                    </a:cubicBezTo>
                    <a:cubicBezTo>
                      <a:pt x="20777" y="31112"/>
                      <a:pt x="21372" y="32028"/>
                      <a:pt x="22075" y="32981"/>
                    </a:cubicBezTo>
                    <a:cubicBezTo>
                      <a:pt x="20805" y="32712"/>
                      <a:pt x="19513" y="32530"/>
                      <a:pt x="18227" y="32530"/>
                    </a:cubicBezTo>
                    <a:cubicBezTo>
                      <a:pt x="17862" y="32530"/>
                      <a:pt x="17497" y="32544"/>
                      <a:pt x="17134" y="32576"/>
                    </a:cubicBezTo>
                    <a:cubicBezTo>
                      <a:pt x="14610" y="32814"/>
                      <a:pt x="12217" y="33862"/>
                      <a:pt x="9692" y="34005"/>
                    </a:cubicBezTo>
                    <a:cubicBezTo>
                      <a:pt x="9338" y="34027"/>
                      <a:pt x="8983" y="34036"/>
                      <a:pt x="8631" y="34036"/>
                    </a:cubicBezTo>
                    <a:cubicBezTo>
                      <a:pt x="8428" y="34036"/>
                      <a:pt x="8226" y="34033"/>
                      <a:pt x="8026" y="34029"/>
                    </a:cubicBezTo>
                    <a:cubicBezTo>
                      <a:pt x="5894" y="33981"/>
                      <a:pt x="3775" y="33945"/>
                      <a:pt x="1656" y="33909"/>
                    </a:cubicBezTo>
                    <a:lnTo>
                      <a:pt x="1656" y="33909"/>
                    </a:lnTo>
                    <a:cubicBezTo>
                      <a:pt x="3739" y="35695"/>
                      <a:pt x="6371" y="36826"/>
                      <a:pt x="9097" y="37160"/>
                    </a:cubicBezTo>
                    <a:cubicBezTo>
                      <a:pt x="9704" y="37237"/>
                      <a:pt x="10316" y="37275"/>
                      <a:pt x="10929" y="37275"/>
                    </a:cubicBezTo>
                    <a:cubicBezTo>
                      <a:pt x="13058" y="37275"/>
                      <a:pt x="15198" y="36817"/>
                      <a:pt x="17158" y="35957"/>
                    </a:cubicBezTo>
                    <a:cubicBezTo>
                      <a:pt x="18051" y="35576"/>
                      <a:pt x="18896" y="35100"/>
                      <a:pt x="19777" y="34683"/>
                    </a:cubicBezTo>
                    <a:cubicBezTo>
                      <a:pt x="20551" y="34302"/>
                      <a:pt x="21337" y="33945"/>
                      <a:pt x="22194" y="33755"/>
                    </a:cubicBezTo>
                    <a:cubicBezTo>
                      <a:pt x="22277" y="33743"/>
                      <a:pt x="22456" y="33731"/>
                      <a:pt x="22646" y="33707"/>
                    </a:cubicBezTo>
                    <a:cubicBezTo>
                      <a:pt x="23430" y="34715"/>
                      <a:pt x="24245" y="35587"/>
                      <a:pt x="24682" y="35587"/>
                    </a:cubicBezTo>
                    <a:cubicBezTo>
                      <a:pt x="24777" y="35587"/>
                      <a:pt x="24854" y="35546"/>
                      <a:pt x="24909" y="35457"/>
                    </a:cubicBezTo>
                    <a:cubicBezTo>
                      <a:pt x="25325" y="34755"/>
                      <a:pt x="23861" y="33564"/>
                      <a:pt x="23361" y="32993"/>
                    </a:cubicBezTo>
                    <a:cubicBezTo>
                      <a:pt x="23385" y="32933"/>
                      <a:pt x="23397" y="32862"/>
                      <a:pt x="23408" y="32778"/>
                    </a:cubicBezTo>
                    <a:cubicBezTo>
                      <a:pt x="23528" y="31719"/>
                      <a:pt x="24099" y="30754"/>
                      <a:pt x="24790" y="29957"/>
                    </a:cubicBezTo>
                    <a:cubicBezTo>
                      <a:pt x="25492" y="29171"/>
                      <a:pt x="26361" y="28516"/>
                      <a:pt x="27171" y="27849"/>
                    </a:cubicBezTo>
                    <a:cubicBezTo>
                      <a:pt x="28623" y="26682"/>
                      <a:pt x="30052" y="25408"/>
                      <a:pt x="30790" y="23694"/>
                    </a:cubicBezTo>
                    <a:cubicBezTo>
                      <a:pt x="31314" y="22337"/>
                      <a:pt x="31398" y="20813"/>
                      <a:pt x="31148" y="19348"/>
                    </a:cubicBezTo>
                    <a:cubicBezTo>
                      <a:pt x="30886" y="17896"/>
                      <a:pt x="30266" y="16526"/>
                      <a:pt x="29481" y="15276"/>
                    </a:cubicBezTo>
                    <a:lnTo>
                      <a:pt x="29481" y="15276"/>
                    </a:lnTo>
                    <a:cubicBezTo>
                      <a:pt x="29671" y="17443"/>
                      <a:pt x="28814" y="19574"/>
                      <a:pt x="27683" y="21432"/>
                    </a:cubicBezTo>
                    <a:cubicBezTo>
                      <a:pt x="26552" y="23289"/>
                      <a:pt x="25147" y="24992"/>
                      <a:pt x="24123" y="26897"/>
                    </a:cubicBezTo>
                    <a:cubicBezTo>
                      <a:pt x="23480" y="28075"/>
                      <a:pt x="22980" y="29349"/>
                      <a:pt x="22801" y="30671"/>
                    </a:cubicBezTo>
                    <a:cubicBezTo>
                      <a:pt x="22730" y="31195"/>
                      <a:pt x="22706" y="31731"/>
                      <a:pt x="22754" y="32255"/>
                    </a:cubicBezTo>
                    <a:cubicBezTo>
                      <a:pt x="22146" y="31385"/>
                      <a:pt x="21599" y="30480"/>
                      <a:pt x="21087" y="29564"/>
                    </a:cubicBezTo>
                    <a:cubicBezTo>
                      <a:pt x="21051" y="29516"/>
                      <a:pt x="21039" y="29468"/>
                      <a:pt x="21027" y="29445"/>
                    </a:cubicBezTo>
                    <a:cubicBezTo>
                      <a:pt x="21039" y="29361"/>
                      <a:pt x="21075" y="29302"/>
                      <a:pt x="21087" y="29278"/>
                    </a:cubicBezTo>
                    <a:cubicBezTo>
                      <a:pt x="21384" y="28635"/>
                      <a:pt x="21813" y="28052"/>
                      <a:pt x="22242" y="27492"/>
                    </a:cubicBezTo>
                    <a:cubicBezTo>
                      <a:pt x="22742" y="26849"/>
                      <a:pt x="23277" y="26254"/>
                      <a:pt x="23730" y="25599"/>
                    </a:cubicBezTo>
                    <a:cubicBezTo>
                      <a:pt x="25063" y="23753"/>
                      <a:pt x="25909" y="21563"/>
                      <a:pt x="26099" y="19301"/>
                    </a:cubicBezTo>
                    <a:cubicBezTo>
                      <a:pt x="26302" y="17038"/>
                      <a:pt x="25849" y="14717"/>
                      <a:pt x="24766" y="12728"/>
                    </a:cubicBezTo>
                    <a:cubicBezTo>
                      <a:pt x="24420" y="14455"/>
                      <a:pt x="24099" y="16169"/>
                      <a:pt x="23754" y="17896"/>
                    </a:cubicBezTo>
                    <a:cubicBezTo>
                      <a:pt x="23658" y="18336"/>
                      <a:pt x="23575" y="18800"/>
                      <a:pt x="23456" y="19229"/>
                    </a:cubicBezTo>
                    <a:cubicBezTo>
                      <a:pt x="22885" y="21241"/>
                      <a:pt x="21634" y="22991"/>
                      <a:pt x="21015" y="24992"/>
                    </a:cubicBezTo>
                    <a:cubicBezTo>
                      <a:pt x="20670" y="26075"/>
                      <a:pt x="20539" y="27218"/>
                      <a:pt x="20491" y="28349"/>
                    </a:cubicBezTo>
                    <a:cubicBezTo>
                      <a:pt x="20122" y="27599"/>
                      <a:pt x="19777" y="26825"/>
                      <a:pt x="19432" y="26051"/>
                    </a:cubicBezTo>
                    <a:cubicBezTo>
                      <a:pt x="19527" y="25873"/>
                      <a:pt x="19598" y="25694"/>
                      <a:pt x="19610" y="25611"/>
                    </a:cubicBezTo>
                    <a:cubicBezTo>
                      <a:pt x="19956" y="24801"/>
                      <a:pt x="20075" y="23920"/>
                      <a:pt x="20146" y="23039"/>
                    </a:cubicBezTo>
                    <a:cubicBezTo>
                      <a:pt x="20241" y="21801"/>
                      <a:pt x="20229" y="20539"/>
                      <a:pt x="20551" y="19348"/>
                    </a:cubicBezTo>
                    <a:cubicBezTo>
                      <a:pt x="21194" y="17026"/>
                      <a:pt x="23087" y="15074"/>
                      <a:pt x="23325" y="12693"/>
                    </a:cubicBezTo>
                    <a:cubicBezTo>
                      <a:pt x="23361" y="12240"/>
                      <a:pt x="23349" y="11788"/>
                      <a:pt x="23325" y="11323"/>
                    </a:cubicBezTo>
                    <a:cubicBezTo>
                      <a:pt x="22742" y="12621"/>
                      <a:pt x="21492" y="13550"/>
                      <a:pt x="20551" y="14657"/>
                    </a:cubicBezTo>
                    <a:cubicBezTo>
                      <a:pt x="19289" y="16145"/>
                      <a:pt x="18575" y="18027"/>
                      <a:pt x="18527" y="19920"/>
                    </a:cubicBezTo>
                    <a:cubicBezTo>
                      <a:pt x="18503" y="21587"/>
                      <a:pt x="18956" y="23230"/>
                      <a:pt x="18932" y="24885"/>
                    </a:cubicBezTo>
                    <a:cubicBezTo>
                      <a:pt x="18444" y="23742"/>
                      <a:pt x="17967" y="22575"/>
                      <a:pt x="17455" y="21444"/>
                    </a:cubicBezTo>
                    <a:cubicBezTo>
                      <a:pt x="17229" y="20932"/>
                      <a:pt x="16991" y="20420"/>
                      <a:pt x="16741" y="19920"/>
                    </a:cubicBezTo>
                    <a:cubicBezTo>
                      <a:pt x="16753" y="19443"/>
                      <a:pt x="16848" y="18967"/>
                      <a:pt x="16979" y="18515"/>
                    </a:cubicBezTo>
                    <a:cubicBezTo>
                      <a:pt x="17265" y="17550"/>
                      <a:pt x="17741" y="16645"/>
                      <a:pt x="18098" y="15693"/>
                    </a:cubicBezTo>
                    <a:cubicBezTo>
                      <a:pt x="19360" y="12264"/>
                      <a:pt x="18979" y="8263"/>
                      <a:pt x="17051" y="5168"/>
                    </a:cubicBezTo>
                    <a:lnTo>
                      <a:pt x="17051" y="5168"/>
                    </a:lnTo>
                    <a:cubicBezTo>
                      <a:pt x="17110" y="7490"/>
                      <a:pt x="16074" y="9692"/>
                      <a:pt x="15777" y="12002"/>
                    </a:cubicBezTo>
                    <a:cubicBezTo>
                      <a:pt x="15550" y="13633"/>
                      <a:pt x="15717" y="15300"/>
                      <a:pt x="15860" y="16955"/>
                    </a:cubicBezTo>
                    <a:cubicBezTo>
                      <a:pt x="15908" y="17455"/>
                      <a:pt x="15955" y="17955"/>
                      <a:pt x="16015" y="18455"/>
                    </a:cubicBezTo>
                    <a:cubicBezTo>
                      <a:pt x="15562" y="17574"/>
                      <a:pt x="15110" y="16717"/>
                      <a:pt x="14634" y="15848"/>
                    </a:cubicBezTo>
                    <a:cubicBezTo>
                      <a:pt x="14610" y="15788"/>
                      <a:pt x="14598" y="15752"/>
                      <a:pt x="14586" y="15717"/>
                    </a:cubicBezTo>
                    <a:cubicBezTo>
                      <a:pt x="14479" y="15157"/>
                      <a:pt x="14538" y="14574"/>
                      <a:pt x="14657" y="14002"/>
                    </a:cubicBezTo>
                    <a:cubicBezTo>
                      <a:pt x="14848" y="13157"/>
                      <a:pt x="15193" y="12359"/>
                      <a:pt x="15431" y="11526"/>
                    </a:cubicBezTo>
                    <a:cubicBezTo>
                      <a:pt x="16312" y="8525"/>
                      <a:pt x="15717" y="5132"/>
                      <a:pt x="13883" y="2608"/>
                    </a:cubicBezTo>
                    <a:lnTo>
                      <a:pt x="13883" y="2608"/>
                    </a:lnTo>
                    <a:cubicBezTo>
                      <a:pt x="14074" y="4584"/>
                      <a:pt x="13336" y="6525"/>
                      <a:pt x="13217" y="8513"/>
                    </a:cubicBezTo>
                    <a:cubicBezTo>
                      <a:pt x="13121" y="9930"/>
                      <a:pt x="13360" y="11347"/>
                      <a:pt x="13598" y="12728"/>
                    </a:cubicBezTo>
                    <a:cubicBezTo>
                      <a:pt x="13705" y="13371"/>
                      <a:pt x="13812" y="13990"/>
                      <a:pt x="13931" y="14633"/>
                    </a:cubicBezTo>
                    <a:cubicBezTo>
                      <a:pt x="13455" y="13824"/>
                      <a:pt x="12979" y="13038"/>
                      <a:pt x="12467" y="12264"/>
                    </a:cubicBezTo>
                    <a:cubicBezTo>
                      <a:pt x="12514" y="12085"/>
                      <a:pt x="12526" y="11835"/>
                      <a:pt x="12550" y="11776"/>
                    </a:cubicBezTo>
                    <a:cubicBezTo>
                      <a:pt x="12609" y="11133"/>
                      <a:pt x="12502" y="10514"/>
                      <a:pt x="12348" y="9895"/>
                    </a:cubicBezTo>
                    <a:cubicBezTo>
                      <a:pt x="12145" y="9037"/>
                      <a:pt x="11859" y="8168"/>
                      <a:pt x="11836" y="7275"/>
                    </a:cubicBezTo>
                    <a:cubicBezTo>
                      <a:pt x="11776" y="5549"/>
                      <a:pt x="12645" y="3799"/>
                      <a:pt x="12288" y="2120"/>
                    </a:cubicBezTo>
                    <a:cubicBezTo>
                      <a:pt x="12217" y="1786"/>
                      <a:pt x="12109" y="1489"/>
                      <a:pt x="11990" y="1179"/>
                    </a:cubicBezTo>
                    <a:cubicBezTo>
                      <a:pt x="11871" y="2191"/>
                      <a:pt x="11216" y="3096"/>
                      <a:pt x="10824" y="4049"/>
                    </a:cubicBezTo>
                    <a:cubicBezTo>
                      <a:pt x="10288" y="5346"/>
                      <a:pt x="10193" y="6775"/>
                      <a:pt x="10562" y="8085"/>
                    </a:cubicBezTo>
                    <a:cubicBezTo>
                      <a:pt x="10895" y="9228"/>
                      <a:pt x="11574" y="10276"/>
                      <a:pt x="11919" y="11419"/>
                    </a:cubicBezTo>
                    <a:cubicBezTo>
                      <a:pt x="10847" y="9823"/>
                      <a:pt x="9728" y="8275"/>
                      <a:pt x="8526" y="6775"/>
                    </a:cubicBezTo>
                    <a:cubicBezTo>
                      <a:pt x="8526" y="6644"/>
                      <a:pt x="8538" y="6525"/>
                      <a:pt x="8573" y="6382"/>
                    </a:cubicBezTo>
                    <a:cubicBezTo>
                      <a:pt x="8657" y="5906"/>
                      <a:pt x="8835" y="5454"/>
                      <a:pt x="8954" y="4977"/>
                    </a:cubicBezTo>
                    <a:cubicBezTo>
                      <a:pt x="9383" y="3275"/>
                      <a:pt x="8990" y="1382"/>
                      <a:pt x="78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9"/>
              <p:cNvSpPr/>
              <p:nvPr/>
            </p:nvSpPr>
            <p:spPr>
              <a:xfrm flipH="1">
                <a:off x="-279928" y="4633307"/>
                <a:ext cx="338106" cy="516167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9145" extrusionOk="0">
                    <a:moveTo>
                      <a:pt x="5953" y="0"/>
                    </a:moveTo>
                    <a:cubicBezTo>
                      <a:pt x="5930" y="0"/>
                      <a:pt x="5918" y="0"/>
                      <a:pt x="5894" y="36"/>
                    </a:cubicBezTo>
                    <a:cubicBezTo>
                      <a:pt x="5263" y="1715"/>
                      <a:pt x="4322" y="3298"/>
                      <a:pt x="3084" y="4691"/>
                    </a:cubicBezTo>
                    <a:cubicBezTo>
                      <a:pt x="2846" y="4965"/>
                      <a:pt x="2596" y="5227"/>
                      <a:pt x="2358" y="5501"/>
                    </a:cubicBezTo>
                    <a:cubicBezTo>
                      <a:pt x="1370" y="6573"/>
                      <a:pt x="346" y="7668"/>
                      <a:pt x="0" y="9085"/>
                    </a:cubicBezTo>
                    <a:cubicBezTo>
                      <a:pt x="0" y="9109"/>
                      <a:pt x="24" y="9144"/>
                      <a:pt x="48" y="9144"/>
                    </a:cubicBezTo>
                    <a:cubicBezTo>
                      <a:pt x="60" y="9144"/>
                      <a:pt x="96" y="9132"/>
                      <a:pt x="96" y="9097"/>
                    </a:cubicBezTo>
                    <a:cubicBezTo>
                      <a:pt x="417" y="7716"/>
                      <a:pt x="1453" y="6608"/>
                      <a:pt x="2429" y="5561"/>
                    </a:cubicBezTo>
                    <a:cubicBezTo>
                      <a:pt x="2667" y="5287"/>
                      <a:pt x="2917" y="5025"/>
                      <a:pt x="3155" y="4751"/>
                    </a:cubicBezTo>
                    <a:cubicBezTo>
                      <a:pt x="4394" y="3334"/>
                      <a:pt x="5346" y="1762"/>
                      <a:pt x="5989" y="60"/>
                    </a:cubicBezTo>
                    <a:cubicBezTo>
                      <a:pt x="5989" y="36"/>
                      <a:pt x="5989" y="24"/>
                      <a:pt x="59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9"/>
              <p:cNvSpPr/>
              <p:nvPr/>
            </p:nvSpPr>
            <p:spPr>
              <a:xfrm flipH="1">
                <a:off x="-12430" y="4423607"/>
                <a:ext cx="203710" cy="547774"/>
              </a:xfrm>
              <a:custGeom>
                <a:avLst/>
                <a:gdLst/>
                <a:ahLst/>
                <a:cxnLst/>
                <a:rect l="l" t="t" r="r" b="b"/>
                <a:pathLst>
                  <a:path w="3609" h="9705" extrusionOk="0">
                    <a:moveTo>
                      <a:pt x="3466" y="1"/>
                    </a:moveTo>
                    <a:cubicBezTo>
                      <a:pt x="3430" y="1"/>
                      <a:pt x="3418" y="12"/>
                      <a:pt x="3418" y="48"/>
                    </a:cubicBezTo>
                    <a:cubicBezTo>
                      <a:pt x="3525" y="1489"/>
                      <a:pt x="3156" y="3049"/>
                      <a:pt x="2239" y="4989"/>
                    </a:cubicBezTo>
                    <a:cubicBezTo>
                      <a:pt x="1977" y="5549"/>
                      <a:pt x="1680" y="6120"/>
                      <a:pt x="1394" y="6668"/>
                    </a:cubicBezTo>
                    <a:cubicBezTo>
                      <a:pt x="906" y="7621"/>
                      <a:pt x="382" y="8621"/>
                      <a:pt x="1" y="9645"/>
                    </a:cubicBezTo>
                    <a:cubicBezTo>
                      <a:pt x="1" y="9680"/>
                      <a:pt x="1" y="9692"/>
                      <a:pt x="25" y="9704"/>
                    </a:cubicBezTo>
                    <a:lnTo>
                      <a:pt x="37" y="9704"/>
                    </a:lnTo>
                    <a:cubicBezTo>
                      <a:pt x="60" y="9704"/>
                      <a:pt x="72" y="9692"/>
                      <a:pt x="72" y="9668"/>
                    </a:cubicBezTo>
                    <a:cubicBezTo>
                      <a:pt x="453" y="8656"/>
                      <a:pt x="977" y="7668"/>
                      <a:pt x="1465" y="6716"/>
                    </a:cubicBezTo>
                    <a:cubicBezTo>
                      <a:pt x="1751" y="6156"/>
                      <a:pt x="2049" y="5596"/>
                      <a:pt x="2323" y="5025"/>
                    </a:cubicBezTo>
                    <a:cubicBezTo>
                      <a:pt x="3239" y="3096"/>
                      <a:pt x="3608" y="1501"/>
                      <a:pt x="3513" y="48"/>
                    </a:cubicBezTo>
                    <a:cubicBezTo>
                      <a:pt x="3513" y="12"/>
                      <a:pt x="3489" y="1"/>
                      <a:pt x="34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9"/>
              <p:cNvSpPr/>
              <p:nvPr/>
            </p:nvSpPr>
            <p:spPr>
              <a:xfrm flipH="1">
                <a:off x="232884" y="4298972"/>
                <a:ext cx="70613" cy="391485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6936" extrusionOk="0">
                    <a:moveTo>
                      <a:pt x="1206" y="1"/>
                    </a:moveTo>
                    <a:cubicBezTo>
                      <a:pt x="1190" y="1"/>
                      <a:pt x="1176" y="9"/>
                      <a:pt x="1167" y="18"/>
                    </a:cubicBezTo>
                    <a:cubicBezTo>
                      <a:pt x="608" y="1066"/>
                      <a:pt x="274" y="2113"/>
                      <a:pt x="155" y="3125"/>
                    </a:cubicBezTo>
                    <a:cubicBezTo>
                      <a:pt x="1" y="4399"/>
                      <a:pt x="179" y="5661"/>
                      <a:pt x="358" y="6900"/>
                    </a:cubicBezTo>
                    <a:cubicBezTo>
                      <a:pt x="358" y="6923"/>
                      <a:pt x="393" y="6935"/>
                      <a:pt x="405" y="6935"/>
                    </a:cubicBezTo>
                    <a:cubicBezTo>
                      <a:pt x="441" y="6935"/>
                      <a:pt x="453" y="6923"/>
                      <a:pt x="453" y="6876"/>
                    </a:cubicBezTo>
                    <a:cubicBezTo>
                      <a:pt x="274" y="5661"/>
                      <a:pt x="96" y="4399"/>
                      <a:pt x="239" y="3149"/>
                    </a:cubicBezTo>
                    <a:cubicBezTo>
                      <a:pt x="358" y="2149"/>
                      <a:pt x="691" y="1101"/>
                      <a:pt x="1239" y="65"/>
                    </a:cubicBezTo>
                    <a:cubicBezTo>
                      <a:pt x="1251" y="54"/>
                      <a:pt x="1239" y="18"/>
                      <a:pt x="1227" y="6"/>
                    </a:cubicBezTo>
                    <a:cubicBezTo>
                      <a:pt x="1220" y="2"/>
                      <a:pt x="1213" y="1"/>
                      <a:pt x="120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9"/>
              <p:cNvSpPr/>
              <p:nvPr/>
            </p:nvSpPr>
            <p:spPr>
              <a:xfrm flipH="1">
                <a:off x="405611" y="3937713"/>
                <a:ext cx="39003" cy="433478"/>
              </a:xfrm>
              <a:custGeom>
                <a:avLst/>
                <a:gdLst/>
                <a:ahLst/>
                <a:cxnLst/>
                <a:rect l="l" t="t" r="r" b="b"/>
                <a:pathLst>
                  <a:path w="691" h="7680" extrusionOk="0">
                    <a:moveTo>
                      <a:pt x="619" y="0"/>
                    </a:moveTo>
                    <a:cubicBezTo>
                      <a:pt x="584" y="0"/>
                      <a:pt x="572" y="24"/>
                      <a:pt x="572" y="48"/>
                    </a:cubicBezTo>
                    <a:cubicBezTo>
                      <a:pt x="596" y="2584"/>
                      <a:pt x="405" y="5144"/>
                      <a:pt x="0" y="7644"/>
                    </a:cubicBezTo>
                    <a:cubicBezTo>
                      <a:pt x="0" y="7656"/>
                      <a:pt x="24" y="7680"/>
                      <a:pt x="48" y="7680"/>
                    </a:cubicBezTo>
                    <a:cubicBezTo>
                      <a:pt x="84" y="7680"/>
                      <a:pt x="95" y="7668"/>
                      <a:pt x="95" y="7656"/>
                    </a:cubicBezTo>
                    <a:cubicBezTo>
                      <a:pt x="500" y="5156"/>
                      <a:pt x="691" y="2596"/>
                      <a:pt x="655" y="48"/>
                    </a:cubicBezTo>
                    <a:cubicBezTo>
                      <a:pt x="655" y="24"/>
                      <a:pt x="643" y="0"/>
                      <a:pt x="61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9"/>
              <p:cNvSpPr/>
              <p:nvPr/>
            </p:nvSpPr>
            <p:spPr>
              <a:xfrm flipH="1">
                <a:off x="546051" y="3873872"/>
                <a:ext cx="34996" cy="294404"/>
              </a:xfrm>
              <a:custGeom>
                <a:avLst/>
                <a:gdLst/>
                <a:ahLst/>
                <a:cxnLst/>
                <a:rect l="l" t="t" r="r" b="b"/>
                <a:pathLst>
                  <a:path w="620" h="5216" extrusionOk="0">
                    <a:moveTo>
                      <a:pt x="572" y="0"/>
                    </a:moveTo>
                    <a:cubicBezTo>
                      <a:pt x="548" y="0"/>
                      <a:pt x="536" y="24"/>
                      <a:pt x="536" y="48"/>
                    </a:cubicBezTo>
                    <a:cubicBezTo>
                      <a:pt x="381" y="1762"/>
                      <a:pt x="203" y="3477"/>
                      <a:pt x="0" y="5168"/>
                    </a:cubicBezTo>
                    <a:cubicBezTo>
                      <a:pt x="0" y="5179"/>
                      <a:pt x="12" y="5215"/>
                      <a:pt x="36" y="5215"/>
                    </a:cubicBezTo>
                    <a:cubicBezTo>
                      <a:pt x="60" y="5215"/>
                      <a:pt x="72" y="5203"/>
                      <a:pt x="84" y="5168"/>
                    </a:cubicBezTo>
                    <a:cubicBezTo>
                      <a:pt x="286" y="3477"/>
                      <a:pt x="465" y="1750"/>
                      <a:pt x="619" y="48"/>
                    </a:cubicBezTo>
                    <a:cubicBezTo>
                      <a:pt x="619" y="36"/>
                      <a:pt x="607" y="0"/>
                      <a:pt x="5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9"/>
              <p:cNvSpPr/>
              <p:nvPr/>
            </p:nvSpPr>
            <p:spPr>
              <a:xfrm flipH="1">
                <a:off x="690557" y="3748165"/>
                <a:ext cx="77330" cy="258112"/>
              </a:xfrm>
              <a:custGeom>
                <a:avLst/>
                <a:gdLst/>
                <a:ahLst/>
                <a:cxnLst/>
                <a:rect l="l" t="t" r="r" b="b"/>
                <a:pathLst>
                  <a:path w="1370" h="4573" extrusionOk="0">
                    <a:moveTo>
                      <a:pt x="274" y="1"/>
                    </a:moveTo>
                    <a:cubicBezTo>
                      <a:pt x="238" y="1"/>
                      <a:pt x="203" y="1"/>
                      <a:pt x="203" y="37"/>
                    </a:cubicBezTo>
                    <a:cubicBezTo>
                      <a:pt x="0" y="679"/>
                      <a:pt x="48" y="1477"/>
                      <a:pt x="346" y="2370"/>
                    </a:cubicBezTo>
                    <a:cubicBezTo>
                      <a:pt x="488" y="2799"/>
                      <a:pt x="691" y="3227"/>
                      <a:pt x="869" y="3632"/>
                    </a:cubicBezTo>
                    <a:cubicBezTo>
                      <a:pt x="1012" y="3930"/>
                      <a:pt x="1143" y="4228"/>
                      <a:pt x="1262" y="4537"/>
                    </a:cubicBezTo>
                    <a:cubicBezTo>
                      <a:pt x="1286" y="4549"/>
                      <a:pt x="1298" y="4573"/>
                      <a:pt x="1310" y="4573"/>
                    </a:cubicBezTo>
                    <a:lnTo>
                      <a:pt x="1322" y="4573"/>
                    </a:lnTo>
                    <a:cubicBezTo>
                      <a:pt x="1358" y="4549"/>
                      <a:pt x="1370" y="4537"/>
                      <a:pt x="1358" y="4513"/>
                    </a:cubicBezTo>
                    <a:cubicBezTo>
                      <a:pt x="1239" y="4216"/>
                      <a:pt x="1084" y="3894"/>
                      <a:pt x="953" y="3596"/>
                    </a:cubicBezTo>
                    <a:cubicBezTo>
                      <a:pt x="774" y="3204"/>
                      <a:pt x="584" y="2787"/>
                      <a:pt x="429" y="2346"/>
                    </a:cubicBezTo>
                    <a:cubicBezTo>
                      <a:pt x="131" y="1477"/>
                      <a:pt x="96" y="703"/>
                      <a:pt x="298" y="60"/>
                    </a:cubicBezTo>
                    <a:cubicBezTo>
                      <a:pt x="298" y="37"/>
                      <a:pt x="298" y="13"/>
                      <a:pt x="2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9"/>
              <p:cNvSpPr/>
              <p:nvPr/>
            </p:nvSpPr>
            <p:spPr>
              <a:xfrm flipH="1">
                <a:off x="894893" y="3546537"/>
                <a:ext cx="14168" cy="199016"/>
              </a:xfrm>
              <a:custGeom>
                <a:avLst/>
                <a:gdLst/>
                <a:ahLst/>
                <a:cxnLst/>
                <a:rect l="l" t="t" r="r" b="b"/>
                <a:pathLst>
                  <a:path w="251" h="3526" extrusionOk="0">
                    <a:moveTo>
                      <a:pt x="108" y="1"/>
                    </a:moveTo>
                    <a:cubicBezTo>
                      <a:pt x="72" y="1"/>
                      <a:pt x="61" y="13"/>
                      <a:pt x="61" y="49"/>
                    </a:cubicBezTo>
                    <a:cubicBezTo>
                      <a:pt x="168" y="1192"/>
                      <a:pt x="156" y="2335"/>
                      <a:pt x="1" y="3478"/>
                    </a:cubicBezTo>
                    <a:cubicBezTo>
                      <a:pt x="1" y="3501"/>
                      <a:pt x="13" y="3525"/>
                      <a:pt x="49" y="3525"/>
                    </a:cubicBezTo>
                    <a:cubicBezTo>
                      <a:pt x="61" y="3525"/>
                      <a:pt x="72" y="3513"/>
                      <a:pt x="96" y="3513"/>
                    </a:cubicBezTo>
                    <a:cubicBezTo>
                      <a:pt x="239" y="2370"/>
                      <a:pt x="251" y="1192"/>
                      <a:pt x="156" y="49"/>
                    </a:cubicBezTo>
                    <a:cubicBezTo>
                      <a:pt x="156" y="13"/>
                      <a:pt x="132" y="1"/>
                      <a:pt x="1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9"/>
              <p:cNvSpPr/>
              <p:nvPr/>
            </p:nvSpPr>
            <p:spPr>
              <a:xfrm flipH="1">
                <a:off x="942599" y="3689686"/>
                <a:ext cx="221829" cy="108934"/>
              </a:xfrm>
              <a:custGeom>
                <a:avLst/>
                <a:gdLst/>
                <a:ahLst/>
                <a:cxnLst/>
                <a:rect l="l" t="t" r="r" b="b"/>
                <a:pathLst>
                  <a:path w="3930" h="1930" extrusionOk="0">
                    <a:moveTo>
                      <a:pt x="60" y="1"/>
                    </a:moveTo>
                    <a:cubicBezTo>
                      <a:pt x="36" y="1"/>
                      <a:pt x="13" y="1"/>
                      <a:pt x="1" y="25"/>
                    </a:cubicBezTo>
                    <a:cubicBezTo>
                      <a:pt x="1" y="49"/>
                      <a:pt x="1" y="72"/>
                      <a:pt x="36" y="84"/>
                    </a:cubicBezTo>
                    <a:cubicBezTo>
                      <a:pt x="691" y="346"/>
                      <a:pt x="1322" y="668"/>
                      <a:pt x="1918" y="1037"/>
                    </a:cubicBezTo>
                    <a:cubicBezTo>
                      <a:pt x="2001" y="1084"/>
                      <a:pt x="2084" y="1144"/>
                      <a:pt x="2156" y="1180"/>
                    </a:cubicBezTo>
                    <a:cubicBezTo>
                      <a:pt x="2691" y="1525"/>
                      <a:pt x="3251" y="1870"/>
                      <a:pt x="3882" y="1930"/>
                    </a:cubicBezTo>
                    <a:cubicBezTo>
                      <a:pt x="3906" y="1930"/>
                      <a:pt x="3918" y="1918"/>
                      <a:pt x="3930" y="1870"/>
                    </a:cubicBezTo>
                    <a:cubicBezTo>
                      <a:pt x="3930" y="1858"/>
                      <a:pt x="3918" y="1823"/>
                      <a:pt x="3882" y="1823"/>
                    </a:cubicBezTo>
                    <a:cubicBezTo>
                      <a:pt x="3275" y="1787"/>
                      <a:pt x="2727" y="1418"/>
                      <a:pt x="2203" y="1096"/>
                    </a:cubicBezTo>
                    <a:cubicBezTo>
                      <a:pt x="2132" y="1049"/>
                      <a:pt x="2037" y="989"/>
                      <a:pt x="1965" y="942"/>
                    </a:cubicBezTo>
                    <a:cubicBezTo>
                      <a:pt x="1358" y="572"/>
                      <a:pt x="715" y="263"/>
                      <a:pt x="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9"/>
              <p:cNvSpPr/>
              <p:nvPr/>
            </p:nvSpPr>
            <p:spPr>
              <a:xfrm flipH="1">
                <a:off x="700670" y="3926029"/>
                <a:ext cx="325293" cy="176383"/>
              </a:xfrm>
              <a:custGeom>
                <a:avLst/>
                <a:gdLst/>
                <a:ahLst/>
                <a:cxnLst/>
                <a:rect l="l" t="t" r="r" b="b"/>
                <a:pathLst>
                  <a:path w="5763" h="3125" extrusionOk="0">
                    <a:moveTo>
                      <a:pt x="48" y="0"/>
                    </a:moveTo>
                    <a:cubicBezTo>
                      <a:pt x="37" y="0"/>
                      <a:pt x="24" y="11"/>
                      <a:pt x="24" y="29"/>
                    </a:cubicBezTo>
                    <a:cubicBezTo>
                      <a:pt x="0" y="53"/>
                      <a:pt x="24" y="76"/>
                      <a:pt x="48" y="76"/>
                    </a:cubicBezTo>
                    <a:cubicBezTo>
                      <a:pt x="1155" y="231"/>
                      <a:pt x="2084" y="946"/>
                      <a:pt x="2977" y="1612"/>
                    </a:cubicBezTo>
                    <a:cubicBezTo>
                      <a:pt x="3810" y="2231"/>
                      <a:pt x="4679" y="2886"/>
                      <a:pt x="5703" y="3124"/>
                    </a:cubicBezTo>
                    <a:cubicBezTo>
                      <a:pt x="5715" y="3124"/>
                      <a:pt x="5739" y="3112"/>
                      <a:pt x="5751" y="3112"/>
                    </a:cubicBezTo>
                    <a:cubicBezTo>
                      <a:pt x="5763" y="3089"/>
                      <a:pt x="5751" y="3053"/>
                      <a:pt x="5715" y="3053"/>
                    </a:cubicBezTo>
                    <a:cubicBezTo>
                      <a:pt x="4727" y="2815"/>
                      <a:pt x="3870" y="2172"/>
                      <a:pt x="3036" y="1553"/>
                    </a:cubicBezTo>
                    <a:cubicBezTo>
                      <a:pt x="2132" y="862"/>
                      <a:pt x="1191" y="172"/>
                      <a:pt x="60" y="5"/>
                    </a:cubicBezTo>
                    <a:cubicBezTo>
                      <a:pt x="57" y="2"/>
                      <a:pt x="53" y="0"/>
                      <a:pt x="4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9"/>
              <p:cNvSpPr/>
              <p:nvPr/>
            </p:nvSpPr>
            <p:spPr>
              <a:xfrm flipH="1">
                <a:off x="570958" y="4177048"/>
                <a:ext cx="421418" cy="176721"/>
              </a:xfrm>
              <a:custGeom>
                <a:avLst/>
                <a:gdLst/>
                <a:ahLst/>
                <a:cxnLst/>
                <a:rect l="l" t="t" r="r" b="b"/>
                <a:pathLst>
                  <a:path w="7466" h="3131" extrusionOk="0">
                    <a:moveTo>
                      <a:pt x="62" y="1"/>
                    </a:moveTo>
                    <a:cubicBezTo>
                      <a:pt x="47" y="1"/>
                      <a:pt x="33" y="15"/>
                      <a:pt x="24" y="23"/>
                    </a:cubicBezTo>
                    <a:cubicBezTo>
                      <a:pt x="1" y="35"/>
                      <a:pt x="24" y="70"/>
                      <a:pt x="36" y="82"/>
                    </a:cubicBezTo>
                    <a:cubicBezTo>
                      <a:pt x="1108" y="916"/>
                      <a:pt x="2441" y="1273"/>
                      <a:pt x="3739" y="1618"/>
                    </a:cubicBezTo>
                    <a:cubicBezTo>
                      <a:pt x="5025" y="1952"/>
                      <a:pt x="6347" y="2297"/>
                      <a:pt x="7406" y="3118"/>
                    </a:cubicBezTo>
                    <a:cubicBezTo>
                      <a:pt x="7418" y="3130"/>
                      <a:pt x="7418" y="3130"/>
                      <a:pt x="7430" y="3130"/>
                    </a:cubicBezTo>
                    <a:cubicBezTo>
                      <a:pt x="7442" y="3130"/>
                      <a:pt x="7466" y="3118"/>
                      <a:pt x="7442" y="3107"/>
                    </a:cubicBezTo>
                    <a:cubicBezTo>
                      <a:pt x="7466" y="3083"/>
                      <a:pt x="7442" y="3059"/>
                      <a:pt x="7430" y="3047"/>
                    </a:cubicBezTo>
                    <a:cubicBezTo>
                      <a:pt x="6370" y="2225"/>
                      <a:pt x="5037" y="1868"/>
                      <a:pt x="3739" y="1523"/>
                    </a:cubicBezTo>
                    <a:cubicBezTo>
                      <a:pt x="2465" y="1178"/>
                      <a:pt x="1132" y="821"/>
                      <a:pt x="84" y="11"/>
                    </a:cubicBezTo>
                    <a:cubicBezTo>
                      <a:pt x="77" y="4"/>
                      <a:pt x="69" y="1"/>
                      <a:pt x="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9"/>
              <p:cNvSpPr/>
              <p:nvPr/>
            </p:nvSpPr>
            <p:spPr>
              <a:xfrm flipH="1">
                <a:off x="458685" y="4439751"/>
                <a:ext cx="407984" cy="240614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4263" extrusionOk="0">
                    <a:moveTo>
                      <a:pt x="60" y="0"/>
                    </a:moveTo>
                    <a:cubicBezTo>
                      <a:pt x="24" y="0"/>
                      <a:pt x="12" y="0"/>
                      <a:pt x="0" y="24"/>
                    </a:cubicBezTo>
                    <a:cubicBezTo>
                      <a:pt x="0" y="60"/>
                      <a:pt x="0" y="72"/>
                      <a:pt x="24" y="84"/>
                    </a:cubicBezTo>
                    <a:cubicBezTo>
                      <a:pt x="1143" y="488"/>
                      <a:pt x="2096" y="1274"/>
                      <a:pt x="3012" y="2048"/>
                    </a:cubicBezTo>
                    <a:cubicBezTo>
                      <a:pt x="3167" y="2179"/>
                      <a:pt x="3310" y="2298"/>
                      <a:pt x="3465" y="2417"/>
                    </a:cubicBezTo>
                    <a:cubicBezTo>
                      <a:pt x="4501" y="3275"/>
                      <a:pt x="5751" y="4167"/>
                      <a:pt x="7180" y="4263"/>
                    </a:cubicBezTo>
                    <a:cubicBezTo>
                      <a:pt x="7215" y="4263"/>
                      <a:pt x="7227" y="4251"/>
                      <a:pt x="7227" y="4227"/>
                    </a:cubicBezTo>
                    <a:cubicBezTo>
                      <a:pt x="7227" y="4215"/>
                      <a:pt x="7215" y="4179"/>
                      <a:pt x="7180" y="4179"/>
                    </a:cubicBezTo>
                    <a:cubicBezTo>
                      <a:pt x="5787" y="4072"/>
                      <a:pt x="4548" y="3191"/>
                      <a:pt x="3524" y="2346"/>
                    </a:cubicBezTo>
                    <a:cubicBezTo>
                      <a:pt x="3370" y="2215"/>
                      <a:pt x="3227" y="2096"/>
                      <a:pt x="3072" y="1977"/>
                    </a:cubicBezTo>
                    <a:cubicBezTo>
                      <a:pt x="2155" y="1203"/>
                      <a:pt x="1203" y="393"/>
                      <a:pt x="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9"/>
              <p:cNvSpPr/>
              <p:nvPr/>
            </p:nvSpPr>
            <p:spPr>
              <a:xfrm flipH="1">
                <a:off x="320959" y="4712614"/>
                <a:ext cx="545710" cy="221819"/>
              </a:xfrm>
              <a:custGeom>
                <a:avLst/>
                <a:gdLst/>
                <a:ahLst/>
                <a:cxnLst/>
                <a:rect l="l" t="t" r="r" b="b"/>
                <a:pathLst>
                  <a:path w="9668" h="3930" extrusionOk="0">
                    <a:moveTo>
                      <a:pt x="36" y="0"/>
                    </a:moveTo>
                    <a:cubicBezTo>
                      <a:pt x="12" y="0"/>
                      <a:pt x="0" y="12"/>
                      <a:pt x="0" y="48"/>
                    </a:cubicBezTo>
                    <a:cubicBezTo>
                      <a:pt x="0" y="72"/>
                      <a:pt x="12" y="84"/>
                      <a:pt x="36" y="84"/>
                    </a:cubicBezTo>
                    <a:cubicBezTo>
                      <a:pt x="2227" y="131"/>
                      <a:pt x="4239" y="1322"/>
                      <a:pt x="6108" y="2524"/>
                    </a:cubicBezTo>
                    <a:cubicBezTo>
                      <a:pt x="7120" y="3179"/>
                      <a:pt x="8287" y="3929"/>
                      <a:pt x="9549" y="3929"/>
                    </a:cubicBezTo>
                    <a:cubicBezTo>
                      <a:pt x="9585" y="3929"/>
                      <a:pt x="9597" y="3929"/>
                      <a:pt x="9620" y="3917"/>
                    </a:cubicBezTo>
                    <a:cubicBezTo>
                      <a:pt x="9656" y="3917"/>
                      <a:pt x="9668" y="3894"/>
                      <a:pt x="9668" y="3870"/>
                    </a:cubicBezTo>
                    <a:cubicBezTo>
                      <a:pt x="9668" y="3834"/>
                      <a:pt x="9656" y="3822"/>
                      <a:pt x="9620" y="3822"/>
                    </a:cubicBezTo>
                    <a:lnTo>
                      <a:pt x="9549" y="3822"/>
                    </a:lnTo>
                    <a:cubicBezTo>
                      <a:pt x="8299" y="3822"/>
                      <a:pt x="7168" y="3096"/>
                      <a:pt x="6156" y="2441"/>
                    </a:cubicBezTo>
                    <a:cubicBezTo>
                      <a:pt x="4263" y="1238"/>
                      <a:pt x="2262" y="48"/>
                      <a:pt x="36" y="0"/>
                    </a:cubicBezTo>
                    <a:close/>
                  </a:path>
                </a:pathLst>
              </a:custGeom>
              <a:solidFill>
                <a:srgbClr val="1475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9"/>
              <p:cNvSpPr/>
              <p:nvPr/>
            </p:nvSpPr>
            <p:spPr>
              <a:xfrm flipH="1">
                <a:off x="290702" y="5051012"/>
                <a:ext cx="498014" cy="44702"/>
              </a:xfrm>
              <a:custGeom>
                <a:avLst/>
                <a:gdLst/>
                <a:ahLst/>
                <a:cxnLst/>
                <a:rect l="l" t="t" r="r" b="b"/>
                <a:pathLst>
                  <a:path w="8823" h="792" extrusionOk="0">
                    <a:moveTo>
                      <a:pt x="1754" y="0"/>
                    </a:moveTo>
                    <a:cubicBezTo>
                      <a:pt x="1185" y="0"/>
                      <a:pt x="616" y="14"/>
                      <a:pt x="48" y="42"/>
                    </a:cubicBezTo>
                    <a:cubicBezTo>
                      <a:pt x="12" y="42"/>
                      <a:pt x="0" y="66"/>
                      <a:pt x="0" y="89"/>
                    </a:cubicBezTo>
                    <a:cubicBezTo>
                      <a:pt x="0" y="125"/>
                      <a:pt x="12" y="137"/>
                      <a:pt x="48" y="137"/>
                    </a:cubicBezTo>
                    <a:cubicBezTo>
                      <a:pt x="613" y="112"/>
                      <a:pt x="1179" y="99"/>
                      <a:pt x="1744" y="99"/>
                    </a:cubicBezTo>
                    <a:cubicBezTo>
                      <a:pt x="4098" y="99"/>
                      <a:pt x="6450" y="321"/>
                      <a:pt x="8763" y="792"/>
                    </a:cubicBezTo>
                    <a:cubicBezTo>
                      <a:pt x="8775" y="792"/>
                      <a:pt x="8799" y="780"/>
                      <a:pt x="8811" y="744"/>
                    </a:cubicBezTo>
                    <a:cubicBezTo>
                      <a:pt x="8823" y="732"/>
                      <a:pt x="8811" y="697"/>
                      <a:pt x="8775" y="697"/>
                    </a:cubicBezTo>
                    <a:cubicBezTo>
                      <a:pt x="6465" y="236"/>
                      <a:pt x="4108" y="0"/>
                      <a:pt x="175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9"/>
              <p:cNvSpPr/>
              <p:nvPr/>
            </p:nvSpPr>
            <p:spPr>
              <a:xfrm flipH="1">
                <a:off x="133444" y="5284081"/>
                <a:ext cx="610904" cy="110740"/>
              </a:xfrm>
              <a:custGeom>
                <a:avLst/>
                <a:gdLst/>
                <a:ahLst/>
                <a:cxnLst/>
                <a:rect l="l" t="t" r="r" b="b"/>
                <a:pathLst>
                  <a:path w="10823" h="1962" extrusionOk="0">
                    <a:moveTo>
                      <a:pt x="8927" y="0"/>
                    </a:moveTo>
                    <a:cubicBezTo>
                      <a:pt x="7386" y="0"/>
                      <a:pt x="5847" y="264"/>
                      <a:pt x="4393" y="782"/>
                    </a:cubicBezTo>
                    <a:cubicBezTo>
                      <a:pt x="4108" y="890"/>
                      <a:pt x="3822" y="1009"/>
                      <a:pt x="3548" y="1116"/>
                    </a:cubicBezTo>
                    <a:cubicBezTo>
                      <a:pt x="2577" y="1490"/>
                      <a:pt x="1598" y="1881"/>
                      <a:pt x="595" y="1881"/>
                    </a:cubicBezTo>
                    <a:cubicBezTo>
                      <a:pt x="417" y="1881"/>
                      <a:pt x="239" y="1869"/>
                      <a:pt x="60" y="1842"/>
                    </a:cubicBezTo>
                    <a:cubicBezTo>
                      <a:pt x="57" y="1839"/>
                      <a:pt x="52" y="1838"/>
                      <a:pt x="47" y="1838"/>
                    </a:cubicBezTo>
                    <a:cubicBezTo>
                      <a:pt x="32" y="1838"/>
                      <a:pt x="12" y="1851"/>
                      <a:pt x="12" y="1878"/>
                    </a:cubicBezTo>
                    <a:cubicBezTo>
                      <a:pt x="0" y="1890"/>
                      <a:pt x="12" y="1913"/>
                      <a:pt x="48" y="1913"/>
                    </a:cubicBezTo>
                    <a:cubicBezTo>
                      <a:pt x="238" y="1949"/>
                      <a:pt x="417" y="1961"/>
                      <a:pt x="595" y="1961"/>
                    </a:cubicBezTo>
                    <a:cubicBezTo>
                      <a:pt x="1619" y="1961"/>
                      <a:pt x="2619" y="1568"/>
                      <a:pt x="3584" y="1199"/>
                    </a:cubicBezTo>
                    <a:cubicBezTo>
                      <a:pt x="3870" y="1080"/>
                      <a:pt x="4155" y="973"/>
                      <a:pt x="4441" y="878"/>
                    </a:cubicBezTo>
                    <a:cubicBezTo>
                      <a:pt x="5879" y="353"/>
                      <a:pt x="7394" y="93"/>
                      <a:pt x="8916" y="93"/>
                    </a:cubicBezTo>
                    <a:cubicBezTo>
                      <a:pt x="9536" y="93"/>
                      <a:pt x="10158" y="137"/>
                      <a:pt x="10775" y="223"/>
                    </a:cubicBezTo>
                    <a:cubicBezTo>
                      <a:pt x="10787" y="223"/>
                      <a:pt x="10823" y="199"/>
                      <a:pt x="10823" y="175"/>
                    </a:cubicBezTo>
                    <a:cubicBezTo>
                      <a:pt x="10823" y="163"/>
                      <a:pt x="10811" y="128"/>
                      <a:pt x="10775" y="128"/>
                    </a:cubicBezTo>
                    <a:cubicBezTo>
                      <a:pt x="10162" y="42"/>
                      <a:pt x="9545" y="0"/>
                      <a:pt x="89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3875" cap="flat" cmpd="sng">
                <a:solidFill>
                  <a:schemeClr val="dk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9"/>
              <p:cNvSpPr/>
              <p:nvPr/>
            </p:nvSpPr>
            <p:spPr>
              <a:xfrm flipH="1">
                <a:off x="-633387" y="4872471"/>
                <a:ext cx="664696" cy="611724"/>
              </a:xfrm>
              <a:custGeom>
                <a:avLst/>
                <a:gdLst/>
                <a:ahLst/>
                <a:cxnLst/>
                <a:rect l="l" t="t" r="r" b="b"/>
                <a:pathLst>
                  <a:path w="11776" h="10838" extrusionOk="0">
                    <a:moveTo>
                      <a:pt x="6091" y="0"/>
                    </a:moveTo>
                    <a:cubicBezTo>
                      <a:pt x="6035" y="0"/>
                      <a:pt x="5980" y="10"/>
                      <a:pt x="5930" y="38"/>
                    </a:cubicBezTo>
                    <a:cubicBezTo>
                      <a:pt x="5775" y="133"/>
                      <a:pt x="5739" y="323"/>
                      <a:pt x="5704" y="502"/>
                    </a:cubicBezTo>
                    <a:cubicBezTo>
                      <a:pt x="5382" y="3050"/>
                      <a:pt x="6192" y="5598"/>
                      <a:pt x="7013" y="8015"/>
                    </a:cubicBezTo>
                    <a:cubicBezTo>
                      <a:pt x="6120" y="6705"/>
                      <a:pt x="5430" y="5264"/>
                      <a:pt x="4608" y="3931"/>
                    </a:cubicBezTo>
                    <a:cubicBezTo>
                      <a:pt x="3775" y="2586"/>
                      <a:pt x="2739" y="1300"/>
                      <a:pt x="1358" y="538"/>
                    </a:cubicBezTo>
                    <a:cubicBezTo>
                      <a:pt x="1279" y="485"/>
                      <a:pt x="1207" y="452"/>
                      <a:pt x="1132" y="452"/>
                    </a:cubicBezTo>
                    <a:cubicBezTo>
                      <a:pt x="1105" y="452"/>
                      <a:pt x="1077" y="457"/>
                      <a:pt x="1048" y="466"/>
                    </a:cubicBezTo>
                    <a:cubicBezTo>
                      <a:pt x="941" y="538"/>
                      <a:pt x="917" y="657"/>
                      <a:pt x="894" y="752"/>
                    </a:cubicBezTo>
                    <a:cubicBezTo>
                      <a:pt x="798" y="1431"/>
                      <a:pt x="953" y="2121"/>
                      <a:pt x="1191" y="2764"/>
                    </a:cubicBezTo>
                    <a:cubicBezTo>
                      <a:pt x="1882" y="4657"/>
                      <a:pt x="3084" y="6336"/>
                      <a:pt x="4632" y="7598"/>
                    </a:cubicBezTo>
                    <a:cubicBezTo>
                      <a:pt x="5346" y="8182"/>
                      <a:pt x="6156" y="8682"/>
                      <a:pt x="6751" y="9396"/>
                    </a:cubicBezTo>
                    <a:cubicBezTo>
                      <a:pt x="4787" y="8348"/>
                      <a:pt x="2763" y="7360"/>
                      <a:pt x="703" y="6503"/>
                    </a:cubicBezTo>
                    <a:cubicBezTo>
                      <a:pt x="601" y="6455"/>
                      <a:pt x="476" y="6412"/>
                      <a:pt x="363" y="6412"/>
                    </a:cubicBezTo>
                    <a:cubicBezTo>
                      <a:pt x="278" y="6412"/>
                      <a:pt x="200" y="6436"/>
                      <a:pt x="143" y="6503"/>
                    </a:cubicBezTo>
                    <a:cubicBezTo>
                      <a:pt x="1" y="6634"/>
                      <a:pt x="60" y="6860"/>
                      <a:pt x="155" y="7039"/>
                    </a:cubicBezTo>
                    <a:cubicBezTo>
                      <a:pt x="560" y="7836"/>
                      <a:pt x="1227" y="8491"/>
                      <a:pt x="1929" y="9039"/>
                    </a:cubicBezTo>
                    <a:cubicBezTo>
                      <a:pt x="2727" y="9682"/>
                      <a:pt x="3620" y="10229"/>
                      <a:pt x="4608" y="10551"/>
                    </a:cubicBezTo>
                    <a:cubicBezTo>
                      <a:pt x="5132" y="10716"/>
                      <a:pt x="5727" y="10838"/>
                      <a:pt x="6307" y="10838"/>
                    </a:cubicBezTo>
                    <a:cubicBezTo>
                      <a:pt x="6649" y="10838"/>
                      <a:pt x="6985" y="10795"/>
                      <a:pt x="7299" y="10694"/>
                    </a:cubicBezTo>
                    <a:cubicBezTo>
                      <a:pt x="8061" y="10479"/>
                      <a:pt x="8728" y="9765"/>
                      <a:pt x="9216" y="9170"/>
                    </a:cubicBezTo>
                    <a:cubicBezTo>
                      <a:pt x="10061" y="8122"/>
                      <a:pt x="10835" y="7039"/>
                      <a:pt x="11538" y="5907"/>
                    </a:cubicBezTo>
                    <a:cubicBezTo>
                      <a:pt x="11657" y="5717"/>
                      <a:pt x="11776" y="5455"/>
                      <a:pt x="11645" y="5264"/>
                    </a:cubicBezTo>
                    <a:cubicBezTo>
                      <a:pt x="11562" y="5165"/>
                      <a:pt x="11427" y="5123"/>
                      <a:pt x="11288" y="5123"/>
                    </a:cubicBezTo>
                    <a:cubicBezTo>
                      <a:pt x="11228" y="5123"/>
                      <a:pt x="11167" y="5131"/>
                      <a:pt x="11109" y="5145"/>
                    </a:cubicBezTo>
                    <a:cubicBezTo>
                      <a:pt x="10621" y="5253"/>
                      <a:pt x="10204" y="5562"/>
                      <a:pt x="9847" y="5919"/>
                    </a:cubicBezTo>
                    <a:cubicBezTo>
                      <a:pt x="9347" y="6431"/>
                      <a:pt x="8930" y="7003"/>
                      <a:pt x="8656" y="7646"/>
                    </a:cubicBezTo>
                    <a:cubicBezTo>
                      <a:pt x="8549" y="6253"/>
                      <a:pt x="8430" y="4836"/>
                      <a:pt x="8144" y="3455"/>
                    </a:cubicBezTo>
                    <a:cubicBezTo>
                      <a:pt x="7966" y="2597"/>
                      <a:pt x="7728" y="1752"/>
                      <a:pt x="7299" y="990"/>
                    </a:cubicBezTo>
                    <a:cubicBezTo>
                      <a:pt x="7061" y="573"/>
                      <a:pt x="6751" y="157"/>
                      <a:pt x="6287" y="26"/>
                    </a:cubicBezTo>
                    <a:cubicBezTo>
                      <a:pt x="6223" y="13"/>
                      <a:pt x="6156" y="0"/>
                      <a:pt x="60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9"/>
              <p:cNvSpPr/>
              <p:nvPr/>
            </p:nvSpPr>
            <p:spPr>
              <a:xfrm flipH="1">
                <a:off x="-339708" y="5320997"/>
                <a:ext cx="258800" cy="124230"/>
              </a:xfrm>
              <a:custGeom>
                <a:avLst/>
                <a:gdLst/>
                <a:ahLst/>
                <a:cxnLst/>
                <a:rect l="l" t="t" r="r" b="b"/>
                <a:pathLst>
                  <a:path w="4585" h="2201" extrusionOk="0">
                    <a:moveTo>
                      <a:pt x="38" y="0"/>
                    </a:moveTo>
                    <a:cubicBezTo>
                      <a:pt x="28" y="0"/>
                      <a:pt x="19" y="3"/>
                      <a:pt x="13" y="9"/>
                    </a:cubicBezTo>
                    <a:cubicBezTo>
                      <a:pt x="1" y="33"/>
                      <a:pt x="1" y="57"/>
                      <a:pt x="13" y="69"/>
                    </a:cubicBezTo>
                    <a:cubicBezTo>
                      <a:pt x="1263" y="1200"/>
                      <a:pt x="2858" y="1962"/>
                      <a:pt x="4537" y="2200"/>
                    </a:cubicBezTo>
                    <a:cubicBezTo>
                      <a:pt x="4549" y="2200"/>
                      <a:pt x="4561" y="2188"/>
                      <a:pt x="4585" y="2164"/>
                    </a:cubicBezTo>
                    <a:cubicBezTo>
                      <a:pt x="4585" y="2152"/>
                      <a:pt x="4561" y="2129"/>
                      <a:pt x="4537" y="2129"/>
                    </a:cubicBezTo>
                    <a:cubicBezTo>
                      <a:pt x="2894" y="1890"/>
                      <a:pt x="1311" y="1140"/>
                      <a:pt x="72" y="9"/>
                    </a:cubicBezTo>
                    <a:cubicBezTo>
                      <a:pt x="60" y="3"/>
                      <a:pt x="49" y="0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9"/>
              <p:cNvSpPr/>
              <p:nvPr/>
            </p:nvSpPr>
            <p:spPr>
              <a:xfrm flipH="1">
                <a:off x="-365280" y="5071898"/>
                <a:ext cx="237295" cy="302024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5351" extrusionOk="0">
                    <a:moveTo>
                      <a:pt x="40" y="0"/>
                    </a:moveTo>
                    <a:cubicBezTo>
                      <a:pt x="33" y="0"/>
                      <a:pt x="28" y="2"/>
                      <a:pt x="24" y="5"/>
                    </a:cubicBezTo>
                    <a:cubicBezTo>
                      <a:pt x="12" y="17"/>
                      <a:pt x="0" y="53"/>
                      <a:pt x="12" y="65"/>
                    </a:cubicBezTo>
                    <a:cubicBezTo>
                      <a:pt x="1036" y="2089"/>
                      <a:pt x="2620" y="3744"/>
                      <a:pt x="4132" y="5339"/>
                    </a:cubicBezTo>
                    <a:cubicBezTo>
                      <a:pt x="4132" y="5351"/>
                      <a:pt x="4144" y="5351"/>
                      <a:pt x="4168" y="5351"/>
                    </a:cubicBezTo>
                    <a:cubicBezTo>
                      <a:pt x="4168" y="5351"/>
                      <a:pt x="4179" y="5351"/>
                      <a:pt x="4191" y="5327"/>
                    </a:cubicBezTo>
                    <a:cubicBezTo>
                      <a:pt x="4203" y="5315"/>
                      <a:pt x="4203" y="5291"/>
                      <a:pt x="4191" y="5268"/>
                    </a:cubicBezTo>
                    <a:cubicBezTo>
                      <a:pt x="2691" y="3684"/>
                      <a:pt x="1108" y="2029"/>
                      <a:pt x="84" y="17"/>
                    </a:cubicBezTo>
                    <a:cubicBezTo>
                      <a:pt x="75" y="9"/>
                      <a:pt x="55" y="0"/>
                      <a:pt x="4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9"/>
              <p:cNvSpPr/>
              <p:nvPr/>
            </p:nvSpPr>
            <p:spPr>
              <a:xfrm flipH="1">
                <a:off x="-413661" y="5009637"/>
                <a:ext cx="65250" cy="382454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6776" extrusionOk="0">
                    <a:moveTo>
                      <a:pt x="36" y="1"/>
                    </a:moveTo>
                    <a:cubicBezTo>
                      <a:pt x="24" y="25"/>
                      <a:pt x="1" y="37"/>
                      <a:pt x="1" y="60"/>
                    </a:cubicBezTo>
                    <a:cubicBezTo>
                      <a:pt x="453" y="2251"/>
                      <a:pt x="810" y="4501"/>
                      <a:pt x="1060" y="6728"/>
                    </a:cubicBezTo>
                    <a:cubicBezTo>
                      <a:pt x="1060" y="6764"/>
                      <a:pt x="1096" y="6775"/>
                      <a:pt x="1108" y="6775"/>
                    </a:cubicBezTo>
                    <a:cubicBezTo>
                      <a:pt x="1132" y="6764"/>
                      <a:pt x="1155" y="6752"/>
                      <a:pt x="1155" y="6716"/>
                    </a:cubicBezTo>
                    <a:cubicBezTo>
                      <a:pt x="894" y="4489"/>
                      <a:pt x="536" y="2239"/>
                      <a:pt x="96" y="37"/>
                    </a:cubicBezTo>
                    <a:cubicBezTo>
                      <a:pt x="84" y="25"/>
                      <a:pt x="60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9"/>
              <p:cNvSpPr/>
              <p:nvPr/>
            </p:nvSpPr>
            <p:spPr>
              <a:xfrm flipH="1">
                <a:off x="-546029" y="5248350"/>
                <a:ext cx="81337" cy="108821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1928" extrusionOk="0">
                    <a:moveTo>
                      <a:pt x="1395" y="0"/>
                    </a:moveTo>
                    <a:cubicBezTo>
                      <a:pt x="1380" y="0"/>
                      <a:pt x="1366" y="14"/>
                      <a:pt x="1358" y="22"/>
                    </a:cubicBezTo>
                    <a:cubicBezTo>
                      <a:pt x="941" y="653"/>
                      <a:pt x="489" y="1272"/>
                      <a:pt x="12" y="1844"/>
                    </a:cubicBezTo>
                    <a:cubicBezTo>
                      <a:pt x="0" y="1868"/>
                      <a:pt x="0" y="1892"/>
                      <a:pt x="12" y="1915"/>
                    </a:cubicBezTo>
                    <a:cubicBezTo>
                      <a:pt x="24" y="1927"/>
                      <a:pt x="24" y="1927"/>
                      <a:pt x="48" y="1927"/>
                    </a:cubicBezTo>
                    <a:cubicBezTo>
                      <a:pt x="60" y="1927"/>
                      <a:pt x="72" y="1904"/>
                      <a:pt x="72" y="1892"/>
                    </a:cubicBezTo>
                    <a:cubicBezTo>
                      <a:pt x="560" y="1320"/>
                      <a:pt x="1012" y="689"/>
                      <a:pt x="1429" y="70"/>
                    </a:cubicBezTo>
                    <a:cubicBezTo>
                      <a:pt x="1441" y="46"/>
                      <a:pt x="1429" y="22"/>
                      <a:pt x="1417" y="10"/>
                    </a:cubicBezTo>
                    <a:cubicBezTo>
                      <a:pt x="1410" y="3"/>
                      <a:pt x="1402" y="0"/>
                      <a:pt x="1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9"/>
              <p:cNvSpPr/>
              <p:nvPr/>
            </p:nvSpPr>
            <p:spPr>
              <a:xfrm flipH="1">
                <a:off x="2622150" y="4186361"/>
                <a:ext cx="903910" cy="1669964"/>
              </a:xfrm>
              <a:custGeom>
                <a:avLst/>
                <a:gdLst/>
                <a:ahLst/>
                <a:cxnLst/>
                <a:rect l="l" t="t" r="r" b="b"/>
                <a:pathLst>
                  <a:path w="16014" h="29587" extrusionOk="0">
                    <a:moveTo>
                      <a:pt x="15276" y="1"/>
                    </a:moveTo>
                    <a:cubicBezTo>
                      <a:pt x="13323" y="4311"/>
                      <a:pt x="9466" y="7406"/>
                      <a:pt x="6870" y="11347"/>
                    </a:cubicBezTo>
                    <a:cubicBezTo>
                      <a:pt x="5001" y="14145"/>
                      <a:pt x="3810" y="17336"/>
                      <a:pt x="2631" y="20491"/>
                    </a:cubicBezTo>
                    <a:cubicBezTo>
                      <a:pt x="1953" y="22313"/>
                      <a:pt x="1262" y="24135"/>
                      <a:pt x="583" y="25968"/>
                    </a:cubicBezTo>
                    <a:cubicBezTo>
                      <a:pt x="333" y="26647"/>
                      <a:pt x="60" y="27349"/>
                      <a:pt x="12" y="28076"/>
                    </a:cubicBezTo>
                    <a:cubicBezTo>
                      <a:pt x="1" y="28347"/>
                      <a:pt x="43" y="29586"/>
                      <a:pt x="436" y="29586"/>
                    </a:cubicBezTo>
                    <a:cubicBezTo>
                      <a:pt x="456" y="29586"/>
                      <a:pt x="478" y="29583"/>
                      <a:pt x="500" y="29576"/>
                    </a:cubicBezTo>
                    <a:cubicBezTo>
                      <a:pt x="857" y="29480"/>
                      <a:pt x="976" y="28123"/>
                      <a:pt x="1095" y="27814"/>
                    </a:cubicBezTo>
                    <a:cubicBezTo>
                      <a:pt x="1572" y="26492"/>
                      <a:pt x="2357" y="25349"/>
                      <a:pt x="3274" y="24349"/>
                    </a:cubicBezTo>
                    <a:cubicBezTo>
                      <a:pt x="4679" y="22837"/>
                      <a:pt x="6346" y="21587"/>
                      <a:pt x="7834" y="20170"/>
                    </a:cubicBezTo>
                    <a:cubicBezTo>
                      <a:pt x="13192" y="15038"/>
                      <a:pt x="16014" y="7383"/>
                      <a:pt x="152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9"/>
              <p:cNvSpPr/>
              <p:nvPr/>
            </p:nvSpPr>
            <p:spPr>
              <a:xfrm flipH="1">
                <a:off x="2720248" y="4385957"/>
                <a:ext cx="705675" cy="1227850"/>
              </a:xfrm>
              <a:custGeom>
                <a:avLst/>
                <a:gdLst/>
                <a:ahLst/>
                <a:cxnLst/>
                <a:rect l="l" t="t" r="r" b="b"/>
                <a:pathLst>
                  <a:path w="12502" h="21754" extrusionOk="0">
                    <a:moveTo>
                      <a:pt x="12454" y="1"/>
                    </a:moveTo>
                    <a:cubicBezTo>
                      <a:pt x="12430" y="1"/>
                      <a:pt x="12394" y="1"/>
                      <a:pt x="12394" y="25"/>
                    </a:cubicBezTo>
                    <a:cubicBezTo>
                      <a:pt x="11656" y="2823"/>
                      <a:pt x="9918" y="5251"/>
                      <a:pt x="8215" y="7585"/>
                    </a:cubicBezTo>
                    <a:cubicBezTo>
                      <a:pt x="8084" y="7764"/>
                      <a:pt x="7965" y="7942"/>
                      <a:pt x="7834" y="8121"/>
                    </a:cubicBezTo>
                    <a:cubicBezTo>
                      <a:pt x="4084" y="13336"/>
                      <a:pt x="1667" y="17515"/>
                      <a:pt x="0" y="21694"/>
                    </a:cubicBezTo>
                    <a:cubicBezTo>
                      <a:pt x="0" y="21730"/>
                      <a:pt x="0" y="21742"/>
                      <a:pt x="36" y="21753"/>
                    </a:cubicBezTo>
                    <a:lnTo>
                      <a:pt x="48" y="21753"/>
                    </a:lnTo>
                    <a:cubicBezTo>
                      <a:pt x="60" y="21753"/>
                      <a:pt x="72" y="21742"/>
                      <a:pt x="95" y="21742"/>
                    </a:cubicBezTo>
                    <a:cubicBezTo>
                      <a:pt x="1738" y="17563"/>
                      <a:pt x="4155" y="13383"/>
                      <a:pt x="7906" y="8180"/>
                    </a:cubicBezTo>
                    <a:cubicBezTo>
                      <a:pt x="8037" y="8002"/>
                      <a:pt x="8156" y="7823"/>
                      <a:pt x="8287" y="7645"/>
                    </a:cubicBezTo>
                    <a:cubicBezTo>
                      <a:pt x="9989" y="5299"/>
                      <a:pt x="11740" y="2870"/>
                      <a:pt x="12490" y="60"/>
                    </a:cubicBezTo>
                    <a:cubicBezTo>
                      <a:pt x="12502" y="25"/>
                      <a:pt x="12490" y="1"/>
                      <a:pt x="124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75" cap="flat" cmpd="sng">
                <a:solidFill>
                  <a:schemeClr val="accent1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9"/>
              <p:cNvSpPr/>
              <p:nvPr/>
            </p:nvSpPr>
            <p:spPr>
              <a:xfrm flipH="1">
                <a:off x="3111355" y="4104965"/>
                <a:ext cx="309544" cy="320481"/>
              </a:xfrm>
              <a:custGeom>
                <a:avLst/>
                <a:gdLst/>
                <a:ahLst/>
                <a:cxnLst/>
                <a:rect l="l" t="t" r="r" b="b"/>
                <a:pathLst>
                  <a:path w="5484" h="5678" extrusionOk="0">
                    <a:moveTo>
                      <a:pt x="3046" y="1"/>
                    </a:moveTo>
                    <a:cubicBezTo>
                      <a:pt x="3037" y="1"/>
                      <a:pt x="3028" y="1"/>
                      <a:pt x="3019" y="2"/>
                    </a:cubicBezTo>
                    <a:cubicBezTo>
                      <a:pt x="2923" y="26"/>
                      <a:pt x="2840" y="109"/>
                      <a:pt x="2804" y="193"/>
                    </a:cubicBezTo>
                    <a:cubicBezTo>
                      <a:pt x="2352" y="990"/>
                      <a:pt x="2411" y="1955"/>
                      <a:pt x="2483" y="2860"/>
                    </a:cubicBezTo>
                    <a:cubicBezTo>
                      <a:pt x="2340" y="2145"/>
                      <a:pt x="2090" y="1455"/>
                      <a:pt x="1757" y="788"/>
                    </a:cubicBezTo>
                    <a:cubicBezTo>
                      <a:pt x="1649" y="597"/>
                      <a:pt x="1518" y="395"/>
                      <a:pt x="1292" y="371"/>
                    </a:cubicBezTo>
                    <a:lnTo>
                      <a:pt x="1292" y="371"/>
                    </a:lnTo>
                    <a:cubicBezTo>
                      <a:pt x="1173" y="824"/>
                      <a:pt x="1340" y="1288"/>
                      <a:pt x="1530" y="1705"/>
                    </a:cubicBezTo>
                    <a:cubicBezTo>
                      <a:pt x="1673" y="2002"/>
                      <a:pt x="2066" y="2990"/>
                      <a:pt x="2066" y="2990"/>
                    </a:cubicBezTo>
                    <a:cubicBezTo>
                      <a:pt x="2066" y="2990"/>
                      <a:pt x="865" y="2754"/>
                      <a:pt x="302" y="2754"/>
                    </a:cubicBezTo>
                    <a:cubicBezTo>
                      <a:pt x="117" y="2754"/>
                      <a:pt x="1" y="2780"/>
                      <a:pt x="18" y="2848"/>
                    </a:cubicBezTo>
                    <a:cubicBezTo>
                      <a:pt x="78" y="3026"/>
                      <a:pt x="280" y="3145"/>
                      <a:pt x="483" y="3205"/>
                    </a:cubicBezTo>
                    <a:cubicBezTo>
                      <a:pt x="881" y="3351"/>
                      <a:pt x="1304" y="3417"/>
                      <a:pt x="1724" y="3417"/>
                    </a:cubicBezTo>
                    <a:cubicBezTo>
                      <a:pt x="1818" y="3417"/>
                      <a:pt x="1913" y="3414"/>
                      <a:pt x="2007" y="3407"/>
                    </a:cubicBezTo>
                    <a:lnTo>
                      <a:pt x="2007" y="3407"/>
                    </a:lnTo>
                    <a:cubicBezTo>
                      <a:pt x="1578" y="3574"/>
                      <a:pt x="1149" y="3788"/>
                      <a:pt x="745" y="4003"/>
                    </a:cubicBezTo>
                    <a:cubicBezTo>
                      <a:pt x="518" y="4145"/>
                      <a:pt x="280" y="4288"/>
                      <a:pt x="161" y="4514"/>
                    </a:cubicBezTo>
                    <a:cubicBezTo>
                      <a:pt x="125" y="4598"/>
                      <a:pt x="90" y="4717"/>
                      <a:pt x="149" y="4800"/>
                    </a:cubicBezTo>
                    <a:cubicBezTo>
                      <a:pt x="193" y="4858"/>
                      <a:pt x="272" y="4877"/>
                      <a:pt x="354" y="4877"/>
                    </a:cubicBezTo>
                    <a:cubicBezTo>
                      <a:pt x="406" y="4877"/>
                      <a:pt x="460" y="4869"/>
                      <a:pt x="506" y="4860"/>
                    </a:cubicBezTo>
                    <a:cubicBezTo>
                      <a:pt x="1209" y="4693"/>
                      <a:pt x="1792" y="4205"/>
                      <a:pt x="2066" y="3574"/>
                    </a:cubicBezTo>
                    <a:lnTo>
                      <a:pt x="2066" y="3574"/>
                    </a:lnTo>
                    <a:cubicBezTo>
                      <a:pt x="2054" y="4205"/>
                      <a:pt x="2173" y="4824"/>
                      <a:pt x="2423" y="5407"/>
                    </a:cubicBezTo>
                    <a:cubicBezTo>
                      <a:pt x="2476" y="5533"/>
                      <a:pt x="2574" y="5678"/>
                      <a:pt x="2711" y="5678"/>
                    </a:cubicBezTo>
                    <a:cubicBezTo>
                      <a:pt x="2730" y="5678"/>
                      <a:pt x="2749" y="5675"/>
                      <a:pt x="2769" y="5669"/>
                    </a:cubicBezTo>
                    <a:cubicBezTo>
                      <a:pt x="2923" y="5634"/>
                      <a:pt x="2947" y="5431"/>
                      <a:pt x="2935" y="5288"/>
                    </a:cubicBezTo>
                    <a:cubicBezTo>
                      <a:pt x="2888" y="4776"/>
                      <a:pt x="2769" y="4264"/>
                      <a:pt x="2578" y="3788"/>
                    </a:cubicBezTo>
                    <a:lnTo>
                      <a:pt x="2578" y="3788"/>
                    </a:lnTo>
                    <a:cubicBezTo>
                      <a:pt x="3256" y="4208"/>
                      <a:pt x="4242" y="4681"/>
                      <a:pt x="4774" y="4681"/>
                    </a:cubicBezTo>
                    <a:cubicBezTo>
                      <a:pt x="4951" y="4681"/>
                      <a:pt x="5078" y="4628"/>
                      <a:pt x="5126" y="4503"/>
                    </a:cubicBezTo>
                    <a:cubicBezTo>
                      <a:pt x="5293" y="3979"/>
                      <a:pt x="3959" y="3371"/>
                      <a:pt x="2900" y="3193"/>
                    </a:cubicBezTo>
                    <a:cubicBezTo>
                      <a:pt x="3793" y="2550"/>
                      <a:pt x="4602" y="1824"/>
                      <a:pt x="5317" y="1002"/>
                    </a:cubicBezTo>
                    <a:cubicBezTo>
                      <a:pt x="5424" y="895"/>
                      <a:pt x="5483" y="693"/>
                      <a:pt x="5340" y="645"/>
                    </a:cubicBezTo>
                    <a:cubicBezTo>
                      <a:pt x="5329" y="643"/>
                      <a:pt x="5318" y="642"/>
                      <a:pt x="5306" y="642"/>
                    </a:cubicBezTo>
                    <a:cubicBezTo>
                      <a:pt x="5259" y="642"/>
                      <a:pt x="5214" y="659"/>
                      <a:pt x="5186" y="669"/>
                    </a:cubicBezTo>
                    <a:cubicBezTo>
                      <a:pt x="4114" y="1121"/>
                      <a:pt x="3221" y="1943"/>
                      <a:pt x="2721" y="2955"/>
                    </a:cubicBezTo>
                    <a:cubicBezTo>
                      <a:pt x="3054" y="2157"/>
                      <a:pt x="3245" y="1324"/>
                      <a:pt x="3304" y="478"/>
                    </a:cubicBezTo>
                    <a:cubicBezTo>
                      <a:pt x="3316" y="261"/>
                      <a:pt x="3251" y="1"/>
                      <a:pt x="30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9"/>
              <p:cNvSpPr/>
              <p:nvPr/>
            </p:nvSpPr>
            <p:spPr>
              <a:xfrm flipH="1">
                <a:off x="98495" y="2387855"/>
                <a:ext cx="379762" cy="315288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5586" extrusionOk="0">
                    <a:moveTo>
                      <a:pt x="2532" y="0"/>
                    </a:moveTo>
                    <a:cubicBezTo>
                      <a:pt x="2478" y="0"/>
                      <a:pt x="2428" y="16"/>
                      <a:pt x="2382" y="49"/>
                    </a:cubicBezTo>
                    <a:cubicBezTo>
                      <a:pt x="1954" y="383"/>
                      <a:pt x="2727" y="1633"/>
                      <a:pt x="3513" y="2359"/>
                    </a:cubicBezTo>
                    <a:cubicBezTo>
                      <a:pt x="2430" y="2395"/>
                      <a:pt x="1346" y="2561"/>
                      <a:pt x="299" y="2859"/>
                    </a:cubicBezTo>
                    <a:cubicBezTo>
                      <a:pt x="168" y="2907"/>
                      <a:pt x="1" y="3026"/>
                      <a:pt x="96" y="3145"/>
                    </a:cubicBezTo>
                    <a:cubicBezTo>
                      <a:pt x="120" y="3192"/>
                      <a:pt x="179" y="3204"/>
                      <a:pt x="239" y="3216"/>
                    </a:cubicBezTo>
                    <a:cubicBezTo>
                      <a:pt x="529" y="3271"/>
                      <a:pt x="824" y="3298"/>
                      <a:pt x="1120" y="3298"/>
                    </a:cubicBezTo>
                    <a:cubicBezTo>
                      <a:pt x="1976" y="3298"/>
                      <a:pt x="2832" y="3073"/>
                      <a:pt x="3549" y="2657"/>
                    </a:cubicBezTo>
                    <a:lnTo>
                      <a:pt x="3549" y="2657"/>
                    </a:lnTo>
                    <a:cubicBezTo>
                      <a:pt x="2858" y="3145"/>
                      <a:pt x="2239" y="3740"/>
                      <a:pt x="1715" y="4407"/>
                    </a:cubicBezTo>
                    <a:cubicBezTo>
                      <a:pt x="1596" y="4574"/>
                      <a:pt x="1489" y="4871"/>
                      <a:pt x="1703" y="4955"/>
                    </a:cubicBezTo>
                    <a:cubicBezTo>
                      <a:pt x="1729" y="4969"/>
                      <a:pt x="1756" y="4975"/>
                      <a:pt x="1784" y="4975"/>
                    </a:cubicBezTo>
                    <a:cubicBezTo>
                      <a:pt x="1850" y="4975"/>
                      <a:pt x="1923" y="4944"/>
                      <a:pt x="1989" y="4919"/>
                    </a:cubicBezTo>
                    <a:cubicBezTo>
                      <a:pt x="2799" y="4502"/>
                      <a:pt x="3275" y="3669"/>
                      <a:pt x="3716" y="2859"/>
                    </a:cubicBezTo>
                    <a:lnTo>
                      <a:pt x="3716" y="2859"/>
                    </a:lnTo>
                    <a:cubicBezTo>
                      <a:pt x="3442" y="3550"/>
                      <a:pt x="3275" y="4264"/>
                      <a:pt x="3192" y="4990"/>
                    </a:cubicBezTo>
                    <a:cubicBezTo>
                      <a:pt x="3156" y="5193"/>
                      <a:pt x="3156" y="5455"/>
                      <a:pt x="3335" y="5586"/>
                    </a:cubicBezTo>
                    <a:cubicBezTo>
                      <a:pt x="3680" y="5288"/>
                      <a:pt x="3787" y="4812"/>
                      <a:pt x="3859" y="4347"/>
                    </a:cubicBezTo>
                    <a:cubicBezTo>
                      <a:pt x="3906" y="4038"/>
                      <a:pt x="4109" y="2966"/>
                      <a:pt x="4109" y="2966"/>
                    </a:cubicBezTo>
                    <a:cubicBezTo>
                      <a:pt x="4109" y="2966"/>
                      <a:pt x="5412" y="4249"/>
                      <a:pt x="5700" y="4249"/>
                    </a:cubicBezTo>
                    <a:cubicBezTo>
                      <a:pt x="5726" y="4249"/>
                      <a:pt x="5744" y="4239"/>
                      <a:pt x="5752" y="4216"/>
                    </a:cubicBezTo>
                    <a:cubicBezTo>
                      <a:pt x="5811" y="4038"/>
                      <a:pt x="5692" y="3835"/>
                      <a:pt x="5573" y="3669"/>
                    </a:cubicBezTo>
                    <a:cubicBezTo>
                      <a:pt x="5263" y="3252"/>
                      <a:pt x="4859" y="2907"/>
                      <a:pt x="4406" y="2657"/>
                    </a:cubicBezTo>
                    <a:lnTo>
                      <a:pt x="4406" y="2657"/>
                    </a:lnTo>
                    <a:cubicBezTo>
                      <a:pt x="4859" y="2764"/>
                      <a:pt x="5335" y="2823"/>
                      <a:pt x="5799" y="2847"/>
                    </a:cubicBezTo>
                    <a:cubicBezTo>
                      <a:pt x="5859" y="2850"/>
                      <a:pt x="5921" y="2852"/>
                      <a:pt x="5984" y="2852"/>
                    </a:cubicBezTo>
                    <a:cubicBezTo>
                      <a:pt x="6182" y="2852"/>
                      <a:pt x="6387" y="2831"/>
                      <a:pt x="6549" y="2740"/>
                    </a:cubicBezTo>
                    <a:cubicBezTo>
                      <a:pt x="6645" y="2681"/>
                      <a:pt x="6728" y="2609"/>
                      <a:pt x="6716" y="2502"/>
                    </a:cubicBezTo>
                    <a:cubicBezTo>
                      <a:pt x="6704" y="2383"/>
                      <a:pt x="6573" y="2311"/>
                      <a:pt x="6454" y="2264"/>
                    </a:cubicBezTo>
                    <a:cubicBezTo>
                      <a:pt x="6203" y="2176"/>
                      <a:pt x="5943" y="2133"/>
                      <a:pt x="5685" y="2133"/>
                    </a:cubicBezTo>
                    <a:cubicBezTo>
                      <a:pt x="5244" y="2133"/>
                      <a:pt x="4810" y="2257"/>
                      <a:pt x="4442" y="2490"/>
                    </a:cubicBezTo>
                    <a:cubicBezTo>
                      <a:pt x="4799" y="1966"/>
                      <a:pt x="5037" y="1383"/>
                      <a:pt x="5144" y="764"/>
                    </a:cubicBezTo>
                    <a:cubicBezTo>
                      <a:pt x="5156" y="597"/>
                      <a:pt x="5144" y="395"/>
                      <a:pt x="4990" y="347"/>
                    </a:cubicBezTo>
                    <a:cubicBezTo>
                      <a:pt x="4972" y="341"/>
                      <a:pt x="4954" y="338"/>
                      <a:pt x="4937" y="338"/>
                    </a:cubicBezTo>
                    <a:cubicBezTo>
                      <a:pt x="4817" y="338"/>
                      <a:pt x="4717" y="471"/>
                      <a:pt x="4644" y="585"/>
                    </a:cubicBezTo>
                    <a:cubicBezTo>
                      <a:pt x="4406" y="1049"/>
                      <a:pt x="4228" y="1538"/>
                      <a:pt x="4132" y="2049"/>
                    </a:cubicBezTo>
                    <a:cubicBezTo>
                      <a:pt x="3727" y="1164"/>
                      <a:pt x="2996" y="0"/>
                      <a:pt x="2532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9"/>
              <p:cNvSpPr/>
              <p:nvPr/>
            </p:nvSpPr>
            <p:spPr>
              <a:xfrm flipH="1">
                <a:off x="2347227" y="2367930"/>
                <a:ext cx="209072" cy="237905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4215" extrusionOk="0">
                    <a:moveTo>
                      <a:pt x="1201" y="1"/>
                    </a:moveTo>
                    <a:cubicBezTo>
                      <a:pt x="1180" y="1"/>
                      <a:pt x="1160" y="10"/>
                      <a:pt x="1144" y="33"/>
                    </a:cubicBezTo>
                    <a:cubicBezTo>
                      <a:pt x="1120" y="57"/>
                      <a:pt x="1120" y="105"/>
                      <a:pt x="1120" y="128"/>
                    </a:cubicBezTo>
                    <a:cubicBezTo>
                      <a:pt x="1132" y="902"/>
                      <a:pt x="1418" y="1640"/>
                      <a:pt x="1918" y="2188"/>
                    </a:cubicBezTo>
                    <a:cubicBezTo>
                      <a:pt x="1501" y="1819"/>
                      <a:pt x="1037" y="1486"/>
                      <a:pt x="537" y="1248"/>
                    </a:cubicBezTo>
                    <a:cubicBezTo>
                      <a:pt x="485" y="1222"/>
                      <a:pt x="415" y="1205"/>
                      <a:pt x="350" y="1205"/>
                    </a:cubicBezTo>
                    <a:cubicBezTo>
                      <a:pt x="267" y="1205"/>
                      <a:pt x="193" y="1233"/>
                      <a:pt x="179" y="1307"/>
                    </a:cubicBezTo>
                    <a:cubicBezTo>
                      <a:pt x="179" y="1367"/>
                      <a:pt x="203" y="1438"/>
                      <a:pt x="251" y="1486"/>
                    </a:cubicBezTo>
                    <a:cubicBezTo>
                      <a:pt x="644" y="1962"/>
                      <a:pt x="1251" y="2152"/>
                      <a:pt x="1811" y="2319"/>
                    </a:cubicBezTo>
                    <a:cubicBezTo>
                      <a:pt x="1505" y="2273"/>
                      <a:pt x="1195" y="2252"/>
                      <a:pt x="886" y="2252"/>
                    </a:cubicBezTo>
                    <a:cubicBezTo>
                      <a:pt x="713" y="2252"/>
                      <a:pt x="541" y="2259"/>
                      <a:pt x="370" y="2272"/>
                    </a:cubicBezTo>
                    <a:cubicBezTo>
                      <a:pt x="227" y="2295"/>
                      <a:pt x="60" y="2319"/>
                      <a:pt x="1" y="2450"/>
                    </a:cubicBezTo>
                    <a:cubicBezTo>
                      <a:pt x="190" y="2592"/>
                      <a:pt x="432" y="2621"/>
                      <a:pt x="673" y="2621"/>
                    </a:cubicBezTo>
                    <a:cubicBezTo>
                      <a:pt x="735" y="2621"/>
                      <a:pt x="797" y="2619"/>
                      <a:pt x="858" y="2617"/>
                    </a:cubicBezTo>
                    <a:cubicBezTo>
                      <a:pt x="1084" y="2617"/>
                      <a:pt x="1787" y="2605"/>
                      <a:pt x="1787" y="2605"/>
                    </a:cubicBezTo>
                    <a:lnTo>
                      <a:pt x="1787" y="2605"/>
                    </a:lnTo>
                    <a:cubicBezTo>
                      <a:pt x="1787" y="2605"/>
                      <a:pt x="1025" y="3807"/>
                      <a:pt x="1203" y="3819"/>
                    </a:cubicBezTo>
                    <a:cubicBezTo>
                      <a:pt x="1215" y="3822"/>
                      <a:pt x="1226" y="3823"/>
                      <a:pt x="1237" y="3823"/>
                    </a:cubicBezTo>
                    <a:cubicBezTo>
                      <a:pt x="1345" y="3823"/>
                      <a:pt x="1451" y="3726"/>
                      <a:pt x="1537" y="3629"/>
                    </a:cubicBezTo>
                    <a:cubicBezTo>
                      <a:pt x="1751" y="3367"/>
                      <a:pt x="1918" y="3069"/>
                      <a:pt x="2025" y="2736"/>
                    </a:cubicBezTo>
                    <a:cubicBezTo>
                      <a:pt x="2025" y="3045"/>
                      <a:pt x="2037" y="3367"/>
                      <a:pt x="2084" y="3665"/>
                    </a:cubicBezTo>
                    <a:cubicBezTo>
                      <a:pt x="2096" y="3819"/>
                      <a:pt x="2144" y="3998"/>
                      <a:pt x="2251" y="4141"/>
                    </a:cubicBezTo>
                    <a:cubicBezTo>
                      <a:pt x="2283" y="4173"/>
                      <a:pt x="2353" y="4214"/>
                      <a:pt x="2410" y="4214"/>
                    </a:cubicBezTo>
                    <a:cubicBezTo>
                      <a:pt x="2417" y="4214"/>
                      <a:pt x="2423" y="4214"/>
                      <a:pt x="2430" y="4212"/>
                    </a:cubicBezTo>
                    <a:cubicBezTo>
                      <a:pt x="2501" y="4177"/>
                      <a:pt x="2525" y="4093"/>
                      <a:pt x="2549" y="3998"/>
                    </a:cubicBezTo>
                    <a:cubicBezTo>
                      <a:pt x="2608" y="3545"/>
                      <a:pt x="2442" y="3045"/>
                      <a:pt x="2132" y="2736"/>
                    </a:cubicBezTo>
                    <a:lnTo>
                      <a:pt x="2132" y="2736"/>
                    </a:lnTo>
                    <a:cubicBezTo>
                      <a:pt x="2486" y="2891"/>
                      <a:pt x="2860" y="2963"/>
                      <a:pt x="3246" y="2963"/>
                    </a:cubicBezTo>
                    <a:cubicBezTo>
                      <a:pt x="3275" y="2963"/>
                      <a:pt x="3305" y="2963"/>
                      <a:pt x="3335" y="2962"/>
                    </a:cubicBezTo>
                    <a:cubicBezTo>
                      <a:pt x="3442" y="2962"/>
                      <a:pt x="3573" y="2914"/>
                      <a:pt x="3585" y="2807"/>
                    </a:cubicBezTo>
                    <a:cubicBezTo>
                      <a:pt x="3596" y="2712"/>
                      <a:pt x="3477" y="2653"/>
                      <a:pt x="3394" y="2617"/>
                    </a:cubicBezTo>
                    <a:cubicBezTo>
                      <a:pt x="3084" y="2510"/>
                      <a:pt x="2739" y="2474"/>
                      <a:pt x="2394" y="2474"/>
                    </a:cubicBezTo>
                    <a:cubicBezTo>
                      <a:pt x="2965" y="2057"/>
                      <a:pt x="3704" y="1307"/>
                      <a:pt x="3442" y="1081"/>
                    </a:cubicBezTo>
                    <a:cubicBezTo>
                      <a:pt x="3404" y="1048"/>
                      <a:pt x="3357" y="1033"/>
                      <a:pt x="3305" y="1033"/>
                    </a:cubicBezTo>
                    <a:cubicBezTo>
                      <a:pt x="2979" y="1033"/>
                      <a:pt x="2416" y="1616"/>
                      <a:pt x="2108" y="2129"/>
                    </a:cubicBezTo>
                    <a:cubicBezTo>
                      <a:pt x="1930" y="1426"/>
                      <a:pt x="1680" y="759"/>
                      <a:pt x="1358" y="128"/>
                    </a:cubicBezTo>
                    <a:cubicBezTo>
                      <a:pt x="1323" y="68"/>
                      <a:pt x="1257" y="1"/>
                      <a:pt x="12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9"/>
              <p:cNvSpPr/>
              <p:nvPr/>
            </p:nvSpPr>
            <p:spPr>
              <a:xfrm flipH="1">
                <a:off x="4681991" y="5176098"/>
                <a:ext cx="211782" cy="198565"/>
              </a:xfrm>
              <a:custGeom>
                <a:avLst/>
                <a:gdLst/>
                <a:ahLst/>
                <a:cxnLst/>
                <a:rect l="l" t="t" r="r" b="b"/>
                <a:pathLst>
                  <a:path w="3752" h="3518" extrusionOk="0">
                    <a:moveTo>
                      <a:pt x="1444" y="1"/>
                    </a:moveTo>
                    <a:cubicBezTo>
                      <a:pt x="1439" y="1"/>
                      <a:pt x="1434" y="2"/>
                      <a:pt x="1430" y="5"/>
                    </a:cubicBezTo>
                    <a:cubicBezTo>
                      <a:pt x="1311" y="64"/>
                      <a:pt x="1287" y="219"/>
                      <a:pt x="1275" y="350"/>
                    </a:cubicBezTo>
                    <a:cubicBezTo>
                      <a:pt x="1239" y="695"/>
                      <a:pt x="1287" y="1028"/>
                      <a:pt x="1394" y="1362"/>
                    </a:cubicBezTo>
                    <a:cubicBezTo>
                      <a:pt x="1215" y="1112"/>
                      <a:pt x="1001" y="874"/>
                      <a:pt x="799" y="647"/>
                    </a:cubicBezTo>
                    <a:cubicBezTo>
                      <a:pt x="679" y="528"/>
                      <a:pt x="537" y="409"/>
                      <a:pt x="382" y="362"/>
                    </a:cubicBezTo>
                    <a:cubicBezTo>
                      <a:pt x="363" y="358"/>
                      <a:pt x="343" y="356"/>
                      <a:pt x="322" y="356"/>
                    </a:cubicBezTo>
                    <a:cubicBezTo>
                      <a:pt x="275" y="356"/>
                      <a:pt x="228" y="368"/>
                      <a:pt x="203" y="409"/>
                    </a:cubicBezTo>
                    <a:cubicBezTo>
                      <a:pt x="132" y="481"/>
                      <a:pt x="168" y="576"/>
                      <a:pt x="215" y="647"/>
                    </a:cubicBezTo>
                    <a:cubicBezTo>
                      <a:pt x="429" y="1064"/>
                      <a:pt x="834" y="1362"/>
                      <a:pt x="1287" y="1433"/>
                    </a:cubicBezTo>
                    <a:cubicBezTo>
                      <a:pt x="882" y="1529"/>
                      <a:pt x="513" y="1707"/>
                      <a:pt x="179" y="1957"/>
                    </a:cubicBezTo>
                    <a:cubicBezTo>
                      <a:pt x="96" y="2017"/>
                      <a:pt x="1" y="2136"/>
                      <a:pt x="60" y="2219"/>
                    </a:cubicBezTo>
                    <a:cubicBezTo>
                      <a:pt x="88" y="2274"/>
                      <a:pt x="142" y="2293"/>
                      <a:pt x="201" y="2293"/>
                    </a:cubicBezTo>
                    <a:cubicBezTo>
                      <a:pt x="246" y="2293"/>
                      <a:pt x="293" y="2282"/>
                      <a:pt x="334" y="2267"/>
                    </a:cubicBezTo>
                    <a:cubicBezTo>
                      <a:pt x="644" y="2148"/>
                      <a:pt x="941" y="1981"/>
                      <a:pt x="1227" y="1790"/>
                    </a:cubicBezTo>
                    <a:lnTo>
                      <a:pt x="1227" y="1790"/>
                    </a:lnTo>
                    <a:cubicBezTo>
                      <a:pt x="1001" y="2445"/>
                      <a:pt x="822" y="3493"/>
                      <a:pt x="1180" y="3517"/>
                    </a:cubicBezTo>
                    <a:cubicBezTo>
                      <a:pt x="1186" y="3518"/>
                      <a:pt x="1193" y="3518"/>
                      <a:pt x="1199" y="3518"/>
                    </a:cubicBezTo>
                    <a:cubicBezTo>
                      <a:pt x="1543" y="3518"/>
                      <a:pt x="1714" y="2587"/>
                      <a:pt x="1656" y="1898"/>
                    </a:cubicBezTo>
                    <a:lnTo>
                      <a:pt x="1656" y="1898"/>
                    </a:lnTo>
                    <a:cubicBezTo>
                      <a:pt x="2203" y="2362"/>
                      <a:pt x="2799" y="2743"/>
                      <a:pt x="3442" y="3076"/>
                    </a:cubicBezTo>
                    <a:cubicBezTo>
                      <a:pt x="3470" y="3090"/>
                      <a:pt x="3511" y="3099"/>
                      <a:pt x="3551" y="3099"/>
                    </a:cubicBezTo>
                    <a:cubicBezTo>
                      <a:pt x="3611" y="3099"/>
                      <a:pt x="3668" y="3079"/>
                      <a:pt x="3668" y="3029"/>
                    </a:cubicBezTo>
                    <a:cubicBezTo>
                      <a:pt x="3668" y="2981"/>
                      <a:pt x="3632" y="2957"/>
                      <a:pt x="3620" y="2922"/>
                    </a:cubicBezTo>
                    <a:cubicBezTo>
                      <a:pt x="3180" y="2314"/>
                      <a:pt x="2501" y="1886"/>
                      <a:pt x="1775" y="1731"/>
                    </a:cubicBezTo>
                    <a:lnTo>
                      <a:pt x="1775" y="1731"/>
                    </a:lnTo>
                    <a:cubicBezTo>
                      <a:pt x="2017" y="1763"/>
                      <a:pt x="2264" y="1778"/>
                      <a:pt x="2512" y="1778"/>
                    </a:cubicBezTo>
                    <a:cubicBezTo>
                      <a:pt x="2824" y="1778"/>
                      <a:pt x="3136" y="1754"/>
                      <a:pt x="3442" y="1707"/>
                    </a:cubicBezTo>
                    <a:cubicBezTo>
                      <a:pt x="3573" y="1683"/>
                      <a:pt x="3751" y="1588"/>
                      <a:pt x="3692" y="1445"/>
                    </a:cubicBezTo>
                    <a:cubicBezTo>
                      <a:pt x="3668" y="1386"/>
                      <a:pt x="3597" y="1362"/>
                      <a:pt x="3537" y="1350"/>
                    </a:cubicBezTo>
                    <a:cubicBezTo>
                      <a:pt x="3388" y="1310"/>
                      <a:pt x="3238" y="1293"/>
                      <a:pt x="3088" y="1293"/>
                    </a:cubicBezTo>
                    <a:cubicBezTo>
                      <a:pt x="2651" y="1293"/>
                      <a:pt x="2212" y="1437"/>
                      <a:pt x="1787" y="1588"/>
                    </a:cubicBezTo>
                    <a:cubicBezTo>
                      <a:pt x="2203" y="1374"/>
                      <a:pt x="2620" y="1088"/>
                      <a:pt x="2977" y="778"/>
                    </a:cubicBezTo>
                    <a:cubicBezTo>
                      <a:pt x="3085" y="683"/>
                      <a:pt x="3204" y="564"/>
                      <a:pt x="3180" y="421"/>
                    </a:cubicBezTo>
                    <a:cubicBezTo>
                      <a:pt x="2882" y="421"/>
                      <a:pt x="2608" y="600"/>
                      <a:pt x="2370" y="790"/>
                    </a:cubicBezTo>
                    <a:cubicBezTo>
                      <a:pt x="2203" y="921"/>
                      <a:pt x="1668" y="1326"/>
                      <a:pt x="1668" y="1326"/>
                    </a:cubicBezTo>
                    <a:cubicBezTo>
                      <a:pt x="1668" y="1326"/>
                      <a:pt x="1600" y="1"/>
                      <a:pt x="1444" y="1"/>
                    </a:cubicBezTo>
                    <a:close/>
                  </a:path>
                </a:pathLst>
              </a:custGeom>
              <a:solidFill>
                <a:srgbClr val="4DAA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4" name="Google Shape;564;p39"/>
            <p:cNvSpPr/>
            <p:nvPr/>
          </p:nvSpPr>
          <p:spPr>
            <a:xfrm flipH="1">
              <a:off x="3567724" y="4780463"/>
              <a:ext cx="155280" cy="363659"/>
            </a:xfrm>
            <a:custGeom>
              <a:avLst/>
              <a:gdLst/>
              <a:ahLst/>
              <a:cxnLst/>
              <a:rect l="l" t="t" r="r" b="b"/>
              <a:pathLst>
                <a:path w="2751" h="6443" extrusionOk="0">
                  <a:moveTo>
                    <a:pt x="36" y="1"/>
                  </a:moveTo>
                  <a:cubicBezTo>
                    <a:pt x="12" y="1"/>
                    <a:pt x="1" y="13"/>
                    <a:pt x="1" y="48"/>
                  </a:cubicBezTo>
                  <a:cubicBezTo>
                    <a:pt x="36" y="1239"/>
                    <a:pt x="262" y="2322"/>
                    <a:pt x="655" y="3263"/>
                  </a:cubicBezTo>
                  <a:cubicBezTo>
                    <a:pt x="1144" y="4418"/>
                    <a:pt x="1917" y="5454"/>
                    <a:pt x="2679" y="6430"/>
                  </a:cubicBezTo>
                  <a:cubicBezTo>
                    <a:pt x="2679" y="6442"/>
                    <a:pt x="2691" y="6442"/>
                    <a:pt x="2703" y="6442"/>
                  </a:cubicBezTo>
                  <a:lnTo>
                    <a:pt x="2715" y="6442"/>
                  </a:lnTo>
                  <a:cubicBezTo>
                    <a:pt x="2751" y="6430"/>
                    <a:pt x="2751" y="6406"/>
                    <a:pt x="2727" y="6383"/>
                  </a:cubicBezTo>
                  <a:cubicBezTo>
                    <a:pt x="1989" y="5406"/>
                    <a:pt x="1215" y="4394"/>
                    <a:pt x="727" y="3227"/>
                  </a:cubicBezTo>
                  <a:cubicBezTo>
                    <a:pt x="334" y="2299"/>
                    <a:pt x="131" y="1227"/>
                    <a:pt x="84" y="48"/>
                  </a:cubicBezTo>
                  <a:cubicBezTo>
                    <a:pt x="84" y="13"/>
                    <a:pt x="72" y="1"/>
                    <a:pt x="36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 flipH="1">
              <a:off x="3865540" y="4551685"/>
              <a:ext cx="188809" cy="394138"/>
            </a:xfrm>
            <a:custGeom>
              <a:avLst/>
              <a:gdLst/>
              <a:ahLst/>
              <a:cxnLst/>
              <a:rect l="l" t="t" r="r" b="b"/>
              <a:pathLst>
                <a:path w="3345" h="6983" extrusionOk="0">
                  <a:moveTo>
                    <a:pt x="50" y="1"/>
                  </a:moveTo>
                  <a:cubicBezTo>
                    <a:pt x="44" y="1"/>
                    <a:pt x="40" y="2"/>
                    <a:pt x="36" y="6"/>
                  </a:cubicBezTo>
                  <a:cubicBezTo>
                    <a:pt x="13" y="18"/>
                    <a:pt x="1" y="53"/>
                    <a:pt x="13" y="65"/>
                  </a:cubicBezTo>
                  <a:cubicBezTo>
                    <a:pt x="1299" y="2256"/>
                    <a:pt x="2382" y="4578"/>
                    <a:pt x="3263" y="6959"/>
                  </a:cubicBezTo>
                  <a:cubicBezTo>
                    <a:pt x="3275" y="6971"/>
                    <a:pt x="3287" y="6983"/>
                    <a:pt x="3311" y="6983"/>
                  </a:cubicBezTo>
                  <a:cubicBezTo>
                    <a:pt x="3317" y="6983"/>
                    <a:pt x="3320" y="6979"/>
                    <a:pt x="3320" y="6978"/>
                  </a:cubicBezTo>
                  <a:lnTo>
                    <a:pt x="3320" y="6978"/>
                  </a:lnTo>
                  <a:cubicBezTo>
                    <a:pt x="3337" y="6967"/>
                    <a:pt x="3345" y="6954"/>
                    <a:pt x="3334" y="6923"/>
                  </a:cubicBezTo>
                  <a:cubicBezTo>
                    <a:pt x="2453" y="4542"/>
                    <a:pt x="1370" y="2220"/>
                    <a:pt x="96" y="18"/>
                  </a:cubicBezTo>
                  <a:cubicBezTo>
                    <a:pt x="79" y="9"/>
                    <a:pt x="62" y="1"/>
                    <a:pt x="50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9"/>
            <p:cNvSpPr/>
            <p:nvPr/>
          </p:nvSpPr>
          <p:spPr>
            <a:xfrm flipH="1">
              <a:off x="4085173" y="4564441"/>
              <a:ext cx="121695" cy="271827"/>
            </a:xfrm>
            <a:custGeom>
              <a:avLst/>
              <a:gdLst/>
              <a:ahLst/>
              <a:cxnLst/>
              <a:rect l="l" t="t" r="r" b="b"/>
              <a:pathLst>
                <a:path w="2156" h="4816" extrusionOk="0">
                  <a:moveTo>
                    <a:pt x="39" y="1"/>
                  </a:moveTo>
                  <a:cubicBezTo>
                    <a:pt x="33" y="1"/>
                    <a:pt x="27" y="2"/>
                    <a:pt x="24" y="6"/>
                  </a:cubicBezTo>
                  <a:cubicBezTo>
                    <a:pt x="12" y="18"/>
                    <a:pt x="0" y="53"/>
                    <a:pt x="12" y="65"/>
                  </a:cubicBezTo>
                  <a:cubicBezTo>
                    <a:pt x="726" y="1625"/>
                    <a:pt x="1405" y="3209"/>
                    <a:pt x="2060" y="4780"/>
                  </a:cubicBezTo>
                  <a:cubicBezTo>
                    <a:pt x="2072" y="4804"/>
                    <a:pt x="2096" y="4816"/>
                    <a:pt x="2107" y="4816"/>
                  </a:cubicBezTo>
                  <a:cubicBezTo>
                    <a:pt x="2119" y="4816"/>
                    <a:pt x="2119" y="4816"/>
                    <a:pt x="2107" y="4804"/>
                  </a:cubicBezTo>
                  <a:cubicBezTo>
                    <a:pt x="2143" y="4780"/>
                    <a:pt x="2155" y="4768"/>
                    <a:pt x="2143" y="4733"/>
                  </a:cubicBezTo>
                  <a:cubicBezTo>
                    <a:pt x="1488" y="3161"/>
                    <a:pt x="798" y="1566"/>
                    <a:pt x="83" y="18"/>
                  </a:cubicBezTo>
                  <a:cubicBezTo>
                    <a:pt x="75" y="9"/>
                    <a:pt x="55" y="1"/>
                    <a:pt x="39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 flipH="1">
              <a:off x="4265298" y="4554676"/>
              <a:ext cx="179495" cy="196251"/>
            </a:xfrm>
            <a:custGeom>
              <a:avLst/>
              <a:gdLst/>
              <a:ahLst/>
              <a:cxnLst/>
              <a:rect l="l" t="t" r="r" b="b"/>
              <a:pathLst>
                <a:path w="3180" h="3477" extrusionOk="0">
                  <a:moveTo>
                    <a:pt x="24" y="0"/>
                  </a:moveTo>
                  <a:cubicBezTo>
                    <a:pt x="12" y="0"/>
                    <a:pt x="0" y="12"/>
                    <a:pt x="0" y="48"/>
                  </a:cubicBezTo>
                  <a:cubicBezTo>
                    <a:pt x="131" y="727"/>
                    <a:pt x="560" y="1405"/>
                    <a:pt x="1262" y="2024"/>
                  </a:cubicBezTo>
                  <a:cubicBezTo>
                    <a:pt x="1596" y="2334"/>
                    <a:pt x="1977" y="2608"/>
                    <a:pt x="2334" y="2870"/>
                  </a:cubicBezTo>
                  <a:cubicBezTo>
                    <a:pt x="2596" y="3072"/>
                    <a:pt x="2870" y="3263"/>
                    <a:pt x="3120" y="3465"/>
                  </a:cubicBezTo>
                  <a:cubicBezTo>
                    <a:pt x="3143" y="3477"/>
                    <a:pt x="3143" y="3477"/>
                    <a:pt x="3155" y="3477"/>
                  </a:cubicBezTo>
                  <a:cubicBezTo>
                    <a:pt x="3155" y="3477"/>
                    <a:pt x="3167" y="3465"/>
                    <a:pt x="3167" y="3453"/>
                  </a:cubicBezTo>
                  <a:cubicBezTo>
                    <a:pt x="3179" y="3441"/>
                    <a:pt x="3179" y="3405"/>
                    <a:pt x="3167" y="3394"/>
                  </a:cubicBezTo>
                  <a:cubicBezTo>
                    <a:pt x="2917" y="3179"/>
                    <a:pt x="2643" y="2989"/>
                    <a:pt x="2381" y="2798"/>
                  </a:cubicBezTo>
                  <a:cubicBezTo>
                    <a:pt x="2024" y="2548"/>
                    <a:pt x="1643" y="2262"/>
                    <a:pt x="1310" y="1965"/>
                  </a:cubicBezTo>
                  <a:cubicBezTo>
                    <a:pt x="619" y="1334"/>
                    <a:pt x="203" y="703"/>
                    <a:pt x="72" y="24"/>
                  </a:cubicBezTo>
                  <a:cubicBezTo>
                    <a:pt x="72" y="12"/>
                    <a:pt x="60" y="0"/>
                    <a:pt x="24" y="0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 flipH="1">
              <a:off x="4577842" y="4452225"/>
              <a:ext cx="98835" cy="177060"/>
            </a:xfrm>
            <a:custGeom>
              <a:avLst/>
              <a:gdLst/>
              <a:ahLst/>
              <a:cxnLst/>
              <a:rect l="l" t="t" r="r" b="b"/>
              <a:pathLst>
                <a:path w="1751" h="3137" extrusionOk="0">
                  <a:moveTo>
                    <a:pt x="55" y="1"/>
                  </a:moveTo>
                  <a:cubicBezTo>
                    <a:pt x="46" y="1"/>
                    <a:pt x="35" y="7"/>
                    <a:pt x="24" y="17"/>
                  </a:cubicBezTo>
                  <a:cubicBezTo>
                    <a:pt x="1" y="29"/>
                    <a:pt x="1" y="53"/>
                    <a:pt x="12" y="77"/>
                  </a:cubicBezTo>
                  <a:cubicBezTo>
                    <a:pt x="667" y="1006"/>
                    <a:pt x="1215" y="2018"/>
                    <a:pt x="1656" y="3089"/>
                  </a:cubicBezTo>
                  <a:cubicBezTo>
                    <a:pt x="1667" y="3113"/>
                    <a:pt x="1679" y="3125"/>
                    <a:pt x="1691" y="3125"/>
                  </a:cubicBezTo>
                  <a:cubicBezTo>
                    <a:pt x="1715" y="3125"/>
                    <a:pt x="1715" y="3125"/>
                    <a:pt x="1715" y="3137"/>
                  </a:cubicBezTo>
                  <a:cubicBezTo>
                    <a:pt x="1739" y="3125"/>
                    <a:pt x="1751" y="3113"/>
                    <a:pt x="1739" y="3077"/>
                  </a:cubicBezTo>
                  <a:cubicBezTo>
                    <a:pt x="1310" y="2006"/>
                    <a:pt x="739" y="982"/>
                    <a:pt x="84" y="29"/>
                  </a:cubicBezTo>
                  <a:cubicBezTo>
                    <a:pt x="77" y="10"/>
                    <a:pt x="67" y="1"/>
                    <a:pt x="55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9"/>
            <p:cNvSpPr/>
            <p:nvPr/>
          </p:nvSpPr>
          <p:spPr>
            <a:xfrm flipH="1">
              <a:off x="4584565" y="4688794"/>
              <a:ext cx="245987" cy="21166"/>
            </a:xfrm>
            <a:custGeom>
              <a:avLst/>
              <a:gdLst/>
              <a:ahLst/>
              <a:cxnLst/>
              <a:rect l="l" t="t" r="r" b="b"/>
              <a:pathLst>
                <a:path w="4358" h="375" extrusionOk="0">
                  <a:moveTo>
                    <a:pt x="4302" y="1"/>
                  </a:moveTo>
                  <a:cubicBezTo>
                    <a:pt x="4295" y="1"/>
                    <a:pt x="4290" y="2"/>
                    <a:pt x="4286" y="6"/>
                  </a:cubicBezTo>
                  <a:cubicBezTo>
                    <a:pt x="3909" y="174"/>
                    <a:pt x="3495" y="218"/>
                    <a:pt x="3071" y="218"/>
                  </a:cubicBezTo>
                  <a:cubicBezTo>
                    <a:pt x="2866" y="218"/>
                    <a:pt x="2659" y="208"/>
                    <a:pt x="2453" y="196"/>
                  </a:cubicBezTo>
                  <a:cubicBezTo>
                    <a:pt x="2369" y="196"/>
                    <a:pt x="2262" y="184"/>
                    <a:pt x="2179" y="184"/>
                  </a:cubicBezTo>
                  <a:cubicBezTo>
                    <a:pt x="2018" y="176"/>
                    <a:pt x="1857" y="172"/>
                    <a:pt x="1696" y="172"/>
                  </a:cubicBezTo>
                  <a:cubicBezTo>
                    <a:pt x="1143" y="172"/>
                    <a:pt x="592" y="217"/>
                    <a:pt x="48" y="291"/>
                  </a:cubicBezTo>
                  <a:cubicBezTo>
                    <a:pt x="12" y="291"/>
                    <a:pt x="0" y="303"/>
                    <a:pt x="0" y="327"/>
                  </a:cubicBezTo>
                  <a:cubicBezTo>
                    <a:pt x="0" y="363"/>
                    <a:pt x="36" y="375"/>
                    <a:pt x="48" y="375"/>
                  </a:cubicBezTo>
                  <a:cubicBezTo>
                    <a:pt x="662" y="302"/>
                    <a:pt x="1286" y="265"/>
                    <a:pt x="1911" y="265"/>
                  </a:cubicBezTo>
                  <a:cubicBezTo>
                    <a:pt x="2000" y="265"/>
                    <a:pt x="2090" y="266"/>
                    <a:pt x="2179" y="267"/>
                  </a:cubicBezTo>
                  <a:cubicBezTo>
                    <a:pt x="2262" y="267"/>
                    <a:pt x="2369" y="291"/>
                    <a:pt x="2453" y="291"/>
                  </a:cubicBezTo>
                  <a:cubicBezTo>
                    <a:pt x="2653" y="299"/>
                    <a:pt x="2855" y="307"/>
                    <a:pt x="3055" y="307"/>
                  </a:cubicBezTo>
                  <a:cubicBezTo>
                    <a:pt x="3497" y="307"/>
                    <a:pt x="3932" y="265"/>
                    <a:pt x="4334" y="77"/>
                  </a:cubicBezTo>
                  <a:cubicBezTo>
                    <a:pt x="4346" y="65"/>
                    <a:pt x="4358" y="29"/>
                    <a:pt x="4346" y="17"/>
                  </a:cubicBezTo>
                  <a:cubicBezTo>
                    <a:pt x="4337" y="9"/>
                    <a:pt x="4317" y="1"/>
                    <a:pt x="4302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9"/>
            <p:cNvSpPr/>
            <p:nvPr/>
          </p:nvSpPr>
          <p:spPr>
            <a:xfrm flipH="1">
              <a:off x="4226356" y="4826129"/>
              <a:ext cx="368304" cy="23649"/>
            </a:xfrm>
            <a:custGeom>
              <a:avLst/>
              <a:gdLst/>
              <a:ahLst/>
              <a:cxnLst/>
              <a:rect l="l" t="t" r="r" b="b"/>
              <a:pathLst>
                <a:path w="6525" h="419" extrusionOk="0">
                  <a:moveTo>
                    <a:pt x="1592" y="1"/>
                  </a:moveTo>
                  <a:cubicBezTo>
                    <a:pt x="1064" y="1"/>
                    <a:pt x="545" y="68"/>
                    <a:pt x="48" y="263"/>
                  </a:cubicBezTo>
                  <a:cubicBezTo>
                    <a:pt x="12" y="275"/>
                    <a:pt x="0" y="299"/>
                    <a:pt x="12" y="323"/>
                  </a:cubicBezTo>
                  <a:cubicBezTo>
                    <a:pt x="30" y="350"/>
                    <a:pt x="41" y="363"/>
                    <a:pt x="61" y="363"/>
                  </a:cubicBezTo>
                  <a:cubicBezTo>
                    <a:pt x="67" y="363"/>
                    <a:pt x="75" y="362"/>
                    <a:pt x="83" y="359"/>
                  </a:cubicBezTo>
                  <a:cubicBezTo>
                    <a:pt x="585" y="163"/>
                    <a:pt x="1112" y="95"/>
                    <a:pt x="1649" y="95"/>
                  </a:cubicBezTo>
                  <a:cubicBezTo>
                    <a:pt x="2221" y="95"/>
                    <a:pt x="2804" y="172"/>
                    <a:pt x="3381" y="251"/>
                  </a:cubicBezTo>
                  <a:cubicBezTo>
                    <a:pt x="3977" y="335"/>
                    <a:pt x="4572" y="418"/>
                    <a:pt x="5167" y="418"/>
                  </a:cubicBezTo>
                  <a:cubicBezTo>
                    <a:pt x="5620" y="418"/>
                    <a:pt x="6060" y="370"/>
                    <a:pt x="6489" y="240"/>
                  </a:cubicBezTo>
                  <a:cubicBezTo>
                    <a:pt x="6525" y="228"/>
                    <a:pt x="6525" y="204"/>
                    <a:pt x="6525" y="180"/>
                  </a:cubicBezTo>
                  <a:cubicBezTo>
                    <a:pt x="6501" y="144"/>
                    <a:pt x="6489" y="144"/>
                    <a:pt x="6465" y="144"/>
                  </a:cubicBezTo>
                  <a:cubicBezTo>
                    <a:pt x="6035" y="274"/>
                    <a:pt x="5594" y="320"/>
                    <a:pt x="5148" y="320"/>
                  </a:cubicBezTo>
                  <a:cubicBezTo>
                    <a:pt x="4568" y="320"/>
                    <a:pt x="3979" y="242"/>
                    <a:pt x="3393" y="168"/>
                  </a:cubicBezTo>
                  <a:cubicBezTo>
                    <a:pt x="2794" y="86"/>
                    <a:pt x="2187" y="1"/>
                    <a:pt x="1592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 flipH="1">
              <a:off x="3989112" y="4986494"/>
              <a:ext cx="450996" cy="66207"/>
            </a:xfrm>
            <a:custGeom>
              <a:avLst/>
              <a:gdLst/>
              <a:ahLst/>
              <a:cxnLst/>
              <a:rect l="l" t="t" r="r" b="b"/>
              <a:pathLst>
                <a:path w="7990" h="1173" extrusionOk="0">
                  <a:moveTo>
                    <a:pt x="7185" y="0"/>
                  </a:moveTo>
                  <a:cubicBezTo>
                    <a:pt x="6114" y="0"/>
                    <a:pt x="5036" y="285"/>
                    <a:pt x="3989" y="554"/>
                  </a:cubicBezTo>
                  <a:cubicBezTo>
                    <a:pt x="2958" y="821"/>
                    <a:pt x="1888" y="1096"/>
                    <a:pt x="829" y="1096"/>
                  </a:cubicBezTo>
                  <a:cubicBezTo>
                    <a:pt x="568" y="1096"/>
                    <a:pt x="307" y="1080"/>
                    <a:pt x="48" y="1042"/>
                  </a:cubicBezTo>
                  <a:cubicBezTo>
                    <a:pt x="45" y="1039"/>
                    <a:pt x="40" y="1037"/>
                    <a:pt x="35" y="1037"/>
                  </a:cubicBezTo>
                  <a:cubicBezTo>
                    <a:pt x="20" y="1037"/>
                    <a:pt x="1" y="1048"/>
                    <a:pt x="1" y="1066"/>
                  </a:cubicBezTo>
                  <a:cubicBezTo>
                    <a:pt x="1" y="1089"/>
                    <a:pt x="24" y="1113"/>
                    <a:pt x="48" y="1113"/>
                  </a:cubicBezTo>
                  <a:cubicBezTo>
                    <a:pt x="322" y="1161"/>
                    <a:pt x="584" y="1173"/>
                    <a:pt x="858" y="1173"/>
                  </a:cubicBezTo>
                  <a:cubicBezTo>
                    <a:pt x="1917" y="1173"/>
                    <a:pt x="2977" y="899"/>
                    <a:pt x="4025" y="625"/>
                  </a:cubicBezTo>
                  <a:cubicBezTo>
                    <a:pt x="5036" y="351"/>
                    <a:pt x="6093" y="77"/>
                    <a:pt x="7141" y="77"/>
                  </a:cubicBezTo>
                  <a:cubicBezTo>
                    <a:pt x="7413" y="77"/>
                    <a:pt x="7684" y="95"/>
                    <a:pt x="7954" y="137"/>
                  </a:cubicBezTo>
                  <a:cubicBezTo>
                    <a:pt x="7957" y="140"/>
                    <a:pt x="7961" y="141"/>
                    <a:pt x="7965" y="141"/>
                  </a:cubicBezTo>
                  <a:cubicBezTo>
                    <a:pt x="7976" y="141"/>
                    <a:pt x="7990" y="128"/>
                    <a:pt x="7990" y="101"/>
                  </a:cubicBezTo>
                  <a:cubicBezTo>
                    <a:pt x="7990" y="89"/>
                    <a:pt x="7978" y="54"/>
                    <a:pt x="7954" y="54"/>
                  </a:cubicBezTo>
                  <a:cubicBezTo>
                    <a:pt x="7698" y="17"/>
                    <a:pt x="7442" y="0"/>
                    <a:pt x="7185" y="0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 flipH="1">
              <a:off x="3729005" y="5208442"/>
              <a:ext cx="472501" cy="39848"/>
            </a:xfrm>
            <a:custGeom>
              <a:avLst/>
              <a:gdLst/>
              <a:ahLst/>
              <a:cxnLst/>
              <a:rect l="l" t="t" r="r" b="b"/>
              <a:pathLst>
                <a:path w="8371" h="706" extrusionOk="0">
                  <a:moveTo>
                    <a:pt x="1055" y="0"/>
                  </a:moveTo>
                  <a:cubicBezTo>
                    <a:pt x="714" y="0"/>
                    <a:pt x="373" y="26"/>
                    <a:pt x="36" y="86"/>
                  </a:cubicBezTo>
                  <a:cubicBezTo>
                    <a:pt x="12" y="86"/>
                    <a:pt x="0" y="98"/>
                    <a:pt x="0" y="134"/>
                  </a:cubicBezTo>
                  <a:cubicBezTo>
                    <a:pt x="0" y="146"/>
                    <a:pt x="12" y="158"/>
                    <a:pt x="48" y="158"/>
                  </a:cubicBezTo>
                  <a:cubicBezTo>
                    <a:pt x="379" y="101"/>
                    <a:pt x="714" y="77"/>
                    <a:pt x="1049" y="77"/>
                  </a:cubicBezTo>
                  <a:cubicBezTo>
                    <a:pt x="1907" y="77"/>
                    <a:pt x="2773" y="233"/>
                    <a:pt x="3620" y="396"/>
                  </a:cubicBezTo>
                  <a:cubicBezTo>
                    <a:pt x="3810" y="432"/>
                    <a:pt x="3989" y="467"/>
                    <a:pt x="4179" y="503"/>
                  </a:cubicBezTo>
                  <a:cubicBezTo>
                    <a:pt x="4822" y="622"/>
                    <a:pt x="5501" y="706"/>
                    <a:pt x="6180" y="706"/>
                  </a:cubicBezTo>
                  <a:cubicBezTo>
                    <a:pt x="6906" y="706"/>
                    <a:pt x="7656" y="586"/>
                    <a:pt x="8335" y="289"/>
                  </a:cubicBezTo>
                  <a:cubicBezTo>
                    <a:pt x="8358" y="277"/>
                    <a:pt x="8370" y="253"/>
                    <a:pt x="8358" y="229"/>
                  </a:cubicBezTo>
                  <a:cubicBezTo>
                    <a:pt x="8342" y="221"/>
                    <a:pt x="8325" y="212"/>
                    <a:pt x="8312" y="212"/>
                  </a:cubicBezTo>
                  <a:cubicBezTo>
                    <a:pt x="8307" y="212"/>
                    <a:pt x="8302" y="214"/>
                    <a:pt x="8299" y="217"/>
                  </a:cubicBezTo>
                  <a:cubicBezTo>
                    <a:pt x="7637" y="524"/>
                    <a:pt x="6918" y="628"/>
                    <a:pt x="6197" y="628"/>
                  </a:cubicBezTo>
                  <a:cubicBezTo>
                    <a:pt x="5519" y="628"/>
                    <a:pt x="4838" y="536"/>
                    <a:pt x="4203" y="432"/>
                  </a:cubicBezTo>
                  <a:cubicBezTo>
                    <a:pt x="4013" y="396"/>
                    <a:pt x="3834" y="348"/>
                    <a:pt x="3632" y="325"/>
                  </a:cubicBezTo>
                  <a:cubicBezTo>
                    <a:pt x="2787" y="162"/>
                    <a:pt x="1918" y="0"/>
                    <a:pt x="1055" y="0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 flipH="1">
              <a:off x="3485722" y="5372307"/>
              <a:ext cx="583416" cy="82970"/>
            </a:xfrm>
            <a:custGeom>
              <a:avLst/>
              <a:gdLst/>
              <a:ahLst/>
              <a:cxnLst/>
              <a:rect l="l" t="t" r="r" b="b"/>
              <a:pathLst>
                <a:path w="10336" h="1470" extrusionOk="0">
                  <a:moveTo>
                    <a:pt x="10278" y="0"/>
                  </a:moveTo>
                  <a:cubicBezTo>
                    <a:pt x="10272" y="0"/>
                    <a:pt x="10267" y="2"/>
                    <a:pt x="10264" y="5"/>
                  </a:cubicBezTo>
                  <a:cubicBezTo>
                    <a:pt x="9515" y="445"/>
                    <a:pt x="8627" y="550"/>
                    <a:pt x="7752" y="550"/>
                  </a:cubicBezTo>
                  <a:cubicBezTo>
                    <a:pt x="7347" y="550"/>
                    <a:pt x="6945" y="528"/>
                    <a:pt x="6561" y="505"/>
                  </a:cubicBezTo>
                  <a:cubicBezTo>
                    <a:pt x="5924" y="465"/>
                    <a:pt x="5280" y="434"/>
                    <a:pt x="4640" y="434"/>
                  </a:cubicBezTo>
                  <a:cubicBezTo>
                    <a:pt x="3020" y="434"/>
                    <a:pt x="1424" y="632"/>
                    <a:pt x="25" y="1374"/>
                  </a:cubicBezTo>
                  <a:cubicBezTo>
                    <a:pt x="13" y="1398"/>
                    <a:pt x="1" y="1422"/>
                    <a:pt x="13" y="1434"/>
                  </a:cubicBezTo>
                  <a:cubicBezTo>
                    <a:pt x="25" y="1458"/>
                    <a:pt x="37" y="1470"/>
                    <a:pt x="60" y="1470"/>
                  </a:cubicBezTo>
                  <a:cubicBezTo>
                    <a:pt x="72" y="1470"/>
                    <a:pt x="72" y="1458"/>
                    <a:pt x="84" y="1458"/>
                  </a:cubicBezTo>
                  <a:cubicBezTo>
                    <a:pt x="1451" y="710"/>
                    <a:pt x="3037" y="520"/>
                    <a:pt x="4637" y="520"/>
                  </a:cubicBezTo>
                  <a:cubicBezTo>
                    <a:pt x="5281" y="520"/>
                    <a:pt x="5926" y="551"/>
                    <a:pt x="6561" y="589"/>
                  </a:cubicBezTo>
                  <a:cubicBezTo>
                    <a:pt x="6974" y="612"/>
                    <a:pt x="7404" y="639"/>
                    <a:pt x="7835" y="639"/>
                  </a:cubicBezTo>
                  <a:cubicBezTo>
                    <a:pt x="8698" y="639"/>
                    <a:pt x="9565" y="533"/>
                    <a:pt x="10312" y="89"/>
                  </a:cubicBezTo>
                  <a:cubicBezTo>
                    <a:pt x="10324" y="65"/>
                    <a:pt x="10335" y="41"/>
                    <a:pt x="10324" y="29"/>
                  </a:cubicBezTo>
                  <a:cubicBezTo>
                    <a:pt x="10315" y="12"/>
                    <a:pt x="10293" y="0"/>
                    <a:pt x="10278" y="0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 flipH="1">
              <a:off x="3380218" y="5498635"/>
              <a:ext cx="453705" cy="214707"/>
            </a:xfrm>
            <a:custGeom>
              <a:avLst/>
              <a:gdLst/>
              <a:ahLst/>
              <a:cxnLst/>
              <a:rect l="l" t="t" r="r" b="b"/>
              <a:pathLst>
                <a:path w="8038" h="3804" extrusionOk="0">
                  <a:moveTo>
                    <a:pt x="7978" y="1"/>
                  </a:moveTo>
                  <a:cubicBezTo>
                    <a:pt x="7972" y="1"/>
                    <a:pt x="7964" y="2"/>
                    <a:pt x="7954" y="6"/>
                  </a:cubicBezTo>
                  <a:cubicBezTo>
                    <a:pt x="5168" y="910"/>
                    <a:pt x="2489" y="2161"/>
                    <a:pt x="25" y="3720"/>
                  </a:cubicBezTo>
                  <a:cubicBezTo>
                    <a:pt x="13" y="3744"/>
                    <a:pt x="1" y="3768"/>
                    <a:pt x="13" y="3780"/>
                  </a:cubicBezTo>
                  <a:cubicBezTo>
                    <a:pt x="25" y="3804"/>
                    <a:pt x="37" y="3804"/>
                    <a:pt x="61" y="3804"/>
                  </a:cubicBezTo>
                  <a:lnTo>
                    <a:pt x="84" y="3804"/>
                  </a:lnTo>
                  <a:cubicBezTo>
                    <a:pt x="2561" y="2256"/>
                    <a:pt x="5216" y="1006"/>
                    <a:pt x="7990" y="89"/>
                  </a:cubicBezTo>
                  <a:cubicBezTo>
                    <a:pt x="8014" y="77"/>
                    <a:pt x="8038" y="65"/>
                    <a:pt x="8014" y="29"/>
                  </a:cubicBezTo>
                  <a:cubicBezTo>
                    <a:pt x="8005" y="12"/>
                    <a:pt x="7996" y="1"/>
                    <a:pt x="7978" y="1"/>
                  </a:cubicBezTo>
                  <a:close/>
                </a:path>
              </a:pathLst>
            </a:custGeom>
            <a:solidFill>
              <a:schemeClr val="dk2"/>
            </a:solidFill>
            <a:ln w="3875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5" name="Google Shape;575;p39"/>
          <p:cNvSpPr/>
          <p:nvPr/>
        </p:nvSpPr>
        <p:spPr>
          <a:xfrm flipH="1">
            <a:off x="7438875" y="-181683"/>
            <a:ext cx="2390847" cy="1285122"/>
          </a:xfrm>
          <a:custGeom>
            <a:avLst/>
            <a:gdLst/>
            <a:ahLst/>
            <a:cxnLst/>
            <a:rect l="l" t="t" r="r" b="b"/>
            <a:pathLst>
              <a:path w="61771" h="33203" extrusionOk="0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39"/>
          <p:cNvSpPr txBox="1">
            <a:spLocks noGrp="1"/>
          </p:cNvSpPr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>
            <a:spLocks noGrp="1"/>
          </p:cNvSpPr>
          <p:nvPr>
            <p:ph type="subTitle" idx="1"/>
          </p:nvPr>
        </p:nvSpPr>
        <p:spPr>
          <a:xfrm>
            <a:off x="1127613" y="2588261"/>
            <a:ext cx="2907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subTitle" idx="2"/>
          </p:nvPr>
        </p:nvSpPr>
        <p:spPr>
          <a:xfrm>
            <a:off x="1127613" y="2938525"/>
            <a:ext cx="2907600" cy="8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ubTitle" idx="3"/>
          </p:nvPr>
        </p:nvSpPr>
        <p:spPr>
          <a:xfrm>
            <a:off x="5108788" y="2588261"/>
            <a:ext cx="29076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ubTitle" idx="4"/>
          </p:nvPr>
        </p:nvSpPr>
        <p:spPr>
          <a:xfrm>
            <a:off x="5108788" y="2938525"/>
            <a:ext cx="2907600" cy="8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2" name="Google Shape;52;p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8100000">
            <a:off x="-2173843" y="39437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063443">
            <a:off x="-1260294" y="3503559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4030513" flipH="1">
            <a:off x="-1942700" y="-11965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0098492" flipH="1">
            <a:off x="-469860" y="446806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6790456">
            <a:off x="7812187" y="30501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10456230" flipH="1">
            <a:off x="5570866" y="45820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621721">
            <a:off x="7438562" y="-16697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803508" flipH="1">
            <a:off x="8423575" y="-10811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p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929859">
            <a:off x="-2487404" y="3726749"/>
            <a:ext cx="4266899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178279">
            <a:off x="-1783615" y="45749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718793">
            <a:off x="695047" y="47443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0900" y="-1501525"/>
            <a:ext cx="2502450" cy="248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3008275">
            <a:off x="-1832104" y="-9270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1557" flipH="1">
            <a:off x="-714573" y="-1947663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-2" y="2565050"/>
            <a:ext cx="2438702" cy="25784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>
            <a:spLocks noGrp="1"/>
          </p:cNvSpPr>
          <p:nvPr>
            <p:ph type="title"/>
          </p:nvPr>
        </p:nvSpPr>
        <p:spPr>
          <a:xfrm>
            <a:off x="1136025" y="1088025"/>
            <a:ext cx="4005000" cy="17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body" idx="1"/>
          </p:nvPr>
        </p:nvSpPr>
        <p:spPr>
          <a:xfrm>
            <a:off x="1136025" y="2965275"/>
            <a:ext cx="3754500" cy="7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659575" y="1897950"/>
            <a:ext cx="7768800" cy="13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pic>
        <p:nvPicPr>
          <p:cNvPr id="74" name="Google Shape;74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369864" flipH="1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 flipH="1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>
            <a:spLocks noGrp="1"/>
          </p:cNvSpPr>
          <p:nvPr>
            <p:ph type="title"/>
          </p:nvPr>
        </p:nvSpPr>
        <p:spPr>
          <a:xfrm>
            <a:off x="1678500" y="1390876"/>
            <a:ext cx="5787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subTitle" idx="1"/>
          </p:nvPr>
        </p:nvSpPr>
        <p:spPr>
          <a:xfrm>
            <a:off x="1763400" y="2390325"/>
            <a:ext cx="5617200" cy="13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48344" flipH="1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48443" flipH="1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 flipH="1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0"/>
          <p:cNvSpPr txBox="1">
            <a:spLocks noGrp="1"/>
          </p:cNvSpPr>
          <p:nvPr>
            <p:ph type="title"/>
          </p:nvPr>
        </p:nvSpPr>
        <p:spPr>
          <a:xfrm>
            <a:off x="710000" y="2578300"/>
            <a:ext cx="2217000" cy="15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95" name="Google Shape;95;p10"/>
          <p:cNvPicPr preferRelativeResize="0"/>
          <p:nvPr/>
        </p:nvPicPr>
        <p:blipFill>
          <a:blip r:embed="rId2">
            <a:alphaModFix amt="91000"/>
          </a:blip>
          <a:stretch>
            <a:fillRect/>
          </a:stretch>
        </p:blipFill>
        <p:spPr>
          <a:xfrm rot="-10098492">
            <a:off x="-1423447" y="413621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0"/>
          <p:cNvPicPr preferRelativeResize="0"/>
          <p:nvPr/>
        </p:nvPicPr>
        <p:blipFill>
          <a:blip r:embed="rId3">
            <a:alphaModFix amt="91000"/>
          </a:blip>
          <a:stretch>
            <a:fillRect/>
          </a:stretch>
        </p:blipFill>
        <p:spPr>
          <a:xfrm rot="10456230" flipH="1">
            <a:off x="487691" y="48535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7126325" y="-870303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8803508" flipH="1">
            <a:off x="8031400" y="-371017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 i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naturalist.org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0"/>
          <p:cNvSpPr txBox="1">
            <a:spLocks noGrp="1"/>
          </p:cNvSpPr>
          <p:nvPr>
            <p:ph type="ctrTitle"/>
          </p:nvPr>
        </p:nvSpPr>
        <p:spPr>
          <a:xfrm>
            <a:off x="1439550" y="139600"/>
            <a:ext cx="6264900" cy="26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/>
              <a:t>Nurture </a:t>
            </a:r>
            <a:r>
              <a:rPr lang="en" sz="4400" b="1" i="1">
                <a:solidFill>
                  <a:srgbClr val="EB6D19"/>
                </a:solidFill>
              </a:rPr>
              <a:t>in</a:t>
            </a:r>
            <a:r>
              <a:rPr lang="en" sz="4400" b="1"/>
              <a:t> Nature</a:t>
            </a:r>
            <a:br>
              <a:rPr lang="en" sz="4400" b="1"/>
            </a:br>
            <a:r>
              <a:rPr lang="en" sz="4400" b="1"/>
              <a:t>for</a:t>
            </a:r>
            <a:br>
              <a:rPr lang="en" sz="4400" b="1"/>
            </a:br>
            <a:r>
              <a:rPr lang="en" sz="4400" b="1"/>
              <a:t>Nurture </a:t>
            </a:r>
            <a:r>
              <a:rPr lang="en" sz="4400" b="1" i="1">
                <a:solidFill>
                  <a:srgbClr val="EB6D19"/>
                </a:solidFill>
              </a:rPr>
              <a:t>of</a:t>
            </a:r>
            <a:r>
              <a:rPr lang="en" sz="4400" b="1"/>
              <a:t> Nature</a:t>
            </a:r>
            <a:endParaRPr sz="4400" b="1">
              <a:solidFill>
                <a:schemeClr val="accent3"/>
              </a:solidFill>
            </a:endParaRPr>
          </a:p>
        </p:txBody>
      </p:sp>
      <p:sp>
        <p:nvSpPr>
          <p:cNvPr id="582" name="Google Shape;582;p40"/>
          <p:cNvSpPr txBox="1">
            <a:spLocks noGrp="1"/>
          </p:cNvSpPr>
          <p:nvPr>
            <p:ph type="subTitle" idx="1"/>
          </p:nvPr>
        </p:nvSpPr>
        <p:spPr>
          <a:xfrm>
            <a:off x="1468350" y="2986650"/>
            <a:ext cx="6207300" cy="68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accent2"/>
                </a:solidFill>
              </a:rPr>
              <a:t>Dr. Smriti Safaya</a:t>
            </a:r>
            <a:endParaRPr sz="2100" b="1">
              <a:solidFill>
                <a:schemeClr val="accent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Postdoctoral Fellow (U. York) </a:t>
            </a:r>
            <a:r>
              <a:rPr lang="en" sz="1600" b="1">
                <a:solidFill>
                  <a:srgbClr val="EB6D19"/>
                </a:solidFill>
              </a:rPr>
              <a:t>|</a:t>
            </a:r>
            <a:r>
              <a:rPr lang="en" sz="1600"/>
              <a:t> Geography teacher (Hong Kong)</a:t>
            </a:r>
            <a:endParaRPr sz="1600"/>
          </a:p>
        </p:txBody>
      </p:sp>
      <p:pic>
        <p:nvPicPr>
          <p:cNvPr id="583" name="Google Shape;5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4342" y="3779550"/>
            <a:ext cx="2655307" cy="26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125" y="4416475"/>
            <a:ext cx="2427476" cy="259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840453">
            <a:off x="4250711" y="4798521"/>
            <a:ext cx="2119579" cy="20073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6" name="Google Shape;586;p40"/>
          <p:cNvCxnSpPr/>
          <p:nvPr/>
        </p:nvCxnSpPr>
        <p:spPr>
          <a:xfrm>
            <a:off x="2134650" y="2875338"/>
            <a:ext cx="48747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6" name="Google Shape;776;p48"/>
          <p:cNvPicPr preferRelativeResize="0"/>
          <p:nvPr/>
        </p:nvPicPr>
        <p:blipFill rotWithShape="1">
          <a:blip r:embed="rId3">
            <a:alphaModFix/>
          </a:blip>
          <a:srcRect l="1263" t="7609" b="4012"/>
          <a:stretch/>
        </p:blipFill>
        <p:spPr>
          <a:xfrm>
            <a:off x="2069575" y="2324750"/>
            <a:ext cx="5004848" cy="2674899"/>
          </a:xfrm>
          <a:prstGeom prst="rect">
            <a:avLst/>
          </a:prstGeom>
          <a:noFill/>
          <a:ln w="19050" cap="flat" cmpd="sng">
            <a:solidFill>
              <a:srgbClr val="208F9E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77" name="Google Shape;777;p48"/>
          <p:cNvSpPr txBox="1"/>
          <p:nvPr/>
        </p:nvSpPr>
        <p:spPr>
          <a:xfrm>
            <a:off x="913050" y="28950"/>
            <a:ext cx="7317900" cy="10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b="1">
                <a:solidFill>
                  <a:srgbClr val="004B5F"/>
                </a:solidFill>
                <a:latin typeface="Fahkwang"/>
                <a:ea typeface="Fahkwang"/>
                <a:cs typeface="Fahkwang"/>
                <a:sym typeface="Fahkwang"/>
              </a:rPr>
              <a:t>CITIZEN SCIENCE</a:t>
            </a:r>
            <a:endParaRPr sz="5100" b="1">
              <a:solidFill>
                <a:srgbClr val="004B5F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778" name="Google Shape;778;p48"/>
          <p:cNvSpPr txBox="1"/>
          <p:nvPr/>
        </p:nvSpPr>
        <p:spPr>
          <a:xfrm>
            <a:off x="620400" y="1142500"/>
            <a:ext cx="7903200" cy="10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experts and public engage in research</a:t>
            </a:r>
            <a:b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to address local and/or global issues</a:t>
            </a:r>
            <a:endParaRPr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49"/>
          <p:cNvSpPr txBox="1"/>
          <p:nvPr/>
        </p:nvSpPr>
        <p:spPr>
          <a:xfrm>
            <a:off x="439050" y="1740600"/>
            <a:ext cx="82659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Do environmental </a:t>
            </a:r>
            <a:r>
              <a:rPr lang="en" sz="3200" b="1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experiences have an </a:t>
            </a:r>
            <a:r>
              <a:rPr lang="en" sz="3200" b="1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impact on youth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values, attitudes &amp; behaviours?</a:t>
            </a:r>
            <a:endParaRPr sz="3200">
              <a:solidFill>
                <a:srgbClr val="208F9E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50"/>
          <p:cNvSpPr txBox="1"/>
          <p:nvPr/>
        </p:nvSpPr>
        <p:spPr>
          <a:xfrm>
            <a:off x="347400" y="917850"/>
            <a:ext cx="84492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Environmental Citizen Science in Schools</a:t>
            </a:r>
            <a:endParaRPr sz="2800" b="1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grpSp>
        <p:nvGrpSpPr>
          <p:cNvPr id="789" name="Google Shape;789;p50"/>
          <p:cNvGrpSpPr/>
          <p:nvPr/>
        </p:nvGrpSpPr>
        <p:grpSpPr>
          <a:xfrm>
            <a:off x="889487" y="2749030"/>
            <a:ext cx="7365023" cy="923528"/>
            <a:chOff x="280849" y="1690050"/>
            <a:chExt cx="5372400" cy="996900"/>
          </a:xfrm>
        </p:grpSpPr>
        <p:cxnSp>
          <p:nvCxnSpPr>
            <p:cNvPr id="790" name="Google Shape;790;p50"/>
            <p:cNvCxnSpPr>
              <a:endCxn id="791" idx="1"/>
            </p:cNvCxnSpPr>
            <p:nvPr/>
          </p:nvCxnSpPr>
          <p:spPr>
            <a:xfrm>
              <a:off x="280849" y="2186400"/>
              <a:ext cx="1171500" cy="2100"/>
            </a:xfrm>
            <a:prstGeom prst="straightConnector1">
              <a:avLst/>
            </a:prstGeom>
            <a:noFill/>
            <a:ln w="38100" cap="flat" cmpd="sng">
              <a:solidFill>
                <a:srgbClr val="208F9E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  <p:cxnSp>
          <p:nvCxnSpPr>
            <p:cNvPr id="792" name="Google Shape;792;p50"/>
            <p:cNvCxnSpPr>
              <a:stCxn id="791" idx="3"/>
            </p:cNvCxnSpPr>
            <p:nvPr/>
          </p:nvCxnSpPr>
          <p:spPr>
            <a:xfrm>
              <a:off x="2552449" y="2188500"/>
              <a:ext cx="3100800" cy="1800"/>
            </a:xfrm>
            <a:prstGeom prst="straightConnector1">
              <a:avLst/>
            </a:prstGeom>
            <a:noFill/>
            <a:ln w="38100" cap="flat" cmpd="sng">
              <a:solidFill>
                <a:srgbClr val="208F9E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sp>
          <p:nvSpPr>
            <p:cNvPr id="791" name="Google Shape;791;p50"/>
            <p:cNvSpPr txBox="1"/>
            <p:nvPr/>
          </p:nvSpPr>
          <p:spPr>
            <a:xfrm>
              <a:off x="1452349" y="1690050"/>
              <a:ext cx="1100100" cy="996900"/>
            </a:xfrm>
            <a:prstGeom prst="rect">
              <a:avLst/>
            </a:prstGeom>
            <a:noFill/>
            <a:ln w="28575" cap="flat" cmpd="sng">
              <a:solidFill>
                <a:srgbClr val="208F9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208F9E"/>
                  </a:solidFill>
                  <a:latin typeface="Archivo Narrow"/>
                  <a:ea typeface="Archivo Narrow"/>
                  <a:cs typeface="Archivo Narrow"/>
                  <a:sym typeface="Archivo Narrow"/>
                </a:rPr>
                <a:t>citizen science experience</a:t>
              </a:r>
              <a:endParaRPr sz="2000" b="1">
                <a:solidFill>
                  <a:srgbClr val="208F9E"/>
                </a:solidFill>
                <a:latin typeface="Archivo Narrow"/>
                <a:ea typeface="Archivo Narrow"/>
                <a:cs typeface="Archivo Narrow"/>
                <a:sym typeface="Archivo Narrow"/>
              </a:endParaRPr>
            </a:p>
          </p:txBody>
        </p:sp>
      </p:grpSp>
      <p:sp>
        <p:nvSpPr>
          <p:cNvPr id="793" name="Google Shape;793;p50"/>
          <p:cNvSpPr txBox="1"/>
          <p:nvPr/>
        </p:nvSpPr>
        <p:spPr>
          <a:xfrm>
            <a:off x="1012113" y="3199375"/>
            <a:ext cx="1516800" cy="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before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94" name="Google Shape;794;p50"/>
          <p:cNvSpPr txBox="1"/>
          <p:nvPr/>
        </p:nvSpPr>
        <p:spPr>
          <a:xfrm>
            <a:off x="4398438" y="3199375"/>
            <a:ext cx="1411500" cy="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95" name="Google Shape;795;p50"/>
          <p:cNvSpPr txBox="1"/>
          <p:nvPr/>
        </p:nvSpPr>
        <p:spPr>
          <a:xfrm>
            <a:off x="6114963" y="3199375"/>
            <a:ext cx="1371900" cy="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3 - 6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96" name="Google Shape;796;p50"/>
          <p:cNvSpPr txBox="1"/>
          <p:nvPr/>
        </p:nvSpPr>
        <p:spPr>
          <a:xfrm>
            <a:off x="1145150" y="2163250"/>
            <a:ext cx="13209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pre-surveys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97" name="Google Shape;797;p50"/>
          <p:cNvSpPr/>
          <p:nvPr/>
        </p:nvSpPr>
        <p:spPr>
          <a:xfrm rot="-633357">
            <a:off x="1648018" y="2714095"/>
            <a:ext cx="315208" cy="402585"/>
          </a:xfrm>
          <a:custGeom>
            <a:avLst/>
            <a:gdLst/>
            <a:ahLst/>
            <a:cxnLst/>
            <a:rect l="l" t="t" r="r" b="b"/>
            <a:pathLst>
              <a:path w="12608" h="16103" extrusionOk="0">
                <a:moveTo>
                  <a:pt x="5697" y="0"/>
                </a:moveTo>
                <a:cubicBezTo>
                  <a:pt x="3213" y="2482"/>
                  <a:pt x="-2031" y="7425"/>
                  <a:pt x="890" y="9374"/>
                </a:cubicBezTo>
                <a:cubicBezTo>
                  <a:pt x="4095" y="11512"/>
                  <a:pt x="9479" y="3050"/>
                  <a:pt x="11946" y="6009"/>
                </a:cubicBezTo>
                <a:cubicBezTo>
                  <a:pt x="14251" y="8775"/>
                  <a:pt x="9712" y="12883"/>
                  <a:pt x="8100" y="16103"/>
                </a:cubicBezTo>
              </a:path>
            </a:pathLst>
          </a:custGeom>
          <a:noFill/>
          <a:ln w="9525" cap="flat" cmpd="sng">
            <a:solidFill>
              <a:srgbClr val="F1A129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798" name="Google Shape;798;p50"/>
          <p:cNvSpPr txBox="1"/>
          <p:nvPr/>
        </p:nvSpPr>
        <p:spPr>
          <a:xfrm>
            <a:off x="4285638" y="2163238"/>
            <a:ext cx="14721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post-surveys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99" name="Google Shape;799;p50"/>
          <p:cNvSpPr/>
          <p:nvPr/>
        </p:nvSpPr>
        <p:spPr>
          <a:xfrm>
            <a:off x="4783113" y="2669150"/>
            <a:ext cx="276150" cy="453531"/>
          </a:xfrm>
          <a:custGeom>
            <a:avLst/>
            <a:gdLst/>
            <a:ahLst/>
            <a:cxnLst/>
            <a:rect l="l" t="t" r="r" b="b"/>
            <a:pathLst>
              <a:path w="11046" h="16584" extrusionOk="0">
                <a:moveTo>
                  <a:pt x="8649" y="0"/>
                </a:moveTo>
                <a:cubicBezTo>
                  <a:pt x="10438" y="2385"/>
                  <a:pt x="12352" y="7719"/>
                  <a:pt x="9611" y="8893"/>
                </a:cubicBezTo>
                <a:cubicBezTo>
                  <a:pt x="6739" y="10123"/>
                  <a:pt x="1468" y="6021"/>
                  <a:pt x="237" y="8893"/>
                </a:cubicBezTo>
                <a:cubicBezTo>
                  <a:pt x="-892" y="11527"/>
                  <a:pt x="2494" y="14198"/>
                  <a:pt x="4082" y="16584"/>
                </a:cubicBezTo>
              </a:path>
            </a:pathLst>
          </a:custGeom>
          <a:noFill/>
          <a:ln w="9525" cap="flat" cmpd="sng">
            <a:solidFill>
              <a:srgbClr val="F1A129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800" name="Google Shape;800;p50"/>
          <p:cNvSpPr txBox="1"/>
          <p:nvPr/>
        </p:nvSpPr>
        <p:spPr>
          <a:xfrm>
            <a:off x="5618163" y="2087050"/>
            <a:ext cx="13719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46 student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01" name="Google Shape;801;p50"/>
          <p:cNvSpPr/>
          <p:nvPr/>
        </p:nvSpPr>
        <p:spPr>
          <a:xfrm>
            <a:off x="6221188" y="2712675"/>
            <a:ext cx="290450" cy="400491"/>
          </a:xfrm>
          <a:custGeom>
            <a:avLst/>
            <a:gdLst/>
            <a:ahLst/>
            <a:cxnLst/>
            <a:rect l="l" t="t" r="r" b="b"/>
            <a:pathLst>
              <a:path w="11618" h="14902" extrusionOk="0">
                <a:moveTo>
                  <a:pt x="1283" y="0"/>
                </a:moveTo>
                <a:cubicBezTo>
                  <a:pt x="1283" y="2584"/>
                  <a:pt x="-696" y="5317"/>
                  <a:pt x="322" y="7692"/>
                </a:cubicBezTo>
                <a:cubicBezTo>
                  <a:pt x="1114" y="9539"/>
                  <a:pt x="4399" y="7620"/>
                  <a:pt x="6331" y="8172"/>
                </a:cubicBezTo>
                <a:cubicBezTo>
                  <a:pt x="9074" y="8956"/>
                  <a:pt x="10037" y="12527"/>
                  <a:pt x="11618" y="14902"/>
                </a:cubicBezTo>
              </a:path>
            </a:pathLst>
          </a:custGeom>
          <a:noFill/>
          <a:ln w="9525" cap="flat" cmpd="sng">
            <a:solidFill>
              <a:srgbClr val="F1A129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802" name="Google Shape;802;p50"/>
          <p:cNvSpPr txBox="1"/>
          <p:nvPr/>
        </p:nvSpPr>
        <p:spPr>
          <a:xfrm>
            <a:off x="6816213" y="2036550"/>
            <a:ext cx="10422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 teacher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03" name="Google Shape;803;p50"/>
          <p:cNvSpPr/>
          <p:nvPr/>
        </p:nvSpPr>
        <p:spPr>
          <a:xfrm>
            <a:off x="6991038" y="2722174"/>
            <a:ext cx="387750" cy="400502"/>
          </a:xfrm>
          <a:custGeom>
            <a:avLst/>
            <a:gdLst/>
            <a:ahLst/>
            <a:cxnLst/>
            <a:rect l="l" t="t" r="r" b="b"/>
            <a:pathLst>
              <a:path w="15510" h="10575" extrusionOk="0">
                <a:moveTo>
                  <a:pt x="11537" y="0"/>
                </a:moveTo>
                <a:cubicBezTo>
                  <a:pt x="13337" y="1800"/>
                  <a:pt x="16553" y="4612"/>
                  <a:pt x="15142" y="6730"/>
                </a:cubicBezTo>
                <a:cubicBezTo>
                  <a:pt x="12919" y="10066"/>
                  <a:pt x="6810" y="4670"/>
                  <a:pt x="3125" y="6249"/>
                </a:cubicBezTo>
                <a:cubicBezTo>
                  <a:pt x="1490" y="6950"/>
                  <a:pt x="796" y="8984"/>
                  <a:pt x="0" y="10575"/>
                </a:cubicBezTo>
              </a:path>
            </a:pathLst>
          </a:custGeom>
          <a:noFill/>
          <a:ln w="9525" cap="flat" cmpd="sng">
            <a:solidFill>
              <a:srgbClr val="F1A129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804" name="Google Shape;804;p50"/>
          <p:cNvSpPr txBox="1"/>
          <p:nvPr/>
        </p:nvSpPr>
        <p:spPr>
          <a:xfrm>
            <a:off x="2684688" y="2010850"/>
            <a:ext cx="13719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5* school field observations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05" name="Google Shape;805;p50"/>
          <p:cNvSpPr/>
          <p:nvPr/>
        </p:nvSpPr>
        <p:spPr>
          <a:xfrm>
            <a:off x="3386313" y="2460025"/>
            <a:ext cx="84125" cy="240375"/>
          </a:xfrm>
          <a:custGeom>
            <a:avLst/>
            <a:gdLst/>
            <a:ahLst/>
            <a:cxnLst/>
            <a:rect l="l" t="t" r="r" b="b"/>
            <a:pathLst>
              <a:path w="3365" h="9615" extrusionOk="0">
                <a:moveTo>
                  <a:pt x="0" y="0"/>
                </a:moveTo>
                <a:cubicBezTo>
                  <a:pt x="3294" y="825"/>
                  <a:pt x="3365" y="6219"/>
                  <a:pt x="3365" y="9615"/>
                </a:cubicBezTo>
              </a:path>
            </a:pathLst>
          </a:custGeom>
          <a:noFill/>
          <a:ln w="9525" cap="flat" cmpd="sng">
            <a:solidFill>
              <a:srgbClr val="F1A129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0" name="Google Shape;810;p51"/>
          <p:cNvPicPr preferRelativeResize="0"/>
          <p:nvPr/>
        </p:nvPicPr>
        <p:blipFill rotWithShape="1">
          <a:blip r:embed="rId3">
            <a:alphaModFix/>
          </a:blip>
          <a:srcRect l="622" t="736" r="573" b="1021"/>
          <a:stretch/>
        </p:blipFill>
        <p:spPr>
          <a:xfrm>
            <a:off x="2785747" y="0"/>
            <a:ext cx="6358253" cy="51434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11" name="Google Shape;811;p51"/>
          <p:cNvPicPr preferRelativeResize="0"/>
          <p:nvPr/>
        </p:nvPicPr>
        <p:blipFill rotWithShape="1">
          <a:blip r:embed="rId4">
            <a:alphaModFix/>
          </a:blip>
          <a:srcRect t="892" r="1215" b="1010"/>
          <a:stretch/>
        </p:blipFill>
        <p:spPr>
          <a:xfrm>
            <a:off x="0" y="0"/>
            <a:ext cx="2748680" cy="51434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52"/>
          <p:cNvSpPr txBox="1"/>
          <p:nvPr/>
        </p:nvSpPr>
        <p:spPr>
          <a:xfrm>
            <a:off x="1007825" y="879750"/>
            <a:ext cx="8004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Short, one-time </a:t>
            </a:r>
            <a:r>
              <a:rPr lang="en" sz="2000" b="1"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experiences =&gt;&gt; positively impact environmental </a:t>
            </a:r>
            <a:r>
              <a:rPr lang="en" sz="2000" b="1">
                <a:latin typeface="Quicksand"/>
                <a:ea typeface="Quicksand"/>
                <a:cs typeface="Quicksand"/>
                <a:sym typeface="Quicksand"/>
              </a:rPr>
              <a:t>knowledge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and </a:t>
            </a:r>
            <a:r>
              <a:rPr lang="en" sz="2000" b="1">
                <a:latin typeface="Quicksand"/>
                <a:ea typeface="Quicksand"/>
                <a:cs typeface="Quicksand"/>
                <a:sym typeface="Quicksand"/>
              </a:rPr>
              <a:t>behaviours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of 11-19 year old students in Hong Kong local and international schools.</a:t>
            </a:r>
            <a:endParaRPr sz="1900" i="1"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817" name="Google Shape;817;p52"/>
          <p:cNvGrpSpPr/>
          <p:nvPr/>
        </p:nvGrpSpPr>
        <p:grpSpPr>
          <a:xfrm rot="4614593" flipH="1">
            <a:off x="480953" y="1214788"/>
            <a:ext cx="256504" cy="438133"/>
            <a:chOff x="15558775" y="-2131075"/>
            <a:chExt cx="438775" cy="871475"/>
          </a:xfrm>
        </p:grpSpPr>
        <p:sp>
          <p:nvSpPr>
            <p:cNvPr id="818" name="Google Shape;818;p52"/>
            <p:cNvSpPr/>
            <p:nvPr/>
          </p:nvSpPr>
          <p:spPr>
            <a:xfrm>
              <a:off x="15558775" y="-2131075"/>
              <a:ext cx="438775" cy="871475"/>
            </a:xfrm>
            <a:custGeom>
              <a:avLst/>
              <a:gdLst/>
              <a:ahLst/>
              <a:cxnLst/>
              <a:rect l="l" t="t" r="r" b="b"/>
              <a:pathLst>
                <a:path w="17551" h="34859" extrusionOk="0">
                  <a:moveTo>
                    <a:pt x="3894" y="0"/>
                  </a:moveTo>
                  <a:cubicBezTo>
                    <a:pt x="2644" y="2477"/>
                    <a:pt x="1358" y="5025"/>
                    <a:pt x="703" y="7703"/>
                  </a:cubicBezTo>
                  <a:cubicBezTo>
                    <a:pt x="1275" y="9906"/>
                    <a:pt x="2775" y="11752"/>
                    <a:pt x="4346" y="13383"/>
                  </a:cubicBezTo>
                  <a:cubicBezTo>
                    <a:pt x="2882" y="12704"/>
                    <a:pt x="1513" y="11823"/>
                    <a:pt x="263" y="10775"/>
                  </a:cubicBezTo>
                  <a:lnTo>
                    <a:pt x="263" y="10775"/>
                  </a:lnTo>
                  <a:cubicBezTo>
                    <a:pt x="227" y="11466"/>
                    <a:pt x="1" y="12478"/>
                    <a:pt x="1072" y="13716"/>
                  </a:cubicBezTo>
                  <a:cubicBezTo>
                    <a:pt x="2144" y="14931"/>
                    <a:pt x="3334" y="15835"/>
                    <a:pt x="4156" y="17062"/>
                  </a:cubicBezTo>
                  <a:cubicBezTo>
                    <a:pt x="3013" y="16371"/>
                    <a:pt x="1846" y="15704"/>
                    <a:pt x="691" y="15026"/>
                  </a:cubicBezTo>
                  <a:lnTo>
                    <a:pt x="691" y="15026"/>
                  </a:lnTo>
                  <a:cubicBezTo>
                    <a:pt x="1167" y="17062"/>
                    <a:pt x="1965" y="19038"/>
                    <a:pt x="3203" y="20562"/>
                  </a:cubicBezTo>
                  <a:cubicBezTo>
                    <a:pt x="4442" y="22074"/>
                    <a:pt x="7097" y="24194"/>
                    <a:pt x="7918" y="26706"/>
                  </a:cubicBezTo>
                  <a:cubicBezTo>
                    <a:pt x="6680" y="25944"/>
                    <a:pt x="5859" y="24944"/>
                    <a:pt x="4573" y="24265"/>
                  </a:cubicBezTo>
                  <a:lnTo>
                    <a:pt x="4573" y="24265"/>
                  </a:lnTo>
                  <a:cubicBezTo>
                    <a:pt x="5180" y="25479"/>
                    <a:pt x="5716" y="26730"/>
                    <a:pt x="6013" y="28075"/>
                  </a:cubicBezTo>
                  <a:cubicBezTo>
                    <a:pt x="6347" y="29504"/>
                    <a:pt x="6347" y="31052"/>
                    <a:pt x="5870" y="32433"/>
                  </a:cubicBezTo>
                  <a:cubicBezTo>
                    <a:pt x="5668" y="33016"/>
                    <a:pt x="4954" y="33754"/>
                    <a:pt x="4894" y="34314"/>
                  </a:cubicBezTo>
                  <a:cubicBezTo>
                    <a:pt x="4855" y="34687"/>
                    <a:pt x="5038" y="34858"/>
                    <a:pt x="5277" y="34858"/>
                  </a:cubicBezTo>
                  <a:cubicBezTo>
                    <a:pt x="5473" y="34858"/>
                    <a:pt x="5705" y="34743"/>
                    <a:pt x="5882" y="34528"/>
                  </a:cubicBezTo>
                  <a:cubicBezTo>
                    <a:pt x="6085" y="34278"/>
                    <a:pt x="6192" y="33957"/>
                    <a:pt x="6382" y="33683"/>
                  </a:cubicBezTo>
                  <a:cubicBezTo>
                    <a:pt x="6942" y="32897"/>
                    <a:pt x="8014" y="32718"/>
                    <a:pt x="8942" y="32480"/>
                  </a:cubicBezTo>
                  <a:cubicBezTo>
                    <a:pt x="9514" y="32326"/>
                    <a:pt x="10073" y="32135"/>
                    <a:pt x="10609" y="31897"/>
                  </a:cubicBezTo>
                  <a:cubicBezTo>
                    <a:pt x="10609" y="31897"/>
                    <a:pt x="9538" y="31814"/>
                    <a:pt x="9157" y="31528"/>
                  </a:cubicBezTo>
                  <a:cubicBezTo>
                    <a:pt x="10157" y="31516"/>
                    <a:pt x="11264" y="31314"/>
                    <a:pt x="12633" y="30528"/>
                  </a:cubicBezTo>
                  <a:cubicBezTo>
                    <a:pt x="14002" y="29742"/>
                    <a:pt x="15812" y="27611"/>
                    <a:pt x="16669" y="25479"/>
                  </a:cubicBezTo>
                  <a:lnTo>
                    <a:pt x="16669" y="25479"/>
                  </a:lnTo>
                  <a:cubicBezTo>
                    <a:pt x="15812" y="25694"/>
                    <a:pt x="14883" y="25729"/>
                    <a:pt x="14002" y="25765"/>
                  </a:cubicBezTo>
                  <a:cubicBezTo>
                    <a:pt x="15943" y="24146"/>
                    <a:pt x="17050" y="20836"/>
                    <a:pt x="17300" y="19479"/>
                  </a:cubicBezTo>
                  <a:cubicBezTo>
                    <a:pt x="17550" y="18121"/>
                    <a:pt x="16765" y="16181"/>
                    <a:pt x="16157" y="14895"/>
                  </a:cubicBezTo>
                  <a:cubicBezTo>
                    <a:pt x="15407" y="16205"/>
                    <a:pt x="14383" y="17359"/>
                    <a:pt x="13145" y="18217"/>
                  </a:cubicBezTo>
                  <a:cubicBezTo>
                    <a:pt x="13943" y="16371"/>
                    <a:pt x="14169" y="14502"/>
                    <a:pt x="14145" y="13157"/>
                  </a:cubicBezTo>
                  <a:cubicBezTo>
                    <a:pt x="14121" y="11823"/>
                    <a:pt x="13276" y="10787"/>
                    <a:pt x="12681" y="10251"/>
                  </a:cubicBezTo>
                  <a:cubicBezTo>
                    <a:pt x="11597" y="9275"/>
                    <a:pt x="10359" y="8442"/>
                    <a:pt x="9228" y="7501"/>
                  </a:cubicBezTo>
                  <a:cubicBezTo>
                    <a:pt x="8883" y="8346"/>
                    <a:pt x="8656" y="9263"/>
                    <a:pt x="8561" y="10168"/>
                  </a:cubicBezTo>
                  <a:cubicBezTo>
                    <a:pt x="8014" y="8751"/>
                    <a:pt x="7621" y="7275"/>
                    <a:pt x="7418" y="5775"/>
                  </a:cubicBezTo>
                  <a:cubicBezTo>
                    <a:pt x="6501" y="4763"/>
                    <a:pt x="5704" y="3632"/>
                    <a:pt x="4918" y="2512"/>
                  </a:cubicBezTo>
                  <a:cubicBezTo>
                    <a:pt x="4394" y="1762"/>
                    <a:pt x="3846" y="929"/>
                    <a:pt x="3894" y="0"/>
                  </a:cubicBezTo>
                  <a:close/>
                </a:path>
              </a:pathLst>
            </a:custGeom>
            <a:solidFill>
              <a:srgbClr val="208F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819" name="Google Shape;819;p52"/>
            <p:cNvSpPr/>
            <p:nvPr/>
          </p:nvSpPr>
          <p:spPr>
            <a:xfrm>
              <a:off x="15651650" y="-2085250"/>
              <a:ext cx="181600" cy="746250"/>
            </a:xfrm>
            <a:custGeom>
              <a:avLst/>
              <a:gdLst/>
              <a:ahLst/>
              <a:cxnLst/>
              <a:rect l="l" t="t" r="r" b="b"/>
              <a:pathLst>
                <a:path w="7264" h="29850" extrusionOk="0">
                  <a:moveTo>
                    <a:pt x="262" y="1"/>
                  </a:moveTo>
                  <a:cubicBezTo>
                    <a:pt x="250" y="1"/>
                    <a:pt x="215" y="13"/>
                    <a:pt x="215" y="48"/>
                  </a:cubicBezTo>
                  <a:cubicBezTo>
                    <a:pt x="0" y="1727"/>
                    <a:pt x="0" y="3203"/>
                    <a:pt x="203" y="4525"/>
                  </a:cubicBezTo>
                  <a:cubicBezTo>
                    <a:pt x="667" y="7394"/>
                    <a:pt x="2144" y="9990"/>
                    <a:pt x="3584" y="12490"/>
                  </a:cubicBezTo>
                  <a:lnTo>
                    <a:pt x="3810" y="12871"/>
                  </a:lnTo>
                  <a:cubicBezTo>
                    <a:pt x="5370" y="15610"/>
                    <a:pt x="6799" y="18324"/>
                    <a:pt x="6977" y="21313"/>
                  </a:cubicBezTo>
                  <a:cubicBezTo>
                    <a:pt x="7168" y="24456"/>
                    <a:pt x="5811" y="27695"/>
                    <a:pt x="3453" y="29778"/>
                  </a:cubicBezTo>
                  <a:cubicBezTo>
                    <a:pt x="3429" y="29802"/>
                    <a:pt x="3429" y="29826"/>
                    <a:pt x="3453" y="29838"/>
                  </a:cubicBezTo>
                  <a:cubicBezTo>
                    <a:pt x="3453" y="29850"/>
                    <a:pt x="3465" y="29850"/>
                    <a:pt x="3477" y="29850"/>
                  </a:cubicBezTo>
                  <a:cubicBezTo>
                    <a:pt x="3489" y="29850"/>
                    <a:pt x="3489" y="29850"/>
                    <a:pt x="3513" y="29826"/>
                  </a:cubicBezTo>
                  <a:cubicBezTo>
                    <a:pt x="5894" y="27730"/>
                    <a:pt x="7263" y="24456"/>
                    <a:pt x="7061" y="21277"/>
                  </a:cubicBezTo>
                  <a:cubicBezTo>
                    <a:pt x="6870" y="18277"/>
                    <a:pt x="5453" y="15550"/>
                    <a:pt x="3882" y="12812"/>
                  </a:cubicBezTo>
                  <a:lnTo>
                    <a:pt x="3656" y="12431"/>
                  </a:lnTo>
                  <a:cubicBezTo>
                    <a:pt x="2227" y="9930"/>
                    <a:pt x="739" y="7347"/>
                    <a:pt x="298" y="4489"/>
                  </a:cubicBezTo>
                  <a:cubicBezTo>
                    <a:pt x="84" y="3168"/>
                    <a:pt x="96" y="1715"/>
                    <a:pt x="310" y="48"/>
                  </a:cubicBezTo>
                  <a:cubicBezTo>
                    <a:pt x="310" y="25"/>
                    <a:pt x="298" y="1"/>
                    <a:pt x="262" y="1"/>
                  </a:cubicBezTo>
                  <a:close/>
                </a:path>
              </a:pathLst>
            </a:custGeom>
            <a:solidFill>
              <a:srgbClr val="002E47"/>
            </a:solidFill>
            <a:ln w="3875" cap="flat" cmpd="sng">
              <a:solidFill>
                <a:srgbClr val="002E47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grpSp>
        <p:nvGrpSpPr>
          <p:cNvPr id="820" name="Google Shape;820;p52"/>
          <p:cNvGrpSpPr/>
          <p:nvPr/>
        </p:nvGrpSpPr>
        <p:grpSpPr>
          <a:xfrm>
            <a:off x="333347" y="2052125"/>
            <a:ext cx="8569878" cy="1108200"/>
            <a:chOff x="333347" y="2052125"/>
            <a:chExt cx="8569878" cy="1108200"/>
          </a:xfrm>
        </p:grpSpPr>
        <p:sp>
          <p:nvSpPr>
            <p:cNvPr id="821" name="Google Shape;821;p52"/>
            <p:cNvSpPr txBox="1"/>
            <p:nvPr/>
          </p:nvSpPr>
          <p:spPr>
            <a:xfrm>
              <a:off x="1007825" y="2052125"/>
              <a:ext cx="78954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" sz="2000" b="1">
                  <a:latin typeface="Quicksand"/>
                  <a:ea typeface="Quicksand"/>
                  <a:cs typeface="Quicksand"/>
                  <a:sym typeface="Quicksand"/>
                </a:rPr>
                <a:t>Co-created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citizen science =&gt;&gt; </a:t>
              </a:r>
              <a:r>
                <a:rPr lang="en" sz="2000" b="1">
                  <a:latin typeface="Quicksand"/>
                  <a:ea typeface="Quicksand"/>
                  <a:cs typeface="Quicksand"/>
                  <a:sym typeface="Quicksand"/>
                </a:rPr>
                <a:t>larger positive impacts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(greater % change) on behaviour, compared to those doing contributory citizen science.</a:t>
              </a:r>
              <a:endParaRPr sz="2000" i="1"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grpSp>
          <p:nvGrpSpPr>
            <p:cNvPr id="822" name="Google Shape;822;p52"/>
            <p:cNvGrpSpPr/>
            <p:nvPr/>
          </p:nvGrpSpPr>
          <p:grpSpPr>
            <a:xfrm rot="4510544" flipH="1">
              <a:off x="479981" y="2328425"/>
              <a:ext cx="258441" cy="495610"/>
              <a:chOff x="15558775" y="-2131075"/>
              <a:chExt cx="438775" cy="871475"/>
            </a:xfrm>
          </p:grpSpPr>
          <p:sp>
            <p:nvSpPr>
              <p:cNvPr id="823" name="Google Shape;823;p52"/>
              <p:cNvSpPr/>
              <p:nvPr/>
            </p:nvSpPr>
            <p:spPr>
              <a:xfrm>
                <a:off x="15558775" y="-2131075"/>
                <a:ext cx="438775" cy="871475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34859" extrusionOk="0">
                    <a:moveTo>
                      <a:pt x="3894" y="0"/>
                    </a:moveTo>
                    <a:cubicBezTo>
                      <a:pt x="2644" y="2477"/>
                      <a:pt x="1358" y="5025"/>
                      <a:pt x="703" y="7703"/>
                    </a:cubicBezTo>
                    <a:cubicBezTo>
                      <a:pt x="1275" y="9906"/>
                      <a:pt x="2775" y="11752"/>
                      <a:pt x="4346" y="13383"/>
                    </a:cubicBezTo>
                    <a:cubicBezTo>
                      <a:pt x="2882" y="12704"/>
                      <a:pt x="1513" y="11823"/>
                      <a:pt x="263" y="10775"/>
                    </a:cubicBezTo>
                    <a:lnTo>
                      <a:pt x="263" y="10775"/>
                    </a:lnTo>
                    <a:cubicBezTo>
                      <a:pt x="227" y="11466"/>
                      <a:pt x="1" y="12478"/>
                      <a:pt x="1072" y="13716"/>
                    </a:cubicBezTo>
                    <a:cubicBezTo>
                      <a:pt x="2144" y="14931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2" y="22074"/>
                      <a:pt x="7097" y="24194"/>
                      <a:pt x="7918" y="26706"/>
                    </a:cubicBezTo>
                    <a:cubicBezTo>
                      <a:pt x="6680" y="25944"/>
                      <a:pt x="5859" y="24944"/>
                      <a:pt x="4573" y="24265"/>
                    </a:cubicBezTo>
                    <a:lnTo>
                      <a:pt x="4573" y="24265"/>
                    </a:lnTo>
                    <a:cubicBezTo>
                      <a:pt x="5180" y="25479"/>
                      <a:pt x="5716" y="26730"/>
                      <a:pt x="6013" y="28075"/>
                    </a:cubicBezTo>
                    <a:cubicBezTo>
                      <a:pt x="6347" y="29504"/>
                      <a:pt x="6347" y="31052"/>
                      <a:pt x="5870" y="32433"/>
                    </a:cubicBezTo>
                    <a:cubicBezTo>
                      <a:pt x="5668" y="33016"/>
                      <a:pt x="4954" y="33754"/>
                      <a:pt x="4894" y="34314"/>
                    </a:cubicBezTo>
                    <a:cubicBezTo>
                      <a:pt x="4855" y="34687"/>
                      <a:pt x="5038" y="34858"/>
                      <a:pt x="5277" y="34858"/>
                    </a:cubicBezTo>
                    <a:cubicBezTo>
                      <a:pt x="5473" y="34858"/>
                      <a:pt x="5705" y="34743"/>
                      <a:pt x="5882" y="34528"/>
                    </a:cubicBezTo>
                    <a:cubicBezTo>
                      <a:pt x="6085" y="34278"/>
                      <a:pt x="6192" y="33957"/>
                      <a:pt x="6382" y="33683"/>
                    </a:cubicBezTo>
                    <a:cubicBezTo>
                      <a:pt x="6942" y="32897"/>
                      <a:pt x="8014" y="32718"/>
                      <a:pt x="8942" y="32480"/>
                    </a:cubicBezTo>
                    <a:cubicBezTo>
                      <a:pt x="9514" y="32326"/>
                      <a:pt x="10073" y="32135"/>
                      <a:pt x="10609" y="31897"/>
                    </a:cubicBezTo>
                    <a:cubicBezTo>
                      <a:pt x="10609" y="31897"/>
                      <a:pt x="9538" y="31814"/>
                      <a:pt x="9157" y="31528"/>
                    </a:cubicBezTo>
                    <a:cubicBezTo>
                      <a:pt x="10157" y="31516"/>
                      <a:pt x="11264" y="31314"/>
                      <a:pt x="12633" y="30528"/>
                    </a:cubicBezTo>
                    <a:cubicBezTo>
                      <a:pt x="14002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02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21"/>
                      <a:pt x="16765" y="16181"/>
                      <a:pt x="16157" y="14895"/>
                    </a:cubicBezTo>
                    <a:cubicBezTo>
                      <a:pt x="15407" y="16205"/>
                      <a:pt x="14383" y="17359"/>
                      <a:pt x="13145" y="18217"/>
                    </a:cubicBezTo>
                    <a:cubicBezTo>
                      <a:pt x="13943" y="16371"/>
                      <a:pt x="14169" y="14502"/>
                      <a:pt x="14145" y="13157"/>
                    </a:cubicBezTo>
                    <a:cubicBezTo>
                      <a:pt x="14121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83" y="8346"/>
                      <a:pt x="8656" y="9263"/>
                      <a:pt x="8561" y="10168"/>
                    </a:cubicBezTo>
                    <a:cubicBezTo>
                      <a:pt x="8014" y="8751"/>
                      <a:pt x="7621" y="7275"/>
                      <a:pt x="7418" y="5775"/>
                    </a:cubicBezTo>
                    <a:cubicBezTo>
                      <a:pt x="6501" y="4763"/>
                      <a:pt x="5704" y="3632"/>
                      <a:pt x="4918" y="2512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rgbClr val="208F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824" name="Google Shape;824;p52"/>
              <p:cNvSpPr/>
              <p:nvPr/>
            </p:nvSpPr>
            <p:spPr>
              <a:xfrm>
                <a:off x="15651650" y="-2085250"/>
                <a:ext cx="181600" cy="746250"/>
              </a:xfrm>
              <a:custGeom>
                <a:avLst/>
                <a:gdLst/>
                <a:ahLst/>
                <a:cxnLst/>
                <a:rect l="l" t="t" r="r" b="b"/>
                <a:pathLst>
                  <a:path w="7264" h="29850" extrusionOk="0">
                    <a:moveTo>
                      <a:pt x="262" y="1"/>
                    </a:moveTo>
                    <a:cubicBezTo>
                      <a:pt x="250" y="1"/>
                      <a:pt x="215" y="13"/>
                      <a:pt x="215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4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1" y="27695"/>
                      <a:pt x="3453" y="29778"/>
                    </a:cubicBezTo>
                    <a:cubicBezTo>
                      <a:pt x="3429" y="29802"/>
                      <a:pt x="3429" y="29826"/>
                      <a:pt x="3453" y="29838"/>
                    </a:cubicBezTo>
                    <a:cubicBezTo>
                      <a:pt x="3453" y="29850"/>
                      <a:pt x="3465" y="29850"/>
                      <a:pt x="3477" y="29850"/>
                    </a:cubicBezTo>
                    <a:cubicBezTo>
                      <a:pt x="3489" y="29850"/>
                      <a:pt x="3489" y="29850"/>
                      <a:pt x="3513" y="29826"/>
                    </a:cubicBezTo>
                    <a:cubicBezTo>
                      <a:pt x="5894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6" y="12431"/>
                    </a:lnTo>
                    <a:cubicBezTo>
                      <a:pt x="2227" y="9930"/>
                      <a:pt x="739" y="7347"/>
                      <a:pt x="298" y="4489"/>
                    </a:cubicBezTo>
                    <a:cubicBezTo>
                      <a:pt x="84" y="3168"/>
                      <a:pt x="96" y="1715"/>
                      <a:pt x="310" y="48"/>
                    </a:cubicBezTo>
                    <a:cubicBezTo>
                      <a:pt x="310" y="25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rgbClr val="002E47"/>
              </a:solidFill>
              <a:ln w="3875" cap="flat" cmpd="sng">
                <a:solidFill>
                  <a:srgbClr val="002E47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</p:grpSp>
      </p:grpSp>
      <p:grpSp>
        <p:nvGrpSpPr>
          <p:cNvPr id="825" name="Google Shape;825;p52"/>
          <p:cNvGrpSpPr/>
          <p:nvPr/>
        </p:nvGrpSpPr>
        <p:grpSpPr>
          <a:xfrm>
            <a:off x="333347" y="3224500"/>
            <a:ext cx="8569878" cy="1108200"/>
            <a:chOff x="333347" y="3224500"/>
            <a:chExt cx="8569878" cy="1108200"/>
          </a:xfrm>
        </p:grpSpPr>
        <p:sp>
          <p:nvSpPr>
            <p:cNvPr id="826" name="Google Shape;826;p52"/>
            <p:cNvSpPr txBox="1"/>
            <p:nvPr/>
          </p:nvSpPr>
          <p:spPr>
            <a:xfrm>
              <a:off x="1007825" y="3224500"/>
              <a:ext cx="78954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" sz="2000" b="1">
                  <a:latin typeface="Quicksand"/>
                  <a:ea typeface="Quicksand"/>
                  <a:cs typeface="Quicksand"/>
                  <a:sym typeface="Quicksand"/>
                </a:rPr>
                <a:t>Younger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(11-14 yrs) want more knowledge and experience taking action to boost confidence of their impact; </a:t>
              </a:r>
              <a:r>
                <a:rPr lang="en" sz="2000" b="1">
                  <a:latin typeface="Quicksand"/>
                  <a:ea typeface="Quicksand"/>
                  <a:cs typeface="Quicksand"/>
                  <a:sym typeface="Quicksand"/>
                </a:rPr>
                <a:t>older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(15-19 yrs) moved by their motivations &amp; values</a:t>
              </a:r>
              <a:endParaRPr sz="2000" i="1"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grpSp>
          <p:nvGrpSpPr>
            <p:cNvPr id="827" name="Google Shape;827;p52"/>
            <p:cNvGrpSpPr/>
            <p:nvPr/>
          </p:nvGrpSpPr>
          <p:grpSpPr>
            <a:xfrm rot="4510544" flipH="1">
              <a:off x="479981" y="3530800"/>
              <a:ext cx="258441" cy="495610"/>
              <a:chOff x="15558775" y="-2131075"/>
              <a:chExt cx="438775" cy="871475"/>
            </a:xfrm>
          </p:grpSpPr>
          <p:sp>
            <p:nvSpPr>
              <p:cNvPr id="828" name="Google Shape;828;p52"/>
              <p:cNvSpPr/>
              <p:nvPr/>
            </p:nvSpPr>
            <p:spPr>
              <a:xfrm>
                <a:off x="15558775" y="-2131075"/>
                <a:ext cx="438775" cy="871475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34859" extrusionOk="0">
                    <a:moveTo>
                      <a:pt x="3894" y="0"/>
                    </a:moveTo>
                    <a:cubicBezTo>
                      <a:pt x="2644" y="2477"/>
                      <a:pt x="1358" y="5025"/>
                      <a:pt x="703" y="7703"/>
                    </a:cubicBezTo>
                    <a:cubicBezTo>
                      <a:pt x="1275" y="9906"/>
                      <a:pt x="2775" y="11752"/>
                      <a:pt x="4346" y="13383"/>
                    </a:cubicBezTo>
                    <a:cubicBezTo>
                      <a:pt x="2882" y="12704"/>
                      <a:pt x="1513" y="11823"/>
                      <a:pt x="263" y="10775"/>
                    </a:cubicBezTo>
                    <a:lnTo>
                      <a:pt x="263" y="10775"/>
                    </a:lnTo>
                    <a:cubicBezTo>
                      <a:pt x="227" y="11466"/>
                      <a:pt x="1" y="12478"/>
                      <a:pt x="1072" y="13716"/>
                    </a:cubicBezTo>
                    <a:cubicBezTo>
                      <a:pt x="2144" y="14931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2" y="22074"/>
                      <a:pt x="7097" y="24194"/>
                      <a:pt x="7918" y="26706"/>
                    </a:cubicBezTo>
                    <a:cubicBezTo>
                      <a:pt x="6680" y="25944"/>
                      <a:pt x="5859" y="24944"/>
                      <a:pt x="4573" y="24265"/>
                    </a:cubicBezTo>
                    <a:lnTo>
                      <a:pt x="4573" y="24265"/>
                    </a:lnTo>
                    <a:cubicBezTo>
                      <a:pt x="5180" y="25479"/>
                      <a:pt x="5716" y="26730"/>
                      <a:pt x="6013" y="28075"/>
                    </a:cubicBezTo>
                    <a:cubicBezTo>
                      <a:pt x="6347" y="29504"/>
                      <a:pt x="6347" y="31052"/>
                      <a:pt x="5870" y="32433"/>
                    </a:cubicBezTo>
                    <a:cubicBezTo>
                      <a:pt x="5668" y="33016"/>
                      <a:pt x="4954" y="33754"/>
                      <a:pt x="4894" y="34314"/>
                    </a:cubicBezTo>
                    <a:cubicBezTo>
                      <a:pt x="4855" y="34687"/>
                      <a:pt x="5038" y="34858"/>
                      <a:pt x="5277" y="34858"/>
                    </a:cubicBezTo>
                    <a:cubicBezTo>
                      <a:pt x="5473" y="34858"/>
                      <a:pt x="5705" y="34743"/>
                      <a:pt x="5882" y="34528"/>
                    </a:cubicBezTo>
                    <a:cubicBezTo>
                      <a:pt x="6085" y="34278"/>
                      <a:pt x="6192" y="33957"/>
                      <a:pt x="6382" y="33683"/>
                    </a:cubicBezTo>
                    <a:cubicBezTo>
                      <a:pt x="6942" y="32897"/>
                      <a:pt x="8014" y="32718"/>
                      <a:pt x="8942" y="32480"/>
                    </a:cubicBezTo>
                    <a:cubicBezTo>
                      <a:pt x="9514" y="32326"/>
                      <a:pt x="10073" y="32135"/>
                      <a:pt x="10609" y="31897"/>
                    </a:cubicBezTo>
                    <a:cubicBezTo>
                      <a:pt x="10609" y="31897"/>
                      <a:pt x="9538" y="31814"/>
                      <a:pt x="9157" y="31528"/>
                    </a:cubicBezTo>
                    <a:cubicBezTo>
                      <a:pt x="10157" y="31516"/>
                      <a:pt x="11264" y="31314"/>
                      <a:pt x="12633" y="30528"/>
                    </a:cubicBezTo>
                    <a:cubicBezTo>
                      <a:pt x="14002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02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21"/>
                      <a:pt x="16765" y="16181"/>
                      <a:pt x="16157" y="14895"/>
                    </a:cubicBezTo>
                    <a:cubicBezTo>
                      <a:pt x="15407" y="16205"/>
                      <a:pt x="14383" y="17359"/>
                      <a:pt x="13145" y="18217"/>
                    </a:cubicBezTo>
                    <a:cubicBezTo>
                      <a:pt x="13943" y="16371"/>
                      <a:pt x="14169" y="14502"/>
                      <a:pt x="14145" y="13157"/>
                    </a:cubicBezTo>
                    <a:cubicBezTo>
                      <a:pt x="14121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83" y="8346"/>
                      <a:pt x="8656" y="9263"/>
                      <a:pt x="8561" y="10168"/>
                    </a:cubicBezTo>
                    <a:cubicBezTo>
                      <a:pt x="8014" y="8751"/>
                      <a:pt x="7621" y="7275"/>
                      <a:pt x="7418" y="5775"/>
                    </a:cubicBezTo>
                    <a:cubicBezTo>
                      <a:pt x="6501" y="4763"/>
                      <a:pt x="5704" y="3632"/>
                      <a:pt x="4918" y="2512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rgbClr val="208F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829" name="Google Shape;829;p52"/>
              <p:cNvSpPr/>
              <p:nvPr/>
            </p:nvSpPr>
            <p:spPr>
              <a:xfrm>
                <a:off x="15651650" y="-2085250"/>
                <a:ext cx="181600" cy="746250"/>
              </a:xfrm>
              <a:custGeom>
                <a:avLst/>
                <a:gdLst/>
                <a:ahLst/>
                <a:cxnLst/>
                <a:rect l="l" t="t" r="r" b="b"/>
                <a:pathLst>
                  <a:path w="7264" h="29850" extrusionOk="0">
                    <a:moveTo>
                      <a:pt x="262" y="1"/>
                    </a:moveTo>
                    <a:cubicBezTo>
                      <a:pt x="250" y="1"/>
                      <a:pt x="215" y="13"/>
                      <a:pt x="215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4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1" y="27695"/>
                      <a:pt x="3453" y="29778"/>
                    </a:cubicBezTo>
                    <a:cubicBezTo>
                      <a:pt x="3429" y="29802"/>
                      <a:pt x="3429" y="29826"/>
                      <a:pt x="3453" y="29838"/>
                    </a:cubicBezTo>
                    <a:cubicBezTo>
                      <a:pt x="3453" y="29850"/>
                      <a:pt x="3465" y="29850"/>
                      <a:pt x="3477" y="29850"/>
                    </a:cubicBezTo>
                    <a:cubicBezTo>
                      <a:pt x="3489" y="29850"/>
                      <a:pt x="3489" y="29850"/>
                      <a:pt x="3513" y="29826"/>
                    </a:cubicBezTo>
                    <a:cubicBezTo>
                      <a:pt x="5894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6" y="12431"/>
                    </a:lnTo>
                    <a:cubicBezTo>
                      <a:pt x="2227" y="9930"/>
                      <a:pt x="739" y="7347"/>
                      <a:pt x="298" y="4489"/>
                    </a:cubicBezTo>
                    <a:cubicBezTo>
                      <a:pt x="84" y="3168"/>
                      <a:pt x="96" y="1715"/>
                      <a:pt x="310" y="48"/>
                    </a:cubicBezTo>
                    <a:cubicBezTo>
                      <a:pt x="310" y="25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rgbClr val="002E47"/>
              </a:solidFill>
              <a:ln w="3875" cap="flat" cmpd="sng">
                <a:solidFill>
                  <a:srgbClr val="002E47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3"/>
          <p:cNvSpPr txBox="1">
            <a:spLocks noGrp="1"/>
          </p:cNvSpPr>
          <p:nvPr>
            <p:ph type="title" idx="3"/>
          </p:nvPr>
        </p:nvSpPr>
        <p:spPr>
          <a:xfrm>
            <a:off x="441700" y="41375"/>
            <a:ext cx="8570400" cy="142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DO YOU THINK LIKE A</a:t>
            </a:r>
            <a:br>
              <a:rPr lang="en" sz="3600" b="1"/>
            </a:br>
            <a:r>
              <a:rPr lang="en" sz="4300" b="1">
                <a:solidFill>
                  <a:schemeClr val="accent2"/>
                </a:solidFill>
              </a:rPr>
              <a:t>STUDENT</a:t>
            </a:r>
            <a:r>
              <a:rPr lang="en" sz="3600" b="1"/>
              <a:t> OR </a:t>
            </a:r>
            <a:r>
              <a:rPr lang="en" sz="4300" b="1">
                <a:solidFill>
                  <a:srgbClr val="EB6D19"/>
                </a:solidFill>
              </a:rPr>
              <a:t>TEACHER?</a:t>
            </a:r>
            <a:endParaRPr sz="3600" b="1"/>
          </a:p>
        </p:txBody>
      </p:sp>
      <p:sp>
        <p:nvSpPr>
          <p:cNvPr id="835" name="Google Shape;835;p53"/>
          <p:cNvSpPr txBox="1"/>
          <p:nvPr/>
        </p:nvSpPr>
        <p:spPr>
          <a:xfrm>
            <a:off x="804600" y="1648875"/>
            <a:ext cx="7534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Jump onto: </a:t>
            </a:r>
            <a:r>
              <a:rPr lang="en" sz="3000" b="1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MENTI.COM</a:t>
            </a: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    Enter code: </a:t>
            </a:r>
            <a:r>
              <a:rPr lang="en" sz="3000" b="1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8431 9114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836" name="Google Shape;83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3382" y="2202975"/>
            <a:ext cx="2787043" cy="27940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1" name="Google Shape;84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8492"/>
            <a:ext cx="9143997" cy="4826508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42" name="Google Shape;842;p54"/>
          <p:cNvSpPr/>
          <p:nvPr/>
        </p:nvSpPr>
        <p:spPr>
          <a:xfrm>
            <a:off x="2925000" y="602700"/>
            <a:ext cx="5667900" cy="380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" name="Google Shape;84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9638"/>
            <a:ext cx="9144003" cy="4804216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48" name="Google Shape;848;p55"/>
          <p:cNvSpPr/>
          <p:nvPr/>
        </p:nvSpPr>
        <p:spPr>
          <a:xfrm>
            <a:off x="2964625" y="622525"/>
            <a:ext cx="5667900" cy="377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56"/>
          <p:cNvSpPr txBox="1">
            <a:spLocks noGrp="1"/>
          </p:cNvSpPr>
          <p:nvPr>
            <p:ph type="title"/>
          </p:nvPr>
        </p:nvSpPr>
        <p:spPr>
          <a:xfrm>
            <a:off x="720000" y="1402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/>
              <a:t>PERSPECTIVES ON CITIZENSHIP ACTION</a:t>
            </a:r>
            <a:endParaRPr sz="2500" b="1"/>
          </a:p>
        </p:txBody>
      </p:sp>
      <p:sp>
        <p:nvSpPr>
          <p:cNvPr id="854" name="Google Shape;854;p56"/>
          <p:cNvSpPr txBox="1">
            <a:spLocks noGrp="1"/>
          </p:cNvSpPr>
          <p:nvPr>
            <p:ph type="body" idx="1"/>
          </p:nvPr>
        </p:nvSpPr>
        <p:spPr>
          <a:xfrm>
            <a:off x="720000" y="712925"/>
            <a:ext cx="7704000" cy="42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lang="en" sz="1700" b="1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care more about making a tangible impact</a:t>
            </a:r>
            <a:endParaRPr sz="1700">
              <a:solidFill>
                <a:schemeClr val="accent3"/>
              </a:solidFill>
            </a:endParaRPr>
          </a:p>
          <a:p>
            <a:pPr marL="3429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lang="en" sz="1700" b="1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accent3"/>
                </a:solidFill>
              </a:rPr>
              <a:t> </a:t>
            </a:r>
            <a:r>
              <a:rPr lang="en" sz="1700">
                <a:solidFill>
                  <a:schemeClr val="lt2"/>
                </a:solidFill>
              </a:rPr>
              <a:t>prioritize learning about environmental issues over tangible impacts</a:t>
            </a:r>
            <a:endParaRPr sz="1700">
              <a:solidFill>
                <a:schemeClr val="lt2"/>
              </a:solidFill>
            </a:endParaRPr>
          </a:p>
          <a:p>
            <a:pPr marL="3429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lang="en" sz="1700" b="1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find personal actions and engaging with community-level authority most impactful: they can see change and be heard by adults with power</a:t>
            </a:r>
            <a:endParaRPr sz="1700">
              <a:solidFill>
                <a:schemeClr val="accent3"/>
              </a:solidFill>
            </a:endParaRPr>
          </a:p>
          <a:p>
            <a:pPr marL="3429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lang="en" sz="1700" b="1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think awareness-raising campaigns, like a photography exhibition, impact students' emotions which prompt action</a:t>
            </a:r>
            <a:r>
              <a:rPr lang="en" sz="1700">
                <a:solidFill>
                  <a:schemeClr val="accent3"/>
                </a:solidFill>
              </a:rPr>
              <a:t>, a view not shared by most </a:t>
            </a:r>
            <a:r>
              <a:rPr lang="en" sz="1700" b="1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</a:t>
            </a:r>
            <a:endParaRPr sz="1700">
              <a:solidFill>
                <a:schemeClr val="accent3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lang="en" sz="1700" b="1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'out-of-sight, out-of-mind' can occur</a:t>
            </a:r>
            <a:endParaRPr sz="1700">
              <a:solidFill>
                <a:schemeClr val="accent3"/>
              </a:solidFill>
            </a:endParaRPr>
          </a:p>
          <a:p>
            <a:pPr marL="3429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lang="en" sz="1700" b="1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see donating money as a disengaged activity: removes the responsibility to act</a:t>
            </a:r>
            <a:endParaRPr sz="1700">
              <a:solidFill>
                <a:schemeClr val="lt2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lang="en" sz="1700" b="1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efficient resource allocation to those who already</a:t>
            </a:r>
            <a:br>
              <a:rPr lang="en" sz="1700">
                <a:solidFill>
                  <a:schemeClr val="accent3"/>
                </a:solidFill>
              </a:rPr>
            </a:br>
            <a:r>
              <a:rPr lang="en" sz="1700">
                <a:solidFill>
                  <a:schemeClr val="accent3"/>
                </a:solidFill>
              </a:rPr>
              <a:t>have real-world expertise; why reinvent the wheel?</a:t>
            </a:r>
            <a:endParaRPr sz="1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57"/>
          <p:cNvSpPr txBox="1"/>
          <p:nvPr/>
        </p:nvSpPr>
        <p:spPr>
          <a:xfrm>
            <a:off x="53050" y="202800"/>
            <a:ext cx="1264800" cy="1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 b="1">
                <a:solidFill>
                  <a:srgbClr val="006C7E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</a:t>
            </a:r>
            <a:endParaRPr sz="6500" b="1">
              <a:solidFill>
                <a:srgbClr val="006C7E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60" name="Google Shape;860;p57"/>
          <p:cNvSpPr txBox="1"/>
          <p:nvPr/>
        </p:nvSpPr>
        <p:spPr>
          <a:xfrm>
            <a:off x="122978" y="2470725"/>
            <a:ext cx="11250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 b="1">
                <a:solidFill>
                  <a:srgbClr val="F1A12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</a:t>
            </a:r>
            <a:endParaRPr sz="6500" b="1">
              <a:solidFill>
                <a:srgbClr val="F1A12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61" name="Google Shape;861;p57"/>
          <p:cNvSpPr txBox="1"/>
          <p:nvPr/>
        </p:nvSpPr>
        <p:spPr>
          <a:xfrm>
            <a:off x="75100" y="1477138"/>
            <a:ext cx="1220700" cy="7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 b="1">
                <a:solidFill>
                  <a:srgbClr val="4BA173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</a:t>
            </a:r>
            <a:endParaRPr sz="6500" b="1">
              <a:solidFill>
                <a:srgbClr val="4BA173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62" name="Google Shape;862;p57"/>
          <p:cNvSpPr txBox="1"/>
          <p:nvPr/>
        </p:nvSpPr>
        <p:spPr>
          <a:xfrm>
            <a:off x="1089390" y="2570150"/>
            <a:ext cx="5261100" cy="7233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2027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Quicksand"/>
                <a:ea typeface="Quicksand"/>
                <a:cs typeface="Quicksand"/>
                <a:sym typeface="Quicksand"/>
              </a:rPr>
              <a:t>Household Experiences:</a:t>
            </a:r>
            <a:endParaRPr sz="1800" b="1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talking to family about environmental issues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63" name="Google Shape;863;p57"/>
          <p:cNvSpPr txBox="1"/>
          <p:nvPr/>
        </p:nvSpPr>
        <p:spPr>
          <a:xfrm>
            <a:off x="1089390" y="233850"/>
            <a:ext cx="3753900" cy="9852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rgbClr val="2027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Quicksand"/>
                <a:ea typeface="Quicksand"/>
                <a:cs typeface="Quicksand"/>
                <a:sym typeface="Quicksand"/>
              </a:rPr>
              <a:t>Personal Experiences:</a:t>
            </a:r>
            <a:endParaRPr sz="1800" b="1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personal time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school field trips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64" name="Google Shape;864;p57"/>
          <p:cNvSpPr txBox="1"/>
          <p:nvPr/>
        </p:nvSpPr>
        <p:spPr>
          <a:xfrm>
            <a:off x="1089390" y="1520388"/>
            <a:ext cx="3753900" cy="7233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rgbClr val="2027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Quicksand"/>
                <a:ea typeface="Quicksand"/>
                <a:cs typeface="Quicksand"/>
                <a:sym typeface="Quicksand"/>
              </a:rPr>
              <a:t>Preservation Values:</a:t>
            </a:r>
            <a:endParaRPr sz="1800" b="1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one's connection to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65" name="Google Shape;865;p57"/>
          <p:cNvSpPr txBox="1"/>
          <p:nvPr/>
        </p:nvSpPr>
        <p:spPr>
          <a:xfrm>
            <a:off x="1089390" y="3619900"/>
            <a:ext cx="6369300" cy="985200"/>
          </a:xfrm>
          <a:prstGeom prst="rect">
            <a:avLst/>
          </a:prstGeom>
          <a:solidFill>
            <a:srgbClr val="E6B8AF"/>
          </a:solidFill>
          <a:ln w="9525" cap="flat" cmpd="sng">
            <a:solidFill>
              <a:srgbClr val="2027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Quicksand"/>
                <a:ea typeface="Quicksand"/>
                <a:cs typeface="Quicksand"/>
                <a:sym typeface="Quicksand"/>
              </a:rPr>
              <a:t>Social Influence:</a:t>
            </a:r>
            <a:endParaRPr sz="1800" b="1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seeing known people take positive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hearing positive stories about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66" name="Google Shape;866;p57"/>
          <p:cNvSpPr txBox="1"/>
          <p:nvPr/>
        </p:nvSpPr>
        <p:spPr>
          <a:xfrm>
            <a:off x="75094" y="3658888"/>
            <a:ext cx="1220700" cy="9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4</a:t>
            </a:r>
            <a:endParaRPr sz="6500" b="1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67" name="Google Shape;867;p57"/>
          <p:cNvSpPr txBox="1"/>
          <p:nvPr/>
        </p:nvSpPr>
        <p:spPr>
          <a:xfrm>
            <a:off x="4975150" y="233850"/>
            <a:ext cx="2975100" cy="15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Archivo Narrow"/>
                <a:ea typeface="Archivo Narrow"/>
                <a:cs typeface="Archivo Narrow"/>
                <a:sym typeface="Archivo Narrow"/>
              </a:rPr>
              <a:t>FACTORS INFLUENCING PRO-ENVIRONMENTAL BEHAVIOUR</a:t>
            </a:r>
            <a:endParaRPr sz="2400" b="1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868" name="Google Shape;868;p57"/>
          <p:cNvSpPr txBox="1"/>
          <p:nvPr/>
        </p:nvSpPr>
        <p:spPr>
          <a:xfrm>
            <a:off x="6432775" y="1925500"/>
            <a:ext cx="2597400" cy="13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How can we combine these to build impactful learning experiences?</a:t>
            </a:r>
            <a:endParaRPr sz="1800" b="1" i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p41"/>
          <p:cNvPicPr preferRelativeResize="0"/>
          <p:nvPr/>
        </p:nvPicPr>
        <p:blipFill rotWithShape="1">
          <a:blip r:embed="rId3">
            <a:alphaModFix/>
          </a:blip>
          <a:srcRect l="808" t="633" r="630" b="51713"/>
          <a:stretch/>
        </p:blipFill>
        <p:spPr>
          <a:xfrm>
            <a:off x="3395775" y="2312475"/>
            <a:ext cx="5102150" cy="2801125"/>
          </a:xfrm>
          <a:prstGeom prst="rect">
            <a:avLst/>
          </a:prstGeom>
          <a:noFill/>
          <a:ln w="19050" cap="flat" cmpd="sng">
            <a:solidFill>
              <a:srgbClr val="004B5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92" name="Google Shape;592;p41"/>
          <p:cNvPicPr preferRelativeResize="0"/>
          <p:nvPr/>
        </p:nvPicPr>
        <p:blipFill rotWithShape="1">
          <a:blip r:embed="rId4">
            <a:alphaModFix/>
          </a:blip>
          <a:srcRect l="1863" t="1627" r="2093" b="2051"/>
          <a:stretch/>
        </p:blipFill>
        <p:spPr>
          <a:xfrm>
            <a:off x="5441650" y="31325"/>
            <a:ext cx="2241589" cy="2248174"/>
          </a:xfrm>
          <a:prstGeom prst="rect">
            <a:avLst/>
          </a:prstGeom>
          <a:noFill/>
          <a:ln w="19050" cap="flat" cmpd="sng">
            <a:solidFill>
              <a:srgbClr val="004B5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93" name="Google Shape;59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7225" y="31325"/>
            <a:ext cx="3996774" cy="2248175"/>
          </a:xfrm>
          <a:prstGeom prst="rect">
            <a:avLst/>
          </a:prstGeom>
          <a:noFill/>
          <a:ln w="19050" cap="flat" cmpd="sng">
            <a:solidFill>
              <a:srgbClr val="004B5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94" name="Google Shape;594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064" y="2312475"/>
            <a:ext cx="2697987" cy="2801124"/>
          </a:xfrm>
          <a:prstGeom prst="rect">
            <a:avLst/>
          </a:prstGeom>
          <a:noFill/>
          <a:ln w="19050" cap="flat" cmpd="sng">
            <a:solidFill>
              <a:srgbClr val="004B5F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58"/>
          <p:cNvSpPr txBox="1">
            <a:spLocks noGrp="1"/>
          </p:cNvSpPr>
          <p:nvPr>
            <p:ph type="title" idx="3"/>
          </p:nvPr>
        </p:nvSpPr>
        <p:spPr>
          <a:xfrm>
            <a:off x="720000" y="1308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Place-Based Education</a:t>
            </a:r>
            <a:endParaRPr b="1"/>
          </a:p>
        </p:txBody>
      </p:sp>
      <p:sp>
        <p:nvSpPr>
          <p:cNvPr id="874" name="Google Shape;874;p58"/>
          <p:cNvSpPr txBox="1"/>
          <p:nvPr/>
        </p:nvSpPr>
        <p:spPr>
          <a:xfrm>
            <a:off x="720000" y="718525"/>
            <a:ext cx="7522800" cy="5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"education grounded in the local place"</a:t>
            </a:r>
            <a:r>
              <a:rPr lang="en" sz="2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 (David Sobel)</a:t>
            </a: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75" name="Google Shape;875;p58"/>
          <p:cNvSpPr txBox="1"/>
          <p:nvPr/>
        </p:nvSpPr>
        <p:spPr>
          <a:xfrm>
            <a:off x="1326500" y="1166700"/>
            <a:ext cx="2524500" cy="1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social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geographic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artistic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environmental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economic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76" name="Google Shape;876;p58"/>
          <p:cNvSpPr txBox="1"/>
          <p:nvPr/>
        </p:nvSpPr>
        <p:spPr>
          <a:xfrm>
            <a:off x="4064625" y="1166700"/>
            <a:ext cx="3476400" cy="1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historical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scientific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cultural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political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(insert your lens here!)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77" name="Google Shape;877;p58"/>
          <p:cNvSpPr txBox="1"/>
          <p:nvPr/>
        </p:nvSpPr>
        <p:spPr>
          <a:xfrm>
            <a:off x="720000" y="3005850"/>
            <a:ext cx="7986300" cy="18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Pedagogical connections</a:t>
            </a:r>
            <a:endParaRPr sz="2200" b="1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inquiry-based, solutions-based, project-based, nature-based learning; interdisciplinary, design-thinking…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59"/>
          <p:cNvSpPr txBox="1">
            <a:spLocks noGrp="1"/>
          </p:cNvSpPr>
          <p:nvPr>
            <p:ph type="title"/>
          </p:nvPr>
        </p:nvSpPr>
        <p:spPr>
          <a:xfrm>
            <a:off x="1616625" y="865500"/>
            <a:ext cx="5848800" cy="11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5Ws</a:t>
            </a:r>
            <a:endParaRPr sz="7000"/>
          </a:p>
        </p:txBody>
      </p:sp>
      <p:sp>
        <p:nvSpPr>
          <p:cNvPr id="883" name="Google Shape;883;p59"/>
          <p:cNvSpPr txBox="1">
            <a:spLocks noGrp="1"/>
          </p:cNvSpPr>
          <p:nvPr>
            <p:ph type="subTitle" idx="1"/>
          </p:nvPr>
        </p:nvSpPr>
        <p:spPr>
          <a:xfrm>
            <a:off x="956400" y="2571750"/>
            <a:ext cx="7231200" cy="110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>
                <a:solidFill>
                  <a:srgbClr val="295DB9"/>
                </a:solidFill>
              </a:rPr>
              <a:t>Prompts to create place-based</a:t>
            </a:r>
            <a:br>
              <a:rPr lang="en" sz="2700">
                <a:solidFill>
                  <a:srgbClr val="295DB9"/>
                </a:solidFill>
              </a:rPr>
            </a:br>
            <a:r>
              <a:rPr lang="en" sz="2700">
                <a:solidFill>
                  <a:srgbClr val="295DB9"/>
                </a:solidFill>
              </a:rPr>
              <a:t>learning &amp; teaching</a:t>
            </a:r>
            <a:endParaRPr sz="2700">
              <a:solidFill>
                <a:srgbClr val="295DB9"/>
              </a:solidFill>
            </a:endParaRPr>
          </a:p>
        </p:txBody>
      </p:sp>
      <p:cxnSp>
        <p:nvCxnSpPr>
          <p:cNvPr id="884" name="Google Shape;884;p59"/>
          <p:cNvCxnSpPr/>
          <p:nvPr/>
        </p:nvCxnSpPr>
        <p:spPr>
          <a:xfrm>
            <a:off x="1763400" y="2255576"/>
            <a:ext cx="56172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60"/>
          <p:cNvSpPr txBox="1">
            <a:spLocks noGrp="1"/>
          </p:cNvSpPr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What?</a:t>
            </a:r>
            <a:endParaRPr sz="13000"/>
          </a:p>
        </p:txBody>
      </p:sp>
      <p:sp>
        <p:nvSpPr>
          <p:cNvPr id="890" name="Google Shape;890;p60"/>
          <p:cNvSpPr txBox="1">
            <a:spLocks noGrp="1"/>
          </p:cNvSpPr>
          <p:nvPr>
            <p:ph type="subTitle" idx="1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Topic / Issue / Problem</a:t>
            </a:r>
            <a:endParaRPr sz="3000"/>
          </a:p>
        </p:txBody>
      </p:sp>
      <p:cxnSp>
        <p:nvCxnSpPr>
          <p:cNvPr id="891" name="Google Shape;891;p60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92" name="Google Shape;89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61"/>
          <p:cNvSpPr txBox="1">
            <a:spLocks noGrp="1"/>
          </p:cNvSpPr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Where?</a:t>
            </a:r>
            <a:endParaRPr sz="13000"/>
          </a:p>
        </p:txBody>
      </p:sp>
      <p:sp>
        <p:nvSpPr>
          <p:cNvPr id="898" name="Google Shape;898;p61"/>
          <p:cNvSpPr txBox="1">
            <a:spLocks noGrp="1"/>
          </p:cNvSpPr>
          <p:nvPr>
            <p:ph type="subTitle" idx="1"/>
          </p:nvPr>
        </p:nvSpPr>
        <p:spPr>
          <a:xfrm>
            <a:off x="732375" y="2961500"/>
            <a:ext cx="55422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Context / Setting / Location</a:t>
            </a:r>
            <a:endParaRPr sz="3000"/>
          </a:p>
        </p:txBody>
      </p:sp>
      <p:cxnSp>
        <p:nvCxnSpPr>
          <p:cNvPr id="899" name="Google Shape;899;p61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00" name="Google Shape;90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62"/>
          <p:cNvSpPr txBox="1">
            <a:spLocks noGrp="1"/>
          </p:cNvSpPr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There?</a:t>
            </a:r>
            <a:endParaRPr sz="13000"/>
          </a:p>
        </p:txBody>
      </p:sp>
      <p:sp>
        <p:nvSpPr>
          <p:cNvPr id="906" name="Google Shape;906;p62"/>
          <p:cNvSpPr txBox="1">
            <a:spLocks noGrp="1"/>
          </p:cNvSpPr>
          <p:nvPr>
            <p:ph type="subTitle" idx="1"/>
          </p:nvPr>
        </p:nvSpPr>
        <p:spPr>
          <a:xfrm>
            <a:off x="113200" y="2951725"/>
            <a:ext cx="65910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Uniqueness / Crossroads</a:t>
            </a:r>
            <a:endParaRPr sz="3000"/>
          </a:p>
        </p:txBody>
      </p:sp>
      <p:cxnSp>
        <p:nvCxnSpPr>
          <p:cNvPr id="907" name="Google Shape;907;p62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08" name="Google Shape;908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63"/>
          <p:cNvSpPr txBox="1">
            <a:spLocks noGrp="1"/>
          </p:cNvSpPr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Then?</a:t>
            </a:r>
            <a:endParaRPr sz="13000"/>
          </a:p>
        </p:txBody>
      </p:sp>
      <p:sp>
        <p:nvSpPr>
          <p:cNvPr id="914" name="Google Shape;914;p63"/>
          <p:cNvSpPr txBox="1">
            <a:spLocks noGrp="1"/>
          </p:cNvSpPr>
          <p:nvPr>
            <p:ph type="subTitle" idx="1"/>
          </p:nvPr>
        </p:nvSpPr>
        <p:spPr>
          <a:xfrm>
            <a:off x="955575" y="3138651"/>
            <a:ext cx="5095800" cy="8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Scales of Time:</a:t>
            </a:r>
            <a:br>
              <a:rPr lang="en" sz="3000"/>
            </a:br>
            <a:r>
              <a:rPr lang="en" sz="3000"/>
              <a:t>Past / Present / Future</a:t>
            </a:r>
            <a:endParaRPr sz="3000"/>
          </a:p>
        </p:txBody>
      </p:sp>
      <p:cxnSp>
        <p:nvCxnSpPr>
          <p:cNvPr id="915" name="Google Shape;915;p63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16" name="Google Shape;916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64"/>
          <p:cNvSpPr txBox="1">
            <a:spLocks noGrp="1"/>
          </p:cNvSpPr>
          <p:nvPr>
            <p:ph type="title"/>
          </p:nvPr>
        </p:nvSpPr>
        <p:spPr>
          <a:xfrm>
            <a:off x="265925" y="1189025"/>
            <a:ext cx="6357300" cy="16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Care?</a:t>
            </a:r>
            <a:endParaRPr sz="13000"/>
          </a:p>
        </p:txBody>
      </p:sp>
      <p:sp>
        <p:nvSpPr>
          <p:cNvPr id="922" name="Google Shape;922;p64"/>
          <p:cNvSpPr txBox="1">
            <a:spLocks noGrp="1"/>
          </p:cNvSpPr>
          <p:nvPr>
            <p:ph type="subTitle" idx="1"/>
          </p:nvPr>
        </p:nvSpPr>
        <p:spPr>
          <a:xfrm>
            <a:off x="314075" y="2961500"/>
            <a:ext cx="62610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Consequence / Impact / Meaning</a:t>
            </a:r>
            <a:endParaRPr sz="3000"/>
          </a:p>
        </p:txBody>
      </p:sp>
      <p:cxnSp>
        <p:nvCxnSpPr>
          <p:cNvPr id="923" name="Google Shape;923;p64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24" name="Google Shape;924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65"/>
          <p:cNvSpPr txBox="1"/>
          <p:nvPr/>
        </p:nvSpPr>
        <p:spPr>
          <a:xfrm>
            <a:off x="1867725" y="1839763"/>
            <a:ext cx="68364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95DB9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Participatory Action Research</a:t>
            </a:r>
            <a:endParaRPr sz="2500">
              <a:solidFill>
                <a:schemeClr val="accent3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930" name="Google Shape;930;p65"/>
          <p:cNvSpPr txBox="1"/>
          <p:nvPr/>
        </p:nvSpPr>
        <p:spPr>
          <a:xfrm>
            <a:off x="3631838" y="595100"/>
            <a:ext cx="3238500" cy="12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b="1">
                <a:solidFill>
                  <a:srgbClr val="295DB9"/>
                </a:solidFill>
                <a:latin typeface="Fahkwang"/>
                <a:ea typeface="Fahkwang"/>
                <a:cs typeface="Fahkwang"/>
                <a:sym typeface="Fahkwang"/>
              </a:rPr>
              <a:t>P.A.R.</a:t>
            </a:r>
            <a:endParaRPr sz="8000" b="1">
              <a:solidFill>
                <a:srgbClr val="295DB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31" name="Google Shape;931;p65"/>
          <p:cNvSpPr txBox="1"/>
          <p:nvPr/>
        </p:nvSpPr>
        <p:spPr>
          <a:xfrm>
            <a:off x="2273663" y="567175"/>
            <a:ext cx="1635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b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Y.</a:t>
            </a:r>
            <a:endParaRPr sz="8000"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932" name="Google Shape;932;p65"/>
          <p:cNvSpPr txBox="1"/>
          <p:nvPr/>
        </p:nvSpPr>
        <p:spPr>
          <a:xfrm>
            <a:off x="439900" y="1839763"/>
            <a:ext cx="1596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33B3E"/>
              </a:buClr>
              <a:buSzPts val="1100"/>
              <a:buFont typeface="Arial"/>
              <a:buNone/>
            </a:pPr>
            <a:r>
              <a:rPr lang="en" sz="3200">
                <a:solidFill>
                  <a:schemeClr val="lt2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Youth</a:t>
            </a:r>
            <a:endParaRPr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933" name="Google Shape;933;p65"/>
          <p:cNvSpPr txBox="1"/>
          <p:nvPr/>
        </p:nvSpPr>
        <p:spPr>
          <a:xfrm>
            <a:off x="1180350" y="2579375"/>
            <a:ext cx="6783300" cy="18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A collaborative research approach between researchers and participants to </a:t>
            </a:r>
            <a:r>
              <a:rPr lang="en" sz="2700" b="1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investigate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 question and </a:t>
            </a:r>
            <a:r>
              <a:rPr lang="en" sz="2700" b="1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implement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actions to bring about change</a:t>
            </a:r>
            <a:endParaRPr sz="27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66"/>
          <p:cNvSpPr txBox="1"/>
          <p:nvPr/>
        </p:nvSpPr>
        <p:spPr>
          <a:xfrm>
            <a:off x="728850" y="192250"/>
            <a:ext cx="78240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208F9E"/>
                </a:solidFill>
                <a:latin typeface="Fahkwang"/>
                <a:ea typeface="Fahkwang"/>
                <a:cs typeface="Fahkwang"/>
                <a:sym typeface="Fahkwang"/>
              </a:rPr>
              <a:t>Climate Change Education &amp; Action</a:t>
            </a:r>
            <a:endParaRPr sz="3000" b="1">
              <a:solidFill>
                <a:srgbClr val="208F9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39" name="Google Shape;939;p66"/>
          <p:cNvSpPr txBox="1"/>
          <p:nvPr/>
        </p:nvSpPr>
        <p:spPr>
          <a:xfrm>
            <a:off x="3365925" y="1809050"/>
            <a:ext cx="2206500" cy="9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Flat Structure</a:t>
            </a:r>
            <a:endParaRPr sz="2800" b="1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0" name="Google Shape;940;p66"/>
          <p:cNvSpPr txBox="1"/>
          <p:nvPr/>
        </p:nvSpPr>
        <p:spPr>
          <a:xfrm>
            <a:off x="3014625" y="2731850"/>
            <a:ext cx="2909100" cy="1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Equal voice &amp; decision-making between students and teachers in research team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1" name="Google Shape;941;p66"/>
          <p:cNvSpPr txBox="1"/>
          <p:nvPr/>
        </p:nvSpPr>
        <p:spPr>
          <a:xfrm>
            <a:off x="325551" y="1938050"/>
            <a:ext cx="23973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Organized</a:t>
            </a:r>
            <a:endParaRPr sz="2800" b="1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2" name="Google Shape;942;p66"/>
          <p:cNvSpPr txBox="1"/>
          <p:nvPr/>
        </p:nvSpPr>
        <p:spPr>
          <a:xfrm>
            <a:off x="172400" y="2730500"/>
            <a:ext cx="2703600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Use any platform students liked: Google Drive, Whatsapp, Email, Slack, etc.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3" name="Google Shape;943;p66"/>
          <p:cNvSpPr txBox="1"/>
          <p:nvPr/>
        </p:nvSpPr>
        <p:spPr>
          <a:xfrm>
            <a:off x="6367900" y="1868454"/>
            <a:ext cx="2164500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Opt-in / opt-out</a:t>
            </a:r>
            <a:endParaRPr sz="2800" b="1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4" name="Google Shape;944;p66"/>
          <p:cNvSpPr txBox="1"/>
          <p:nvPr/>
        </p:nvSpPr>
        <p:spPr>
          <a:xfrm>
            <a:off x="5928700" y="2833100"/>
            <a:ext cx="3042900" cy="73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Flexible options to do the work across all research and writing stages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5" name="Google Shape;945;p66"/>
          <p:cNvSpPr txBox="1"/>
          <p:nvPr/>
        </p:nvSpPr>
        <p:spPr>
          <a:xfrm>
            <a:off x="1097850" y="937275"/>
            <a:ext cx="70860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Team of 18 students and teachers across 4 schools in Hong Kong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946" name="Google Shape;946;p66"/>
          <p:cNvGrpSpPr/>
          <p:nvPr/>
        </p:nvGrpSpPr>
        <p:grpSpPr>
          <a:xfrm>
            <a:off x="255025" y="1403300"/>
            <a:ext cx="8771651" cy="3693501"/>
            <a:chOff x="186175" y="997950"/>
            <a:chExt cx="8771651" cy="3693501"/>
          </a:xfrm>
        </p:grpSpPr>
        <p:pic>
          <p:nvPicPr>
            <p:cNvPr id="947" name="Google Shape;947;p6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6175" y="997950"/>
              <a:ext cx="6582700" cy="3693501"/>
            </a:xfrm>
            <a:prstGeom prst="rect">
              <a:avLst/>
            </a:prstGeom>
            <a:noFill/>
            <a:ln w="9525" cap="flat" cmpd="sng">
              <a:solidFill>
                <a:srgbClr val="DD7E6B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948" name="Google Shape;948;p6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793325" y="1312500"/>
              <a:ext cx="2164501" cy="3064406"/>
            </a:xfrm>
            <a:prstGeom prst="rect">
              <a:avLst/>
            </a:prstGeom>
            <a:noFill/>
            <a:ln w="19050" cap="flat" cmpd="sng">
              <a:solidFill>
                <a:srgbClr val="DD7E6B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3" name="Google Shape;953;p67"/>
          <p:cNvPicPr preferRelativeResize="0"/>
          <p:nvPr/>
        </p:nvPicPr>
        <p:blipFill rotWithShape="1">
          <a:blip r:embed="rId3">
            <a:alphaModFix/>
          </a:blip>
          <a:srcRect r="5042"/>
          <a:stretch/>
        </p:blipFill>
        <p:spPr>
          <a:xfrm>
            <a:off x="4286475" y="1191175"/>
            <a:ext cx="4807421" cy="3909149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54" name="Google Shape;954;p67"/>
          <p:cNvPicPr preferRelativeResize="0"/>
          <p:nvPr/>
        </p:nvPicPr>
        <p:blipFill rotWithShape="1">
          <a:blip r:embed="rId4">
            <a:alphaModFix/>
          </a:blip>
          <a:srcRect l="8012" r="17732"/>
          <a:stretch/>
        </p:blipFill>
        <p:spPr>
          <a:xfrm>
            <a:off x="79162" y="1191175"/>
            <a:ext cx="4207319" cy="3909149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55" name="Google Shape;955;p67"/>
          <p:cNvSpPr txBox="1"/>
          <p:nvPr/>
        </p:nvSpPr>
        <p:spPr>
          <a:xfrm>
            <a:off x="1736100" y="48000"/>
            <a:ext cx="56718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Starling Inlet Ecology Study</a:t>
            </a:r>
            <a:endParaRPr sz="2600" b="1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56" name="Google Shape;956;p67"/>
          <p:cNvSpPr txBox="1"/>
          <p:nvPr/>
        </p:nvSpPr>
        <p:spPr>
          <a:xfrm>
            <a:off x="1020900" y="551975"/>
            <a:ext cx="71022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YPAR project with Y7-Y13 students and teachers, to monitor biodiversity and advocate for habitat conservation action in their 'backyard'</a:t>
            </a:r>
            <a:endParaRPr sz="16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2"/>
          <p:cNvSpPr txBox="1"/>
          <p:nvPr/>
        </p:nvSpPr>
        <p:spPr>
          <a:xfrm>
            <a:off x="63825" y="1659600"/>
            <a:ext cx="2995500" cy="18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"Not the End of the World"</a:t>
            </a:r>
            <a:br>
              <a:rPr lang="en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Book by Hannah Ritchie (2024)</a:t>
            </a:r>
            <a:br>
              <a:rPr lang="en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i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(Editor at 'Our World in Data')</a:t>
            </a:r>
            <a:endParaRPr i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00" name="Google Shape;60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050" y="526200"/>
            <a:ext cx="5871473" cy="4091098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01" name="Google Shape;601;p42"/>
          <p:cNvSpPr/>
          <p:nvPr/>
        </p:nvSpPr>
        <p:spPr>
          <a:xfrm>
            <a:off x="6187050" y="1100625"/>
            <a:ext cx="2653367" cy="2939047"/>
          </a:xfrm>
          <a:custGeom>
            <a:avLst/>
            <a:gdLst/>
            <a:ahLst/>
            <a:cxnLst/>
            <a:rect l="l" t="t" r="r" b="b"/>
            <a:pathLst>
              <a:path w="83106" h="113269" extrusionOk="0">
                <a:moveTo>
                  <a:pt x="50818" y="289"/>
                </a:moveTo>
                <a:cubicBezTo>
                  <a:pt x="43838" y="289"/>
                  <a:pt x="35538" y="-865"/>
                  <a:pt x="30135" y="3554"/>
                </a:cubicBezTo>
                <a:cubicBezTo>
                  <a:pt x="18159" y="13350"/>
                  <a:pt x="13291" y="29737"/>
                  <a:pt x="7547" y="44104"/>
                </a:cubicBezTo>
                <a:cubicBezTo>
                  <a:pt x="2977" y="55535"/>
                  <a:pt x="-914" y="68038"/>
                  <a:pt x="200" y="80299"/>
                </a:cubicBezTo>
                <a:cubicBezTo>
                  <a:pt x="923" y="88257"/>
                  <a:pt x="9133" y="93898"/>
                  <a:pt x="15440" y="98804"/>
                </a:cubicBezTo>
                <a:cubicBezTo>
                  <a:pt x="22636" y="104402"/>
                  <a:pt x="29819" y="111667"/>
                  <a:pt x="38844" y="112956"/>
                </a:cubicBezTo>
                <a:cubicBezTo>
                  <a:pt x="51658" y="114786"/>
                  <a:pt x="67291" y="107455"/>
                  <a:pt x="73950" y="96355"/>
                </a:cubicBezTo>
                <a:cubicBezTo>
                  <a:pt x="84531" y="78717"/>
                  <a:pt x="84119" y="55533"/>
                  <a:pt x="81570" y="35123"/>
                </a:cubicBezTo>
                <a:cubicBezTo>
                  <a:pt x="80588" y="27263"/>
                  <a:pt x="80524" y="18580"/>
                  <a:pt x="76127" y="11991"/>
                </a:cubicBezTo>
                <a:cubicBezTo>
                  <a:pt x="72359" y="6344"/>
                  <a:pt x="64098" y="4848"/>
                  <a:pt x="57350" y="4099"/>
                </a:cubicBezTo>
                <a:cubicBezTo>
                  <a:pt x="53406" y="3661"/>
                  <a:pt x="46905" y="-1841"/>
                  <a:pt x="45647" y="1922"/>
                </a:cubicBezTo>
              </a:path>
            </a:pathLst>
          </a:custGeom>
          <a:noFill/>
          <a:ln w="38100" cap="flat" cmpd="sng">
            <a:solidFill>
              <a:srgbClr val="42FFB7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2" name="Google Shape;602;p42"/>
          <p:cNvSpPr/>
          <p:nvPr/>
        </p:nvSpPr>
        <p:spPr>
          <a:xfrm>
            <a:off x="3975875" y="1209475"/>
            <a:ext cx="2360954" cy="2856690"/>
          </a:xfrm>
          <a:custGeom>
            <a:avLst/>
            <a:gdLst/>
            <a:ahLst/>
            <a:cxnLst/>
            <a:rect l="l" t="t" r="r" b="b"/>
            <a:pathLst>
              <a:path w="102639" h="112093" extrusionOk="0">
                <a:moveTo>
                  <a:pt x="59048" y="0"/>
                </a:moveTo>
                <a:cubicBezTo>
                  <a:pt x="41233" y="0"/>
                  <a:pt x="17494" y="1156"/>
                  <a:pt x="8158" y="16329"/>
                </a:cubicBezTo>
                <a:cubicBezTo>
                  <a:pt x="4318" y="22570"/>
                  <a:pt x="4092" y="30416"/>
                  <a:pt x="2443" y="37556"/>
                </a:cubicBezTo>
                <a:cubicBezTo>
                  <a:pt x="-477" y="50197"/>
                  <a:pt x="-822" y="63788"/>
                  <a:pt x="1898" y="76473"/>
                </a:cubicBezTo>
                <a:cubicBezTo>
                  <a:pt x="3121" y="82175"/>
                  <a:pt x="4680" y="87813"/>
                  <a:pt x="6525" y="93345"/>
                </a:cubicBezTo>
                <a:cubicBezTo>
                  <a:pt x="7369" y="95876"/>
                  <a:pt x="6386" y="100318"/>
                  <a:pt x="8974" y="100965"/>
                </a:cubicBezTo>
                <a:cubicBezTo>
                  <a:pt x="29871" y="106189"/>
                  <a:pt x="52216" y="116133"/>
                  <a:pt x="72928" y="110218"/>
                </a:cubicBezTo>
                <a:cubicBezTo>
                  <a:pt x="77710" y="108853"/>
                  <a:pt x="79765" y="102863"/>
                  <a:pt x="82181" y="98516"/>
                </a:cubicBezTo>
                <a:cubicBezTo>
                  <a:pt x="87145" y="89584"/>
                  <a:pt x="94799" y="82350"/>
                  <a:pt x="99870" y="73479"/>
                </a:cubicBezTo>
                <a:cubicBezTo>
                  <a:pt x="105363" y="63870"/>
                  <a:pt x="101309" y="51167"/>
                  <a:pt x="99326" y="40278"/>
                </a:cubicBezTo>
                <a:cubicBezTo>
                  <a:pt x="97454" y="29996"/>
                  <a:pt x="98053" y="18302"/>
                  <a:pt x="91978" y="9798"/>
                </a:cubicBezTo>
                <a:cubicBezTo>
                  <a:pt x="84827" y="-211"/>
                  <a:pt x="68627" y="273"/>
                  <a:pt x="56327" y="273"/>
                </a:cubicBezTo>
              </a:path>
            </a:pathLst>
          </a:cu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Google Shape;961;p68"/>
          <p:cNvPicPr preferRelativeResize="0"/>
          <p:nvPr/>
        </p:nvPicPr>
        <p:blipFill rotWithShape="1">
          <a:blip r:embed="rId3">
            <a:alphaModFix/>
          </a:blip>
          <a:srcRect l="3390" b="3827"/>
          <a:stretch/>
        </p:blipFill>
        <p:spPr>
          <a:xfrm>
            <a:off x="841275" y="85225"/>
            <a:ext cx="4115900" cy="1691000"/>
          </a:xfrm>
          <a:prstGeom prst="rect">
            <a:avLst/>
          </a:prstGeom>
          <a:noFill/>
          <a:ln w="9525" cap="flat" cmpd="sng">
            <a:solidFill>
              <a:srgbClr val="EB6D1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62" name="Google Shape;962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1275" y="1819100"/>
            <a:ext cx="7461448" cy="3268024"/>
          </a:xfrm>
          <a:prstGeom prst="rect">
            <a:avLst/>
          </a:prstGeom>
          <a:noFill/>
          <a:ln w="9525" cap="flat" cmpd="sng">
            <a:solidFill>
              <a:srgbClr val="EB6D1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3" name="Google Shape;963;p68"/>
          <p:cNvSpPr txBox="1"/>
          <p:nvPr/>
        </p:nvSpPr>
        <p:spPr>
          <a:xfrm>
            <a:off x="5008550" y="325925"/>
            <a:ext cx="3170400" cy="12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student-led interschool advocacy and research group from secondary schools across Hong Kong</a:t>
            </a:r>
            <a:endParaRPr sz="17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69"/>
          <p:cNvSpPr txBox="1">
            <a:spLocks noGrp="1"/>
          </p:cNvSpPr>
          <p:nvPr>
            <p:ph type="title" idx="2"/>
          </p:nvPr>
        </p:nvSpPr>
        <p:spPr>
          <a:xfrm>
            <a:off x="1171750" y="138300"/>
            <a:ext cx="6800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/>
              <a:t>What does our community need?</a:t>
            </a:r>
            <a:endParaRPr sz="2700" b="1"/>
          </a:p>
        </p:txBody>
      </p:sp>
      <p:sp>
        <p:nvSpPr>
          <p:cNvPr id="969" name="Google Shape;969;p69"/>
          <p:cNvSpPr txBox="1">
            <a:spLocks noGrp="1"/>
          </p:cNvSpPr>
          <p:nvPr>
            <p:ph type="title" idx="3"/>
          </p:nvPr>
        </p:nvSpPr>
        <p:spPr>
          <a:xfrm>
            <a:off x="1134150" y="2758075"/>
            <a:ext cx="32166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Community Mapping</a:t>
            </a:r>
            <a:endParaRPr sz="2000" b="1"/>
          </a:p>
        </p:txBody>
      </p:sp>
      <p:sp>
        <p:nvSpPr>
          <p:cNvPr id="970" name="Google Shape;970;p69"/>
          <p:cNvSpPr txBox="1">
            <a:spLocks noGrp="1"/>
          </p:cNvSpPr>
          <p:nvPr>
            <p:ph type="subTitle" idx="4"/>
          </p:nvPr>
        </p:nvSpPr>
        <p:spPr>
          <a:xfrm>
            <a:off x="1134150" y="3242850"/>
            <a:ext cx="6875700" cy="14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Grade 5 &amp; 6 students </a:t>
            </a:r>
            <a:r>
              <a:rPr lang="en" sz="1600" b="1"/>
              <a:t>plotted</a:t>
            </a:r>
            <a:r>
              <a:rPr lang="en" sz="1600"/>
              <a:t> various issues they chose to investigate on small scale </a:t>
            </a:r>
            <a:r>
              <a:rPr lang="en" sz="1600" b="1"/>
              <a:t>Google My Maps. </a:t>
            </a:r>
            <a:r>
              <a:rPr lang="en" sz="1600"/>
              <a:t> They </a:t>
            </a:r>
            <a:r>
              <a:rPr lang="en" sz="1600" b="1"/>
              <a:t>analysed</a:t>
            </a:r>
            <a:r>
              <a:rPr lang="en" sz="1600"/>
              <a:t> and </a:t>
            </a:r>
            <a:r>
              <a:rPr lang="en" sz="1600" b="1"/>
              <a:t>presented</a:t>
            </a:r>
            <a:r>
              <a:rPr lang="en" sz="1600"/>
              <a:t> the spatial extent and possible solutions to school leadership and local district councillors to </a:t>
            </a:r>
            <a:r>
              <a:rPr lang="en" sz="1600" b="1"/>
              <a:t>initiate change</a:t>
            </a:r>
            <a:r>
              <a:rPr lang="en" sz="1600"/>
              <a:t> in their communities; e.g. greening the neighborhood and improving accessibility infrastructure.</a:t>
            </a:r>
            <a:endParaRPr sz="1600"/>
          </a:p>
        </p:txBody>
      </p:sp>
      <p:pic>
        <p:nvPicPr>
          <p:cNvPr id="971" name="Google Shape;971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1750" y="784500"/>
            <a:ext cx="6800507" cy="1833180"/>
          </a:xfrm>
          <a:prstGeom prst="rect">
            <a:avLst/>
          </a:prstGeom>
          <a:noFill/>
          <a:ln w="9525" cap="flat" cmpd="sng">
            <a:solidFill>
              <a:srgbClr val="EB6D19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70"/>
          <p:cNvSpPr txBox="1">
            <a:spLocks noGrp="1"/>
          </p:cNvSpPr>
          <p:nvPr>
            <p:ph type="title" idx="4294967295"/>
          </p:nvPr>
        </p:nvSpPr>
        <p:spPr>
          <a:xfrm>
            <a:off x="1830213" y="1547075"/>
            <a:ext cx="2613000" cy="245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</a:t>
            </a:r>
            <a:endParaRPr sz="5000">
              <a:solidFill>
                <a:schemeClr val="accent2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2.2</a:t>
            </a:r>
            <a:endParaRPr sz="5000">
              <a:solidFill>
                <a:schemeClr val="accent2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15,000</a:t>
            </a:r>
            <a:endParaRPr sz="5000">
              <a:solidFill>
                <a:schemeClr val="accent2"/>
              </a:solidFill>
            </a:endParaRPr>
          </a:p>
        </p:txBody>
      </p:sp>
      <p:pic>
        <p:nvPicPr>
          <p:cNvPr id="977" name="Google Shape;977;p70"/>
          <p:cNvPicPr preferRelativeResize="0"/>
          <p:nvPr/>
        </p:nvPicPr>
        <p:blipFill rotWithShape="1">
          <a:blip r:embed="rId3">
            <a:alphaModFix/>
          </a:blip>
          <a:srcRect b="47870"/>
          <a:stretch/>
        </p:blipFill>
        <p:spPr>
          <a:xfrm flipH="1">
            <a:off x="2455776" y="4055079"/>
            <a:ext cx="4232449" cy="2188751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70"/>
          <p:cNvSpPr txBox="1">
            <a:spLocks noGrp="1"/>
          </p:cNvSpPr>
          <p:nvPr>
            <p:ph type="title" idx="4294967295"/>
          </p:nvPr>
        </p:nvSpPr>
        <p:spPr>
          <a:xfrm>
            <a:off x="4611988" y="1547075"/>
            <a:ext cx="2701800" cy="245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school</a:t>
            </a:r>
            <a:endParaRPr sz="5000">
              <a:solidFill>
                <a:srgbClr val="EB6D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km</a:t>
            </a:r>
            <a:endParaRPr sz="5000">
              <a:solidFill>
                <a:srgbClr val="EB6D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people</a:t>
            </a:r>
            <a:endParaRPr sz="5000">
              <a:solidFill>
                <a:srgbClr val="EB6D19"/>
              </a:solidFill>
            </a:endParaRPr>
          </a:p>
        </p:txBody>
      </p:sp>
      <p:sp>
        <p:nvSpPr>
          <p:cNvPr id="979" name="Google Shape;979;p70"/>
          <p:cNvSpPr txBox="1"/>
          <p:nvPr/>
        </p:nvSpPr>
        <p:spPr>
          <a:xfrm>
            <a:off x="1400000" y="157325"/>
            <a:ext cx="3312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Community Mapping</a:t>
            </a:r>
            <a:endParaRPr sz="2000" b="1">
              <a:solidFill>
                <a:schemeClr val="accent3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80" name="Google Shape;980;p70"/>
          <p:cNvSpPr txBox="1"/>
          <p:nvPr/>
        </p:nvSpPr>
        <p:spPr>
          <a:xfrm>
            <a:off x="1400000" y="583000"/>
            <a:ext cx="7222500" cy="9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Grade 11 Geography students </a:t>
            </a:r>
            <a:r>
              <a:rPr lang="en" sz="16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mapped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the commuter traffic problem and </a:t>
            </a:r>
            <a:r>
              <a:rPr lang="en" sz="16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presented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findings to the school board, staff &amp; parents. The school now has a mandatory </a:t>
            </a:r>
            <a:r>
              <a:rPr lang="en" sz="16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bus policy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to reduce the collective carbon footprint.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71"/>
          <p:cNvSpPr txBox="1">
            <a:spLocks noGrp="1"/>
          </p:cNvSpPr>
          <p:nvPr>
            <p:ph type="title"/>
          </p:nvPr>
        </p:nvSpPr>
        <p:spPr>
          <a:xfrm>
            <a:off x="474025" y="253450"/>
            <a:ext cx="4255200" cy="99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/>
              <a:t>CITIZEN SCIENCE FOR TAKING ACTION</a:t>
            </a:r>
            <a:r>
              <a:rPr lang="en"/>
              <a:t> </a:t>
            </a:r>
            <a:endParaRPr b="1"/>
          </a:p>
        </p:txBody>
      </p:sp>
      <p:pic>
        <p:nvPicPr>
          <p:cNvPr id="986" name="Google Shape;98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975" y="717588"/>
            <a:ext cx="2611044" cy="11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425" y="1831950"/>
            <a:ext cx="7784602" cy="3090276"/>
          </a:xfrm>
          <a:prstGeom prst="rect">
            <a:avLst/>
          </a:prstGeom>
          <a:noFill/>
          <a:ln w="9525" cap="flat" cmpd="sng">
            <a:solidFill>
              <a:srgbClr val="EB6D1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88" name="Google Shape;988;p71"/>
          <p:cNvSpPr txBox="1">
            <a:spLocks noGrp="1"/>
          </p:cNvSpPr>
          <p:nvPr>
            <p:ph type="subTitle" idx="1"/>
          </p:nvPr>
        </p:nvSpPr>
        <p:spPr>
          <a:xfrm>
            <a:off x="3886725" y="1731750"/>
            <a:ext cx="4524300" cy="84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3"/>
                </a:solidFill>
              </a:rPr>
              <a:t>Measuring school indoor air quality to benefit students and their community </a:t>
            </a:r>
            <a:endParaRPr sz="1700">
              <a:solidFill>
                <a:schemeClr val="accent3"/>
              </a:solidFill>
            </a:endParaRPr>
          </a:p>
        </p:txBody>
      </p:sp>
      <p:sp>
        <p:nvSpPr>
          <p:cNvPr id="989" name="Google Shape;989;p71"/>
          <p:cNvSpPr/>
          <p:nvPr/>
        </p:nvSpPr>
        <p:spPr>
          <a:xfrm rot="532365">
            <a:off x="4816009" y="322925"/>
            <a:ext cx="1407678" cy="749419"/>
          </a:xfrm>
          <a:custGeom>
            <a:avLst/>
            <a:gdLst/>
            <a:ahLst/>
            <a:cxnLst/>
            <a:rect l="l" t="t" r="r" b="b"/>
            <a:pathLst>
              <a:path w="78667" h="45517" extrusionOk="0">
                <a:moveTo>
                  <a:pt x="0" y="18989"/>
                </a:moveTo>
                <a:cubicBezTo>
                  <a:pt x="2250" y="15240"/>
                  <a:pt x="10153" y="13107"/>
                  <a:pt x="12883" y="16522"/>
                </a:cubicBezTo>
                <a:cubicBezTo>
                  <a:pt x="17470" y="22260"/>
                  <a:pt x="12754" y="31482"/>
                  <a:pt x="15076" y="38451"/>
                </a:cubicBezTo>
                <a:cubicBezTo>
                  <a:pt x="16969" y="44133"/>
                  <a:pt x="25986" y="46482"/>
                  <a:pt x="31796" y="45029"/>
                </a:cubicBezTo>
                <a:cubicBezTo>
                  <a:pt x="37352" y="43640"/>
                  <a:pt x="43199" y="36209"/>
                  <a:pt x="41389" y="30776"/>
                </a:cubicBezTo>
                <a:cubicBezTo>
                  <a:pt x="40259" y="27385"/>
                  <a:pt x="36499" y="25197"/>
                  <a:pt x="35633" y="21730"/>
                </a:cubicBezTo>
                <a:cubicBezTo>
                  <a:pt x="33950" y="14997"/>
                  <a:pt x="36056" y="6162"/>
                  <a:pt x="41389" y="1721"/>
                </a:cubicBezTo>
                <a:cubicBezTo>
                  <a:pt x="45121" y="-1387"/>
                  <a:pt x="54246" y="85"/>
                  <a:pt x="55643" y="4736"/>
                </a:cubicBezTo>
                <a:cubicBezTo>
                  <a:pt x="56354" y="7105"/>
                  <a:pt x="57165" y="9863"/>
                  <a:pt x="56191" y="12137"/>
                </a:cubicBezTo>
                <a:cubicBezTo>
                  <a:pt x="55108" y="14663"/>
                  <a:pt x="49930" y="17509"/>
                  <a:pt x="48516" y="15152"/>
                </a:cubicBezTo>
                <a:cubicBezTo>
                  <a:pt x="44850" y="9042"/>
                  <a:pt x="57660" y="2"/>
                  <a:pt x="64688" y="1173"/>
                </a:cubicBezTo>
                <a:cubicBezTo>
                  <a:pt x="71581" y="2322"/>
                  <a:pt x="78667" y="9809"/>
                  <a:pt x="78667" y="16797"/>
                </a:cubicBezTo>
              </a:path>
            </a:pathLst>
          </a:custGeom>
          <a:noFill/>
          <a:ln w="9525" cap="flat" cmpd="sng">
            <a:solidFill>
              <a:srgbClr val="EB6D19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72"/>
          <p:cNvSpPr txBox="1"/>
          <p:nvPr/>
        </p:nvSpPr>
        <p:spPr>
          <a:xfrm flipH="1">
            <a:off x="380525" y="175025"/>
            <a:ext cx="7283100" cy="6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CITY NATURE CHALLENGE</a:t>
            </a:r>
            <a:endParaRPr sz="3000" b="1">
              <a:solidFill>
                <a:schemeClr val="accent3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pic>
        <p:nvPicPr>
          <p:cNvPr id="995" name="Google Shape;995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525" y="3198475"/>
            <a:ext cx="1774577" cy="165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6" name="Google Shape;996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5738" y="2484975"/>
            <a:ext cx="5213276" cy="2446276"/>
          </a:xfrm>
          <a:prstGeom prst="rect">
            <a:avLst/>
          </a:prstGeom>
          <a:noFill/>
          <a:ln w="19050" cap="flat" cmpd="sng">
            <a:solidFill>
              <a:srgbClr val="5080D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97" name="Google Shape;997;p72"/>
          <p:cNvSpPr txBox="1"/>
          <p:nvPr/>
        </p:nvSpPr>
        <p:spPr>
          <a:xfrm>
            <a:off x="1543925" y="650875"/>
            <a:ext cx="4956300" cy="4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26 - 29th April 2024 </a:t>
            </a:r>
            <a:r>
              <a:rPr lang="en" sz="17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(later this week!</a:t>
            </a:r>
            <a:endParaRPr sz="17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98" name="Google Shape;998;p72"/>
          <p:cNvSpPr txBox="1"/>
          <p:nvPr/>
        </p:nvSpPr>
        <p:spPr>
          <a:xfrm>
            <a:off x="4225788" y="1376125"/>
            <a:ext cx="4153200" cy="9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  <a:t>Global initiative to bring</a:t>
            </a:r>
            <a:br>
              <a:rPr lang="en" sz="2200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2200" b="1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  <a:t>nature</a:t>
            </a:r>
            <a:r>
              <a:rPr lang="en" sz="2200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  <a:t> &amp; </a:t>
            </a:r>
            <a:r>
              <a:rPr lang="en" sz="2200" b="1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  <a:t>people</a:t>
            </a:r>
            <a:r>
              <a:rPr lang="en" sz="2200">
                <a:solidFill>
                  <a:srgbClr val="394D85"/>
                </a:solidFill>
                <a:latin typeface="Quicksand"/>
                <a:ea typeface="Quicksand"/>
                <a:cs typeface="Quicksand"/>
                <a:sym typeface="Quicksand"/>
              </a:rPr>
              <a:t> together!</a:t>
            </a:r>
            <a:endParaRPr sz="2200">
              <a:solidFill>
                <a:srgbClr val="394D8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999" name="Google Shape;999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391232">
            <a:off x="1435928" y="3502554"/>
            <a:ext cx="728544" cy="1296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0" name="Google Shape;1000;p72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64600" y="2234250"/>
            <a:ext cx="2275576" cy="56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1" name="Google Shape;1001;p72"/>
          <p:cNvSpPr txBox="1"/>
          <p:nvPr/>
        </p:nvSpPr>
        <p:spPr>
          <a:xfrm>
            <a:off x="139650" y="1449500"/>
            <a:ext cx="3727800" cy="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CITIZEN SCIENCE FOR TAKING ACTION</a:t>
            </a:r>
            <a:endParaRPr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02" name="Google Shape;1002;p72"/>
          <p:cNvSpPr/>
          <p:nvPr/>
        </p:nvSpPr>
        <p:spPr>
          <a:xfrm>
            <a:off x="685950" y="782699"/>
            <a:ext cx="636524" cy="671685"/>
          </a:xfrm>
          <a:custGeom>
            <a:avLst/>
            <a:gdLst/>
            <a:ahLst/>
            <a:cxnLst/>
            <a:rect l="l" t="t" r="r" b="b"/>
            <a:pathLst>
              <a:path w="20359" h="32069" extrusionOk="0">
                <a:moveTo>
                  <a:pt x="7751" y="32069"/>
                </a:moveTo>
                <a:cubicBezTo>
                  <a:pt x="2480" y="32069"/>
                  <a:pt x="-1894" y="22287"/>
                  <a:pt x="899" y="17816"/>
                </a:cubicBezTo>
                <a:cubicBezTo>
                  <a:pt x="2761" y="14835"/>
                  <a:pt x="8455" y="14129"/>
                  <a:pt x="11315" y="16172"/>
                </a:cubicBezTo>
                <a:cubicBezTo>
                  <a:pt x="13210" y="17526"/>
                  <a:pt x="14332" y="21377"/>
                  <a:pt x="12685" y="23024"/>
                </a:cubicBezTo>
                <a:cubicBezTo>
                  <a:pt x="9673" y="26036"/>
                  <a:pt x="4359" y="16766"/>
                  <a:pt x="5284" y="12608"/>
                </a:cubicBezTo>
                <a:cubicBezTo>
                  <a:pt x="6707" y="6213"/>
                  <a:pt x="13809" y="0"/>
                  <a:pt x="20360" y="0"/>
                </a:cubicBezTo>
              </a:path>
            </a:pathLst>
          </a:custGeom>
          <a:noFill/>
          <a:ln w="9525" cap="flat" cmpd="sng">
            <a:solidFill>
              <a:srgbClr val="EB6D19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7" name="Google Shape;1007;p73"/>
          <p:cNvPicPr preferRelativeResize="0"/>
          <p:nvPr/>
        </p:nvPicPr>
        <p:blipFill rotWithShape="1">
          <a:blip r:embed="rId3">
            <a:alphaModFix/>
          </a:blip>
          <a:srcRect l="1307" t="1893" r="1112"/>
          <a:stretch/>
        </p:blipFill>
        <p:spPr>
          <a:xfrm>
            <a:off x="1564500" y="0"/>
            <a:ext cx="3736300" cy="181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8" name="Google Shape;1008;p73"/>
          <p:cNvPicPr preferRelativeResize="0"/>
          <p:nvPr/>
        </p:nvPicPr>
        <p:blipFill rotWithShape="1">
          <a:blip r:embed="rId4">
            <a:alphaModFix/>
          </a:blip>
          <a:srcRect l="1453" r="1023"/>
          <a:stretch/>
        </p:blipFill>
        <p:spPr>
          <a:xfrm>
            <a:off x="1849575" y="1808300"/>
            <a:ext cx="3166149" cy="3390149"/>
          </a:xfrm>
          <a:prstGeom prst="rect">
            <a:avLst/>
          </a:prstGeom>
          <a:noFill/>
          <a:ln>
            <a:noFill/>
          </a:ln>
        </p:spPr>
      </p:pic>
      <p:sp>
        <p:nvSpPr>
          <p:cNvPr id="1009" name="Google Shape;1009;p73"/>
          <p:cNvSpPr/>
          <p:nvPr/>
        </p:nvSpPr>
        <p:spPr>
          <a:xfrm>
            <a:off x="3481175" y="35000"/>
            <a:ext cx="1819500" cy="177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10" name="Google Shape;1010;p73"/>
          <p:cNvSpPr/>
          <p:nvPr/>
        </p:nvSpPr>
        <p:spPr>
          <a:xfrm>
            <a:off x="1849575" y="1815750"/>
            <a:ext cx="3166200" cy="338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11" name="Google Shape;1011;p73"/>
          <p:cNvSpPr txBox="1"/>
          <p:nvPr/>
        </p:nvSpPr>
        <p:spPr>
          <a:xfrm>
            <a:off x="5541425" y="510300"/>
            <a:ext cx="3121500" cy="41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no matter how small…</a:t>
            </a:r>
            <a:endParaRPr sz="3400" b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never doubt the power</a:t>
            </a:r>
            <a:b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of one</a:t>
            </a:r>
            <a:endParaRPr sz="3400" b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teacher.</a:t>
            </a:r>
            <a:endParaRPr sz="3400" b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student.</a:t>
            </a:r>
            <a:endParaRPr sz="3400" b="1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74"/>
          <p:cNvSpPr txBox="1">
            <a:spLocks noGrp="1"/>
          </p:cNvSpPr>
          <p:nvPr>
            <p:ph type="ctrTitle"/>
          </p:nvPr>
        </p:nvSpPr>
        <p:spPr>
          <a:xfrm>
            <a:off x="2429925" y="594525"/>
            <a:ext cx="4284000" cy="15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</a:rPr>
              <a:t>Let's  chat!</a:t>
            </a:r>
            <a:endParaRPr>
              <a:solidFill>
                <a:srgbClr val="EB6D19"/>
              </a:solidFill>
            </a:endParaRPr>
          </a:p>
        </p:txBody>
      </p:sp>
      <p:sp>
        <p:nvSpPr>
          <p:cNvPr id="1017" name="Google Shape;1017;p74"/>
          <p:cNvSpPr txBox="1"/>
          <p:nvPr/>
        </p:nvSpPr>
        <p:spPr>
          <a:xfrm>
            <a:off x="3071975" y="4293038"/>
            <a:ext cx="30000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Please keep this slide for attribution</a:t>
            </a:r>
            <a:endParaRPr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18" name="Google Shape;1018;p74"/>
          <p:cNvSpPr txBox="1"/>
          <p:nvPr/>
        </p:nvSpPr>
        <p:spPr>
          <a:xfrm>
            <a:off x="2026200" y="3860350"/>
            <a:ext cx="5091600" cy="73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019" name="Google Shape;1019;p74"/>
          <p:cNvPicPr preferRelativeResize="0"/>
          <p:nvPr/>
        </p:nvPicPr>
        <p:blipFill rotWithShape="1">
          <a:blip r:embed="rId3">
            <a:alphaModFix/>
          </a:blip>
          <a:srcRect b="41124"/>
          <a:stretch/>
        </p:blipFill>
        <p:spPr>
          <a:xfrm>
            <a:off x="3214850" y="4837975"/>
            <a:ext cx="2714150" cy="22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0" name="Google Shape;1020;p74"/>
          <p:cNvSpPr txBox="1">
            <a:spLocks noGrp="1"/>
          </p:cNvSpPr>
          <p:nvPr>
            <p:ph type="subTitle" idx="4294967295"/>
          </p:nvPr>
        </p:nvSpPr>
        <p:spPr>
          <a:xfrm>
            <a:off x="824775" y="2571750"/>
            <a:ext cx="7494300" cy="14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b="1">
                <a:solidFill>
                  <a:srgbClr val="295DB9"/>
                </a:solidFill>
              </a:rPr>
              <a:t>Dr. Smriti Safaya</a:t>
            </a:r>
            <a:br>
              <a:rPr lang="en" sz="2400" b="1">
                <a:solidFill>
                  <a:schemeClr val="accent2"/>
                </a:solidFill>
              </a:rPr>
            </a:br>
            <a:br>
              <a:rPr lang="en" sz="2400" b="1">
                <a:solidFill>
                  <a:schemeClr val="accent2"/>
                </a:solidFill>
              </a:rPr>
            </a:br>
            <a:r>
              <a:rPr lang="en" sz="1900"/>
              <a:t>Postdoctoral Fellow (U. York) </a:t>
            </a:r>
            <a:r>
              <a:rPr lang="en" sz="1900" b="1">
                <a:solidFill>
                  <a:srgbClr val="EB6D19"/>
                </a:solidFill>
              </a:rPr>
              <a:t>|</a:t>
            </a:r>
            <a:r>
              <a:rPr lang="en" sz="1900"/>
              <a:t> Geography teacher (Hong Kong)</a:t>
            </a:r>
            <a:endParaRPr sz="24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3"/>
          <p:cNvSpPr txBox="1"/>
          <p:nvPr/>
        </p:nvSpPr>
        <p:spPr>
          <a:xfrm>
            <a:off x="3563675" y="1986225"/>
            <a:ext cx="5379000" cy="26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Limited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time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take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Little &amp; irregular time in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nature</a:t>
            </a:r>
            <a:endParaRPr sz="1800" b="1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Frustrated with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inaction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by leaders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Lack of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infrastructure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make taking action easy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Felt left out of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decision-making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in their community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Inconsistent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expectations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at home, school &amp; society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Don't want to do climate strikes or protests, want alternatives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Did not know how to take action, especially </a:t>
            </a:r>
            <a:r>
              <a:rPr lang="en" sz="1800" b="1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collective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08" name="Google Shape;608;p43"/>
          <p:cNvSpPr txBox="1"/>
          <p:nvPr/>
        </p:nvSpPr>
        <p:spPr>
          <a:xfrm>
            <a:off x="1771750" y="131075"/>
            <a:ext cx="73722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UK Youth Climate Action Research</a:t>
            </a:r>
            <a:br>
              <a:rPr lang="en" sz="2400" b="1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</a:br>
            <a:r>
              <a:rPr lang="en" sz="2400" b="1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Report 2022 - 2023</a:t>
            </a:r>
            <a:endParaRPr sz="2400" b="1">
              <a:solidFill>
                <a:srgbClr val="006C7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609" name="Google Shape;609;p43"/>
          <p:cNvSpPr txBox="1"/>
          <p:nvPr/>
        </p:nvSpPr>
        <p:spPr>
          <a:xfrm>
            <a:off x="4696525" y="810850"/>
            <a:ext cx="38943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InterClimate Network surveyed ~ 10,000 students (11-18 years old) about climate actions, barriers and motivations</a:t>
            </a:r>
            <a:endParaRPr sz="15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10" name="Google Shape;610;p43"/>
          <p:cNvSpPr/>
          <p:nvPr/>
        </p:nvSpPr>
        <p:spPr>
          <a:xfrm rot="257133">
            <a:off x="8497833" y="863329"/>
            <a:ext cx="398549" cy="525268"/>
          </a:xfrm>
          <a:custGeom>
            <a:avLst/>
            <a:gdLst/>
            <a:ahLst/>
            <a:cxnLst/>
            <a:rect l="l" t="t" r="r" b="b"/>
            <a:pathLst>
              <a:path w="22309" h="35160" extrusionOk="0">
                <a:moveTo>
                  <a:pt x="15350" y="0"/>
                </a:moveTo>
                <a:cubicBezTo>
                  <a:pt x="13404" y="2723"/>
                  <a:pt x="9074" y="6580"/>
                  <a:pt x="11217" y="9151"/>
                </a:cubicBezTo>
                <a:cubicBezTo>
                  <a:pt x="13136" y="11454"/>
                  <a:pt x="16802" y="11353"/>
                  <a:pt x="19483" y="12694"/>
                </a:cubicBezTo>
                <a:cubicBezTo>
                  <a:pt x="22409" y="14157"/>
                  <a:pt x="22545" y="18894"/>
                  <a:pt x="22140" y="22140"/>
                </a:cubicBezTo>
                <a:cubicBezTo>
                  <a:pt x="21621" y="26294"/>
                  <a:pt x="19290" y="30551"/>
                  <a:pt x="15941" y="33063"/>
                </a:cubicBezTo>
                <a:cubicBezTo>
                  <a:pt x="11687" y="36254"/>
                  <a:pt x="4422" y="35425"/>
                  <a:pt x="0" y="32472"/>
                </a:cubicBezTo>
              </a:path>
            </a:pathLst>
          </a:custGeom>
          <a:noFill/>
          <a:ln w="9525" cap="flat" cmpd="sng">
            <a:solidFill>
              <a:srgbClr val="EB6D19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611" name="Google Shape;611;p43"/>
          <p:cNvGrpSpPr/>
          <p:nvPr/>
        </p:nvGrpSpPr>
        <p:grpSpPr>
          <a:xfrm>
            <a:off x="226271" y="993250"/>
            <a:ext cx="4555121" cy="3298775"/>
            <a:chOff x="226271" y="993250"/>
            <a:chExt cx="4555121" cy="3298775"/>
          </a:xfrm>
        </p:grpSpPr>
        <p:grpSp>
          <p:nvGrpSpPr>
            <p:cNvPr id="612" name="Google Shape;612;p43"/>
            <p:cNvGrpSpPr/>
            <p:nvPr/>
          </p:nvGrpSpPr>
          <p:grpSpPr>
            <a:xfrm>
              <a:off x="226278" y="993250"/>
              <a:ext cx="4555114" cy="723300"/>
              <a:chOff x="226275" y="78850"/>
              <a:chExt cx="4091175" cy="723300"/>
            </a:xfrm>
          </p:grpSpPr>
          <p:sp>
            <p:nvSpPr>
              <p:cNvPr id="613" name="Google Shape;613;p43"/>
              <p:cNvSpPr txBox="1"/>
              <p:nvPr/>
            </p:nvSpPr>
            <p:spPr>
              <a:xfrm>
                <a:off x="1052850" y="194200"/>
                <a:ext cx="32646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700" b="1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concerned about climate change</a:t>
                </a:r>
                <a:endParaRPr sz="1700" b="1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4" name="Google Shape;614;p43"/>
              <p:cNvSpPr txBox="1"/>
              <p:nvPr/>
            </p:nvSpPr>
            <p:spPr>
              <a:xfrm>
                <a:off x="226275" y="788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500" b="1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80%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5" name="Google Shape;615;p43"/>
            <p:cNvGrpSpPr/>
            <p:nvPr/>
          </p:nvGrpSpPr>
          <p:grpSpPr>
            <a:xfrm>
              <a:off x="226271" y="1602850"/>
              <a:ext cx="4470097" cy="723300"/>
              <a:chOff x="226275" y="688450"/>
              <a:chExt cx="4196486" cy="723300"/>
            </a:xfrm>
          </p:grpSpPr>
          <p:sp>
            <p:nvSpPr>
              <p:cNvPr id="616" name="Google Shape;616;p43"/>
              <p:cNvSpPr txBox="1"/>
              <p:nvPr/>
            </p:nvSpPr>
            <p:spPr>
              <a:xfrm>
                <a:off x="1052861" y="803800"/>
                <a:ext cx="33699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700" b="1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already taking action at home </a:t>
                </a:r>
                <a:endParaRPr sz="1700" b="1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7" name="Google Shape;617;p43"/>
              <p:cNvSpPr txBox="1"/>
              <p:nvPr/>
            </p:nvSpPr>
            <p:spPr>
              <a:xfrm>
                <a:off x="226275" y="6884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500" b="1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70%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8" name="Google Shape;618;p43"/>
            <p:cNvGrpSpPr/>
            <p:nvPr/>
          </p:nvGrpSpPr>
          <p:grpSpPr>
            <a:xfrm>
              <a:off x="1129041" y="2131174"/>
              <a:ext cx="1987597" cy="586630"/>
              <a:chOff x="1129041" y="2131174"/>
              <a:chExt cx="1987597" cy="586630"/>
            </a:xfrm>
          </p:grpSpPr>
          <p:grpSp>
            <p:nvGrpSpPr>
              <p:cNvPr id="619" name="Google Shape;619;p43"/>
              <p:cNvGrpSpPr/>
              <p:nvPr/>
            </p:nvGrpSpPr>
            <p:grpSpPr>
              <a:xfrm>
                <a:off x="1867558" y="2154248"/>
                <a:ext cx="586864" cy="540500"/>
                <a:chOff x="1257475" y="319650"/>
                <a:chExt cx="5085475" cy="5056125"/>
              </a:xfrm>
            </p:grpSpPr>
            <p:sp>
              <p:nvSpPr>
                <p:cNvPr id="620" name="Google Shape;620;p43"/>
                <p:cNvSpPr/>
                <p:nvPr/>
              </p:nvSpPr>
              <p:spPr>
                <a:xfrm>
                  <a:off x="2169200" y="319650"/>
                  <a:ext cx="1712575" cy="17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03" h="68503" extrusionOk="0">
                      <a:moveTo>
                        <a:pt x="33501" y="1"/>
                      </a:moveTo>
                      <a:cubicBezTo>
                        <a:pt x="28804" y="1"/>
                        <a:pt x="24466" y="2513"/>
                        <a:pt x="22150" y="6623"/>
                      </a:cubicBezTo>
                      <a:lnTo>
                        <a:pt x="1" y="45669"/>
                      </a:lnTo>
                      <a:lnTo>
                        <a:pt x="39145" y="68503"/>
                      </a:lnTo>
                      <a:lnTo>
                        <a:pt x="68503" y="16311"/>
                      </a:lnTo>
                      <a:lnTo>
                        <a:pt x="52193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1" name="Google Shape;621;p43"/>
                <p:cNvSpPr/>
                <p:nvPr/>
              </p:nvSpPr>
              <p:spPr>
                <a:xfrm>
                  <a:off x="3474000" y="319650"/>
                  <a:ext cx="2120325" cy="17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13" h="68503" extrusionOk="0">
                      <a:moveTo>
                        <a:pt x="1" y="1"/>
                      </a:moveTo>
                      <a:lnTo>
                        <a:pt x="29359" y="48931"/>
                      </a:lnTo>
                      <a:lnTo>
                        <a:pt x="13049" y="55455"/>
                      </a:lnTo>
                      <a:lnTo>
                        <a:pt x="65240" y="68503"/>
                      </a:lnTo>
                      <a:lnTo>
                        <a:pt x="84812" y="22835"/>
                      </a:lnTo>
                      <a:lnTo>
                        <a:pt x="69742" y="29359"/>
                      </a:lnTo>
                      <a:lnTo>
                        <a:pt x="56563" y="6525"/>
                      </a:lnTo>
                      <a:cubicBezTo>
                        <a:pt x="54247" y="2480"/>
                        <a:pt x="49942" y="1"/>
                        <a:pt x="45277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" name="Google Shape;622;p43"/>
                <p:cNvSpPr/>
                <p:nvPr/>
              </p:nvSpPr>
              <p:spPr>
                <a:xfrm>
                  <a:off x="4730675" y="2116200"/>
                  <a:ext cx="1612275" cy="1710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491" h="68405" extrusionOk="0">
                      <a:moveTo>
                        <a:pt x="39340" y="1"/>
                      </a:moveTo>
                      <a:lnTo>
                        <a:pt x="1" y="22476"/>
                      </a:lnTo>
                      <a:lnTo>
                        <a:pt x="28021" y="68404"/>
                      </a:lnTo>
                      <a:lnTo>
                        <a:pt x="54117" y="68404"/>
                      </a:lnTo>
                      <a:lnTo>
                        <a:pt x="62142" y="51834"/>
                      </a:lnTo>
                      <a:cubicBezTo>
                        <a:pt x="64490" y="47756"/>
                        <a:pt x="64490" y="42733"/>
                        <a:pt x="62109" y="38688"/>
                      </a:cubicBezTo>
                      <a:lnTo>
                        <a:pt x="39340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" name="Google Shape;623;p43"/>
                <p:cNvSpPr/>
                <p:nvPr/>
              </p:nvSpPr>
              <p:spPr>
                <a:xfrm>
                  <a:off x="3729250" y="3382675"/>
                  <a:ext cx="2354375" cy="199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75" h="79724" extrusionOk="0">
                      <a:moveTo>
                        <a:pt x="38133" y="0"/>
                      </a:moveTo>
                      <a:lnTo>
                        <a:pt x="1" y="39470"/>
                      </a:lnTo>
                      <a:lnTo>
                        <a:pt x="28934" y="79723"/>
                      </a:lnTo>
                      <a:lnTo>
                        <a:pt x="32262" y="63413"/>
                      </a:lnTo>
                      <a:lnTo>
                        <a:pt x="59336" y="63413"/>
                      </a:lnTo>
                      <a:cubicBezTo>
                        <a:pt x="64001" y="63413"/>
                        <a:pt x="68307" y="60934"/>
                        <a:pt x="70623" y="56889"/>
                      </a:cubicBezTo>
                      <a:lnTo>
                        <a:pt x="94174" y="17745"/>
                      </a:lnTo>
                      <a:lnTo>
                        <a:pt x="35589" y="17745"/>
                      </a:lnTo>
                      <a:lnTo>
                        <a:pt x="38133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4" name="Google Shape;624;p43"/>
                <p:cNvSpPr/>
                <p:nvPr/>
              </p:nvSpPr>
              <p:spPr>
                <a:xfrm>
                  <a:off x="1924550" y="3826300"/>
                  <a:ext cx="1554375" cy="1141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175" h="45669" extrusionOk="0">
                      <a:moveTo>
                        <a:pt x="9787" y="0"/>
                      </a:moveTo>
                      <a:lnTo>
                        <a:pt x="1" y="22834"/>
                      </a:lnTo>
                      <a:lnTo>
                        <a:pt x="8939" y="39209"/>
                      </a:lnTo>
                      <a:cubicBezTo>
                        <a:pt x="11272" y="43196"/>
                        <a:pt x="15537" y="45669"/>
                        <a:pt x="20167" y="45669"/>
                      </a:cubicBezTo>
                      <a:cubicBezTo>
                        <a:pt x="20197" y="45669"/>
                        <a:pt x="20227" y="45668"/>
                        <a:pt x="20258" y="45668"/>
                      </a:cubicBezTo>
                      <a:lnTo>
                        <a:pt x="61979" y="45309"/>
                      </a:lnTo>
                      <a:lnTo>
                        <a:pt x="62174" y="0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5" name="Google Shape;625;p43"/>
                <p:cNvSpPr/>
                <p:nvPr/>
              </p:nvSpPr>
              <p:spPr>
                <a:xfrm>
                  <a:off x="1257475" y="2125175"/>
                  <a:ext cx="1662025" cy="227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81" h="90880" extrusionOk="0">
                      <a:moveTo>
                        <a:pt x="51671" y="0"/>
                      </a:moveTo>
                      <a:lnTo>
                        <a:pt x="2349" y="5905"/>
                      </a:lnTo>
                      <a:lnTo>
                        <a:pt x="15528" y="15691"/>
                      </a:lnTo>
                      <a:lnTo>
                        <a:pt x="2349" y="38524"/>
                      </a:lnTo>
                      <a:cubicBezTo>
                        <a:pt x="1" y="42537"/>
                        <a:pt x="1" y="47528"/>
                        <a:pt x="2349" y="51572"/>
                      </a:cubicBezTo>
                      <a:lnTo>
                        <a:pt x="26684" y="90879"/>
                      </a:lnTo>
                      <a:lnTo>
                        <a:pt x="52649" y="40873"/>
                      </a:lnTo>
                      <a:lnTo>
                        <a:pt x="66480" y="51735"/>
                      </a:lnTo>
                      <a:lnTo>
                        <a:pt x="51671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26" name="Google Shape;626;p43"/>
              <p:cNvGrpSpPr/>
              <p:nvPr/>
            </p:nvGrpSpPr>
            <p:grpSpPr>
              <a:xfrm>
                <a:off x="2530104" y="2154147"/>
                <a:ext cx="586535" cy="540707"/>
                <a:chOff x="1201225" y="238200"/>
                <a:chExt cx="5127050" cy="5219175"/>
              </a:xfrm>
            </p:grpSpPr>
            <p:sp>
              <p:nvSpPr>
                <p:cNvPr id="627" name="Google Shape;627;p43"/>
                <p:cNvSpPr/>
                <p:nvPr/>
              </p:nvSpPr>
              <p:spPr>
                <a:xfrm>
                  <a:off x="2362475" y="238200"/>
                  <a:ext cx="1729700" cy="144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188" h="57894" extrusionOk="0">
                      <a:moveTo>
                        <a:pt x="18342" y="1"/>
                      </a:moveTo>
                      <a:cubicBezTo>
                        <a:pt x="11571" y="1"/>
                        <a:pt x="6916" y="1269"/>
                        <a:pt x="6916" y="1269"/>
                      </a:cubicBezTo>
                      <a:cubicBezTo>
                        <a:pt x="6916" y="1269"/>
                        <a:pt x="1" y="26647"/>
                        <a:pt x="18431" y="45078"/>
                      </a:cubicBezTo>
                      <a:cubicBezTo>
                        <a:pt x="28986" y="55633"/>
                        <a:pt x="41802" y="57894"/>
                        <a:pt x="50844" y="57894"/>
                      </a:cubicBezTo>
                      <a:cubicBezTo>
                        <a:pt x="57617" y="57894"/>
                        <a:pt x="62272" y="56625"/>
                        <a:pt x="62272" y="56625"/>
                      </a:cubicBezTo>
                      <a:cubicBezTo>
                        <a:pt x="62272" y="56625"/>
                        <a:pt x="69187" y="31247"/>
                        <a:pt x="50725" y="12817"/>
                      </a:cubicBezTo>
                      <a:cubicBezTo>
                        <a:pt x="40188" y="2261"/>
                        <a:pt x="27380" y="1"/>
                        <a:pt x="18342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" name="Google Shape;628;p43"/>
                <p:cNvSpPr/>
                <p:nvPr/>
              </p:nvSpPr>
              <p:spPr>
                <a:xfrm>
                  <a:off x="2907225" y="649725"/>
                  <a:ext cx="1030000" cy="102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00" h="40915" extrusionOk="0">
                      <a:moveTo>
                        <a:pt x="3573" y="1"/>
                      </a:moveTo>
                      <a:cubicBezTo>
                        <a:pt x="2741" y="1"/>
                        <a:pt x="1909" y="319"/>
                        <a:pt x="1273" y="955"/>
                      </a:cubicBezTo>
                      <a:cubicBezTo>
                        <a:pt x="1" y="2227"/>
                        <a:pt x="1" y="4282"/>
                        <a:pt x="1273" y="5554"/>
                      </a:cubicBezTo>
                      <a:lnTo>
                        <a:pt x="36600" y="40914"/>
                      </a:lnTo>
                      <a:cubicBezTo>
                        <a:pt x="37905" y="40719"/>
                        <a:pt x="39210" y="40490"/>
                        <a:pt x="40482" y="40164"/>
                      </a:cubicBezTo>
                      <a:cubicBezTo>
                        <a:pt x="40776" y="38892"/>
                        <a:pt x="41037" y="37587"/>
                        <a:pt x="41200" y="36282"/>
                      </a:cubicBezTo>
                      <a:lnTo>
                        <a:pt x="5872" y="955"/>
                      </a:lnTo>
                      <a:cubicBezTo>
                        <a:pt x="5236" y="319"/>
                        <a:pt x="4404" y="1"/>
                        <a:pt x="3573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" name="Google Shape;629;p43"/>
                <p:cNvSpPr/>
                <p:nvPr/>
              </p:nvSpPr>
              <p:spPr>
                <a:xfrm>
                  <a:off x="3967375" y="861025"/>
                  <a:ext cx="1129500" cy="87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80" h="34980" extrusionOk="0">
                      <a:moveTo>
                        <a:pt x="27557" y="0"/>
                      </a:moveTo>
                      <a:cubicBezTo>
                        <a:pt x="23309" y="0"/>
                        <a:pt x="18746" y="867"/>
                        <a:pt x="14419" y="3365"/>
                      </a:cubicBezTo>
                      <a:cubicBezTo>
                        <a:pt x="294" y="11520"/>
                        <a:pt x="1" y="30538"/>
                        <a:pt x="1" y="30538"/>
                      </a:cubicBezTo>
                      <a:cubicBezTo>
                        <a:pt x="1" y="30538"/>
                        <a:pt x="7989" y="34979"/>
                        <a:pt x="17597" y="34979"/>
                      </a:cubicBezTo>
                      <a:cubicBezTo>
                        <a:pt x="21841" y="34979"/>
                        <a:pt x="26401" y="34113"/>
                        <a:pt x="30729" y="31614"/>
                      </a:cubicBezTo>
                      <a:cubicBezTo>
                        <a:pt x="44853" y="23459"/>
                        <a:pt x="45179" y="4442"/>
                        <a:pt x="45179" y="4442"/>
                      </a:cubicBezTo>
                      <a:cubicBezTo>
                        <a:pt x="45179" y="4442"/>
                        <a:pt x="37175" y="0"/>
                        <a:pt x="27557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43"/>
                <p:cNvSpPr/>
                <p:nvPr/>
              </p:nvSpPr>
              <p:spPr>
                <a:xfrm>
                  <a:off x="3967375" y="1135100"/>
                  <a:ext cx="799225" cy="53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69" h="21239" extrusionOk="0">
                      <a:moveTo>
                        <a:pt x="28226" y="0"/>
                      </a:moveTo>
                      <a:cubicBezTo>
                        <a:pt x="27676" y="0"/>
                        <a:pt x="27121" y="138"/>
                        <a:pt x="26618" y="427"/>
                      </a:cubicBezTo>
                      <a:lnTo>
                        <a:pt x="392" y="15563"/>
                      </a:lnTo>
                      <a:cubicBezTo>
                        <a:pt x="164" y="16900"/>
                        <a:pt x="33" y="18237"/>
                        <a:pt x="1" y="19575"/>
                      </a:cubicBezTo>
                      <a:cubicBezTo>
                        <a:pt x="1175" y="20195"/>
                        <a:pt x="2415" y="20749"/>
                        <a:pt x="3654" y="21238"/>
                      </a:cubicBezTo>
                      <a:lnTo>
                        <a:pt x="29880" y="6103"/>
                      </a:lnTo>
                      <a:cubicBezTo>
                        <a:pt x="31414" y="5189"/>
                        <a:pt x="31968" y="3200"/>
                        <a:pt x="31055" y="1634"/>
                      </a:cubicBezTo>
                      <a:cubicBezTo>
                        <a:pt x="30463" y="581"/>
                        <a:pt x="29354" y="0"/>
                        <a:pt x="28226" y="0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1" name="Google Shape;631;p43"/>
                <p:cNvSpPr/>
                <p:nvPr/>
              </p:nvSpPr>
              <p:spPr>
                <a:xfrm>
                  <a:off x="1201225" y="3663200"/>
                  <a:ext cx="1865050" cy="1794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602" h="71767" extrusionOk="0">
                      <a:moveTo>
                        <a:pt x="38727" y="9789"/>
                      </a:moveTo>
                      <a:cubicBezTo>
                        <a:pt x="42086" y="9789"/>
                        <a:pt x="45474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5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3" y="8743"/>
                        <a:pt x="5578" y="22149"/>
                      </a:cubicBezTo>
                      <a:cubicBezTo>
                        <a:pt x="0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3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2" name="Google Shape;632;p43"/>
                <p:cNvSpPr/>
                <p:nvPr/>
              </p:nvSpPr>
              <p:spPr>
                <a:xfrm>
                  <a:off x="4463200" y="3663200"/>
                  <a:ext cx="1865075" cy="1794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603" h="71767" extrusionOk="0">
                      <a:moveTo>
                        <a:pt x="38727" y="9789"/>
                      </a:moveTo>
                      <a:cubicBezTo>
                        <a:pt x="42087" y="9789"/>
                        <a:pt x="45475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6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4" y="8743"/>
                        <a:pt x="5579" y="22149"/>
                      </a:cubicBezTo>
                      <a:cubicBezTo>
                        <a:pt x="1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4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3" name="Google Shape;633;p43"/>
                <p:cNvSpPr/>
                <p:nvPr/>
              </p:nvSpPr>
              <p:spPr>
                <a:xfrm>
                  <a:off x="2067275" y="2439950"/>
                  <a:ext cx="3456900" cy="2201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276" h="88077" extrusionOk="0">
                      <a:moveTo>
                        <a:pt x="96359" y="35882"/>
                      </a:moveTo>
                      <a:lnTo>
                        <a:pt x="72221" y="78810"/>
                      </a:lnTo>
                      <a:lnTo>
                        <a:pt x="40579" y="35882"/>
                      </a:lnTo>
                      <a:close/>
                      <a:moveTo>
                        <a:pt x="34088" y="38101"/>
                      </a:moveTo>
                      <a:lnTo>
                        <a:pt x="66121" y="81550"/>
                      </a:lnTo>
                      <a:lnTo>
                        <a:pt x="9656" y="81550"/>
                      </a:lnTo>
                      <a:lnTo>
                        <a:pt x="34088" y="38101"/>
                      </a:lnTo>
                      <a:close/>
                      <a:moveTo>
                        <a:pt x="95413" y="1"/>
                      </a:moveTo>
                      <a:cubicBezTo>
                        <a:pt x="93619" y="1"/>
                        <a:pt x="92151" y="1469"/>
                        <a:pt x="92151" y="3263"/>
                      </a:cubicBezTo>
                      <a:cubicBezTo>
                        <a:pt x="92151" y="5057"/>
                        <a:pt x="93619" y="6525"/>
                        <a:pt x="95413" y="6525"/>
                      </a:cubicBezTo>
                      <a:lnTo>
                        <a:pt x="118247" y="6525"/>
                      </a:lnTo>
                      <a:cubicBezTo>
                        <a:pt x="121836" y="6525"/>
                        <a:pt x="124771" y="9460"/>
                        <a:pt x="124771" y="13049"/>
                      </a:cubicBezTo>
                      <a:cubicBezTo>
                        <a:pt x="124771" y="16637"/>
                        <a:pt x="121836" y="19573"/>
                        <a:pt x="118247" y="19573"/>
                      </a:cubicBezTo>
                      <a:lnTo>
                        <a:pt x="101937" y="19573"/>
                      </a:lnTo>
                      <a:cubicBezTo>
                        <a:pt x="100143" y="19573"/>
                        <a:pt x="98675" y="21040"/>
                        <a:pt x="98675" y="22835"/>
                      </a:cubicBezTo>
                      <a:lnTo>
                        <a:pt x="98675" y="29359"/>
                      </a:lnTo>
                      <a:lnTo>
                        <a:pt x="35784" y="29359"/>
                      </a:lnTo>
                      <a:lnTo>
                        <a:pt x="29554" y="14386"/>
                      </a:lnTo>
                      <a:cubicBezTo>
                        <a:pt x="28913" y="13512"/>
                        <a:pt x="27925" y="13054"/>
                        <a:pt x="26928" y="13054"/>
                      </a:cubicBezTo>
                      <a:cubicBezTo>
                        <a:pt x="26250" y="13054"/>
                        <a:pt x="25568" y="13265"/>
                        <a:pt x="24987" y="13701"/>
                      </a:cubicBezTo>
                      <a:cubicBezTo>
                        <a:pt x="23552" y="14745"/>
                        <a:pt x="23226" y="16800"/>
                        <a:pt x="24270" y="18235"/>
                      </a:cubicBezTo>
                      <a:lnTo>
                        <a:pt x="29848" y="32327"/>
                      </a:lnTo>
                      <a:lnTo>
                        <a:pt x="1240" y="83214"/>
                      </a:lnTo>
                      <a:cubicBezTo>
                        <a:pt x="0" y="85399"/>
                        <a:pt x="1599" y="88074"/>
                        <a:pt x="4078" y="88074"/>
                      </a:cubicBezTo>
                      <a:lnTo>
                        <a:pt x="72580" y="88074"/>
                      </a:lnTo>
                      <a:cubicBezTo>
                        <a:pt x="73754" y="88074"/>
                        <a:pt x="74830" y="87422"/>
                        <a:pt x="75417" y="86411"/>
                      </a:cubicBezTo>
                      <a:lnTo>
                        <a:pt x="102101" y="39014"/>
                      </a:lnTo>
                      <a:lnTo>
                        <a:pt x="131785" y="86541"/>
                      </a:lnTo>
                      <a:cubicBezTo>
                        <a:pt x="132398" y="87535"/>
                        <a:pt x="133464" y="88077"/>
                        <a:pt x="134556" y="88077"/>
                      </a:cubicBezTo>
                      <a:cubicBezTo>
                        <a:pt x="135148" y="88077"/>
                        <a:pt x="135747" y="87918"/>
                        <a:pt x="136286" y="87585"/>
                      </a:cubicBezTo>
                      <a:cubicBezTo>
                        <a:pt x="137819" y="86639"/>
                        <a:pt x="138276" y="84617"/>
                        <a:pt x="137330" y="83083"/>
                      </a:cubicBezTo>
                      <a:lnTo>
                        <a:pt x="105199" y="31675"/>
                      </a:lnTo>
                      <a:lnTo>
                        <a:pt x="105199" y="26097"/>
                      </a:lnTo>
                      <a:lnTo>
                        <a:pt x="118247" y="26097"/>
                      </a:lnTo>
                      <a:cubicBezTo>
                        <a:pt x="125456" y="26097"/>
                        <a:pt x="131295" y="20258"/>
                        <a:pt x="131295" y="13049"/>
                      </a:cubicBezTo>
                      <a:cubicBezTo>
                        <a:pt x="131295" y="5840"/>
                        <a:pt x="125456" y="1"/>
                        <a:pt x="118247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4" name="Google Shape;634;p43"/>
                <p:cNvSpPr/>
                <p:nvPr/>
              </p:nvSpPr>
              <p:spPr>
                <a:xfrm>
                  <a:off x="3963300" y="2358400"/>
                  <a:ext cx="652425" cy="3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97" h="13049" extrusionOk="0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26096" y="13049"/>
                      </a:lnTo>
                      <a:lnTo>
                        <a:pt x="26096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5" name="Google Shape;635;p43"/>
                <p:cNvSpPr/>
                <p:nvPr/>
              </p:nvSpPr>
              <p:spPr>
                <a:xfrm>
                  <a:off x="2413850" y="2684600"/>
                  <a:ext cx="815525" cy="3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21" h="13049" extrusionOk="0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32621" y="13049"/>
                      </a:lnTo>
                      <a:lnTo>
                        <a:pt x="32621" y="6525"/>
                      </a:lnTo>
                      <a:lnTo>
                        <a:pt x="16311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6" name="Google Shape;636;p43"/>
              <p:cNvGrpSpPr/>
              <p:nvPr/>
            </p:nvGrpSpPr>
            <p:grpSpPr>
              <a:xfrm>
                <a:off x="1129041" y="2131174"/>
                <a:ext cx="586638" cy="586630"/>
                <a:chOff x="1190625" y="238200"/>
                <a:chExt cx="5219200" cy="5219125"/>
              </a:xfrm>
            </p:grpSpPr>
            <p:sp>
              <p:nvSpPr>
                <p:cNvPr id="637" name="Google Shape;637;p43"/>
                <p:cNvSpPr/>
                <p:nvPr/>
              </p:nvSpPr>
              <p:spPr>
                <a:xfrm>
                  <a:off x="2282575" y="238200"/>
                  <a:ext cx="1729675" cy="144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187" h="57894" extrusionOk="0">
                      <a:moveTo>
                        <a:pt x="18341" y="1"/>
                      </a:moveTo>
                      <a:cubicBezTo>
                        <a:pt x="11570" y="1"/>
                        <a:pt x="6915" y="1269"/>
                        <a:pt x="6915" y="1269"/>
                      </a:cubicBezTo>
                      <a:cubicBezTo>
                        <a:pt x="6915" y="1269"/>
                        <a:pt x="0" y="26647"/>
                        <a:pt x="18430" y="45078"/>
                      </a:cubicBezTo>
                      <a:cubicBezTo>
                        <a:pt x="28986" y="55633"/>
                        <a:pt x="41802" y="57894"/>
                        <a:pt x="50843" y="57894"/>
                      </a:cubicBezTo>
                      <a:cubicBezTo>
                        <a:pt x="57616" y="57894"/>
                        <a:pt x="62271" y="56625"/>
                        <a:pt x="62271" y="56625"/>
                      </a:cubicBezTo>
                      <a:cubicBezTo>
                        <a:pt x="62271" y="56625"/>
                        <a:pt x="69187" y="31247"/>
                        <a:pt x="50724" y="12817"/>
                      </a:cubicBezTo>
                      <a:cubicBezTo>
                        <a:pt x="40187" y="2261"/>
                        <a:pt x="27379" y="1"/>
                        <a:pt x="18341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" name="Google Shape;638;p43"/>
                <p:cNvSpPr/>
                <p:nvPr/>
              </p:nvSpPr>
              <p:spPr>
                <a:xfrm>
                  <a:off x="3968200" y="861025"/>
                  <a:ext cx="1130300" cy="87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12" h="34980" extrusionOk="0">
                      <a:moveTo>
                        <a:pt x="27589" y="0"/>
                      </a:moveTo>
                      <a:cubicBezTo>
                        <a:pt x="23341" y="0"/>
                        <a:pt x="18778" y="867"/>
                        <a:pt x="14451" y="3365"/>
                      </a:cubicBezTo>
                      <a:cubicBezTo>
                        <a:pt x="326" y="11520"/>
                        <a:pt x="0" y="30538"/>
                        <a:pt x="0" y="30538"/>
                      </a:cubicBezTo>
                      <a:cubicBezTo>
                        <a:pt x="0" y="30538"/>
                        <a:pt x="8004" y="34979"/>
                        <a:pt x="17622" y="34979"/>
                      </a:cubicBezTo>
                      <a:cubicBezTo>
                        <a:pt x="21870" y="34979"/>
                        <a:pt x="26433" y="34113"/>
                        <a:pt x="30761" y="31614"/>
                      </a:cubicBezTo>
                      <a:cubicBezTo>
                        <a:pt x="44885" y="23459"/>
                        <a:pt x="45211" y="4442"/>
                        <a:pt x="45211" y="4442"/>
                      </a:cubicBezTo>
                      <a:cubicBezTo>
                        <a:pt x="45211" y="4442"/>
                        <a:pt x="37207" y="0"/>
                        <a:pt x="27589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" name="Google Shape;639;p43"/>
                <p:cNvSpPr/>
                <p:nvPr/>
              </p:nvSpPr>
              <p:spPr>
                <a:xfrm>
                  <a:off x="2826500" y="649575"/>
                  <a:ext cx="1963750" cy="203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50" h="81402" extrusionOk="0">
                      <a:moveTo>
                        <a:pt x="3629" y="1"/>
                      </a:moveTo>
                      <a:cubicBezTo>
                        <a:pt x="2759" y="1"/>
                        <a:pt x="1888" y="344"/>
                        <a:pt x="1240" y="1026"/>
                      </a:cubicBezTo>
                      <a:cubicBezTo>
                        <a:pt x="0" y="2364"/>
                        <a:pt x="98" y="4419"/>
                        <a:pt x="1403" y="5658"/>
                      </a:cubicBezTo>
                      <a:lnTo>
                        <a:pt x="42211" y="43660"/>
                      </a:lnTo>
                      <a:lnTo>
                        <a:pt x="42211" y="78140"/>
                      </a:lnTo>
                      <a:cubicBezTo>
                        <a:pt x="42211" y="79934"/>
                        <a:pt x="43678" y="81402"/>
                        <a:pt x="45473" y="81402"/>
                      </a:cubicBezTo>
                      <a:cubicBezTo>
                        <a:pt x="47267" y="81402"/>
                        <a:pt x="48735" y="79934"/>
                        <a:pt x="48735" y="78140"/>
                      </a:cubicBezTo>
                      <a:lnTo>
                        <a:pt x="48735" y="40920"/>
                      </a:lnTo>
                      <a:lnTo>
                        <a:pt x="76429" y="25524"/>
                      </a:lnTo>
                      <a:cubicBezTo>
                        <a:pt x="77995" y="24676"/>
                        <a:pt x="78549" y="22686"/>
                        <a:pt x="77668" y="21087"/>
                      </a:cubicBezTo>
                      <a:cubicBezTo>
                        <a:pt x="77093" y="20026"/>
                        <a:pt x="75994" y="19429"/>
                        <a:pt x="74847" y="19429"/>
                      </a:cubicBezTo>
                      <a:cubicBezTo>
                        <a:pt x="74302" y="19429"/>
                        <a:pt x="73747" y="19564"/>
                        <a:pt x="73232" y="19848"/>
                      </a:cubicBezTo>
                      <a:lnTo>
                        <a:pt x="43874" y="36158"/>
                      </a:lnTo>
                      <a:cubicBezTo>
                        <a:pt x="43842" y="36158"/>
                        <a:pt x="43809" y="36190"/>
                        <a:pt x="43776" y="36223"/>
                      </a:cubicBezTo>
                      <a:lnTo>
                        <a:pt x="5839" y="863"/>
                      </a:lnTo>
                      <a:cubicBezTo>
                        <a:pt x="5217" y="287"/>
                        <a:pt x="4423" y="1"/>
                        <a:pt x="3629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640;p43"/>
                <p:cNvSpPr/>
                <p:nvPr/>
              </p:nvSpPr>
              <p:spPr>
                <a:xfrm>
                  <a:off x="3147800" y="2276850"/>
                  <a:ext cx="1631025" cy="1141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41" h="45669" extrusionOk="0">
                      <a:moveTo>
                        <a:pt x="32621" y="1"/>
                      </a:moveTo>
                      <a:cubicBezTo>
                        <a:pt x="23128" y="1"/>
                        <a:pt x="15234" y="5611"/>
                        <a:pt x="13440" y="13081"/>
                      </a:cubicBezTo>
                      <a:cubicBezTo>
                        <a:pt x="13310" y="13081"/>
                        <a:pt x="13179" y="13049"/>
                        <a:pt x="13049" y="13049"/>
                      </a:cubicBezTo>
                      <a:cubicBezTo>
                        <a:pt x="5840" y="13049"/>
                        <a:pt x="1" y="18888"/>
                        <a:pt x="1" y="26097"/>
                      </a:cubicBezTo>
                      <a:cubicBezTo>
                        <a:pt x="1" y="33306"/>
                        <a:pt x="5840" y="39144"/>
                        <a:pt x="13049" y="39144"/>
                      </a:cubicBezTo>
                      <a:cubicBezTo>
                        <a:pt x="14223" y="39112"/>
                        <a:pt x="15397" y="38949"/>
                        <a:pt x="16506" y="38623"/>
                      </a:cubicBezTo>
                      <a:cubicBezTo>
                        <a:pt x="20845" y="43320"/>
                        <a:pt x="26733" y="45668"/>
                        <a:pt x="32621" y="45668"/>
                      </a:cubicBezTo>
                      <a:cubicBezTo>
                        <a:pt x="38508" y="45668"/>
                        <a:pt x="44396" y="43320"/>
                        <a:pt x="48735" y="38623"/>
                      </a:cubicBezTo>
                      <a:cubicBezTo>
                        <a:pt x="49844" y="38949"/>
                        <a:pt x="51018" y="39112"/>
                        <a:pt x="52192" y="39144"/>
                      </a:cubicBezTo>
                      <a:cubicBezTo>
                        <a:pt x="59401" y="39144"/>
                        <a:pt x="65240" y="33306"/>
                        <a:pt x="65240" y="26097"/>
                      </a:cubicBezTo>
                      <a:cubicBezTo>
                        <a:pt x="65240" y="18888"/>
                        <a:pt x="59401" y="13049"/>
                        <a:pt x="52192" y="13049"/>
                      </a:cubicBezTo>
                      <a:cubicBezTo>
                        <a:pt x="52062" y="13049"/>
                        <a:pt x="51932" y="13081"/>
                        <a:pt x="51801" y="13081"/>
                      </a:cubicBezTo>
                      <a:cubicBezTo>
                        <a:pt x="50007" y="5611"/>
                        <a:pt x="42113" y="1"/>
                        <a:pt x="32621" y="1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1" name="Google Shape;641;p43"/>
                <p:cNvSpPr/>
                <p:nvPr/>
              </p:nvSpPr>
              <p:spPr>
                <a:xfrm>
                  <a:off x="5757400" y="3418550"/>
                  <a:ext cx="652425" cy="146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97" h="58717" extrusionOk="0">
                      <a:moveTo>
                        <a:pt x="0" y="0"/>
                      </a:moveTo>
                      <a:lnTo>
                        <a:pt x="0" y="58716"/>
                      </a:lnTo>
                      <a:lnTo>
                        <a:pt x="19572" y="58716"/>
                      </a:lnTo>
                      <a:cubicBezTo>
                        <a:pt x="23160" y="58716"/>
                        <a:pt x="26096" y="55780"/>
                        <a:pt x="26096" y="52192"/>
                      </a:cubicBezTo>
                      <a:lnTo>
                        <a:pt x="26096" y="6524"/>
                      </a:lnTo>
                      <a:cubicBezTo>
                        <a:pt x="26096" y="2936"/>
                        <a:pt x="23160" y="0"/>
                        <a:pt x="19572" y="0"/>
                      </a:cubicBez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2" name="Google Shape;642;p43"/>
                <p:cNvSpPr/>
                <p:nvPr/>
              </p:nvSpPr>
              <p:spPr>
                <a:xfrm>
                  <a:off x="1190625" y="2847700"/>
                  <a:ext cx="4729900" cy="260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196" h="104385" extrusionOk="0">
                      <a:moveTo>
                        <a:pt x="0" y="1"/>
                      </a:moveTo>
                      <a:lnTo>
                        <a:pt x="0" y="104384"/>
                      </a:lnTo>
                      <a:lnTo>
                        <a:pt x="189195" y="104384"/>
                      </a:lnTo>
                      <a:lnTo>
                        <a:pt x="189195" y="1"/>
                      </a:ln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3" name="Google Shape;643;p43"/>
                <p:cNvSpPr/>
                <p:nvPr/>
              </p:nvSpPr>
              <p:spPr>
                <a:xfrm>
                  <a:off x="1598350" y="3173900"/>
                  <a:ext cx="978625" cy="19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5" h="78289" extrusionOk="0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4" name="Google Shape;644;p43"/>
                <p:cNvSpPr/>
                <p:nvPr/>
              </p:nvSpPr>
              <p:spPr>
                <a:xfrm>
                  <a:off x="2576950" y="3173900"/>
                  <a:ext cx="978625" cy="19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5" h="78289" extrusionOk="0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" name="Google Shape;645;p43"/>
                <p:cNvSpPr/>
                <p:nvPr/>
              </p:nvSpPr>
              <p:spPr>
                <a:xfrm>
                  <a:off x="4534150" y="3173900"/>
                  <a:ext cx="978625" cy="19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5" h="78289" extrusionOk="0">
                      <a:moveTo>
                        <a:pt x="0" y="1"/>
                      </a:moveTo>
                      <a:lnTo>
                        <a:pt x="0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43"/>
                <p:cNvSpPr/>
                <p:nvPr/>
              </p:nvSpPr>
              <p:spPr>
                <a:xfrm>
                  <a:off x="3555550" y="3173900"/>
                  <a:ext cx="978625" cy="19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45" h="78289" extrusionOk="0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" name="Google Shape;647;p43"/>
                <p:cNvSpPr/>
                <p:nvPr/>
              </p:nvSpPr>
              <p:spPr>
                <a:xfrm>
                  <a:off x="2903150" y="3173900"/>
                  <a:ext cx="1304825" cy="19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93" h="78289" extrusionOk="0">
                      <a:moveTo>
                        <a:pt x="26097" y="1"/>
                      </a:moveTo>
                      <a:lnTo>
                        <a:pt x="1" y="42406"/>
                      </a:lnTo>
                      <a:lnTo>
                        <a:pt x="26097" y="42406"/>
                      </a:lnTo>
                      <a:lnTo>
                        <a:pt x="26097" y="78288"/>
                      </a:lnTo>
                      <a:lnTo>
                        <a:pt x="52193" y="35882"/>
                      </a:lnTo>
                      <a:lnTo>
                        <a:pt x="26097" y="29358"/>
                      </a:lnTo>
                      <a:lnTo>
                        <a:pt x="26097" y="1"/>
                      </a:lnTo>
                      <a:close/>
                    </a:path>
                  </a:pathLst>
                </a:custGeom>
                <a:solidFill>
                  <a:srgbClr val="002E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48" name="Google Shape;648;p43"/>
            <p:cNvGrpSpPr/>
            <p:nvPr/>
          </p:nvGrpSpPr>
          <p:grpSpPr>
            <a:xfrm>
              <a:off x="396666" y="2277348"/>
              <a:ext cx="2703459" cy="1463052"/>
              <a:chOff x="701466" y="1362948"/>
              <a:chExt cx="2703459" cy="1463052"/>
            </a:xfrm>
          </p:grpSpPr>
          <p:grpSp>
            <p:nvGrpSpPr>
              <p:cNvPr id="649" name="Google Shape;649;p43"/>
              <p:cNvGrpSpPr/>
              <p:nvPr/>
            </p:nvGrpSpPr>
            <p:grpSpPr>
              <a:xfrm>
                <a:off x="1328750" y="2102700"/>
                <a:ext cx="2076175" cy="723300"/>
                <a:chOff x="1328750" y="2102700"/>
                <a:chExt cx="2076175" cy="723300"/>
              </a:xfrm>
            </p:grpSpPr>
            <p:sp>
              <p:nvSpPr>
                <p:cNvPr id="650" name="Google Shape;650;p43"/>
                <p:cNvSpPr txBox="1"/>
                <p:nvPr/>
              </p:nvSpPr>
              <p:spPr>
                <a:xfrm>
                  <a:off x="1328750" y="2102700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3500" b="1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40%</a:t>
                  </a:r>
                  <a:r>
                    <a:rPr lang="en" sz="3500"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1" name="Google Shape;651;p43"/>
                <p:cNvSpPr txBox="1"/>
                <p:nvPr/>
              </p:nvSpPr>
              <p:spPr>
                <a:xfrm>
                  <a:off x="2157825" y="2218050"/>
                  <a:ext cx="12471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700" b="1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at school</a:t>
                  </a:r>
                  <a:endParaRPr sz="1700" b="1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2" name="Google Shape;652;p43"/>
              <p:cNvSpPr/>
              <p:nvPr/>
            </p:nvSpPr>
            <p:spPr>
              <a:xfrm rot="-260495">
                <a:off x="739124" y="1385002"/>
                <a:ext cx="621256" cy="1018444"/>
              </a:xfrm>
              <a:custGeom>
                <a:avLst/>
                <a:gdLst/>
                <a:ahLst/>
                <a:cxnLst/>
                <a:rect l="l" t="t" r="r" b="b"/>
                <a:pathLst>
                  <a:path w="24851" h="40739" extrusionOk="0">
                    <a:moveTo>
                      <a:pt x="2120" y="0"/>
                    </a:moveTo>
                    <a:cubicBezTo>
                      <a:pt x="2120" y="4162"/>
                      <a:pt x="-1377" y="8761"/>
                      <a:pt x="644" y="12399"/>
                    </a:cubicBezTo>
                    <a:cubicBezTo>
                      <a:pt x="2890" y="16443"/>
                      <a:pt x="9189" y="16992"/>
                      <a:pt x="11567" y="20960"/>
                    </a:cubicBezTo>
                    <a:cubicBezTo>
                      <a:pt x="14410" y="25706"/>
                      <a:pt x="7911" y="32407"/>
                      <a:pt x="10091" y="37491"/>
                    </a:cubicBezTo>
                    <a:cubicBezTo>
                      <a:pt x="11042" y="39708"/>
                      <a:pt x="14774" y="38748"/>
                      <a:pt x="17176" y="38967"/>
                    </a:cubicBezTo>
                    <a:cubicBezTo>
                      <a:pt x="19791" y="39205"/>
                      <a:pt x="22225" y="40739"/>
                      <a:pt x="24851" y="40739"/>
                    </a:cubicBezTo>
                  </a:path>
                </a:pathLst>
              </a:custGeom>
              <a:noFill/>
              <a:ln w="9525" cap="flat" cmpd="sng">
                <a:solidFill>
                  <a:srgbClr val="006C7E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sp>
        </p:grpSp>
        <p:grpSp>
          <p:nvGrpSpPr>
            <p:cNvPr id="653" name="Google Shape;653;p43"/>
            <p:cNvGrpSpPr/>
            <p:nvPr/>
          </p:nvGrpSpPr>
          <p:grpSpPr>
            <a:xfrm>
              <a:off x="320725" y="2326150"/>
              <a:ext cx="2779400" cy="1965875"/>
              <a:chOff x="549325" y="1411750"/>
              <a:chExt cx="2779400" cy="1965875"/>
            </a:xfrm>
          </p:grpSpPr>
          <p:grpSp>
            <p:nvGrpSpPr>
              <p:cNvPr id="654" name="Google Shape;654;p43"/>
              <p:cNvGrpSpPr/>
              <p:nvPr/>
            </p:nvGrpSpPr>
            <p:grpSpPr>
              <a:xfrm>
                <a:off x="1328750" y="2654325"/>
                <a:ext cx="1999975" cy="723300"/>
                <a:chOff x="1328750" y="2730525"/>
                <a:chExt cx="1999975" cy="723300"/>
              </a:xfrm>
            </p:grpSpPr>
            <p:sp>
              <p:nvSpPr>
                <p:cNvPr id="655" name="Google Shape;655;p43"/>
                <p:cNvSpPr txBox="1"/>
                <p:nvPr/>
              </p:nvSpPr>
              <p:spPr>
                <a:xfrm>
                  <a:off x="1328750" y="2730525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3500" b="1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30%</a:t>
                  </a:r>
                  <a:r>
                    <a:rPr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solidFill>
                      <a:schemeClr val="lt2"/>
                    </a:solidFill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6" name="Google Shape;656;p43"/>
                <p:cNvSpPr txBox="1"/>
                <p:nvPr/>
              </p:nvSpPr>
              <p:spPr>
                <a:xfrm>
                  <a:off x="2157825" y="2845875"/>
                  <a:ext cx="11709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700" b="1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when out</a:t>
                  </a:r>
                  <a:endParaRPr sz="1700" b="1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7" name="Google Shape;657;p43"/>
              <p:cNvSpPr/>
              <p:nvPr/>
            </p:nvSpPr>
            <p:spPr>
              <a:xfrm>
                <a:off x="549325" y="1411750"/>
                <a:ext cx="811071" cy="1617367"/>
              </a:xfrm>
              <a:custGeom>
                <a:avLst/>
                <a:gdLst/>
                <a:ahLst/>
                <a:cxnLst/>
                <a:rect l="l" t="t" r="r" b="b"/>
                <a:pathLst>
                  <a:path w="34510" h="68518" extrusionOk="0">
                    <a:moveTo>
                      <a:pt x="1151" y="0"/>
                    </a:moveTo>
                    <a:cubicBezTo>
                      <a:pt x="1151" y="5905"/>
                      <a:pt x="-1483" y="12586"/>
                      <a:pt x="1447" y="17713"/>
                    </a:cubicBezTo>
                    <a:cubicBezTo>
                      <a:pt x="3263" y="20891"/>
                      <a:pt x="7287" y="22967"/>
                      <a:pt x="7941" y="26569"/>
                    </a:cubicBezTo>
                    <a:cubicBezTo>
                      <a:pt x="8829" y="31457"/>
                      <a:pt x="3654" y="36885"/>
                      <a:pt x="5875" y="41329"/>
                    </a:cubicBezTo>
                    <a:cubicBezTo>
                      <a:pt x="7689" y="44958"/>
                      <a:pt x="14943" y="42612"/>
                      <a:pt x="17093" y="46053"/>
                    </a:cubicBezTo>
                    <a:cubicBezTo>
                      <a:pt x="20223" y="51063"/>
                      <a:pt x="15040" y="58482"/>
                      <a:pt x="17683" y="63765"/>
                    </a:cubicBezTo>
                    <a:cubicBezTo>
                      <a:pt x="20290" y="68975"/>
                      <a:pt x="28684" y="68488"/>
                      <a:pt x="34510" y="68488"/>
                    </a:cubicBezTo>
                  </a:path>
                </a:pathLst>
              </a:custGeom>
              <a:noFill/>
              <a:ln w="9525" cap="flat" cmpd="sng">
                <a:solidFill>
                  <a:srgbClr val="006C7E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sp>
        </p:grpSp>
      </p:grpSp>
      <p:sp>
        <p:nvSpPr>
          <p:cNvPr id="658" name="Google Shape;658;p43"/>
          <p:cNvSpPr txBox="1"/>
          <p:nvPr/>
        </p:nvSpPr>
        <p:spPr>
          <a:xfrm rot="-582691">
            <a:off x="4166655" y="2122013"/>
            <a:ext cx="2109226" cy="72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BARRIERS</a:t>
            </a:r>
            <a:endParaRPr sz="3500" b="1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59" name="Google Shape;659;p43"/>
          <p:cNvSpPr txBox="1"/>
          <p:nvPr/>
        </p:nvSpPr>
        <p:spPr>
          <a:xfrm rot="-1072222">
            <a:off x="517092" y="2364228"/>
            <a:ext cx="5516766" cy="110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accent2"/>
                </a:solidFill>
                <a:highlight>
                  <a:srgbClr val="FFC800"/>
                </a:highlight>
                <a:latin typeface="Archivo Narrow"/>
                <a:ea typeface="Archivo Narrow"/>
                <a:cs typeface="Archivo Narrow"/>
                <a:sym typeface="Archivo Narrow"/>
              </a:rPr>
              <a:t>OPPORTUNITIES!</a:t>
            </a:r>
            <a:endParaRPr sz="6000" b="1">
              <a:solidFill>
                <a:schemeClr val="accent2"/>
              </a:solidFill>
              <a:highlight>
                <a:srgbClr val="FFC800"/>
              </a:highlight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3500" y="26188"/>
            <a:ext cx="6413949" cy="5091124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65" name="Google Shape;665;p44"/>
          <p:cNvSpPr txBox="1"/>
          <p:nvPr/>
        </p:nvSpPr>
        <p:spPr>
          <a:xfrm rot="-569389">
            <a:off x="69719" y="1827101"/>
            <a:ext cx="2569261" cy="105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  <a:t>Seeing</a:t>
            </a:r>
            <a:br>
              <a:rPr lang="en" sz="32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32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  <a:t>eye-to-eye?</a:t>
            </a:r>
            <a:endParaRPr sz="32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666" name="Google Shape;666;p44"/>
          <p:cNvGrpSpPr/>
          <p:nvPr/>
        </p:nvGrpSpPr>
        <p:grpSpPr>
          <a:xfrm>
            <a:off x="3285975" y="788075"/>
            <a:ext cx="2569200" cy="1742100"/>
            <a:chOff x="3285975" y="788075"/>
            <a:chExt cx="2569200" cy="1742100"/>
          </a:xfrm>
        </p:grpSpPr>
        <p:cxnSp>
          <p:nvCxnSpPr>
            <p:cNvPr id="667" name="Google Shape;667;p44"/>
            <p:cNvCxnSpPr/>
            <p:nvPr/>
          </p:nvCxnSpPr>
          <p:spPr>
            <a:xfrm rot="10800000" flipH="1">
              <a:off x="3285975" y="788075"/>
              <a:ext cx="2569200" cy="1742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668" name="Google Shape;668;p44"/>
            <p:cNvSpPr txBox="1"/>
            <p:nvPr/>
          </p:nvSpPr>
          <p:spPr>
            <a:xfrm>
              <a:off x="4132950" y="963550"/>
              <a:ext cx="650700" cy="5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lt1"/>
                  </a:solidFill>
                  <a:latin typeface="Quicksand"/>
                  <a:ea typeface="Quicksand"/>
                  <a:cs typeface="Quicksand"/>
                  <a:sym typeface="Quicksand"/>
                </a:rPr>
                <a:t>equal ages</a:t>
              </a:r>
              <a:endParaRPr sz="1200" b="1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69" name="Google Shape;669;p44"/>
            <p:cNvSpPr/>
            <p:nvPr/>
          </p:nvSpPr>
          <p:spPr>
            <a:xfrm>
              <a:off x="4702200" y="1252294"/>
              <a:ext cx="219325" cy="93500"/>
            </a:xfrm>
            <a:custGeom>
              <a:avLst/>
              <a:gdLst/>
              <a:ahLst/>
              <a:cxnLst/>
              <a:rect l="l" t="t" r="r" b="b"/>
              <a:pathLst>
                <a:path w="8773" h="3740" extrusionOk="0">
                  <a:moveTo>
                    <a:pt x="0" y="231"/>
                  </a:moveTo>
                  <a:cubicBezTo>
                    <a:pt x="3055" y="-534"/>
                    <a:pt x="7027" y="1119"/>
                    <a:pt x="8773" y="3740"/>
                  </a:cubicBez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670" name="Google Shape;670;p44"/>
          <p:cNvGrpSpPr/>
          <p:nvPr/>
        </p:nvGrpSpPr>
        <p:grpSpPr>
          <a:xfrm>
            <a:off x="3286000" y="1715425"/>
            <a:ext cx="5640000" cy="2489775"/>
            <a:chOff x="3286000" y="1715425"/>
            <a:chExt cx="5640000" cy="2489775"/>
          </a:xfrm>
        </p:grpSpPr>
        <p:cxnSp>
          <p:nvCxnSpPr>
            <p:cNvPr id="671" name="Google Shape;671;p44"/>
            <p:cNvCxnSpPr/>
            <p:nvPr/>
          </p:nvCxnSpPr>
          <p:spPr>
            <a:xfrm rot="10800000" flipH="1">
              <a:off x="3286000" y="1715425"/>
              <a:ext cx="5640000" cy="2036700"/>
            </a:xfrm>
            <a:prstGeom prst="straightConnector1">
              <a:avLst/>
            </a:prstGeom>
            <a:noFill/>
            <a:ln w="28575" cap="flat" cmpd="sng">
              <a:solidFill>
                <a:srgbClr val="00FF00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672" name="Google Shape;672;p44"/>
            <p:cNvSpPr txBox="1"/>
            <p:nvPr/>
          </p:nvSpPr>
          <p:spPr>
            <a:xfrm>
              <a:off x="4044550" y="3653800"/>
              <a:ext cx="955800" cy="5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00FF00"/>
                  </a:solidFill>
                  <a:latin typeface="Quicksand"/>
                  <a:ea typeface="Quicksand"/>
                  <a:cs typeface="Quicksand"/>
                  <a:sym typeface="Quicksand"/>
                </a:rPr>
                <a:t>leaders 2x public age</a:t>
              </a:r>
              <a:endParaRPr sz="1200" b="1">
                <a:solidFill>
                  <a:srgbClr val="00FF00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73" name="Google Shape;673;p44"/>
            <p:cNvSpPr/>
            <p:nvPr/>
          </p:nvSpPr>
          <p:spPr>
            <a:xfrm>
              <a:off x="4445275" y="3407475"/>
              <a:ext cx="94000" cy="294525"/>
            </a:xfrm>
            <a:custGeom>
              <a:avLst/>
              <a:gdLst/>
              <a:ahLst/>
              <a:cxnLst/>
              <a:rect l="l" t="t" r="r" b="b"/>
              <a:pathLst>
                <a:path w="3760" h="11781" extrusionOk="0">
                  <a:moveTo>
                    <a:pt x="0" y="11781"/>
                  </a:moveTo>
                  <a:cubicBezTo>
                    <a:pt x="1305" y="7871"/>
                    <a:pt x="1474" y="3431"/>
                    <a:pt x="3760" y="0"/>
                  </a:cubicBezTo>
                </a:path>
              </a:pathLst>
            </a:custGeom>
            <a:noFill/>
            <a:ln w="9525" cap="flat" cmpd="sng">
              <a:solidFill>
                <a:srgbClr val="00FF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45"/>
          <p:cNvSpPr txBox="1">
            <a:spLocks noGrp="1"/>
          </p:cNvSpPr>
          <p:nvPr>
            <p:ph type="subTitle" idx="1"/>
          </p:nvPr>
        </p:nvSpPr>
        <p:spPr>
          <a:xfrm>
            <a:off x="3630875" y="1857425"/>
            <a:ext cx="53313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EB6D19"/>
                </a:solidFill>
              </a:rPr>
              <a:t>Jo Sharp</a:t>
            </a:r>
            <a:r>
              <a:rPr lang="en" sz="2000"/>
              <a:t>, </a:t>
            </a:r>
            <a:r>
              <a:rPr lang="en" sz="2000" b="1">
                <a:solidFill>
                  <a:schemeClr val="lt2"/>
                </a:solidFill>
              </a:rPr>
              <a:t>Geographer Royal for Scotland</a:t>
            </a:r>
            <a:endParaRPr sz="2000" b="1">
              <a:solidFill>
                <a:schemeClr val="lt2"/>
              </a:solidFill>
            </a:endParaRPr>
          </a:p>
        </p:txBody>
      </p:sp>
      <p:sp>
        <p:nvSpPr>
          <p:cNvPr id="679" name="Google Shape;679;p45"/>
          <p:cNvSpPr txBox="1">
            <a:spLocks noGrp="1"/>
          </p:cNvSpPr>
          <p:nvPr>
            <p:ph type="title"/>
          </p:nvPr>
        </p:nvSpPr>
        <p:spPr>
          <a:xfrm>
            <a:off x="102625" y="558300"/>
            <a:ext cx="8859600" cy="13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i="1">
                <a:solidFill>
                  <a:schemeClr val="accent3"/>
                </a:solidFill>
              </a:rPr>
              <a:t>"If we want to support </a:t>
            </a:r>
            <a:r>
              <a:rPr lang="en" sz="2600" b="1" i="1">
                <a:solidFill>
                  <a:schemeClr val="accent3"/>
                </a:solidFill>
              </a:rPr>
              <a:t>critical</a:t>
            </a:r>
            <a:r>
              <a:rPr lang="en" sz="2600" i="1">
                <a:solidFill>
                  <a:schemeClr val="accent3"/>
                </a:solidFill>
              </a:rPr>
              <a:t> and </a:t>
            </a:r>
            <a:r>
              <a:rPr lang="en" sz="2600" b="1" i="1">
                <a:solidFill>
                  <a:schemeClr val="accent3"/>
                </a:solidFill>
              </a:rPr>
              <a:t>engaged</a:t>
            </a:r>
            <a:r>
              <a:rPr lang="en" sz="2600" i="1">
                <a:solidFill>
                  <a:schemeClr val="accent3"/>
                </a:solidFill>
              </a:rPr>
              <a:t> students, we cannot dodge the difficult questions…</a:t>
            </a:r>
            <a:br>
              <a:rPr lang="en" sz="2600" i="1">
                <a:solidFill>
                  <a:schemeClr val="accent3"/>
                </a:solidFill>
              </a:rPr>
            </a:br>
            <a:r>
              <a:rPr lang="en" sz="2600" i="1">
                <a:solidFill>
                  <a:schemeClr val="accent3"/>
                </a:solidFill>
              </a:rPr>
              <a:t>sometimes we need to engage in </a:t>
            </a:r>
            <a:r>
              <a:rPr lang="en" sz="2600" b="1" i="1">
                <a:solidFill>
                  <a:schemeClr val="accent3"/>
                </a:solidFill>
              </a:rPr>
              <a:t>politics.</a:t>
            </a:r>
            <a:r>
              <a:rPr lang="en" sz="2600" i="1">
                <a:solidFill>
                  <a:schemeClr val="accent3"/>
                </a:solidFill>
              </a:rPr>
              <a:t>" </a:t>
            </a:r>
            <a:endParaRPr sz="2600" i="1">
              <a:solidFill>
                <a:schemeClr val="accent3"/>
              </a:solidFill>
            </a:endParaRPr>
          </a:p>
        </p:txBody>
      </p:sp>
      <p:sp>
        <p:nvSpPr>
          <p:cNvPr id="680" name="Google Shape;680;p45"/>
          <p:cNvSpPr txBox="1">
            <a:spLocks noGrp="1"/>
          </p:cNvSpPr>
          <p:nvPr>
            <p:ph type="subTitle" idx="1"/>
          </p:nvPr>
        </p:nvSpPr>
        <p:spPr>
          <a:xfrm>
            <a:off x="451825" y="3853625"/>
            <a:ext cx="48303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EB6D19"/>
                </a:solidFill>
              </a:rPr>
              <a:t>bell hooks</a:t>
            </a:r>
            <a:r>
              <a:rPr lang="en" sz="2000"/>
              <a:t>, </a:t>
            </a:r>
            <a:r>
              <a:rPr lang="en" sz="2000" b="1">
                <a:solidFill>
                  <a:schemeClr val="lt2"/>
                </a:solidFill>
              </a:rPr>
              <a:t>educator, activist, author</a:t>
            </a:r>
            <a:endParaRPr sz="2000" b="1">
              <a:solidFill>
                <a:schemeClr val="lt2"/>
              </a:solidFill>
            </a:endParaRPr>
          </a:p>
        </p:txBody>
      </p:sp>
      <p:sp>
        <p:nvSpPr>
          <p:cNvPr id="681" name="Google Shape;681;p45"/>
          <p:cNvSpPr txBox="1">
            <a:spLocks noGrp="1"/>
          </p:cNvSpPr>
          <p:nvPr>
            <p:ph type="title"/>
          </p:nvPr>
        </p:nvSpPr>
        <p:spPr>
          <a:xfrm>
            <a:off x="451825" y="2953100"/>
            <a:ext cx="8161200" cy="93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i="1">
                <a:solidFill>
                  <a:schemeClr val="accent3"/>
                </a:solidFill>
              </a:rPr>
              <a:t>"Engaged pedagogy requires [educators] to make their practices a </a:t>
            </a:r>
            <a:r>
              <a:rPr lang="en" sz="2600" b="1" i="1">
                <a:solidFill>
                  <a:schemeClr val="accent3"/>
                </a:solidFill>
              </a:rPr>
              <a:t>site of resistance</a:t>
            </a:r>
            <a:r>
              <a:rPr lang="en" sz="2600" i="1">
                <a:solidFill>
                  <a:schemeClr val="accent3"/>
                </a:solidFill>
              </a:rPr>
              <a:t>".</a:t>
            </a:r>
            <a:endParaRPr sz="2600" i="1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2C5B90-5BE5-FE95-4C17-EEB928C3D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019" y="135610"/>
            <a:ext cx="3786985" cy="4872280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680911C-3A7D-4C3D-104D-772FCD210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807" y="3905573"/>
            <a:ext cx="1422044" cy="124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DE97642-EC4F-ED8F-DFD1-A956E4413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728" y="1450248"/>
            <a:ext cx="3640035" cy="2243004"/>
          </a:xfrm>
          <a:prstGeom prst="rect">
            <a:avLst/>
          </a:prstGeom>
          <a:noFill/>
          <a:ln w="19050">
            <a:solidFill>
              <a:srgbClr val="FE5A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A702BA-99B7-C755-5CB5-385C389E51B3}"/>
              </a:ext>
            </a:extLst>
          </p:cNvPr>
          <p:cNvCxnSpPr>
            <a:cxnSpLocks/>
          </p:cNvCxnSpPr>
          <p:nvPr/>
        </p:nvCxnSpPr>
        <p:spPr>
          <a:xfrm flipV="1">
            <a:off x="3060915" y="1450248"/>
            <a:ext cx="2269813" cy="905494"/>
          </a:xfrm>
          <a:prstGeom prst="line">
            <a:avLst/>
          </a:prstGeom>
          <a:ln w="38100">
            <a:solidFill>
              <a:srgbClr val="FE5A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99A1F1-94D5-E41A-73FE-99ED04AF5173}"/>
              </a:ext>
            </a:extLst>
          </p:cNvPr>
          <p:cNvCxnSpPr>
            <a:cxnSpLocks/>
          </p:cNvCxnSpPr>
          <p:nvPr/>
        </p:nvCxnSpPr>
        <p:spPr>
          <a:xfrm>
            <a:off x="3060915" y="2898183"/>
            <a:ext cx="2269813" cy="795069"/>
          </a:xfrm>
          <a:prstGeom prst="line">
            <a:avLst/>
          </a:prstGeom>
          <a:ln w="38100">
            <a:solidFill>
              <a:srgbClr val="FE5A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94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" name="Google Shape;686;p46"/>
          <p:cNvGrpSpPr/>
          <p:nvPr/>
        </p:nvGrpSpPr>
        <p:grpSpPr>
          <a:xfrm>
            <a:off x="141529" y="444356"/>
            <a:ext cx="7379968" cy="4254774"/>
            <a:chOff x="233350" y="949250"/>
            <a:chExt cx="7137300" cy="3802300"/>
          </a:xfrm>
        </p:grpSpPr>
        <p:sp>
          <p:nvSpPr>
            <p:cNvPr id="687" name="Google Shape;687;p46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6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6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6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6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6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6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6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6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6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6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6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6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6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6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6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6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6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6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6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6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6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6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6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6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6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6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6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6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6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6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6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6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6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6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6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6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6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6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6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6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6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6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6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6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6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6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6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6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6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6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006C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8" name="Google Shape;738;p46"/>
          <p:cNvSpPr/>
          <p:nvPr/>
        </p:nvSpPr>
        <p:spPr>
          <a:xfrm flipH="1">
            <a:off x="1512319" y="1987392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46"/>
          <p:cNvSpPr/>
          <p:nvPr/>
        </p:nvSpPr>
        <p:spPr>
          <a:xfrm flipH="1">
            <a:off x="5291403" y="1801224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46"/>
          <p:cNvSpPr/>
          <p:nvPr/>
        </p:nvSpPr>
        <p:spPr>
          <a:xfrm flipH="1">
            <a:off x="3426034" y="1147631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46"/>
          <p:cNvSpPr/>
          <p:nvPr/>
        </p:nvSpPr>
        <p:spPr>
          <a:xfrm flipH="1">
            <a:off x="6277995" y="2708876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46"/>
          <p:cNvSpPr/>
          <p:nvPr/>
        </p:nvSpPr>
        <p:spPr>
          <a:xfrm flipH="1">
            <a:off x="6193814" y="1987392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46"/>
          <p:cNvSpPr/>
          <p:nvPr/>
        </p:nvSpPr>
        <p:spPr>
          <a:xfrm flipH="1">
            <a:off x="4485784" y="3204735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46"/>
          <p:cNvSpPr/>
          <p:nvPr/>
        </p:nvSpPr>
        <p:spPr>
          <a:xfrm flipH="1">
            <a:off x="5927885" y="1801224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6"/>
          <p:cNvSpPr/>
          <p:nvPr/>
        </p:nvSpPr>
        <p:spPr>
          <a:xfrm flipH="1">
            <a:off x="6102845" y="1420454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6"/>
          <p:cNvSpPr/>
          <p:nvPr/>
        </p:nvSpPr>
        <p:spPr>
          <a:xfrm flipH="1">
            <a:off x="6193810" y="3069481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46"/>
          <p:cNvSpPr/>
          <p:nvPr/>
        </p:nvSpPr>
        <p:spPr>
          <a:xfrm flipH="1">
            <a:off x="5843702" y="2163641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46"/>
          <p:cNvSpPr/>
          <p:nvPr/>
        </p:nvSpPr>
        <p:spPr>
          <a:xfrm flipH="1">
            <a:off x="6018854" y="2346871"/>
            <a:ext cx="175596" cy="27210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46"/>
          <p:cNvSpPr txBox="1"/>
          <p:nvPr/>
        </p:nvSpPr>
        <p:spPr>
          <a:xfrm>
            <a:off x="7164976" y="2431825"/>
            <a:ext cx="1768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50</a:t>
            </a:r>
            <a:r>
              <a:rPr lang="en" sz="2200" b="1" baseline="300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lang="en" sz="22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field trips</a:t>
            </a:r>
            <a:endParaRPr sz="2200" b="1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750" name="Google Shape;750;p46"/>
          <p:cNvSpPr txBox="1"/>
          <p:nvPr/>
        </p:nvSpPr>
        <p:spPr>
          <a:xfrm>
            <a:off x="7164963" y="1692563"/>
            <a:ext cx="18375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2200</a:t>
            </a:r>
            <a:r>
              <a:rPr lang="en" sz="2200" b="1" baseline="300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lang="en" sz="2200" b="1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students and adults</a:t>
            </a:r>
            <a:endParaRPr sz="2200" b="1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47"/>
          <p:cNvSpPr txBox="1"/>
          <p:nvPr/>
        </p:nvSpPr>
        <p:spPr>
          <a:xfrm>
            <a:off x="1941000" y="0"/>
            <a:ext cx="5262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004B6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Learning where the action is…</a:t>
            </a:r>
            <a:endParaRPr sz="3200" b="1">
              <a:solidFill>
                <a:srgbClr val="004B63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pic>
        <p:nvPicPr>
          <p:cNvPr id="756" name="Google Shape;756;p47"/>
          <p:cNvPicPr preferRelativeResize="0"/>
          <p:nvPr/>
        </p:nvPicPr>
        <p:blipFill rotWithShape="1">
          <a:blip r:embed="rId3">
            <a:alphaModFix/>
          </a:blip>
          <a:srcRect b="21660"/>
          <a:stretch/>
        </p:blipFill>
        <p:spPr>
          <a:xfrm>
            <a:off x="3272450" y="572700"/>
            <a:ext cx="2298175" cy="2400501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757" name="Google Shape;757;p47"/>
          <p:cNvGrpSpPr/>
          <p:nvPr/>
        </p:nvGrpSpPr>
        <p:grpSpPr>
          <a:xfrm>
            <a:off x="0" y="572700"/>
            <a:ext cx="3272448" cy="2310326"/>
            <a:chOff x="0" y="572700"/>
            <a:chExt cx="3272448" cy="2310326"/>
          </a:xfrm>
        </p:grpSpPr>
        <p:pic>
          <p:nvPicPr>
            <p:cNvPr id="758" name="Google Shape;758;p47"/>
            <p:cNvPicPr preferRelativeResize="0"/>
            <p:nvPr/>
          </p:nvPicPr>
          <p:blipFill rotWithShape="1">
            <a:blip r:embed="rId4">
              <a:alphaModFix/>
            </a:blip>
            <a:srcRect t="5864"/>
            <a:stretch/>
          </p:blipFill>
          <p:spPr>
            <a:xfrm>
              <a:off x="0" y="572700"/>
              <a:ext cx="3272448" cy="2310326"/>
            </a:xfrm>
            <a:prstGeom prst="rect">
              <a:avLst/>
            </a:prstGeom>
            <a:noFill/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759" name="Google Shape;759;p47"/>
            <p:cNvSpPr txBox="1"/>
            <p:nvPr/>
          </p:nvSpPr>
          <p:spPr>
            <a:xfrm>
              <a:off x="2081525" y="572700"/>
              <a:ext cx="1153800" cy="445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monitoring coral health in Sulawesi, Indonesia</a:t>
              </a:r>
              <a:endParaRPr sz="1000"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760" name="Google Shape;760;p47"/>
          <p:cNvGrpSpPr/>
          <p:nvPr/>
        </p:nvGrpSpPr>
        <p:grpSpPr>
          <a:xfrm>
            <a:off x="5570626" y="525700"/>
            <a:ext cx="3573372" cy="2447501"/>
            <a:chOff x="5570626" y="525700"/>
            <a:chExt cx="3573372" cy="2447501"/>
          </a:xfrm>
        </p:grpSpPr>
        <p:pic>
          <p:nvPicPr>
            <p:cNvPr id="761" name="Google Shape;761;p47"/>
            <p:cNvPicPr preferRelativeResize="0"/>
            <p:nvPr/>
          </p:nvPicPr>
          <p:blipFill rotWithShape="1">
            <a:blip r:embed="rId5">
              <a:alphaModFix/>
            </a:blip>
            <a:srcRect l="764"/>
            <a:stretch/>
          </p:blipFill>
          <p:spPr>
            <a:xfrm>
              <a:off x="5570626" y="572700"/>
              <a:ext cx="3573372" cy="2400501"/>
            </a:xfrm>
            <a:prstGeom prst="rect">
              <a:avLst/>
            </a:prstGeom>
            <a:noFill/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762" name="Google Shape;762;p47"/>
            <p:cNvSpPr txBox="1"/>
            <p:nvPr/>
          </p:nvSpPr>
          <p:spPr>
            <a:xfrm>
              <a:off x="7592750" y="525700"/>
              <a:ext cx="1551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measuring distribution of and dissecting invasive lionfish species in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763" name="Google Shape;763;p47"/>
          <p:cNvGrpSpPr/>
          <p:nvPr/>
        </p:nvGrpSpPr>
        <p:grpSpPr>
          <a:xfrm>
            <a:off x="5570464" y="2883115"/>
            <a:ext cx="3573277" cy="2260367"/>
            <a:chOff x="5678500" y="2973200"/>
            <a:chExt cx="3465500" cy="2170300"/>
          </a:xfrm>
        </p:grpSpPr>
        <p:pic>
          <p:nvPicPr>
            <p:cNvPr id="764" name="Google Shape;764;p47"/>
            <p:cNvPicPr preferRelativeResize="0"/>
            <p:nvPr/>
          </p:nvPicPr>
          <p:blipFill rotWithShape="1">
            <a:blip r:embed="rId6">
              <a:alphaModFix/>
            </a:blip>
            <a:srcRect t="4095" b="1972"/>
            <a:stretch/>
          </p:blipFill>
          <p:spPr>
            <a:xfrm>
              <a:off x="5678500" y="2973200"/>
              <a:ext cx="3465500" cy="2170298"/>
            </a:xfrm>
            <a:prstGeom prst="rect">
              <a:avLst/>
            </a:prstGeom>
            <a:noFill/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765" name="Google Shape;765;p47"/>
            <p:cNvSpPr txBox="1"/>
            <p:nvPr/>
          </p:nvSpPr>
          <p:spPr>
            <a:xfrm>
              <a:off x="7366700" y="4621500"/>
              <a:ext cx="15486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marine debris and water quality monitoring in </a:t>
              </a:r>
              <a:b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</a:b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Tai O, western Hong Kong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766" name="Google Shape;766;p47"/>
          <p:cNvGrpSpPr/>
          <p:nvPr/>
        </p:nvGrpSpPr>
        <p:grpSpPr>
          <a:xfrm>
            <a:off x="0" y="2883025"/>
            <a:ext cx="3465500" cy="2260475"/>
            <a:chOff x="0" y="2883025"/>
            <a:chExt cx="3465500" cy="2260475"/>
          </a:xfrm>
        </p:grpSpPr>
        <p:pic>
          <p:nvPicPr>
            <p:cNvPr id="767" name="Google Shape;767;p47"/>
            <p:cNvPicPr preferRelativeResize="0"/>
            <p:nvPr/>
          </p:nvPicPr>
          <p:blipFill rotWithShape="1">
            <a:blip r:embed="rId7">
              <a:alphaModFix/>
            </a:blip>
            <a:srcRect t="2162"/>
            <a:stretch/>
          </p:blipFill>
          <p:spPr>
            <a:xfrm>
              <a:off x="0" y="2883025"/>
              <a:ext cx="3465500" cy="2260475"/>
            </a:xfrm>
            <a:prstGeom prst="rect">
              <a:avLst/>
            </a:prstGeom>
            <a:noFill/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768" name="Google Shape;768;p47"/>
            <p:cNvSpPr txBox="1"/>
            <p:nvPr/>
          </p:nvSpPr>
          <p:spPr>
            <a:xfrm>
              <a:off x="731875" y="4737575"/>
              <a:ext cx="1808700" cy="29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terrestrial biodiversity research in central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769" name="Google Shape;769;p47"/>
          <p:cNvGrpSpPr/>
          <p:nvPr/>
        </p:nvGrpSpPr>
        <p:grpSpPr>
          <a:xfrm>
            <a:off x="2893575" y="2882878"/>
            <a:ext cx="3351695" cy="2260368"/>
            <a:chOff x="2991671" y="2973200"/>
            <a:chExt cx="3253757" cy="2170300"/>
          </a:xfrm>
        </p:grpSpPr>
        <p:pic>
          <p:nvPicPr>
            <p:cNvPr id="770" name="Google Shape;770;p47"/>
            <p:cNvPicPr preferRelativeResize="0"/>
            <p:nvPr/>
          </p:nvPicPr>
          <p:blipFill rotWithShape="1">
            <a:blip r:embed="rId8">
              <a:alphaModFix/>
            </a:blip>
            <a:srcRect l="5910" r="17431" b="8800"/>
            <a:stretch/>
          </p:blipFill>
          <p:spPr>
            <a:xfrm>
              <a:off x="3024450" y="2973200"/>
              <a:ext cx="3220977" cy="2170300"/>
            </a:xfrm>
            <a:prstGeom prst="rect">
              <a:avLst/>
            </a:prstGeom>
            <a:noFill/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771" name="Google Shape;771;p47"/>
            <p:cNvSpPr txBox="1"/>
            <p:nvPr/>
          </p:nvSpPr>
          <p:spPr>
            <a:xfrm>
              <a:off x="2991671" y="4572958"/>
              <a:ext cx="1243500" cy="45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lepidoptera research in Sulawesi, Indonesia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What To Do For World Nature Conservation Day by Slidesgo">
  <a:themeElements>
    <a:clrScheme name="Simple Light">
      <a:dk1>
        <a:srgbClr val="13234B"/>
      </a:dk1>
      <a:lt1>
        <a:srgbClr val="FFFFFF"/>
      </a:lt1>
      <a:dk2>
        <a:srgbClr val="FEFEFE"/>
      </a:dk2>
      <a:lt2>
        <a:srgbClr val="678D41"/>
      </a:lt2>
      <a:accent1>
        <a:srgbClr val="C9D887"/>
      </a:accent1>
      <a:accent2>
        <a:srgbClr val="5080D4"/>
      </a:accent2>
      <a:accent3>
        <a:srgbClr val="394D85"/>
      </a:accent3>
      <a:accent4>
        <a:srgbClr val="A2CE9C"/>
      </a:accent4>
      <a:accent5>
        <a:srgbClr val="7EC1F4"/>
      </a:accent5>
      <a:accent6>
        <a:srgbClr val="FFFFFF"/>
      </a:accent6>
      <a:hlink>
        <a:srgbClr val="1323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6" ma:contentTypeDescription="Create a new document." ma:contentTypeScope="" ma:versionID="d782e9f7df3054461cf9d585f0cdd610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6ada1a3152efaf1b4e8d990f0b3933e9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82E4E2-47CA-4DE4-B179-87550CBE77D1}"/>
</file>

<file path=customXml/itemProps2.xml><?xml version="1.0" encoding="utf-8"?>
<ds:datastoreItem xmlns:ds="http://schemas.openxmlformats.org/officeDocument/2006/customXml" ds:itemID="{E83840AC-31D6-4F15-B135-21FAA0FEACD4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1064</Words>
  <Application>Microsoft Macintosh PowerPoint</Application>
  <PresentationFormat>On-screen Show (16:9)</PresentationFormat>
  <Paragraphs>149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Barlow Semi Condensed</vt:lpstr>
      <vt:lpstr>Fahkwang SemiBold</vt:lpstr>
      <vt:lpstr>Archivo Narrow SemiBold</vt:lpstr>
      <vt:lpstr>Arial</vt:lpstr>
      <vt:lpstr>Quicksand</vt:lpstr>
      <vt:lpstr>Ingrid Darling</vt:lpstr>
      <vt:lpstr>Fahkwang</vt:lpstr>
      <vt:lpstr>Bebas Neue</vt:lpstr>
      <vt:lpstr>Zilla Slab Medium</vt:lpstr>
      <vt:lpstr>Archivo Narrow</vt:lpstr>
      <vt:lpstr>Roboto Condensed Light</vt:lpstr>
      <vt:lpstr>Fahkwang Light</vt:lpstr>
      <vt:lpstr>What To Do For World Nature Conservation Day by Slidesgo</vt:lpstr>
      <vt:lpstr>Nurture in Nature for Nurture of Nature</vt:lpstr>
      <vt:lpstr>PowerPoint Presentation</vt:lpstr>
      <vt:lpstr>PowerPoint Presentation</vt:lpstr>
      <vt:lpstr>PowerPoint Presentation</vt:lpstr>
      <vt:lpstr>PowerPoint Presentation</vt:lpstr>
      <vt:lpstr>"If we want to support critical and engaged students, we cannot dodge the difficult questions… sometimes we need to engage in politics."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 YOU THINK LIKE A STUDENT OR TEACHER?</vt:lpstr>
      <vt:lpstr>PowerPoint Presentation</vt:lpstr>
      <vt:lpstr>PowerPoint Presentation</vt:lpstr>
      <vt:lpstr>PERSPECTIVES ON CITIZENSHIP ACTION</vt:lpstr>
      <vt:lpstr>PowerPoint Presentation</vt:lpstr>
      <vt:lpstr>Place-Based Education</vt:lpstr>
      <vt:lpstr>5Ws</vt:lpstr>
      <vt:lpstr>What?</vt:lpstr>
      <vt:lpstr>Where?</vt:lpstr>
      <vt:lpstr>Why There?</vt:lpstr>
      <vt:lpstr>Why Then?</vt:lpstr>
      <vt:lpstr>Why Care?</vt:lpstr>
      <vt:lpstr>PowerPoint Presentation</vt:lpstr>
      <vt:lpstr>PowerPoint Presentation</vt:lpstr>
      <vt:lpstr>PowerPoint Presentation</vt:lpstr>
      <vt:lpstr>PowerPoint Presentation</vt:lpstr>
      <vt:lpstr>What does our community need?</vt:lpstr>
      <vt:lpstr>1 2.2 15,000</vt:lpstr>
      <vt:lpstr>CITIZEN SCIENCE FOR TAKING ACTION </vt:lpstr>
      <vt:lpstr>PowerPoint Presentation</vt:lpstr>
      <vt:lpstr>PowerPoint Presentation</vt:lpstr>
      <vt:lpstr>Let's  chat!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Nurture in Nature for Nurture of Nature</dc:title>
  <cp:lastModifiedBy>Smriti Safaya</cp:lastModifiedBy>
  <cp:revision>2</cp:revision>
  <dcterms:modified xsi:type="dcterms:W3CDTF">2024-04-08T18:29:37Z</dcterms:modified>
</cp:coreProperties>
</file>