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4.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5.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6.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comments/modernComment_116_8CED2262.xml" ContentType="application/vnd.ms-powerpoint.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modernComment_189_23CC23D1.xml" ContentType="application/vnd.ms-powerpoint.comments+xml"/>
  <Override PartName="/ppt/notesSlides/notesSlide4.xml" ContentType="application/vnd.openxmlformats-officedocument.presentationml.notesSlide+xml"/>
  <Override PartName="/ppt/comments/modernComment_18A_AB01B560.xml" ContentType="application/vnd.ms-powerpoint.comments+xml"/>
  <Override PartName="/ppt/comments/modernComment_191_DA77D3E9.xml" ContentType="application/vnd.ms-powerpoint.comments+xml"/>
  <Override PartName="/ppt/notesSlides/notesSlide5.xml" ContentType="application/vnd.openxmlformats-officedocument.presentationml.notesSlide+xml"/>
  <Override PartName="/ppt/comments/modernComment_192_D35AF463.xml" ContentType="application/vnd.ms-powerpoint.comments+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798" r:id="rId4"/>
    <p:sldMasterId id="2147483813" r:id="rId5"/>
    <p:sldMasterId id="2147483828" r:id="rId6"/>
    <p:sldMasterId id="2147483843" r:id="rId7"/>
    <p:sldMasterId id="2147483858" r:id="rId8"/>
    <p:sldMasterId id="2147483873" r:id="rId9"/>
    <p:sldMasterId id="2147483888" r:id="rId10"/>
  </p:sldMasterIdLst>
  <p:notesMasterIdLst>
    <p:notesMasterId r:id="rId31"/>
  </p:notesMasterIdLst>
  <p:handoutMasterIdLst>
    <p:handoutMasterId r:id="rId32"/>
  </p:handoutMasterIdLst>
  <p:sldIdLst>
    <p:sldId id="382" r:id="rId11"/>
    <p:sldId id="387" r:id="rId12"/>
    <p:sldId id="327" r:id="rId13"/>
    <p:sldId id="278" r:id="rId14"/>
    <p:sldId id="383" r:id="rId15"/>
    <p:sldId id="388" r:id="rId16"/>
    <p:sldId id="384" r:id="rId17"/>
    <p:sldId id="385" r:id="rId18"/>
    <p:sldId id="389" r:id="rId19"/>
    <p:sldId id="393" r:id="rId20"/>
    <p:sldId id="386" r:id="rId21"/>
    <p:sldId id="390" r:id="rId22"/>
    <p:sldId id="394" r:id="rId23"/>
    <p:sldId id="391" r:id="rId24"/>
    <p:sldId id="392" r:id="rId25"/>
    <p:sldId id="401" r:id="rId26"/>
    <p:sldId id="395" r:id="rId27"/>
    <p:sldId id="396" r:id="rId28"/>
    <p:sldId id="402" r:id="rId29"/>
    <p:sldId id="397"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Lavender" id="{DF27C7D5-B301-0F4B-AA0B-9F4B850547A4}">
          <p14:sldIdLst>
            <p14:sldId id="382"/>
            <p14:sldId id="387"/>
            <p14:sldId id="327"/>
            <p14:sldId id="278"/>
            <p14:sldId id="383"/>
            <p14:sldId id="388"/>
            <p14:sldId id="384"/>
            <p14:sldId id="385"/>
            <p14:sldId id="389"/>
            <p14:sldId id="393"/>
            <p14:sldId id="386"/>
            <p14:sldId id="390"/>
            <p14:sldId id="394"/>
            <p14:sldId id="391"/>
            <p14:sldId id="392"/>
            <p14:sldId id="401"/>
            <p14:sldId id="395"/>
            <p14:sldId id="396"/>
            <p14:sldId id="402"/>
            <p14:sldId id="397"/>
          </p14:sldIdLst>
        </p14:section>
        <p14:section name="Blue" id="{E71AD5FB-737A-EE40-BC96-7F117B9C97FE}">
          <p14:sldIdLst/>
        </p14:section>
        <p14:section name="Green" id="{3D352DFF-B416-D346-BAA5-C4A1A502E74F}">
          <p14:sldIdLst/>
        </p14:section>
        <p14:section name="Yellow" id="{45827EED-3254-2D48-B20C-27FF2F0542F5}">
          <p14:sldIdLst/>
        </p14:section>
        <p14:section name="Coral" id="{6F808D31-5624-5543-A22F-BFDC3869E295}">
          <p14:sldIdLst/>
        </p14:section>
        <p14:section name="Purple" id="{A3F9A47D-752D-DC41-9132-53AC10FA915F}">
          <p14:sldIdLst/>
        </p14:section>
        <p14:section name="White" id="{6DB83866-5AAC-FC4C-94F2-B98DE37EED89}">
          <p14:sldIdLst/>
        </p14:section>
        <p14:section name="Black" id="{AED667F0-7735-E04F-A613-085AB7E22BD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 id="{F73A01AF-3AAF-8A96-B34A-4ECD0F6DD2D2}" name="Bodely, Ana" initials="BA" userId="S::u2172734@live.warwick.ac.uk::08ec00ae-aea7-4bf9-9869-9b75fae083f6" providerId="AD"/>
  <p188:author id="{586B1BFD-A663-7B19-2D50-6EC44EB23445}" name="Anna Marie Donnelly" initials="AD" userId="448abdcd1a263d7a"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0C0C0C"/>
    <a:srgbClr val="FDFC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97B219-027E-4F20-B761-85A496AC69D3}" v="95" dt="2026-02-19T20:07:19.703"/>
  </p1510:revLst>
</p1510:revInfo>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72087" autoAdjust="0"/>
  </p:normalViewPr>
  <p:slideViewPr>
    <p:cSldViewPr snapToGrid="0">
      <p:cViewPr>
        <p:scale>
          <a:sx n="40" d="100"/>
          <a:sy n="40" d="100"/>
        </p:scale>
        <p:origin x="840" y="930"/>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microsoft.com/office/2018/10/relationships/authors" Target="authors.xml"/><Relationship Id="rId21" Type="http://schemas.openxmlformats.org/officeDocument/2006/relationships/slide" Target="slides/slide11.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theme" Target="theme/theme1.xml"/><Relationship Id="rId8" Type="http://schemas.openxmlformats.org/officeDocument/2006/relationships/slideMaster" Target="slideMasters/slideMaster5.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a Marie Donnelly" userId="448abdcd1a263d7a" providerId="LiveId" clId="{8FE096C9-46F8-4AB9-9228-FBB57BA42C31}"/>
    <pc:docChg chg="undo custSel addSld delSld modSld sldOrd addMainMaster delMainMaster modSection">
      <pc:chgData name="Anna Marie Donnelly" userId="448abdcd1a263d7a" providerId="LiveId" clId="{8FE096C9-46F8-4AB9-9228-FBB57BA42C31}" dt="2026-02-19T20:08:33.521" v="738" actId="20577"/>
      <pc:docMkLst>
        <pc:docMk/>
      </pc:docMkLst>
      <pc:sldChg chg="add del">
        <pc:chgData name="Anna Marie Donnelly" userId="448abdcd1a263d7a" providerId="LiveId" clId="{8FE096C9-46F8-4AB9-9228-FBB57BA42C31}" dt="2026-02-19T19:19:23.710" v="7" actId="47"/>
        <pc:sldMkLst>
          <pc:docMk/>
          <pc:sldMk cId="1269315728" sldId="256"/>
        </pc:sldMkLst>
      </pc:sldChg>
      <pc:sldChg chg="add del">
        <pc:chgData name="Anna Marie Donnelly" userId="448abdcd1a263d7a" providerId="LiveId" clId="{8FE096C9-46F8-4AB9-9228-FBB57BA42C31}" dt="2026-02-19T19:19:23.710" v="7" actId="47"/>
        <pc:sldMkLst>
          <pc:docMk/>
          <pc:sldMk cId="3932763966" sldId="257"/>
        </pc:sldMkLst>
      </pc:sldChg>
      <pc:sldChg chg="add del">
        <pc:chgData name="Anna Marie Donnelly" userId="448abdcd1a263d7a" providerId="LiveId" clId="{8FE096C9-46F8-4AB9-9228-FBB57BA42C31}" dt="2026-02-19T19:19:23.710" v="7" actId="47"/>
        <pc:sldMkLst>
          <pc:docMk/>
          <pc:sldMk cId="1322225142" sldId="258"/>
        </pc:sldMkLst>
      </pc:sldChg>
      <pc:sldChg chg="add del">
        <pc:chgData name="Anna Marie Donnelly" userId="448abdcd1a263d7a" providerId="LiveId" clId="{8FE096C9-46F8-4AB9-9228-FBB57BA42C31}" dt="2026-02-19T19:19:23.710" v="7" actId="47"/>
        <pc:sldMkLst>
          <pc:docMk/>
          <pc:sldMk cId="1850527962" sldId="260"/>
        </pc:sldMkLst>
      </pc:sldChg>
      <pc:sldChg chg="add del">
        <pc:chgData name="Anna Marie Donnelly" userId="448abdcd1a263d7a" providerId="LiveId" clId="{8FE096C9-46F8-4AB9-9228-FBB57BA42C31}" dt="2026-02-19T19:19:23.710" v="7" actId="47"/>
        <pc:sldMkLst>
          <pc:docMk/>
          <pc:sldMk cId="1126154734" sldId="261"/>
        </pc:sldMkLst>
      </pc:sldChg>
      <pc:sldChg chg="add del">
        <pc:chgData name="Anna Marie Donnelly" userId="448abdcd1a263d7a" providerId="LiveId" clId="{8FE096C9-46F8-4AB9-9228-FBB57BA42C31}" dt="2026-02-19T19:19:14.188" v="6" actId="47"/>
        <pc:sldMkLst>
          <pc:docMk/>
          <pc:sldMk cId="1079536978" sldId="262"/>
        </pc:sldMkLst>
      </pc:sldChg>
      <pc:sldChg chg="add del">
        <pc:chgData name="Anna Marie Donnelly" userId="448abdcd1a263d7a" providerId="LiveId" clId="{8FE096C9-46F8-4AB9-9228-FBB57BA42C31}" dt="2026-02-19T19:19:23.710" v="7" actId="47"/>
        <pc:sldMkLst>
          <pc:docMk/>
          <pc:sldMk cId="3963572928" sldId="263"/>
        </pc:sldMkLst>
      </pc:sldChg>
      <pc:sldChg chg="add del">
        <pc:chgData name="Anna Marie Donnelly" userId="448abdcd1a263d7a" providerId="LiveId" clId="{8FE096C9-46F8-4AB9-9228-FBB57BA42C31}" dt="2026-02-19T19:19:23.710" v="7" actId="47"/>
        <pc:sldMkLst>
          <pc:docMk/>
          <pc:sldMk cId="3198271945" sldId="264"/>
        </pc:sldMkLst>
      </pc:sldChg>
      <pc:sldChg chg="add del">
        <pc:chgData name="Anna Marie Donnelly" userId="448abdcd1a263d7a" providerId="LiveId" clId="{8FE096C9-46F8-4AB9-9228-FBB57BA42C31}" dt="2026-02-19T19:19:23.710" v="7" actId="47"/>
        <pc:sldMkLst>
          <pc:docMk/>
          <pc:sldMk cId="3317110926" sldId="265"/>
        </pc:sldMkLst>
      </pc:sldChg>
      <pc:sldChg chg="add del">
        <pc:chgData name="Anna Marie Donnelly" userId="448abdcd1a263d7a" providerId="LiveId" clId="{8FE096C9-46F8-4AB9-9228-FBB57BA42C31}" dt="2026-02-19T20:07:31.628" v="517" actId="47"/>
        <pc:sldMkLst>
          <pc:docMk/>
          <pc:sldMk cId="1968998679" sldId="266"/>
        </pc:sldMkLst>
      </pc:sldChg>
      <pc:sldChg chg="add del">
        <pc:chgData name="Anna Marie Donnelly" userId="448abdcd1a263d7a" providerId="LiveId" clId="{8FE096C9-46F8-4AB9-9228-FBB57BA42C31}" dt="2026-02-19T19:19:14.188" v="6" actId="47"/>
        <pc:sldMkLst>
          <pc:docMk/>
          <pc:sldMk cId="3951729347" sldId="267"/>
        </pc:sldMkLst>
      </pc:sldChg>
      <pc:sldChg chg="add del">
        <pc:chgData name="Anna Marie Donnelly" userId="448abdcd1a263d7a" providerId="LiveId" clId="{8FE096C9-46F8-4AB9-9228-FBB57BA42C31}" dt="2026-02-19T19:19:23.710" v="7" actId="47"/>
        <pc:sldMkLst>
          <pc:docMk/>
          <pc:sldMk cId="863679125" sldId="268"/>
        </pc:sldMkLst>
      </pc:sldChg>
      <pc:sldChg chg="add del">
        <pc:chgData name="Anna Marie Donnelly" userId="448abdcd1a263d7a" providerId="LiveId" clId="{8FE096C9-46F8-4AB9-9228-FBB57BA42C31}" dt="2026-02-19T19:19:23.710" v="7" actId="47"/>
        <pc:sldMkLst>
          <pc:docMk/>
          <pc:sldMk cId="2593021157" sldId="269"/>
        </pc:sldMkLst>
      </pc:sldChg>
      <pc:sldChg chg="add del">
        <pc:chgData name="Anna Marie Donnelly" userId="448abdcd1a263d7a" providerId="LiveId" clId="{8FE096C9-46F8-4AB9-9228-FBB57BA42C31}" dt="2026-02-19T19:19:23.710" v="7" actId="47"/>
        <pc:sldMkLst>
          <pc:docMk/>
          <pc:sldMk cId="2557896770" sldId="270"/>
        </pc:sldMkLst>
      </pc:sldChg>
      <pc:sldChg chg="add del">
        <pc:chgData name="Anna Marie Donnelly" userId="448abdcd1a263d7a" providerId="LiveId" clId="{8FE096C9-46F8-4AB9-9228-FBB57BA42C31}" dt="2026-02-19T20:07:31.628" v="517" actId="47"/>
        <pc:sldMkLst>
          <pc:docMk/>
          <pc:sldMk cId="547557625" sldId="271"/>
        </pc:sldMkLst>
      </pc:sldChg>
      <pc:sldChg chg="add del">
        <pc:chgData name="Anna Marie Donnelly" userId="448abdcd1a263d7a" providerId="LiveId" clId="{8FE096C9-46F8-4AB9-9228-FBB57BA42C31}" dt="2026-02-19T19:19:23.710" v="7" actId="47"/>
        <pc:sldMkLst>
          <pc:docMk/>
          <pc:sldMk cId="3235041163" sldId="272"/>
        </pc:sldMkLst>
      </pc:sldChg>
      <pc:sldChg chg="add del">
        <pc:chgData name="Anna Marie Donnelly" userId="448abdcd1a263d7a" providerId="LiveId" clId="{8FE096C9-46F8-4AB9-9228-FBB57BA42C31}" dt="2026-02-19T19:19:23.710" v="7" actId="47"/>
        <pc:sldMkLst>
          <pc:docMk/>
          <pc:sldMk cId="1313686402" sldId="273"/>
        </pc:sldMkLst>
      </pc:sldChg>
      <pc:sldChg chg="add del">
        <pc:chgData name="Anna Marie Donnelly" userId="448abdcd1a263d7a" providerId="LiveId" clId="{8FE096C9-46F8-4AB9-9228-FBB57BA42C31}" dt="2026-02-19T19:19:14.188" v="6" actId="47"/>
        <pc:sldMkLst>
          <pc:docMk/>
          <pc:sldMk cId="3257939322" sldId="274"/>
        </pc:sldMkLst>
      </pc:sldChg>
      <pc:sldChg chg="add del">
        <pc:chgData name="Anna Marie Donnelly" userId="448abdcd1a263d7a" providerId="LiveId" clId="{8FE096C9-46F8-4AB9-9228-FBB57BA42C31}" dt="2026-02-19T19:19:23.710" v="7" actId="47"/>
        <pc:sldMkLst>
          <pc:docMk/>
          <pc:sldMk cId="4125413804" sldId="275"/>
        </pc:sldMkLst>
      </pc:sldChg>
      <pc:sldChg chg="add del">
        <pc:chgData name="Anna Marie Donnelly" userId="448abdcd1a263d7a" providerId="LiveId" clId="{8FE096C9-46F8-4AB9-9228-FBB57BA42C31}" dt="2026-02-19T19:19:23.710" v="7" actId="47"/>
        <pc:sldMkLst>
          <pc:docMk/>
          <pc:sldMk cId="1373424310" sldId="276"/>
        </pc:sldMkLst>
      </pc:sldChg>
      <pc:sldChg chg="add del">
        <pc:chgData name="Anna Marie Donnelly" userId="448abdcd1a263d7a" providerId="LiveId" clId="{8FE096C9-46F8-4AB9-9228-FBB57BA42C31}" dt="2026-02-19T19:19:23.710" v="7" actId="47"/>
        <pc:sldMkLst>
          <pc:docMk/>
          <pc:sldMk cId="2880290609" sldId="277"/>
        </pc:sldMkLst>
      </pc:sldChg>
      <pc:sldChg chg="addSp delSp modSp add del mod ord">
        <pc:chgData name="Anna Marie Donnelly" userId="448abdcd1a263d7a" providerId="LiveId" clId="{8FE096C9-46F8-4AB9-9228-FBB57BA42C31}" dt="2026-02-19T19:33:00.520" v="111" actId="1076"/>
        <pc:sldMkLst>
          <pc:docMk/>
          <pc:sldMk cId="2364351074" sldId="278"/>
        </pc:sldMkLst>
        <pc:spChg chg="del">
          <ac:chgData name="Anna Marie Donnelly" userId="448abdcd1a263d7a" providerId="LiveId" clId="{8FE096C9-46F8-4AB9-9228-FBB57BA42C31}" dt="2026-02-19T19:30:29.784" v="93" actId="478"/>
          <ac:spMkLst>
            <pc:docMk/>
            <pc:sldMk cId="2364351074" sldId="278"/>
            <ac:spMk id="3" creationId="{73BA9207-D06A-CE88-616F-95A471DFBB0F}"/>
          </ac:spMkLst>
        </pc:spChg>
        <pc:spChg chg="del mod">
          <ac:chgData name="Anna Marie Donnelly" userId="448abdcd1a263d7a" providerId="LiveId" clId="{8FE096C9-46F8-4AB9-9228-FBB57BA42C31}" dt="2026-02-19T19:32:46.205" v="105" actId="21"/>
          <ac:spMkLst>
            <pc:docMk/>
            <pc:sldMk cId="2364351074" sldId="278"/>
            <ac:spMk id="4" creationId="{E4095FDC-2582-4E10-FDA3-7EAC399E4702}"/>
          </ac:spMkLst>
        </pc:spChg>
        <pc:spChg chg="add del mod">
          <ac:chgData name="Anna Marie Donnelly" userId="448abdcd1a263d7a" providerId="LiveId" clId="{8FE096C9-46F8-4AB9-9228-FBB57BA42C31}" dt="2026-02-19T19:30:33.961" v="94" actId="478"/>
          <ac:spMkLst>
            <pc:docMk/>
            <pc:sldMk cId="2364351074" sldId="278"/>
            <ac:spMk id="5" creationId="{C5B06E97-7A82-CCBE-09DC-E7F3FF13489C}"/>
          </ac:spMkLst>
        </pc:spChg>
        <pc:spChg chg="add del mod">
          <ac:chgData name="Anna Marie Donnelly" userId="448abdcd1a263d7a" providerId="LiveId" clId="{8FE096C9-46F8-4AB9-9228-FBB57BA42C31}" dt="2026-02-19T19:32:43.123" v="104" actId="478"/>
          <ac:spMkLst>
            <pc:docMk/>
            <pc:sldMk cId="2364351074" sldId="278"/>
            <ac:spMk id="8" creationId="{1D944881-064E-58EF-8E60-FC5B2F1CD4E8}"/>
          </ac:spMkLst>
        </pc:spChg>
        <pc:spChg chg="add del mod">
          <ac:chgData name="Anna Marie Donnelly" userId="448abdcd1a263d7a" providerId="LiveId" clId="{8FE096C9-46F8-4AB9-9228-FBB57BA42C31}" dt="2026-02-19T19:32:55.077" v="109" actId="478"/>
          <ac:spMkLst>
            <pc:docMk/>
            <pc:sldMk cId="2364351074" sldId="278"/>
            <ac:spMk id="11" creationId="{0BDD5CD6-3302-B2C4-F963-FB9D4A5CED6B}"/>
          </ac:spMkLst>
        </pc:spChg>
        <pc:spChg chg="add mod">
          <ac:chgData name="Anna Marie Donnelly" userId="448abdcd1a263d7a" providerId="LiveId" clId="{8FE096C9-46F8-4AB9-9228-FBB57BA42C31}" dt="2026-02-19T19:32:58.903" v="110" actId="1076"/>
          <ac:spMkLst>
            <pc:docMk/>
            <pc:sldMk cId="2364351074" sldId="278"/>
            <ac:spMk id="12" creationId="{E4095FDC-2582-4E10-FDA3-7EAC399E4702}"/>
          </ac:spMkLst>
        </pc:spChg>
        <pc:picChg chg="del">
          <ac:chgData name="Anna Marie Donnelly" userId="448abdcd1a263d7a" providerId="LiveId" clId="{8FE096C9-46F8-4AB9-9228-FBB57BA42C31}" dt="2026-02-19T19:32:22.698" v="97" actId="478"/>
          <ac:picMkLst>
            <pc:docMk/>
            <pc:sldMk cId="2364351074" sldId="278"/>
            <ac:picMk id="6" creationId="{42CE1CE4-19E2-B63E-0252-4889CAA3B3D6}"/>
          </ac:picMkLst>
        </pc:picChg>
        <pc:picChg chg="add del mod">
          <ac:chgData name="Anna Marie Donnelly" userId="448abdcd1a263d7a" providerId="LiveId" clId="{8FE096C9-46F8-4AB9-9228-FBB57BA42C31}" dt="2026-02-19T19:33:00.520" v="111" actId="1076"/>
          <ac:picMkLst>
            <pc:docMk/>
            <pc:sldMk cId="2364351074" sldId="278"/>
            <ac:picMk id="9" creationId="{0D71C395-CB14-2817-9CD2-2A4517E16770}"/>
          </ac:picMkLst>
        </pc:picChg>
      </pc:sldChg>
      <pc:sldChg chg="add del">
        <pc:chgData name="Anna Marie Donnelly" userId="448abdcd1a263d7a" providerId="LiveId" clId="{8FE096C9-46F8-4AB9-9228-FBB57BA42C31}" dt="2026-02-19T19:19:23.710" v="7" actId="47"/>
        <pc:sldMkLst>
          <pc:docMk/>
          <pc:sldMk cId="2400078403" sldId="279"/>
        </pc:sldMkLst>
      </pc:sldChg>
      <pc:sldChg chg="add del">
        <pc:chgData name="Anna Marie Donnelly" userId="448abdcd1a263d7a" providerId="LiveId" clId="{8FE096C9-46F8-4AB9-9228-FBB57BA42C31}" dt="2026-02-19T19:19:23.710" v="7" actId="47"/>
        <pc:sldMkLst>
          <pc:docMk/>
          <pc:sldMk cId="2249664936" sldId="280"/>
        </pc:sldMkLst>
      </pc:sldChg>
      <pc:sldChg chg="add del">
        <pc:chgData name="Anna Marie Donnelly" userId="448abdcd1a263d7a" providerId="LiveId" clId="{8FE096C9-46F8-4AB9-9228-FBB57BA42C31}" dt="2026-02-19T19:19:14.188" v="6" actId="47"/>
        <pc:sldMkLst>
          <pc:docMk/>
          <pc:sldMk cId="1536147890" sldId="281"/>
        </pc:sldMkLst>
      </pc:sldChg>
      <pc:sldChg chg="add del">
        <pc:chgData name="Anna Marie Donnelly" userId="448abdcd1a263d7a" providerId="LiveId" clId="{8FE096C9-46F8-4AB9-9228-FBB57BA42C31}" dt="2026-02-19T19:19:23.710" v="7" actId="47"/>
        <pc:sldMkLst>
          <pc:docMk/>
          <pc:sldMk cId="2933482653" sldId="282"/>
        </pc:sldMkLst>
      </pc:sldChg>
      <pc:sldChg chg="add del">
        <pc:chgData name="Anna Marie Donnelly" userId="448abdcd1a263d7a" providerId="LiveId" clId="{8FE096C9-46F8-4AB9-9228-FBB57BA42C31}" dt="2026-02-19T19:19:23.710" v="7" actId="47"/>
        <pc:sldMkLst>
          <pc:docMk/>
          <pc:sldMk cId="4145837256" sldId="283"/>
        </pc:sldMkLst>
      </pc:sldChg>
      <pc:sldChg chg="add del">
        <pc:chgData name="Anna Marie Donnelly" userId="448abdcd1a263d7a" providerId="LiveId" clId="{8FE096C9-46F8-4AB9-9228-FBB57BA42C31}" dt="2026-02-19T19:19:23.710" v="7" actId="47"/>
        <pc:sldMkLst>
          <pc:docMk/>
          <pc:sldMk cId="3918419208" sldId="284"/>
        </pc:sldMkLst>
      </pc:sldChg>
      <pc:sldChg chg="add del">
        <pc:chgData name="Anna Marie Donnelly" userId="448abdcd1a263d7a" providerId="LiveId" clId="{8FE096C9-46F8-4AB9-9228-FBB57BA42C31}" dt="2026-02-19T20:07:31.628" v="517" actId="47"/>
        <pc:sldMkLst>
          <pc:docMk/>
          <pc:sldMk cId="1412024345" sldId="285"/>
        </pc:sldMkLst>
      </pc:sldChg>
      <pc:sldChg chg="add del">
        <pc:chgData name="Anna Marie Donnelly" userId="448abdcd1a263d7a" providerId="LiveId" clId="{8FE096C9-46F8-4AB9-9228-FBB57BA42C31}" dt="2026-02-19T19:19:23.710" v="7" actId="47"/>
        <pc:sldMkLst>
          <pc:docMk/>
          <pc:sldMk cId="1497923741" sldId="286"/>
        </pc:sldMkLst>
      </pc:sldChg>
      <pc:sldChg chg="add del">
        <pc:chgData name="Anna Marie Donnelly" userId="448abdcd1a263d7a" providerId="LiveId" clId="{8FE096C9-46F8-4AB9-9228-FBB57BA42C31}" dt="2026-02-19T19:19:23.710" v="7" actId="47"/>
        <pc:sldMkLst>
          <pc:docMk/>
          <pc:sldMk cId="3200573643" sldId="287"/>
        </pc:sldMkLst>
      </pc:sldChg>
      <pc:sldChg chg="add del">
        <pc:chgData name="Anna Marie Donnelly" userId="448abdcd1a263d7a" providerId="LiveId" clId="{8FE096C9-46F8-4AB9-9228-FBB57BA42C31}" dt="2026-02-19T19:19:23.710" v="7" actId="47"/>
        <pc:sldMkLst>
          <pc:docMk/>
          <pc:sldMk cId="4157294036" sldId="288"/>
        </pc:sldMkLst>
      </pc:sldChg>
      <pc:sldChg chg="add del">
        <pc:chgData name="Anna Marie Donnelly" userId="448abdcd1a263d7a" providerId="LiveId" clId="{8FE096C9-46F8-4AB9-9228-FBB57BA42C31}" dt="2026-02-19T19:19:23.710" v="7" actId="47"/>
        <pc:sldMkLst>
          <pc:docMk/>
          <pc:sldMk cId="3485042094" sldId="289"/>
        </pc:sldMkLst>
      </pc:sldChg>
      <pc:sldChg chg="add del">
        <pc:chgData name="Anna Marie Donnelly" userId="448abdcd1a263d7a" providerId="LiveId" clId="{8FE096C9-46F8-4AB9-9228-FBB57BA42C31}" dt="2026-02-19T19:19:23.710" v="7" actId="47"/>
        <pc:sldMkLst>
          <pc:docMk/>
          <pc:sldMk cId="1174190746" sldId="290"/>
        </pc:sldMkLst>
      </pc:sldChg>
      <pc:sldChg chg="add del">
        <pc:chgData name="Anna Marie Donnelly" userId="448abdcd1a263d7a" providerId="LiveId" clId="{8FE096C9-46F8-4AB9-9228-FBB57BA42C31}" dt="2026-02-19T19:19:14.188" v="6" actId="47"/>
        <pc:sldMkLst>
          <pc:docMk/>
          <pc:sldMk cId="3288516831" sldId="291"/>
        </pc:sldMkLst>
      </pc:sldChg>
      <pc:sldChg chg="add del">
        <pc:chgData name="Anna Marie Donnelly" userId="448abdcd1a263d7a" providerId="LiveId" clId="{8FE096C9-46F8-4AB9-9228-FBB57BA42C31}" dt="2026-02-19T19:19:23.710" v="7" actId="47"/>
        <pc:sldMkLst>
          <pc:docMk/>
          <pc:sldMk cId="2340034163" sldId="292"/>
        </pc:sldMkLst>
      </pc:sldChg>
      <pc:sldChg chg="add del">
        <pc:chgData name="Anna Marie Donnelly" userId="448abdcd1a263d7a" providerId="LiveId" clId="{8FE096C9-46F8-4AB9-9228-FBB57BA42C31}" dt="2026-02-19T19:19:23.710" v="7" actId="47"/>
        <pc:sldMkLst>
          <pc:docMk/>
          <pc:sldMk cId="229450821" sldId="293"/>
        </pc:sldMkLst>
      </pc:sldChg>
      <pc:sldChg chg="add del">
        <pc:chgData name="Anna Marie Donnelly" userId="448abdcd1a263d7a" providerId="LiveId" clId="{8FE096C9-46F8-4AB9-9228-FBB57BA42C31}" dt="2026-02-19T19:19:23.710" v="7" actId="47"/>
        <pc:sldMkLst>
          <pc:docMk/>
          <pc:sldMk cId="1319167814" sldId="294"/>
        </pc:sldMkLst>
      </pc:sldChg>
      <pc:sldChg chg="add del">
        <pc:chgData name="Anna Marie Donnelly" userId="448abdcd1a263d7a" providerId="LiveId" clId="{8FE096C9-46F8-4AB9-9228-FBB57BA42C31}" dt="2026-02-19T19:25:56.421" v="26" actId="47"/>
        <pc:sldMkLst>
          <pc:docMk/>
          <pc:sldMk cId="3586228365" sldId="295"/>
        </pc:sldMkLst>
      </pc:sldChg>
      <pc:sldChg chg="add del">
        <pc:chgData name="Anna Marie Donnelly" userId="448abdcd1a263d7a" providerId="LiveId" clId="{8FE096C9-46F8-4AB9-9228-FBB57BA42C31}" dt="2026-02-19T19:19:23.710" v="7" actId="47"/>
        <pc:sldMkLst>
          <pc:docMk/>
          <pc:sldMk cId="3998304564" sldId="296"/>
        </pc:sldMkLst>
      </pc:sldChg>
      <pc:sldChg chg="add del">
        <pc:chgData name="Anna Marie Donnelly" userId="448abdcd1a263d7a" providerId="LiveId" clId="{8FE096C9-46F8-4AB9-9228-FBB57BA42C31}" dt="2026-02-19T19:19:23.710" v="7" actId="47"/>
        <pc:sldMkLst>
          <pc:docMk/>
          <pc:sldMk cId="2774310989" sldId="297"/>
        </pc:sldMkLst>
      </pc:sldChg>
      <pc:sldChg chg="add del">
        <pc:chgData name="Anna Marie Donnelly" userId="448abdcd1a263d7a" providerId="LiveId" clId="{8FE096C9-46F8-4AB9-9228-FBB57BA42C31}" dt="2026-02-19T19:19:23.710" v="7" actId="47"/>
        <pc:sldMkLst>
          <pc:docMk/>
          <pc:sldMk cId="2968936995" sldId="298"/>
        </pc:sldMkLst>
      </pc:sldChg>
      <pc:sldChg chg="add del">
        <pc:chgData name="Anna Marie Donnelly" userId="448abdcd1a263d7a" providerId="LiveId" clId="{8FE096C9-46F8-4AB9-9228-FBB57BA42C31}" dt="2026-02-19T19:19:23.710" v="7" actId="47"/>
        <pc:sldMkLst>
          <pc:docMk/>
          <pc:sldMk cId="2785223628" sldId="320"/>
        </pc:sldMkLst>
      </pc:sldChg>
      <pc:sldChg chg="add del">
        <pc:chgData name="Anna Marie Donnelly" userId="448abdcd1a263d7a" providerId="LiveId" clId="{8FE096C9-46F8-4AB9-9228-FBB57BA42C31}" dt="2026-02-19T19:19:23.710" v="7" actId="47"/>
        <pc:sldMkLst>
          <pc:docMk/>
          <pc:sldMk cId="152236450" sldId="321"/>
        </pc:sldMkLst>
      </pc:sldChg>
      <pc:sldChg chg="add del">
        <pc:chgData name="Anna Marie Donnelly" userId="448abdcd1a263d7a" providerId="LiveId" clId="{8FE096C9-46F8-4AB9-9228-FBB57BA42C31}" dt="2026-02-19T19:19:23.710" v="7" actId="47"/>
        <pc:sldMkLst>
          <pc:docMk/>
          <pc:sldMk cId="2142647224" sldId="322"/>
        </pc:sldMkLst>
      </pc:sldChg>
      <pc:sldChg chg="add del">
        <pc:chgData name="Anna Marie Donnelly" userId="448abdcd1a263d7a" providerId="LiveId" clId="{8FE096C9-46F8-4AB9-9228-FBB57BA42C31}" dt="2026-02-19T19:19:14.188" v="6" actId="47"/>
        <pc:sldMkLst>
          <pc:docMk/>
          <pc:sldMk cId="2213898398" sldId="323"/>
        </pc:sldMkLst>
      </pc:sldChg>
      <pc:sldChg chg="add del">
        <pc:chgData name="Anna Marie Donnelly" userId="448abdcd1a263d7a" providerId="LiveId" clId="{8FE096C9-46F8-4AB9-9228-FBB57BA42C31}" dt="2026-02-19T19:19:23.710" v="7" actId="47"/>
        <pc:sldMkLst>
          <pc:docMk/>
          <pc:sldMk cId="907534299" sldId="324"/>
        </pc:sldMkLst>
      </pc:sldChg>
      <pc:sldChg chg="add del">
        <pc:chgData name="Anna Marie Donnelly" userId="448abdcd1a263d7a" providerId="LiveId" clId="{8FE096C9-46F8-4AB9-9228-FBB57BA42C31}" dt="2026-02-19T19:19:23.710" v="7" actId="47"/>
        <pc:sldMkLst>
          <pc:docMk/>
          <pc:sldMk cId="4182758474" sldId="325"/>
        </pc:sldMkLst>
      </pc:sldChg>
      <pc:sldChg chg="add del">
        <pc:chgData name="Anna Marie Donnelly" userId="448abdcd1a263d7a" providerId="LiveId" clId="{8FE096C9-46F8-4AB9-9228-FBB57BA42C31}" dt="2026-02-19T19:19:23.710" v="7" actId="47"/>
        <pc:sldMkLst>
          <pc:docMk/>
          <pc:sldMk cId="3625585578" sldId="326"/>
        </pc:sldMkLst>
      </pc:sldChg>
      <pc:sldChg chg="addSp delSp modSp add del mod ord">
        <pc:chgData name="Anna Marie Donnelly" userId="448abdcd1a263d7a" providerId="LiveId" clId="{8FE096C9-46F8-4AB9-9228-FBB57BA42C31}" dt="2026-02-19T19:29:56.092" v="88" actId="20577"/>
        <pc:sldMkLst>
          <pc:docMk/>
          <pc:sldMk cId="630364479" sldId="327"/>
        </pc:sldMkLst>
        <pc:spChg chg="add del mod">
          <ac:chgData name="Anna Marie Donnelly" userId="448abdcd1a263d7a" providerId="LiveId" clId="{8FE096C9-46F8-4AB9-9228-FBB57BA42C31}" dt="2026-02-19T19:26:14.763" v="30" actId="478"/>
          <ac:spMkLst>
            <pc:docMk/>
            <pc:sldMk cId="630364479" sldId="327"/>
            <ac:spMk id="3" creationId="{820E0038-983C-872F-27D1-14EB2A9755FC}"/>
          </ac:spMkLst>
        </pc:spChg>
        <pc:spChg chg="add mod">
          <ac:chgData name="Anna Marie Donnelly" userId="448abdcd1a263d7a" providerId="LiveId" clId="{8FE096C9-46F8-4AB9-9228-FBB57BA42C31}" dt="2026-02-19T19:29:29.976" v="80" actId="1076"/>
          <ac:spMkLst>
            <pc:docMk/>
            <pc:sldMk cId="630364479" sldId="327"/>
            <ac:spMk id="5" creationId="{32C8566C-1FA9-E9D2-FEDC-BD06E989AB7C}"/>
          </ac:spMkLst>
        </pc:spChg>
        <pc:spChg chg="del">
          <ac:chgData name="Anna Marie Donnelly" userId="448abdcd1a263d7a" providerId="LiveId" clId="{8FE096C9-46F8-4AB9-9228-FBB57BA42C31}" dt="2026-02-19T19:26:25.399" v="35" actId="478"/>
          <ac:spMkLst>
            <pc:docMk/>
            <pc:sldMk cId="630364479" sldId="327"/>
            <ac:spMk id="7" creationId="{DFAD18EA-F9D7-B572-3988-C49CCA77E18F}"/>
          </ac:spMkLst>
        </pc:spChg>
        <pc:spChg chg="add mod">
          <ac:chgData name="Anna Marie Donnelly" userId="448abdcd1a263d7a" providerId="LiveId" clId="{8FE096C9-46F8-4AB9-9228-FBB57BA42C31}" dt="2026-02-19T19:29:56.092" v="88" actId="20577"/>
          <ac:spMkLst>
            <pc:docMk/>
            <pc:sldMk cId="630364479" sldId="327"/>
            <ac:spMk id="8" creationId="{5EEB7DE2-32F6-3ED5-F2FE-C77ACD0EFE08}"/>
          </ac:spMkLst>
        </pc:spChg>
        <pc:spChg chg="del">
          <ac:chgData name="Anna Marie Donnelly" userId="448abdcd1a263d7a" providerId="LiveId" clId="{8FE096C9-46F8-4AB9-9228-FBB57BA42C31}" dt="2026-02-19T19:26:16.437" v="31" actId="478"/>
          <ac:spMkLst>
            <pc:docMk/>
            <pc:sldMk cId="630364479" sldId="327"/>
            <ac:spMk id="26" creationId="{8D2DFB02-AEFB-545E-99B6-6D2EA28CD35F}"/>
          </ac:spMkLst>
        </pc:spChg>
        <pc:spChg chg="del">
          <ac:chgData name="Anna Marie Donnelly" userId="448abdcd1a263d7a" providerId="LiveId" clId="{8FE096C9-46F8-4AB9-9228-FBB57BA42C31}" dt="2026-02-19T19:26:20.686" v="33" actId="478"/>
          <ac:spMkLst>
            <pc:docMk/>
            <pc:sldMk cId="630364479" sldId="327"/>
            <ac:spMk id="28" creationId="{6BD5B186-818F-2804-3F8E-72F803C689BF}"/>
          </ac:spMkLst>
        </pc:spChg>
        <pc:spChg chg="del">
          <ac:chgData name="Anna Marie Donnelly" userId="448abdcd1a263d7a" providerId="LiveId" clId="{8FE096C9-46F8-4AB9-9228-FBB57BA42C31}" dt="2026-02-19T19:26:19.119" v="32" actId="478"/>
          <ac:spMkLst>
            <pc:docMk/>
            <pc:sldMk cId="630364479" sldId="327"/>
            <ac:spMk id="30" creationId="{CB52E66B-26E2-300C-8032-890CB3E8633D}"/>
          </ac:spMkLst>
        </pc:spChg>
        <pc:spChg chg="del">
          <ac:chgData name="Anna Marie Donnelly" userId="448abdcd1a263d7a" providerId="LiveId" clId="{8FE096C9-46F8-4AB9-9228-FBB57BA42C31}" dt="2026-02-19T19:26:22.768" v="34" actId="478"/>
          <ac:spMkLst>
            <pc:docMk/>
            <pc:sldMk cId="630364479" sldId="327"/>
            <ac:spMk id="32" creationId="{F4D77808-C4E3-FC53-4D2E-50529D198CD5}"/>
          </ac:spMkLst>
        </pc:spChg>
        <pc:picChg chg="del">
          <ac:chgData name="Anna Marie Donnelly" userId="448abdcd1a263d7a" providerId="LiveId" clId="{8FE096C9-46F8-4AB9-9228-FBB57BA42C31}" dt="2026-02-19T19:26:12.040" v="29" actId="478"/>
          <ac:picMkLst>
            <pc:docMk/>
            <pc:sldMk cId="630364479" sldId="327"/>
            <ac:picMk id="21" creationId="{AE074C2C-CB90-DD4A-4B3A-04E23D5EFCC8}"/>
          </ac:picMkLst>
        </pc:picChg>
      </pc:sldChg>
      <pc:sldChg chg="add del">
        <pc:chgData name="Anna Marie Donnelly" userId="448abdcd1a263d7a" providerId="LiveId" clId="{8FE096C9-46F8-4AB9-9228-FBB57BA42C31}" dt="2026-02-19T19:19:23.710" v="7" actId="47"/>
        <pc:sldMkLst>
          <pc:docMk/>
          <pc:sldMk cId="119906067" sldId="328"/>
        </pc:sldMkLst>
      </pc:sldChg>
      <pc:sldChg chg="add del">
        <pc:chgData name="Anna Marie Donnelly" userId="448abdcd1a263d7a" providerId="LiveId" clId="{8FE096C9-46F8-4AB9-9228-FBB57BA42C31}" dt="2026-02-19T19:19:23.710" v="7" actId="47"/>
        <pc:sldMkLst>
          <pc:docMk/>
          <pc:sldMk cId="503479370" sldId="329"/>
        </pc:sldMkLst>
      </pc:sldChg>
      <pc:sldChg chg="add del">
        <pc:chgData name="Anna Marie Donnelly" userId="448abdcd1a263d7a" providerId="LiveId" clId="{8FE096C9-46F8-4AB9-9228-FBB57BA42C31}" dt="2026-02-19T19:19:23.710" v="7" actId="47"/>
        <pc:sldMkLst>
          <pc:docMk/>
          <pc:sldMk cId="3817854485" sldId="330"/>
        </pc:sldMkLst>
      </pc:sldChg>
      <pc:sldChg chg="add del">
        <pc:chgData name="Anna Marie Donnelly" userId="448abdcd1a263d7a" providerId="LiveId" clId="{8FE096C9-46F8-4AB9-9228-FBB57BA42C31}" dt="2026-02-19T19:19:14.188" v="6" actId="47"/>
        <pc:sldMkLst>
          <pc:docMk/>
          <pc:sldMk cId="2347093408" sldId="331"/>
        </pc:sldMkLst>
      </pc:sldChg>
      <pc:sldChg chg="add del">
        <pc:chgData name="Anna Marie Donnelly" userId="448abdcd1a263d7a" providerId="LiveId" clId="{8FE096C9-46F8-4AB9-9228-FBB57BA42C31}" dt="2026-02-19T19:19:23.710" v="7" actId="47"/>
        <pc:sldMkLst>
          <pc:docMk/>
          <pc:sldMk cId="1028491164" sldId="332"/>
        </pc:sldMkLst>
      </pc:sldChg>
      <pc:sldChg chg="add del">
        <pc:chgData name="Anna Marie Donnelly" userId="448abdcd1a263d7a" providerId="LiveId" clId="{8FE096C9-46F8-4AB9-9228-FBB57BA42C31}" dt="2026-02-19T19:19:23.710" v="7" actId="47"/>
        <pc:sldMkLst>
          <pc:docMk/>
          <pc:sldMk cId="1026202325" sldId="333"/>
        </pc:sldMkLst>
      </pc:sldChg>
      <pc:sldChg chg="add del">
        <pc:chgData name="Anna Marie Donnelly" userId="448abdcd1a263d7a" providerId="LiveId" clId="{8FE096C9-46F8-4AB9-9228-FBB57BA42C31}" dt="2026-02-19T19:19:23.710" v="7" actId="47"/>
        <pc:sldMkLst>
          <pc:docMk/>
          <pc:sldMk cId="541913936" sldId="334"/>
        </pc:sldMkLst>
      </pc:sldChg>
      <pc:sldChg chg="add del">
        <pc:chgData name="Anna Marie Donnelly" userId="448abdcd1a263d7a" providerId="LiveId" clId="{8FE096C9-46F8-4AB9-9228-FBB57BA42C31}" dt="2026-02-19T19:25:56.421" v="26" actId="47"/>
        <pc:sldMkLst>
          <pc:docMk/>
          <pc:sldMk cId="1640350132" sldId="335"/>
        </pc:sldMkLst>
      </pc:sldChg>
      <pc:sldChg chg="add del">
        <pc:chgData name="Anna Marie Donnelly" userId="448abdcd1a263d7a" providerId="LiveId" clId="{8FE096C9-46F8-4AB9-9228-FBB57BA42C31}" dt="2026-02-19T19:19:14.188" v="6" actId="47"/>
        <pc:sldMkLst>
          <pc:docMk/>
          <pc:sldMk cId="2740951733" sldId="336"/>
        </pc:sldMkLst>
      </pc:sldChg>
      <pc:sldChg chg="add del">
        <pc:chgData name="Anna Marie Donnelly" userId="448abdcd1a263d7a" providerId="LiveId" clId="{8FE096C9-46F8-4AB9-9228-FBB57BA42C31}" dt="2026-02-19T19:19:23.710" v="7" actId="47"/>
        <pc:sldMkLst>
          <pc:docMk/>
          <pc:sldMk cId="2610501247" sldId="337"/>
        </pc:sldMkLst>
      </pc:sldChg>
      <pc:sldChg chg="add del">
        <pc:chgData name="Anna Marie Donnelly" userId="448abdcd1a263d7a" providerId="LiveId" clId="{8FE096C9-46F8-4AB9-9228-FBB57BA42C31}" dt="2026-02-19T19:19:23.710" v="7" actId="47"/>
        <pc:sldMkLst>
          <pc:docMk/>
          <pc:sldMk cId="2338975401" sldId="338"/>
        </pc:sldMkLst>
      </pc:sldChg>
      <pc:sldChg chg="add del">
        <pc:chgData name="Anna Marie Donnelly" userId="448abdcd1a263d7a" providerId="LiveId" clId="{8FE096C9-46F8-4AB9-9228-FBB57BA42C31}" dt="2026-02-19T19:19:23.710" v="7" actId="47"/>
        <pc:sldMkLst>
          <pc:docMk/>
          <pc:sldMk cId="1094445542" sldId="339"/>
        </pc:sldMkLst>
      </pc:sldChg>
      <pc:sldChg chg="add del">
        <pc:chgData name="Anna Marie Donnelly" userId="448abdcd1a263d7a" providerId="LiveId" clId="{8FE096C9-46F8-4AB9-9228-FBB57BA42C31}" dt="2026-02-19T19:19:23.710" v="7" actId="47"/>
        <pc:sldMkLst>
          <pc:docMk/>
          <pc:sldMk cId="1171850627" sldId="340"/>
        </pc:sldMkLst>
      </pc:sldChg>
      <pc:sldChg chg="add del">
        <pc:chgData name="Anna Marie Donnelly" userId="448abdcd1a263d7a" providerId="LiveId" clId="{8FE096C9-46F8-4AB9-9228-FBB57BA42C31}" dt="2026-02-19T19:19:23.710" v="7" actId="47"/>
        <pc:sldMkLst>
          <pc:docMk/>
          <pc:sldMk cId="223688188" sldId="342"/>
        </pc:sldMkLst>
      </pc:sldChg>
      <pc:sldChg chg="add del">
        <pc:chgData name="Anna Marie Donnelly" userId="448abdcd1a263d7a" providerId="LiveId" clId="{8FE096C9-46F8-4AB9-9228-FBB57BA42C31}" dt="2026-02-19T19:19:23.710" v="7" actId="47"/>
        <pc:sldMkLst>
          <pc:docMk/>
          <pc:sldMk cId="2618045281" sldId="345"/>
        </pc:sldMkLst>
      </pc:sldChg>
      <pc:sldChg chg="add del">
        <pc:chgData name="Anna Marie Donnelly" userId="448abdcd1a263d7a" providerId="LiveId" clId="{8FE096C9-46F8-4AB9-9228-FBB57BA42C31}" dt="2026-02-19T20:07:31.628" v="517" actId="47"/>
        <pc:sldMkLst>
          <pc:docMk/>
          <pc:sldMk cId="4088301378" sldId="347"/>
        </pc:sldMkLst>
      </pc:sldChg>
      <pc:sldChg chg="add del">
        <pc:chgData name="Anna Marie Donnelly" userId="448abdcd1a263d7a" providerId="LiveId" clId="{8FE096C9-46F8-4AB9-9228-FBB57BA42C31}" dt="2026-02-19T19:19:23.710" v="7" actId="47"/>
        <pc:sldMkLst>
          <pc:docMk/>
          <pc:sldMk cId="3058293448" sldId="348"/>
        </pc:sldMkLst>
      </pc:sldChg>
      <pc:sldChg chg="add del">
        <pc:chgData name="Anna Marie Donnelly" userId="448abdcd1a263d7a" providerId="LiveId" clId="{8FE096C9-46F8-4AB9-9228-FBB57BA42C31}" dt="2026-02-19T19:19:23.710" v="7" actId="47"/>
        <pc:sldMkLst>
          <pc:docMk/>
          <pc:sldMk cId="4017192181" sldId="349"/>
        </pc:sldMkLst>
      </pc:sldChg>
      <pc:sldChg chg="add del">
        <pc:chgData name="Anna Marie Donnelly" userId="448abdcd1a263d7a" providerId="LiveId" clId="{8FE096C9-46F8-4AB9-9228-FBB57BA42C31}" dt="2026-02-19T19:19:23.710" v="7" actId="47"/>
        <pc:sldMkLst>
          <pc:docMk/>
          <pc:sldMk cId="4282205033" sldId="350"/>
        </pc:sldMkLst>
      </pc:sldChg>
      <pc:sldChg chg="add del">
        <pc:chgData name="Anna Marie Donnelly" userId="448abdcd1a263d7a" providerId="LiveId" clId="{8FE096C9-46F8-4AB9-9228-FBB57BA42C31}" dt="2026-02-19T19:19:14.188" v="6" actId="47"/>
        <pc:sldMkLst>
          <pc:docMk/>
          <pc:sldMk cId="3783115008" sldId="351"/>
        </pc:sldMkLst>
      </pc:sldChg>
      <pc:sldChg chg="add del">
        <pc:chgData name="Anna Marie Donnelly" userId="448abdcd1a263d7a" providerId="LiveId" clId="{8FE096C9-46F8-4AB9-9228-FBB57BA42C31}" dt="2026-02-19T19:19:23.710" v="7" actId="47"/>
        <pc:sldMkLst>
          <pc:docMk/>
          <pc:sldMk cId="1035463415" sldId="352"/>
        </pc:sldMkLst>
      </pc:sldChg>
      <pc:sldChg chg="add del">
        <pc:chgData name="Anna Marie Donnelly" userId="448abdcd1a263d7a" providerId="LiveId" clId="{8FE096C9-46F8-4AB9-9228-FBB57BA42C31}" dt="2026-02-19T19:19:23.710" v="7" actId="47"/>
        <pc:sldMkLst>
          <pc:docMk/>
          <pc:sldMk cId="2408489485" sldId="353"/>
        </pc:sldMkLst>
      </pc:sldChg>
      <pc:sldChg chg="add del">
        <pc:chgData name="Anna Marie Donnelly" userId="448abdcd1a263d7a" providerId="LiveId" clId="{8FE096C9-46F8-4AB9-9228-FBB57BA42C31}" dt="2026-02-19T19:19:23.710" v="7" actId="47"/>
        <pc:sldMkLst>
          <pc:docMk/>
          <pc:sldMk cId="518746608" sldId="354"/>
        </pc:sldMkLst>
      </pc:sldChg>
      <pc:sldChg chg="add del">
        <pc:chgData name="Anna Marie Donnelly" userId="448abdcd1a263d7a" providerId="LiveId" clId="{8FE096C9-46F8-4AB9-9228-FBB57BA42C31}" dt="2026-02-19T19:25:56.421" v="26" actId="47"/>
        <pc:sldMkLst>
          <pc:docMk/>
          <pc:sldMk cId="4136871316" sldId="355"/>
        </pc:sldMkLst>
      </pc:sldChg>
      <pc:sldChg chg="add del">
        <pc:chgData name="Anna Marie Donnelly" userId="448abdcd1a263d7a" providerId="LiveId" clId="{8FE096C9-46F8-4AB9-9228-FBB57BA42C31}" dt="2026-02-19T19:19:23.710" v="7" actId="47"/>
        <pc:sldMkLst>
          <pc:docMk/>
          <pc:sldMk cId="137179807" sldId="356"/>
        </pc:sldMkLst>
      </pc:sldChg>
      <pc:sldChg chg="add del">
        <pc:chgData name="Anna Marie Donnelly" userId="448abdcd1a263d7a" providerId="LiveId" clId="{8FE096C9-46F8-4AB9-9228-FBB57BA42C31}" dt="2026-02-19T19:19:23.710" v="7" actId="47"/>
        <pc:sldMkLst>
          <pc:docMk/>
          <pc:sldMk cId="3123608573" sldId="357"/>
        </pc:sldMkLst>
      </pc:sldChg>
      <pc:sldChg chg="add del">
        <pc:chgData name="Anna Marie Donnelly" userId="448abdcd1a263d7a" providerId="LiveId" clId="{8FE096C9-46F8-4AB9-9228-FBB57BA42C31}" dt="2026-02-19T19:19:23.710" v="7" actId="47"/>
        <pc:sldMkLst>
          <pc:docMk/>
          <pc:sldMk cId="3568457391" sldId="358"/>
        </pc:sldMkLst>
      </pc:sldChg>
      <pc:sldChg chg="add del">
        <pc:chgData name="Anna Marie Donnelly" userId="448abdcd1a263d7a" providerId="LiveId" clId="{8FE096C9-46F8-4AB9-9228-FBB57BA42C31}" dt="2026-02-19T19:19:23.710" v="7" actId="47"/>
        <pc:sldMkLst>
          <pc:docMk/>
          <pc:sldMk cId="3510385803" sldId="359"/>
        </pc:sldMkLst>
      </pc:sldChg>
      <pc:sldChg chg="add del">
        <pc:chgData name="Anna Marie Donnelly" userId="448abdcd1a263d7a" providerId="LiveId" clId="{8FE096C9-46F8-4AB9-9228-FBB57BA42C31}" dt="2026-02-19T19:19:23.710" v="7" actId="47"/>
        <pc:sldMkLst>
          <pc:docMk/>
          <pc:sldMk cId="3013167059" sldId="360"/>
        </pc:sldMkLst>
      </pc:sldChg>
      <pc:sldChg chg="add del">
        <pc:chgData name="Anna Marie Donnelly" userId="448abdcd1a263d7a" providerId="LiveId" clId="{8FE096C9-46F8-4AB9-9228-FBB57BA42C31}" dt="2026-02-19T19:19:23.710" v="7" actId="47"/>
        <pc:sldMkLst>
          <pc:docMk/>
          <pc:sldMk cId="1487763840" sldId="361"/>
        </pc:sldMkLst>
      </pc:sldChg>
      <pc:sldChg chg="add del">
        <pc:chgData name="Anna Marie Donnelly" userId="448abdcd1a263d7a" providerId="LiveId" clId="{8FE096C9-46F8-4AB9-9228-FBB57BA42C31}" dt="2026-02-19T19:19:14.188" v="6" actId="47"/>
        <pc:sldMkLst>
          <pc:docMk/>
          <pc:sldMk cId="3904810817" sldId="362"/>
        </pc:sldMkLst>
      </pc:sldChg>
      <pc:sldChg chg="add del">
        <pc:chgData name="Anna Marie Donnelly" userId="448abdcd1a263d7a" providerId="LiveId" clId="{8FE096C9-46F8-4AB9-9228-FBB57BA42C31}" dt="2026-02-19T19:19:14.188" v="6" actId="47"/>
        <pc:sldMkLst>
          <pc:docMk/>
          <pc:sldMk cId="1378714646" sldId="363"/>
        </pc:sldMkLst>
      </pc:sldChg>
      <pc:sldChg chg="add del">
        <pc:chgData name="Anna Marie Donnelly" userId="448abdcd1a263d7a" providerId="LiveId" clId="{8FE096C9-46F8-4AB9-9228-FBB57BA42C31}" dt="2026-02-19T19:19:14.188" v="6" actId="47"/>
        <pc:sldMkLst>
          <pc:docMk/>
          <pc:sldMk cId="105954912" sldId="364"/>
        </pc:sldMkLst>
      </pc:sldChg>
      <pc:sldChg chg="add del">
        <pc:chgData name="Anna Marie Donnelly" userId="448abdcd1a263d7a" providerId="LiveId" clId="{8FE096C9-46F8-4AB9-9228-FBB57BA42C31}" dt="2026-02-19T19:25:56.421" v="26" actId="47"/>
        <pc:sldMkLst>
          <pc:docMk/>
          <pc:sldMk cId="1789953310" sldId="365"/>
        </pc:sldMkLst>
      </pc:sldChg>
      <pc:sldChg chg="add del">
        <pc:chgData name="Anna Marie Donnelly" userId="448abdcd1a263d7a" providerId="LiveId" clId="{8FE096C9-46F8-4AB9-9228-FBB57BA42C31}" dt="2026-02-19T19:25:56.421" v="26" actId="47"/>
        <pc:sldMkLst>
          <pc:docMk/>
          <pc:sldMk cId="2898874685" sldId="366"/>
        </pc:sldMkLst>
      </pc:sldChg>
      <pc:sldChg chg="add del">
        <pc:chgData name="Anna Marie Donnelly" userId="448abdcd1a263d7a" providerId="LiveId" clId="{8FE096C9-46F8-4AB9-9228-FBB57BA42C31}" dt="2026-02-19T19:25:56.421" v="26" actId="47"/>
        <pc:sldMkLst>
          <pc:docMk/>
          <pc:sldMk cId="379814831" sldId="367"/>
        </pc:sldMkLst>
      </pc:sldChg>
      <pc:sldChg chg="add del">
        <pc:chgData name="Anna Marie Donnelly" userId="448abdcd1a263d7a" providerId="LiveId" clId="{8FE096C9-46F8-4AB9-9228-FBB57BA42C31}" dt="2026-02-19T19:19:23.710" v="7" actId="47"/>
        <pc:sldMkLst>
          <pc:docMk/>
          <pc:sldMk cId="389377296" sldId="368"/>
        </pc:sldMkLst>
      </pc:sldChg>
      <pc:sldChg chg="add del">
        <pc:chgData name="Anna Marie Donnelly" userId="448abdcd1a263d7a" providerId="LiveId" clId="{8FE096C9-46F8-4AB9-9228-FBB57BA42C31}" dt="2026-02-19T19:19:23.710" v="7" actId="47"/>
        <pc:sldMkLst>
          <pc:docMk/>
          <pc:sldMk cId="566145400" sldId="369"/>
        </pc:sldMkLst>
      </pc:sldChg>
      <pc:sldChg chg="add del">
        <pc:chgData name="Anna Marie Donnelly" userId="448abdcd1a263d7a" providerId="LiveId" clId="{8FE096C9-46F8-4AB9-9228-FBB57BA42C31}" dt="2026-02-19T19:19:23.710" v="7" actId="47"/>
        <pc:sldMkLst>
          <pc:docMk/>
          <pc:sldMk cId="3814409110" sldId="370"/>
        </pc:sldMkLst>
      </pc:sldChg>
      <pc:sldChg chg="add del">
        <pc:chgData name="Anna Marie Donnelly" userId="448abdcd1a263d7a" providerId="LiveId" clId="{8FE096C9-46F8-4AB9-9228-FBB57BA42C31}" dt="2026-02-19T19:19:23.710" v="7" actId="47"/>
        <pc:sldMkLst>
          <pc:docMk/>
          <pc:sldMk cId="2559483424" sldId="371"/>
        </pc:sldMkLst>
      </pc:sldChg>
      <pc:sldChg chg="add del">
        <pc:chgData name="Anna Marie Donnelly" userId="448abdcd1a263d7a" providerId="LiveId" clId="{8FE096C9-46F8-4AB9-9228-FBB57BA42C31}" dt="2026-02-19T19:19:23.710" v="7" actId="47"/>
        <pc:sldMkLst>
          <pc:docMk/>
          <pc:sldMk cId="3834816611" sldId="372"/>
        </pc:sldMkLst>
      </pc:sldChg>
      <pc:sldChg chg="add del">
        <pc:chgData name="Anna Marie Donnelly" userId="448abdcd1a263d7a" providerId="LiveId" clId="{8FE096C9-46F8-4AB9-9228-FBB57BA42C31}" dt="2026-02-19T19:19:23.710" v="7" actId="47"/>
        <pc:sldMkLst>
          <pc:docMk/>
          <pc:sldMk cId="502806703" sldId="373"/>
        </pc:sldMkLst>
      </pc:sldChg>
      <pc:sldChg chg="add del">
        <pc:chgData name="Anna Marie Donnelly" userId="448abdcd1a263d7a" providerId="LiveId" clId="{8FE096C9-46F8-4AB9-9228-FBB57BA42C31}" dt="2026-02-19T19:19:23.710" v="7" actId="47"/>
        <pc:sldMkLst>
          <pc:docMk/>
          <pc:sldMk cId="3065701375" sldId="374"/>
        </pc:sldMkLst>
      </pc:sldChg>
      <pc:sldChg chg="add del">
        <pc:chgData name="Anna Marie Donnelly" userId="448abdcd1a263d7a" providerId="LiveId" clId="{8FE096C9-46F8-4AB9-9228-FBB57BA42C31}" dt="2026-02-19T19:19:23.710" v="7" actId="47"/>
        <pc:sldMkLst>
          <pc:docMk/>
          <pc:sldMk cId="1690482988" sldId="375"/>
        </pc:sldMkLst>
      </pc:sldChg>
      <pc:sldChg chg="add del">
        <pc:chgData name="Anna Marie Donnelly" userId="448abdcd1a263d7a" providerId="LiveId" clId="{8FE096C9-46F8-4AB9-9228-FBB57BA42C31}" dt="2026-02-19T19:19:23.710" v="7" actId="47"/>
        <pc:sldMkLst>
          <pc:docMk/>
          <pc:sldMk cId="1658808469" sldId="376"/>
        </pc:sldMkLst>
      </pc:sldChg>
      <pc:sldChg chg="add del">
        <pc:chgData name="Anna Marie Donnelly" userId="448abdcd1a263d7a" providerId="LiveId" clId="{8FE096C9-46F8-4AB9-9228-FBB57BA42C31}" dt="2026-02-19T19:19:23.710" v="7" actId="47"/>
        <pc:sldMkLst>
          <pc:docMk/>
          <pc:sldMk cId="3260383751" sldId="377"/>
        </pc:sldMkLst>
      </pc:sldChg>
      <pc:sldChg chg="add del">
        <pc:chgData name="Anna Marie Donnelly" userId="448abdcd1a263d7a" providerId="LiveId" clId="{8FE096C9-46F8-4AB9-9228-FBB57BA42C31}" dt="2026-02-19T19:19:23.710" v="7" actId="47"/>
        <pc:sldMkLst>
          <pc:docMk/>
          <pc:sldMk cId="269045233" sldId="378"/>
        </pc:sldMkLst>
      </pc:sldChg>
      <pc:sldChg chg="add del">
        <pc:chgData name="Anna Marie Donnelly" userId="448abdcd1a263d7a" providerId="LiveId" clId="{8FE096C9-46F8-4AB9-9228-FBB57BA42C31}" dt="2026-02-19T19:19:23.710" v="7" actId="47"/>
        <pc:sldMkLst>
          <pc:docMk/>
          <pc:sldMk cId="3161991703" sldId="379"/>
        </pc:sldMkLst>
      </pc:sldChg>
      <pc:sldChg chg="add del">
        <pc:chgData name="Anna Marie Donnelly" userId="448abdcd1a263d7a" providerId="LiveId" clId="{8FE096C9-46F8-4AB9-9228-FBB57BA42C31}" dt="2026-02-19T19:19:14.188" v="6" actId="47"/>
        <pc:sldMkLst>
          <pc:docMk/>
          <pc:sldMk cId="3445352705" sldId="380"/>
        </pc:sldMkLst>
      </pc:sldChg>
      <pc:sldChg chg="addSp delSp modSp add del mod ord">
        <pc:chgData name="Anna Marie Donnelly" userId="448abdcd1a263d7a" providerId="LiveId" clId="{8FE096C9-46F8-4AB9-9228-FBB57BA42C31}" dt="2026-02-19T19:25:34.101" v="25"/>
        <pc:sldMkLst>
          <pc:docMk/>
          <pc:sldMk cId="690205921" sldId="382"/>
        </pc:sldMkLst>
        <pc:spChg chg="mod">
          <ac:chgData name="Anna Marie Donnelly" userId="448abdcd1a263d7a" providerId="LiveId" clId="{8FE096C9-46F8-4AB9-9228-FBB57BA42C31}" dt="2026-02-19T19:20:27.319" v="16" actId="122"/>
          <ac:spMkLst>
            <pc:docMk/>
            <pc:sldMk cId="690205921" sldId="382"/>
            <ac:spMk id="2" creationId="{88C371AF-4669-48A2-6F1F-640DD51020A9}"/>
          </ac:spMkLst>
        </pc:spChg>
        <pc:spChg chg="add del mod">
          <ac:chgData name="Anna Marie Donnelly" userId="448abdcd1a263d7a" providerId="LiveId" clId="{8FE096C9-46F8-4AB9-9228-FBB57BA42C31}" dt="2026-02-19T19:25:00.350" v="18" actId="478"/>
          <ac:spMkLst>
            <pc:docMk/>
            <pc:sldMk cId="690205921" sldId="382"/>
            <ac:spMk id="4" creationId="{32E85A2A-B619-8EFA-2DB3-F0FFDA706629}"/>
          </ac:spMkLst>
        </pc:spChg>
        <pc:spChg chg="add mod">
          <ac:chgData name="Anna Marie Donnelly" userId="448abdcd1a263d7a" providerId="LiveId" clId="{8FE096C9-46F8-4AB9-9228-FBB57BA42C31}" dt="2026-02-19T19:25:27.213" v="23" actId="14100"/>
          <ac:spMkLst>
            <pc:docMk/>
            <pc:sldMk cId="690205921" sldId="382"/>
            <ac:spMk id="7" creationId="{CBC52754-2457-F532-4534-F2DB3A11E83B}"/>
          </ac:spMkLst>
        </pc:spChg>
        <pc:picChg chg="del">
          <ac:chgData name="Anna Marie Donnelly" userId="448abdcd1a263d7a" providerId="LiveId" clId="{8FE096C9-46F8-4AB9-9228-FBB57BA42C31}" dt="2026-02-19T19:24:57.998" v="17" actId="478"/>
          <ac:picMkLst>
            <pc:docMk/>
            <pc:sldMk cId="690205921" sldId="382"/>
            <ac:picMk id="6" creationId="{E1AEF8EE-58A8-4700-A59F-277DF90634E3}"/>
          </ac:picMkLst>
        </pc:picChg>
        <pc:picChg chg="add mod">
          <ac:chgData name="Anna Marie Donnelly" userId="448abdcd1a263d7a" providerId="LiveId" clId="{8FE096C9-46F8-4AB9-9228-FBB57BA42C31}" dt="2026-02-19T19:25:04.413" v="20" actId="1076"/>
          <ac:picMkLst>
            <pc:docMk/>
            <pc:sldMk cId="690205921" sldId="382"/>
            <ac:picMk id="1026" creationId="{DCC052A9-7857-96CA-1654-9EE0B37FA07D}"/>
          </ac:picMkLst>
        </pc:picChg>
      </pc:sldChg>
      <pc:sldChg chg="add del">
        <pc:chgData name="Anna Marie Donnelly" userId="448abdcd1a263d7a" providerId="LiveId" clId="{8FE096C9-46F8-4AB9-9228-FBB57BA42C31}" dt="2026-02-19T19:19:23.710" v="7" actId="47"/>
        <pc:sldMkLst>
          <pc:docMk/>
          <pc:sldMk cId="1334887443" sldId="383"/>
        </pc:sldMkLst>
      </pc:sldChg>
      <pc:sldChg chg="addSp delSp modSp add mod modAnim">
        <pc:chgData name="Anna Marie Donnelly" userId="448abdcd1a263d7a" providerId="LiveId" clId="{8FE096C9-46F8-4AB9-9228-FBB57BA42C31}" dt="2026-02-19T19:41:54.763" v="157" actId="478"/>
        <pc:sldMkLst>
          <pc:docMk/>
          <pc:sldMk cId="3202247494" sldId="383"/>
        </pc:sldMkLst>
        <pc:spChg chg="add del">
          <ac:chgData name="Anna Marie Donnelly" userId="448abdcd1a263d7a" providerId="LiveId" clId="{8FE096C9-46F8-4AB9-9228-FBB57BA42C31}" dt="2026-02-19T19:33:24.681" v="113" actId="22"/>
          <ac:spMkLst>
            <pc:docMk/>
            <pc:sldMk cId="3202247494" sldId="383"/>
            <ac:spMk id="3" creationId="{E2228364-AEBE-FCEA-F2E0-97AE97CC7A25}"/>
          </ac:spMkLst>
        </pc:spChg>
        <pc:spChg chg="add del">
          <ac:chgData name="Anna Marie Donnelly" userId="448abdcd1a263d7a" providerId="LiveId" clId="{8FE096C9-46F8-4AB9-9228-FBB57BA42C31}" dt="2026-02-19T19:38:45.587" v="117" actId="478"/>
          <ac:spMkLst>
            <pc:docMk/>
            <pc:sldMk cId="3202247494" sldId="383"/>
            <ac:spMk id="5" creationId="{B770BAA3-D18A-E0A4-4BE0-AFFB893723C6}"/>
          </ac:spMkLst>
        </pc:spChg>
        <pc:spChg chg="add mod">
          <ac:chgData name="Anna Marie Donnelly" userId="448abdcd1a263d7a" providerId="LiveId" clId="{8FE096C9-46F8-4AB9-9228-FBB57BA42C31}" dt="2026-02-19T19:39:45.866" v="134" actId="14100"/>
          <ac:spMkLst>
            <pc:docMk/>
            <pc:sldMk cId="3202247494" sldId="383"/>
            <ac:spMk id="6" creationId="{C8B74D1C-C52F-12C8-C1A4-5FBD1879854C}"/>
          </ac:spMkLst>
        </pc:spChg>
        <pc:spChg chg="add mod">
          <ac:chgData name="Anna Marie Donnelly" userId="448abdcd1a263d7a" providerId="LiveId" clId="{8FE096C9-46F8-4AB9-9228-FBB57BA42C31}" dt="2026-02-19T19:39:35.360" v="131" actId="14100"/>
          <ac:spMkLst>
            <pc:docMk/>
            <pc:sldMk cId="3202247494" sldId="383"/>
            <ac:spMk id="7" creationId="{E6E5967A-172C-BA62-2C80-70D23A5395BE}"/>
          </ac:spMkLst>
        </pc:spChg>
        <pc:spChg chg="add mod">
          <ac:chgData name="Anna Marie Donnelly" userId="448abdcd1a263d7a" providerId="LiveId" clId="{8FE096C9-46F8-4AB9-9228-FBB57BA42C31}" dt="2026-02-19T19:40:09.177" v="139" actId="1076"/>
          <ac:spMkLst>
            <pc:docMk/>
            <pc:sldMk cId="3202247494" sldId="383"/>
            <ac:spMk id="8" creationId="{71ABF67D-C13C-4775-398C-8AFC120029CF}"/>
          </ac:spMkLst>
        </pc:spChg>
        <pc:spChg chg="add mod">
          <ac:chgData name="Anna Marie Donnelly" userId="448abdcd1a263d7a" providerId="LiveId" clId="{8FE096C9-46F8-4AB9-9228-FBB57BA42C31}" dt="2026-02-19T19:40:26.986" v="142"/>
          <ac:spMkLst>
            <pc:docMk/>
            <pc:sldMk cId="3202247494" sldId="383"/>
            <ac:spMk id="9" creationId="{B0FD5831-2022-A206-4F5E-CE575C8E2243}"/>
          </ac:spMkLst>
        </pc:spChg>
        <pc:spChg chg="add mod">
          <ac:chgData name="Anna Marie Donnelly" userId="448abdcd1a263d7a" providerId="LiveId" clId="{8FE096C9-46F8-4AB9-9228-FBB57BA42C31}" dt="2026-02-19T19:40:46.093" v="146" actId="20577"/>
          <ac:spMkLst>
            <pc:docMk/>
            <pc:sldMk cId="3202247494" sldId="383"/>
            <ac:spMk id="10" creationId="{66398BB0-EA87-C589-FDD3-7DF2D8CF714B}"/>
          </ac:spMkLst>
        </pc:spChg>
        <pc:spChg chg="add del">
          <ac:chgData name="Anna Marie Donnelly" userId="448abdcd1a263d7a" providerId="LiveId" clId="{8FE096C9-46F8-4AB9-9228-FBB57BA42C31}" dt="2026-02-19T19:41:54.763" v="157" actId="478"/>
          <ac:spMkLst>
            <pc:docMk/>
            <pc:sldMk cId="3202247494" sldId="383"/>
            <ac:spMk id="12" creationId="{0CB6392F-370E-B235-23A7-A734BF0F5624}"/>
          </ac:spMkLst>
        </pc:spChg>
      </pc:sldChg>
      <pc:sldChg chg="addSp delSp modSp add mod">
        <pc:chgData name="Anna Marie Donnelly" userId="448abdcd1a263d7a" providerId="LiveId" clId="{8FE096C9-46F8-4AB9-9228-FBB57BA42C31}" dt="2026-02-19T19:44:33.524" v="205"/>
        <pc:sldMkLst>
          <pc:docMk/>
          <pc:sldMk cId="1227663653" sldId="384"/>
        </pc:sldMkLst>
        <pc:spChg chg="add del">
          <ac:chgData name="Anna Marie Donnelly" userId="448abdcd1a263d7a" providerId="LiveId" clId="{8FE096C9-46F8-4AB9-9228-FBB57BA42C31}" dt="2026-02-19T19:43:03.245" v="182" actId="478"/>
          <ac:spMkLst>
            <pc:docMk/>
            <pc:sldMk cId="1227663653" sldId="384"/>
            <ac:spMk id="3" creationId="{5599DAA8-D7CE-59DC-B4D6-3FE87DC7D061}"/>
          </ac:spMkLst>
        </pc:spChg>
        <pc:spChg chg="add mod">
          <ac:chgData name="Anna Marie Donnelly" userId="448abdcd1a263d7a" providerId="LiveId" clId="{8FE096C9-46F8-4AB9-9228-FBB57BA42C31}" dt="2026-02-19T19:44:33.524" v="205"/>
          <ac:spMkLst>
            <pc:docMk/>
            <pc:sldMk cId="1227663653" sldId="384"/>
            <ac:spMk id="5" creationId="{9DA3DA46-CC3F-5302-0ADF-BAF1227D1912}"/>
          </ac:spMkLst>
        </pc:spChg>
        <pc:picChg chg="add mod">
          <ac:chgData name="Anna Marie Donnelly" userId="448abdcd1a263d7a" providerId="LiveId" clId="{8FE096C9-46F8-4AB9-9228-FBB57BA42C31}" dt="2026-02-19T19:43:29.465" v="190" actId="14100"/>
          <ac:picMkLst>
            <pc:docMk/>
            <pc:sldMk cId="1227663653" sldId="384"/>
            <ac:picMk id="2050" creationId="{4E000492-3DF0-6EE7-4968-7C9B043545D9}"/>
          </ac:picMkLst>
        </pc:picChg>
        <pc:picChg chg="add mod">
          <ac:chgData name="Anna Marie Donnelly" userId="448abdcd1a263d7a" providerId="LiveId" clId="{8FE096C9-46F8-4AB9-9228-FBB57BA42C31}" dt="2026-02-19T19:43:27.016" v="189" actId="1076"/>
          <ac:picMkLst>
            <pc:docMk/>
            <pc:sldMk cId="1227663653" sldId="384"/>
            <ac:picMk id="2052" creationId="{09518575-8727-BD72-A201-7B313976E26A}"/>
          </ac:picMkLst>
        </pc:picChg>
      </pc:sldChg>
      <pc:sldChg chg="add del">
        <pc:chgData name="Anna Marie Donnelly" userId="448abdcd1a263d7a" providerId="LiveId" clId="{8FE096C9-46F8-4AB9-9228-FBB57BA42C31}" dt="2026-02-19T19:19:23.710" v="7" actId="47"/>
        <pc:sldMkLst>
          <pc:docMk/>
          <pc:sldMk cId="2194257550" sldId="384"/>
        </pc:sldMkLst>
      </pc:sldChg>
      <pc:sldChg chg="add del">
        <pc:chgData name="Anna Marie Donnelly" userId="448abdcd1a263d7a" providerId="LiveId" clId="{8FE096C9-46F8-4AB9-9228-FBB57BA42C31}" dt="2026-02-19T19:19:23.710" v="7" actId="47"/>
        <pc:sldMkLst>
          <pc:docMk/>
          <pc:sldMk cId="853853158" sldId="385"/>
        </pc:sldMkLst>
      </pc:sldChg>
      <pc:sldChg chg="addSp delSp modSp add mod">
        <pc:chgData name="Anna Marie Donnelly" userId="448abdcd1a263d7a" providerId="LiveId" clId="{8FE096C9-46F8-4AB9-9228-FBB57BA42C31}" dt="2026-02-19T19:46:57.449" v="233" actId="14100"/>
        <pc:sldMkLst>
          <pc:docMk/>
          <pc:sldMk cId="1357801537" sldId="385"/>
        </pc:sldMkLst>
        <pc:spChg chg="add mod">
          <ac:chgData name="Anna Marie Donnelly" userId="448abdcd1a263d7a" providerId="LiveId" clId="{8FE096C9-46F8-4AB9-9228-FBB57BA42C31}" dt="2026-02-19T19:45:30.055" v="213"/>
          <ac:spMkLst>
            <pc:docMk/>
            <pc:sldMk cId="1357801537" sldId="385"/>
            <ac:spMk id="3" creationId="{49FD545E-15C6-DCC2-6E48-F386EC8CAE51}"/>
          </ac:spMkLst>
        </pc:spChg>
        <pc:spChg chg="add del mod">
          <ac:chgData name="Anna Marie Donnelly" userId="448abdcd1a263d7a" providerId="LiveId" clId="{8FE096C9-46F8-4AB9-9228-FBB57BA42C31}" dt="2026-02-19T19:45:39.713" v="216" actId="478"/>
          <ac:spMkLst>
            <pc:docMk/>
            <pc:sldMk cId="1357801537" sldId="385"/>
            <ac:spMk id="5" creationId="{2E6D21A8-CB61-B93D-3138-D41F8EB5F3E8}"/>
          </ac:spMkLst>
        </pc:spChg>
        <pc:spChg chg="add del">
          <ac:chgData name="Anna Marie Donnelly" userId="448abdcd1a263d7a" providerId="LiveId" clId="{8FE096C9-46F8-4AB9-9228-FBB57BA42C31}" dt="2026-02-19T19:45:49.570" v="218" actId="22"/>
          <ac:spMkLst>
            <pc:docMk/>
            <pc:sldMk cId="1357801537" sldId="385"/>
            <ac:spMk id="7" creationId="{A40374CF-E129-1355-8A8A-6BF0560C1030}"/>
          </ac:spMkLst>
        </pc:spChg>
        <pc:spChg chg="add del">
          <ac:chgData name="Anna Marie Donnelly" userId="448abdcd1a263d7a" providerId="LiveId" clId="{8FE096C9-46F8-4AB9-9228-FBB57BA42C31}" dt="2026-02-19T19:45:56.353" v="220" actId="478"/>
          <ac:spMkLst>
            <pc:docMk/>
            <pc:sldMk cId="1357801537" sldId="385"/>
            <ac:spMk id="9" creationId="{BED73527-0224-4A90-33DB-8D4D9C6ECAD7}"/>
          </ac:spMkLst>
        </pc:spChg>
        <pc:spChg chg="add mod">
          <ac:chgData name="Anna Marie Donnelly" userId="448abdcd1a263d7a" providerId="LiveId" clId="{8FE096C9-46F8-4AB9-9228-FBB57BA42C31}" dt="2026-02-19T19:46:57.449" v="233" actId="14100"/>
          <ac:spMkLst>
            <pc:docMk/>
            <pc:sldMk cId="1357801537" sldId="385"/>
            <ac:spMk id="10" creationId="{E1A9D846-4686-8164-0F89-CBC536AAEC0B}"/>
          </ac:spMkLst>
        </pc:spChg>
        <pc:spChg chg="add mod">
          <ac:chgData name="Anna Marie Donnelly" userId="448abdcd1a263d7a" providerId="LiveId" clId="{8FE096C9-46F8-4AB9-9228-FBB57BA42C31}" dt="2026-02-19T19:46:23.231" v="224" actId="14100"/>
          <ac:spMkLst>
            <pc:docMk/>
            <pc:sldMk cId="1357801537" sldId="385"/>
            <ac:spMk id="12" creationId="{720CF495-0027-EDEA-C573-997B212B8DEE}"/>
          </ac:spMkLst>
        </pc:spChg>
        <pc:spChg chg="add mod">
          <ac:chgData name="Anna Marie Donnelly" userId="448abdcd1a263d7a" providerId="LiveId" clId="{8FE096C9-46F8-4AB9-9228-FBB57BA42C31}" dt="2026-02-19T19:46:50.756" v="231" actId="1076"/>
          <ac:spMkLst>
            <pc:docMk/>
            <pc:sldMk cId="1357801537" sldId="385"/>
            <ac:spMk id="14" creationId="{AD2DD077-3628-6AC2-A5DE-06908C373378}"/>
          </ac:spMkLst>
        </pc:spChg>
        <pc:spChg chg="add mod">
          <ac:chgData name="Anna Marie Donnelly" userId="448abdcd1a263d7a" providerId="LiveId" clId="{8FE096C9-46F8-4AB9-9228-FBB57BA42C31}" dt="2026-02-19T19:46:53.947" v="232" actId="1076"/>
          <ac:spMkLst>
            <pc:docMk/>
            <pc:sldMk cId="1357801537" sldId="385"/>
            <ac:spMk id="16" creationId="{AB10DCF5-EB3F-09A9-57CE-068F8FD9E4CE}"/>
          </ac:spMkLst>
        </pc:spChg>
      </pc:sldChg>
      <pc:sldChg chg="addSp delSp modSp add mod replId">
        <pc:chgData name="Anna Marie Donnelly" userId="448abdcd1a263d7a" providerId="LiveId" clId="{8FE096C9-46F8-4AB9-9228-FBB57BA42C31}" dt="2026-02-19T19:53:06.892" v="337" actId="1076"/>
        <pc:sldMkLst>
          <pc:docMk/>
          <pc:sldMk cId="841597657" sldId="386"/>
        </pc:sldMkLst>
        <pc:spChg chg="add del">
          <ac:chgData name="Anna Marie Donnelly" userId="448abdcd1a263d7a" providerId="LiveId" clId="{8FE096C9-46F8-4AB9-9228-FBB57BA42C31}" dt="2026-02-19T19:52:26.896" v="325" actId="478"/>
          <ac:spMkLst>
            <pc:docMk/>
            <pc:sldMk cId="841597657" sldId="386"/>
            <ac:spMk id="3" creationId="{1E993FC4-B5B7-F3B0-A03A-4615380A4FF5}"/>
          </ac:spMkLst>
        </pc:spChg>
        <pc:spChg chg="add mod">
          <ac:chgData name="Anna Marie Donnelly" userId="448abdcd1a263d7a" providerId="LiveId" clId="{8FE096C9-46F8-4AB9-9228-FBB57BA42C31}" dt="2026-02-19T19:52:24.754" v="324" actId="1076"/>
          <ac:spMkLst>
            <pc:docMk/>
            <pc:sldMk cId="841597657" sldId="386"/>
            <ac:spMk id="4" creationId="{579B7AD1-04D4-5624-6B26-E1FCB57622E5}"/>
          </ac:spMkLst>
        </pc:spChg>
        <pc:picChg chg="add mod">
          <ac:chgData name="Anna Marie Donnelly" userId="448abdcd1a263d7a" providerId="LiveId" clId="{8FE096C9-46F8-4AB9-9228-FBB57BA42C31}" dt="2026-02-19T19:51:54.411" v="319" actId="1076"/>
          <ac:picMkLst>
            <pc:docMk/>
            <pc:sldMk cId="841597657" sldId="386"/>
            <ac:picMk id="4098" creationId="{011DA6CE-A957-2B1E-BFD9-72932E05F9EE}"/>
          </ac:picMkLst>
        </pc:picChg>
        <pc:picChg chg="add mod">
          <ac:chgData name="Anna Marie Donnelly" userId="448abdcd1a263d7a" providerId="LiveId" clId="{8FE096C9-46F8-4AB9-9228-FBB57BA42C31}" dt="2026-02-19T19:53:06.892" v="337" actId="1076"/>
          <ac:picMkLst>
            <pc:docMk/>
            <pc:sldMk cId="841597657" sldId="386"/>
            <ac:picMk id="4100" creationId="{0426E64D-71FA-8871-CFB4-8DD9E3A6E161}"/>
          </ac:picMkLst>
        </pc:picChg>
        <pc:picChg chg="add mod">
          <ac:chgData name="Anna Marie Donnelly" userId="448abdcd1a263d7a" providerId="LiveId" clId="{8FE096C9-46F8-4AB9-9228-FBB57BA42C31}" dt="2026-02-19T19:53:04.742" v="336" actId="1076"/>
          <ac:picMkLst>
            <pc:docMk/>
            <pc:sldMk cId="841597657" sldId="386"/>
            <ac:picMk id="4102" creationId="{02970851-2F90-DB20-7506-FBCF3BCB98FC}"/>
          </ac:picMkLst>
        </pc:picChg>
        <pc:picChg chg="add mod">
          <ac:chgData name="Anna Marie Donnelly" userId="448abdcd1a263d7a" providerId="LiveId" clId="{8FE096C9-46F8-4AB9-9228-FBB57BA42C31}" dt="2026-02-19T19:53:02.419" v="335" actId="1076"/>
          <ac:picMkLst>
            <pc:docMk/>
            <pc:sldMk cId="841597657" sldId="386"/>
            <ac:picMk id="4104" creationId="{C7E199AE-005C-8C59-0341-480ED74B767A}"/>
          </ac:picMkLst>
        </pc:picChg>
      </pc:sldChg>
      <pc:sldChg chg="add del">
        <pc:chgData name="Anna Marie Donnelly" userId="448abdcd1a263d7a" providerId="LiveId" clId="{8FE096C9-46F8-4AB9-9228-FBB57BA42C31}" dt="2026-02-19T19:19:23.710" v="7" actId="47"/>
        <pc:sldMkLst>
          <pc:docMk/>
          <pc:sldMk cId="2146170820" sldId="386"/>
        </pc:sldMkLst>
      </pc:sldChg>
      <pc:sldChg chg="addSp modSp add mod ord replId">
        <pc:chgData name="Anna Marie Donnelly" userId="448abdcd1a263d7a" providerId="LiveId" clId="{8FE096C9-46F8-4AB9-9228-FBB57BA42C31}" dt="2026-02-19T19:28:51.744" v="73" actId="33524"/>
        <pc:sldMkLst>
          <pc:docMk/>
          <pc:sldMk cId="1639580106" sldId="387"/>
        </pc:sldMkLst>
        <pc:spChg chg="add mod">
          <ac:chgData name="Anna Marie Donnelly" userId="448abdcd1a263d7a" providerId="LiveId" clId="{8FE096C9-46F8-4AB9-9228-FBB57BA42C31}" dt="2026-02-19T19:28:51.744" v="73" actId="33524"/>
          <ac:spMkLst>
            <pc:docMk/>
            <pc:sldMk cId="1639580106" sldId="387"/>
            <ac:spMk id="3" creationId="{439B46C8-D526-DFF3-4751-A64FA7A38BBA}"/>
          </ac:spMkLst>
        </pc:spChg>
      </pc:sldChg>
      <pc:sldChg chg="add del">
        <pc:chgData name="Anna Marie Donnelly" userId="448abdcd1a263d7a" providerId="LiveId" clId="{8FE096C9-46F8-4AB9-9228-FBB57BA42C31}" dt="2026-02-19T19:19:23.710" v="7" actId="47"/>
        <pc:sldMkLst>
          <pc:docMk/>
          <pc:sldMk cId="2819973099" sldId="387"/>
        </pc:sldMkLst>
      </pc:sldChg>
      <pc:sldChg chg="add del">
        <pc:chgData name="Anna Marie Donnelly" userId="448abdcd1a263d7a" providerId="LiveId" clId="{8FE096C9-46F8-4AB9-9228-FBB57BA42C31}" dt="2026-02-19T19:19:23.710" v="7" actId="47"/>
        <pc:sldMkLst>
          <pc:docMk/>
          <pc:sldMk cId="805716593" sldId="388"/>
        </pc:sldMkLst>
      </pc:sldChg>
      <pc:sldChg chg="modSp add mod ord">
        <pc:chgData name="Anna Marie Donnelly" userId="448abdcd1a263d7a" providerId="LiveId" clId="{8FE096C9-46F8-4AB9-9228-FBB57BA42C31}" dt="2026-02-19T19:42:40.120" v="180" actId="1076"/>
        <pc:sldMkLst>
          <pc:docMk/>
          <pc:sldMk cId="825050750" sldId="388"/>
        </pc:sldMkLst>
        <pc:spChg chg="mod">
          <ac:chgData name="Anna Marie Donnelly" userId="448abdcd1a263d7a" providerId="LiveId" clId="{8FE096C9-46F8-4AB9-9228-FBB57BA42C31}" dt="2026-02-19T19:42:40.120" v="180" actId="1076"/>
          <ac:spMkLst>
            <pc:docMk/>
            <pc:sldMk cId="825050750" sldId="388"/>
            <ac:spMk id="12" creationId="{F8D7C64E-CED0-DA3E-7C8A-9E01BD83D1E0}"/>
          </ac:spMkLst>
        </pc:spChg>
      </pc:sldChg>
      <pc:sldChg chg="add del">
        <pc:chgData name="Anna Marie Donnelly" userId="448abdcd1a263d7a" providerId="LiveId" clId="{8FE096C9-46F8-4AB9-9228-FBB57BA42C31}" dt="2026-02-19T19:19:14.188" v="6" actId="47"/>
        <pc:sldMkLst>
          <pc:docMk/>
          <pc:sldMk cId="1113251419" sldId="389"/>
        </pc:sldMkLst>
      </pc:sldChg>
      <pc:sldChg chg="addSp delSp modSp add mod">
        <pc:chgData name="Anna Marie Donnelly" userId="448abdcd1a263d7a" providerId="LiveId" clId="{8FE096C9-46F8-4AB9-9228-FBB57BA42C31}" dt="2026-02-19T19:49:19.638" v="265" actId="1076"/>
        <pc:sldMkLst>
          <pc:docMk/>
          <pc:sldMk cId="3497136035" sldId="389"/>
        </pc:sldMkLst>
        <pc:spChg chg="add del mod">
          <ac:chgData name="Anna Marie Donnelly" userId="448abdcd1a263d7a" providerId="LiveId" clId="{8FE096C9-46F8-4AB9-9228-FBB57BA42C31}" dt="2026-02-19T19:48:23.314" v="249" actId="21"/>
          <ac:spMkLst>
            <pc:docMk/>
            <pc:sldMk cId="3497136035" sldId="389"/>
            <ac:spMk id="2" creationId="{670F238A-3DC6-DEDE-1A75-BAE8C91BAA85}"/>
          </ac:spMkLst>
        </pc:spChg>
        <pc:spChg chg="add mod">
          <ac:chgData name="Anna Marie Donnelly" userId="448abdcd1a263d7a" providerId="LiveId" clId="{8FE096C9-46F8-4AB9-9228-FBB57BA42C31}" dt="2026-02-19T19:48:28.532" v="251" actId="1076"/>
          <ac:spMkLst>
            <pc:docMk/>
            <pc:sldMk cId="3497136035" sldId="389"/>
            <ac:spMk id="4" creationId="{670F238A-3DC6-DEDE-1A75-BAE8C91BAA85}"/>
          </ac:spMkLst>
        </pc:spChg>
        <pc:spChg chg="add del mod">
          <ac:chgData name="Anna Marie Donnelly" userId="448abdcd1a263d7a" providerId="LiveId" clId="{8FE096C9-46F8-4AB9-9228-FBB57BA42C31}" dt="2026-02-19T19:49:15.373" v="263" actId="21"/>
          <ac:spMkLst>
            <pc:docMk/>
            <pc:sldMk cId="3497136035" sldId="389"/>
            <ac:spMk id="5" creationId="{72D20F99-0BF0-1187-D77C-A826B0E09B1E}"/>
          </ac:spMkLst>
        </pc:spChg>
        <pc:spChg chg="add mod">
          <ac:chgData name="Anna Marie Donnelly" userId="448abdcd1a263d7a" providerId="LiveId" clId="{8FE096C9-46F8-4AB9-9228-FBB57BA42C31}" dt="2026-02-19T19:49:19.638" v="265" actId="1076"/>
          <ac:spMkLst>
            <pc:docMk/>
            <pc:sldMk cId="3497136035" sldId="389"/>
            <ac:spMk id="6" creationId="{72D20F99-0BF0-1187-D77C-A826B0E09B1E}"/>
          </ac:spMkLst>
        </pc:spChg>
        <pc:spChg chg="mod">
          <ac:chgData name="Anna Marie Donnelly" userId="448abdcd1a263d7a" providerId="LiveId" clId="{8FE096C9-46F8-4AB9-9228-FBB57BA42C31}" dt="2026-02-19T19:48:19.202" v="247" actId="1076"/>
          <ac:spMkLst>
            <pc:docMk/>
            <pc:sldMk cId="3497136035" sldId="389"/>
            <ac:spMk id="10" creationId="{C3FBE73F-AA2E-F08B-DD4F-8DC8807BAE54}"/>
          </ac:spMkLst>
        </pc:spChg>
        <pc:spChg chg="del">
          <ac:chgData name="Anna Marie Donnelly" userId="448abdcd1a263d7a" providerId="LiveId" clId="{8FE096C9-46F8-4AB9-9228-FBB57BA42C31}" dt="2026-02-19T19:47:35.356" v="235" actId="478"/>
          <ac:spMkLst>
            <pc:docMk/>
            <pc:sldMk cId="3497136035" sldId="389"/>
            <ac:spMk id="12" creationId="{66F20945-B9D6-D182-6A4B-55CA65836491}"/>
          </ac:spMkLst>
        </pc:spChg>
        <pc:spChg chg="del">
          <ac:chgData name="Anna Marie Donnelly" userId="448abdcd1a263d7a" providerId="LiveId" clId="{8FE096C9-46F8-4AB9-9228-FBB57BA42C31}" dt="2026-02-19T19:47:38.904" v="236" actId="478"/>
          <ac:spMkLst>
            <pc:docMk/>
            <pc:sldMk cId="3497136035" sldId="389"/>
            <ac:spMk id="14" creationId="{52FDF973-F660-83DC-C323-7BC815E1FCA4}"/>
          </ac:spMkLst>
        </pc:spChg>
        <pc:spChg chg="del">
          <ac:chgData name="Anna Marie Donnelly" userId="448abdcd1a263d7a" providerId="LiveId" clId="{8FE096C9-46F8-4AB9-9228-FBB57BA42C31}" dt="2026-02-19T19:47:41.629" v="237" actId="478"/>
          <ac:spMkLst>
            <pc:docMk/>
            <pc:sldMk cId="3497136035" sldId="389"/>
            <ac:spMk id="16" creationId="{5899F7D6-4E13-6598-D364-666BB0479D1F}"/>
          </ac:spMkLst>
        </pc:spChg>
        <pc:picChg chg="add mod">
          <ac:chgData name="Anna Marie Donnelly" userId="448abdcd1a263d7a" providerId="LiveId" clId="{8FE096C9-46F8-4AB9-9228-FBB57BA42C31}" dt="2026-02-19T19:48:16.253" v="246" actId="1076"/>
          <ac:picMkLst>
            <pc:docMk/>
            <pc:sldMk cId="3497136035" sldId="389"/>
            <ac:picMk id="3074" creationId="{2CB948DB-DDE3-47E2-FCFB-D4EF22635C59}"/>
          </ac:picMkLst>
        </pc:picChg>
        <pc:picChg chg="add mod">
          <ac:chgData name="Anna Marie Donnelly" userId="448abdcd1a263d7a" providerId="LiveId" clId="{8FE096C9-46F8-4AB9-9228-FBB57BA42C31}" dt="2026-02-19T19:49:10.254" v="262" actId="1076"/>
          <ac:picMkLst>
            <pc:docMk/>
            <pc:sldMk cId="3497136035" sldId="389"/>
            <ac:picMk id="3076" creationId="{6804B91B-41E1-A95E-45A0-09AB3D1531FE}"/>
          </ac:picMkLst>
        </pc:picChg>
      </pc:sldChg>
      <pc:sldChg chg="add del">
        <pc:chgData name="Anna Marie Donnelly" userId="448abdcd1a263d7a" providerId="LiveId" clId="{8FE096C9-46F8-4AB9-9228-FBB57BA42C31}" dt="2026-02-19T19:25:56.421" v="26" actId="47"/>
        <pc:sldMkLst>
          <pc:docMk/>
          <pc:sldMk cId="904606961" sldId="390"/>
        </pc:sldMkLst>
      </pc:sldChg>
      <pc:sldChg chg="addSp modSp add mod">
        <pc:chgData name="Anna Marie Donnelly" userId="448abdcd1a263d7a" providerId="LiveId" clId="{8FE096C9-46F8-4AB9-9228-FBB57BA42C31}" dt="2026-02-19T19:54:05.524" v="362" actId="1076"/>
        <pc:sldMkLst>
          <pc:docMk/>
          <pc:sldMk cId="3683874693" sldId="390"/>
        </pc:sldMkLst>
        <pc:spChg chg="add mod">
          <ac:chgData name="Anna Marie Donnelly" userId="448abdcd1a263d7a" providerId="LiveId" clId="{8FE096C9-46F8-4AB9-9228-FBB57BA42C31}" dt="2026-02-19T19:54:05.524" v="362" actId="1076"/>
          <ac:spMkLst>
            <pc:docMk/>
            <pc:sldMk cId="3683874693" sldId="390"/>
            <ac:spMk id="3" creationId="{344DB4B4-A113-506F-01CF-27A261F770A9}"/>
          </ac:spMkLst>
        </pc:spChg>
        <pc:picChg chg="add mod">
          <ac:chgData name="Anna Marie Donnelly" userId="448abdcd1a263d7a" providerId="LiveId" clId="{8FE096C9-46F8-4AB9-9228-FBB57BA42C31}" dt="2026-02-19T19:53:31.393" v="340" actId="14100"/>
          <ac:picMkLst>
            <pc:docMk/>
            <pc:sldMk cId="3683874693" sldId="390"/>
            <ac:picMk id="5122" creationId="{3CFE15EE-AA68-BFE3-6418-BFCFDABE5EAE}"/>
          </ac:picMkLst>
        </pc:picChg>
        <pc:picChg chg="add mod">
          <ac:chgData name="Anna Marie Donnelly" userId="448abdcd1a263d7a" providerId="LiveId" clId="{8FE096C9-46F8-4AB9-9228-FBB57BA42C31}" dt="2026-02-19T19:53:40.173" v="342" actId="1076"/>
          <ac:picMkLst>
            <pc:docMk/>
            <pc:sldMk cId="3683874693" sldId="390"/>
            <ac:picMk id="5124" creationId="{C5A34ED9-777A-ABC3-C231-A483E865A7AC}"/>
          </ac:picMkLst>
        </pc:picChg>
      </pc:sldChg>
      <pc:sldChg chg="addSp delSp modSp add mod modClrScheme chgLayout">
        <pc:chgData name="Anna Marie Donnelly" userId="448abdcd1a263d7a" providerId="LiveId" clId="{8FE096C9-46F8-4AB9-9228-FBB57BA42C31}" dt="2026-02-19T19:56:28.766" v="396" actId="1076"/>
        <pc:sldMkLst>
          <pc:docMk/>
          <pc:sldMk cId="3810037172" sldId="391"/>
        </pc:sldMkLst>
        <pc:spChg chg="add mod">
          <ac:chgData name="Anna Marie Donnelly" userId="448abdcd1a263d7a" providerId="LiveId" clId="{8FE096C9-46F8-4AB9-9228-FBB57BA42C31}" dt="2026-02-19T19:56:17.762" v="393" actId="1076"/>
          <ac:spMkLst>
            <pc:docMk/>
            <pc:sldMk cId="3810037172" sldId="391"/>
            <ac:spMk id="3" creationId="{40BE9D2B-8296-28E3-8E84-CECB7B7603C7}"/>
          </ac:spMkLst>
        </pc:spChg>
        <pc:spChg chg="add del mod">
          <ac:chgData name="Anna Marie Donnelly" userId="448abdcd1a263d7a" providerId="LiveId" clId="{8FE096C9-46F8-4AB9-9228-FBB57BA42C31}" dt="2026-02-19T19:55:08.768" v="370" actId="478"/>
          <ac:spMkLst>
            <pc:docMk/>
            <pc:sldMk cId="3810037172" sldId="391"/>
            <ac:spMk id="6151" creationId="{5B318319-49BC-DA49-1D21-A37ECE0AA91C}"/>
          </ac:spMkLst>
        </pc:spChg>
        <pc:spChg chg="add mod">
          <ac:chgData name="Anna Marie Donnelly" userId="448abdcd1a263d7a" providerId="LiveId" clId="{8FE096C9-46F8-4AB9-9228-FBB57BA42C31}" dt="2026-02-19T19:56:28.766" v="396" actId="1076"/>
          <ac:spMkLst>
            <pc:docMk/>
            <pc:sldMk cId="3810037172" sldId="391"/>
            <ac:spMk id="6153" creationId="{31A5DC19-4E04-D2D0-A76F-5A4881C9C3C6}"/>
          </ac:spMkLst>
        </pc:spChg>
        <pc:picChg chg="add mod">
          <ac:chgData name="Anna Marie Donnelly" userId="448abdcd1a263d7a" providerId="LiveId" clId="{8FE096C9-46F8-4AB9-9228-FBB57BA42C31}" dt="2026-02-19T19:55:04.368" v="369" actId="26606"/>
          <ac:picMkLst>
            <pc:docMk/>
            <pc:sldMk cId="3810037172" sldId="391"/>
            <ac:picMk id="6146" creationId="{8122C642-807A-CF0C-0D37-DBFF26ABA68A}"/>
          </ac:picMkLst>
        </pc:picChg>
      </pc:sldChg>
      <pc:sldChg chg="add del">
        <pc:chgData name="Anna Marie Donnelly" userId="448abdcd1a263d7a" providerId="LiveId" clId="{8FE096C9-46F8-4AB9-9228-FBB57BA42C31}" dt="2026-02-19T19:19:23.710" v="7" actId="47"/>
        <pc:sldMkLst>
          <pc:docMk/>
          <pc:sldMk cId="913247892" sldId="392"/>
        </pc:sldMkLst>
      </pc:sldChg>
      <pc:sldChg chg="addSp modSp add mod replId">
        <pc:chgData name="Anna Marie Donnelly" userId="448abdcd1a263d7a" providerId="LiveId" clId="{8FE096C9-46F8-4AB9-9228-FBB57BA42C31}" dt="2026-02-19T19:56:56.618" v="407" actId="1076"/>
        <pc:sldMkLst>
          <pc:docMk/>
          <pc:sldMk cId="3804461984" sldId="392"/>
        </pc:sldMkLst>
        <pc:spChg chg="add mod">
          <ac:chgData name="Anna Marie Donnelly" userId="448abdcd1a263d7a" providerId="LiveId" clId="{8FE096C9-46F8-4AB9-9228-FBB57BA42C31}" dt="2026-02-19T19:56:56.618" v="407" actId="1076"/>
          <ac:spMkLst>
            <pc:docMk/>
            <pc:sldMk cId="3804461984" sldId="392"/>
            <ac:spMk id="3" creationId="{3C59C291-8026-2196-4220-7BA724225D49}"/>
          </ac:spMkLst>
        </pc:spChg>
      </pc:sldChg>
      <pc:sldChg chg="modSp add mod">
        <pc:chgData name="Anna Marie Donnelly" userId="448abdcd1a263d7a" providerId="LiveId" clId="{8FE096C9-46F8-4AB9-9228-FBB57BA42C31}" dt="2026-02-19T19:51:22.332" v="316" actId="403"/>
        <pc:sldMkLst>
          <pc:docMk/>
          <pc:sldMk cId="600581073" sldId="393"/>
        </pc:sldMkLst>
        <pc:spChg chg="mod">
          <ac:chgData name="Anna Marie Donnelly" userId="448abdcd1a263d7a" providerId="LiveId" clId="{8FE096C9-46F8-4AB9-9228-FBB57BA42C31}" dt="2026-02-19T19:51:22.332" v="316" actId="403"/>
          <ac:spMkLst>
            <pc:docMk/>
            <pc:sldMk cId="600581073" sldId="393"/>
            <ac:spMk id="12" creationId="{3B8403B5-C904-E801-A708-8BEB7BC96B20}"/>
          </ac:spMkLst>
        </pc:spChg>
      </pc:sldChg>
      <pc:sldChg chg="add del">
        <pc:chgData name="Anna Marie Donnelly" userId="448abdcd1a263d7a" providerId="LiveId" clId="{8FE096C9-46F8-4AB9-9228-FBB57BA42C31}" dt="2026-02-19T19:19:23.710" v="7" actId="47"/>
        <pc:sldMkLst>
          <pc:docMk/>
          <pc:sldMk cId="1678445632" sldId="393"/>
        </pc:sldMkLst>
      </pc:sldChg>
      <pc:sldChg chg="modSp add mod">
        <pc:chgData name="Anna Marie Donnelly" userId="448abdcd1a263d7a" providerId="LiveId" clId="{8FE096C9-46F8-4AB9-9228-FBB57BA42C31}" dt="2026-02-19T19:54:27.174" v="364"/>
        <pc:sldMkLst>
          <pc:docMk/>
          <pc:sldMk cId="2869015904" sldId="394"/>
        </pc:sldMkLst>
        <pc:spChg chg="mod">
          <ac:chgData name="Anna Marie Donnelly" userId="448abdcd1a263d7a" providerId="LiveId" clId="{8FE096C9-46F8-4AB9-9228-FBB57BA42C31}" dt="2026-02-19T19:54:27.174" v="364"/>
          <ac:spMkLst>
            <pc:docMk/>
            <pc:sldMk cId="2869015904" sldId="394"/>
            <ac:spMk id="12" creationId="{6F64012D-C0CC-9E84-2493-6B31ED98CE54}"/>
          </ac:spMkLst>
        </pc:spChg>
      </pc:sldChg>
      <pc:sldChg chg="add del">
        <pc:chgData name="Anna Marie Donnelly" userId="448abdcd1a263d7a" providerId="LiveId" clId="{8FE096C9-46F8-4AB9-9228-FBB57BA42C31}" dt="2026-02-19T19:19:23.710" v="7" actId="47"/>
        <pc:sldMkLst>
          <pc:docMk/>
          <pc:sldMk cId="3682391420" sldId="394"/>
        </pc:sldMkLst>
      </pc:sldChg>
      <pc:sldChg chg="addSp delSp modSp add mod">
        <pc:chgData name="Anna Marie Donnelly" userId="448abdcd1a263d7a" providerId="LiveId" clId="{8FE096C9-46F8-4AB9-9228-FBB57BA42C31}" dt="2026-02-19T19:58:06.749" v="439" actId="1076"/>
        <pc:sldMkLst>
          <pc:docMk/>
          <pc:sldMk cId="318796331" sldId="395"/>
        </pc:sldMkLst>
        <pc:spChg chg="add del">
          <ac:chgData name="Anna Marie Donnelly" userId="448abdcd1a263d7a" providerId="LiveId" clId="{8FE096C9-46F8-4AB9-9228-FBB57BA42C31}" dt="2026-02-19T19:57:33.437" v="430" actId="478"/>
          <ac:spMkLst>
            <pc:docMk/>
            <pc:sldMk cId="318796331" sldId="395"/>
            <ac:spMk id="3" creationId="{B9ADB6DF-A6E5-D2B7-1312-B4BE4AA9432B}"/>
          </ac:spMkLst>
        </pc:spChg>
        <pc:picChg chg="add mod">
          <ac:chgData name="Anna Marie Donnelly" userId="448abdcd1a263d7a" providerId="LiveId" clId="{8FE096C9-46F8-4AB9-9228-FBB57BA42C31}" dt="2026-02-19T19:57:52.842" v="434" actId="14100"/>
          <ac:picMkLst>
            <pc:docMk/>
            <pc:sldMk cId="318796331" sldId="395"/>
            <ac:picMk id="7170" creationId="{98621E70-81E6-749C-D661-114EB7BF59A9}"/>
          </ac:picMkLst>
        </pc:picChg>
        <pc:picChg chg="add mod">
          <ac:chgData name="Anna Marie Donnelly" userId="448abdcd1a263d7a" providerId="LiveId" clId="{8FE096C9-46F8-4AB9-9228-FBB57BA42C31}" dt="2026-02-19T19:58:06.749" v="439" actId="1076"/>
          <ac:picMkLst>
            <pc:docMk/>
            <pc:sldMk cId="318796331" sldId="395"/>
            <ac:picMk id="7172" creationId="{8E76DE28-6C26-5CB9-C39B-9E28224B539F}"/>
          </ac:picMkLst>
        </pc:picChg>
      </pc:sldChg>
      <pc:sldChg chg="addSp modSp add mod replId modNotesTx">
        <pc:chgData name="Anna Marie Donnelly" userId="448abdcd1a263d7a" providerId="LiveId" clId="{8FE096C9-46F8-4AB9-9228-FBB57BA42C31}" dt="2026-02-19T20:08:33.521" v="738" actId="20577"/>
        <pc:sldMkLst>
          <pc:docMk/>
          <pc:sldMk cId="1216487034" sldId="396"/>
        </pc:sldMkLst>
        <pc:spChg chg="add mod">
          <ac:chgData name="Anna Marie Donnelly" userId="448abdcd1a263d7a" providerId="LiveId" clId="{8FE096C9-46F8-4AB9-9228-FBB57BA42C31}" dt="2026-02-19T20:04:49.907" v="454" actId="20577"/>
          <ac:spMkLst>
            <pc:docMk/>
            <pc:sldMk cId="1216487034" sldId="396"/>
            <ac:spMk id="5" creationId="{9D5AB310-A80A-8BCA-66E1-FA886158E120}"/>
          </ac:spMkLst>
        </pc:spChg>
        <pc:picChg chg="add mod">
          <ac:chgData name="Anna Marie Donnelly" userId="448abdcd1a263d7a" providerId="LiveId" clId="{8FE096C9-46F8-4AB9-9228-FBB57BA42C31}" dt="2026-02-19T20:04:53.368" v="455" actId="1076"/>
          <ac:picMkLst>
            <pc:docMk/>
            <pc:sldMk cId="1216487034" sldId="396"/>
            <ac:picMk id="3" creationId="{E970975E-9607-25C7-2E1C-AE8FF4EF96BE}"/>
          </ac:picMkLst>
        </pc:picChg>
        <pc:picChg chg="add mod">
          <ac:chgData name="Anna Marie Donnelly" userId="448abdcd1a263d7a" providerId="LiveId" clId="{8FE096C9-46F8-4AB9-9228-FBB57BA42C31}" dt="2026-02-19T20:04:55.864" v="456" actId="1076"/>
          <ac:picMkLst>
            <pc:docMk/>
            <pc:sldMk cId="1216487034" sldId="396"/>
            <ac:picMk id="8194" creationId="{39422334-17D8-E2A9-29A3-2D2DB66A0981}"/>
          </ac:picMkLst>
        </pc:picChg>
      </pc:sldChg>
      <pc:sldChg chg="add del">
        <pc:chgData name="Anna Marie Donnelly" userId="448abdcd1a263d7a" providerId="LiveId" clId="{8FE096C9-46F8-4AB9-9228-FBB57BA42C31}" dt="2026-02-19T19:19:23.710" v="7" actId="47"/>
        <pc:sldMkLst>
          <pc:docMk/>
          <pc:sldMk cId="399020159" sldId="397"/>
        </pc:sldMkLst>
      </pc:sldChg>
      <pc:sldChg chg="addSp delSp modSp add mod modClrScheme chgLayout modNotesTx">
        <pc:chgData name="Anna Marie Donnelly" userId="448abdcd1a263d7a" providerId="LiveId" clId="{8FE096C9-46F8-4AB9-9228-FBB57BA42C31}" dt="2026-02-19T20:08:19.071" v="705" actId="20577"/>
        <pc:sldMkLst>
          <pc:docMk/>
          <pc:sldMk cId="2966090016" sldId="397"/>
        </pc:sldMkLst>
        <pc:spChg chg="add del mod">
          <ac:chgData name="Anna Marie Donnelly" userId="448abdcd1a263d7a" providerId="LiveId" clId="{8FE096C9-46F8-4AB9-9228-FBB57BA42C31}" dt="2026-02-19T20:06:48.467" v="513" actId="26606"/>
          <ac:spMkLst>
            <pc:docMk/>
            <pc:sldMk cId="2966090016" sldId="397"/>
            <ac:spMk id="9223" creationId="{290D1C90-2093-1921-1B4C-1312DACD8ADE}"/>
          </ac:spMkLst>
        </pc:spChg>
        <pc:spChg chg="add del mod">
          <ac:chgData name="Anna Marie Donnelly" userId="448abdcd1a263d7a" providerId="LiveId" clId="{8FE096C9-46F8-4AB9-9228-FBB57BA42C31}" dt="2026-02-19T20:06:48.467" v="513" actId="26606"/>
          <ac:spMkLst>
            <pc:docMk/>
            <pc:sldMk cId="2966090016" sldId="397"/>
            <ac:spMk id="9225" creationId="{3FBF93C4-0115-9B07-D1E7-09D209A586BB}"/>
          </ac:spMkLst>
        </pc:spChg>
        <pc:picChg chg="add mod">
          <ac:chgData name="Anna Marie Donnelly" userId="448abdcd1a263d7a" providerId="LiveId" clId="{8FE096C9-46F8-4AB9-9228-FBB57BA42C31}" dt="2026-02-19T20:07:19.703" v="516"/>
          <ac:picMkLst>
            <pc:docMk/>
            <pc:sldMk cId="2966090016" sldId="397"/>
            <ac:picMk id="9218" creationId="{F3355FE2-4283-0935-1E02-E7FF311C5D30}"/>
          </ac:picMkLst>
        </pc:picChg>
      </pc:sldChg>
      <pc:sldChg chg="add del">
        <pc:chgData name="Anna Marie Donnelly" userId="448abdcd1a263d7a" providerId="LiveId" clId="{8FE096C9-46F8-4AB9-9228-FBB57BA42C31}" dt="2026-02-19T19:19:23.710" v="7" actId="47"/>
        <pc:sldMkLst>
          <pc:docMk/>
          <pc:sldMk cId="1792655141" sldId="398"/>
        </pc:sldMkLst>
      </pc:sldChg>
      <pc:sldChg chg="add del replId">
        <pc:chgData name="Anna Marie Donnelly" userId="448abdcd1a263d7a" providerId="LiveId" clId="{8FE096C9-46F8-4AB9-9228-FBB57BA42C31}" dt="2026-02-19T20:07:31.628" v="517" actId="47"/>
        <pc:sldMkLst>
          <pc:docMk/>
          <pc:sldMk cId="2967741898" sldId="398"/>
        </pc:sldMkLst>
      </pc:sldChg>
      <pc:sldChg chg="add del replId">
        <pc:chgData name="Anna Marie Donnelly" userId="448abdcd1a263d7a" providerId="LiveId" clId="{8FE096C9-46F8-4AB9-9228-FBB57BA42C31}" dt="2026-02-19T20:07:31.628" v="517" actId="47"/>
        <pc:sldMkLst>
          <pc:docMk/>
          <pc:sldMk cId="360248830" sldId="399"/>
        </pc:sldMkLst>
      </pc:sldChg>
      <pc:sldChg chg="add del">
        <pc:chgData name="Anna Marie Donnelly" userId="448abdcd1a263d7a" providerId="LiveId" clId="{8FE096C9-46F8-4AB9-9228-FBB57BA42C31}" dt="2026-02-19T19:19:23.710" v="7" actId="47"/>
        <pc:sldMkLst>
          <pc:docMk/>
          <pc:sldMk cId="3639048852" sldId="399"/>
        </pc:sldMkLst>
      </pc:sldChg>
      <pc:sldChg chg="add del replId">
        <pc:chgData name="Anna Marie Donnelly" userId="448abdcd1a263d7a" providerId="LiveId" clId="{8FE096C9-46F8-4AB9-9228-FBB57BA42C31}" dt="2026-02-19T20:07:31.628" v="517" actId="47"/>
        <pc:sldMkLst>
          <pc:docMk/>
          <pc:sldMk cId="3585284302" sldId="400"/>
        </pc:sldMkLst>
      </pc:sldChg>
      <pc:sldChg chg="modSp add mod">
        <pc:chgData name="Anna Marie Donnelly" userId="448abdcd1a263d7a" providerId="LiveId" clId="{8FE096C9-46F8-4AB9-9228-FBB57BA42C31}" dt="2026-02-19T19:57:18.821" v="428" actId="20577"/>
        <pc:sldMkLst>
          <pc:docMk/>
          <pc:sldMk cId="3665286121" sldId="401"/>
        </pc:sldMkLst>
        <pc:spChg chg="mod">
          <ac:chgData name="Anna Marie Donnelly" userId="448abdcd1a263d7a" providerId="LiveId" clId="{8FE096C9-46F8-4AB9-9228-FBB57BA42C31}" dt="2026-02-19T19:57:18.821" v="428" actId="20577"/>
          <ac:spMkLst>
            <pc:docMk/>
            <pc:sldMk cId="3665286121" sldId="401"/>
            <ac:spMk id="12" creationId="{BFC70987-70D4-EA6E-95DD-A77195B4478E}"/>
          </ac:spMkLst>
        </pc:spChg>
      </pc:sldChg>
      <pc:sldChg chg="modSp add mod">
        <pc:chgData name="Anna Marie Donnelly" userId="448abdcd1a263d7a" providerId="LiveId" clId="{8FE096C9-46F8-4AB9-9228-FBB57BA42C31}" dt="2026-02-19T20:05:42.207" v="510" actId="27636"/>
        <pc:sldMkLst>
          <pc:docMk/>
          <pc:sldMk cId="3545953379" sldId="402"/>
        </pc:sldMkLst>
        <pc:spChg chg="mod">
          <ac:chgData name="Anna Marie Donnelly" userId="448abdcd1a263d7a" providerId="LiveId" clId="{8FE096C9-46F8-4AB9-9228-FBB57BA42C31}" dt="2026-02-19T20:05:42.207" v="510" actId="27636"/>
          <ac:spMkLst>
            <pc:docMk/>
            <pc:sldMk cId="3545953379" sldId="402"/>
            <ac:spMk id="12" creationId="{95791F9E-9E74-7C32-D246-7000F43FB776}"/>
          </ac:spMkLst>
        </pc:spChg>
      </pc:sldChg>
      <pc:sldMasterChg chg="add del addSldLayout delSldLayout">
        <pc:chgData name="Anna Marie Donnelly" userId="448abdcd1a263d7a" providerId="LiveId" clId="{8FE096C9-46F8-4AB9-9228-FBB57BA42C31}" dt="2026-02-19T19:19:23.710" v="7" actId="47"/>
        <pc:sldMasterMkLst>
          <pc:docMk/>
          <pc:sldMasterMk cId="3595367553" sldId="2147483648"/>
        </pc:sldMasterMkLst>
        <pc:sldLayoutChg chg="add del">
          <pc:chgData name="Anna Marie Donnelly" userId="448abdcd1a263d7a" providerId="LiveId" clId="{8FE096C9-46F8-4AB9-9228-FBB57BA42C31}" dt="2026-02-19T19:19:23.710" v="7" actId="47"/>
          <pc:sldLayoutMkLst>
            <pc:docMk/>
            <pc:sldMasterMk cId="3595367553" sldId="2147483648"/>
            <pc:sldLayoutMk cId="1443610037" sldId="2147483649"/>
          </pc:sldLayoutMkLst>
        </pc:sldLayoutChg>
        <pc:sldLayoutChg chg="add del">
          <pc:chgData name="Anna Marie Donnelly" userId="448abdcd1a263d7a" providerId="LiveId" clId="{8FE096C9-46F8-4AB9-9228-FBB57BA42C31}" dt="2026-02-19T19:19:23.710" v="7" actId="47"/>
          <pc:sldLayoutMkLst>
            <pc:docMk/>
            <pc:sldMasterMk cId="3595367553" sldId="2147483648"/>
            <pc:sldLayoutMk cId="3281658317" sldId="2147483658"/>
          </pc:sldLayoutMkLst>
        </pc:sldLayoutChg>
        <pc:sldLayoutChg chg="add del">
          <pc:chgData name="Anna Marie Donnelly" userId="448abdcd1a263d7a" providerId="LiveId" clId="{8FE096C9-46F8-4AB9-9228-FBB57BA42C31}" dt="2026-02-19T19:19:23.710" v="7" actId="47"/>
          <pc:sldLayoutMkLst>
            <pc:docMk/>
            <pc:sldMasterMk cId="3595367553" sldId="2147483648"/>
            <pc:sldLayoutMk cId="3821586880" sldId="2147483694"/>
          </pc:sldLayoutMkLst>
        </pc:sldLayoutChg>
        <pc:sldLayoutChg chg="add del">
          <pc:chgData name="Anna Marie Donnelly" userId="448abdcd1a263d7a" providerId="LiveId" clId="{8FE096C9-46F8-4AB9-9228-FBB57BA42C31}" dt="2026-02-19T19:19:23.710" v="7" actId="47"/>
          <pc:sldLayoutMkLst>
            <pc:docMk/>
            <pc:sldMasterMk cId="3595367553" sldId="2147483648"/>
            <pc:sldLayoutMk cId="1146119254" sldId="2147483702"/>
          </pc:sldLayoutMkLst>
        </pc:sldLayoutChg>
        <pc:sldLayoutChg chg="add del">
          <pc:chgData name="Anna Marie Donnelly" userId="448abdcd1a263d7a" providerId="LiveId" clId="{8FE096C9-46F8-4AB9-9228-FBB57BA42C31}" dt="2026-02-19T19:19:23.710" v="7" actId="47"/>
          <pc:sldLayoutMkLst>
            <pc:docMk/>
            <pc:sldMasterMk cId="3595367553" sldId="2147483648"/>
            <pc:sldLayoutMk cId="1540698232" sldId="2147483710"/>
          </pc:sldLayoutMkLst>
        </pc:sldLayoutChg>
        <pc:sldLayoutChg chg="add del">
          <pc:chgData name="Anna Marie Donnelly" userId="448abdcd1a263d7a" providerId="LiveId" clId="{8FE096C9-46F8-4AB9-9228-FBB57BA42C31}" dt="2026-02-19T19:19:23.710" v="7" actId="47"/>
          <pc:sldLayoutMkLst>
            <pc:docMk/>
            <pc:sldMasterMk cId="3595367553" sldId="2147483648"/>
            <pc:sldLayoutMk cId="4033570711" sldId="2147483741"/>
          </pc:sldLayoutMkLst>
        </pc:sldLayoutChg>
        <pc:sldLayoutChg chg="add del">
          <pc:chgData name="Anna Marie Donnelly" userId="448abdcd1a263d7a" providerId="LiveId" clId="{8FE096C9-46F8-4AB9-9228-FBB57BA42C31}" dt="2026-02-19T19:19:23.710" v="7" actId="47"/>
          <pc:sldLayoutMkLst>
            <pc:docMk/>
            <pc:sldMasterMk cId="3595367553" sldId="2147483648"/>
            <pc:sldLayoutMk cId="3185855226" sldId="2147483742"/>
          </pc:sldLayoutMkLst>
        </pc:sldLayoutChg>
        <pc:sldLayoutChg chg="add del">
          <pc:chgData name="Anna Marie Donnelly" userId="448abdcd1a263d7a" providerId="LiveId" clId="{8FE096C9-46F8-4AB9-9228-FBB57BA42C31}" dt="2026-02-19T19:19:23.710" v="7" actId="47"/>
          <pc:sldLayoutMkLst>
            <pc:docMk/>
            <pc:sldMasterMk cId="3595367553" sldId="2147483648"/>
            <pc:sldLayoutMk cId="3453882346" sldId="2147483743"/>
          </pc:sldLayoutMkLst>
        </pc:sldLayoutChg>
        <pc:sldLayoutChg chg="add del">
          <pc:chgData name="Anna Marie Donnelly" userId="448abdcd1a263d7a" providerId="LiveId" clId="{8FE096C9-46F8-4AB9-9228-FBB57BA42C31}" dt="2026-02-19T19:19:23.710" v="7" actId="47"/>
          <pc:sldLayoutMkLst>
            <pc:docMk/>
            <pc:sldMasterMk cId="3595367553" sldId="2147483648"/>
            <pc:sldLayoutMk cId="1087131441" sldId="2147483762"/>
          </pc:sldLayoutMkLst>
        </pc:sldLayoutChg>
        <pc:sldLayoutChg chg="add del">
          <pc:chgData name="Anna Marie Donnelly" userId="448abdcd1a263d7a" providerId="LiveId" clId="{8FE096C9-46F8-4AB9-9228-FBB57BA42C31}" dt="2026-02-19T19:19:23.710" v="7" actId="47"/>
          <pc:sldLayoutMkLst>
            <pc:docMk/>
            <pc:sldMasterMk cId="3595367553" sldId="2147483648"/>
            <pc:sldLayoutMk cId="50267215" sldId="2147483772"/>
          </pc:sldLayoutMkLst>
        </pc:sldLayoutChg>
        <pc:sldLayoutChg chg="add del">
          <pc:chgData name="Anna Marie Donnelly" userId="448abdcd1a263d7a" providerId="LiveId" clId="{8FE096C9-46F8-4AB9-9228-FBB57BA42C31}" dt="2026-02-19T19:19:23.710" v="7" actId="47"/>
          <pc:sldLayoutMkLst>
            <pc:docMk/>
            <pc:sldMasterMk cId="3595367553" sldId="2147483648"/>
            <pc:sldLayoutMk cId="2175815305" sldId="2147483780"/>
          </pc:sldLayoutMkLst>
        </pc:sldLayoutChg>
        <pc:sldLayoutChg chg="add del">
          <pc:chgData name="Anna Marie Donnelly" userId="448abdcd1a263d7a" providerId="LiveId" clId="{8FE096C9-46F8-4AB9-9228-FBB57BA42C31}" dt="2026-02-19T19:19:23.710" v="7" actId="47"/>
          <pc:sldLayoutMkLst>
            <pc:docMk/>
            <pc:sldMasterMk cId="3595367553" sldId="2147483648"/>
            <pc:sldLayoutMk cId="2755005321" sldId="2147483788"/>
          </pc:sldLayoutMkLst>
        </pc:sldLayoutChg>
        <pc:sldLayoutChg chg="add del">
          <pc:chgData name="Anna Marie Donnelly" userId="448abdcd1a263d7a" providerId="LiveId" clId="{8FE096C9-46F8-4AB9-9228-FBB57BA42C31}" dt="2026-02-19T19:19:23.710" v="7" actId="47"/>
          <pc:sldLayoutMkLst>
            <pc:docMk/>
            <pc:sldMasterMk cId="3595367553" sldId="2147483648"/>
            <pc:sldLayoutMk cId="197417523" sldId="2147483796"/>
          </pc:sldLayoutMkLst>
        </pc:sldLayoutChg>
        <pc:sldLayoutChg chg="add del">
          <pc:chgData name="Anna Marie Donnelly" userId="448abdcd1a263d7a" providerId="LiveId" clId="{8FE096C9-46F8-4AB9-9228-FBB57BA42C31}" dt="2026-02-19T19:19:23.710" v="7" actId="47"/>
          <pc:sldLayoutMkLst>
            <pc:docMk/>
            <pc:sldMasterMk cId="3595367553" sldId="2147483648"/>
            <pc:sldLayoutMk cId="1963693696" sldId="2147483797"/>
          </pc:sldLayoutMkLst>
        </pc:sldLayoutChg>
        <pc:sldLayoutChg chg="add del">
          <pc:chgData name="Anna Marie Donnelly" userId="448abdcd1a263d7a" providerId="LiveId" clId="{8FE096C9-46F8-4AB9-9228-FBB57BA42C31}" dt="2026-02-19T19:19:23.710" v="7" actId="47"/>
          <pc:sldLayoutMkLst>
            <pc:docMk/>
            <pc:sldMasterMk cId="3595367553" sldId="2147483648"/>
            <pc:sldLayoutMk cId="1837009233" sldId="2147483934"/>
          </pc:sldLayoutMkLst>
        </pc:sldLayoutChg>
        <pc:sldLayoutChg chg="add del">
          <pc:chgData name="Anna Marie Donnelly" userId="448abdcd1a263d7a" providerId="LiveId" clId="{8FE096C9-46F8-4AB9-9228-FBB57BA42C31}" dt="2026-02-19T19:19:23.710" v="7" actId="47"/>
          <pc:sldLayoutMkLst>
            <pc:docMk/>
            <pc:sldMasterMk cId="3595367553" sldId="2147483648"/>
            <pc:sldLayoutMk cId="1003467845" sldId="2147483935"/>
          </pc:sldLayoutMkLst>
        </pc:sldLayoutChg>
        <pc:sldLayoutChg chg="add del">
          <pc:chgData name="Anna Marie Donnelly" userId="448abdcd1a263d7a" providerId="LiveId" clId="{8FE096C9-46F8-4AB9-9228-FBB57BA42C31}" dt="2026-02-19T19:19:23.710" v="7" actId="47"/>
          <pc:sldLayoutMkLst>
            <pc:docMk/>
            <pc:sldMasterMk cId="3595367553" sldId="2147483648"/>
            <pc:sldLayoutMk cId="2134019111" sldId="2147483943"/>
          </pc:sldLayoutMkLst>
        </pc:sldLayoutChg>
        <pc:sldLayoutChg chg="add del">
          <pc:chgData name="Anna Marie Donnelly" userId="448abdcd1a263d7a" providerId="LiveId" clId="{8FE096C9-46F8-4AB9-9228-FBB57BA42C31}" dt="2026-02-19T19:19:23.710" v="7" actId="47"/>
          <pc:sldLayoutMkLst>
            <pc:docMk/>
            <pc:sldMasterMk cId="3595367553" sldId="2147483648"/>
            <pc:sldLayoutMk cId="3122571764" sldId="2147483944"/>
          </pc:sldLayoutMkLst>
        </pc:sldLayoutChg>
        <pc:sldLayoutChg chg="add del">
          <pc:chgData name="Anna Marie Donnelly" userId="448abdcd1a263d7a" providerId="LiveId" clId="{8FE096C9-46F8-4AB9-9228-FBB57BA42C31}" dt="2026-02-19T19:19:23.710" v="7" actId="47"/>
          <pc:sldLayoutMkLst>
            <pc:docMk/>
            <pc:sldMasterMk cId="3595367553" sldId="2147483648"/>
            <pc:sldLayoutMk cId="819421038" sldId="2147483945"/>
          </pc:sldLayoutMkLst>
        </pc:sldLayoutChg>
        <pc:sldLayoutChg chg="add del">
          <pc:chgData name="Anna Marie Donnelly" userId="448abdcd1a263d7a" providerId="LiveId" clId="{8FE096C9-46F8-4AB9-9228-FBB57BA42C31}" dt="2026-02-19T19:19:23.710" v="7" actId="47"/>
          <pc:sldLayoutMkLst>
            <pc:docMk/>
            <pc:sldMasterMk cId="3595367553" sldId="2147483648"/>
            <pc:sldLayoutMk cId="983357730" sldId="2147483950"/>
          </pc:sldLayoutMkLst>
        </pc:sldLayoutChg>
      </pc:sldMasterChg>
    </pc:docChg>
  </pc:docChgLst>
</pc:chgInfo>
</file>

<file path=ppt/comments/modernComment_116_8CED2262.xml><?xml version="1.0" encoding="utf-8"?>
<p188:cmLst xmlns:a="http://schemas.openxmlformats.org/drawingml/2006/main" xmlns:r="http://schemas.openxmlformats.org/officeDocument/2006/relationships" xmlns:p188="http://schemas.microsoft.com/office/powerpoint/2018/8/main">
  <p188:cm id="{D0103C52-74D6-402A-B7C4-7EA8E357EA3D}" authorId="{B42B6F1D-ED99-5349-7F51-0CB9D3AA4303}" created="2025-06-17T10:55:36.199">
    <ac:deMkLst xmlns:ac="http://schemas.microsoft.com/office/drawing/2013/main/command">
      <pc:docMk xmlns:pc="http://schemas.microsoft.com/office/powerpoint/2013/main/command"/>
      <pc:sldMk xmlns:pc="http://schemas.microsoft.com/office/powerpoint/2013/main/command" cId="2364351074" sldId="278"/>
      <ac:picMk id="8" creationId="{0C4F7CDA-6789-DC45-CA8A-F831BA6EF132}"/>
    </ac:deMkLst>
    <p188:replyLst>
      <p188:reply id="{9115AF26-FC40-447C-B386-27327E38447C}" authorId="{B42B6F1D-ED99-5349-7F51-0CB9D3AA4303}" created="2025-06-17T12:48:39.762">
        <p188:txBody>
          <a:bodyPr/>
          <a:lstStyle/>
          <a:p>
            <a:r>
              <a:rPr lang="en-US"/>
              <a:t>[@Bodely, Ana]  is it possible to move the image so that it's cropped just above her eyebrow (like in the email signature version)</a:t>
            </a:r>
          </a:p>
        </p188:txBody>
      </p188:reply>
      <p188:reply id="{CE09CE1A-01A5-4D6D-A039-76E52BA0B646}" authorId="{B42B6F1D-ED99-5349-7F51-0CB9D3AA4303}" created="2025-06-17T13:20:03.808">
        <p188:txBody>
          <a:bodyPr/>
          <a:lstStyle/>
          <a:p>
            <a:r>
              <a:rPr lang="en-US"/>
              <a:t>[@Bodely, Ana] please review crop as noted above</a:t>
            </a:r>
          </a:p>
        </p188:txBody>
        <p188:extLst>
          <p:ext xmlns:p="http://schemas.openxmlformats.org/presentationml/2006/main" uri="{57CB4572-C831-44C2-8A1C-0ADB6CCDFE69}">
            <p223:reactions xmlns:p223="http://schemas.microsoft.com/office/powerpoint/2022/03/main">
              <p223:rxn type="👍">
                <p223:instance time="2025-06-17T13:31:04.108" authorId="{F73A01AF-3AAF-8A96-B34A-4ECD0F6DD2D2}"/>
              </p223:rxn>
            </p223:reactions>
          </p:ext>
        </p188:extLst>
      </p188:reply>
      <p188:reply id="{96111941-7FB1-4D13-AAB6-587D43188E70}" authorId="{F73A01AF-3AAF-8A96-B34A-4ECD0F6DD2D2}" created="2025-06-17T13:38:09.173">
        <p188:txBody>
          <a:bodyPr/>
          <a:lstStyle/>
          <a:p>
            <a:r>
              <a:rPr lang="en-US"/>
              <a:t>I think it look right like this, do you mean to crop even more into her eyebrow?</a:t>
            </a:r>
          </a:p>
        </p188:txBody>
      </p188:reply>
    </p188:replyLst>
    <p188:txBody>
      <a:bodyPr/>
      <a:lstStyle/>
      <a:p>
        <a:r>
          <a:rPr lang="en-US"/>
          <a:t>Please use image as per in the email signature.  I think it's the same shot but flipped the way so that the text isn't going over the person.</a:t>
        </a:r>
      </a:p>
    </p188:txBody>
    <p188:extLst>
      <p:ext xmlns:p="http://schemas.openxmlformats.org/presentationml/2006/main" uri="{57CB4572-C831-44C2-8A1C-0ADB6CCDFE69}">
        <p223:reactions xmlns:p223="http://schemas.microsoft.com/office/powerpoint/2022/03/main">
          <p223:rxn type="👍">
            <p223:instance time="2025-06-17T11:41:07.897" authorId="{F73A01AF-3AAF-8A96-B34A-4ECD0F6DD2D2}"/>
          </p223:rxn>
        </p223:reactions>
      </p:ext>
    </p188:extLst>
  </p188:cm>
</p188:cmLst>
</file>

<file path=ppt/comments/modernComment_189_23CC23D1.xml><?xml version="1.0" encoding="utf-8"?>
<p188:cmLst xmlns:a="http://schemas.openxmlformats.org/drawingml/2006/main" xmlns:r="http://schemas.openxmlformats.org/officeDocument/2006/relationships" xmlns:p188="http://schemas.microsoft.com/office/powerpoint/2018/8/main">
  <p188:cm id="{74B37501-B1BB-4484-A348-58203B3A14E0}" authorId="{B42B6F1D-ED99-5349-7F51-0CB9D3AA4303}" created="2025-06-17T10:55:36.199">
    <ac:deMkLst xmlns:ac="http://schemas.microsoft.com/office/drawing/2013/main/command">
      <pc:docMk xmlns:pc="http://schemas.microsoft.com/office/powerpoint/2013/main/command"/>
      <pc:sldMk xmlns:pc="http://schemas.microsoft.com/office/powerpoint/2013/main/command" cId="2364351074" sldId="278"/>
      <ac:picMk id="8" creationId="{0C4F7CDA-6789-DC45-CA8A-F831BA6EF132}"/>
    </ac:deMkLst>
    <p188:replyLst>
      <p188:reply id="{9115AF26-FC40-447C-B386-27327E38447C}" authorId="{B42B6F1D-ED99-5349-7F51-0CB9D3AA4303}" created="2025-06-17T12:48:39.762">
        <p188:txBody>
          <a:bodyPr/>
          <a:lstStyle/>
          <a:p>
            <a:r>
              <a:rPr lang="en-US"/>
              <a:t>[@Bodely, Ana]  is it possible to move the image so that it's cropped just above her eyebrow (like in the email signature version)</a:t>
            </a:r>
          </a:p>
        </p188:txBody>
      </p188:reply>
      <p188:reply id="{CE09CE1A-01A5-4D6D-A039-76E52BA0B646}" authorId="{B42B6F1D-ED99-5349-7F51-0CB9D3AA4303}" created="2025-06-17T13:20:03.808">
        <p188:txBody>
          <a:bodyPr/>
          <a:lstStyle/>
          <a:p>
            <a:r>
              <a:rPr lang="en-US"/>
              <a:t>[@Bodely, Ana] please review crop as noted above</a:t>
            </a:r>
          </a:p>
        </p188:txBody>
        <p188:extLst>
          <p:ext xmlns:p="http://schemas.openxmlformats.org/presentationml/2006/main" uri="{57CB4572-C831-44C2-8A1C-0ADB6CCDFE69}">
            <p223:reactions xmlns:p223="http://schemas.microsoft.com/office/powerpoint/2022/03/main">
              <p223:rxn type="👍">
                <p223:instance time="2025-06-17T13:31:04.108" authorId="{F73A01AF-3AAF-8A96-B34A-4ECD0F6DD2D2}"/>
              </p223:rxn>
            </p223:reactions>
          </p:ext>
        </p188:extLst>
      </p188:reply>
      <p188:reply id="{96111941-7FB1-4D13-AAB6-587D43188E70}" authorId="{F73A01AF-3AAF-8A96-B34A-4ECD0F6DD2D2}" created="2025-06-17T13:38:09.173">
        <p188:txBody>
          <a:bodyPr/>
          <a:lstStyle/>
          <a:p>
            <a:r>
              <a:rPr lang="en-US"/>
              <a:t>I think it look right like this, do you mean to crop even more into her eyebrow?</a:t>
            </a:r>
          </a:p>
        </p188:txBody>
      </p188:reply>
    </p188:replyLst>
    <p188:txBody>
      <a:bodyPr/>
      <a:lstStyle/>
      <a:p>
        <a:r>
          <a:rPr lang="en-US"/>
          <a:t>Please use image as per in the email signature.  I think it's the same shot but flipped the way so that the text isn't going over the person.</a:t>
        </a:r>
      </a:p>
    </p188:txBody>
    <p188:extLst>
      <p:ext xmlns:p="http://schemas.openxmlformats.org/presentationml/2006/main" uri="{57CB4572-C831-44C2-8A1C-0ADB6CCDFE69}">
        <p223:reactions xmlns:p223="http://schemas.microsoft.com/office/powerpoint/2022/03/main">
          <p223:rxn type="👍">
            <p223:instance time="2025-06-17T11:41:07.897" authorId="{F73A01AF-3AAF-8A96-B34A-4ECD0F6DD2D2}"/>
          </p223:rxn>
        </p223:reactions>
      </p:ext>
    </p188:extLst>
  </p188:cm>
</p188:cmLst>
</file>

<file path=ppt/comments/modernComment_18A_AB01B560.xml><?xml version="1.0" encoding="utf-8"?>
<p188:cmLst xmlns:a="http://schemas.openxmlformats.org/drawingml/2006/main" xmlns:r="http://schemas.openxmlformats.org/officeDocument/2006/relationships" xmlns:p188="http://schemas.microsoft.com/office/powerpoint/2018/8/main">
  <p188:cm id="{EECF597D-DDF8-4E65-8470-BA9DCC243286}" authorId="{B42B6F1D-ED99-5349-7F51-0CB9D3AA4303}" created="2025-06-17T10:55:36.199">
    <ac:deMkLst xmlns:ac="http://schemas.microsoft.com/office/drawing/2013/main/command">
      <pc:docMk xmlns:pc="http://schemas.microsoft.com/office/powerpoint/2013/main/command"/>
      <pc:sldMk xmlns:pc="http://schemas.microsoft.com/office/powerpoint/2013/main/command" cId="2364351074" sldId="278"/>
      <ac:picMk id="8" creationId="{0C4F7CDA-6789-DC45-CA8A-F831BA6EF132}"/>
    </ac:deMkLst>
    <p188:replyLst>
      <p188:reply id="{9115AF26-FC40-447C-B386-27327E38447C}" authorId="{B42B6F1D-ED99-5349-7F51-0CB9D3AA4303}" created="2025-06-17T12:48:39.762">
        <p188:txBody>
          <a:bodyPr/>
          <a:lstStyle/>
          <a:p>
            <a:r>
              <a:rPr lang="en-US"/>
              <a:t>[@Bodely, Ana]  is it possible to move the image so that it's cropped just above her eyebrow (like in the email signature version)</a:t>
            </a:r>
          </a:p>
        </p188:txBody>
      </p188:reply>
      <p188:reply id="{CE09CE1A-01A5-4D6D-A039-76E52BA0B646}" authorId="{B42B6F1D-ED99-5349-7F51-0CB9D3AA4303}" created="2025-06-17T13:20:03.808">
        <p188:txBody>
          <a:bodyPr/>
          <a:lstStyle/>
          <a:p>
            <a:r>
              <a:rPr lang="en-US"/>
              <a:t>[@Bodely, Ana] please review crop as noted above</a:t>
            </a:r>
          </a:p>
        </p188:txBody>
        <p188:extLst>
          <p:ext xmlns:p="http://schemas.openxmlformats.org/presentationml/2006/main" uri="{57CB4572-C831-44C2-8A1C-0ADB6CCDFE69}">
            <p223:reactions xmlns:p223="http://schemas.microsoft.com/office/powerpoint/2022/03/main">
              <p223:rxn type="👍">
                <p223:instance time="2025-06-17T13:31:04.108" authorId="{F73A01AF-3AAF-8A96-B34A-4ECD0F6DD2D2}"/>
              </p223:rxn>
            </p223:reactions>
          </p:ext>
        </p188:extLst>
      </p188:reply>
      <p188:reply id="{96111941-7FB1-4D13-AAB6-587D43188E70}" authorId="{F73A01AF-3AAF-8A96-B34A-4ECD0F6DD2D2}" created="2025-06-17T13:38:09.173">
        <p188:txBody>
          <a:bodyPr/>
          <a:lstStyle/>
          <a:p>
            <a:r>
              <a:rPr lang="en-US"/>
              <a:t>I think it look right like this, do you mean to crop even more into her eyebrow?</a:t>
            </a:r>
          </a:p>
        </p188:txBody>
      </p188:reply>
    </p188:replyLst>
    <p188:txBody>
      <a:bodyPr/>
      <a:lstStyle/>
      <a:p>
        <a:r>
          <a:rPr lang="en-US"/>
          <a:t>Please use image as per in the email signature.  I think it's the same shot but flipped the way so that the text isn't going over the person.</a:t>
        </a:r>
      </a:p>
    </p188:txBody>
    <p188:extLst>
      <p:ext xmlns:p="http://schemas.openxmlformats.org/presentationml/2006/main" uri="{57CB4572-C831-44C2-8A1C-0ADB6CCDFE69}">
        <p223:reactions xmlns:p223="http://schemas.microsoft.com/office/powerpoint/2022/03/main">
          <p223:rxn type="👍">
            <p223:instance time="2025-06-17T11:41:07.897" authorId="{F73A01AF-3AAF-8A96-B34A-4ECD0F6DD2D2}"/>
          </p223:rxn>
        </p223:reactions>
      </p:ext>
    </p188:extLst>
  </p188:cm>
</p188:cmLst>
</file>

<file path=ppt/comments/modernComment_191_DA77D3E9.xml><?xml version="1.0" encoding="utf-8"?>
<p188:cmLst xmlns:a="http://schemas.openxmlformats.org/drawingml/2006/main" xmlns:r="http://schemas.openxmlformats.org/officeDocument/2006/relationships" xmlns:p188="http://schemas.microsoft.com/office/powerpoint/2018/8/main">
  <p188:cm id="{D96230FC-B287-40DB-9CB3-F1DFFA778C1B}" authorId="{B42B6F1D-ED99-5349-7F51-0CB9D3AA4303}" created="2025-06-17T10:55:36.199">
    <ac:deMkLst xmlns:ac="http://schemas.microsoft.com/office/drawing/2013/main/command">
      <pc:docMk xmlns:pc="http://schemas.microsoft.com/office/powerpoint/2013/main/command"/>
      <pc:sldMk xmlns:pc="http://schemas.microsoft.com/office/powerpoint/2013/main/command" cId="2364351074" sldId="278"/>
      <ac:picMk id="8" creationId="{0C4F7CDA-6789-DC45-CA8A-F831BA6EF132}"/>
    </ac:deMkLst>
    <p188:replyLst>
      <p188:reply id="{9115AF26-FC40-447C-B386-27327E38447C}" authorId="{B42B6F1D-ED99-5349-7F51-0CB9D3AA4303}" created="2025-06-17T12:48:39.762">
        <p188:txBody>
          <a:bodyPr/>
          <a:lstStyle/>
          <a:p>
            <a:r>
              <a:rPr lang="en-US"/>
              <a:t>[@Bodely, Ana]  is it possible to move the image so that it's cropped just above her eyebrow (like in the email signature version)</a:t>
            </a:r>
          </a:p>
        </p188:txBody>
      </p188:reply>
      <p188:reply id="{CE09CE1A-01A5-4D6D-A039-76E52BA0B646}" authorId="{B42B6F1D-ED99-5349-7F51-0CB9D3AA4303}" created="2025-06-17T13:20:03.808">
        <p188:txBody>
          <a:bodyPr/>
          <a:lstStyle/>
          <a:p>
            <a:r>
              <a:rPr lang="en-US"/>
              <a:t>[@Bodely, Ana] please review crop as noted above</a:t>
            </a:r>
          </a:p>
        </p188:txBody>
        <p188:extLst>
          <p:ext xmlns:p="http://schemas.openxmlformats.org/presentationml/2006/main" uri="{57CB4572-C831-44C2-8A1C-0ADB6CCDFE69}">
            <p223:reactions xmlns:p223="http://schemas.microsoft.com/office/powerpoint/2022/03/main">
              <p223:rxn type="👍">
                <p223:instance time="2025-06-17T13:31:04.108" authorId="{F73A01AF-3AAF-8A96-B34A-4ECD0F6DD2D2}"/>
              </p223:rxn>
            </p223:reactions>
          </p:ext>
        </p188:extLst>
      </p188:reply>
      <p188:reply id="{96111941-7FB1-4D13-AAB6-587D43188E70}" authorId="{F73A01AF-3AAF-8A96-B34A-4ECD0F6DD2D2}" created="2025-06-17T13:38:09.173">
        <p188:txBody>
          <a:bodyPr/>
          <a:lstStyle/>
          <a:p>
            <a:r>
              <a:rPr lang="en-US"/>
              <a:t>I think it look right like this, do you mean to crop even more into her eyebrow?</a:t>
            </a:r>
          </a:p>
        </p188:txBody>
      </p188:reply>
    </p188:replyLst>
    <p188:txBody>
      <a:bodyPr/>
      <a:lstStyle/>
      <a:p>
        <a:r>
          <a:rPr lang="en-US"/>
          <a:t>Please use image as per in the email signature.  I think it's the same shot but flipped the way so that the text isn't going over the person.</a:t>
        </a:r>
      </a:p>
    </p188:txBody>
    <p188:extLst>
      <p:ext xmlns:p="http://schemas.openxmlformats.org/presentationml/2006/main" uri="{57CB4572-C831-44C2-8A1C-0ADB6CCDFE69}">
        <p223:reactions xmlns:p223="http://schemas.microsoft.com/office/powerpoint/2022/03/main">
          <p223:rxn type="👍">
            <p223:instance time="2025-06-17T11:41:07.897" authorId="{F73A01AF-3AAF-8A96-B34A-4ECD0F6DD2D2}"/>
          </p223:rxn>
        </p223:reactions>
      </p:ext>
    </p188:extLst>
  </p188:cm>
</p188:cmLst>
</file>

<file path=ppt/comments/modernComment_192_D35AF463.xml><?xml version="1.0" encoding="utf-8"?>
<p188:cmLst xmlns:a="http://schemas.openxmlformats.org/drawingml/2006/main" xmlns:r="http://schemas.openxmlformats.org/officeDocument/2006/relationships" xmlns:p188="http://schemas.microsoft.com/office/powerpoint/2018/8/main">
  <p188:cm id="{33DF8B9A-FF6D-45D8-BA6E-071D9416FFB8}" authorId="{B42B6F1D-ED99-5349-7F51-0CB9D3AA4303}" created="2025-06-17T10:55:36.199">
    <ac:deMkLst xmlns:ac="http://schemas.microsoft.com/office/drawing/2013/main/command">
      <pc:docMk xmlns:pc="http://schemas.microsoft.com/office/powerpoint/2013/main/command"/>
      <pc:sldMk xmlns:pc="http://schemas.microsoft.com/office/powerpoint/2013/main/command" cId="2364351074" sldId="278"/>
      <ac:picMk id="8" creationId="{0C4F7CDA-6789-DC45-CA8A-F831BA6EF132}"/>
    </ac:deMkLst>
    <p188:replyLst>
      <p188:reply id="{9115AF26-FC40-447C-B386-27327E38447C}" authorId="{B42B6F1D-ED99-5349-7F51-0CB9D3AA4303}" created="2025-06-17T12:48:39.762">
        <p188:txBody>
          <a:bodyPr/>
          <a:lstStyle/>
          <a:p>
            <a:r>
              <a:rPr lang="en-US"/>
              <a:t>[@Bodely, Ana]  is it possible to move the image so that it's cropped just above her eyebrow (like in the email signature version)</a:t>
            </a:r>
          </a:p>
        </p188:txBody>
      </p188:reply>
      <p188:reply id="{CE09CE1A-01A5-4D6D-A039-76E52BA0B646}" authorId="{B42B6F1D-ED99-5349-7F51-0CB9D3AA4303}" created="2025-06-17T13:20:03.808">
        <p188:txBody>
          <a:bodyPr/>
          <a:lstStyle/>
          <a:p>
            <a:r>
              <a:rPr lang="en-US"/>
              <a:t>[@Bodely, Ana] please review crop as noted above</a:t>
            </a:r>
          </a:p>
        </p188:txBody>
        <p188:extLst>
          <p:ext xmlns:p="http://schemas.openxmlformats.org/presentationml/2006/main" uri="{57CB4572-C831-44C2-8A1C-0ADB6CCDFE69}">
            <p223:reactions xmlns:p223="http://schemas.microsoft.com/office/powerpoint/2022/03/main">
              <p223:rxn type="👍">
                <p223:instance time="2025-06-17T13:31:04.108" authorId="{F73A01AF-3AAF-8A96-B34A-4ECD0F6DD2D2}"/>
              </p223:rxn>
            </p223:reactions>
          </p:ext>
        </p188:extLst>
      </p188:reply>
      <p188:reply id="{96111941-7FB1-4D13-AAB6-587D43188E70}" authorId="{F73A01AF-3AAF-8A96-B34A-4ECD0F6DD2D2}" created="2025-06-17T13:38:09.173">
        <p188:txBody>
          <a:bodyPr/>
          <a:lstStyle/>
          <a:p>
            <a:r>
              <a:rPr lang="en-US"/>
              <a:t>I think it look right like this, do you mean to crop even more into her eyebrow?</a:t>
            </a:r>
          </a:p>
        </p188:txBody>
      </p188:reply>
    </p188:replyLst>
    <p188:txBody>
      <a:bodyPr/>
      <a:lstStyle/>
      <a:p>
        <a:r>
          <a:rPr lang="en-US"/>
          <a:t>Please use image as per in the email signature.  I think it's the same shot but flipped the way so that the text isn't going over the person.</a:t>
        </a:r>
      </a:p>
    </p188:txBody>
    <p188:extLst>
      <p:ext xmlns:p="http://schemas.openxmlformats.org/presentationml/2006/main" uri="{57CB4572-C831-44C2-8A1C-0ADB6CCDFE69}">
        <p223:reactions xmlns:p223="http://schemas.microsoft.com/office/powerpoint/2022/03/main">
          <p223:rxn type="👍">
            <p223:instance time="2025-06-17T11:41:07.897" authorId="{F73A01AF-3AAF-8A96-B34A-4ECD0F6DD2D2}"/>
          </p223:rxn>
        </p223:reactions>
      </p:ext>
    </p188:extLst>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116622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681825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arwick.padlet.org/annamdonnelly/green-space-conference-2023-6ug5xuplsdh23lte" TargetMode="External"/><Relationship Id="rId7" Type="http://schemas.openxmlformats.org/officeDocument/2006/relationships/hyperlink" Target="https://mtpyph.weebly.com/uploads/9/0/6/9/9069240/mtpyph_doc.pdf"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s://education.gov.scot/documents/All-experiencesoutcomes18.pdf" TargetMode="External"/><Relationship Id="rId5" Type="http://schemas.openxmlformats.org/officeDocument/2006/relationships/hyperlink" Target="https://hwb.gov.wales/curriculum-for-wales" TargetMode="External"/><Relationship Id="rId4" Type="http://schemas.openxmlformats.org/officeDocument/2006/relationships/hyperlink" Target="https://assets.publishing.service.gov.uk/government/uploads/system/uploads/attachment_data/file/335186/PRIMARY_national_curriculum_-_English_220714.pdf"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rtl="0"/>
            <a:r>
              <a:rPr lang="en-US" sz="1200" b="1" i="0" u="none" strike="noStrike" kern="1200" dirty="0">
                <a:solidFill>
                  <a:schemeClr val="tx1"/>
                </a:solidFill>
                <a:effectLst/>
                <a:latin typeface="+mn-lt"/>
                <a:ea typeface="+mn-ea"/>
                <a:cs typeface="+mn-cs"/>
              </a:rPr>
              <a:t>Environmental Education - North American Association for Environmental Education (NAAEE) IN 2019: </a:t>
            </a:r>
            <a:r>
              <a:rPr lang="en-US" sz="1200" b="0" i="0" u="none" strike="noStrike" kern="1200" dirty="0">
                <a:solidFill>
                  <a:schemeClr val="tx1"/>
                </a:solidFill>
                <a:effectLst/>
                <a:latin typeface="+mn-lt"/>
                <a:ea typeface="+mn-ea"/>
                <a:cs typeface="+mn-cs"/>
              </a:rPr>
              <a:t>“Environmental Education … is a process that helps individuals, communities, and organizations learn more about the environment, develop skills to investigate their environment and to make intelligent, informed decisions about how they can help take care of it. It has the power to transform lives and society. It informs and inspires. It motivates action. EE is a key tool in creating healthier and more civically-engaged communities</a:t>
            </a:r>
            <a:endParaRPr lang="en-US" b="0" dirty="0">
              <a:effectLst/>
            </a:endParaRPr>
          </a:p>
          <a:p>
            <a:pPr rtl="0"/>
            <a:r>
              <a:rPr lang="en-US" sz="1200" b="1" i="0" u="none" strike="noStrike" kern="1200" dirty="0">
                <a:solidFill>
                  <a:schemeClr val="tx1"/>
                </a:solidFill>
                <a:effectLst/>
                <a:latin typeface="+mn-lt"/>
                <a:ea typeface="+mn-ea"/>
                <a:cs typeface="+mn-cs"/>
              </a:rPr>
              <a:t>Environmentally Literate Person - North American Association for Environmental Education (NAAEE) IN 2019:  </a:t>
            </a:r>
            <a:r>
              <a:rPr lang="en-US" sz="1200" b="0" i="0" u="none" strike="noStrike" kern="1200" dirty="0">
                <a:solidFill>
                  <a:schemeClr val="tx1"/>
                </a:solidFill>
                <a:effectLst/>
                <a:latin typeface="+mn-lt"/>
                <a:ea typeface="+mn-ea"/>
                <a:cs typeface="+mn-cs"/>
              </a:rPr>
              <a:t>“An Environmentally Literate Person…is someone who, both individually and together with others, makes informed decisions concerning the environment; is willing to act on these decisions to improve the well-being of other individuals, societies, and the global environment; and participates in civic life. Those who are environmentally literate possess, to varying degrees, the knowledge and understanding of a wide range of environmental concepts, problems, and issues; a set of cognitive and affective dispositions; a set of cognitive skills and abilities; and the appropriate behavioral strategies to apply such knowledge and understanding in order to make sound and effective decisions in a range of environmental contexts.”</a:t>
            </a:r>
            <a:endParaRPr lang="en-US" b="0" dirty="0">
              <a:effectLst/>
            </a:endParaRPr>
          </a:p>
          <a:p>
            <a:pPr rtl="0"/>
            <a:r>
              <a:rPr lang="en-US" sz="1200" b="1" i="0" u="none" strike="noStrike" kern="1200" dirty="0">
                <a:solidFill>
                  <a:schemeClr val="tx1"/>
                </a:solidFill>
                <a:effectLst/>
                <a:latin typeface="+mn-lt"/>
                <a:ea typeface="+mn-ea"/>
                <a:cs typeface="+mn-cs"/>
              </a:rPr>
              <a:t>Environmental Literacy</a:t>
            </a:r>
            <a:r>
              <a:rPr lang="en-US" sz="1200" b="0" i="0" u="none" strike="noStrike" kern="1200" dirty="0">
                <a:solidFill>
                  <a:schemeClr val="tx1"/>
                </a:solidFill>
                <a:effectLst/>
                <a:latin typeface="+mn-lt"/>
                <a:ea typeface="+mn-ea"/>
                <a:cs typeface="+mn-cs"/>
              </a:rPr>
              <a:t> - “Roth (1992)  the term environmental illiteracy predated the term environmental literacy, in the same way that the term illiteracy predated the term literacy.” </a:t>
            </a:r>
            <a:endParaRPr lang="en-US" b="0" dirty="0">
              <a:effectLst/>
            </a:endParaRPr>
          </a:p>
          <a:p>
            <a:pPr rtl="0"/>
            <a:r>
              <a:rPr lang="en-US" sz="1200" b="1" i="0" u="none" strike="noStrike" kern="1200" dirty="0">
                <a:solidFill>
                  <a:schemeClr val="tx1"/>
                </a:solidFill>
                <a:effectLst/>
                <a:latin typeface="+mn-lt"/>
                <a:ea typeface="+mn-ea"/>
                <a:cs typeface="+mn-cs"/>
              </a:rPr>
              <a:t>Ecological literacy-</a:t>
            </a:r>
            <a:r>
              <a:rPr lang="en-US" sz="1200" b="0" i="0" u="none" strike="noStrike" kern="1200" dirty="0">
                <a:solidFill>
                  <a:schemeClr val="tx1"/>
                </a:solidFill>
                <a:effectLst/>
                <a:latin typeface="+mn-lt"/>
                <a:ea typeface="+mn-ea"/>
                <a:cs typeface="+mn-cs"/>
              </a:rPr>
              <a:t>  “An ecologically literate individual understands environmental realities by specifically identifying their cause and effect relationships. Recent ecological literacy frameworks also emphasize systems thinking, which involves identifying the various biophysical and social components in a given environmental context and distinguishing their interrelations, allowing for the construction of a ‘‘big picture’’ view. As such, the ecologically literate individual has a clear perception and understanding of a system’s dynamics and ruptures, as well as its past and alternate future trajectories. He or she understands the complexity of studied objects and phenomena, allowing for more enlightened decision-making.”</a:t>
            </a:r>
            <a:endParaRPr lang="en-US" b="0" dirty="0">
              <a:effectLst/>
            </a:endParaRPr>
          </a:p>
          <a:p>
            <a:pPr rtl="0"/>
            <a:r>
              <a:rPr lang="en-US" sz="1200" b="1" i="0" u="none" strike="noStrike" kern="1200" dirty="0" err="1">
                <a:solidFill>
                  <a:schemeClr val="tx1"/>
                </a:solidFill>
                <a:effectLst/>
                <a:latin typeface="+mn-lt"/>
                <a:ea typeface="+mn-ea"/>
                <a:cs typeface="+mn-cs"/>
              </a:rPr>
              <a:t>Ecoliteracy</a:t>
            </a:r>
            <a:r>
              <a:rPr lang="en-US" sz="1200" b="1" i="0" u="none" strike="noStrike" kern="1200" dirty="0">
                <a:solidFill>
                  <a:schemeClr val="tx1"/>
                </a:solidFill>
                <a:effectLst/>
                <a:latin typeface="+mn-lt"/>
                <a:ea typeface="+mn-ea"/>
                <a:cs typeface="+mn-cs"/>
              </a:rPr>
              <a:t> -</a:t>
            </a:r>
            <a:r>
              <a:rPr lang="en-US" sz="1200" b="0" i="0" u="none" strike="noStrike" kern="1200" dirty="0">
                <a:solidFill>
                  <a:schemeClr val="tx1"/>
                </a:solidFill>
                <a:effectLst/>
                <a:latin typeface="+mn-lt"/>
                <a:ea typeface="+mn-ea"/>
                <a:cs typeface="+mn-cs"/>
              </a:rPr>
              <a:t> “Capra (1997) coined the term </a:t>
            </a:r>
            <a:r>
              <a:rPr lang="en-US" sz="1200" b="0" i="0" u="none" strike="noStrike" kern="1200" dirty="0" err="1">
                <a:solidFill>
                  <a:schemeClr val="tx1"/>
                </a:solidFill>
                <a:effectLst/>
                <a:latin typeface="+mn-lt"/>
                <a:ea typeface="+mn-ea"/>
                <a:cs typeface="+mn-cs"/>
              </a:rPr>
              <a:t>ecoliteracy</a:t>
            </a:r>
            <a:r>
              <a:rPr lang="en-US" sz="1200" b="0" i="0" u="none" strike="noStrike" kern="1200" dirty="0">
                <a:solidFill>
                  <a:schemeClr val="tx1"/>
                </a:solidFill>
                <a:effectLst/>
                <a:latin typeface="+mn-lt"/>
                <a:ea typeface="+mn-ea"/>
                <a:cs typeface="+mn-cs"/>
              </a:rPr>
              <a:t>, defined as an understanding of the principles of the organization of ecosystems and the application of those principles for creating sustainable human communities and </a:t>
            </a:r>
            <a:r>
              <a:rPr lang="en-US" sz="1200" b="0" i="0" u="none" strike="noStrike" kern="1200" dirty="0" err="1">
                <a:solidFill>
                  <a:schemeClr val="tx1"/>
                </a:solidFill>
                <a:effectLst/>
                <a:latin typeface="+mn-lt"/>
                <a:ea typeface="+mn-ea"/>
                <a:cs typeface="+mn-cs"/>
              </a:rPr>
              <a:t>societies.The</a:t>
            </a:r>
            <a:r>
              <a:rPr lang="en-US" sz="1200" b="0" i="0" u="none" strike="noStrike" kern="1200" dirty="0">
                <a:solidFill>
                  <a:schemeClr val="tx1"/>
                </a:solidFill>
                <a:effectLst/>
                <a:latin typeface="+mn-lt"/>
                <a:ea typeface="+mn-ea"/>
                <a:cs typeface="+mn-cs"/>
              </a:rPr>
              <a:t> idea of using resources in such a way as to ensure future availability was an essential element of </a:t>
            </a:r>
            <a:r>
              <a:rPr lang="en-US" sz="1200" b="0" i="0" u="none" strike="noStrike" kern="1200" dirty="0" err="1">
                <a:solidFill>
                  <a:schemeClr val="tx1"/>
                </a:solidFill>
                <a:effectLst/>
                <a:latin typeface="+mn-lt"/>
                <a:ea typeface="+mn-ea"/>
                <a:cs typeface="+mn-cs"/>
              </a:rPr>
              <a:t>ecoliteracy</a:t>
            </a:r>
            <a:r>
              <a:rPr lang="en-US" sz="1200" b="0" i="0" u="none" strike="noStrike" kern="1200" dirty="0">
                <a:solidFill>
                  <a:schemeClr val="tx1"/>
                </a:solidFill>
                <a:effectLst/>
                <a:latin typeface="+mn-lt"/>
                <a:ea typeface="+mn-ea"/>
                <a:cs typeface="+mn-cs"/>
              </a:rPr>
              <a:t>.”</a:t>
            </a:r>
            <a:endParaRPr lang="en-US" b="0" dirty="0">
              <a:effectLst/>
            </a:endParaRPr>
          </a:p>
          <a:p>
            <a:br>
              <a:rPr lang="en-US" dirty="0"/>
            </a:br>
            <a:endParaRPr lang="en-GB" dirty="0"/>
          </a:p>
        </p:txBody>
      </p:sp>
    </p:spTree>
    <p:extLst>
      <p:ext uri="{BB962C8B-B14F-4D97-AF65-F5344CB8AC3E}">
        <p14:creationId xmlns:p14="http://schemas.microsoft.com/office/powerpoint/2010/main" val="2167321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sz="1200" b="0" i="0" u="none" strike="noStrike" kern="1200" dirty="0">
                <a:solidFill>
                  <a:schemeClr val="tx1"/>
                </a:solidFill>
                <a:effectLst/>
                <a:latin typeface="+mn-lt"/>
                <a:ea typeface="+mn-ea"/>
                <a:cs typeface="+mn-cs"/>
              </a:rPr>
              <a:t>Key Question - what problems might this pose to us a TEACHERS and our CHILDREN in school?</a:t>
            </a:r>
            <a:endParaRPr lang="en-GB" dirty="0"/>
          </a:p>
        </p:txBody>
      </p:sp>
    </p:spTree>
    <p:extLst>
      <p:ext uri="{BB962C8B-B14F-4D97-AF65-F5344CB8AC3E}">
        <p14:creationId xmlns:p14="http://schemas.microsoft.com/office/powerpoint/2010/main" val="2314296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EC1655-9C60-EF6E-3E00-320FE6ABE7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919EE8-6C95-7011-1282-7215867F8E40}"/>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5094F04D-D725-73FF-5E60-BEEBC12C3CB6}"/>
              </a:ext>
            </a:extLst>
          </p:cNvPr>
          <p:cNvSpPr>
            <a:spLocks noGrp="1"/>
          </p:cNvSpPr>
          <p:nvPr>
            <p:ph type="body" idx="1"/>
          </p:nvPr>
        </p:nvSpPr>
        <p:spPr>
          <a:xfrm>
            <a:off x="685800" y="4400550"/>
            <a:ext cx="5486400" cy="3600450"/>
          </a:xfrm>
          <a:prstGeom prst="rect">
            <a:avLst/>
          </a:prstGeom>
        </p:spPr>
        <p:txBody>
          <a:bodyPr/>
          <a:lstStyle/>
          <a:p>
            <a:r>
              <a:rPr lang="en-US" sz="1200" b="0" i="0" u="none" strike="noStrike" kern="1200" dirty="0">
                <a:solidFill>
                  <a:schemeClr val="tx1"/>
                </a:solidFill>
                <a:effectLst/>
                <a:latin typeface="+mn-lt"/>
                <a:ea typeface="+mn-ea"/>
                <a:cs typeface="+mn-cs"/>
              </a:rPr>
              <a:t>Key Question - what problems might this pose to us a TEACHERS and our CHILDREN in school?</a:t>
            </a:r>
            <a:endParaRPr lang="en-GB" dirty="0"/>
          </a:p>
        </p:txBody>
      </p:sp>
    </p:spTree>
    <p:extLst>
      <p:ext uri="{BB962C8B-B14F-4D97-AF65-F5344CB8AC3E}">
        <p14:creationId xmlns:p14="http://schemas.microsoft.com/office/powerpoint/2010/main" val="4000134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pPr rtl="0"/>
            <a:r>
              <a:rPr lang="en-US" sz="1200" b="0" i="0" u="none" strike="noStrike" kern="1200" dirty="0">
                <a:solidFill>
                  <a:schemeClr val="tx1"/>
                </a:solidFill>
                <a:effectLst/>
                <a:latin typeface="+mn-lt"/>
                <a:ea typeface="+mn-ea"/>
                <a:cs typeface="+mn-cs"/>
              </a:rPr>
              <a:t>he details and summary of what each of these curricula say about climate change in on the Padlet: </a:t>
            </a:r>
            <a:r>
              <a:rPr lang="en-US" sz="1200" b="0" i="0" u="sng" strike="noStrike" kern="1200" dirty="0">
                <a:solidFill>
                  <a:schemeClr val="tx1"/>
                </a:solidFill>
                <a:effectLst/>
                <a:latin typeface="+mn-lt"/>
                <a:ea typeface="+mn-ea"/>
                <a:cs typeface="+mn-cs"/>
                <a:hlinkClick r:id="rId3"/>
              </a:rPr>
              <a:t>https://warwick.padlet.org/annamdonnelly/green-space-conference-2023-6ug5xuplsdh23lte</a:t>
            </a:r>
            <a:r>
              <a:rPr lang="en-US" sz="1200" b="0" i="0" u="none" strike="noStrike" kern="1200" dirty="0">
                <a:solidFill>
                  <a:schemeClr val="tx1"/>
                </a:solidFill>
                <a:effectLst/>
                <a:latin typeface="+mn-lt"/>
                <a:ea typeface="+mn-ea"/>
                <a:cs typeface="+mn-cs"/>
              </a:rPr>
              <a:t> </a:t>
            </a:r>
            <a:endParaRPr lang="en-US" b="0" dirty="0">
              <a:effectLst/>
            </a:endParaRPr>
          </a:p>
          <a:p>
            <a:br>
              <a:rPr lang="en-US" b="0" dirty="0">
                <a:effectLst/>
              </a:rPr>
            </a:br>
            <a:endParaRPr lang="en-US" b="0" dirty="0">
              <a:effectLst/>
            </a:endParaRPr>
          </a:p>
          <a:p>
            <a:pPr rtl="0"/>
            <a:r>
              <a:rPr lang="en-US" sz="1200" b="0" i="0" u="sng" strike="noStrike" kern="1200" dirty="0">
                <a:solidFill>
                  <a:schemeClr val="tx1"/>
                </a:solidFill>
                <a:effectLst/>
                <a:latin typeface="+mn-lt"/>
                <a:ea typeface="+mn-ea"/>
                <a:cs typeface="+mn-cs"/>
                <a:hlinkClick r:id="rId4"/>
              </a:rPr>
              <a:t>https://assets.publishing.service.gov.uk/government/uploads/system/uploads/attachment_data/file/335186/PRIMARY_national_curriculum_-_English_220714.pdf</a:t>
            </a:r>
            <a:r>
              <a:rPr lang="en-US" sz="1200" b="0" i="0" u="none" strike="noStrike" kern="1200" dirty="0">
                <a:solidFill>
                  <a:schemeClr val="tx1"/>
                </a:solidFill>
                <a:effectLst/>
                <a:latin typeface="+mn-lt"/>
                <a:ea typeface="+mn-ea"/>
                <a:cs typeface="+mn-cs"/>
              </a:rPr>
              <a:t> </a:t>
            </a:r>
            <a:endParaRPr lang="en-US" b="0" dirty="0">
              <a:effectLst/>
            </a:endParaRPr>
          </a:p>
          <a:p>
            <a:br>
              <a:rPr lang="en-US" b="0" dirty="0">
                <a:effectLst/>
              </a:rPr>
            </a:br>
            <a:endParaRPr lang="en-US" b="0" dirty="0">
              <a:effectLst/>
            </a:endParaRPr>
          </a:p>
          <a:p>
            <a:pPr rtl="0"/>
            <a:r>
              <a:rPr lang="en-US" sz="1200" b="0" i="0" u="sng" strike="noStrike" kern="1200" dirty="0">
                <a:solidFill>
                  <a:schemeClr val="tx1"/>
                </a:solidFill>
                <a:effectLst/>
                <a:latin typeface="+mn-lt"/>
                <a:ea typeface="+mn-ea"/>
                <a:cs typeface="+mn-cs"/>
                <a:hlinkClick r:id="rId5"/>
              </a:rPr>
              <a:t>https://hwb.gov.wales/curriculum-for-wales</a:t>
            </a:r>
            <a:r>
              <a:rPr lang="en-US" sz="1200" b="0" i="0" u="none" strike="noStrike" kern="1200" dirty="0">
                <a:solidFill>
                  <a:schemeClr val="tx1"/>
                </a:solidFill>
                <a:effectLst/>
                <a:latin typeface="+mn-lt"/>
                <a:ea typeface="+mn-ea"/>
                <a:cs typeface="+mn-cs"/>
              </a:rPr>
              <a:t> </a:t>
            </a:r>
            <a:endParaRPr lang="en-US" b="0" dirty="0">
              <a:effectLst/>
            </a:endParaRPr>
          </a:p>
          <a:p>
            <a:br>
              <a:rPr lang="en-US" b="0" dirty="0">
                <a:effectLst/>
              </a:rPr>
            </a:br>
            <a:endParaRPr lang="en-US" b="0" dirty="0">
              <a:effectLst/>
            </a:endParaRPr>
          </a:p>
          <a:p>
            <a:pPr rtl="0"/>
            <a:r>
              <a:rPr lang="en-US" sz="1200" b="0" i="0" u="sng" strike="noStrike" kern="1200" dirty="0">
                <a:solidFill>
                  <a:schemeClr val="tx1"/>
                </a:solidFill>
                <a:effectLst/>
                <a:latin typeface="+mn-lt"/>
                <a:ea typeface="+mn-ea"/>
                <a:cs typeface="+mn-cs"/>
                <a:hlinkClick r:id="rId6"/>
              </a:rPr>
              <a:t>https://education.gov.scot/documents/All-experiencesoutcomes18.pdf</a:t>
            </a:r>
            <a:r>
              <a:rPr lang="en-US" sz="1200" b="0" i="0" u="none" strike="noStrike" kern="1200" dirty="0">
                <a:solidFill>
                  <a:schemeClr val="tx1"/>
                </a:solidFill>
                <a:effectLst/>
                <a:latin typeface="+mn-lt"/>
                <a:ea typeface="+mn-ea"/>
                <a:cs typeface="+mn-cs"/>
              </a:rPr>
              <a:t> </a:t>
            </a:r>
            <a:endParaRPr lang="en-US" b="0" dirty="0">
              <a:effectLst/>
            </a:endParaRPr>
          </a:p>
          <a:p>
            <a:br>
              <a:rPr lang="en-US" b="0" dirty="0">
                <a:effectLst/>
              </a:rPr>
            </a:br>
            <a:endParaRPr lang="en-US" b="0" dirty="0">
              <a:effectLst/>
            </a:endParaRPr>
          </a:p>
          <a:p>
            <a:pPr rtl="0"/>
            <a:r>
              <a:rPr lang="en-US" sz="1200" b="1" i="0" u="sng" strike="noStrike" kern="1200" dirty="0">
                <a:solidFill>
                  <a:schemeClr val="tx1"/>
                </a:solidFill>
                <a:effectLst/>
                <a:latin typeface="+mn-lt"/>
                <a:ea typeface="+mn-ea"/>
                <a:cs typeface="+mn-cs"/>
                <a:hlinkClick r:id="rId7"/>
              </a:rPr>
              <a:t>https://mtpyph.weebly.com/uploads/9/0/6/9/9069240/mtpyph_doc.pdf</a:t>
            </a:r>
            <a:r>
              <a:rPr lang="en-US" sz="1200" b="1" i="0" u="none" strike="noStrike" kern="1200" dirty="0">
                <a:solidFill>
                  <a:schemeClr val="tx1"/>
                </a:solidFill>
                <a:effectLst/>
                <a:latin typeface="+mn-lt"/>
                <a:ea typeface="+mn-ea"/>
                <a:cs typeface="+mn-cs"/>
              </a:rPr>
              <a:t> </a:t>
            </a:r>
            <a:endParaRPr lang="en-US" b="0" dirty="0">
              <a:effectLst/>
            </a:endParaRPr>
          </a:p>
          <a:p>
            <a:br>
              <a:rPr lang="en-US" b="0" dirty="0">
                <a:effectLst/>
              </a:rPr>
            </a:br>
            <a:br>
              <a:rPr lang="en-US" b="0" dirty="0">
                <a:effectLst/>
              </a:rPr>
            </a:br>
            <a:endParaRPr lang="en-GB" dirty="0"/>
          </a:p>
        </p:txBody>
      </p:sp>
    </p:spTree>
    <p:extLst>
      <p:ext uri="{BB962C8B-B14F-4D97-AF65-F5344CB8AC3E}">
        <p14:creationId xmlns:p14="http://schemas.microsoft.com/office/powerpoint/2010/main" val="2379485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Time to explore</a:t>
            </a:r>
            <a:endParaRPr lang="en-GB" dirty="0"/>
          </a:p>
        </p:txBody>
      </p:sp>
    </p:spTree>
    <p:extLst>
      <p:ext uri="{BB962C8B-B14F-4D97-AF65-F5344CB8AC3E}">
        <p14:creationId xmlns:p14="http://schemas.microsoft.com/office/powerpoint/2010/main" val="1125627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I hope that this has inspired you to think about Year 7s and beyond and inspired you to use narrative in your assemblies, pastoral time and beyond, in your lessons, where relevant. </a:t>
            </a:r>
            <a:endParaRPr lang="en-GB" dirty="0"/>
          </a:p>
        </p:txBody>
      </p:sp>
    </p:spTree>
    <p:extLst>
      <p:ext uri="{BB962C8B-B14F-4D97-AF65-F5344CB8AC3E}">
        <p14:creationId xmlns:p14="http://schemas.microsoft.com/office/powerpoint/2010/main" val="25139466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6.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6.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7.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7.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4.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5.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5.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10.svg"/><Relationship Id="rId4"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12D959CA-205F-61E0-E849-0515F946BCD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2698414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page image or video">
    <p:bg>
      <p:bgPr>
        <a:solidFill>
          <a:schemeClr val="bg1"/>
        </a:solidFill>
        <a:effectLst/>
      </p:bgPr>
    </p:bg>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2BF3D1E0-7FC9-4E89-DFE7-5165B59500DE}"/>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132753518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476755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8D9EEB7-B7AB-1C64-A605-EF36D3FFBBF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98ACCD27-71CC-F356-2FBD-08588D559CB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93426466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917D1B03-4E4C-6186-9FF9-B3CE964321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4E928B4F-3265-2263-5059-1418E9ED8E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61962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effectLst/>
              </a:defRPr>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effectLst/>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B91F82F2-0A6F-6A9F-373C-171253D5E9A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7668504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57C52-1CB5-33E3-B149-EAB12729175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9784F17C-6E19-B547-2E5A-436DE8D943B1}"/>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7DEB4A28-AC6D-EC48-BC79-45434858BABC}"/>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86883805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AFD773E-2150-96AA-393D-A238DD62DBD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DB4E834-52E2-2CB9-48D2-3F87AFD2BE3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90149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DF77387A-CEA4-C08B-EBCD-990ADDEEAEE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00FB76A-7C7D-A6E7-84B4-B4D0176FE5F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602168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1FE00DE-C468-A7DC-57DA-3D7B609B9F2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836C09-33F0-7683-FC8A-7E3AA4F109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44825036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68BB6DF-82DA-20B1-861B-A213B26A056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D5341A7-FDFF-1392-D929-D43A7017E5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6378052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7CA6640-69D1-E70A-2655-F0B4DAED05F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20949-F19A-616C-68AF-17C31119633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1609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and text_v1">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D467372-F32E-DE9A-90D5-43011C637B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9AF3E014-79B3-303B-9C48-044DCEB17D24}"/>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11" name="Graphic 10">
            <a:extLst>
              <a:ext uri="{FF2B5EF4-FFF2-40B4-BE49-F238E27FC236}">
                <a16:creationId xmlns:a16="http://schemas.microsoft.com/office/drawing/2014/main" id="{A628D210-0C84-971E-A26F-3B2FE440CD8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2" name="Graphic 11">
            <a:extLst>
              <a:ext uri="{FF2B5EF4-FFF2-40B4-BE49-F238E27FC236}">
                <a16:creationId xmlns:a16="http://schemas.microsoft.com/office/drawing/2014/main" id="{40909806-D6C8-D851-C1D5-EB899EC0915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3" name="Content Placeholder 15">
            <a:extLst>
              <a:ext uri="{FF2B5EF4-FFF2-40B4-BE49-F238E27FC236}">
                <a16:creationId xmlns:a16="http://schemas.microsoft.com/office/drawing/2014/main" id="{D4F384C1-07C3-D90A-BDA7-8B66B59C618A}"/>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4" name="Text Placeholder 13">
            <a:extLst>
              <a:ext uri="{FF2B5EF4-FFF2-40B4-BE49-F238E27FC236}">
                <a16:creationId xmlns:a16="http://schemas.microsoft.com/office/drawing/2014/main" id="{235E5D7F-8A7C-6EE9-409A-E74DEE1CEBD0}"/>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7" name="Footer Placeholder 4">
            <a:extLst>
              <a:ext uri="{FF2B5EF4-FFF2-40B4-BE49-F238E27FC236}">
                <a16:creationId xmlns:a16="http://schemas.microsoft.com/office/drawing/2014/main" id="{4CC3C885-19BC-3E17-8A93-2B1A7E5C25BA}"/>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8" name="Slide Number Placeholder 5">
            <a:extLst>
              <a:ext uri="{FF2B5EF4-FFF2-40B4-BE49-F238E27FC236}">
                <a16:creationId xmlns:a16="http://schemas.microsoft.com/office/drawing/2014/main" id="{5BD7BD88-0848-5288-8AA9-8D97F76E2B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1104752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9F8F3E0F-50EB-D7D9-1094-CBFCDE3AA38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466298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6FD188F-21FA-C8C6-3224-86E0C1A098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CC7FA05C-26C0-ABC7-F829-9277AFCB4F5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D9449682-B281-CE89-4793-ABF5A537F33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16841A6-ADBE-FF46-5903-3F2515996B6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500C2E1B-96D9-6987-FD2D-4DD6C85E6B7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1FE950B5-7673-85AA-4B5D-328A2464DAFE}"/>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9ABC8A8A-E3E4-EAE3-E338-CA0EC14D710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74A7B0C-79A2-5881-24CD-81CB8D23A52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3849828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2A2BBA4F-C36D-F323-4D63-166E891C695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3EF9C6BA-D1C2-C4AA-F310-A6CF2F03783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F4A69417-9EB9-4AB5-1760-4866F51D6699}"/>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349A9E11-872C-1A48-5919-42AD1003B991}"/>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8527B8A-DFCB-809E-5EF8-489A4F74AF6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578ED61-F222-E36E-4434-172A03EA82D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E7AE6D1-96FE-506D-672C-C342A426D8D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30AF7C1B-AF7C-0268-014E-B3408A95802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709528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Picture Placeholder 11">
            <a:extLst>
              <a:ext uri="{FF2B5EF4-FFF2-40B4-BE49-F238E27FC236}">
                <a16:creationId xmlns:a16="http://schemas.microsoft.com/office/drawing/2014/main" id="{234864E0-2D0C-04DE-49AD-1E08E6C2807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Footer Placeholder 4">
            <a:extLst>
              <a:ext uri="{FF2B5EF4-FFF2-40B4-BE49-F238E27FC236}">
                <a16:creationId xmlns:a16="http://schemas.microsoft.com/office/drawing/2014/main" id="{86C77142-FD44-791C-459E-0233791EEC0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A412CDE-5708-F6B5-F4F8-FE0BC50FCA3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07948467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2AFA8F0D-AE72-0FE4-8BB8-4E4CE972E7E1}"/>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ABF7C28-6C88-F213-D23A-E4C9BF929CB3}"/>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3F81DB3-B63A-FF1F-74C0-2D30FDEDAA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6888772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94AA410-AD0C-3427-D1EA-96A87F50BB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37502F48-F88D-F6C0-5AB1-ADAC63DAAB94}"/>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BDB20B8-FE68-934B-C748-AC5CD51698E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232995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F5D07C09-A3CF-199A-4C35-C21D40729DC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B023360-2D40-9E30-AF64-F725792B25F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42A38A2A-5040-F852-AAFD-179D3B4A07A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1B567259-CC7A-9907-9C5C-ED340D7F1A12}"/>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1846CAEF-979B-73A3-E5AC-BA314E4CDD7D}"/>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123665714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5B82023-1872-0B29-989D-7CBF191A9A6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8DFA1E0-4D75-34F7-6C42-F43C7C3062E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70A74EAE-B58D-D189-4BBA-8A2F041A791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6307640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014965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06121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and text_v2">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3764D63-5C2F-1B66-30E7-13032CD0152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CEDADC40-EB9F-9244-18DC-21FE7EA2B7F6}"/>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945CD228-5C19-1634-812F-0C8358B850A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7FDB7BE5-FC74-185C-85FC-5BDDD3CA02D6}"/>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14" name="Graphic 13">
            <a:extLst>
              <a:ext uri="{FF2B5EF4-FFF2-40B4-BE49-F238E27FC236}">
                <a16:creationId xmlns:a16="http://schemas.microsoft.com/office/drawing/2014/main" id="{F5562BB3-0997-BC2D-7EBE-6E4EA273BB0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5" name="Graphic 14">
            <a:extLst>
              <a:ext uri="{FF2B5EF4-FFF2-40B4-BE49-F238E27FC236}">
                <a16:creationId xmlns:a16="http://schemas.microsoft.com/office/drawing/2014/main" id="{9EDA59FE-8335-3268-B2CF-917AF8947C3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C2BA5C64-269D-2E74-1B77-B48FA5234BA4}"/>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18F90CE-BCFD-6C99-EE37-9DA7FA4698A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5243118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470179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BAE741EF-635A-4E59-4403-5B55187D38B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79706292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8EE6A203-953B-F765-6783-29C1BD92380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8445A163-7644-9D8A-EB2E-28984EDD30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684328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E0CCC095-955B-D9F3-283A-32753ECE893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8489760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D4781-1C8C-B937-E1C2-FCEDE435CA4B}"/>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1ACB45A-9CCC-6722-54ED-52BA6BABC369}"/>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B9572808-1082-6FB6-DCD6-6F1E6E85F4C3}"/>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97079059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D2B6D9E-78DC-4BD7-99DC-AC97577D227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7F3B840-7876-ED52-62F7-51A72E3AEBC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3983683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05619290-7131-DE45-ABC9-63620DD2597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ADA537A-A761-3202-0BBF-1042C373A6E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2167028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DC61929-8F81-8E3F-5B37-AC1E2370DBB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D62D4CB-7A56-0826-7F76-884D72498E5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619755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D3BE9F83-B8A7-9BDA-17F7-6020B97831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77B933CD-FD5A-4ADC-D6B5-2E70E11D8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62938822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5BF1CF5D-732D-66D4-7289-6849D80691F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42FBA9-DFD7-6B49-A916-BF71EF1E5BC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719527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mage and text_v1">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E24D8582-267A-62B0-6375-52FBB6A95F0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30A0D45-92CE-4AA7-0114-549FDCB72176}"/>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F042A49D-B936-0FB8-BC5C-EBB1B67D30C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5405591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66DFE02-3922-DB47-CDA2-397BECDB411A}"/>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65659395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0C5DD64-2FBA-3D50-B525-3B0F9FF669ED}"/>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96BFD3AA-01A6-8D07-F391-FBD97C3FD6E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D53D977-2176-6777-0E68-DE82DCCB0E7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E76CF5E8-FCC3-3384-753F-AE1743390CE2}"/>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387FE47-5CE4-76C2-401E-9B38A759E2FB}"/>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415A27B3-E04F-BBBE-E564-AB652B3A073D}"/>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F3C17ED6-A7B8-C6F3-C41A-0AD1A338ECA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F8E3EF6-8E6B-A779-2C5C-A1D5FD4950D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703479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A3A1727-81A1-4552-4F24-80C1424945A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D83D3F35-FEC2-3BA5-3DC1-38337AD035EA}"/>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197604C7-F06F-849B-20BD-46B562A01EB8}"/>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5AA07DC2-5304-16B2-0B9E-0BB6EB66843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0BFA2E6-1EE5-77CD-0CD7-CA9E98BD503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9D09C5-D351-4D31-17CE-13FBB135322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1EC6865-AD23-AEFF-4546-213FA1851B9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EBBC4821-2989-7761-E9AF-7EA0D1F3444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7052339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42CD5777-D403-D912-494B-0905096EF3F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DFD9431A-7D7E-AFBA-5505-9993405578D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52577F9C-FD22-6936-3105-12AA090002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20774545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53796BA5-A70C-F0B3-9FE1-8681A2A2324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32AB0CF0-82F4-B496-9D61-A56C93B073B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CA416B78-0B43-E22D-66BD-0B6774CEACC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088845355"/>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39976" y="503550"/>
            <a:ext cx="651959" cy="936000"/>
          </a:xfrm>
          <a:prstGeom prst="rect">
            <a:avLst/>
          </a:prstGeom>
        </p:spPr>
      </p:pic>
      <p:sp>
        <p:nvSpPr>
          <p:cNvPr id="2" name="Footer Placeholder 4">
            <a:extLst>
              <a:ext uri="{FF2B5EF4-FFF2-40B4-BE49-F238E27FC236}">
                <a16:creationId xmlns:a16="http://schemas.microsoft.com/office/drawing/2014/main" id="{59F9C20D-FEBF-C9AE-EA3D-C0B6DE6CE25A}"/>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B515C16E-2237-3D9A-42B4-89AFD6A64B8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1720398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6D3F15A-7755-86DE-90BB-0D71CDB936F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EC20356-2F46-1123-55FF-DFD2EB2FF30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C44EC55B-D7E4-4053-92B8-FB66A47B932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6E17B8E3-039A-9E03-CDB5-5927B8818E27}"/>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CBC1056B-5EA8-4877-62BF-4137149AD9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60520788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705060B-5843-BB4A-6A03-62247147D95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523E454-FB1D-0609-FC56-53FA95543E9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57C9E13D-98B4-1488-C4A7-99C32395D8AA}"/>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65615071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99961803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9942830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image and text_v2">
    <p:bg>
      <p:bgPr>
        <a:solidFill>
          <a:schemeClr val="bg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B2A602F-B51D-0A59-07FD-1AC1CD15187D}"/>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132C6EBF-FD95-51E3-4F10-A159FCE953E5}"/>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A5E30C0-4484-78A3-EDD5-F263669F806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0081504"/>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15029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or quote slide">
    <p:bg>
      <p:bgPr>
        <a:solidFill>
          <a:schemeClr val="bg1"/>
        </a:solidFill>
        <a:effectLst/>
      </p:bgPr>
    </p:bg>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79347"/>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74D56FB0-D78B-9032-79F0-56E6DDE956EE}"/>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5A2079FD-87C4-04AC-B43C-4BEE080B3A5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05499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rtner Logo v1">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6A951A39-DA62-980B-B3A2-7EF27E6214A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80A355D-9A11-0C00-0302-0D717A40C84F}"/>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A2A98AE3-E1CB-23AE-7F02-F930EFE8988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436258FE-C9AE-8A0E-063C-420B921D82DA}"/>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E759C60-4DB6-D24A-3C87-CC2390CF4D97}"/>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pic>
        <p:nvPicPr>
          <p:cNvPr id="8" name="Graphic 7">
            <a:extLst>
              <a:ext uri="{FF2B5EF4-FFF2-40B4-BE49-F238E27FC236}">
                <a16:creationId xmlns:a16="http://schemas.microsoft.com/office/drawing/2014/main" id="{5E3B0B68-0551-E511-1F5F-B2343E9FDFA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0181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rtner Logo v2">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7D918510-412A-5F29-812E-B643D993E17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B9C3BC3-4C83-7298-19AB-051EAF34866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49DFEBA-8C45-97E6-528F-BBB76271D6E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5B81EFBC-5DDF-0E56-4D9D-6E91752BE44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136375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ank you v1">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38868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v2">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299040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242DDC41-069C-6569-FD8D-DA3442F2A3D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3FDC7C16-2B7D-58D4-01ED-D324386376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87870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6617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BF418D34-AA8E-4C99-3102-43E12059DF8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10" name="Graphic 9">
            <a:extLst>
              <a:ext uri="{FF2B5EF4-FFF2-40B4-BE49-F238E27FC236}">
                <a16:creationId xmlns:a16="http://schemas.microsoft.com/office/drawing/2014/main" id="{2D7BF2ED-E99A-D2EF-2890-A53F927BF12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16163581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FA911AAD-4208-8246-6AB8-9DCDFD5BEB2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20EDB3FE-29B0-955B-6F8E-FE051344F0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7401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18765656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B1DC5-77ED-1128-2382-8A5E015C863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76F1B0A0-49FC-C371-5B5A-33B1F5347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7C1DBD9-EBBE-9171-3AA4-352B52A45B8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97194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2" name="Footer Placeholder 4">
            <a:extLst>
              <a:ext uri="{FF2B5EF4-FFF2-40B4-BE49-F238E27FC236}">
                <a16:creationId xmlns:a16="http://schemas.microsoft.com/office/drawing/2014/main" id="{27BCE634-ACEE-FFB5-E0D7-9D56B011133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65CBC7E4-9C3A-0FAB-A51A-2ADF61DE12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40134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 name="Footer Placeholder 4">
            <a:extLst>
              <a:ext uri="{FF2B5EF4-FFF2-40B4-BE49-F238E27FC236}">
                <a16:creationId xmlns:a16="http://schemas.microsoft.com/office/drawing/2014/main" id="{09E7A86D-8F1D-D88D-2E13-791D64D8412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BA476C45-3BB1-C759-2CEC-03705A4A796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96454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D183A231-C99C-C6FF-B4C9-43E5D4A90FA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387C9CD-7603-D725-4916-6660C84EE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34567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58D36ED-B780-0F62-B431-99977879332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5DD79F2-69A0-AD15-9D88-B2A99ECF659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14077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931139F-D5F0-415D-9896-0DE665299A6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E5E6DFEA-229D-07AD-37AC-67FD7E36043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8865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slide">
    <p:bg>
      <p:bgPr>
        <a:solidFill>
          <a:schemeClr val="bg1"/>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37325653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AD42AABE-4FE9-A141-624D-E44E67F8FBA9}"/>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9721183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4" name="Picture Placeholder 11">
            <a:extLst>
              <a:ext uri="{FF2B5EF4-FFF2-40B4-BE49-F238E27FC236}">
                <a16:creationId xmlns:a16="http://schemas.microsoft.com/office/drawing/2014/main" id="{BF02B868-6115-47A1-7D39-F1E61DEA8B5B}"/>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6" name="Title Placeholder 1">
            <a:extLst>
              <a:ext uri="{FF2B5EF4-FFF2-40B4-BE49-F238E27FC236}">
                <a16:creationId xmlns:a16="http://schemas.microsoft.com/office/drawing/2014/main" id="{151DD6D0-860D-BE7D-BC4C-E2263723168C}"/>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8" name="Graphic 7">
            <a:extLst>
              <a:ext uri="{FF2B5EF4-FFF2-40B4-BE49-F238E27FC236}">
                <a16:creationId xmlns:a16="http://schemas.microsoft.com/office/drawing/2014/main" id="{3F82DC80-0538-92AF-341F-E870691B8A5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1" name="Graphic 10">
            <a:extLst>
              <a:ext uri="{FF2B5EF4-FFF2-40B4-BE49-F238E27FC236}">
                <a16:creationId xmlns:a16="http://schemas.microsoft.com/office/drawing/2014/main" id="{266CEB78-2398-0144-603C-0ED8A195482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2" name="Content Placeholder 15">
            <a:extLst>
              <a:ext uri="{FF2B5EF4-FFF2-40B4-BE49-F238E27FC236}">
                <a16:creationId xmlns:a16="http://schemas.microsoft.com/office/drawing/2014/main" id="{1C2299EA-FCE7-AFFC-5759-F01FE04B3731}"/>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75C4D8C3-25AF-36F5-6AF6-C76ABC3F06CA}"/>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0C647F01-51C1-2272-A03F-6C86EA881C53}"/>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907D16D-B8EC-A815-8846-CC790C3379B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980209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17" name="Picture Placeholder 11">
            <a:extLst>
              <a:ext uri="{FF2B5EF4-FFF2-40B4-BE49-F238E27FC236}">
                <a16:creationId xmlns:a16="http://schemas.microsoft.com/office/drawing/2014/main" id="{B8984DF6-A1FE-D622-A441-CCD458F0F2D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8" name="Title Placeholder 1">
            <a:extLst>
              <a:ext uri="{FF2B5EF4-FFF2-40B4-BE49-F238E27FC236}">
                <a16:creationId xmlns:a16="http://schemas.microsoft.com/office/drawing/2014/main" id="{32D5F7EE-2D6F-F20E-5AFD-7C470CE8D0D0}"/>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Text Placeholder 12">
            <a:extLst>
              <a:ext uri="{FF2B5EF4-FFF2-40B4-BE49-F238E27FC236}">
                <a16:creationId xmlns:a16="http://schemas.microsoft.com/office/drawing/2014/main" id="{0B76B560-08A6-15E4-4527-FACBE903768B}"/>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1" name="Content Placeholder 15">
            <a:extLst>
              <a:ext uri="{FF2B5EF4-FFF2-40B4-BE49-F238E27FC236}">
                <a16:creationId xmlns:a16="http://schemas.microsoft.com/office/drawing/2014/main" id="{58695BCB-0C2C-A89C-C87D-F43A9F01BBA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2BDD9912-76FB-0977-3EEB-9319478B9AB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23" name="Graphic 22">
            <a:extLst>
              <a:ext uri="{FF2B5EF4-FFF2-40B4-BE49-F238E27FC236}">
                <a16:creationId xmlns:a16="http://schemas.microsoft.com/office/drawing/2014/main" id="{04FBA892-4AE7-3C6D-35F6-6D8734858E8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24" name="Footer Placeholder 4">
            <a:extLst>
              <a:ext uri="{FF2B5EF4-FFF2-40B4-BE49-F238E27FC236}">
                <a16:creationId xmlns:a16="http://schemas.microsoft.com/office/drawing/2014/main" id="{F3E0872F-75AF-C5BB-C052-616FD84881A9}"/>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25" name="Slide Number Placeholder 5">
            <a:extLst>
              <a:ext uri="{FF2B5EF4-FFF2-40B4-BE49-F238E27FC236}">
                <a16:creationId xmlns:a16="http://schemas.microsoft.com/office/drawing/2014/main" id="{B6749FB4-179F-027F-9BE9-9ADEC4B664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0696623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hree image and text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1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9EAFD1C-F405-88E0-28B0-8071B952232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548BCE1-1E88-B057-3BAE-860FB0678230}"/>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B7D6261-77FB-2E09-A67C-E9CC3B14C98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733680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hree image and text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C45C280B-4D32-AF2A-95A4-738B32B4B9B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9D157653-8164-6DEC-E9BE-54DA0FF9E1EE}"/>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BDAD766-B795-CEA0-17D5-CFF0AC875A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017307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EAAE0ECF-7FD0-796A-2323-5E7937849917}"/>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2266F893-DB8C-2932-E98A-E860C127B1A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743543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6326FD46-2E55-87FF-F0B3-A17A0C3DF6F8}"/>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Picture Placeholder 11">
            <a:extLst>
              <a:ext uri="{FF2B5EF4-FFF2-40B4-BE49-F238E27FC236}">
                <a16:creationId xmlns:a16="http://schemas.microsoft.com/office/drawing/2014/main" id="{D282104C-1BBA-3D79-5319-A46C88E85C5C}"/>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15" name="Straight Connector 14">
            <a:extLst>
              <a:ext uri="{FF2B5EF4-FFF2-40B4-BE49-F238E27FC236}">
                <a16:creationId xmlns:a16="http://schemas.microsoft.com/office/drawing/2014/main" id="{CE8D4A99-E1E1-3139-1236-6EA3B7C13551}"/>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Picture Placeholder 11">
            <a:extLst>
              <a:ext uri="{FF2B5EF4-FFF2-40B4-BE49-F238E27FC236}">
                <a16:creationId xmlns:a16="http://schemas.microsoft.com/office/drawing/2014/main" id="{B52B6039-B8A2-14D4-A5B5-B1C6596497BC}"/>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 name="Graphic 1">
            <a:extLst>
              <a:ext uri="{FF2B5EF4-FFF2-40B4-BE49-F238E27FC236}">
                <a16:creationId xmlns:a16="http://schemas.microsoft.com/office/drawing/2014/main" id="{A8769719-C365-1034-77ED-D3B1ACDC10D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3" name="Graphic 2">
            <a:extLst>
              <a:ext uri="{FF2B5EF4-FFF2-40B4-BE49-F238E27FC236}">
                <a16:creationId xmlns:a16="http://schemas.microsoft.com/office/drawing/2014/main" id="{E1E67D21-2834-FB76-C441-0440A6334F8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Tree>
    <p:extLst>
      <p:ext uri="{BB962C8B-B14F-4D97-AF65-F5344CB8AC3E}">
        <p14:creationId xmlns:p14="http://schemas.microsoft.com/office/powerpoint/2010/main" val="37572431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5CA75AEC-C41C-BFAB-96B1-80581DDF1AB1}"/>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BE57B473-A786-0A68-6A97-AA566502DD6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6ED615C-BA52-DE54-6E80-D65CEA344F11}"/>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D5B01B66-5EB2-C395-D920-6AC9A14F9B4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6056950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8447822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952862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C878F-115A-2E4B-2DD5-883A8478AE7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0DEBCBA2-980E-EB6A-96D1-DA26D706785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AD2D7A4D-2DF2-9658-F124-D3258C09825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650817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1688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BD1BE230-6420-FFF5-6758-C7F9655713B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7AAE7977-1BF5-F218-8311-ED7BFCFB29B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716415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06D98896-83DF-6A21-1A43-C2633EAB2E4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A147CB46-A89C-F1F7-F942-979B4D697F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465251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6684A845-46C3-33DA-CA23-5D8B7F1FD21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7E9D5C80-43CB-B93C-AFEF-243C2D123E9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56939162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CDB55-15B8-121C-9A95-E50F7B5D84F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F09629B-2E3D-8D47-E492-E4A5A92D99C2}"/>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6CDA95B-F761-5DAE-DA12-BB84C3475489}"/>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296241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6AEC56F5-70C7-6B90-D9C5-30B098A22CD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82A2F16-8026-9430-DFC0-2804BED2C56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738242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65A8CE34-40F0-EC27-F6DC-A9DFD33FD8D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A8FA899-6463-CF85-2673-DC139035FF9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614032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595D91D9-CCA9-A9B9-5586-20666977E2F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35EABDC7-BB7A-5EDA-21BA-97E1A0205A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8422665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3A34389-1F12-66E3-6C69-B610591E546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E4017DD-C813-3043-7FB0-A35D3B5C7A2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707962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43B0015-6C6D-3EC4-6761-F5A070AC6D4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DC7190-6158-888C-B0C7-CDFA1C4B2C8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58255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DC57794E-F310-4D49-6A04-DB1BE6A40DA3}"/>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B6B6C7A-ABDE-E96E-4925-133771EC299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440058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Full page image and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D2BE15D2-428D-7220-9547-DA01AED31FB5}"/>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42025941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9BE374B3-9BB3-3993-5205-DACD8521FF6A}"/>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5ADBAF59-55AD-BB20-0854-4F00E3D183B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7F7BC55-3BC8-B89D-7919-0E86A543B57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247D0FD-6198-AED6-8BFB-68FF711B434D}"/>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EF2CC0D-E565-F017-AE91-CB0C2E441F2F}"/>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C84566B0-775F-522F-5694-0E110C51522C}"/>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864856EA-8ADC-3DB3-F2A2-2F26B84865D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F27F0CE-9DAF-4D31-CA8F-A32C049CAE8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2254503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9190BE7-B3D0-2484-8498-7AA5209EAFC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58EF5B5-50B6-097D-254A-DC0302C1E750}"/>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E07138AA-8105-84D9-677F-DAC3332DE7D3}"/>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8391AE21-6050-0226-6F85-476E9AF6A406}"/>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54CAD70-D10E-930A-16EA-FD228228C9D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2A1544-8B5E-1EBA-9577-83CE7B0EADA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B05C08EB-46CF-FA11-3595-6C3BEAF443DD}"/>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9796065-C488-2296-40DE-B6F40F6B325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9256400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A6F6C75-D2A5-E05B-2BCE-798B8F09BB83}"/>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00CAFEC1-AE66-D8B4-E6D2-27C8EB892EB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1F426AEF-67DB-0719-C906-7D7AB50263C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1978369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F8CEB787-490E-53D2-9EBC-81E529CEA45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9B4DFF7-D728-A0BD-BB56-56B0DBF62266}"/>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7779431-194F-E6E0-3EF3-3906DCBCA3A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4399694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4E82D668-9298-B429-8245-1BC16281F68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B7DABA17-7B7D-899F-84F8-292CA7682798}"/>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3884091-69C6-4322-83B8-C2BD56341AB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31026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5CDA39D1-C067-433E-BEEB-1E5A3359C1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5889796-979E-8AF1-9D58-7D0FDF3D416A}"/>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DFDF015-8CB2-7AE0-CC71-02DC2C8A9DE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AC9CE45D-5663-1B62-E264-FE43A462B86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C196A81-C5EF-AD47-CDBF-98F74EE14AF2}"/>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41138949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B5ED1A46-D6DD-5265-ACD4-B99C67E04B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0B27340E-4B53-CC7A-7B58-E4712BCE07C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06FCE97C-D04A-21AE-E2D4-C31176C5CEB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88276188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8753877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2057375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slide">
    <p:bg>
      <p:bgPr>
        <a:solidFill>
          <a:schemeClr val="bg1"/>
        </a:solidFill>
        <a:effectLst/>
      </p:bgPr>
    </p:bg>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5" name="Footer Placeholder 4">
            <a:extLst>
              <a:ext uri="{FF2B5EF4-FFF2-40B4-BE49-F238E27FC236}">
                <a16:creationId xmlns:a16="http://schemas.microsoft.com/office/drawing/2014/main" id="{0171C24B-12B7-0554-7338-E5606F2B75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3817862-307E-AF7C-BB5A-27151186CE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252279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104477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0A6F234A-02BD-CEA1-53B6-A3CBD82D9D9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D4FD2369-CA15-45D0-6135-4B67E4FCCD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09325543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92FAD600-88E4-8EA1-EA4A-51A35A21FC2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F0AF68AB-F850-E589-CE1A-0CA7395247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835780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1AF0B37E-1851-C4C9-6600-DBA2A6B5C6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269721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BBE98-0E22-15AB-65C2-C9AE1F66A1E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A051A74-FD7C-83D5-AE8A-B170E2565F6B}"/>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FEBCF1B-F604-B3B2-27A6-880F400878A2}"/>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9893211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6" name="Footer Placeholder 4">
            <a:extLst>
              <a:ext uri="{FF2B5EF4-FFF2-40B4-BE49-F238E27FC236}">
                <a16:creationId xmlns:a16="http://schemas.microsoft.com/office/drawing/2014/main" id="{72F0805D-7AC6-DB66-3B58-C718207890EB}"/>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1ED5DF8-DAFE-B042-8CE9-DF893AC6240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9048206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80F4A198-F735-E4E3-DC6D-10CE25D63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1D71E6F-1396-52E5-82BD-6506E1A990B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599687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EB2ED21-5FF2-403A-ACD9-35D71678F4A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EDC77FA-076F-357B-040E-A4496664F1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4173544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305625F-7166-08D0-823D-AE6132CE76C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F45DE84D-61FF-419F-38A2-5DF443C1E3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5264158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EB4DE8A-BD61-46DB-0E87-D7E804731B6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06EEC-BB4E-2CDD-13A7-E2E50244880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3243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bg1"/>
        </a:solidFill>
        <a:effectLst/>
      </p:bgPr>
    </p:bg>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6106CB4-AC58-14FD-F861-6D4E32A9704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27F24AA-293B-0768-DE23-1F5E04F4E9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9337230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55ED7E7-6451-3D92-ECF5-AFFF791A07CC}"/>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0274530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AE7036E6-159B-AB30-471E-A525D94FE30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0384444D-D7CD-F3A0-868D-95881EA5F7A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5E218285-2698-5C06-A51E-A0FFE918152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230773AF-350E-9246-0106-1674358DA5DB}"/>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68010EB-8939-A926-E01E-C52CAC459C5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F5F358D9-5074-CF75-C0F2-7287DD66EA57}"/>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B4B1EFBF-74E2-F771-E37B-D73A4D75D14A}"/>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86AFB09-C3AE-5C6D-3811-9837472DBF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15386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37681FC-CB57-A783-CC7B-A0690E432F52}"/>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60EF9FEF-9FC7-2805-A3DA-84221141590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27B3970F-CF32-6E7B-7127-270E1D57E14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FC002011-9DF8-0527-2C13-C31990238C02}"/>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C967279-7395-2E12-0B5F-67B8B30A581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B717DBAC-3492-825A-FA55-FE65E816A27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44D852ED-6CD1-D7AB-F875-B6E3F846BC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BF4FFC7-C85D-E46B-91C8-33DF6F266E6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9296422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B3FE2586-8C93-CEE4-B087-8FC1B211DE1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4F67E19A-5C25-CFA7-A2BC-1883830A111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25DBAF6C-E7A5-A1E8-93F9-5D3F6723BFA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8571756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F506A8E-EC3A-3A31-6F7F-FF188F7AFBCA}"/>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70765E1D-62B0-8AAB-F8E3-5B928309E815}"/>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4982DA3-A500-C2F7-C489-D1DEB5D98AF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051192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7" name="Graphic 6">
            <a:extLst>
              <a:ext uri="{FF2B5EF4-FFF2-40B4-BE49-F238E27FC236}">
                <a16:creationId xmlns:a16="http://schemas.microsoft.com/office/drawing/2014/main" id="{A42FACE8-73C3-8FB5-2BE9-8642456AFD1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2" name="Footer Placeholder 4">
            <a:extLst>
              <a:ext uri="{FF2B5EF4-FFF2-40B4-BE49-F238E27FC236}">
                <a16:creationId xmlns:a16="http://schemas.microsoft.com/office/drawing/2014/main" id="{45E892E4-0A73-1495-1FA7-86BF8EFB3A68}"/>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5F3E8F-51DF-36FC-E0BE-ECE629064C0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593728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AA8BF768-3ABC-598A-48EA-3A5080732E9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069B04C-11B0-5E65-D8D1-75CB7E249202}"/>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07AB48F-2309-4BCF-D6E7-CB2C561E7687}"/>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7106EB4F-26D7-0089-2D17-9DD0A7C9DD5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76C3E90E-924C-F377-FA80-136D95D735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7678119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BCB37D1-2523-762E-6DC4-DB31CB58073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CC4DA4C-74B7-CB10-4D45-A09EBDA21DE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D0A2580-0001-9F70-6612-E3C46B31FBD8}"/>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07632268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797241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67610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graph slide">
    <p:bg>
      <p:bgPr>
        <a:solidFill>
          <a:schemeClr val="bg1"/>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81823BB-39B4-3DFB-5031-B13325159E1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29EF935-4943-31DC-7AAC-7C1DB03F83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76692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85636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95D323A-2B78-EEBC-DA85-0E4EEC46D49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37E3B281-6DA1-3BF1-68F7-E4CBC8D2924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6509075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3AE35719-FA44-A163-BB88-1B8A4A44537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CC09AF1F-D92E-6A9B-3F0C-EFF7A5E317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74394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00B8516D-47D9-14C7-8A37-4D8EBA2DA18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5" name="Graphic 4">
            <a:extLst>
              <a:ext uri="{FF2B5EF4-FFF2-40B4-BE49-F238E27FC236}">
                <a16:creationId xmlns:a16="http://schemas.microsoft.com/office/drawing/2014/main" id="{6CD01A2E-B837-A6F6-D4AB-D9E7B471108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413167088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EEA4A-9A60-48E7-C783-1DF04B063848}"/>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CF2F90A-D115-B139-91F8-349D3090A69A}"/>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EF2C6D58-B907-2304-3A73-FE43477E1871}"/>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73939499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26B6548-23BD-98E4-9CD2-2878F478E76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927592-F46C-B92A-942C-96C668B8F3D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8950752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0"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0"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2C96D373-250A-B2CA-1130-B203D8FB427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93A7372-2C15-57D9-2B2B-79BD2F77404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7330053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65F8172A-3973-112E-D77F-1638E34FBE7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8A971DC-1654-C4EA-4403-B24156FCC37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41724071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A7F04A8-0659-0BC0-1F60-0CA4207222E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112AB3F-B3C5-4D72-D499-17479169CD8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562411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CC283C8-455F-B22C-BEA9-7551685969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0A80B36-076B-4AA7-3AB4-F70EB30729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6655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table slide">
    <p:bg>
      <p:bgPr>
        <a:solidFill>
          <a:schemeClr val="bg1"/>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445808C7-E9C2-576C-1081-FCC08E0452E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5605128-C4BA-81A1-674F-E6C5A48638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93449722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8AAB078F-C61F-F400-75D1-C0E650759B7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04748025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7D8562E8-8EE1-F707-0B55-391E672885F3}"/>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ADBE6469-5230-F5E7-5350-4413AD46255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0FCAD50C-5473-7D00-E9F5-402EEA37672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19888C3B-D4C0-FCF9-B65B-9548EC0BCB7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1283586-8F79-3E56-6709-FA9D1E6159B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2D49DF9A-7E25-18BB-6501-FA58CEF9F928}"/>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101B4DAC-4FDE-E171-9C79-FF47ACD4B76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93C7CB9D-FF0F-140C-45B7-E43A53DB6C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71778950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DF92AAE4-E1DF-DFF2-3A75-00998EF265CE}"/>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A977D85-B4DF-47E5-6C71-68A171043B93}"/>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AA1373D1-1158-3D20-DC3D-0FA72752B9E2}"/>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E908BB2D-E9C9-5813-EBA4-18F79E8EB06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62E33571-634F-C20F-9F05-D717F78D32B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5511362B-B5AD-3EE7-533E-A4F1F576E26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77B9D4EA-0328-4677-CC9B-EAD14819EB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26430A9F-7417-2F65-0374-C906EBF00F4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7825614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2AD944FB-0179-DD12-A466-F07875F378A2}"/>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B9A33BE5-B184-D376-8DF7-2B1964933F70}"/>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DF793601-8B4C-CFE5-553C-99E510782D8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54931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EE8C31F9-4188-ABD5-E59C-BFECC762CDEB}"/>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B6D199E5-97A7-BECE-B5FB-AA0E589FBF3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10623F9-0289-6176-39D6-A10C7311DA4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4576215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C4C8669-4406-D169-EC0D-D6A27A2F23C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A0E0C231-FE73-E51A-3F12-69B193BBFE4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DCE1066-E500-2767-8998-5A150A7EC35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541296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D03EE39-10B2-73D2-1393-27923655DBD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88D327CD-3202-365A-43EA-E7A1F8E96B3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08E20F9-2E66-AE56-346F-E4B145573C26}"/>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CEEA7794-4B4F-F598-A175-44B2B16E0EE9}"/>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2977DE28-957E-B147-E156-648406ABC738}"/>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83765525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DABEBCFA-51F6-E69F-BE22-155AFF9542B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29AB000-5357-40B7-095A-4090EA2B73B7}"/>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F0A8F6F1-9EB1-1E30-5F3D-4D45417E41A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74570594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6564238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932510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3" Type="http://schemas.openxmlformats.org/officeDocument/2006/relationships/slideLayout" Target="../slideLayouts/slideLayout43.xml"/><Relationship Id="rId21" Type="http://schemas.openxmlformats.org/officeDocument/2006/relationships/theme" Target="../theme/theme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slideLayout" Target="../slideLayouts/slideLayout78.xml"/><Relationship Id="rId3" Type="http://schemas.openxmlformats.org/officeDocument/2006/relationships/slideLayout" Target="../slideLayouts/slideLayout63.xml"/><Relationship Id="rId21" Type="http://schemas.openxmlformats.org/officeDocument/2006/relationships/theme" Target="../theme/theme4.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0" Type="http://schemas.openxmlformats.org/officeDocument/2006/relationships/slideLayout" Target="../slideLayouts/slideLayout80.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slideLayout" Target="../slideLayouts/slideLayout98.xml"/><Relationship Id="rId3" Type="http://schemas.openxmlformats.org/officeDocument/2006/relationships/slideLayout" Target="../slideLayouts/slideLayout83.xml"/><Relationship Id="rId21" Type="http://schemas.openxmlformats.org/officeDocument/2006/relationships/theme" Target="../theme/theme5.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slideLayout" Target="../slideLayouts/slideLayout97.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20" Type="http://schemas.openxmlformats.org/officeDocument/2006/relationships/slideLayout" Target="../slideLayouts/slideLayout100.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10" Type="http://schemas.openxmlformats.org/officeDocument/2006/relationships/slideLayout" Target="../slideLayouts/slideLayout90.xml"/><Relationship Id="rId19" Type="http://schemas.openxmlformats.org/officeDocument/2006/relationships/slideLayout" Target="../slideLayouts/slideLayout99.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18" Type="http://schemas.openxmlformats.org/officeDocument/2006/relationships/slideLayout" Target="../slideLayouts/slideLayout118.xml"/><Relationship Id="rId3" Type="http://schemas.openxmlformats.org/officeDocument/2006/relationships/slideLayout" Target="../slideLayouts/slideLayout103.xml"/><Relationship Id="rId21" Type="http://schemas.openxmlformats.org/officeDocument/2006/relationships/theme" Target="../theme/theme6.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slideLayout" Target="../slideLayouts/slideLayout117.xml"/><Relationship Id="rId2" Type="http://schemas.openxmlformats.org/officeDocument/2006/relationships/slideLayout" Target="../slideLayouts/slideLayout102.xml"/><Relationship Id="rId16" Type="http://schemas.openxmlformats.org/officeDocument/2006/relationships/slideLayout" Target="../slideLayouts/slideLayout116.xml"/><Relationship Id="rId20" Type="http://schemas.openxmlformats.org/officeDocument/2006/relationships/slideLayout" Target="../slideLayouts/slideLayout120.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5" Type="http://schemas.openxmlformats.org/officeDocument/2006/relationships/slideLayout" Target="../slideLayouts/slideLayout115.xml"/><Relationship Id="rId10" Type="http://schemas.openxmlformats.org/officeDocument/2006/relationships/slideLayout" Target="../slideLayouts/slideLayout110.xml"/><Relationship Id="rId19" Type="http://schemas.openxmlformats.org/officeDocument/2006/relationships/slideLayout" Target="../slideLayouts/slideLayout119.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slideLayout" Target="../slideLayouts/slideLayout133.xml"/><Relationship Id="rId18" Type="http://schemas.openxmlformats.org/officeDocument/2006/relationships/slideLayout" Target="../slideLayouts/slideLayout138.xml"/><Relationship Id="rId3" Type="http://schemas.openxmlformats.org/officeDocument/2006/relationships/slideLayout" Target="../slideLayouts/slideLayout123.xml"/><Relationship Id="rId21" Type="http://schemas.openxmlformats.org/officeDocument/2006/relationships/theme" Target="../theme/theme7.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17" Type="http://schemas.openxmlformats.org/officeDocument/2006/relationships/slideLayout" Target="../slideLayouts/slideLayout137.xml"/><Relationship Id="rId2" Type="http://schemas.openxmlformats.org/officeDocument/2006/relationships/slideLayout" Target="../slideLayouts/slideLayout122.xml"/><Relationship Id="rId16" Type="http://schemas.openxmlformats.org/officeDocument/2006/relationships/slideLayout" Target="../slideLayouts/slideLayout136.xml"/><Relationship Id="rId20" Type="http://schemas.openxmlformats.org/officeDocument/2006/relationships/slideLayout" Target="../slideLayouts/slideLayout140.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5" Type="http://schemas.openxmlformats.org/officeDocument/2006/relationships/slideLayout" Target="../slideLayouts/slideLayout135.xml"/><Relationship Id="rId10" Type="http://schemas.openxmlformats.org/officeDocument/2006/relationships/slideLayout" Target="../slideLayouts/slideLayout130.xml"/><Relationship Id="rId19" Type="http://schemas.openxmlformats.org/officeDocument/2006/relationships/slideLayout" Target="../slideLayouts/slideLayout139.xml"/><Relationship Id="rId4" Type="http://schemas.openxmlformats.org/officeDocument/2006/relationships/slideLayout" Target="../slideLayouts/slideLayout124.xml"/><Relationship Id="rId9" Type="http://schemas.openxmlformats.org/officeDocument/2006/relationships/slideLayout" Target="../slideLayouts/slideLayout129.xml"/><Relationship Id="rId14" Type="http://schemas.openxmlformats.org/officeDocument/2006/relationships/slideLayout" Target="../slideLayouts/slideLayout1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28AB54D8-D7B1-2203-B766-9409401D3FA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0FFB335F-FA44-36C1-190E-822346021E8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3432824"/>
      </p:ext>
    </p:extLst>
  </p:cSld>
  <p:clrMap bg1="dk1" tx1="lt1" bg2="dk2" tx2="lt2" accent1="accent1" accent2="accent2" accent3="accent3" accent4="accent4" accent5="accent5" accent6="accent6" hlink="hlink" folHlink="folHlink"/>
  <p:sldLayoutIdLst>
    <p:sldLayoutId id="2147483799" r:id="rId1"/>
    <p:sldLayoutId id="2147483800" r:id="rId2"/>
    <p:sldLayoutId id="2147483801" r:id="rId3"/>
    <p:sldLayoutId id="2147483933" r:id="rId4"/>
    <p:sldLayoutId id="2147483803" r:id="rId5"/>
    <p:sldLayoutId id="2147483802" r:id="rId6"/>
    <p:sldLayoutId id="2147483903" r:id="rId7"/>
    <p:sldLayoutId id="2147483904" r:id="rId8"/>
    <p:sldLayoutId id="2147483905" r:id="rId9"/>
    <p:sldLayoutId id="2147483812" r:id="rId10"/>
    <p:sldLayoutId id="2147483807" r:id="rId11"/>
    <p:sldLayoutId id="2147483808" r:id="rId12"/>
    <p:sldLayoutId id="2147483809" r:id="rId13"/>
    <p:sldLayoutId id="2147483810" r:id="rId14"/>
    <p:sldLayoutId id="2147483811" r:id="rId15"/>
    <p:sldLayoutId id="2147483948" r:id="rId16"/>
    <p:sldLayoutId id="2147483949" r:id="rId17"/>
    <p:sldLayoutId id="2147483947" r:id="rId18"/>
    <p:sldLayoutId id="2147483936" r:id="rId19"/>
    <p:sldLayoutId id="214748395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8" name="Footer Placeholder 4">
            <a:extLst>
              <a:ext uri="{FF2B5EF4-FFF2-40B4-BE49-F238E27FC236}">
                <a16:creationId xmlns:a16="http://schemas.microsoft.com/office/drawing/2014/main" id="{8C4D7240-D232-95F4-C21B-298DDD2BE5C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900" b="0" i="0">
                <a:solidFill>
                  <a:schemeClr val="tx1"/>
                </a:solidFill>
                <a:latin typeface="Aptos" panose="020B0004020202020204" pitchFamily="34" charset="0"/>
                <a:cs typeface="Calibri" panose="020F0502020204030204" pitchFamily="34" charset="0"/>
              </a:defRPr>
            </a:lvl1pPr>
          </a:lstStyle>
          <a:p>
            <a:endParaRPr lang="en-GB"/>
          </a:p>
        </p:txBody>
      </p:sp>
      <p:sp>
        <p:nvSpPr>
          <p:cNvPr id="19" name="Slide Number Placeholder 5">
            <a:extLst>
              <a:ext uri="{FF2B5EF4-FFF2-40B4-BE49-F238E27FC236}">
                <a16:creationId xmlns:a16="http://schemas.microsoft.com/office/drawing/2014/main" id="{1DC63404-594E-BCA7-9102-08E61E3F9D5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Tree>
    <p:extLst>
      <p:ext uri="{BB962C8B-B14F-4D97-AF65-F5344CB8AC3E}">
        <p14:creationId xmlns:p14="http://schemas.microsoft.com/office/powerpoint/2010/main" val="4251766028"/>
      </p:ext>
    </p:extLst>
  </p:cSld>
  <p:clrMap bg1="dk1" tx1="lt1" bg2="dk2" tx2="lt2" accent1="accent1" accent2="accent2" accent3="accent3" accent4="accent4" accent5="accent5" accent6="accent6" hlink="hlink" folHlink="folHlink"/>
  <p:sldLayoutIdLst>
    <p:sldLayoutId id="2147483814" r:id="rId1"/>
    <p:sldLayoutId id="2147483815" r:id="rId2"/>
    <p:sldLayoutId id="2147483816" r:id="rId3"/>
    <p:sldLayoutId id="2147483932" r:id="rId4"/>
    <p:sldLayoutId id="2147483818" r:id="rId5"/>
    <p:sldLayoutId id="2147483817" r:id="rId6"/>
    <p:sldLayoutId id="2147483906" r:id="rId7"/>
    <p:sldLayoutId id="2147483907" r:id="rId8"/>
    <p:sldLayoutId id="2147483908" r:id="rId9"/>
    <p:sldLayoutId id="2147483827" r:id="rId10"/>
    <p:sldLayoutId id="2147483822" r:id="rId11"/>
    <p:sldLayoutId id="2147483823" r:id="rId12"/>
    <p:sldLayoutId id="2147483824" r:id="rId13"/>
    <p:sldLayoutId id="2147483825" r:id="rId14"/>
    <p:sldLayoutId id="2147483826" r:id="rId15"/>
    <p:sldLayoutId id="2147483952" r:id="rId16"/>
    <p:sldLayoutId id="2147483953" r:id="rId17"/>
    <p:sldLayoutId id="2147483954" r:id="rId18"/>
    <p:sldLayoutId id="2147483937" r:id="rId19"/>
    <p:sldLayoutId id="214748395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8DBD2B0-55F3-A63B-D200-9AE2F14584C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6B1CF57D-73B6-439E-2ADE-A41FA70DCFC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30631141"/>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931" r:id="rId4"/>
    <p:sldLayoutId id="2147483833" r:id="rId5"/>
    <p:sldLayoutId id="2147483832" r:id="rId6"/>
    <p:sldLayoutId id="2147483909" r:id="rId7"/>
    <p:sldLayoutId id="2147483910" r:id="rId8"/>
    <p:sldLayoutId id="2147483911" r:id="rId9"/>
    <p:sldLayoutId id="2147483842" r:id="rId10"/>
    <p:sldLayoutId id="2147483837" r:id="rId11"/>
    <p:sldLayoutId id="2147483838" r:id="rId12"/>
    <p:sldLayoutId id="2147483839" r:id="rId13"/>
    <p:sldLayoutId id="2147483840" r:id="rId14"/>
    <p:sldLayoutId id="2147483841" r:id="rId15"/>
    <p:sldLayoutId id="2147483957" r:id="rId16"/>
    <p:sldLayoutId id="2147483958" r:id="rId17"/>
    <p:sldLayoutId id="2147483959" r:id="rId18"/>
    <p:sldLayoutId id="2147483938" r:id="rId19"/>
    <p:sldLayoutId id="214748396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3"/>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5C93378A-6677-05CC-756F-EFA23F9CBC9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A29DDE8-8C80-2680-ADC4-5D69C5A89F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7150439"/>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930" r:id="rId4"/>
    <p:sldLayoutId id="2147483848" r:id="rId5"/>
    <p:sldLayoutId id="2147483847" r:id="rId6"/>
    <p:sldLayoutId id="2147483912" r:id="rId7"/>
    <p:sldLayoutId id="2147483913" r:id="rId8"/>
    <p:sldLayoutId id="2147483914" r:id="rId9"/>
    <p:sldLayoutId id="2147483857" r:id="rId10"/>
    <p:sldLayoutId id="2147483852" r:id="rId11"/>
    <p:sldLayoutId id="2147483853" r:id="rId12"/>
    <p:sldLayoutId id="2147483854" r:id="rId13"/>
    <p:sldLayoutId id="2147483855" r:id="rId14"/>
    <p:sldLayoutId id="2147483856" r:id="rId15"/>
    <p:sldLayoutId id="2147483977" r:id="rId16"/>
    <p:sldLayoutId id="2147483978" r:id="rId17"/>
    <p:sldLayoutId id="2147483979" r:id="rId18"/>
    <p:sldLayoutId id="2147483939" r:id="rId19"/>
    <p:sldLayoutId id="214748398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4"/>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FEC4EDBF-2CB8-82EC-24AE-78509B283CD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D7BE6DE3-225D-4767-1F5E-38B5898EDDC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43831479"/>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929" r:id="rId4"/>
    <p:sldLayoutId id="2147483863" r:id="rId5"/>
    <p:sldLayoutId id="2147483862" r:id="rId6"/>
    <p:sldLayoutId id="2147483915" r:id="rId7"/>
    <p:sldLayoutId id="2147483916" r:id="rId8"/>
    <p:sldLayoutId id="2147483917" r:id="rId9"/>
    <p:sldLayoutId id="2147483872" r:id="rId10"/>
    <p:sldLayoutId id="2147483867" r:id="rId11"/>
    <p:sldLayoutId id="2147483868" r:id="rId12"/>
    <p:sldLayoutId id="2147483869" r:id="rId13"/>
    <p:sldLayoutId id="2147483870" r:id="rId14"/>
    <p:sldLayoutId id="2147483871" r:id="rId15"/>
    <p:sldLayoutId id="2147483972" r:id="rId16"/>
    <p:sldLayoutId id="2147483973" r:id="rId17"/>
    <p:sldLayoutId id="2147483974" r:id="rId18"/>
    <p:sldLayoutId id="2147483940" r:id="rId19"/>
    <p:sldLayoutId id="214748397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accent5"/>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ED25403A-F43E-EF34-8303-65CBD3B66C7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54643D9-7BD4-18F8-5DA6-C51216EA24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69691242"/>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928" r:id="rId4"/>
    <p:sldLayoutId id="2147483878" r:id="rId5"/>
    <p:sldLayoutId id="2147483877" r:id="rId6"/>
    <p:sldLayoutId id="2147483918" r:id="rId7"/>
    <p:sldLayoutId id="2147483919" r:id="rId8"/>
    <p:sldLayoutId id="2147483920" r:id="rId9"/>
    <p:sldLayoutId id="2147483887" r:id="rId10"/>
    <p:sldLayoutId id="2147483882" r:id="rId11"/>
    <p:sldLayoutId id="2147483883" r:id="rId12"/>
    <p:sldLayoutId id="2147483884" r:id="rId13"/>
    <p:sldLayoutId id="2147483885" r:id="rId14"/>
    <p:sldLayoutId id="2147483886" r:id="rId15"/>
    <p:sldLayoutId id="2147483967" r:id="rId16"/>
    <p:sldLayoutId id="2147483968" r:id="rId17"/>
    <p:sldLayoutId id="2147483969" r:id="rId18"/>
    <p:sldLayoutId id="2147483941" r:id="rId19"/>
    <p:sldLayoutId id="214748397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25FC056-23FE-5B0B-86D3-91AB6CA75BE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066C055-7738-F2B2-5C9C-0C5840A7D5F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30832898"/>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924" r:id="rId4"/>
    <p:sldLayoutId id="2147483893" r:id="rId5"/>
    <p:sldLayoutId id="2147483892" r:id="rId6"/>
    <p:sldLayoutId id="2147483921" r:id="rId7"/>
    <p:sldLayoutId id="2147483922" r:id="rId8"/>
    <p:sldLayoutId id="2147483923" r:id="rId9"/>
    <p:sldLayoutId id="2147483902" r:id="rId10"/>
    <p:sldLayoutId id="2147483897" r:id="rId11"/>
    <p:sldLayoutId id="2147483898" r:id="rId12"/>
    <p:sldLayoutId id="2147483899" r:id="rId13"/>
    <p:sldLayoutId id="2147483900" r:id="rId14"/>
    <p:sldLayoutId id="2147483901" r:id="rId15"/>
    <p:sldLayoutId id="2147483962" r:id="rId16"/>
    <p:sldLayoutId id="2147483963" r:id="rId17"/>
    <p:sldLayoutId id="2147483964" r:id="rId18"/>
    <p:sldLayoutId id="2147483942" r:id="rId19"/>
    <p:sldLayoutId id="214748396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9.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microsoft.com/office/2018/10/relationships/comments" Target="../comments/modernComment_189_23CC23D1.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71.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1.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microsoft.com/office/2018/10/relationships/comments" Target="../comments/modernComment_18A_AB01B560.xml"/><Relationship Id="rId1" Type="http://schemas.openxmlformats.org/officeDocument/2006/relationships/slideLayout" Target="../slideLayouts/slideLayout63.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microsoft.com/office/2018/10/relationships/comments" Target="../comments/modernComment_191_DA77D3E9.xml"/><Relationship Id="rId1" Type="http://schemas.openxmlformats.org/officeDocument/2006/relationships/slideLayout" Target="../slideLayouts/slideLayout63.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71.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71.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microsoft.com/office/2018/10/relationships/comments" Target="../comments/modernComment_192_D35AF463.xml"/><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7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microsoft.com/office/2018/10/relationships/comments" Target="../comments/modernComment_116_8CED2262.xml"/><Relationship Id="rId1" Type="http://schemas.openxmlformats.org/officeDocument/2006/relationships/slideLayout" Target="../slideLayouts/slideLayout6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1.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3.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1.xml"/><Relationship Id="rId4" Type="http://schemas.openxmlformats.org/officeDocument/2006/relationships/hyperlink" Target="https://www.youtube.com/watch?v=Kgi-RCEjOLw&amp;t=3s"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1.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71.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371AF-4669-48A2-6F1F-640DD51020A9}"/>
              </a:ext>
            </a:extLst>
          </p:cNvPr>
          <p:cNvSpPr>
            <a:spLocks noGrp="1"/>
          </p:cNvSpPr>
          <p:nvPr>
            <p:ph type="title"/>
          </p:nvPr>
        </p:nvSpPr>
        <p:spPr>
          <a:xfrm>
            <a:off x="595984" y="438992"/>
            <a:ext cx="4860000" cy="3568349"/>
          </a:xfrm>
        </p:spPr>
        <p:txBody>
          <a:bodyPr/>
          <a:lstStyle/>
          <a:p>
            <a:pPr algn="ctr"/>
            <a:r>
              <a:rPr lang="en-US" sz="4800" dirty="0"/>
              <a:t>The stories we tell about climate change: environmental children’s literature.</a:t>
            </a:r>
            <a:endParaRPr lang="en-GB" sz="4800" dirty="0"/>
          </a:p>
        </p:txBody>
      </p:sp>
      <p:pic>
        <p:nvPicPr>
          <p:cNvPr id="1026" name="Picture 2">
            <a:extLst>
              <a:ext uri="{FF2B5EF4-FFF2-40B4-BE49-F238E27FC236}">
                <a16:creationId xmlns:a16="http://schemas.microsoft.com/office/drawing/2014/main" id="{DCC052A9-7857-96CA-1654-9EE0B37FA0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56025" y="0"/>
            <a:ext cx="5202237"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CBC52754-2457-F532-4534-F2DB3A11E83B}"/>
              </a:ext>
            </a:extLst>
          </p:cNvPr>
          <p:cNvSpPr txBox="1"/>
          <p:nvPr/>
        </p:nvSpPr>
        <p:spPr>
          <a:xfrm>
            <a:off x="1233738" y="4832229"/>
            <a:ext cx="3739315" cy="923330"/>
          </a:xfrm>
          <a:prstGeom prst="rect">
            <a:avLst/>
          </a:prstGeom>
          <a:noFill/>
        </p:spPr>
        <p:txBody>
          <a:bodyPr wrap="square">
            <a:spAutoFit/>
          </a:bodyPr>
          <a:lstStyle/>
          <a:p>
            <a:pPr rtl="0">
              <a:buNone/>
            </a:pPr>
            <a:r>
              <a:rPr lang="en-GB" sz="1800" b="1" i="0" u="none" strike="noStrike" dirty="0">
                <a:solidFill>
                  <a:srgbClr val="000000"/>
                </a:solidFill>
                <a:effectLst/>
                <a:latin typeface="Calibri" panose="020F0502020204030204" pitchFamily="34" charset="0"/>
              </a:rPr>
              <a:t>Anna Donnelly – Assistant Professor</a:t>
            </a:r>
            <a:endParaRPr lang="en-GB" b="0" dirty="0">
              <a:effectLst/>
            </a:endParaRPr>
          </a:p>
          <a:p>
            <a:pPr>
              <a:buNone/>
            </a:pPr>
            <a:br>
              <a:rPr lang="en-GB" dirty="0"/>
            </a:br>
            <a:endParaRPr lang="en-GB" dirty="0"/>
          </a:p>
        </p:txBody>
      </p:sp>
    </p:spTree>
    <p:extLst>
      <p:ext uri="{BB962C8B-B14F-4D97-AF65-F5344CB8AC3E}">
        <p14:creationId xmlns:p14="http://schemas.microsoft.com/office/powerpoint/2010/main" val="690205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773885-36DB-C8DE-4D54-FCF05CE12D26}"/>
            </a:ext>
          </a:extLst>
        </p:cNvPr>
        <p:cNvGrpSpPr/>
        <p:nvPr/>
      </p:nvGrpSpPr>
      <p:grpSpPr>
        <a:xfrm>
          <a:off x="0" y="0"/>
          <a:ext cx="0" cy="0"/>
          <a:chOff x="0" y="0"/>
          <a:chExt cx="0" cy="0"/>
        </a:xfrm>
      </p:grpSpPr>
      <p:pic>
        <p:nvPicPr>
          <p:cNvPr id="9" name="Picture Placeholder 5" descr="A person standing in front of a mirror&#10;&#10;AI-generated content may be incorrect.">
            <a:extLst>
              <a:ext uri="{FF2B5EF4-FFF2-40B4-BE49-F238E27FC236}">
                <a16:creationId xmlns:a16="http://schemas.microsoft.com/office/drawing/2014/main" id="{89D4AFD2-4325-3E09-BD75-0307AA81903A}"/>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0" y="0"/>
            <a:ext cx="12191980" cy="344519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pic>
      <p:sp>
        <p:nvSpPr>
          <p:cNvPr id="12" name="Title 3">
            <a:extLst>
              <a:ext uri="{FF2B5EF4-FFF2-40B4-BE49-F238E27FC236}">
                <a16:creationId xmlns:a16="http://schemas.microsoft.com/office/drawing/2014/main" id="{3B8403B5-C904-E801-A708-8BEB7BC96B20}"/>
              </a:ext>
            </a:extLst>
          </p:cNvPr>
          <p:cNvSpPr txBox="1">
            <a:spLocks/>
          </p:cNvSpPr>
          <p:nvPr/>
        </p:nvSpPr>
        <p:spPr>
          <a:xfrm>
            <a:off x="649703" y="2677475"/>
            <a:ext cx="10972801" cy="2568294"/>
          </a:xfrm>
          <a:prstGeom prst="rect">
            <a:avLst/>
          </a:prstGeom>
        </p:spPr>
        <p:txBody>
          <a:bodyPr vert="horz" wrap="square" lIns="0" tIns="0" rIns="0" bIns="0" rtlCol="0" anchor="t">
            <a:normAutofit/>
          </a:bodyPr>
          <a:lstStyle>
            <a:lvl1pPr algn="l" defTabSz="914400" rtl="0" eaLnBrk="1" latinLnBrk="0" hangingPunct="1">
              <a:lnSpc>
                <a:spcPct val="80000"/>
              </a:lnSpc>
              <a:spcBef>
                <a:spcPct val="0"/>
              </a:spcBef>
              <a:buNone/>
              <a:defRPr sz="7200" b="1" i="0" kern="1200">
                <a:solidFill>
                  <a:schemeClr val="tx1"/>
                </a:solidFill>
                <a:latin typeface="Aptos" panose="020B0004020202020204" pitchFamily="34" charset="0"/>
                <a:ea typeface="+mj-ea"/>
                <a:cs typeface="Calibri" panose="020F0502020204030204" pitchFamily="34" charset="0"/>
              </a:defRPr>
            </a:lvl1pPr>
          </a:lstStyle>
          <a:p>
            <a:r>
              <a:rPr lang="en-US" sz="6000" dirty="0">
                <a:solidFill>
                  <a:schemeClr val="bg1"/>
                </a:solidFill>
              </a:rPr>
              <a:t>Current Educational Context: </a:t>
            </a:r>
          </a:p>
          <a:p>
            <a:endParaRPr lang="en-US" sz="6000" dirty="0">
              <a:solidFill>
                <a:schemeClr val="bg1"/>
              </a:solidFill>
            </a:endParaRPr>
          </a:p>
          <a:p>
            <a:r>
              <a:rPr lang="en-US" sz="6000" dirty="0">
                <a:solidFill>
                  <a:schemeClr val="bg1"/>
                </a:solidFill>
              </a:rPr>
              <a:t>what comes before Year 7?</a:t>
            </a:r>
          </a:p>
          <a:p>
            <a:endParaRPr lang="en-US" dirty="0">
              <a:solidFill>
                <a:schemeClr val="bg1"/>
              </a:solidFill>
            </a:endParaRPr>
          </a:p>
        </p:txBody>
      </p:sp>
    </p:spTree>
    <p:extLst>
      <p:ext uri="{BB962C8B-B14F-4D97-AF65-F5344CB8AC3E}">
        <p14:creationId xmlns:p14="http://schemas.microsoft.com/office/powerpoint/2010/main" val="600581073"/>
      </p:ext>
    </p:extLst>
  </p:cSld>
  <p:clrMapOvr>
    <a:masterClrMapping/>
  </p:clrMapOvr>
  <p:extLst>
    <p:ext uri="{6950BFC3-D8DA-4A85-94F7-54DA5524770B}">
      <p188:commentRel xmlns:p188="http://schemas.microsoft.com/office/powerpoint/2018/8/main" r:id="rId2"/>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AE4EC0-B227-339D-D0BE-358EF3613E45}"/>
            </a:ext>
          </a:extLst>
        </p:cNvPr>
        <p:cNvGrpSpPr/>
        <p:nvPr/>
      </p:nvGrpSpPr>
      <p:grpSpPr>
        <a:xfrm>
          <a:off x="0" y="0"/>
          <a:ext cx="0" cy="0"/>
          <a:chOff x="0" y="0"/>
          <a:chExt cx="0" cy="0"/>
        </a:xfrm>
      </p:grpSpPr>
      <p:pic>
        <p:nvPicPr>
          <p:cNvPr id="4098" name="Picture 2">
            <a:extLst>
              <a:ext uri="{FF2B5EF4-FFF2-40B4-BE49-F238E27FC236}">
                <a16:creationId xmlns:a16="http://schemas.microsoft.com/office/drawing/2014/main" id="{011DA6CE-A957-2B1E-BFD9-72932E05F9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330191" cy="4403558"/>
          </a:xfrm>
          <a:prstGeom prst="rect">
            <a:avLst/>
          </a:prstGeom>
          <a:noFill/>
          <a:extLst>
            <a:ext uri="{909E8E84-426E-40DD-AFC4-6F175D3DCCD1}">
              <a14:hiddenFill xmlns:a14="http://schemas.microsoft.com/office/drawing/2010/main">
                <a:solidFill>
                  <a:srgbClr val="FFFFFF"/>
                </a:solidFill>
              </a14:hiddenFill>
            </a:ext>
          </a:extLst>
        </p:spPr>
      </p:pic>
      <p:sp>
        <p:nvSpPr>
          <p:cNvPr id="4" name="Arrow: Up 3">
            <a:extLst>
              <a:ext uri="{FF2B5EF4-FFF2-40B4-BE49-F238E27FC236}">
                <a16:creationId xmlns:a16="http://schemas.microsoft.com/office/drawing/2014/main" id="{579B7AD1-04D4-5624-6B26-E1FCB57622E5}"/>
              </a:ext>
            </a:extLst>
          </p:cNvPr>
          <p:cNvSpPr/>
          <p:nvPr/>
        </p:nvSpPr>
        <p:spPr>
          <a:xfrm>
            <a:off x="1044191" y="3743236"/>
            <a:ext cx="2286000" cy="2935705"/>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600" b="1">
                <a:solidFill>
                  <a:srgbClr val="000000"/>
                </a:solidFill>
                <a:latin typeface="Calibri" panose="020F0502020204030204" pitchFamily="34" charset="0"/>
              </a:rPr>
              <a:t>1 </a:t>
            </a:r>
            <a:r>
              <a:rPr lang="en-GB" b="1">
                <a:solidFill>
                  <a:srgbClr val="000000"/>
                </a:solidFill>
                <a:latin typeface="Calibri" panose="020F0502020204030204" pitchFamily="34" charset="0"/>
              </a:rPr>
              <a:t>reference to climate</a:t>
            </a:r>
            <a:endParaRPr lang="en-GB" dirty="0"/>
          </a:p>
        </p:txBody>
      </p:sp>
      <p:pic>
        <p:nvPicPr>
          <p:cNvPr id="4100" name="Picture 4">
            <a:extLst>
              <a:ext uri="{FF2B5EF4-FFF2-40B4-BE49-F238E27FC236}">
                <a16:creationId xmlns:a16="http://schemas.microsoft.com/office/drawing/2014/main" id="{0426E64D-71FA-8871-CFB4-8DD9E3A6E1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94949" y="373254"/>
            <a:ext cx="2397125" cy="3430135"/>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a:extLst>
              <a:ext uri="{FF2B5EF4-FFF2-40B4-BE49-F238E27FC236}">
                <a16:creationId xmlns:a16="http://schemas.microsoft.com/office/drawing/2014/main" id="{02970851-2F90-DB20-7506-FBCF3BCB98F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56832" y="600169"/>
            <a:ext cx="3958781" cy="320322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a:extLst>
              <a:ext uri="{FF2B5EF4-FFF2-40B4-BE49-F238E27FC236}">
                <a16:creationId xmlns:a16="http://schemas.microsoft.com/office/drawing/2014/main" id="{C7E199AE-005C-8C59-0341-480ED74B767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28783" y="4403558"/>
            <a:ext cx="5056099" cy="24023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15976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A6FBA8-F6FC-CB80-0B46-0F24C8FBE6FD}"/>
            </a:ext>
          </a:extLst>
        </p:cNvPr>
        <p:cNvGrpSpPr/>
        <p:nvPr/>
      </p:nvGrpSpPr>
      <p:grpSpPr>
        <a:xfrm>
          <a:off x="0" y="0"/>
          <a:ext cx="0" cy="0"/>
          <a:chOff x="0" y="0"/>
          <a:chExt cx="0" cy="0"/>
        </a:xfrm>
      </p:grpSpPr>
      <p:pic>
        <p:nvPicPr>
          <p:cNvPr id="5122" name="Picture 2">
            <a:extLst>
              <a:ext uri="{FF2B5EF4-FFF2-40B4-BE49-F238E27FC236}">
                <a16:creationId xmlns:a16="http://schemas.microsoft.com/office/drawing/2014/main" id="{3CFE15EE-AA68-BFE3-6418-BFCFDABE5E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7114928"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C5A34ED9-777A-ABC3-C231-A483E865A7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7464" y="3429000"/>
            <a:ext cx="3333750" cy="33909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44DB4B4-A113-506F-01CF-27A261F770A9}"/>
              </a:ext>
            </a:extLst>
          </p:cNvPr>
          <p:cNvSpPr txBox="1"/>
          <p:nvPr/>
        </p:nvSpPr>
        <p:spPr>
          <a:xfrm>
            <a:off x="7300288" y="1720840"/>
            <a:ext cx="3781178" cy="3416320"/>
          </a:xfrm>
          <a:prstGeom prst="rect">
            <a:avLst/>
          </a:prstGeom>
          <a:noFill/>
        </p:spPr>
        <p:txBody>
          <a:bodyPr wrap="square">
            <a:spAutoFit/>
          </a:bodyPr>
          <a:lstStyle/>
          <a:p>
            <a:pPr algn="ctr" rtl="0">
              <a:buNone/>
            </a:pPr>
            <a:r>
              <a:rPr lang="en-GB" sz="6000" b="1" i="0" u="none" strike="noStrike" dirty="0">
                <a:solidFill>
                  <a:srgbClr val="000000"/>
                </a:solidFill>
                <a:effectLst/>
                <a:latin typeface="Calibri" panose="020F0502020204030204" pitchFamily="34" charset="0"/>
              </a:rPr>
              <a:t>62 references to climate</a:t>
            </a:r>
            <a:endParaRPr lang="en-GB" sz="6000" b="0" dirty="0">
              <a:effectLst/>
            </a:endParaRPr>
          </a:p>
          <a:p>
            <a:pPr>
              <a:buNone/>
            </a:pPr>
            <a:br>
              <a:rPr lang="en-GB" dirty="0"/>
            </a:br>
            <a:endParaRPr lang="en-GB" dirty="0"/>
          </a:p>
        </p:txBody>
      </p:sp>
    </p:spTree>
    <p:extLst>
      <p:ext uri="{BB962C8B-B14F-4D97-AF65-F5344CB8AC3E}">
        <p14:creationId xmlns:p14="http://schemas.microsoft.com/office/powerpoint/2010/main" val="36838746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BFBE07-22ED-DC2E-28EC-72FFB64DD354}"/>
            </a:ext>
          </a:extLst>
        </p:cNvPr>
        <p:cNvGrpSpPr/>
        <p:nvPr/>
      </p:nvGrpSpPr>
      <p:grpSpPr>
        <a:xfrm>
          <a:off x="0" y="0"/>
          <a:ext cx="0" cy="0"/>
          <a:chOff x="0" y="0"/>
          <a:chExt cx="0" cy="0"/>
        </a:xfrm>
      </p:grpSpPr>
      <p:pic>
        <p:nvPicPr>
          <p:cNvPr id="9" name="Picture Placeholder 5" descr="A person standing in front of a mirror&#10;&#10;AI-generated content may be incorrect.">
            <a:extLst>
              <a:ext uri="{FF2B5EF4-FFF2-40B4-BE49-F238E27FC236}">
                <a16:creationId xmlns:a16="http://schemas.microsoft.com/office/drawing/2014/main" id="{DEE5BA64-692B-6B45-D82D-F72765B64949}"/>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0" y="0"/>
            <a:ext cx="12191980" cy="344519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pic>
      <p:sp>
        <p:nvSpPr>
          <p:cNvPr id="12" name="Title 3">
            <a:extLst>
              <a:ext uri="{FF2B5EF4-FFF2-40B4-BE49-F238E27FC236}">
                <a16:creationId xmlns:a16="http://schemas.microsoft.com/office/drawing/2014/main" id="{6F64012D-C0CC-9E84-2493-6B31ED98CE54}"/>
              </a:ext>
            </a:extLst>
          </p:cNvPr>
          <p:cNvSpPr txBox="1">
            <a:spLocks/>
          </p:cNvSpPr>
          <p:nvPr/>
        </p:nvSpPr>
        <p:spPr>
          <a:xfrm>
            <a:off x="649703" y="2677475"/>
            <a:ext cx="10972801" cy="2568294"/>
          </a:xfrm>
          <a:prstGeom prst="rect">
            <a:avLst/>
          </a:prstGeom>
        </p:spPr>
        <p:txBody>
          <a:bodyPr vert="horz" wrap="square" lIns="0" tIns="0" rIns="0" bIns="0" rtlCol="0" anchor="t">
            <a:normAutofit/>
          </a:bodyPr>
          <a:lstStyle>
            <a:lvl1pPr algn="l" defTabSz="914400" rtl="0" eaLnBrk="1" latinLnBrk="0" hangingPunct="1">
              <a:lnSpc>
                <a:spcPct val="80000"/>
              </a:lnSpc>
              <a:spcBef>
                <a:spcPct val="0"/>
              </a:spcBef>
              <a:buNone/>
              <a:defRPr sz="7200" b="1" i="0" kern="1200">
                <a:solidFill>
                  <a:schemeClr val="tx1"/>
                </a:solidFill>
                <a:latin typeface="Aptos" panose="020B0004020202020204" pitchFamily="34" charset="0"/>
                <a:ea typeface="+mj-ea"/>
                <a:cs typeface="Calibri" panose="020F0502020204030204" pitchFamily="34" charset="0"/>
              </a:defRPr>
            </a:lvl1pPr>
          </a:lstStyle>
          <a:p>
            <a:r>
              <a:rPr lang="en-US" sz="6000" dirty="0">
                <a:solidFill>
                  <a:schemeClr val="bg1"/>
                </a:solidFill>
              </a:rPr>
              <a:t>Explore some high quality children’s literature and </a:t>
            </a:r>
            <a:r>
              <a:rPr lang="en-US" sz="6000" dirty="0" err="1">
                <a:solidFill>
                  <a:schemeClr val="bg1"/>
                </a:solidFill>
              </a:rPr>
              <a:t>analysing</a:t>
            </a:r>
            <a:r>
              <a:rPr lang="en-US" sz="6000" dirty="0">
                <a:solidFill>
                  <a:schemeClr val="bg1"/>
                </a:solidFill>
              </a:rPr>
              <a:t> design choices</a:t>
            </a:r>
            <a:endParaRPr lang="en-US" dirty="0">
              <a:solidFill>
                <a:schemeClr val="bg1"/>
              </a:solidFill>
            </a:endParaRPr>
          </a:p>
        </p:txBody>
      </p:sp>
    </p:spTree>
    <p:extLst>
      <p:ext uri="{BB962C8B-B14F-4D97-AF65-F5344CB8AC3E}">
        <p14:creationId xmlns:p14="http://schemas.microsoft.com/office/powerpoint/2010/main" val="2869015904"/>
      </p:ext>
    </p:extLst>
  </p:cSld>
  <p:clrMapOvr>
    <a:masterClrMapping/>
  </p:clrMapOvr>
  <p:extLst>
    <p:ext uri="{6950BFC3-D8DA-4A85-94F7-54DA5524770B}">
      <p188:commentRel xmlns:p188="http://schemas.microsoft.com/office/powerpoint/2018/8/main" r:id="rId2"/>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AD7CD5-3300-2F8A-6E1F-07BE1E07BB2C}"/>
            </a:ext>
          </a:extLst>
        </p:cNvPr>
        <p:cNvGrpSpPr/>
        <p:nvPr/>
      </p:nvGrpSpPr>
      <p:grpSpPr>
        <a:xfrm>
          <a:off x="0" y="0"/>
          <a:ext cx="0" cy="0"/>
          <a:chOff x="0" y="0"/>
          <a:chExt cx="0" cy="0"/>
        </a:xfrm>
      </p:grpSpPr>
      <p:pic>
        <p:nvPicPr>
          <p:cNvPr id="6146" name="Picture 2">
            <a:extLst>
              <a:ext uri="{FF2B5EF4-FFF2-40B4-BE49-F238E27FC236}">
                <a16:creationId xmlns:a16="http://schemas.microsoft.com/office/drawing/2014/main" id="{8122C642-807A-CF0C-0D37-DBFF26ABA6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37058" b="20289"/>
          <a:stretch>
            <a:fillRect/>
          </a:stretch>
        </p:blipFill>
        <p:spPr bwMode="auto">
          <a:xfrm>
            <a:off x="20" y="10"/>
            <a:ext cx="12191980" cy="344519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solidFill>
            <a:srgbClr val="FFFFFF"/>
          </a:solidFill>
          <a:extLst>
            <a:ext uri="{909E8E84-426E-40DD-AFC4-6F175D3DCCD1}">
              <a14:hiddenFill xmlns:a14="http://schemas.microsoft.com/office/drawing/2010/main">
                <a:solidFill>
                  <a:srgbClr val="FFFFFF"/>
                </a:solidFill>
              </a14:hiddenFill>
            </a:ext>
          </a:extLst>
        </p:spPr>
      </p:pic>
      <p:sp>
        <p:nvSpPr>
          <p:cNvPr id="6153" name="Title 3">
            <a:extLst>
              <a:ext uri="{FF2B5EF4-FFF2-40B4-BE49-F238E27FC236}">
                <a16:creationId xmlns:a16="http://schemas.microsoft.com/office/drawing/2014/main" id="{31A5DC19-4E04-D2D0-A76F-5A4881C9C3C6}"/>
              </a:ext>
            </a:extLst>
          </p:cNvPr>
          <p:cNvSpPr>
            <a:spLocks noGrp="1"/>
          </p:cNvSpPr>
          <p:nvPr>
            <p:ph type="title"/>
          </p:nvPr>
        </p:nvSpPr>
        <p:spPr>
          <a:xfrm>
            <a:off x="553453" y="3706189"/>
            <a:ext cx="6617368" cy="1743682"/>
          </a:xfrm>
        </p:spPr>
        <p:txBody>
          <a:bodyPr/>
          <a:lstStyle/>
          <a:p>
            <a:pPr algn="ctr"/>
            <a:r>
              <a:rPr lang="en-US" sz="4400" b="0" dirty="0"/>
              <a:t>“It is no longer possible to think about literacy solely as a linguistic accomplishment.” </a:t>
            </a:r>
            <a:br>
              <a:rPr lang="en-US" sz="4400" b="0" dirty="0"/>
            </a:br>
            <a:br>
              <a:rPr lang="en-US" sz="4400" b="0" dirty="0"/>
            </a:br>
            <a:r>
              <a:rPr lang="en-US" sz="3200" b="0" dirty="0"/>
              <a:t>(Jewitt, 2008)</a:t>
            </a:r>
            <a:endParaRPr lang="en-US" sz="4400" dirty="0"/>
          </a:p>
        </p:txBody>
      </p:sp>
      <p:sp>
        <p:nvSpPr>
          <p:cNvPr id="3" name="TextBox 2">
            <a:extLst>
              <a:ext uri="{FF2B5EF4-FFF2-40B4-BE49-F238E27FC236}">
                <a16:creationId xmlns:a16="http://schemas.microsoft.com/office/drawing/2014/main" id="{40BE9D2B-8296-28E3-8E84-CECB7B7603C7}"/>
              </a:ext>
            </a:extLst>
          </p:cNvPr>
          <p:cNvSpPr txBox="1"/>
          <p:nvPr/>
        </p:nvSpPr>
        <p:spPr>
          <a:xfrm>
            <a:off x="7862637" y="3706189"/>
            <a:ext cx="3326732" cy="2677656"/>
          </a:xfrm>
          <a:prstGeom prst="rect">
            <a:avLst/>
          </a:prstGeom>
          <a:noFill/>
        </p:spPr>
        <p:txBody>
          <a:bodyPr wrap="square">
            <a:spAutoFit/>
          </a:bodyPr>
          <a:lstStyle/>
          <a:p>
            <a:pPr algn="ctr"/>
            <a:r>
              <a:rPr lang="en-US" sz="2800" b="0" i="0" u="none" strike="noStrike" dirty="0">
                <a:solidFill>
                  <a:schemeClr val="bg1"/>
                </a:solidFill>
                <a:effectLst/>
                <a:latin typeface="Calibri" panose="020F0502020204030204" pitchFamily="34" charset="0"/>
              </a:rPr>
              <a:t>“Modes are arranged in a combination of multimodality and are rich orchestrations of meaning.”</a:t>
            </a:r>
            <a:endParaRPr lang="en-GB" sz="2800" dirty="0">
              <a:solidFill>
                <a:schemeClr val="bg1"/>
              </a:solidFill>
            </a:endParaRPr>
          </a:p>
        </p:txBody>
      </p:sp>
    </p:spTree>
    <p:extLst>
      <p:ext uri="{BB962C8B-B14F-4D97-AF65-F5344CB8AC3E}">
        <p14:creationId xmlns:p14="http://schemas.microsoft.com/office/powerpoint/2010/main" val="38100371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2E8E55-5B8F-460D-89CE-35AE19EBBBAF}"/>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3C59C291-8026-2196-4220-7BA724225D49}"/>
              </a:ext>
            </a:extLst>
          </p:cNvPr>
          <p:cNvSpPr txBox="1"/>
          <p:nvPr/>
        </p:nvSpPr>
        <p:spPr>
          <a:xfrm>
            <a:off x="360946" y="335845"/>
            <a:ext cx="10659979" cy="6186309"/>
          </a:xfrm>
          <a:prstGeom prst="rect">
            <a:avLst/>
          </a:prstGeom>
          <a:noFill/>
        </p:spPr>
        <p:txBody>
          <a:bodyPr wrap="square">
            <a:spAutoFit/>
          </a:bodyPr>
          <a:lstStyle/>
          <a:p>
            <a:r>
              <a:rPr lang="en-US" sz="4400" b="0" i="0" u="none" strike="noStrike" dirty="0">
                <a:solidFill>
                  <a:srgbClr val="FFFFFF"/>
                </a:solidFill>
                <a:effectLst/>
                <a:latin typeface="Calibri" panose="020F0502020204030204" pitchFamily="34" charset="0"/>
              </a:rPr>
              <a:t>“The layout of words and pictures is </a:t>
            </a:r>
            <a:r>
              <a:rPr lang="en-US" sz="4400" b="1" i="0" u="none" strike="noStrike" dirty="0">
                <a:solidFill>
                  <a:srgbClr val="FFFFFF"/>
                </a:solidFill>
                <a:effectLst/>
                <a:latin typeface="Calibri" panose="020F0502020204030204" pitchFamily="34" charset="0"/>
              </a:rPr>
              <a:t>intentional</a:t>
            </a:r>
            <a:r>
              <a:rPr lang="en-US" sz="4400" b="0" i="0" u="none" strike="noStrike" dirty="0">
                <a:solidFill>
                  <a:srgbClr val="FFFFFF"/>
                </a:solidFill>
                <a:effectLst/>
                <a:latin typeface="Calibri" panose="020F0502020204030204" pitchFamily="34" charset="0"/>
              </a:rPr>
              <a:t> and </a:t>
            </a:r>
            <a:r>
              <a:rPr lang="en-US" sz="4400" b="1" i="0" u="none" strike="noStrike" dirty="0">
                <a:solidFill>
                  <a:srgbClr val="FFFFFF"/>
                </a:solidFill>
                <a:effectLst/>
                <a:latin typeface="Calibri" panose="020F0502020204030204" pitchFamily="34" charset="0"/>
              </a:rPr>
              <a:t>purposeful</a:t>
            </a:r>
            <a:r>
              <a:rPr lang="en-US" sz="4400" b="0" i="0" u="none" strike="noStrike" dirty="0">
                <a:solidFill>
                  <a:srgbClr val="FFFFFF"/>
                </a:solidFill>
                <a:effectLst/>
                <a:latin typeface="Calibri" panose="020F0502020204030204" pitchFamily="34" charset="0"/>
              </a:rPr>
              <a:t>. A text </a:t>
            </a:r>
            <a:r>
              <a:rPr lang="en-US" sz="4400" b="1" i="0" u="none" strike="noStrike" dirty="0">
                <a:solidFill>
                  <a:srgbClr val="FFFFFF"/>
                </a:solidFill>
                <a:effectLst/>
                <a:latin typeface="Calibri" panose="020F0502020204030204" pitchFamily="34" charset="0"/>
              </a:rPr>
              <a:t>sequence</a:t>
            </a:r>
            <a:r>
              <a:rPr lang="en-US" sz="4400" b="0" i="0" u="none" strike="noStrike" dirty="0">
                <a:solidFill>
                  <a:srgbClr val="FFFFFF"/>
                </a:solidFill>
                <a:effectLst/>
                <a:latin typeface="Calibri" panose="020F0502020204030204" pitchFamily="34" charset="0"/>
              </a:rPr>
              <a:t> is related to a picture or a set of pictures and the arrangement of both on the page or the double spread is </a:t>
            </a:r>
            <a:r>
              <a:rPr lang="en-US" sz="4400" b="1" i="0" u="none" strike="noStrike" dirty="0">
                <a:solidFill>
                  <a:srgbClr val="FFFFFF"/>
                </a:solidFill>
                <a:effectLst/>
                <a:latin typeface="Calibri" panose="020F0502020204030204" pitchFamily="34" charset="0"/>
              </a:rPr>
              <a:t>never coincidental</a:t>
            </a:r>
            <a:r>
              <a:rPr lang="en-US" sz="4400" b="0" i="0" u="none" strike="noStrike" dirty="0">
                <a:solidFill>
                  <a:srgbClr val="FFFFFF"/>
                </a:solidFill>
                <a:effectLst/>
                <a:latin typeface="Calibri" panose="020F0502020204030204" pitchFamily="34" charset="0"/>
              </a:rPr>
              <a:t>. The </a:t>
            </a:r>
            <a:r>
              <a:rPr lang="en-US" sz="4400" b="1" i="0" u="none" strike="noStrike" dirty="0">
                <a:solidFill>
                  <a:srgbClr val="FFFFFF"/>
                </a:solidFill>
                <a:effectLst/>
                <a:latin typeface="Calibri" panose="020F0502020204030204" pitchFamily="34" charset="0"/>
              </a:rPr>
              <a:t>page </a:t>
            </a:r>
            <a:r>
              <a:rPr lang="en-US" sz="4400" b="0" i="0" u="none" strike="noStrike" dirty="0">
                <a:solidFill>
                  <a:srgbClr val="FFFFFF"/>
                </a:solidFill>
                <a:effectLst/>
                <a:latin typeface="Calibri" panose="020F0502020204030204" pitchFamily="34" charset="0"/>
              </a:rPr>
              <a:t>is thus </a:t>
            </a:r>
            <a:r>
              <a:rPr lang="en-US" sz="4400" b="1" i="0" u="none" strike="noStrike" dirty="0">
                <a:solidFill>
                  <a:srgbClr val="FFFFFF"/>
                </a:solidFill>
                <a:effectLst/>
                <a:latin typeface="Calibri" panose="020F0502020204030204" pitchFamily="34" charset="0"/>
              </a:rPr>
              <a:t>not only</a:t>
            </a:r>
            <a:r>
              <a:rPr lang="en-US" sz="4400" b="0" i="0" u="none" strike="noStrike" dirty="0">
                <a:solidFill>
                  <a:srgbClr val="FFFFFF"/>
                </a:solidFill>
                <a:effectLst/>
                <a:latin typeface="Calibri" panose="020F0502020204030204" pitchFamily="34" charset="0"/>
              </a:rPr>
              <a:t> a means to </a:t>
            </a:r>
            <a:r>
              <a:rPr lang="en-US" sz="4400" b="1" i="0" u="none" strike="noStrike" dirty="0">
                <a:solidFill>
                  <a:srgbClr val="FFFFFF"/>
                </a:solidFill>
                <a:effectLst/>
                <a:latin typeface="Calibri" panose="020F0502020204030204" pitchFamily="34" charset="0"/>
              </a:rPr>
              <a:t>carrying </a:t>
            </a:r>
            <a:r>
              <a:rPr lang="en-US" sz="4400" b="0" i="0" u="none" strike="noStrike" dirty="0">
                <a:solidFill>
                  <a:srgbClr val="FFFFFF"/>
                </a:solidFill>
                <a:effectLst/>
                <a:latin typeface="Calibri" panose="020F0502020204030204" pitchFamily="34" charset="0"/>
              </a:rPr>
              <a:t>the text and the pictures, but an element that </a:t>
            </a:r>
            <a:r>
              <a:rPr lang="en-US" sz="4400" b="1" i="0" u="none" strike="noStrike" dirty="0">
                <a:solidFill>
                  <a:srgbClr val="FFFFFF"/>
                </a:solidFill>
                <a:effectLst/>
                <a:latin typeface="Calibri" panose="020F0502020204030204" pitchFamily="34" charset="0"/>
              </a:rPr>
              <a:t>influences the way</a:t>
            </a:r>
            <a:r>
              <a:rPr lang="en-US" sz="4400" b="0" i="0" u="none" strike="noStrike" dirty="0">
                <a:solidFill>
                  <a:srgbClr val="FFFFFF"/>
                </a:solidFill>
                <a:effectLst/>
                <a:latin typeface="Calibri" panose="020F0502020204030204" pitchFamily="34" charset="0"/>
              </a:rPr>
              <a:t> we </a:t>
            </a:r>
            <a:r>
              <a:rPr lang="en-US" sz="4400" b="1" i="0" u="none" strike="noStrike" dirty="0">
                <a:solidFill>
                  <a:srgbClr val="FFFFFF"/>
                </a:solidFill>
                <a:effectLst/>
                <a:latin typeface="Calibri" panose="020F0502020204030204" pitchFamily="34" charset="0"/>
              </a:rPr>
              <a:t>read</a:t>
            </a:r>
            <a:r>
              <a:rPr lang="en-US" sz="4400" b="0" i="0" u="none" strike="noStrike" dirty="0">
                <a:solidFill>
                  <a:srgbClr val="FFFFFF"/>
                </a:solidFill>
                <a:effectLst/>
                <a:latin typeface="Calibri" panose="020F0502020204030204" pitchFamily="34" charset="0"/>
              </a:rPr>
              <a:t> the story.” (</a:t>
            </a:r>
            <a:r>
              <a:rPr lang="en-US" sz="4400" b="0" i="0" u="none" strike="noStrike" dirty="0" err="1">
                <a:solidFill>
                  <a:srgbClr val="FFFFFF"/>
                </a:solidFill>
                <a:effectLst/>
                <a:latin typeface="Calibri" panose="020F0502020204030204" pitchFamily="34" charset="0"/>
              </a:rPr>
              <a:t>Gressnich</a:t>
            </a:r>
            <a:r>
              <a:rPr lang="en-US" sz="4400" b="0" i="0" u="none" strike="noStrike" dirty="0">
                <a:solidFill>
                  <a:srgbClr val="FFFFFF"/>
                </a:solidFill>
                <a:effectLst/>
                <a:latin typeface="Calibri" panose="020F0502020204030204" pitchFamily="34" charset="0"/>
              </a:rPr>
              <a:t>, 2012)</a:t>
            </a:r>
            <a:endParaRPr lang="en-GB" sz="4400" dirty="0"/>
          </a:p>
        </p:txBody>
      </p:sp>
    </p:spTree>
    <p:extLst>
      <p:ext uri="{BB962C8B-B14F-4D97-AF65-F5344CB8AC3E}">
        <p14:creationId xmlns:p14="http://schemas.microsoft.com/office/powerpoint/2010/main" val="38044619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477CC8-609B-B744-541C-F3919BD702B1}"/>
            </a:ext>
          </a:extLst>
        </p:cNvPr>
        <p:cNvGrpSpPr/>
        <p:nvPr/>
      </p:nvGrpSpPr>
      <p:grpSpPr>
        <a:xfrm>
          <a:off x="0" y="0"/>
          <a:ext cx="0" cy="0"/>
          <a:chOff x="0" y="0"/>
          <a:chExt cx="0" cy="0"/>
        </a:xfrm>
      </p:grpSpPr>
      <p:pic>
        <p:nvPicPr>
          <p:cNvPr id="9" name="Picture Placeholder 5" descr="A person standing in front of a mirror&#10;&#10;AI-generated content may be incorrect.">
            <a:extLst>
              <a:ext uri="{FF2B5EF4-FFF2-40B4-BE49-F238E27FC236}">
                <a16:creationId xmlns:a16="http://schemas.microsoft.com/office/drawing/2014/main" id="{8C25DE37-0439-CED6-08B4-BC105486A8A5}"/>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0" y="0"/>
            <a:ext cx="12191980" cy="344519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pic>
      <p:sp>
        <p:nvSpPr>
          <p:cNvPr id="12" name="Title 3">
            <a:extLst>
              <a:ext uri="{FF2B5EF4-FFF2-40B4-BE49-F238E27FC236}">
                <a16:creationId xmlns:a16="http://schemas.microsoft.com/office/drawing/2014/main" id="{BFC70987-70D4-EA6E-95DD-A77195B4478E}"/>
              </a:ext>
            </a:extLst>
          </p:cNvPr>
          <p:cNvSpPr txBox="1">
            <a:spLocks/>
          </p:cNvSpPr>
          <p:nvPr/>
        </p:nvSpPr>
        <p:spPr>
          <a:xfrm>
            <a:off x="649703" y="2677475"/>
            <a:ext cx="10972801" cy="2568294"/>
          </a:xfrm>
          <a:prstGeom prst="rect">
            <a:avLst/>
          </a:prstGeom>
        </p:spPr>
        <p:txBody>
          <a:bodyPr vert="horz" wrap="square" lIns="0" tIns="0" rIns="0" bIns="0" rtlCol="0" anchor="t">
            <a:normAutofit/>
          </a:bodyPr>
          <a:lstStyle>
            <a:lvl1pPr algn="l" defTabSz="914400" rtl="0" eaLnBrk="1" latinLnBrk="0" hangingPunct="1">
              <a:lnSpc>
                <a:spcPct val="80000"/>
              </a:lnSpc>
              <a:spcBef>
                <a:spcPct val="0"/>
              </a:spcBef>
              <a:buNone/>
              <a:defRPr sz="7200" b="1" i="0" kern="1200">
                <a:solidFill>
                  <a:schemeClr val="tx1"/>
                </a:solidFill>
                <a:latin typeface="Aptos" panose="020B0004020202020204" pitchFamily="34" charset="0"/>
                <a:ea typeface="+mj-ea"/>
                <a:cs typeface="Calibri" panose="020F0502020204030204" pitchFamily="34" charset="0"/>
              </a:defRPr>
            </a:lvl1pPr>
          </a:lstStyle>
          <a:p>
            <a:r>
              <a:rPr lang="en-US" sz="6000" dirty="0" err="1">
                <a:solidFill>
                  <a:schemeClr val="bg1"/>
                </a:solidFill>
              </a:rPr>
              <a:t>Picturebook</a:t>
            </a:r>
            <a:r>
              <a:rPr lang="en-US" sz="6000" dirty="0">
                <a:solidFill>
                  <a:schemeClr val="bg1"/>
                </a:solidFill>
              </a:rPr>
              <a:t> Research</a:t>
            </a:r>
            <a:endParaRPr lang="en-US" dirty="0">
              <a:solidFill>
                <a:schemeClr val="bg1"/>
              </a:solidFill>
            </a:endParaRPr>
          </a:p>
        </p:txBody>
      </p:sp>
    </p:spTree>
    <p:extLst>
      <p:ext uri="{BB962C8B-B14F-4D97-AF65-F5344CB8AC3E}">
        <p14:creationId xmlns:p14="http://schemas.microsoft.com/office/powerpoint/2010/main" val="3665286121"/>
      </p:ext>
    </p:extLst>
  </p:cSld>
  <p:clrMapOvr>
    <a:masterClrMapping/>
  </p:clrMapOvr>
  <p:extLst>
    <p:ext uri="{6950BFC3-D8DA-4A85-94F7-54DA5524770B}">
      <p188:commentRel xmlns:p188="http://schemas.microsoft.com/office/powerpoint/2018/8/main" r:id="rId2"/>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9AE03E-3070-5579-A9CF-6B598D734EB2}"/>
            </a:ext>
          </a:extLst>
        </p:cNvPr>
        <p:cNvGrpSpPr/>
        <p:nvPr/>
      </p:nvGrpSpPr>
      <p:grpSpPr>
        <a:xfrm>
          <a:off x="0" y="0"/>
          <a:ext cx="0" cy="0"/>
          <a:chOff x="0" y="0"/>
          <a:chExt cx="0" cy="0"/>
        </a:xfrm>
      </p:grpSpPr>
      <p:pic>
        <p:nvPicPr>
          <p:cNvPr id="7170" name="Picture 2">
            <a:extLst>
              <a:ext uri="{FF2B5EF4-FFF2-40B4-BE49-F238E27FC236}">
                <a16:creationId xmlns:a16="http://schemas.microsoft.com/office/drawing/2014/main" id="{98621E70-81E6-749C-D661-114EB7BF59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91050"/>
            <a:ext cx="9160422" cy="5472865"/>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a:extLst>
              <a:ext uri="{FF2B5EF4-FFF2-40B4-BE49-F238E27FC236}">
                <a16:creationId xmlns:a16="http://schemas.microsoft.com/office/drawing/2014/main" id="{8E76DE28-6C26-5CB9-C39B-9E28224B53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34863" y="1588169"/>
            <a:ext cx="1661522" cy="25128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7963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8145AB-1780-F590-F7C3-F6DE94716B47}"/>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E970975E-9607-25C7-2E1C-AE8FF4EF96BE}"/>
              </a:ext>
            </a:extLst>
          </p:cNvPr>
          <p:cNvPicPr>
            <a:picLocks noChangeAspect="1"/>
          </p:cNvPicPr>
          <p:nvPr/>
        </p:nvPicPr>
        <p:blipFill>
          <a:blip r:embed="rId3"/>
          <a:stretch>
            <a:fillRect/>
          </a:stretch>
        </p:blipFill>
        <p:spPr>
          <a:xfrm>
            <a:off x="0" y="487033"/>
            <a:ext cx="10563726" cy="5174070"/>
          </a:xfrm>
          <a:prstGeom prst="rect">
            <a:avLst/>
          </a:prstGeom>
        </p:spPr>
      </p:pic>
      <p:pic>
        <p:nvPicPr>
          <p:cNvPr id="8194" name="Picture 2" descr="A qr code on a white background&#10;&#10;AI-generated content may be incorrect.">
            <a:extLst>
              <a:ext uri="{FF2B5EF4-FFF2-40B4-BE49-F238E27FC236}">
                <a16:creationId xmlns:a16="http://schemas.microsoft.com/office/drawing/2014/main" id="{39422334-17D8-E2A9-29A3-2D2DB66A09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8310" y="1714500"/>
            <a:ext cx="3429000" cy="3429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D5AB310-A80A-8BCA-66E1-FA886158E120}"/>
              </a:ext>
            </a:extLst>
          </p:cNvPr>
          <p:cNvSpPr txBox="1"/>
          <p:nvPr/>
        </p:nvSpPr>
        <p:spPr>
          <a:xfrm>
            <a:off x="391027" y="6166356"/>
            <a:ext cx="8584532" cy="369332"/>
          </a:xfrm>
          <a:prstGeom prst="rect">
            <a:avLst/>
          </a:prstGeom>
          <a:noFill/>
        </p:spPr>
        <p:txBody>
          <a:bodyPr wrap="square">
            <a:spAutoFit/>
          </a:bodyPr>
          <a:lstStyle/>
          <a:p>
            <a:pPr rtl="0">
              <a:buNone/>
            </a:pPr>
            <a:r>
              <a:rPr lang="en-GB" sz="1800" b="1" i="0" u="none" strike="noStrike" dirty="0">
                <a:solidFill>
                  <a:srgbClr val="000000"/>
                </a:solidFill>
                <a:effectLst/>
                <a:latin typeface="Arial" panose="020B0604020202020204" pitchFamily="34" charset="0"/>
              </a:rPr>
              <a:t>https://warwick.padlet.org/annamdonnelly/6ug5xuplsdh23lte</a:t>
            </a:r>
            <a:endParaRPr lang="en-GB" b="0" dirty="0">
              <a:effectLst/>
            </a:endParaRPr>
          </a:p>
        </p:txBody>
      </p:sp>
    </p:spTree>
    <p:extLst>
      <p:ext uri="{BB962C8B-B14F-4D97-AF65-F5344CB8AC3E}">
        <p14:creationId xmlns:p14="http://schemas.microsoft.com/office/powerpoint/2010/main" val="12164870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EFAB54-5F86-D49D-2FE3-AA18E7A9A770}"/>
            </a:ext>
          </a:extLst>
        </p:cNvPr>
        <p:cNvGrpSpPr/>
        <p:nvPr/>
      </p:nvGrpSpPr>
      <p:grpSpPr>
        <a:xfrm>
          <a:off x="0" y="0"/>
          <a:ext cx="0" cy="0"/>
          <a:chOff x="0" y="0"/>
          <a:chExt cx="0" cy="0"/>
        </a:xfrm>
      </p:grpSpPr>
      <p:pic>
        <p:nvPicPr>
          <p:cNvPr id="9" name="Picture Placeholder 5" descr="A person standing in front of a mirror&#10;&#10;AI-generated content may be incorrect.">
            <a:extLst>
              <a:ext uri="{FF2B5EF4-FFF2-40B4-BE49-F238E27FC236}">
                <a16:creationId xmlns:a16="http://schemas.microsoft.com/office/drawing/2014/main" id="{AA29FE36-0856-94A4-CCBA-72D67F03AC89}"/>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0" y="0"/>
            <a:ext cx="12191980" cy="344519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pic>
      <p:sp>
        <p:nvSpPr>
          <p:cNvPr id="12" name="Title 3">
            <a:extLst>
              <a:ext uri="{FF2B5EF4-FFF2-40B4-BE49-F238E27FC236}">
                <a16:creationId xmlns:a16="http://schemas.microsoft.com/office/drawing/2014/main" id="{95791F9E-9E74-7C32-D246-7000F43FB776}"/>
              </a:ext>
            </a:extLst>
          </p:cNvPr>
          <p:cNvSpPr txBox="1">
            <a:spLocks/>
          </p:cNvSpPr>
          <p:nvPr/>
        </p:nvSpPr>
        <p:spPr>
          <a:xfrm>
            <a:off x="649703" y="2677475"/>
            <a:ext cx="10972801" cy="2568294"/>
          </a:xfrm>
          <a:prstGeom prst="rect">
            <a:avLst/>
          </a:prstGeom>
        </p:spPr>
        <p:txBody>
          <a:bodyPr vert="horz" wrap="square" lIns="0" tIns="0" rIns="0" bIns="0" rtlCol="0" anchor="t">
            <a:normAutofit fontScale="85000" lnSpcReduction="20000"/>
          </a:bodyPr>
          <a:lstStyle>
            <a:lvl1pPr algn="l" defTabSz="914400" rtl="0" eaLnBrk="1" latinLnBrk="0" hangingPunct="1">
              <a:lnSpc>
                <a:spcPct val="80000"/>
              </a:lnSpc>
              <a:spcBef>
                <a:spcPct val="0"/>
              </a:spcBef>
              <a:buNone/>
              <a:defRPr sz="7200" b="1" i="0" kern="1200">
                <a:solidFill>
                  <a:schemeClr val="tx1"/>
                </a:solidFill>
                <a:latin typeface="Aptos" panose="020B0004020202020204" pitchFamily="34" charset="0"/>
                <a:ea typeface="+mj-ea"/>
                <a:cs typeface="Calibri" panose="020F0502020204030204" pitchFamily="34" charset="0"/>
              </a:defRPr>
            </a:lvl1pPr>
          </a:lstStyle>
          <a:p>
            <a:r>
              <a:rPr lang="en-US" sz="6000" dirty="0">
                <a:solidFill>
                  <a:schemeClr val="bg1"/>
                </a:solidFill>
              </a:rPr>
              <a:t>Hopeful learning </a:t>
            </a:r>
          </a:p>
          <a:p>
            <a:endParaRPr lang="en-US" sz="6000" dirty="0">
              <a:solidFill>
                <a:schemeClr val="bg1"/>
              </a:solidFill>
            </a:endParaRPr>
          </a:p>
          <a:p>
            <a:r>
              <a:rPr lang="en-US" sz="6000" dirty="0">
                <a:solidFill>
                  <a:schemeClr val="bg1"/>
                </a:solidFill>
              </a:rPr>
              <a:t>and </a:t>
            </a:r>
          </a:p>
          <a:p>
            <a:endParaRPr lang="en-US" sz="6000" dirty="0">
              <a:solidFill>
                <a:schemeClr val="bg1"/>
              </a:solidFill>
            </a:endParaRPr>
          </a:p>
          <a:p>
            <a:r>
              <a:rPr lang="en-US" sz="6000" dirty="0">
                <a:solidFill>
                  <a:schemeClr val="bg1"/>
                </a:solidFill>
              </a:rPr>
              <a:t>Positive action</a:t>
            </a:r>
            <a:endParaRPr lang="en-US" dirty="0">
              <a:solidFill>
                <a:schemeClr val="bg1"/>
              </a:solidFill>
            </a:endParaRPr>
          </a:p>
        </p:txBody>
      </p:sp>
    </p:spTree>
    <p:extLst>
      <p:ext uri="{BB962C8B-B14F-4D97-AF65-F5344CB8AC3E}">
        <p14:creationId xmlns:p14="http://schemas.microsoft.com/office/powerpoint/2010/main" val="3545953379"/>
      </p:ext>
    </p:extLst>
  </p:cSld>
  <p:clrMapOvr>
    <a:masterClrMapping/>
  </p:clrMapOvr>
  <p:extLst>
    <p:ext uri="{6950BFC3-D8DA-4A85-94F7-54DA5524770B}">
      <p188:commentRel xmlns:p188="http://schemas.microsoft.com/office/powerpoint/2018/8/main" r:id="rId2"/>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CFE0F3-9AD3-83FB-81D0-A811F100AC3D}"/>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439B46C8-D526-DFF3-4751-A64FA7A38BBA}"/>
              </a:ext>
            </a:extLst>
          </p:cNvPr>
          <p:cNvSpPr txBox="1"/>
          <p:nvPr/>
        </p:nvSpPr>
        <p:spPr>
          <a:xfrm>
            <a:off x="481262" y="458956"/>
            <a:ext cx="10138611" cy="6001643"/>
          </a:xfrm>
          <a:prstGeom prst="rect">
            <a:avLst/>
          </a:prstGeom>
          <a:noFill/>
        </p:spPr>
        <p:txBody>
          <a:bodyPr wrap="square">
            <a:spAutoFit/>
          </a:bodyPr>
          <a:lstStyle/>
          <a:p>
            <a:pPr rtl="0">
              <a:buNone/>
            </a:pPr>
            <a:r>
              <a:rPr lang="en-US" sz="4000" b="1" dirty="0">
                <a:solidFill>
                  <a:srgbClr val="000000"/>
                </a:solidFill>
                <a:latin typeface="Calibri" panose="020F0502020204030204" pitchFamily="34" charset="0"/>
              </a:rPr>
              <a:t>Learning Aim: </a:t>
            </a:r>
            <a:r>
              <a:rPr lang="en-US" sz="4000" dirty="0">
                <a:solidFill>
                  <a:srgbClr val="000000"/>
                </a:solidFill>
                <a:latin typeface="Calibri" panose="020F0502020204030204" pitchFamily="34" charset="0"/>
              </a:rPr>
              <a:t>To </a:t>
            </a:r>
            <a:r>
              <a:rPr lang="en-US" sz="4000" i="0" u="none" strike="noStrike" dirty="0">
                <a:solidFill>
                  <a:srgbClr val="000000"/>
                </a:solidFill>
                <a:effectLst/>
                <a:latin typeface="Calibri" panose="020F0502020204030204" pitchFamily="34" charset="0"/>
              </a:rPr>
              <a:t>deepen understanding of environmental children’s literature</a:t>
            </a:r>
            <a:endParaRPr lang="en-US" sz="3600" dirty="0"/>
          </a:p>
          <a:p>
            <a:pPr rtl="0">
              <a:buNone/>
            </a:pPr>
            <a:endParaRPr lang="en-US" sz="4000" b="1" dirty="0">
              <a:solidFill>
                <a:srgbClr val="000000"/>
              </a:solidFill>
              <a:latin typeface="Calibri" panose="020F0502020204030204" pitchFamily="34" charset="0"/>
            </a:endParaRPr>
          </a:p>
          <a:p>
            <a:pPr rtl="0">
              <a:buNone/>
            </a:pPr>
            <a:r>
              <a:rPr lang="en-US" sz="4000" b="1" dirty="0">
                <a:solidFill>
                  <a:srgbClr val="000000"/>
                </a:solidFill>
                <a:latin typeface="Calibri" panose="020F0502020204030204" pitchFamily="34" charset="0"/>
              </a:rPr>
              <a:t>Objectives:</a:t>
            </a:r>
          </a:p>
          <a:p>
            <a:pPr marL="6350" rtl="0" fontAlgn="base">
              <a:buFont typeface="Arial" panose="020B0604020202020204" pitchFamily="34" charset="0"/>
              <a:buChar char="•"/>
            </a:pPr>
            <a:r>
              <a:rPr lang="en-US" sz="2800" b="0" i="0" u="none" strike="noStrike" dirty="0">
                <a:effectLst/>
                <a:latin typeface="Calibri" panose="020F0502020204030204" pitchFamily="34" charset="0"/>
              </a:rPr>
              <a:t>Examine the </a:t>
            </a:r>
            <a:r>
              <a:rPr lang="en-US" sz="2800" b="1" i="0" u="none" strike="noStrike" dirty="0">
                <a:effectLst/>
                <a:latin typeface="Calibri" panose="020F0502020204030204" pitchFamily="34" charset="0"/>
              </a:rPr>
              <a:t>theoretical </a:t>
            </a:r>
            <a:r>
              <a:rPr lang="en-US" sz="2800" b="0" i="0" u="none" strike="noStrike" dirty="0">
                <a:effectLst/>
                <a:latin typeface="Calibri" panose="020F0502020204030204" pitchFamily="34" charset="0"/>
              </a:rPr>
              <a:t>and</a:t>
            </a:r>
            <a:r>
              <a:rPr lang="en-US" sz="2800" b="1" i="0" u="none" strike="noStrike" dirty="0">
                <a:effectLst/>
                <a:latin typeface="Calibri" panose="020F0502020204030204" pitchFamily="34" charset="0"/>
              </a:rPr>
              <a:t> educational context</a:t>
            </a:r>
            <a:r>
              <a:rPr lang="en-US" sz="2800" b="0" i="0" u="none" strike="noStrike" dirty="0">
                <a:effectLst/>
                <a:latin typeface="Calibri" panose="020F0502020204030204" pitchFamily="34" charset="0"/>
              </a:rPr>
              <a:t> in which environmental children’s literature sits</a:t>
            </a:r>
            <a:endParaRPr lang="en-US" sz="3600" b="0" i="0" u="none" strike="noStrike" dirty="0">
              <a:effectLst/>
              <a:latin typeface="Calibri" panose="020F0502020204030204" pitchFamily="34" charset="0"/>
            </a:endParaRPr>
          </a:p>
          <a:p>
            <a:pPr rtl="0" fontAlgn="base">
              <a:buFont typeface="Arial" panose="020B0604020202020204" pitchFamily="34" charset="0"/>
              <a:buChar char="•"/>
            </a:pPr>
            <a:r>
              <a:rPr lang="en-US" sz="2800" b="0" i="0" u="none" strike="noStrike" dirty="0">
                <a:effectLst/>
                <a:latin typeface="Calibri" panose="020F0502020204030204" pitchFamily="34" charset="0"/>
              </a:rPr>
              <a:t>Explore some high-quality environmental children’s literature </a:t>
            </a:r>
          </a:p>
          <a:p>
            <a:pPr rtl="0" fontAlgn="base">
              <a:buFont typeface="Arial" panose="020B0604020202020204" pitchFamily="34" charset="0"/>
              <a:buChar char="•"/>
            </a:pPr>
            <a:r>
              <a:rPr lang="en-US" sz="2800" b="0" i="0" u="none" strike="noStrike" dirty="0">
                <a:effectLst/>
                <a:latin typeface="Calibri" panose="020F0502020204030204" pitchFamily="34" charset="0"/>
              </a:rPr>
              <a:t>Consider the</a:t>
            </a:r>
            <a:r>
              <a:rPr lang="en-US" sz="2800" b="1" i="0" u="none" strike="noStrike" dirty="0">
                <a:effectLst/>
                <a:latin typeface="Calibri" panose="020F0502020204030204" pitchFamily="34" charset="0"/>
              </a:rPr>
              <a:t> design choices</a:t>
            </a:r>
            <a:r>
              <a:rPr lang="en-US" sz="2800" b="0" i="0" u="none" strike="noStrike" dirty="0">
                <a:effectLst/>
                <a:latin typeface="Calibri" panose="020F0502020204030204" pitchFamily="34" charset="0"/>
              </a:rPr>
              <a:t> that artists make </a:t>
            </a:r>
          </a:p>
          <a:p>
            <a:pPr rtl="0" fontAlgn="base">
              <a:buFont typeface="Arial" panose="020B0604020202020204" pitchFamily="34" charset="0"/>
              <a:buChar char="•"/>
            </a:pPr>
            <a:r>
              <a:rPr lang="en-US" sz="2800" b="0" i="0" u="none" strike="noStrike" dirty="0">
                <a:effectLst/>
                <a:latin typeface="Calibri" panose="020F0502020204030204" pitchFamily="34" charset="0"/>
              </a:rPr>
              <a:t>Understand</a:t>
            </a:r>
            <a:r>
              <a:rPr lang="en-US" sz="2800" b="1" i="0" u="none" strike="noStrike" dirty="0">
                <a:effectLst/>
                <a:latin typeface="Calibri" panose="020F0502020204030204" pitchFamily="34" charset="0"/>
              </a:rPr>
              <a:t> research</a:t>
            </a:r>
            <a:r>
              <a:rPr lang="en-US" sz="2800" b="0" i="0" u="none" strike="noStrike" dirty="0">
                <a:effectLst/>
                <a:latin typeface="Calibri" panose="020F0502020204030204" pitchFamily="34" charset="0"/>
              </a:rPr>
              <a:t> linked to how picture book could be explored </a:t>
            </a:r>
          </a:p>
          <a:p>
            <a:pPr rtl="0" fontAlgn="base">
              <a:buFont typeface="Arial" panose="020B0604020202020204" pitchFamily="34" charset="0"/>
              <a:buChar char="•"/>
            </a:pPr>
            <a:r>
              <a:rPr lang="en-US" sz="2800" b="0" i="0" u="none" strike="noStrike" dirty="0">
                <a:effectLst/>
                <a:latin typeface="Calibri" panose="020F0502020204030204" pitchFamily="34" charset="0"/>
              </a:rPr>
              <a:t>Consider how this might be used as a</a:t>
            </a:r>
            <a:r>
              <a:rPr lang="en-US" sz="2800" b="1" i="0" u="none" strike="noStrike" dirty="0">
                <a:effectLst/>
                <a:latin typeface="Calibri" panose="020F0502020204030204" pitchFamily="34" charset="0"/>
              </a:rPr>
              <a:t> starting point</a:t>
            </a:r>
            <a:r>
              <a:rPr lang="en-US" sz="2800" b="0" i="0" u="none" strike="noStrike" dirty="0">
                <a:effectLst/>
                <a:latin typeface="Calibri" panose="020F0502020204030204" pitchFamily="34" charset="0"/>
              </a:rPr>
              <a:t> to</a:t>
            </a:r>
            <a:r>
              <a:rPr lang="en-US" sz="2800" b="1" i="0" u="none" strike="noStrike" dirty="0">
                <a:effectLst/>
                <a:latin typeface="Calibri" panose="020F0502020204030204" pitchFamily="34" charset="0"/>
              </a:rPr>
              <a:t> inspire HOPEFUL climate education </a:t>
            </a:r>
            <a:r>
              <a:rPr lang="en-US" sz="2800" b="0" i="0" u="none" strike="noStrike" dirty="0">
                <a:effectLst/>
                <a:latin typeface="Calibri" panose="020F0502020204030204" pitchFamily="34" charset="0"/>
              </a:rPr>
              <a:t>learning that </a:t>
            </a:r>
            <a:r>
              <a:rPr lang="en-US" sz="2800" b="1" i="0" u="none" strike="noStrike" dirty="0">
                <a:effectLst/>
                <a:latin typeface="Calibri" panose="020F0502020204030204" pitchFamily="34" charset="0"/>
              </a:rPr>
              <a:t>encourages POSITIVE ACTION</a:t>
            </a:r>
            <a:endParaRPr lang="en-US" sz="2800" b="0" i="0" u="none" strike="noStrike" dirty="0">
              <a:effectLst/>
              <a:latin typeface="Calibri" panose="020F0502020204030204" pitchFamily="34" charset="0"/>
            </a:endParaRPr>
          </a:p>
        </p:txBody>
      </p:sp>
    </p:spTree>
    <p:extLst>
      <p:ext uri="{BB962C8B-B14F-4D97-AF65-F5344CB8AC3E}">
        <p14:creationId xmlns:p14="http://schemas.microsoft.com/office/powerpoint/2010/main" val="16395801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8D1474-95A9-2389-5C90-8DADFFB0629A}"/>
            </a:ext>
          </a:extLst>
        </p:cNvPr>
        <p:cNvGrpSpPr/>
        <p:nvPr/>
      </p:nvGrpSpPr>
      <p:grpSpPr>
        <a:xfrm>
          <a:off x="0" y="0"/>
          <a:ext cx="0" cy="0"/>
          <a:chOff x="0" y="0"/>
          <a:chExt cx="0" cy="0"/>
        </a:xfrm>
      </p:grpSpPr>
      <p:pic>
        <p:nvPicPr>
          <p:cNvPr id="9218" name="Picture 2">
            <a:extLst>
              <a:ext uri="{FF2B5EF4-FFF2-40B4-BE49-F238E27FC236}">
                <a16:creationId xmlns:a16="http://schemas.microsoft.com/office/drawing/2014/main" id="{F3355FE2-4283-0935-1E02-E7FF311C5D30}"/>
              </a:ext>
            </a:extLst>
          </p:cNvPr>
          <p:cNvPicPr>
            <a:picLocks noChangeAspect="1" noChangeArrowheads="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512094"/>
            <a:ext cx="10371221" cy="5833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6090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2C8566C-1FA9-E9D2-FEDC-BD06E989AB7C}"/>
              </a:ext>
            </a:extLst>
          </p:cNvPr>
          <p:cNvSpPr txBox="1"/>
          <p:nvPr/>
        </p:nvSpPr>
        <p:spPr>
          <a:xfrm>
            <a:off x="370401" y="1086664"/>
            <a:ext cx="10401300" cy="5447645"/>
          </a:xfrm>
          <a:prstGeom prst="rect">
            <a:avLst/>
          </a:prstGeom>
          <a:noFill/>
        </p:spPr>
        <p:txBody>
          <a:bodyPr wrap="square">
            <a:spAutoFit/>
          </a:bodyPr>
          <a:lstStyle/>
          <a:p>
            <a:pPr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Arizpe, E. (2017) </a:t>
            </a:r>
            <a:r>
              <a:rPr lang="en-US" sz="1200" b="0" i="0" u="none" strike="noStrike" dirty="0" err="1">
                <a:solidFill>
                  <a:srgbClr val="000000"/>
                </a:solidFill>
                <a:effectLst/>
                <a:latin typeface="Calibri" panose="020F0502020204030204" pitchFamily="34" charset="0"/>
              </a:rPr>
              <a:t>Picturebooks</a:t>
            </a:r>
            <a:r>
              <a:rPr lang="en-US" sz="1200" b="0" i="0" u="none" strike="noStrike" dirty="0">
                <a:solidFill>
                  <a:srgbClr val="000000"/>
                </a:solidFill>
                <a:effectLst/>
                <a:latin typeface="Calibri" panose="020F0502020204030204" pitchFamily="34" charset="0"/>
              </a:rPr>
              <a:t> and Situated Readers: The Intersections of Text, Image, Culture and Response. in Beauvais, C. </a:t>
            </a:r>
            <a:r>
              <a:rPr lang="en-US" sz="1200" b="0" i="0" u="none" strike="noStrike" dirty="0" err="1">
                <a:solidFill>
                  <a:srgbClr val="000000"/>
                </a:solidFill>
                <a:effectLst/>
                <a:latin typeface="Calibri" panose="020F0502020204030204" pitchFamily="34" charset="0"/>
              </a:rPr>
              <a:t>Nikolajeva</a:t>
            </a:r>
            <a:r>
              <a:rPr lang="en-US" sz="1200" b="0" i="0" u="none" strike="noStrike" dirty="0">
                <a:solidFill>
                  <a:srgbClr val="000000"/>
                </a:solidFill>
                <a:effectLst/>
                <a:latin typeface="Calibri" panose="020F0502020204030204" pitchFamily="34" charset="0"/>
              </a:rPr>
              <a:t> M. (2017) The Edinburgh Companion to Children's Literature.</a:t>
            </a:r>
          </a:p>
          <a:p>
            <a:pPr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Burke, G. and Cutter‐Mackenzie, A. (2010) What’s there, what if, what then, and what can we do? An immersive and embodied experience of environment and place through children’s literature, Environmental Education Research, 16:3-4, 311-330, DOI: 10.1080/13504621003715361</a:t>
            </a:r>
          </a:p>
          <a:p>
            <a:pPr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Bamford, A. (2003). The visual literacy white paper. Sydney: Adobe Systems Pty Ltd,  Australia.</a:t>
            </a:r>
          </a:p>
          <a:p>
            <a:pPr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Chambers, A. (1995) Tell Me: Children, Reading, and Talk. Stenhouse Publishers. </a:t>
            </a:r>
          </a:p>
          <a:p>
            <a:pPr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Cutter‐Mackenzie, A. and Payne, P.G. and Reid, A. (2010) Editorial, Environmental Education Research, 16:3-4, 253-264, DOI: 10.1080/13504622.2010.488916</a:t>
            </a:r>
          </a:p>
          <a:p>
            <a:pPr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Gaard Greta. 2010. “New Directions for Ecofeminism: Toward a More Feminist Ecocriticism”, Interdisciplinary Studies in Literature and Environment. Vol 17.4, pp.643-660.</a:t>
            </a:r>
          </a:p>
          <a:p>
            <a:pPr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Gaard, G. (2009) ‘Children’s Environmental Literature: From Ecocriticism to </a:t>
            </a:r>
            <a:r>
              <a:rPr lang="en-US" sz="1200" b="0" i="0" u="none" strike="noStrike" dirty="0" err="1">
                <a:solidFill>
                  <a:srgbClr val="000000"/>
                </a:solidFill>
                <a:effectLst/>
                <a:latin typeface="Calibri" panose="020F0502020204030204" pitchFamily="34" charset="0"/>
              </a:rPr>
              <a:t>Ecopedagogy</a:t>
            </a:r>
            <a:r>
              <a:rPr lang="en-US" sz="1200" b="0" i="0" u="none" strike="noStrike" dirty="0">
                <a:solidFill>
                  <a:srgbClr val="000000"/>
                </a:solidFill>
                <a:effectLst/>
                <a:latin typeface="Calibri" panose="020F0502020204030204" pitchFamily="34" charset="0"/>
              </a:rPr>
              <a:t>’ </a:t>
            </a:r>
            <a:r>
              <a:rPr lang="en-US" sz="1200" b="0" i="0" u="none" strike="noStrike" dirty="0" err="1">
                <a:solidFill>
                  <a:srgbClr val="000000"/>
                </a:solidFill>
                <a:effectLst/>
                <a:latin typeface="Calibri" panose="020F0502020204030204" pitchFamily="34" charset="0"/>
              </a:rPr>
              <a:t>Neohelicon</a:t>
            </a:r>
            <a:r>
              <a:rPr lang="en-US" sz="1200" b="0" i="0" u="none" strike="noStrike" dirty="0">
                <a:solidFill>
                  <a:srgbClr val="000000"/>
                </a:solidFill>
                <a:effectLst/>
                <a:latin typeface="Calibri" panose="020F0502020204030204" pitchFamily="34" charset="0"/>
              </a:rPr>
              <a:t> 36 (2009): 321–34.</a:t>
            </a:r>
          </a:p>
          <a:p>
            <a:pPr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Gare, A. (2001) Narratives And The Ethics And Politics Of Environmentalism: The Transformative Power Of Stories. CAAP.</a:t>
            </a:r>
          </a:p>
          <a:p>
            <a:pPr rtl="0" fontAlgn="base">
              <a:buFont typeface="Arial" panose="020B0604020202020204" pitchFamily="34" charset="0"/>
              <a:buChar char="•"/>
            </a:pPr>
            <a:r>
              <a:rPr lang="en-US" sz="1200" b="0" i="0" u="none" strike="noStrike" dirty="0" err="1">
                <a:solidFill>
                  <a:srgbClr val="000000"/>
                </a:solidFill>
                <a:effectLst/>
                <a:latin typeface="Calibri" panose="020F0502020204030204" pitchFamily="34" charset="0"/>
              </a:rPr>
              <a:t>Gressnich</a:t>
            </a:r>
            <a:r>
              <a:rPr lang="en-US" sz="1200" b="0" i="0" u="none" strike="noStrike" dirty="0">
                <a:solidFill>
                  <a:srgbClr val="000000"/>
                </a:solidFill>
                <a:effectLst/>
                <a:latin typeface="Calibri" panose="020F0502020204030204" pitchFamily="34" charset="0"/>
              </a:rPr>
              <a:t>, Eva (2012) “Verbal and Visual </a:t>
            </a:r>
            <a:r>
              <a:rPr lang="en-US" sz="1200" b="0" i="0" u="none" strike="noStrike" dirty="0" err="1">
                <a:solidFill>
                  <a:srgbClr val="000000"/>
                </a:solidFill>
                <a:effectLst/>
                <a:latin typeface="Calibri" panose="020F0502020204030204" pitchFamily="34" charset="0"/>
              </a:rPr>
              <a:t>Pageturners</a:t>
            </a:r>
            <a:r>
              <a:rPr lang="en-US" sz="1200" b="0" i="0" u="none" strike="noStrike" dirty="0">
                <a:solidFill>
                  <a:srgbClr val="000000"/>
                </a:solidFill>
                <a:effectLst/>
                <a:latin typeface="Calibri" panose="020F0502020204030204" pitchFamily="34" charset="0"/>
              </a:rPr>
              <a:t> in </a:t>
            </a:r>
            <a:r>
              <a:rPr lang="en-US" sz="1200" b="0" i="0" u="none" strike="noStrike" dirty="0" err="1">
                <a:solidFill>
                  <a:srgbClr val="000000"/>
                </a:solidFill>
                <a:effectLst/>
                <a:latin typeface="Calibri" panose="020F0502020204030204" pitchFamily="34" charset="0"/>
              </a:rPr>
              <a:t>Picturebooks</a:t>
            </a:r>
            <a:r>
              <a:rPr lang="en-US" sz="1200" b="0" i="0" u="none" strike="noStrike" dirty="0">
                <a:solidFill>
                  <a:srgbClr val="000000"/>
                </a:solidFill>
                <a:effectLst/>
                <a:latin typeface="Calibri" panose="020F0502020204030204" pitchFamily="34" charset="0"/>
              </a:rPr>
              <a:t>,” International Research in Children’s Literature 5.2: 167–183.</a:t>
            </a:r>
          </a:p>
          <a:p>
            <a:pPr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Hickman, C., and Marks, E. et al.(2021) Climate anxiety in children and young people and their beliefs about government responses to climate change: a global survey. The Lancet.</a:t>
            </a:r>
          </a:p>
          <a:p>
            <a:pPr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Hicks, D. 1998. Stories of hope: A response to the ‘psychology of despair’. Environmental Education Research 4, no. 2: 165–76.</a:t>
            </a:r>
          </a:p>
          <a:p>
            <a:pPr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Hunt, P. 1994. An introduction to children’s literature. Oxford: Oxford University Press.</a:t>
            </a:r>
          </a:p>
          <a:p>
            <a:pPr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Jewitt, C. (2008) Review of Research in Education. February 2008, Vol. 32, pp. 241–267 </a:t>
            </a:r>
          </a:p>
          <a:p>
            <a:pPr rtl="0" fontAlgn="base">
              <a:buFont typeface="Arial" panose="020B0604020202020204" pitchFamily="34" charset="0"/>
              <a:buChar char="•"/>
            </a:pPr>
            <a:r>
              <a:rPr lang="en-US" sz="1200" b="0" i="0" u="none" strike="noStrike" dirty="0" err="1">
                <a:solidFill>
                  <a:srgbClr val="000000"/>
                </a:solidFill>
                <a:effectLst/>
                <a:latin typeface="Calibri" panose="020F0502020204030204" pitchFamily="34" charset="0"/>
              </a:rPr>
              <a:t>Kriesberg</a:t>
            </a:r>
            <a:r>
              <a:rPr lang="en-US" sz="1200" b="0" i="0" u="none" strike="noStrike" dirty="0">
                <a:solidFill>
                  <a:srgbClr val="000000"/>
                </a:solidFill>
                <a:effectLst/>
                <a:latin typeface="Calibri" panose="020F0502020204030204" pitchFamily="34" charset="0"/>
              </a:rPr>
              <a:t>, D. 1999. A sense of place: Teaching children about the environment with picture books. Englewood, CO: Teacher Ideas Press.</a:t>
            </a:r>
          </a:p>
          <a:p>
            <a:pPr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Kress, G. (2010). Multimodality: A social semiotic approach to contemporary communication. London: Routledge.</a:t>
            </a:r>
          </a:p>
          <a:p>
            <a:pPr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Kress, G. (2003) Literacy in the New Media Age. London: Routledge.</a:t>
            </a:r>
          </a:p>
          <a:p>
            <a:pPr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McBride, B. B., C. A. Brewer, A. R. Berkowitz, and W. T. </a:t>
            </a:r>
            <a:r>
              <a:rPr lang="en-US" sz="1200" b="0" i="0" u="none" strike="noStrike" dirty="0" err="1">
                <a:solidFill>
                  <a:srgbClr val="000000"/>
                </a:solidFill>
                <a:effectLst/>
                <a:latin typeface="Calibri" panose="020F0502020204030204" pitchFamily="34" charset="0"/>
              </a:rPr>
              <a:t>Borrie</a:t>
            </a:r>
            <a:r>
              <a:rPr lang="en-US" sz="1200" b="0" i="0" u="none" strike="noStrike" dirty="0">
                <a:solidFill>
                  <a:srgbClr val="000000"/>
                </a:solidFill>
                <a:effectLst/>
                <a:latin typeface="Calibri" panose="020F0502020204030204" pitchFamily="34" charset="0"/>
              </a:rPr>
              <a:t>. 2013. Environmental literacy, ecological literacy, </a:t>
            </a:r>
            <a:r>
              <a:rPr lang="en-US" sz="1200" b="0" i="0" u="none" strike="noStrike" dirty="0" err="1">
                <a:solidFill>
                  <a:srgbClr val="000000"/>
                </a:solidFill>
                <a:effectLst/>
                <a:latin typeface="Calibri" panose="020F0502020204030204" pitchFamily="34" charset="0"/>
              </a:rPr>
              <a:t>ecoliteracy</a:t>
            </a:r>
            <a:r>
              <a:rPr lang="en-US" sz="1200" b="0" i="0" u="none" strike="noStrike" dirty="0">
                <a:solidFill>
                  <a:srgbClr val="000000"/>
                </a:solidFill>
                <a:effectLst/>
                <a:latin typeface="Calibri" panose="020F0502020204030204" pitchFamily="34" charset="0"/>
              </a:rPr>
              <a:t>: What do we mean and how did we get here? Ecosphere 4(5):67. http://dx.doi.org/10.1890/ES13-00075.1</a:t>
            </a:r>
          </a:p>
          <a:p>
            <a:pPr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Moriarty, S. (2020) Visual Scaling in Environmental </a:t>
            </a:r>
            <a:r>
              <a:rPr lang="en-US" sz="1200" b="0" i="0" u="none" strike="noStrike" dirty="0" err="1">
                <a:solidFill>
                  <a:srgbClr val="000000"/>
                </a:solidFill>
                <a:effectLst/>
                <a:latin typeface="Calibri" panose="020F0502020204030204" pitchFamily="34" charset="0"/>
              </a:rPr>
              <a:t>Picturebooks</a:t>
            </a:r>
            <a:r>
              <a:rPr lang="en-US" sz="1200" b="0" i="0" u="none" strike="noStrike" dirty="0">
                <a:solidFill>
                  <a:srgbClr val="000000"/>
                </a:solidFill>
                <a:effectLst/>
                <a:latin typeface="Calibri" panose="020F0502020204030204" pitchFamily="34" charset="0"/>
              </a:rPr>
              <a:t>: </a:t>
            </a:r>
            <a:r>
              <a:rPr lang="en-US" sz="1200" b="0" i="0" u="none" strike="noStrike" dirty="0" err="1">
                <a:solidFill>
                  <a:srgbClr val="000000"/>
                </a:solidFill>
                <a:effectLst/>
                <a:latin typeface="Calibri" panose="020F0502020204030204" pitchFamily="34" charset="0"/>
              </a:rPr>
              <a:t>Ecopedagogy</a:t>
            </a:r>
            <a:r>
              <a:rPr lang="en-US" sz="1200" b="0" i="0" u="none" strike="noStrike" dirty="0">
                <a:solidFill>
                  <a:srgbClr val="000000"/>
                </a:solidFill>
                <a:effectLst/>
                <a:latin typeface="Calibri" panose="020F0502020204030204" pitchFamily="34" charset="0"/>
              </a:rPr>
              <a:t> and Children’s Literature. DEP.</a:t>
            </a:r>
          </a:p>
          <a:p>
            <a:pPr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O'Brien, K and Stoner, D.K. (1987) Increasing Environmental Awareness through Children's Literature. The Reading Teacher , Oct., 1987, Vol. 41, No. 1 (Oct., 1987), pp. 14-19. International Literacy Association and Wiley. Stable URL: https://www.jstor.org/stable/20199688</a:t>
            </a:r>
          </a:p>
          <a:p>
            <a:pPr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Reid, A. and Payne, P.G and Cutter‐Mackenzie, A. (2010) Openings for researching environment and place in children’s literature: ecologies, potentials, realities and challenges, Environmental Education Research, 16:3-4, 429-461, DOI: 10.1080/13504622.2010.488939</a:t>
            </a:r>
          </a:p>
          <a:p>
            <a:pPr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Roth, C. E. 1992. Environmental literacy: its </a:t>
            </a:r>
            <a:r>
              <a:rPr lang="en-US" sz="1200" b="0" i="0" u="none" strike="noStrike" dirty="0" err="1">
                <a:solidFill>
                  <a:srgbClr val="000000"/>
                </a:solidFill>
                <a:effectLst/>
                <a:latin typeface="Calibri" panose="020F0502020204030204" pitchFamily="34" charset="0"/>
              </a:rPr>
              <a:t>roots,evolution</a:t>
            </a:r>
            <a:r>
              <a:rPr lang="en-US" sz="1200" b="0" i="0" u="none" strike="noStrike" dirty="0">
                <a:solidFill>
                  <a:srgbClr val="000000"/>
                </a:solidFill>
                <a:effectLst/>
                <a:latin typeface="Calibri" panose="020F0502020204030204" pitchFamily="34" charset="0"/>
              </a:rPr>
              <a:t>, and direction in the 1990s. ERIC Clearinghouse for Science, Mathematics, and Environmental Education, Columbus, Ohio, USA.</a:t>
            </a:r>
          </a:p>
        </p:txBody>
      </p:sp>
      <p:sp>
        <p:nvSpPr>
          <p:cNvPr id="8" name="TextBox 7">
            <a:extLst>
              <a:ext uri="{FF2B5EF4-FFF2-40B4-BE49-F238E27FC236}">
                <a16:creationId xmlns:a16="http://schemas.microsoft.com/office/drawing/2014/main" id="{5EEB7DE2-32F6-3ED5-F2FE-C77ACD0EFE08}"/>
              </a:ext>
            </a:extLst>
          </p:cNvPr>
          <p:cNvSpPr txBox="1"/>
          <p:nvPr/>
        </p:nvSpPr>
        <p:spPr>
          <a:xfrm>
            <a:off x="3314700" y="323691"/>
            <a:ext cx="6100010" cy="923330"/>
          </a:xfrm>
          <a:prstGeom prst="rect">
            <a:avLst/>
          </a:prstGeom>
          <a:noFill/>
        </p:spPr>
        <p:txBody>
          <a:bodyPr wrap="square">
            <a:spAutoFit/>
          </a:bodyPr>
          <a:lstStyle/>
          <a:p>
            <a:pPr algn="ctr" rtl="0">
              <a:buNone/>
            </a:pPr>
            <a:r>
              <a:rPr lang="en-GB" sz="3600" b="1" i="0" u="none" strike="noStrike" dirty="0">
                <a:solidFill>
                  <a:srgbClr val="000000"/>
                </a:solidFill>
                <a:effectLst/>
                <a:latin typeface="Calibri" panose="020F0502020204030204" pitchFamily="34" charset="0"/>
              </a:rPr>
              <a:t>Research Foundations</a:t>
            </a:r>
            <a:br>
              <a:rPr lang="en-GB" dirty="0"/>
            </a:br>
            <a:endParaRPr lang="en-GB" dirty="0"/>
          </a:p>
        </p:txBody>
      </p:sp>
    </p:spTree>
    <p:extLst>
      <p:ext uri="{BB962C8B-B14F-4D97-AF65-F5344CB8AC3E}">
        <p14:creationId xmlns:p14="http://schemas.microsoft.com/office/powerpoint/2010/main" val="630364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5" descr="A person standing in front of a mirror&#10;&#10;AI-generated content may be incorrect.">
            <a:extLst>
              <a:ext uri="{FF2B5EF4-FFF2-40B4-BE49-F238E27FC236}">
                <a16:creationId xmlns:a16="http://schemas.microsoft.com/office/drawing/2014/main" id="{0D71C395-CB14-2817-9CD2-2A4517E16770}"/>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0" y="0"/>
            <a:ext cx="12191980" cy="344519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pic>
      <p:sp>
        <p:nvSpPr>
          <p:cNvPr id="12" name="Title 3">
            <a:extLst>
              <a:ext uri="{FF2B5EF4-FFF2-40B4-BE49-F238E27FC236}">
                <a16:creationId xmlns:a16="http://schemas.microsoft.com/office/drawing/2014/main" id="{E4095FDC-2582-4E10-FDA3-7EAC399E4702}"/>
              </a:ext>
            </a:extLst>
          </p:cNvPr>
          <p:cNvSpPr txBox="1">
            <a:spLocks/>
          </p:cNvSpPr>
          <p:nvPr/>
        </p:nvSpPr>
        <p:spPr>
          <a:xfrm>
            <a:off x="625642" y="2557159"/>
            <a:ext cx="8208000" cy="1743682"/>
          </a:xfrm>
          <a:prstGeom prst="rect">
            <a:avLst/>
          </a:prstGeom>
        </p:spPr>
        <p:txBody>
          <a:bodyPr vert="horz" wrap="square" lIns="0" tIns="0" rIns="0" bIns="0" rtlCol="0" anchor="t">
            <a:normAutofit/>
          </a:bodyPr>
          <a:lstStyle>
            <a:lvl1pPr algn="l" defTabSz="914400" rtl="0" eaLnBrk="1" latinLnBrk="0" hangingPunct="1">
              <a:lnSpc>
                <a:spcPct val="80000"/>
              </a:lnSpc>
              <a:spcBef>
                <a:spcPct val="0"/>
              </a:spcBef>
              <a:buNone/>
              <a:defRPr sz="7200" b="1" i="0" kern="1200">
                <a:solidFill>
                  <a:schemeClr val="tx1"/>
                </a:solidFill>
                <a:latin typeface="Aptos" panose="020B0004020202020204" pitchFamily="34" charset="0"/>
                <a:ea typeface="+mj-ea"/>
                <a:cs typeface="Calibri" panose="020F0502020204030204" pitchFamily="34" charset="0"/>
              </a:defRPr>
            </a:lvl1pPr>
          </a:lstStyle>
          <a:p>
            <a:r>
              <a:rPr lang="en-GB" dirty="0">
                <a:solidFill>
                  <a:schemeClr val="bg1"/>
                </a:solidFill>
              </a:rPr>
              <a:t>Theoretical Context</a:t>
            </a:r>
            <a:endParaRPr lang="en-GB" sz="6700" dirty="0">
              <a:solidFill>
                <a:schemeClr val="bg1"/>
              </a:solidFill>
            </a:endParaRPr>
          </a:p>
        </p:txBody>
      </p:sp>
    </p:spTree>
    <p:extLst>
      <p:ext uri="{BB962C8B-B14F-4D97-AF65-F5344CB8AC3E}">
        <p14:creationId xmlns:p14="http://schemas.microsoft.com/office/powerpoint/2010/main" val="2364351074"/>
      </p:ext>
    </p:extLst>
  </p:cSld>
  <p:clrMapOvr>
    <a:masterClrMapping/>
  </p:clrMapOvr>
  <p:extLst>
    <p:ext uri="{6950BFC3-D8DA-4A85-94F7-54DA5524770B}">
      <p188:commentRel xmlns:p188="http://schemas.microsoft.com/office/powerpoint/2018/8/main" r:id="rId2"/>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FE8630-C845-554D-FE99-F123A0A6D7B3}"/>
            </a:ext>
          </a:extLst>
        </p:cNvPr>
        <p:cNvGrpSpPr/>
        <p:nvPr/>
      </p:nvGrpSpPr>
      <p:grpSpPr>
        <a:xfrm>
          <a:off x="0" y="0"/>
          <a:ext cx="0" cy="0"/>
          <a:chOff x="0" y="0"/>
          <a:chExt cx="0" cy="0"/>
        </a:xfrm>
      </p:grpSpPr>
      <p:sp>
        <p:nvSpPr>
          <p:cNvPr id="6" name="Speech Bubble: Rectangle with Corners Rounded 5">
            <a:extLst>
              <a:ext uri="{FF2B5EF4-FFF2-40B4-BE49-F238E27FC236}">
                <a16:creationId xmlns:a16="http://schemas.microsoft.com/office/drawing/2014/main" id="{C8B74D1C-C52F-12C8-C1A4-5FBD1879854C}"/>
              </a:ext>
            </a:extLst>
          </p:cNvPr>
          <p:cNvSpPr/>
          <p:nvPr/>
        </p:nvSpPr>
        <p:spPr>
          <a:xfrm>
            <a:off x="601578" y="312821"/>
            <a:ext cx="4307305" cy="1540042"/>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400" b="1" dirty="0">
                <a:solidFill>
                  <a:srgbClr val="0070C0"/>
                </a:solidFill>
                <a:latin typeface="Calibri" panose="020F0502020204030204" pitchFamily="34" charset="0"/>
              </a:rPr>
              <a:t>‘Environmental Education’</a:t>
            </a:r>
            <a:br>
              <a:rPr lang="en-GB" dirty="0"/>
            </a:br>
            <a:endParaRPr lang="en-GB" dirty="0"/>
          </a:p>
        </p:txBody>
      </p:sp>
      <p:sp>
        <p:nvSpPr>
          <p:cNvPr id="7" name="Speech Bubble: Rectangle with Corners Rounded 6">
            <a:extLst>
              <a:ext uri="{FF2B5EF4-FFF2-40B4-BE49-F238E27FC236}">
                <a16:creationId xmlns:a16="http://schemas.microsoft.com/office/drawing/2014/main" id="{E6E5967A-172C-BA62-2C80-70D23A5395BE}"/>
              </a:ext>
            </a:extLst>
          </p:cNvPr>
          <p:cNvSpPr/>
          <p:nvPr/>
        </p:nvSpPr>
        <p:spPr>
          <a:xfrm>
            <a:off x="5823284" y="481263"/>
            <a:ext cx="4483767" cy="2486526"/>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400" b="1" i="0" u="none" strike="noStrike" dirty="0">
                <a:solidFill>
                  <a:srgbClr val="0070C0"/>
                </a:solidFill>
                <a:effectLst/>
                <a:latin typeface="Calibri" panose="020F0502020204030204" pitchFamily="34" charset="0"/>
              </a:rPr>
              <a:t>‘Environmentally literate person’</a:t>
            </a:r>
            <a:br>
              <a:rPr lang="en-GB" dirty="0"/>
            </a:br>
            <a:endParaRPr lang="en-GB" dirty="0"/>
          </a:p>
        </p:txBody>
      </p:sp>
      <p:sp>
        <p:nvSpPr>
          <p:cNvPr id="8" name="Speech Bubble: Rectangle with Corners Rounded 7">
            <a:extLst>
              <a:ext uri="{FF2B5EF4-FFF2-40B4-BE49-F238E27FC236}">
                <a16:creationId xmlns:a16="http://schemas.microsoft.com/office/drawing/2014/main" id="{71ABF67D-C13C-4775-398C-8AFC120029CF}"/>
              </a:ext>
            </a:extLst>
          </p:cNvPr>
          <p:cNvSpPr/>
          <p:nvPr/>
        </p:nvSpPr>
        <p:spPr>
          <a:xfrm>
            <a:off x="216569" y="2658979"/>
            <a:ext cx="3336759" cy="1540042"/>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400" b="1" i="0" u="none" strike="noStrike" dirty="0">
                <a:solidFill>
                  <a:srgbClr val="0070C0"/>
                </a:solidFill>
                <a:effectLst/>
                <a:latin typeface="Calibri" panose="020F0502020204030204" pitchFamily="34" charset="0"/>
              </a:rPr>
              <a:t>‘Ecological literacy’</a:t>
            </a:r>
            <a:br>
              <a:rPr lang="en-GB" dirty="0"/>
            </a:br>
            <a:endParaRPr lang="en-GB" dirty="0"/>
          </a:p>
        </p:txBody>
      </p:sp>
      <p:sp>
        <p:nvSpPr>
          <p:cNvPr id="9" name="Speech Bubble: Rectangle with Corners Rounded 8">
            <a:extLst>
              <a:ext uri="{FF2B5EF4-FFF2-40B4-BE49-F238E27FC236}">
                <a16:creationId xmlns:a16="http://schemas.microsoft.com/office/drawing/2014/main" id="{B0FD5831-2022-A206-4F5E-CE575C8E2243}"/>
              </a:ext>
            </a:extLst>
          </p:cNvPr>
          <p:cNvSpPr/>
          <p:nvPr/>
        </p:nvSpPr>
        <p:spPr>
          <a:xfrm>
            <a:off x="1788695" y="4507831"/>
            <a:ext cx="4307305" cy="1540042"/>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400" b="1" i="0" u="none" strike="noStrike" dirty="0">
                <a:solidFill>
                  <a:srgbClr val="0070C0"/>
                </a:solidFill>
                <a:effectLst/>
                <a:latin typeface="Calibri" panose="020F0502020204030204" pitchFamily="34" charset="0"/>
              </a:rPr>
              <a:t>‘Environmental literacy’</a:t>
            </a:r>
            <a:br>
              <a:rPr lang="en-GB" dirty="0"/>
            </a:br>
            <a:endParaRPr lang="en-GB" dirty="0"/>
          </a:p>
        </p:txBody>
      </p:sp>
      <p:sp>
        <p:nvSpPr>
          <p:cNvPr id="10" name="Speech Bubble: Rectangle with Corners Rounded 9">
            <a:extLst>
              <a:ext uri="{FF2B5EF4-FFF2-40B4-BE49-F238E27FC236}">
                <a16:creationId xmlns:a16="http://schemas.microsoft.com/office/drawing/2014/main" id="{66398BB0-EA87-C589-FDD3-7DF2D8CF714B}"/>
              </a:ext>
            </a:extLst>
          </p:cNvPr>
          <p:cNvSpPr/>
          <p:nvPr/>
        </p:nvSpPr>
        <p:spPr>
          <a:xfrm>
            <a:off x="7066546" y="3737810"/>
            <a:ext cx="3336759" cy="1540042"/>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400" b="1" i="0" u="none" strike="noStrike" dirty="0">
                <a:solidFill>
                  <a:srgbClr val="0070C0"/>
                </a:solidFill>
                <a:effectLst/>
                <a:latin typeface="Calibri" panose="020F0502020204030204" pitchFamily="34" charset="0"/>
              </a:rPr>
              <a:t>‘</a:t>
            </a:r>
            <a:r>
              <a:rPr lang="en-GB" sz="4400" b="1" i="0" u="none" strike="noStrike" dirty="0" err="1">
                <a:solidFill>
                  <a:srgbClr val="0070C0"/>
                </a:solidFill>
                <a:effectLst/>
                <a:latin typeface="Calibri" panose="020F0502020204030204" pitchFamily="34" charset="0"/>
              </a:rPr>
              <a:t>Ecoliteracy</a:t>
            </a:r>
            <a:r>
              <a:rPr lang="en-GB" sz="4400" b="1" i="0" u="none" strike="noStrike" dirty="0">
                <a:solidFill>
                  <a:srgbClr val="0070C0"/>
                </a:solidFill>
                <a:effectLst/>
                <a:latin typeface="Calibri" panose="020F0502020204030204" pitchFamily="34" charset="0"/>
              </a:rPr>
              <a:t>’</a:t>
            </a:r>
            <a:br>
              <a:rPr lang="en-GB" dirty="0"/>
            </a:br>
            <a:endParaRPr lang="en-GB" dirty="0"/>
          </a:p>
        </p:txBody>
      </p:sp>
    </p:spTree>
    <p:extLst>
      <p:ext uri="{BB962C8B-B14F-4D97-AF65-F5344CB8AC3E}">
        <p14:creationId xmlns:p14="http://schemas.microsoft.com/office/powerpoint/2010/main" val="3202247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FEEEAD-BB0D-1C97-181F-F63B2AFAF76A}"/>
            </a:ext>
          </a:extLst>
        </p:cNvPr>
        <p:cNvGrpSpPr/>
        <p:nvPr/>
      </p:nvGrpSpPr>
      <p:grpSpPr>
        <a:xfrm>
          <a:off x="0" y="0"/>
          <a:ext cx="0" cy="0"/>
          <a:chOff x="0" y="0"/>
          <a:chExt cx="0" cy="0"/>
        </a:xfrm>
      </p:grpSpPr>
      <p:pic>
        <p:nvPicPr>
          <p:cNvPr id="9" name="Picture Placeholder 5" descr="A person standing in front of a mirror&#10;&#10;AI-generated content may be incorrect.">
            <a:extLst>
              <a:ext uri="{FF2B5EF4-FFF2-40B4-BE49-F238E27FC236}">
                <a16:creationId xmlns:a16="http://schemas.microsoft.com/office/drawing/2014/main" id="{BE48A014-A3B0-1197-164E-D126FDECB107}"/>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0" y="0"/>
            <a:ext cx="12191980" cy="344519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pic>
      <p:sp>
        <p:nvSpPr>
          <p:cNvPr id="12" name="Title 3">
            <a:extLst>
              <a:ext uri="{FF2B5EF4-FFF2-40B4-BE49-F238E27FC236}">
                <a16:creationId xmlns:a16="http://schemas.microsoft.com/office/drawing/2014/main" id="{F8D7C64E-CED0-DA3E-7C8A-9E01BD83D1E0}"/>
              </a:ext>
            </a:extLst>
          </p:cNvPr>
          <p:cNvSpPr txBox="1">
            <a:spLocks/>
          </p:cNvSpPr>
          <p:nvPr/>
        </p:nvSpPr>
        <p:spPr>
          <a:xfrm>
            <a:off x="697832" y="2148085"/>
            <a:ext cx="8208000" cy="1743682"/>
          </a:xfrm>
          <a:prstGeom prst="rect">
            <a:avLst/>
          </a:prstGeom>
        </p:spPr>
        <p:txBody>
          <a:bodyPr vert="horz" wrap="square" lIns="0" tIns="0" rIns="0" bIns="0" rtlCol="0" anchor="t">
            <a:normAutofit fontScale="25000" lnSpcReduction="20000"/>
          </a:bodyPr>
          <a:lstStyle>
            <a:lvl1pPr algn="l" defTabSz="914400" rtl="0" eaLnBrk="1" latinLnBrk="0" hangingPunct="1">
              <a:lnSpc>
                <a:spcPct val="80000"/>
              </a:lnSpc>
              <a:spcBef>
                <a:spcPct val="0"/>
              </a:spcBef>
              <a:buNone/>
              <a:defRPr sz="7200" b="1" i="0" kern="1200">
                <a:solidFill>
                  <a:schemeClr val="tx1"/>
                </a:solidFill>
                <a:latin typeface="Aptos" panose="020B0004020202020204" pitchFamily="34" charset="0"/>
                <a:ea typeface="+mj-ea"/>
                <a:cs typeface="Calibri" panose="020F0502020204030204" pitchFamily="34" charset="0"/>
              </a:defRPr>
            </a:lvl1pPr>
          </a:lstStyle>
          <a:p>
            <a:pPr algn="ctr" rtl="0">
              <a:buNone/>
            </a:pPr>
            <a:r>
              <a:rPr lang="en-US" sz="32000" b="1" i="0" u="none" strike="noStrike" dirty="0">
                <a:solidFill>
                  <a:schemeClr val="bg1"/>
                </a:solidFill>
                <a:effectLst/>
                <a:latin typeface="Calibri" panose="020F0502020204030204" pitchFamily="34" charset="0"/>
              </a:rPr>
              <a:t>‘Derangement of Scale’ </a:t>
            </a:r>
            <a:endParaRPr lang="en-US" sz="32000" b="0" dirty="0">
              <a:solidFill>
                <a:schemeClr val="bg1"/>
              </a:solidFill>
              <a:effectLst/>
            </a:endParaRPr>
          </a:p>
          <a:p>
            <a:pPr>
              <a:buNone/>
            </a:pPr>
            <a:br>
              <a:rPr lang="en-US" sz="32000" b="0" dirty="0">
                <a:solidFill>
                  <a:schemeClr val="bg1"/>
                </a:solidFill>
                <a:effectLst/>
              </a:rPr>
            </a:br>
            <a:br>
              <a:rPr lang="en-US" sz="32000" b="0" dirty="0">
                <a:solidFill>
                  <a:schemeClr val="bg1"/>
                </a:solidFill>
                <a:effectLst/>
              </a:rPr>
            </a:br>
            <a:endParaRPr lang="en-US" sz="32000" b="0" dirty="0">
              <a:solidFill>
                <a:schemeClr val="bg1"/>
              </a:solidFill>
              <a:effectLst/>
            </a:endParaRPr>
          </a:p>
          <a:p>
            <a:pPr algn="ctr" rtl="0">
              <a:buNone/>
            </a:pPr>
            <a:r>
              <a:rPr lang="en-US" sz="19200" b="1" i="0" u="none" strike="noStrike" dirty="0">
                <a:solidFill>
                  <a:schemeClr val="bg1"/>
                </a:solidFill>
                <a:effectLst/>
                <a:latin typeface="Calibri" panose="020F0502020204030204" pitchFamily="34" charset="0"/>
              </a:rPr>
              <a:t>(Cohen, T. 2021)</a:t>
            </a:r>
            <a:endParaRPr lang="en-US" sz="32000" b="0" dirty="0">
              <a:solidFill>
                <a:schemeClr val="bg1"/>
              </a:solidFill>
              <a:effectLst/>
            </a:endParaRPr>
          </a:p>
          <a:p>
            <a:pPr>
              <a:buNone/>
            </a:pPr>
            <a:br>
              <a:rPr lang="en-US" dirty="0"/>
            </a:br>
            <a:endParaRPr lang="en-GB" sz="6700" dirty="0">
              <a:solidFill>
                <a:schemeClr val="bg1"/>
              </a:solidFill>
            </a:endParaRPr>
          </a:p>
        </p:txBody>
      </p:sp>
    </p:spTree>
    <p:extLst>
      <p:ext uri="{BB962C8B-B14F-4D97-AF65-F5344CB8AC3E}">
        <p14:creationId xmlns:p14="http://schemas.microsoft.com/office/powerpoint/2010/main" val="825050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36CD02-D31A-BC40-B2D0-1FC764C1064F}"/>
            </a:ext>
          </a:extLst>
        </p:cNvPr>
        <p:cNvGrpSpPr/>
        <p:nvPr/>
      </p:nvGrpSpPr>
      <p:grpSpPr>
        <a:xfrm>
          <a:off x="0" y="0"/>
          <a:ext cx="0" cy="0"/>
          <a:chOff x="0" y="0"/>
          <a:chExt cx="0" cy="0"/>
        </a:xfrm>
      </p:grpSpPr>
      <p:pic>
        <p:nvPicPr>
          <p:cNvPr id="2050" name="Picture 2" descr="A qr code on a white background&#10;&#10;AI-generated content may be incorrect.">
            <a:extLst>
              <a:ext uri="{FF2B5EF4-FFF2-40B4-BE49-F238E27FC236}">
                <a16:creationId xmlns:a16="http://schemas.microsoft.com/office/drawing/2014/main" id="{4E000492-3DF0-6EE7-4968-7C9B043545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972" y="855244"/>
            <a:ext cx="4342398" cy="434239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09518575-8727-BD72-A201-7B313976E2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32472" y="0"/>
            <a:ext cx="5596128"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DA3DA46-CC3F-5302-0ADF-BAF1227D1912}"/>
              </a:ext>
            </a:extLst>
          </p:cNvPr>
          <p:cNvSpPr txBox="1"/>
          <p:nvPr/>
        </p:nvSpPr>
        <p:spPr>
          <a:xfrm>
            <a:off x="369972" y="6002756"/>
            <a:ext cx="4983081" cy="1200329"/>
          </a:xfrm>
          <a:prstGeom prst="rect">
            <a:avLst/>
          </a:prstGeom>
          <a:noFill/>
        </p:spPr>
        <p:txBody>
          <a:bodyPr wrap="square">
            <a:spAutoFit/>
          </a:bodyPr>
          <a:lstStyle/>
          <a:p>
            <a:r>
              <a:rPr lang="en-GB" sz="1800" b="0" i="0" u="none" strike="noStrike" dirty="0">
                <a:effectLst/>
                <a:latin typeface="Calibri" panose="020F0502020204030204" pitchFamily="34" charset="0"/>
              </a:rPr>
              <a:t> </a:t>
            </a:r>
            <a:r>
              <a:rPr lang="en-GB" sz="1800" b="0" i="0" u="sng" strike="noStrike" dirty="0">
                <a:effectLst/>
                <a:latin typeface="Calibri" panose="020F0502020204030204" pitchFamily="34" charset="0"/>
                <a:hlinkClick r:id="rId4">
                  <a:extLst>
                    <a:ext uri="{A12FA001-AC4F-418D-AE19-62706E023703}">
                      <ahyp:hlinkClr xmlns:ahyp="http://schemas.microsoft.com/office/drawing/2018/hyperlinkcolor" val="tx"/>
                    </a:ext>
                  </a:extLst>
                </a:hlinkClick>
              </a:rPr>
              <a:t>https://www.youtube.com/watch?v=Kgi-RCEjOLw&amp;t=3s</a:t>
            </a:r>
            <a:r>
              <a:rPr lang="en-GB" sz="1800" b="0" i="0" u="none" strike="noStrike" dirty="0">
                <a:effectLst/>
                <a:latin typeface="Calibri" panose="020F0502020204030204" pitchFamily="34" charset="0"/>
              </a:rPr>
              <a:t>        </a:t>
            </a:r>
            <a:r>
              <a:rPr lang="en-GB" dirty="0"/>
              <a:t>4:46 mins long</a:t>
            </a:r>
            <a:endParaRPr lang="en-GB" b="0" dirty="0">
              <a:effectLst/>
            </a:endParaRPr>
          </a:p>
          <a:p>
            <a:pPr>
              <a:buNone/>
            </a:pPr>
            <a:br>
              <a:rPr lang="en-GB" dirty="0"/>
            </a:br>
            <a:endParaRPr lang="en-GB" dirty="0"/>
          </a:p>
        </p:txBody>
      </p:sp>
    </p:spTree>
    <p:extLst>
      <p:ext uri="{BB962C8B-B14F-4D97-AF65-F5344CB8AC3E}">
        <p14:creationId xmlns:p14="http://schemas.microsoft.com/office/powerpoint/2010/main" val="12276636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9430B5-B857-36B7-6A24-A0EFB570B1BF}"/>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49FD545E-15C6-DCC2-6E48-F386EC8CAE51}"/>
              </a:ext>
            </a:extLst>
          </p:cNvPr>
          <p:cNvSpPr txBox="1"/>
          <p:nvPr/>
        </p:nvSpPr>
        <p:spPr>
          <a:xfrm>
            <a:off x="3045995" y="502260"/>
            <a:ext cx="6100010" cy="800219"/>
          </a:xfrm>
          <a:prstGeom prst="rect">
            <a:avLst/>
          </a:prstGeom>
          <a:noFill/>
        </p:spPr>
        <p:txBody>
          <a:bodyPr wrap="square">
            <a:spAutoFit/>
          </a:bodyPr>
          <a:lstStyle/>
          <a:p>
            <a:r>
              <a:rPr lang="en-GB" sz="4600" b="1" i="0" u="none" strike="noStrike">
                <a:effectLst/>
                <a:latin typeface="Calibri" panose="020F0502020204030204" pitchFamily="34" charset="0"/>
              </a:rPr>
              <a:t>‘Derangement of Scale’</a:t>
            </a:r>
            <a:endParaRPr lang="en-GB" dirty="0"/>
          </a:p>
        </p:txBody>
      </p:sp>
      <p:sp>
        <p:nvSpPr>
          <p:cNvPr id="10" name="Arrow: Left-Right 9">
            <a:extLst>
              <a:ext uri="{FF2B5EF4-FFF2-40B4-BE49-F238E27FC236}">
                <a16:creationId xmlns:a16="http://schemas.microsoft.com/office/drawing/2014/main" id="{E1A9D846-4686-8164-0F89-CBC536AAEC0B}"/>
              </a:ext>
            </a:extLst>
          </p:cNvPr>
          <p:cNvSpPr/>
          <p:nvPr/>
        </p:nvSpPr>
        <p:spPr>
          <a:xfrm>
            <a:off x="433137" y="2358189"/>
            <a:ext cx="10338133" cy="800219"/>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720CF495-0027-EDEA-C573-997B212B8DEE}"/>
              </a:ext>
            </a:extLst>
          </p:cNvPr>
          <p:cNvSpPr txBox="1"/>
          <p:nvPr/>
        </p:nvSpPr>
        <p:spPr>
          <a:xfrm>
            <a:off x="433137" y="3695196"/>
            <a:ext cx="2612858" cy="2410916"/>
          </a:xfrm>
          <a:prstGeom prst="rect">
            <a:avLst/>
          </a:prstGeom>
          <a:noFill/>
        </p:spPr>
        <p:txBody>
          <a:bodyPr wrap="square">
            <a:spAutoFit/>
          </a:bodyPr>
          <a:lstStyle/>
          <a:p>
            <a:pPr rtl="0">
              <a:buNone/>
            </a:pPr>
            <a:r>
              <a:rPr lang="en-US" sz="1800" b="0" i="0" u="none" strike="noStrike" dirty="0">
                <a:solidFill>
                  <a:srgbClr val="000000"/>
                </a:solidFill>
                <a:effectLst/>
                <a:latin typeface="Calibri" panose="020F0502020204030204" pitchFamily="34" charset="0"/>
              </a:rPr>
              <a:t> </a:t>
            </a:r>
            <a:r>
              <a:rPr lang="en-US" sz="1800" b="1" i="0" u="none" strike="noStrike" dirty="0">
                <a:solidFill>
                  <a:srgbClr val="000000"/>
                </a:solidFill>
                <a:effectLst/>
                <a:latin typeface="Calibri" panose="020F0502020204030204" pitchFamily="34" charset="0"/>
              </a:rPr>
              <a:t>(critically naïve) Personal Scale</a:t>
            </a:r>
            <a:endParaRPr lang="en-US" b="0" dirty="0">
              <a:effectLst/>
            </a:endParaRPr>
          </a:p>
          <a:p>
            <a:pPr rtl="0" fontAlgn="base">
              <a:spcBef>
                <a:spcPts val="800"/>
              </a:spcBef>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Takes into account only the narrator’s immediate circle of family and acquaintances over a time scale of several years.</a:t>
            </a:r>
          </a:p>
        </p:txBody>
      </p:sp>
      <p:sp>
        <p:nvSpPr>
          <p:cNvPr id="14" name="TextBox 13">
            <a:extLst>
              <a:ext uri="{FF2B5EF4-FFF2-40B4-BE49-F238E27FC236}">
                <a16:creationId xmlns:a16="http://schemas.microsoft.com/office/drawing/2014/main" id="{AD2DD077-3628-6AC2-A5DE-06908C373378}"/>
              </a:ext>
            </a:extLst>
          </p:cNvPr>
          <p:cNvSpPr txBox="1"/>
          <p:nvPr/>
        </p:nvSpPr>
        <p:spPr>
          <a:xfrm>
            <a:off x="4287754" y="3695196"/>
            <a:ext cx="2612858" cy="1579920"/>
          </a:xfrm>
          <a:prstGeom prst="rect">
            <a:avLst/>
          </a:prstGeom>
          <a:noFill/>
        </p:spPr>
        <p:txBody>
          <a:bodyPr wrap="square">
            <a:spAutoFit/>
          </a:bodyPr>
          <a:lstStyle/>
          <a:p>
            <a:pPr rtl="0">
              <a:buNone/>
            </a:pPr>
            <a:r>
              <a:rPr lang="en-US" sz="1800" b="1" i="0" u="none" strike="noStrike" dirty="0">
                <a:solidFill>
                  <a:srgbClr val="000000"/>
                </a:solidFill>
                <a:effectLst/>
                <a:latin typeface="Calibri" panose="020F0502020204030204" pitchFamily="34" charset="0"/>
              </a:rPr>
              <a:t>Historical Period Scale </a:t>
            </a:r>
            <a:endParaRPr lang="en-US" b="0" dirty="0">
              <a:effectLst/>
            </a:endParaRPr>
          </a:p>
          <a:p>
            <a:pPr rtl="0" fontAlgn="base">
              <a:spcBef>
                <a:spcPts val="800"/>
              </a:spcBef>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A  national culture and its inhabitants, with a time frame of perhaps a few decades.</a:t>
            </a:r>
          </a:p>
        </p:txBody>
      </p:sp>
      <p:sp>
        <p:nvSpPr>
          <p:cNvPr id="16" name="TextBox 15">
            <a:extLst>
              <a:ext uri="{FF2B5EF4-FFF2-40B4-BE49-F238E27FC236}">
                <a16:creationId xmlns:a16="http://schemas.microsoft.com/office/drawing/2014/main" id="{AB10DCF5-EB3F-09A9-57CE-068F8FD9E4CE}"/>
              </a:ext>
            </a:extLst>
          </p:cNvPr>
          <p:cNvSpPr txBox="1"/>
          <p:nvPr/>
        </p:nvSpPr>
        <p:spPr>
          <a:xfrm>
            <a:off x="7925802" y="3695196"/>
            <a:ext cx="2845468" cy="1856919"/>
          </a:xfrm>
          <a:prstGeom prst="rect">
            <a:avLst/>
          </a:prstGeom>
          <a:noFill/>
        </p:spPr>
        <p:txBody>
          <a:bodyPr wrap="square">
            <a:spAutoFit/>
          </a:bodyPr>
          <a:lstStyle/>
          <a:p>
            <a:pPr rtl="0">
              <a:buNone/>
            </a:pPr>
            <a:r>
              <a:rPr lang="en-US" sz="1800" b="1" i="0" u="none" strike="noStrike" dirty="0">
                <a:solidFill>
                  <a:srgbClr val="000000"/>
                </a:solidFill>
                <a:effectLst/>
                <a:latin typeface="Calibri" panose="020F0502020204030204" pitchFamily="34" charset="0"/>
              </a:rPr>
              <a:t> Hypothetical Scale</a:t>
            </a:r>
            <a:endParaRPr lang="en-US" b="0" dirty="0">
              <a:effectLst/>
            </a:endParaRPr>
          </a:p>
          <a:p>
            <a:pPr rtl="0" fontAlgn="base">
              <a:spcBef>
                <a:spcPts val="800"/>
              </a:spcBef>
              <a:spcAft>
                <a:spcPts val="800"/>
              </a:spcAft>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Whole earth and its inhabitants, and placing [environmental challenge] in the middle of a, say, six hundred year time frame.</a:t>
            </a:r>
          </a:p>
        </p:txBody>
      </p:sp>
    </p:spTree>
    <p:extLst>
      <p:ext uri="{BB962C8B-B14F-4D97-AF65-F5344CB8AC3E}">
        <p14:creationId xmlns:p14="http://schemas.microsoft.com/office/powerpoint/2010/main" val="1357801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029673-A79E-E917-2F3C-07AD8D989C0A}"/>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D070BCB6-6456-E227-3EA0-B0956C5DC873}"/>
              </a:ext>
            </a:extLst>
          </p:cNvPr>
          <p:cNvSpPr txBox="1"/>
          <p:nvPr/>
        </p:nvSpPr>
        <p:spPr>
          <a:xfrm>
            <a:off x="3045995" y="502260"/>
            <a:ext cx="6100010" cy="800219"/>
          </a:xfrm>
          <a:prstGeom prst="rect">
            <a:avLst/>
          </a:prstGeom>
          <a:noFill/>
        </p:spPr>
        <p:txBody>
          <a:bodyPr wrap="square">
            <a:spAutoFit/>
          </a:bodyPr>
          <a:lstStyle/>
          <a:p>
            <a:r>
              <a:rPr lang="en-GB" sz="4600" b="1" i="0" u="none" strike="noStrike">
                <a:effectLst/>
                <a:latin typeface="Calibri" panose="020F0502020204030204" pitchFamily="34" charset="0"/>
              </a:rPr>
              <a:t>‘Derangement of Scale’</a:t>
            </a:r>
            <a:endParaRPr lang="en-GB" dirty="0"/>
          </a:p>
        </p:txBody>
      </p:sp>
      <p:sp>
        <p:nvSpPr>
          <p:cNvPr id="10" name="Arrow: Left-Right 9">
            <a:extLst>
              <a:ext uri="{FF2B5EF4-FFF2-40B4-BE49-F238E27FC236}">
                <a16:creationId xmlns:a16="http://schemas.microsoft.com/office/drawing/2014/main" id="{C3FBE73F-AA2E-F08B-DD4F-8DC8807BAE54}"/>
              </a:ext>
            </a:extLst>
          </p:cNvPr>
          <p:cNvSpPr/>
          <p:nvPr/>
        </p:nvSpPr>
        <p:spPr>
          <a:xfrm>
            <a:off x="601578" y="1152706"/>
            <a:ext cx="10338133" cy="800219"/>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74" name="Picture 2">
            <a:extLst>
              <a:ext uri="{FF2B5EF4-FFF2-40B4-BE49-F238E27FC236}">
                <a16:creationId xmlns:a16="http://schemas.microsoft.com/office/drawing/2014/main" id="{2CB948DB-DDE3-47E2-FCFB-D4EF22635C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744" y="3802480"/>
            <a:ext cx="5863389" cy="3030945"/>
          </a:xfrm>
          <a:prstGeom prst="rect">
            <a:avLst/>
          </a:prstGeom>
          <a:noFill/>
          <a:extLst>
            <a:ext uri="{909E8E84-426E-40DD-AFC4-6F175D3DCCD1}">
              <a14:hiddenFill xmlns:a14="http://schemas.microsoft.com/office/drawing/2010/main">
                <a:solidFill>
                  <a:srgbClr val="FFFFFF"/>
                </a:solidFill>
              </a14:hiddenFill>
            </a:ext>
          </a:extLst>
        </p:spPr>
      </p:pic>
      <p:sp>
        <p:nvSpPr>
          <p:cNvPr id="4" name="Speech Bubble: Rectangle with Corners Rounded 3">
            <a:extLst>
              <a:ext uri="{FF2B5EF4-FFF2-40B4-BE49-F238E27FC236}">
                <a16:creationId xmlns:a16="http://schemas.microsoft.com/office/drawing/2014/main" id="{670F238A-3DC6-DEDE-1A75-BAE8C91BAA85}"/>
              </a:ext>
            </a:extLst>
          </p:cNvPr>
          <p:cNvSpPr/>
          <p:nvPr/>
        </p:nvSpPr>
        <p:spPr>
          <a:xfrm>
            <a:off x="336884" y="2153412"/>
            <a:ext cx="4523874" cy="1997243"/>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“Climate change is now acknowledged as a legitimate and serious concern and the government will continue to support measures to improve the fuel efficiency of motor vehicles.”</a:t>
            </a:r>
            <a:endParaRPr lang="en-GB"/>
          </a:p>
        </p:txBody>
      </p:sp>
      <p:pic>
        <p:nvPicPr>
          <p:cNvPr id="3076" name="Picture 4">
            <a:extLst>
              <a:ext uri="{FF2B5EF4-FFF2-40B4-BE49-F238E27FC236}">
                <a16:creationId xmlns:a16="http://schemas.microsoft.com/office/drawing/2014/main" id="{6804B91B-41E1-A95E-45A0-09AB3D1531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5865" y="2061122"/>
            <a:ext cx="4273846" cy="2843954"/>
          </a:xfrm>
          <a:prstGeom prst="rect">
            <a:avLst/>
          </a:prstGeom>
          <a:noFill/>
          <a:extLst>
            <a:ext uri="{909E8E84-426E-40DD-AFC4-6F175D3DCCD1}">
              <a14:hiddenFill xmlns:a14="http://schemas.microsoft.com/office/drawing/2010/main">
                <a:solidFill>
                  <a:srgbClr val="FFFFFF"/>
                </a:solidFill>
              </a14:hiddenFill>
            </a:ext>
          </a:extLst>
        </p:spPr>
      </p:pic>
      <p:sp>
        <p:nvSpPr>
          <p:cNvPr id="6" name="Speech Bubble: Rectangle with Corners Rounded 5">
            <a:extLst>
              <a:ext uri="{FF2B5EF4-FFF2-40B4-BE49-F238E27FC236}">
                <a16:creationId xmlns:a16="http://schemas.microsoft.com/office/drawing/2014/main" id="{72D20F99-0BF0-1187-D77C-A826B0E09B1E}"/>
              </a:ext>
            </a:extLst>
          </p:cNvPr>
          <p:cNvSpPr/>
          <p:nvPr/>
        </p:nvSpPr>
        <p:spPr>
          <a:xfrm>
            <a:off x="7226651" y="4706672"/>
            <a:ext cx="3152274" cy="1997243"/>
          </a:xfrm>
          <a:prstGeom prst="wedgeRoundRectCallout">
            <a:avLst>
              <a:gd name="adj1" fmla="val 47106"/>
              <a:gd name="adj2" fmla="val -84488"/>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“The only defensible relationship to have with a car is with a well aimed brick.”</a:t>
            </a:r>
            <a:endParaRPr lang="en-GB" dirty="0"/>
          </a:p>
        </p:txBody>
      </p:sp>
    </p:spTree>
    <p:extLst>
      <p:ext uri="{BB962C8B-B14F-4D97-AF65-F5344CB8AC3E}">
        <p14:creationId xmlns:p14="http://schemas.microsoft.com/office/powerpoint/2010/main" val="3497136035"/>
      </p:ext>
    </p:extLst>
  </p:cSld>
  <p:clrMapOvr>
    <a:masterClrMapping/>
  </p:clrMapOvr>
</p:sld>
</file>

<file path=ppt/theme/theme1.xml><?xml version="1.0" encoding="utf-8"?>
<a:theme xmlns:a="http://schemas.openxmlformats.org/drawingml/2006/main" name="UoW_Template_Black">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UoW_Template_Purpl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UoW_Template_Lavender">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UoW_Template_Blu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UoW_Template_Green">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UoW_Template_Yellow">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UoW_Template_Coral">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E211AC5385F2488362CC033A741362" ma:contentTypeVersion="17" ma:contentTypeDescription="Create a new document." ma:contentTypeScope="" ma:versionID="b388528d625c81f4ce83fb09229a014a">
  <xsd:schema xmlns:xsd="http://www.w3.org/2001/XMLSchema" xmlns:xs="http://www.w3.org/2001/XMLSchema" xmlns:p="http://schemas.microsoft.com/office/2006/metadata/properties" xmlns:ns2="da0f1b42-4d8f-4bdd-b052-f6baf9a135eb" xmlns:ns3="7967dabc-7d87-4c29-9dd9-2fd12de7076b" targetNamespace="http://schemas.microsoft.com/office/2006/metadata/properties" ma:root="true" ma:fieldsID="fd5fe18cc25d238b5b16a25c8bb62b99" ns2:_="" ns3:_="">
    <xsd:import namespace="da0f1b42-4d8f-4bdd-b052-f6baf9a135eb"/>
    <xsd:import namespace="7967dabc-7d87-4c29-9dd9-2fd12de7076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0f1b42-4d8f-4bdd-b052-f6baf9a135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967dabc-7d87-4c29-9dd9-2fd12de7076b"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4f210aa-31cc-4d2a-8cd6-f8e07cff3589}" ma:internalName="TaxCatchAll" ma:showField="CatchAllData" ma:web="7967dabc-7d87-4c29-9dd9-2fd12de707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a0f1b42-4d8f-4bdd-b052-f6baf9a135eb">
      <Terms xmlns="http://schemas.microsoft.com/office/infopath/2007/PartnerControls"/>
    </lcf76f155ced4ddcb4097134ff3c332f>
    <TaxCatchAll xmlns="7967dabc-7d87-4c29-9dd9-2fd12de7076b" xsi:nil="true"/>
  </documentManagement>
</p:properties>
</file>

<file path=customXml/itemProps1.xml><?xml version="1.0" encoding="utf-8"?>
<ds:datastoreItem xmlns:ds="http://schemas.openxmlformats.org/officeDocument/2006/customXml" ds:itemID="{E0D6F314-92DB-43C1-B910-049D9A7025FF}"/>
</file>

<file path=customXml/itemProps2.xml><?xml version="1.0" encoding="utf-8"?>
<ds:datastoreItem xmlns:ds="http://schemas.openxmlformats.org/officeDocument/2006/customXml" ds:itemID="{32889AE9-2A76-4CF2-8699-356903226B0A}">
  <ds:schemaRefs>
    <ds:schemaRef ds:uri="http://schemas.microsoft.com/sharepoint/v3/contenttype/forms"/>
  </ds:schemaRefs>
</ds:datastoreItem>
</file>

<file path=customXml/itemProps3.xml><?xml version="1.0" encoding="utf-8"?>
<ds:datastoreItem xmlns:ds="http://schemas.openxmlformats.org/officeDocument/2006/customXml" ds:itemID="{74299F2F-53D8-4F04-89F8-F8961CB59FBC}">
  <ds:schemaRefs>
    <ds:schemaRef ds:uri="2457cae1-bbb3-49df-91d0-3eeeba63d323"/>
    <ds:schemaRef ds:uri="ef19808f-d5e4-40cd-93fa-31b8700ee2cf"/>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50</TotalTime>
  <Words>1741</Words>
  <Application>Microsoft Office PowerPoint</Application>
  <PresentationFormat>Widescreen</PresentationFormat>
  <Paragraphs>92</Paragraphs>
  <Slides>20</Slides>
  <Notes>6</Notes>
  <HiddenSlides>0</HiddenSlides>
  <MMClips>0</MMClips>
  <ScaleCrop>false</ScaleCrop>
  <HeadingPairs>
    <vt:vector size="6" baseType="variant">
      <vt:variant>
        <vt:lpstr>Fonts Used</vt:lpstr>
      </vt:variant>
      <vt:variant>
        <vt:i4>3</vt:i4>
      </vt:variant>
      <vt:variant>
        <vt:lpstr>Theme</vt:lpstr>
      </vt:variant>
      <vt:variant>
        <vt:i4>7</vt:i4>
      </vt:variant>
      <vt:variant>
        <vt:lpstr>Slide Titles</vt:lpstr>
      </vt:variant>
      <vt:variant>
        <vt:i4>20</vt:i4>
      </vt:variant>
    </vt:vector>
  </HeadingPairs>
  <TitlesOfParts>
    <vt:vector size="30" baseType="lpstr">
      <vt:lpstr>Aptos</vt:lpstr>
      <vt:lpstr>Arial</vt:lpstr>
      <vt:lpstr>Calibri</vt:lpstr>
      <vt:lpstr>UoW_Template_Black</vt:lpstr>
      <vt:lpstr>UoW_Template_Purple</vt:lpstr>
      <vt:lpstr>UoW_Template_Lavender</vt:lpstr>
      <vt:lpstr>UoW_Template_Blue</vt:lpstr>
      <vt:lpstr>UoW_Template_Green</vt:lpstr>
      <vt:lpstr>UoW_Template_Yellow</vt:lpstr>
      <vt:lpstr>UoW_Template_Coral</vt:lpstr>
      <vt:lpstr>The stories we tell about climate change: environmental children’s literature.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“It is no longer possible to think about literacy solely as a linguistic accomplishment.”   (Jewitt, 2008)</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Seawright</dc:creator>
  <cp:lastModifiedBy>Anna Marie Donnelly</cp:lastModifiedBy>
  <cp:revision>2</cp:revision>
  <dcterms:created xsi:type="dcterms:W3CDTF">2025-03-11T16:19:18Z</dcterms:created>
  <dcterms:modified xsi:type="dcterms:W3CDTF">2026-02-19T20:08:41Z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0x010100D9E211AC5385F2488362CC033A741362</vt:lpwstr>
  </property>
  <property fmtid="{D5CDD505-2E9C-101B-9397-08002B2CF9AE}" pid="3" name="MediaServiceImageTags">
    <vt:lpwstr/>
  </property>
</Properties>
</file>