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0"/>
  </p:notesMasterIdLst>
  <p:sldIdLst>
    <p:sldId id="388" r:id="rId5"/>
    <p:sldId id="397" r:id="rId6"/>
    <p:sldId id="400" r:id="rId7"/>
    <p:sldId id="399" r:id="rId8"/>
    <p:sldId id="39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CCFF99"/>
    <a:srgbClr val="00FF99"/>
    <a:srgbClr val="99CC00"/>
    <a:srgbClr val="66FF33"/>
    <a:srgbClr val="92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5921"/>
  </p:normalViewPr>
  <p:slideViewPr>
    <p:cSldViewPr snapToGrid="0" snapToObjects="1">
      <p:cViewPr varScale="1">
        <p:scale>
          <a:sx n="71" d="100"/>
          <a:sy n="71" d="100"/>
        </p:scale>
        <p:origin x="4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FDD31-8DDA-6746-95B0-7F8755029416}" type="datetimeFigureOut">
              <a:rPr lang="en-US" smtClean="0"/>
              <a:t>4/14/2026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A3287-9313-EE47-874E-F5BD46ED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3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81663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14/04/2026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78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14/04/2026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988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14/04/2026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377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12191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1444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14/04/2026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30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44693" y="5661248"/>
            <a:ext cx="12350892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14/04/2026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12242304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685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14/04/2026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651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14/04/2026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612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14/04/2026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77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14/04/2026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56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14/04/2026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04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12200467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09A3C368-D2D6-4E82-AB9E-065C8D1062F1}" type="datetimeFigureOut">
              <a:rPr lang="en-GB" smtClean="0"/>
              <a:pPr/>
              <a:t>14/04/2026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960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ivewarwickac.sharepoint.com/:f:/r/sites/ClimateandSustainabilityDay/Shared%20Documents/General/Group%20Task%20Submissions%202026?csf=1&amp;web=1&amp;e=nn0J6e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en-gb/office/record-a-presentation-2570dff5-f81c-40bc-b404-e04e95ffab33" TargetMode="External"/><Relationship Id="rId2" Type="http://schemas.openxmlformats.org/officeDocument/2006/relationships/hyperlink" Target="https://livewarwickac.sharepoint.com/:f:/r/sites/ClimateandSustainabilityDay/Shared%20Documents/General/Group%20Task%20Submissions%202026?csf=1&amp;web=1&amp;e=nn0J6e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support.microsoft.com/en-us/office/share-your-powerpoint-presentation-with-others-a6308d9d-a0a8-443b-8e1c-0f4983f0afd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grass, mat&#10;&#10;Description automatically generated">
            <a:extLst>
              <a:ext uri="{FF2B5EF4-FFF2-40B4-BE49-F238E27FC236}">
                <a16:creationId xmlns:a16="http://schemas.microsoft.com/office/drawing/2014/main" id="{0BF64A4E-5A74-7DEF-98CE-CB8EB6CEB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7" y="415319"/>
            <a:ext cx="11681264" cy="40950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B8E261-997A-8E04-C370-64A8A9A3B2FA}"/>
              </a:ext>
            </a:extLst>
          </p:cNvPr>
          <p:cNvSpPr txBox="1"/>
          <p:nvPr/>
        </p:nvSpPr>
        <p:spPr>
          <a:xfrm>
            <a:off x="-211473" y="3996648"/>
            <a:ext cx="1240347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5400" dirty="0">
              <a:solidFill>
                <a:srgbClr val="FF0000"/>
              </a:solidFill>
            </a:endParaRPr>
          </a:p>
          <a:p>
            <a:pPr algn="ctr"/>
            <a:r>
              <a:rPr lang="en-GB" sz="4000" b="1" dirty="0">
                <a:solidFill>
                  <a:srgbClr val="FF0000"/>
                </a:solidFill>
              </a:rPr>
              <a:t>GROUP TASK - BRIEF FOR TRAINEES - 2026 </a:t>
            </a:r>
          </a:p>
        </p:txBody>
      </p:sp>
    </p:spTree>
    <p:extLst>
      <p:ext uri="{BB962C8B-B14F-4D97-AF65-F5344CB8AC3E}">
        <p14:creationId xmlns:p14="http://schemas.microsoft.com/office/powerpoint/2010/main" val="776315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206188" y="-116541"/>
            <a:ext cx="11985812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GROUP TASK: </a:t>
            </a:r>
            <a:endParaRPr lang="en-GB" sz="32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SCENARIO: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You are asked by a member of SLT to design and deliver a 10 - 15 minute assembly to either Year 7, 8 or 9 – the whole year group.</a:t>
            </a:r>
            <a:endParaRPr lang="en-GB" sz="2000" kern="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TASK: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Your task, working in study groups made up of two subject specialisms</a:t>
            </a: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to devise a really engaging and memorable assembly with the aim of </a:t>
            </a:r>
            <a:r>
              <a:rPr lang="en-GB" sz="2000" dirty="0"/>
              <a:t>raising awareness and inspiring individual and collective action around climate change and sustainability. Y</a:t>
            </a: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ou will work in your study group to create 1 response per group, with everyone contributing from both subjects.  Please name all trainees in your group on the opening slide.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FORMAT: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It must be a recorded </a:t>
            </a:r>
            <a:r>
              <a:rPr lang="en-GB" sz="2000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presentation. This will be recorded and saved </a:t>
            </a:r>
            <a:r>
              <a:rPr lang="en-GB" sz="2000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“Biology + MFL 3”  by one person in the group and uploaded as MP4 file to this </a:t>
            </a:r>
            <a:r>
              <a:rPr lang="en-GB" sz="2000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Sharepoint</a:t>
            </a: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dirty="0">
                <a:highlight>
                  <a:srgbClr val="000000"/>
                </a:highlight>
                <a:latin typeface="Arial" panose="020B0604020202020204" pitchFamily="34" charset="0"/>
                <a:hlinkClick r:id="rId2"/>
              </a:rPr>
              <a:t>Group Task Submissions 2026</a:t>
            </a:r>
            <a:endParaRPr lang="en-GB" sz="2000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RESOURCES: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To support you, the Green Space website has a wide range of resources organised by subject </a:t>
            </a:r>
            <a:r>
              <a:rPr lang="en-GB" sz="2000" kern="0">
                <a:ea typeface="Times New Roman" panose="02020603050405020304" pitchFamily="18" charset="0"/>
                <a:cs typeface="Times New Roman" panose="02020603050405020304" pitchFamily="18" charset="0"/>
              </a:rPr>
              <a:t>areas.</a:t>
            </a:r>
            <a:endParaRPr lang="en-GB" sz="2000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DEADLINE: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At 14.30 all groups are asked to upload their recording called “Group X” (whatever your group number)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0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FEEDBACK: </a:t>
            </a:r>
            <a:r>
              <a:rPr lang="en-GB" sz="20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Please fill in the feedback form before leaving (accessed via the website)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000" kern="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63044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CF8B1C2-DEC2-1057-45FF-D672ADDD25AE}"/>
              </a:ext>
            </a:extLst>
          </p:cNvPr>
          <p:cNvSpPr txBox="1"/>
          <p:nvPr/>
        </p:nvSpPr>
        <p:spPr>
          <a:xfrm>
            <a:off x="206188" y="806825"/>
            <a:ext cx="1030941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FORMAT: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format of your assembly must be a </a:t>
            </a: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recorded </a:t>
            </a:r>
            <a:r>
              <a:rPr lang="en-GB" sz="1800" b="1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presentation</a:t>
            </a:r>
            <a:r>
              <a:rPr lang="en-GB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of no less than 10 and no more than 15 minutes long.</a:t>
            </a:r>
            <a:endParaRPr lang="en-GB" sz="1800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FILE NAME: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At the end of the recording, simply save it as an </a:t>
            </a:r>
            <a:r>
              <a:rPr lang="en-GB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MP4 file </a:t>
            </a:r>
            <a:r>
              <a:rPr lang="en-GB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to your Desktop (or somewhere on your device called it your group name and number </a:t>
            </a:r>
            <a:r>
              <a:rPr lang="en-GB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GB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GB" b="1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Biol</a:t>
            </a:r>
            <a:r>
              <a:rPr lang="en-GB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+ MFL 3”.  Please also add the names of all group members to the front page of the presentation.</a:t>
            </a:r>
            <a:endParaRPr lang="en-GB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SHARING: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You are required to upload it to </a:t>
            </a:r>
            <a:r>
              <a:rPr lang="en-GB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Sharepoint</a:t>
            </a:r>
            <a:r>
              <a:rPr lang="en-GB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in Teams Folder called </a:t>
            </a:r>
            <a:r>
              <a:rPr lang="en-GB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Group Task Submissions 2026.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folder can be found here: </a:t>
            </a:r>
            <a:r>
              <a:rPr lang="en-US" altLang="en-US" dirty="0">
                <a:highlight>
                  <a:srgbClr val="000000"/>
                </a:highlight>
                <a:latin typeface="Arial" panose="020B0604020202020204" pitchFamily="34" charset="0"/>
                <a:hlinkClick r:id="rId2"/>
              </a:rPr>
              <a:t>Group Task Submissions 2026</a:t>
            </a:r>
            <a:endParaRPr lang="en-US" altLang="en-US" dirty="0">
              <a:highlight>
                <a:srgbClr val="000000"/>
              </a:highlight>
              <a:latin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Please do this by 14.30 – just one recording per group.  You can also upload it via the Green Space website – via a button on the Study Group Activity page.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b="1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FURTHER GUIDANCE IF YOU A NEW TO RECORDING POWERPOINTS: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Guidance on </a:t>
            </a: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recording your presentation is here</a:t>
            </a: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https://support.microsoft.com/en-gb/office/record-a-presentation-2570dff5-f81c-40bc-b404-e04e95ffab33</a:t>
            </a:r>
            <a:endParaRPr lang="en-GB" sz="1800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800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sharing it is here</a:t>
            </a: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800" kern="0" dirty="0"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https://support.microsoft.com/en-us/office/share-your-powerpoint-presentation-with-others-a6308d9d-a0a8-443b-8e1c-0f4983f0afd1</a:t>
            </a:r>
            <a:endParaRPr lang="en-GB" sz="1800" kern="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8FA443-4760-8588-86E1-254FF3046D6F}"/>
              </a:ext>
            </a:extLst>
          </p:cNvPr>
          <p:cNvSpPr txBox="1"/>
          <p:nvPr/>
        </p:nvSpPr>
        <p:spPr>
          <a:xfrm>
            <a:off x="367553" y="0"/>
            <a:ext cx="87831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TECHNICAL ADVICE: </a:t>
            </a:r>
            <a:endParaRPr lang="en-GB" sz="40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607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259977" y="206189"/>
            <a:ext cx="11932024" cy="9879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IDEAS for creating inspiring assembly presentations:</a:t>
            </a:r>
          </a:p>
          <a:p>
            <a:endParaRPr lang="en-GB" sz="40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Make the first minute count  - </a:t>
            </a:r>
            <a:r>
              <a:rPr lang="en-GB" sz="2400" dirty="0"/>
              <a:t>use an engaging, memorable or dramatic opening hook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Make it relatable </a:t>
            </a:r>
            <a:r>
              <a:rPr lang="en-GB" sz="2400" dirty="0"/>
              <a:t>– connect with your students’ own lives and reality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Communicate clearly - </a:t>
            </a:r>
            <a:r>
              <a:rPr lang="en-GB" sz="2400" dirty="0"/>
              <a:t>uses storytelling, visuals, and real-life examples to spark curiosity and encourage reflection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Be crystal clear about your core message </a:t>
            </a:r>
            <a:r>
              <a:rPr lang="en-GB" sz="2400" dirty="0"/>
              <a:t>– to raise awareness and inspire individual and collective action around climate change and sustainability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Think “head, heart and hand” – </a:t>
            </a:r>
            <a:r>
              <a:rPr lang="en-GB" sz="2400" dirty="0"/>
              <a:t>provide knowledge and information, but also emotional engagement and a practical call to action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Be creative </a:t>
            </a:r>
            <a:r>
              <a:rPr lang="en-GB" sz="2400" dirty="0"/>
              <a:t>– avoid cliches, stereotypes and bland generalisations that are easily ignored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b="1" dirty="0"/>
              <a:t>Make the last minute REALLY count </a:t>
            </a:r>
            <a:r>
              <a:rPr lang="en-GB" sz="2400" dirty="0"/>
              <a:t>– through a challenge, a call to action, some inspirational words or images, give your students something to remember!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0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3200" kern="0" dirty="0"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13957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7885390-B2A6-07B9-2E5E-7888BBEF4058}"/>
              </a:ext>
            </a:extLst>
          </p:cNvPr>
          <p:cNvSpPr txBox="1"/>
          <p:nvPr/>
        </p:nvSpPr>
        <p:spPr>
          <a:xfrm>
            <a:off x="251013" y="403412"/>
            <a:ext cx="117492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FF0000"/>
                </a:solidFill>
              </a:rPr>
              <a:t>Some guidelines for group work:</a:t>
            </a:r>
          </a:p>
          <a:p>
            <a:endParaRPr lang="en-GB" sz="3600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Please have your </a:t>
            </a:r>
            <a:r>
              <a:rPr lang="en-GB" sz="2400" b="1" u="sng" dirty="0"/>
              <a:t>cameras and mics on </a:t>
            </a:r>
            <a:r>
              <a:rPr lang="en-GB" sz="2400" dirty="0"/>
              <a:t>for group discussions.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Be resourceful </a:t>
            </a:r>
            <a:r>
              <a:rPr lang="en-GB" sz="2400" dirty="0"/>
              <a:t>- draw upon ideas in any of the presentations, the resources section of the website or your own resources to create your assembly.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Please be creative </a:t>
            </a:r>
            <a:r>
              <a:rPr lang="en-GB" sz="2400" dirty="0"/>
              <a:t>– you are working across subjects in order to think in fresh ways!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Share the load </a:t>
            </a:r>
            <a:r>
              <a:rPr lang="en-GB" sz="2400" dirty="0"/>
              <a:t>– everyone should contribute even though one person is recording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Take pride in your work </a:t>
            </a:r>
            <a:r>
              <a:rPr lang="en-GB" sz="2400" dirty="0"/>
              <a:t>which will be reviewed by the Barr’s Hill students.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If you have any questions</a:t>
            </a:r>
            <a:r>
              <a:rPr lang="en-GB" sz="2400" dirty="0"/>
              <a:t>, please contact your allocated tutor via email or in the chat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algn="ctr"/>
            <a:r>
              <a:rPr lang="en-GB" sz="3600" b="1" dirty="0">
                <a:solidFill>
                  <a:srgbClr val="FF0000"/>
                </a:solidFill>
              </a:rPr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3403635665"/>
      </p:ext>
    </p:extLst>
  </p:cSld>
  <p:clrMapOvr>
    <a:masterClrMapping/>
  </p:clrMapOvr>
</p:sld>
</file>

<file path=ppt/theme/theme1.xml><?xml version="1.0" encoding="utf-8"?>
<a:theme xmlns:a="http://schemas.openxmlformats.org/drawingml/2006/main" name="Warwick Uni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arwick Uni" id="{96372B3F-F418-46B6-89C4-D648E2D5EF59}" vid="{D1EC2C7A-1430-40DB-A720-32A25732A0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967dabc-7d87-4c29-9dd9-2fd12de7076b" xsi:nil="true"/>
    <lcf76f155ced4ddcb4097134ff3c332f xmlns="da0f1b42-4d8f-4bdd-b052-f6baf9a135eb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E211AC5385F2488362CC033A741362" ma:contentTypeVersion="17" ma:contentTypeDescription="Create a new document." ma:contentTypeScope="" ma:versionID="b388528d625c81f4ce83fb09229a014a">
  <xsd:schema xmlns:xsd="http://www.w3.org/2001/XMLSchema" xmlns:xs="http://www.w3.org/2001/XMLSchema" xmlns:p="http://schemas.microsoft.com/office/2006/metadata/properties" xmlns:ns2="da0f1b42-4d8f-4bdd-b052-f6baf9a135eb" xmlns:ns3="7967dabc-7d87-4c29-9dd9-2fd12de7076b" targetNamespace="http://schemas.microsoft.com/office/2006/metadata/properties" ma:root="true" ma:fieldsID="fd5fe18cc25d238b5b16a25c8bb62b99" ns2:_="" ns3:_="">
    <xsd:import namespace="da0f1b42-4d8f-4bdd-b052-f6baf9a135eb"/>
    <xsd:import namespace="7967dabc-7d87-4c29-9dd9-2fd12de707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f1b42-4d8f-4bdd-b052-f6baf9a13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67dabc-7d87-4c29-9dd9-2fd12de7076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4f210aa-31cc-4d2a-8cd6-f8e07cff3589}" ma:internalName="TaxCatchAll" ma:showField="CatchAllData" ma:web="7967dabc-7d87-4c29-9dd9-2fd12de707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D756B0-3EC0-4837-B192-62CE23A29E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40300A-CA07-4C8B-AD4D-BE18AB3D47C8}">
  <ds:schemaRefs>
    <ds:schemaRef ds:uri="http://schemas.microsoft.com/office/2006/metadata/properties"/>
    <ds:schemaRef ds:uri="http://schemas.microsoft.com/office/infopath/2007/PartnerControls"/>
    <ds:schemaRef ds:uri="7967dabc-7d87-4c29-9dd9-2fd12de7076b"/>
    <ds:schemaRef ds:uri="da0f1b42-4d8f-4bdd-b052-f6baf9a135eb"/>
  </ds:schemaRefs>
</ds:datastoreItem>
</file>

<file path=customXml/itemProps3.xml><?xml version="1.0" encoding="utf-8"?>
<ds:datastoreItem xmlns:ds="http://schemas.openxmlformats.org/officeDocument/2006/customXml" ds:itemID="{ACA4CB35-D56A-471A-BADA-8594FEB7E5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0f1b42-4d8f-4bdd-b052-f6baf9a135eb"/>
    <ds:schemaRef ds:uri="7967dabc-7d87-4c29-9dd9-2fd12de707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4442</TotalTime>
  <Words>672</Words>
  <Application>Microsoft Office PowerPoint</Application>
  <PresentationFormat>Widescreen</PresentationFormat>
  <Paragraphs>58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Warwick Uni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Morgan, Alison</dc:creator>
  <cp:lastModifiedBy>Lever, Jake</cp:lastModifiedBy>
  <cp:revision>67</cp:revision>
  <dcterms:created xsi:type="dcterms:W3CDTF">2021-07-29T13:07:07Z</dcterms:created>
  <dcterms:modified xsi:type="dcterms:W3CDTF">2026-04-14T08:05:12Z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0x010100D9E211AC5385F2488362CC033A741362</vt:lpwstr>
  </property>
  <property fmtid="{D5CDD505-2E9C-101B-9397-08002B2CF9AE}" pid="3" name="MediaServiceImageTags">
    <vt:lpwstr/>
  </property>
</Properties>
</file>