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sldIdLst>
    <p:sldId id="388" r:id="rId5"/>
    <p:sldId id="397" r:id="rId6"/>
    <p:sldId id="400" r:id="rId7"/>
    <p:sldId id="399" r:id="rId8"/>
    <p:sldId id="3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CCFF99"/>
    <a:srgbClr val="00FF99"/>
    <a:srgbClr val="99CC00"/>
    <a:srgbClr val="66FF33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5921"/>
  </p:normalViewPr>
  <p:slideViewPr>
    <p:cSldViewPr snapToGrid="0" snapToObjects="1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DD31-8DDA-6746-95B0-7F8755029416}" type="datetimeFigureOut">
              <a:rPr lang="en-US" smtClean="0"/>
              <a:t>3/19/2026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3287-9313-EE47-874E-F5BD46ED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166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8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91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44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1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4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09A3C368-D2D6-4E82-AB9E-065C8D1062F1}" type="datetimeFigureOut">
              <a:rPr lang="en-GB" smtClean="0"/>
              <a:pPr/>
              <a:t>19/03/2026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6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edd.com/" TargetMode="External"/><Relationship Id="rId2" Type="http://schemas.openxmlformats.org/officeDocument/2006/relationships/hyperlink" Target="https://livewarwickac.sharepoint.com/:f:/r/sites/ClimateandSustainabilityDay/Shared%20Documents/General/Group%20Task%20Submissions%202026?csf=1&amp;web=1&amp;e=nn0J6e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gb/office/record-a-presentation-2570dff5-f81c-40bc-b404-e04e95ffab33" TargetMode="External"/><Relationship Id="rId2" Type="http://schemas.openxmlformats.org/officeDocument/2006/relationships/hyperlink" Target="https://livewarwickac.sharepoint.com/:f:/r/sites/ClimateandSustainabilityDay/Shared%20Documents/General/Group%20Task%20Submissions%202026?csf=1&amp;web=1&amp;e=nn0J6e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support.microsoft.com/en-us/office/share-your-powerpoint-presentation-with-others-a6308d9d-a0a8-443b-8e1c-0f4983f0afd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0BF64A4E-5A74-7DEF-98CE-CB8EB6CE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7" y="415319"/>
            <a:ext cx="11681264" cy="4095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8E261-997A-8E04-C370-64A8A9A3B2FA}"/>
              </a:ext>
            </a:extLst>
          </p:cNvPr>
          <p:cNvSpPr txBox="1"/>
          <p:nvPr/>
        </p:nvSpPr>
        <p:spPr>
          <a:xfrm>
            <a:off x="-211473" y="3996648"/>
            <a:ext cx="1240347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5400" dirty="0">
              <a:solidFill>
                <a:srgbClr val="FF0000"/>
              </a:solidFill>
            </a:endParaRPr>
          </a:p>
          <a:p>
            <a:pPr algn="ctr"/>
            <a:r>
              <a:rPr lang="en-GB" sz="4000" b="1" dirty="0">
                <a:solidFill>
                  <a:srgbClr val="FF0000"/>
                </a:solidFill>
              </a:rPr>
              <a:t>GROUP TASK - BRIEF FOR TRAINEES - 2026 </a:t>
            </a:r>
          </a:p>
        </p:txBody>
      </p:sp>
    </p:spTree>
    <p:extLst>
      <p:ext uri="{BB962C8B-B14F-4D97-AF65-F5344CB8AC3E}">
        <p14:creationId xmlns:p14="http://schemas.microsoft.com/office/powerpoint/2010/main" val="77631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206188" y="-116541"/>
            <a:ext cx="11985812" cy="907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GROUP TASK: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SCENARIO: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 are asked by a member of SLT to design and deliver a 10 - 15 minute assembly to either Year 7, 8 or 9 – the whole year group.</a:t>
            </a:r>
            <a:endParaRPr lang="en-GB" sz="2000" kern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TASK: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Your task, working in study groups made up of two subject specialisms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to devise a really engaging and memorable assembly with the aim of </a:t>
            </a:r>
            <a:r>
              <a:rPr lang="en-GB" sz="2000" dirty="0"/>
              <a:t>raising awareness and inspiring individual and collective action around climate change and sustainability. Y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ou will work in your study group to create 1 response per group, with everyone contributing from both subjects.  Please name all trainees in your group on the opening slide.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It must be a recorded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presentation. This will be recorded and saved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“Biology + MFL 3”  by one person in the group and uploaded as MP4 file to this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Sharepoint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highlight>
                  <a:srgbClr val="000000"/>
                </a:highlight>
                <a:latin typeface="Arial" panose="020B0604020202020204" pitchFamily="34" charset="0"/>
                <a:hlinkClick r:id="rId2"/>
              </a:rPr>
              <a:t>Group Task Submissions 2026</a:t>
            </a:r>
            <a:endParaRPr lang="en-GB" sz="20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RESOURCES: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support you, the Green Space website has a wide range of resources organised by subject areas.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SUPPORT: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Edd Moore, an eco consultant, is available from 12.15 to 13.15 to offer advice, so please use him – he will visit as many groups as possible.  His website is: 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https://www.ecoedd.com/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DEADLINE: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At 14.30 all groups are asked to upload their recording called “Group X” (whatever your group number)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FEEDBACK: </a:t>
            </a:r>
            <a:r>
              <a:rPr lang="en-GB" sz="20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Please fill in the feedback form before leaving (accessed via the website)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304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F8B1C2-DEC2-1057-45FF-D672ADDD25AE}"/>
              </a:ext>
            </a:extLst>
          </p:cNvPr>
          <p:cNvSpPr txBox="1"/>
          <p:nvPr/>
        </p:nvSpPr>
        <p:spPr>
          <a:xfrm>
            <a:off x="206188" y="806825"/>
            <a:ext cx="1030941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format of your assembly must be a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recorded </a:t>
            </a:r>
            <a:r>
              <a:rPr lang="en-GB" sz="1800" b="1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presentation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of no less than 10 and no more than 15 minutes long.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FILE NAME: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At the end of the recording, simply save it as an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MP4 file 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your Desktop (or somewhere on your device called it your group name and number </a:t>
            </a:r>
            <a:r>
              <a:rPr lang="en-GB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1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+ MFL 3”.  Please also add the names of all group members to the front page of the presentation.</a:t>
            </a:r>
            <a:endParaRPr lang="en-GB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SHARING: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 are required to upload it to </a:t>
            </a:r>
            <a:r>
              <a:rPr lang="en-GB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Sharepoint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Teams Folder called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Group Task Submissions 2026.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folder can be found here: </a:t>
            </a:r>
            <a:r>
              <a:rPr lang="en-US" altLang="en-US" dirty="0">
                <a:highlight>
                  <a:srgbClr val="000000"/>
                </a:highlight>
                <a:latin typeface="Arial" panose="020B0604020202020204" pitchFamily="34" charset="0"/>
                <a:hlinkClick r:id="rId2"/>
              </a:rPr>
              <a:t>Group Task Submissions 2026</a:t>
            </a:r>
            <a:endParaRPr lang="en-US" altLang="en-US" dirty="0">
              <a:highlight>
                <a:srgbClr val="000000"/>
              </a:highlight>
              <a:latin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Please do this by 14.30 – just one recording per group.  You can also upload it via the Green Space website – via a button on the Study Group Activity page.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b="1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FURTHER GUIDANCE IF YOU A NEW TO RECORDING POWERPOINTS: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Guidance on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recording your presentation is here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https://support.microsoft.com/en-gb/office/record-a-presentation-2570dff5-f81c-40bc-b404-e04e95ffab33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sharing it is here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https://support.microsoft.com/en-us/office/share-your-powerpoint-presentation-with-others-a6308d9d-a0a8-443b-8e1c-0f4983f0afd1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FA443-4760-8588-86E1-254FF3046D6F}"/>
              </a:ext>
            </a:extLst>
          </p:cNvPr>
          <p:cNvSpPr txBox="1"/>
          <p:nvPr/>
        </p:nvSpPr>
        <p:spPr>
          <a:xfrm>
            <a:off x="367553" y="0"/>
            <a:ext cx="87831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TECHNICAL ADVICE: </a:t>
            </a:r>
            <a:endParaRPr lang="en-GB" sz="40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0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259977" y="206189"/>
            <a:ext cx="11932024" cy="987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IDEAS for creating inspiring assembly presentations:</a:t>
            </a:r>
          </a:p>
          <a:p>
            <a:endParaRPr lang="en-GB" sz="40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the first minute count  - </a:t>
            </a:r>
            <a:r>
              <a:rPr lang="en-GB" sz="2400" dirty="0"/>
              <a:t>use an engaging, memorable or dramatic opening hook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it relatable </a:t>
            </a:r>
            <a:r>
              <a:rPr lang="en-GB" sz="2400" dirty="0"/>
              <a:t>– connect with your students’ own lives and reality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Communicate clearly - </a:t>
            </a:r>
            <a:r>
              <a:rPr lang="en-GB" sz="2400" dirty="0"/>
              <a:t>uses storytelling, visuals, and real-life examples to spark curiosity and encourage reflection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Be crystal clear about your core message </a:t>
            </a:r>
            <a:r>
              <a:rPr lang="en-GB" sz="2400" dirty="0"/>
              <a:t>– to raise awareness and inspire individual and collective action around climate change and sustainability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Think “head, heart and hand” – </a:t>
            </a:r>
            <a:r>
              <a:rPr lang="en-GB" sz="2400" dirty="0"/>
              <a:t>provide knowledge and information, but also emotional engagement and a practical call to action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Be creative </a:t>
            </a:r>
            <a:r>
              <a:rPr lang="en-GB" sz="2400" dirty="0"/>
              <a:t>– avoid cliches, stereotypes and bland generalisations that are easily ignored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the last minute REALLY count </a:t>
            </a:r>
            <a:r>
              <a:rPr lang="en-GB" sz="2400" dirty="0"/>
              <a:t>– through a challenge, a call to action, some inspirational words or images, give your students something to remember!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395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885390-B2A6-07B9-2E5E-7888BBEF4058}"/>
              </a:ext>
            </a:extLst>
          </p:cNvPr>
          <p:cNvSpPr txBox="1"/>
          <p:nvPr/>
        </p:nvSpPr>
        <p:spPr>
          <a:xfrm>
            <a:off x="251013" y="403412"/>
            <a:ext cx="117492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Some guidelines for group work:</a:t>
            </a:r>
          </a:p>
          <a:p>
            <a:endParaRPr lang="en-GB" sz="36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Please have your </a:t>
            </a:r>
            <a:r>
              <a:rPr lang="en-GB" sz="2400" b="1" u="sng" dirty="0"/>
              <a:t>cameras and mics on </a:t>
            </a:r>
            <a:r>
              <a:rPr lang="en-GB" sz="2400" dirty="0"/>
              <a:t>for group discussions.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Be resourceful </a:t>
            </a:r>
            <a:r>
              <a:rPr lang="en-GB" sz="2400" dirty="0"/>
              <a:t>- draw upon ideas in any of the presentations, the resources section of the website or your own resources to create your assembly.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Please be creative </a:t>
            </a:r>
            <a:r>
              <a:rPr lang="en-GB" sz="2400" dirty="0"/>
              <a:t>– you are working across subjects in order to think in fresh ways!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Share the load </a:t>
            </a:r>
            <a:r>
              <a:rPr lang="en-GB" sz="2400" dirty="0"/>
              <a:t>– everyone should contribute even though one person is recording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Take pride in your work </a:t>
            </a:r>
            <a:r>
              <a:rPr lang="en-GB" sz="2400" dirty="0"/>
              <a:t>which will be reviewed by the Barr’s Hill students.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If you have any questions</a:t>
            </a:r>
            <a:r>
              <a:rPr lang="en-GB" sz="2400" dirty="0"/>
              <a:t>, please contact your allocated tutor via email or in the chat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3403635665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U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 Uni" id="{96372B3F-F418-46B6-89C4-D648E2D5EF59}" vid="{D1EC2C7A-1430-40DB-A720-32A25732A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7" ma:contentTypeDescription="Create a new document." ma:contentTypeScope="" ma:versionID="b388528d625c81f4ce83fb09229a014a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fd5fe18cc25d238b5b16a25c8bb62b99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2D756B0-3EC0-4837-B192-62CE23A29E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A4CB35-D56A-471A-BADA-8594FEB7E5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f1b42-4d8f-4bdd-b052-f6baf9a135eb"/>
    <ds:schemaRef ds:uri="7967dabc-7d87-4c29-9dd9-2fd12de707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0300A-CA07-4C8B-AD4D-BE18AB3D47C8}">
  <ds:schemaRefs>
    <ds:schemaRef ds:uri="http://schemas.microsoft.com/office/2006/metadata/properties"/>
    <ds:schemaRef ds:uri="http://schemas.microsoft.com/office/infopath/2007/PartnerControls"/>
    <ds:schemaRef ds:uri="7967dabc-7d87-4c29-9dd9-2fd12de7076b"/>
    <ds:schemaRef ds:uri="da0f1b42-4d8f-4bdd-b052-f6baf9a135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717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Warwick Uni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Alison</dc:creator>
  <cp:lastModifiedBy>Lever, Jake</cp:lastModifiedBy>
  <cp:revision>66</cp:revision>
  <dcterms:created xsi:type="dcterms:W3CDTF">2021-07-29T13:07:07Z</dcterms:created>
  <dcterms:modified xsi:type="dcterms:W3CDTF">2026-03-19T17:29:09Z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  <property fmtid="{D5CDD505-2E9C-101B-9397-08002B2CF9AE}" pid="3" name="MediaServiceImageTags">
    <vt:lpwstr/>
  </property>
</Properties>
</file>