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264" r:id="rId6"/>
    <p:sldId id="265" r:id="rId7"/>
    <p:sldId id="267" r:id="rId8"/>
    <p:sldId id="268" r:id="rId9"/>
    <p:sldId id="269" r:id="rId10"/>
    <p:sldId id="270" r:id="rId11"/>
    <p:sldId id="258" r:id="rId12"/>
    <p:sldId id="257" r:id="rId13"/>
    <p:sldId id="260" r:id="rId14"/>
    <p:sldId id="259" r:id="rId15"/>
    <p:sldId id="262" r:id="rId16"/>
    <p:sldId id="261" r:id="rId17"/>
    <p:sldId id="27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0AA9B78-FF9F-8607-8B3E-05EBDF6F0254}" v="2" dt="2025-04-27T07:12:20.315"/>
    <p1510:client id="{CC3E87C4-D08D-717C-CECF-C9F0A22CE5C2}" v="2" dt="2025-04-27T07:47:23.3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Herbert" userId="S::emily.herbert_sos-uk.org#ext#@livewarwickac.onmicrosoft.com::6bbf9396-8686-4d6d-a35b-06fe4a343b93" providerId="AD" clId="Web-{4CBD4013-0E12-F9FA-E9B4-547E5F00E98D}"/>
    <pc:docChg chg="modSld">
      <pc:chgData name="Emily Herbert" userId="S::emily.herbert_sos-uk.org#ext#@livewarwickac.onmicrosoft.com::6bbf9396-8686-4d6d-a35b-06fe4a343b93" providerId="AD" clId="Web-{4CBD4013-0E12-F9FA-E9B4-547E5F00E98D}" dt="2025-04-24T11:45:06.273" v="20" actId="20577"/>
      <pc:docMkLst>
        <pc:docMk/>
      </pc:docMkLst>
      <pc:sldChg chg="modSp">
        <pc:chgData name="Emily Herbert" userId="S::emily.herbert_sos-uk.org#ext#@livewarwickac.onmicrosoft.com::6bbf9396-8686-4d6d-a35b-06fe4a343b93" providerId="AD" clId="Web-{4CBD4013-0E12-F9FA-E9B4-547E5F00E98D}" dt="2025-04-24T11:44:29.272" v="7"/>
        <pc:sldMkLst>
          <pc:docMk/>
          <pc:sldMk cId="2749455385" sldId="265"/>
        </pc:sldMkLst>
        <pc:spChg chg="mod">
          <ac:chgData name="Emily Herbert" userId="S::emily.herbert_sos-uk.org#ext#@livewarwickac.onmicrosoft.com::6bbf9396-8686-4d6d-a35b-06fe4a343b93" providerId="AD" clId="Web-{4CBD4013-0E12-F9FA-E9B4-547E5F00E98D}" dt="2025-04-24T11:44:29.272" v="7"/>
          <ac:spMkLst>
            <pc:docMk/>
            <pc:sldMk cId="2749455385" sldId="265"/>
            <ac:spMk id="149" creationId="{00000000-0000-0000-0000-000000000000}"/>
          </ac:spMkLst>
        </pc:spChg>
      </pc:sldChg>
      <pc:sldChg chg="modSp">
        <pc:chgData name="Emily Herbert" userId="S::emily.herbert_sos-uk.org#ext#@livewarwickac.onmicrosoft.com::6bbf9396-8686-4d6d-a35b-06fe4a343b93" providerId="AD" clId="Web-{4CBD4013-0E12-F9FA-E9B4-547E5F00E98D}" dt="2025-04-24T11:44:24.037" v="6"/>
        <pc:sldMkLst>
          <pc:docMk/>
          <pc:sldMk cId="3369590395" sldId="267"/>
        </pc:sldMkLst>
        <pc:spChg chg="mod">
          <ac:chgData name="Emily Herbert" userId="S::emily.herbert_sos-uk.org#ext#@livewarwickac.onmicrosoft.com::6bbf9396-8686-4d6d-a35b-06fe4a343b93" providerId="AD" clId="Web-{4CBD4013-0E12-F9FA-E9B4-547E5F00E98D}" dt="2025-04-24T11:44:24.037" v="6"/>
          <ac:spMkLst>
            <pc:docMk/>
            <pc:sldMk cId="3369590395" sldId="267"/>
            <ac:spMk id="190" creationId="{00000000-0000-0000-0000-000000000000}"/>
          </ac:spMkLst>
        </pc:spChg>
      </pc:sldChg>
      <pc:sldChg chg="modSp">
        <pc:chgData name="Emily Herbert" userId="S::emily.herbert_sos-uk.org#ext#@livewarwickac.onmicrosoft.com::6bbf9396-8686-4d6d-a35b-06fe4a343b93" providerId="AD" clId="Web-{4CBD4013-0E12-F9FA-E9B4-547E5F00E98D}" dt="2025-04-24T11:45:06.273" v="20" actId="20577"/>
        <pc:sldMkLst>
          <pc:docMk/>
          <pc:sldMk cId="2851952336" sldId="269"/>
        </pc:sldMkLst>
        <pc:spChg chg="mod">
          <ac:chgData name="Emily Herbert" userId="S::emily.herbert_sos-uk.org#ext#@livewarwickac.onmicrosoft.com::6bbf9396-8686-4d6d-a35b-06fe4a343b93" providerId="AD" clId="Web-{4CBD4013-0E12-F9FA-E9B4-547E5F00E98D}" dt="2025-04-24T11:45:06.273" v="20" actId="20577"/>
          <ac:spMkLst>
            <pc:docMk/>
            <pc:sldMk cId="2851952336" sldId="269"/>
            <ac:spMk id="217" creationId="{00000000-0000-0000-0000-000000000000}"/>
          </ac:spMkLst>
        </pc:spChg>
        <pc:spChg chg="mod">
          <ac:chgData name="Emily Herbert" userId="S::emily.herbert_sos-uk.org#ext#@livewarwickac.onmicrosoft.com::6bbf9396-8686-4d6d-a35b-06fe4a343b93" providerId="AD" clId="Web-{4CBD4013-0E12-F9FA-E9B4-547E5F00E98D}" dt="2025-04-24T11:44:14.334" v="5" actId="20577"/>
          <ac:spMkLst>
            <pc:docMk/>
            <pc:sldMk cId="2851952336" sldId="269"/>
            <ac:spMk id="218" creationId="{00000000-0000-0000-0000-000000000000}"/>
          </ac:spMkLst>
        </pc:spChg>
      </pc:sldChg>
    </pc:docChg>
  </pc:docChgLst>
  <pc:docChgLst>
    <pc:chgData name="MorrowJ" userId="S::morrowj_heart-england.co.uk#ext#@livewarwickac.onmicrosoft.com::c3db3ef4-c48b-48bc-a14f-d079831b35f8" providerId="AD" clId="Web-{20AA9B78-FF9F-8607-8B3E-05EBDF6F0254}"/>
    <pc:docChg chg="sldOrd">
      <pc:chgData name="MorrowJ" userId="S::morrowj_heart-england.co.uk#ext#@livewarwickac.onmicrosoft.com::c3db3ef4-c48b-48bc-a14f-d079831b35f8" providerId="AD" clId="Web-{20AA9B78-FF9F-8607-8B3E-05EBDF6F0254}" dt="2025-04-27T07:12:20.299" v="1"/>
      <pc:docMkLst>
        <pc:docMk/>
      </pc:docMkLst>
      <pc:sldChg chg="ord">
        <pc:chgData name="MorrowJ" userId="S::morrowj_heart-england.co.uk#ext#@livewarwickac.onmicrosoft.com::c3db3ef4-c48b-48bc-a14f-d079831b35f8" providerId="AD" clId="Web-{20AA9B78-FF9F-8607-8B3E-05EBDF6F0254}" dt="2025-04-27T07:12:15.956" v="0"/>
        <pc:sldMkLst>
          <pc:docMk/>
          <pc:sldMk cId="4196747327" sldId="257"/>
        </pc:sldMkLst>
      </pc:sldChg>
      <pc:sldChg chg="ord">
        <pc:chgData name="MorrowJ" userId="S::morrowj_heart-england.co.uk#ext#@livewarwickac.onmicrosoft.com::c3db3ef4-c48b-48bc-a14f-d079831b35f8" providerId="AD" clId="Web-{20AA9B78-FF9F-8607-8B3E-05EBDF6F0254}" dt="2025-04-27T07:12:20.299" v="1"/>
        <pc:sldMkLst>
          <pc:docMk/>
          <pc:sldMk cId="3112845678" sldId="258"/>
        </pc:sldMkLst>
      </pc:sldChg>
    </pc:docChg>
  </pc:docChgLst>
  <pc:docChgLst>
    <pc:chgData name="Emily Herbert" userId="S::emily.herbert_sos-uk.org#ext#@livewarwickac.onmicrosoft.com::6bbf9396-8686-4d6d-a35b-06fe4a343b93" providerId="AD" clId="Web-{AE935300-71A1-049D-DD15-023054E4B95D}"/>
    <pc:docChg chg="addSld delSld modSld sldOrd">
      <pc:chgData name="Emily Herbert" userId="S::emily.herbert_sos-uk.org#ext#@livewarwickac.onmicrosoft.com::6bbf9396-8686-4d6d-a35b-06fe4a343b93" providerId="AD" clId="Web-{AE935300-71A1-049D-DD15-023054E4B95D}" dt="2025-04-24T11:42:38.725" v="67"/>
      <pc:docMkLst>
        <pc:docMk/>
      </pc:docMkLst>
      <pc:sldChg chg="new del">
        <pc:chgData name="Emily Herbert" userId="S::emily.herbert_sos-uk.org#ext#@livewarwickac.onmicrosoft.com::6bbf9396-8686-4d6d-a35b-06fe4a343b93" providerId="AD" clId="Web-{AE935300-71A1-049D-DD15-023054E4B95D}" dt="2025-04-24T11:42:38.725" v="67"/>
        <pc:sldMkLst>
          <pc:docMk/>
          <pc:sldMk cId="227207574" sldId="263"/>
        </pc:sldMkLst>
      </pc:sldChg>
      <pc:sldChg chg="add">
        <pc:chgData name="Emily Herbert" userId="S::emily.herbert_sos-uk.org#ext#@livewarwickac.onmicrosoft.com::6bbf9396-8686-4d6d-a35b-06fe4a343b93" providerId="AD" clId="Web-{AE935300-71A1-049D-DD15-023054E4B95D}" dt="2025-04-24T11:38:05.291" v="1"/>
        <pc:sldMkLst>
          <pc:docMk/>
          <pc:sldMk cId="3531188016" sldId="264"/>
        </pc:sldMkLst>
      </pc:sldChg>
      <pc:sldChg chg="modSp add">
        <pc:chgData name="Emily Herbert" userId="S::emily.herbert_sos-uk.org#ext#@livewarwickac.onmicrosoft.com::6bbf9396-8686-4d6d-a35b-06fe4a343b93" providerId="AD" clId="Web-{AE935300-71A1-049D-DD15-023054E4B95D}" dt="2025-04-24T11:39:19.904" v="11" actId="20577"/>
        <pc:sldMkLst>
          <pc:docMk/>
          <pc:sldMk cId="2749455385" sldId="265"/>
        </pc:sldMkLst>
        <pc:spChg chg="mod">
          <ac:chgData name="Emily Herbert" userId="S::emily.herbert_sos-uk.org#ext#@livewarwickac.onmicrosoft.com::6bbf9396-8686-4d6d-a35b-06fe4a343b93" providerId="AD" clId="Web-{AE935300-71A1-049D-DD15-023054E4B95D}" dt="2025-04-24T11:39:19.904" v="11" actId="20577"/>
          <ac:spMkLst>
            <pc:docMk/>
            <pc:sldMk cId="2749455385" sldId="265"/>
            <ac:spMk id="145" creationId="{00000000-0000-0000-0000-000000000000}"/>
          </ac:spMkLst>
        </pc:spChg>
      </pc:sldChg>
      <pc:sldChg chg="modSp add del">
        <pc:chgData name="Emily Herbert" userId="S::emily.herbert_sos-uk.org#ext#@livewarwickac.onmicrosoft.com::6bbf9396-8686-4d6d-a35b-06fe4a343b93" providerId="AD" clId="Web-{AE935300-71A1-049D-DD15-023054E4B95D}" dt="2025-04-24T11:42:01.645" v="62"/>
        <pc:sldMkLst>
          <pc:docMk/>
          <pc:sldMk cId="2928037088" sldId="266"/>
        </pc:sldMkLst>
        <pc:spChg chg="mod">
          <ac:chgData name="Emily Herbert" userId="S::emily.herbert_sos-uk.org#ext#@livewarwickac.onmicrosoft.com::6bbf9396-8686-4d6d-a35b-06fe4a343b93" providerId="AD" clId="Web-{AE935300-71A1-049D-DD15-023054E4B95D}" dt="2025-04-24T11:40:20.110" v="30" actId="20577"/>
          <ac:spMkLst>
            <pc:docMk/>
            <pc:sldMk cId="2928037088" sldId="266"/>
            <ac:spMk id="156" creationId="{00000000-0000-0000-0000-000000000000}"/>
          </ac:spMkLst>
        </pc:spChg>
        <pc:spChg chg="mod">
          <ac:chgData name="Emily Herbert" userId="S::emily.herbert_sos-uk.org#ext#@livewarwickac.onmicrosoft.com::6bbf9396-8686-4d6d-a35b-06fe4a343b93" providerId="AD" clId="Web-{AE935300-71A1-049D-DD15-023054E4B95D}" dt="2025-04-24T11:39:44.030" v="12" actId="20577"/>
          <ac:spMkLst>
            <pc:docMk/>
            <pc:sldMk cId="2928037088" sldId="266"/>
            <ac:spMk id="157" creationId="{00000000-0000-0000-0000-000000000000}"/>
          </ac:spMkLst>
        </pc:spChg>
        <pc:spChg chg="mod">
          <ac:chgData name="Emily Herbert" userId="S::emily.herbert_sos-uk.org#ext#@livewarwickac.onmicrosoft.com::6bbf9396-8686-4d6d-a35b-06fe4a343b93" providerId="AD" clId="Web-{AE935300-71A1-049D-DD15-023054E4B95D}" dt="2025-04-24T11:40:20.125" v="31" actId="20577"/>
          <ac:spMkLst>
            <pc:docMk/>
            <pc:sldMk cId="2928037088" sldId="266"/>
            <ac:spMk id="160" creationId="{00000000-0000-0000-0000-000000000000}"/>
          </ac:spMkLst>
        </pc:spChg>
        <pc:spChg chg="mod">
          <ac:chgData name="Emily Herbert" userId="S::emily.herbert_sos-uk.org#ext#@livewarwickac.onmicrosoft.com::6bbf9396-8686-4d6d-a35b-06fe4a343b93" providerId="AD" clId="Web-{AE935300-71A1-049D-DD15-023054E4B95D}" dt="2025-04-24T11:40:20.156" v="32" actId="20577"/>
          <ac:spMkLst>
            <pc:docMk/>
            <pc:sldMk cId="2928037088" sldId="266"/>
            <ac:spMk id="163" creationId="{00000000-0000-0000-0000-000000000000}"/>
          </ac:spMkLst>
        </pc:spChg>
        <pc:spChg chg="mod">
          <ac:chgData name="Emily Herbert" userId="S::emily.herbert_sos-uk.org#ext#@livewarwickac.onmicrosoft.com::6bbf9396-8686-4d6d-a35b-06fe4a343b93" providerId="AD" clId="Web-{AE935300-71A1-049D-DD15-023054E4B95D}" dt="2025-04-24T11:40:20.172" v="33" actId="20577"/>
          <ac:spMkLst>
            <pc:docMk/>
            <pc:sldMk cId="2928037088" sldId="266"/>
            <ac:spMk id="166" creationId="{00000000-0000-0000-0000-000000000000}"/>
          </ac:spMkLst>
        </pc:spChg>
        <pc:spChg chg="mod">
          <ac:chgData name="Emily Herbert" userId="S::emily.herbert_sos-uk.org#ext#@livewarwickac.onmicrosoft.com::6bbf9396-8686-4d6d-a35b-06fe4a343b93" providerId="AD" clId="Web-{AE935300-71A1-049D-DD15-023054E4B95D}" dt="2025-04-24T11:40:20.203" v="34" actId="20577"/>
          <ac:spMkLst>
            <pc:docMk/>
            <pc:sldMk cId="2928037088" sldId="266"/>
            <ac:spMk id="169" creationId="{00000000-0000-0000-0000-000000000000}"/>
          </ac:spMkLst>
        </pc:spChg>
        <pc:spChg chg="mod">
          <ac:chgData name="Emily Herbert" userId="S::emily.herbert_sos-uk.org#ext#@livewarwickac.onmicrosoft.com::6bbf9396-8686-4d6d-a35b-06fe4a343b93" providerId="AD" clId="Web-{AE935300-71A1-049D-DD15-023054E4B95D}" dt="2025-04-24T11:39:58.343" v="18"/>
          <ac:spMkLst>
            <pc:docMk/>
            <pc:sldMk cId="2928037088" sldId="266"/>
            <ac:spMk id="170" creationId="{00000000-0000-0000-0000-000000000000}"/>
          </ac:spMkLst>
        </pc:spChg>
        <pc:spChg chg="mod">
          <ac:chgData name="Emily Herbert" userId="S::emily.herbert_sos-uk.org#ext#@livewarwickac.onmicrosoft.com::6bbf9396-8686-4d6d-a35b-06fe4a343b93" providerId="AD" clId="Web-{AE935300-71A1-049D-DD15-023054E4B95D}" dt="2025-04-24T11:39:58.343" v="19"/>
          <ac:spMkLst>
            <pc:docMk/>
            <pc:sldMk cId="2928037088" sldId="266"/>
            <ac:spMk id="171" creationId="{00000000-0000-0000-0000-000000000000}"/>
          </ac:spMkLst>
        </pc:spChg>
        <pc:spChg chg="mod">
          <ac:chgData name="Emily Herbert" userId="S::emily.herbert_sos-uk.org#ext#@livewarwickac.onmicrosoft.com::6bbf9396-8686-4d6d-a35b-06fe4a343b93" providerId="AD" clId="Web-{AE935300-71A1-049D-DD15-023054E4B95D}" dt="2025-04-24T11:39:58.343" v="20"/>
          <ac:spMkLst>
            <pc:docMk/>
            <pc:sldMk cId="2928037088" sldId="266"/>
            <ac:spMk id="172" creationId="{00000000-0000-0000-0000-000000000000}"/>
          </ac:spMkLst>
        </pc:spChg>
        <pc:spChg chg="mod">
          <ac:chgData name="Emily Herbert" userId="S::emily.herbert_sos-uk.org#ext#@livewarwickac.onmicrosoft.com::6bbf9396-8686-4d6d-a35b-06fe4a343b93" providerId="AD" clId="Web-{AE935300-71A1-049D-DD15-023054E4B95D}" dt="2025-04-24T11:39:58.343" v="21"/>
          <ac:spMkLst>
            <pc:docMk/>
            <pc:sldMk cId="2928037088" sldId="266"/>
            <ac:spMk id="173" creationId="{00000000-0000-0000-0000-000000000000}"/>
          </ac:spMkLst>
        </pc:spChg>
        <pc:spChg chg="mod">
          <ac:chgData name="Emily Herbert" userId="S::emily.herbert_sos-uk.org#ext#@livewarwickac.onmicrosoft.com::6bbf9396-8686-4d6d-a35b-06fe4a343b93" providerId="AD" clId="Web-{AE935300-71A1-049D-DD15-023054E4B95D}" dt="2025-04-24T11:40:27.391" v="43" actId="1076"/>
          <ac:spMkLst>
            <pc:docMk/>
            <pc:sldMk cId="2928037088" sldId="266"/>
            <ac:spMk id="174" creationId="{00000000-0000-0000-0000-000000000000}"/>
          </ac:spMkLst>
        </pc:spChg>
        <pc:spChg chg="mod">
          <ac:chgData name="Emily Herbert" userId="S::emily.herbert_sos-uk.org#ext#@livewarwickac.onmicrosoft.com::6bbf9396-8686-4d6d-a35b-06fe4a343b93" providerId="AD" clId="Web-{AE935300-71A1-049D-DD15-023054E4B95D}" dt="2025-04-24T11:40:41.329" v="47" actId="1076"/>
          <ac:spMkLst>
            <pc:docMk/>
            <pc:sldMk cId="2928037088" sldId="266"/>
            <ac:spMk id="175" creationId="{00000000-0000-0000-0000-000000000000}"/>
          </ac:spMkLst>
        </pc:spChg>
        <pc:spChg chg="mod">
          <ac:chgData name="Emily Herbert" userId="S::emily.herbert_sos-uk.org#ext#@livewarwickac.onmicrosoft.com::6bbf9396-8686-4d6d-a35b-06fe4a343b93" providerId="AD" clId="Web-{AE935300-71A1-049D-DD15-023054E4B95D}" dt="2025-04-24T11:40:38.407" v="46" actId="1076"/>
          <ac:spMkLst>
            <pc:docMk/>
            <pc:sldMk cId="2928037088" sldId="266"/>
            <ac:spMk id="176" creationId="{00000000-0000-0000-0000-000000000000}"/>
          </ac:spMkLst>
        </pc:spChg>
        <pc:spChg chg="mod">
          <ac:chgData name="Emily Herbert" userId="S::emily.herbert_sos-uk.org#ext#@livewarwickac.onmicrosoft.com::6bbf9396-8686-4d6d-a35b-06fe4a343b93" providerId="AD" clId="Web-{AE935300-71A1-049D-DD15-023054E4B95D}" dt="2025-04-24T11:40:48.314" v="48" actId="1076"/>
          <ac:spMkLst>
            <pc:docMk/>
            <pc:sldMk cId="2928037088" sldId="266"/>
            <ac:spMk id="177" creationId="{00000000-0000-0000-0000-000000000000}"/>
          </ac:spMkLst>
        </pc:spChg>
        <pc:spChg chg="mod">
          <ac:chgData name="Emily Herbert" userId="S::emily.herbert_sos-uk.org#ext#@livewarwickac.onmicrosoft.com::6bbf9396-8686-4d6d-a35b-06fe4a343b93" providerId="AD" clId="Web-{AE935300-71A1-049D-DD15-023054E4B95D}" dt="2025-04-24T11:39:58.359" v="26"/>
          <ac:spMkLst>
            <pc:docMk/>
            <pc:sldMk cId="2928037088" sldId="266"/>
            <ac:spMk id="178" creationId="{00000000-0000-0000-0000-000000000000}"/>
          </ac:spMkLst>
        </pc:spChg>
        <pc:spChg chg="mod">
          <ac:chgData name="Emily Herbert" userId="S::emily.herbert_sos-uk.org#ext#@livewarwickac.onmicrosoft.com::6bbf9396-8686-4d6d-a35b-06fe4a343b93" providerId="AD" clId="Web-{AE935300-71A1-049D-DD15-023054E4B95D}" dt="2025-04-24T11:39:58.359" v="27"/>
          <ac:spMkLst>
            <pc:docMk/>
            <pc:sldMk cId="2928037088" sldId="266"/>
            <ac:spMk id="179" creationId="{00000000-0000-0000-0000-000000000000}"/>
          </ac:spMkLst>
        </pc:spChg>
        <pc:spChg chg="mod">
          <ac:chgData name="Emily Herbert" userId="S::emily.herbert_sos-uk.org#ext#@livewarwickac.onmicrosoft.com::6bbf9396-8686-4d6d-a35b-06fe4a343b93" providerId="AD" clId="Web-{AE935300-71A1-049D-DD15-023054E4B95D}" dt="2025-04-24T11:39:58.359" v="28"/>
          <ac:spMkLst>
            <pc:docMk/>
            <pc:sldMk cId="2928037088" sldId="266"/>
            <ac:spMk id="180" creationId="{00000000-0000-0000-0000-000000000000}"/>
          </ac:spMkLst>
        </pc:spChg>
        <pc:spChg chg="mod">
          <ac:chgData name="Emily Herbert" userId="S::emily.herbert_sos-uk.org#ext#@livewarwickac.onmicrosoft.com::6bbf9396-8686-4d6d-a35b-06fe4a343b93" providerId="AD" clId="Web-{AE935300-71A1-049D-DD15-023054E4B95D}" dt="2025-04-24T11:39:58.640" v="29"/>
          <ac:spMkLst>
            <pc:docMk/>
            <pc:sldMk cId="2928037088" sldId="266"/>
            <ac:spMk id="181" creationId="{00000000-0000-0000-0000-000000000000}"/>
          </ac:spMkLst>
        </pc:spChg>
      </pc:sldChg>
      <pc:sldChg chg="modSp add">
        <pc:chgData name="Emily Herbert" userId="S::emily.herbert_sos-uk.org#ext#@livewarwickac.onmicrosoft.com::6bbf9396-8686-4d6d-a35b-06fe4a343b93" providerId="AD" clId="Web-{AE935300-71A1-049D-DD15-023054E4B95D}" dt="2025-04-24T11:41:05.018" v="49"/>
        <pc:sldMkLst>
          <pc:docMk/>
          <pc:sldMk cId="3369590395" sldId="267"/>
        </pc:sldMkLst>
        <pc:spChg chg="mod">
          <ac:chgData name="Emily Herbert" userId="S::emily.herbert_sos-uk.org#ext#@livewarwickac.onmicrosoft.com::6bbf9396-8686-4d6d-a35b-06fe4a343b93" providerId="AD" clId="Web-{AE935300-71A1-049D-DD15-023054E4B95D}" dt="2025-04-24T11:41:05.018" v="49"/>
          <ac:spMkLst>
            <pc:docMk/>
            <pc:sldMk cId="3369590395" sldId="267"/>
            <ac:spMk id="189" creationId="{00000000-0000-0000-0000-000000000000}"/>
          </ac:spMkLst>
        </pc:spChg>
      </pc:sldChg>
      <pc:sldChg chg="modSp add">
        <pc:chgData name="Emily Herbert" userId="S::emily.herbert_sos-uk.org#ext#@livewarwickac.onmicrosoft.com::6bbf9396-8686-4d6d-a35b-06fe4a343b93" providerId="AD" clId="Web-{AE935300-71A1-049D-DD15-023054E4B95D}" dt="2025-04-24T11:41:17.268" v="56"/>
        <pc:sldMkLst>
          <pc:docMk/>
          <pc:sldMk cId="2487346731" sldId="268"/>
        </pc:sldMkLst>
        <pc:spChg chg="mod">
          <ac:chgData name="Emily Herbert" userId="S::emily.herbert_sos-uk.org#ext#@livewarwickac.onmicrosoft.com::6bbf9396-8686-4d6d-a35b-06fe4a343b93" providerId="AD" clId="Web-{AE935300-71A1-049D-DD15-023054E4B95D}" dt="2025-04-24T11:41:17.190" v="50"/>
          <ac:spMkLst>
            <pc:docMk/>
            <pc:sldMk cId="2487346731" sldId="268"/>
            <ac:spMk id="197" creationId="{00000000-0000-0000-0000-000000000000}"/>
          </ac:spMkLst>
        </pc:spChg>
        <pc:spChg chg="mod">
          <ac:chgData name="Emily Herbert" userId="S::emily.herbert_sos-uk.org#ext#@livewarwickac.onmicrosoft.com::6bbf9396-8686-4d6d-a35b-06fe4a343b93" providerId="AD" clId="Web-{AE935300-71A1-049D-DD15-023054E4B95D}" dt="2025-04-24T11:41:17.190" v="51"/>
          <ac:spMkLst>
            <pc:docMk/>
            <pc:sldMk cId="2487346731" sldId="268"/>
            <ac:spMk id="198" creationId="{00000000-0000-0000-0000-000000000000}"/>
          </ac:spMkLst>
        </pc:spChg>
        <pc:spChg chg="mod">
          <ac:chgData name="Emily Herbert" userId="S::emily.herbert_sos-uk.org#ext#@livewarwickac.onmicrosoft.com::6bbf9396-8686-4d6d-a35b-06fe4a343b93" providerId="AD" clId="Web-{AE935300-71A1-049D-DD15-023054E4B95D}" dt="2025-04-24T11:41:17.190" v="52"/>
          <ac:spMkLst>
            <pc:docMk/>
            <pc:sldMk cId="2487346731" sldId="268"/>
            <ac:spMk id="201" creationId="{00000000-0000-0000-0000-000000000000}"/>
          </ac:spMkLst>
        </pc:spChg>
        <pc:spChg chg="mod">
          <ac:chgData name="Emily Herbert" userId="S::emily.herbert_sos-uk.org#ext#@livewarwickac.onmicrosoft.com::6bbf9396-8686-4d6d-a35b-06fe4a343b93" providerId="AD" clId="Web-{AE935300-71A1-049D-DD15-023054E4B95D}" dt="2025-04-24T11:41:17.206" v="53"/>
          <ac:spMkLst>
            <pc:docMk/>
            <pc:sldMk cId="2487346731" sldId="268"/>
            <ac:spMk id="202" creationId="{00000000-0000-0000-0000-000000000000}"/>
          </ac:spMkLst>
        </pc:spChg>
        <pc:spChg chg="mod">
          <ac:chgData name="Emily Herbert" userId="S::emily.herbert_sos-uk.org#ext#@livewarwickac.onmicrosoft.com::6bbf9396-8686-4d6d-a35b-06fe4a343b93" providerId="AD" clId="Web-{AE935300-71A1-049D-DD15-023054E4B95D}" dt="2025-04-24T11:41:17.206" v="54"/>
          <ac:spMkLst>
            <pc:docMk/>
            <pc:sldMk cId="2487346731" sldId="268"/>
            <ac:spMk id="203" creationId="{00000000-0000-0000-0000-000000000000}"/>
          </ac:spMkLst>
        </pc:spChg>
        <pc:spChg chg="mod">
          <ac:chgData name="Emily Herbert" userId="S::emily.herbert_sos-uk.org#ext#@livewarwickac.onmicrosoft.com::6bbf9396-8686-4d6d-a35b-06fe4a343b93" providerId="AD" clId="Web-{AE935300-71A1-049D-DD15-023054E4B95D}" dt="2025-04-24T11:41:17.206" v="55"/>
          <ac:spMkLst>
            <pc:docMk/>
            <pc:sldMk cId="2487346731" sldId="268"/>
            <ac:spMk id="206" creationId="{00000000-0000-0000-0000-000000000000}"/>
          </ac:spMkLst>
        </pc:spChg>
        <pc:spChg chg="mod">
          <ac:chgData name="Emily Herbert" userId="S::emily.herbert_sos-uk.org#ext#@livewarwickac.onmicrosoft.com::6bbf9396-8686-4d6d-a35b-06fe4a343b93" providerId="AD" clId="Web-{AE935300-71A1-049D-DD15-023054E4B95D}" dt="2025-04-24T11:41:17.268" v="56"/>
          <ac:spMkLst>
            <pc:docMk/>
            <pc:sldMk cId="2487346731" sldId="268"/>
            <ac:spMk id="209" creationId="{00000000-0000-0000-0000-000000000000}"/>
          </ac:spMkLst>
        </pc:spChg>
      </pc:sldChg>
      <pc:sldChg chg="modSp add">
        <pc:chgData name="Emily Herbert" userId="S::emily.herbert_sos-uk.org#ext#@livewarwickac.onmicrosoft.com::6bbf9396-8686-4d6d-a35b-06fe4a343b93" providerId="AD" clId="Web-{AE935300-71A1-049D-DD15-023054E4B95D}" dt="2025-04-24T11:41:27.222" v="57"/>
        <pc:sldMkLst>
          <pc:docMk/>
          <pc:sldMk cId="2851952336" sldId="269"/>
        </pc:sldMkLst>
        <pc:spChg chg="mod">
          <ac:chgData name="Emily Herbert" userId="S::emily.herbert_sos-uk.org#ext#@livewarwickac.onmicrosoft.com::6bbf9396-8686-4d6d-a35b-06fe4a343b93" providerId="AD" clId="Web-{AE935300-71A1-049D-DD15-023054E4B95D}" dt="2025-04-24T11:41:27.222" v="57"/>
          <ac:spMkLst>
            <pc:docMk/>
            <pc:sldMk cId="2851952336" sldId="269"/>
            <ac:spMk id="217" creationId="{00000000-0000-0000-0000-000000000000}"/>
          </ac:spMkLst>
        </pc:spChg>
      </pc:sldChg>
      <pc:sldChg chg="modSp add">
        <pc:chgData name="Emily Herbert" userId="S::emily.herbert_sos-uk.org#ext#@livewarwickac.onmicrosoft.com::6bbf9396-8686-4d6d-a35b-06fe4a343b93" providerId="AD" clId="Web-{AE935300-71A1-049D-DD15-023054E4B95D}" dt="2025-04-24T11:41:44.660" v="61" actId="1076"/>
        <pc:sldMkLst>
          <pc:docMk/>
          <pc:sldMk cId="250107715" sldId="270"/>
        </pc:sldMkLst>
        <pc:spChg chg="mod">
          <ac:chgData name="Emily Herbert" userId="S::emily.herbert_sos-uk.org#ext#@livewarwickac.onmicrosoft.com::6bbf9396-8686-4d6d-a35b-06fe4a343b93" providerId="AD" clId="Web-{AE935300-71A1-049D-DD15-023054E4B95D}" dt="2025-04-24T11:41:38.503" v="58"/>
          <ac:spMkLst>
            <pc:docMk/>
            <pc:sldMk cId="250107715" sldId="270"/>
            <ac:spMk id="225" creationId="{00000000-0000-0000-0000-000000000000}"/>
          </ac:spMkLst>
        </pc:spChg>
        <pc:spChg chg="mod">
          <ac:chgData name="Emily Herbert" userId="S::emily.herbert_sos-uk.org#ext#@livewarwickac.onmicrosoft.com::6bbf9396-8686-4d6d-a35b-06fe4a343b93" providerId="AD" clId="Web-{AE935300-71A1-049D-DD15-023054E4B95D}" dt="2025-04-24T11:41:38.503" v="59"/>
          <ac:spMkLst>
            <pc:docMk/>
            <pc:sldMk cId="250107715" sldId="270"/>
            <ac:spMk id="228" creationId="{00000000-0000-0000-0000-000000000000}"/>
          </ac:spMkLst>
        </pc:spChg>
        <pc:spChg chg="mod">
          <ac:chgData name="Emily Herbert" userId="S::emily.herbert_sos-uk.org#ext#@livewarwickac.onmicrosoft.com::6bbf9396-8686-4d6d-a35b-06fe4a343b93" providerId="AD" clId="Web-{AE935300-71A1-049D-DD15-023054E4B95D}" dt="2025-04-24T11:41:44.660" v="61" actId="1076"/>
          <ac:spMkLst>
            <pc:docMk/>
            <pc:sldMk cId="250107715" sldId="270"/>
            <ac:spMk id="240" creationId="{00000000-0000-0000-0000-000000000000}"/>
          </ac:spMkLst>
        </pc:spChg>
      </pc:sldChg>
      <pc:sldChg chg="modSp add ord">
        <pc:chgData name="Emily Herbert" userId="S::emily.herbert_sos-uk.org#ext#@livewarwickac.onmicrosoft.com::6bbf9396-8686-4d6d-a35b-06fe4a343b93" providerId="AD" clId="Web-{AE935300-71A1-049D-DD15-023054E4B95D}" dt="2025-04-24T11:42:30.459" v="66"/>
        <pc:sldMkLst>
          <pc:docMk/>
          <pc:sldMk cId="803031859" sldId="271"/>
        </pc:sldMkLst>
        <pc:spChg chg="mod">
          <ac:chgData name="Emily Herbert" userId="S::emily.herbert_sos-uk.org#ext#@livewarwickac.onmicrosoft.com::6bbf9396-8686-4d6d-a35b-06fe4a343b93" providerId="AD" clId="Web-{AE935300-71A1-049D-DD15-023054E4B95D}" dt="2025-04-24T11:42:22.380" v="63"/>
          <ac:spMkLst>
            <pc:docMk/>
            <pc:sldMk cId="803031859" sldId="271"/>
            <ac:spMk id="249" creationId="{00000000-0000-0000-0000-000000000000}"/>
          </ac:spMkLst>
        </pc:spChg>
        <pc:spChg chg="mod">
          <ac:chgData name="Emily Herbert" userId="S::emily.herbert_sos-uk.org#ext#@livewarwickac.onmicrosoft.com::6bbf9396-8686-4d6d-a35b-06fe4a343b93" providerId="AD" clId="Web-{AE935300-71A1-049D-DD15-023054E4B95D}" dt="2025-04-24T11:42:22.380" v="64"/>
          <ac:spMkLst>
            <pc:docMk/>
            <pc:sldMk cId="803031859" sldId="271"/>
            <ac:spMk id="251" creationId="{00000000-0000-0000-0000-000000000000}"/>
          </ac:spMkLst>
        </pc:spChg>
        <pc:spChg chg="mod">
          <ac:chgData name="Emily Herbert" userId="S::emily.herbert_sos-uk.org#ext#@livewarwickac.onmicrosoft.com::6bbf9396-8686-4d6d-a35b-06fe4a343b93" providerId="AD" clId="Web-{AE935300-71A1-049D-DD15-023054E4B95D}" dt="2025-04-24T11:42:22.427" v="65"/>
          <ac:spMkLst>
            <pc:docMk/>
            <pc:sldMk cId="803031859" sldId="271"/>
            <ac:spMk id="253" creationId="{00000000-0000-0000-0000-000000000000}"/>
          </ac:spMkLst>
        </pc:spChg>
        <pc:spChg chg="mod">
          <ac:chgData name="Emily Herbert" userId="S::emily.herbert_sos-uk.org#ext#@livewarwickac.onmicrosoft.com::6bbf9396-8686-4d6d-a35b-06fe4a343b93" providerId="AD" clId="Web-{AE935300-71A1-049D-DD15-023054E4B95D}" dt="2025-04-24T11:42:30.459" v="66"/>
          <ac:spMkLst>
            <pc:docMk/>
            <pc:sldMk cId="803031859" sldId="271"/>
            <ac:spMk id="256" creationId="{00000000-0000-0000-0000-000000000000}"/>
          </ac:spMkLst>
        </pc:spChg>
      </pc:sldChg>
      <pc:sldMasterChg chg="addSldLayout">
        <pc:chgData name="Emily Herbert" userId="S::emily.herbert_sos-uk.org#ext#@livewarwickac.onmicrosoft.com::6bbf9396-8686-4d6d-a35b-06fe4a343b93" providerId="AD" clId="Web-{AE935300-71A1-049D-DD15-023054E4B95D}" dt="2025-04-24T11:38:33.386" v="2"/>
        <pc:sldMasterMkLst>
          <pc:docMk/>
          <pc:sldMasterMk cId="120433408" sldId="2147483648"/>
        </pc:sldMasterMkLst>
        <pc:sldLayoutChg chg="add">
          <pc:chgData name="Emily Herbert" userId="S::emily.herbert_sos-uk.org#ext#@livewarwickac.onmicrosoft.com::6bbf9396-8686-4d6d-a35b-06fe4a343b93" providerId="AD" clId="Web-{AE935300-71A1-049D-DD15-023054E4B95D}" dt="2025-04-24T11:38:33.386" v="2"/>
          <pc:sldLayoutMkLst>
            <pc:docMk/>
            <pc:sldMasterMk cId="120433408" sldId="2147483648"/>
            <pc:sldLayoutMk cId="1170783229" sldId="2147483660"/>
          </pc:sldLayoutMkLst>
        </pc:sldLayoutChg>
      </pc:sldMasterChg>
    </pc:docChg>
  </pc:docChgLst>
  <pc:docChgLst>
    <pc:chgData name="MorrowJ" userId="S::morrowj_heart-england.co.uk#ext#@livewarwickac.onmicrosoft.com::c3db3ef4-c48b-48bc-a14f-d079831b35f8" providerId="AD" clId="Web-{CC3E87C4-D08D-717C-CECF-C9F0A22CE5C2}"/>
    <pc:docChg chg="sldOrd">
      <pc:chgData name="MorrowJ" userId="S::morrowj_heart-england.co.uk#ext#@livewarwickac.onmicrosoft.com::c3db3ef4-c48b-48bc-a14f-d079831b35f8" providerId="AD" clId="Web-{CC3E87C4-D08D-717C-CECF-C9F0A22CE5C2}" dt="2025-04-27T07:47:23.303" v="1"/>
      <pc:docMkLst>
        <pc:docMk/>
      </pc:docMkLst>
      <pc:sldChg chg="ord">
        <pc:chgData name="MorrowJ" userId="S::morrowj_heart-england.co.uk#ext#@livewarwickac.onmicrosoft.com::c3db3ef4-c48b-48bc-a14f-d079831b35f8" providerId="AD" clId="Web-{CC3E87C4-D08D-717C-CECF-C9F0A22CE5C2}" dt="2025-04-27T07:47:15.381" v="0"/>
        <pc:sldMkLst>
          <pc:docMk/>
          <pc:sldMk cId="4196747327" sldId="257"/>
        </pc:sldMkLst>
      </pc:sldChg>
      <pc:sldChg chg="ord">
        <pc:chgData name="MorrowJ" userId="S::morrowj_heart-england.co.uk#ext#@livewarwickac.onmicrosoft.com::c3db3ef4-c48b-48bc-a14f-d079831b35f8" providerId="AD" clId="Web-{CC3E87C4-D08D-717C-CECF-C9F0A22CE5C2}" dt="2025-04-27T07:47:23.303" v="1"/>
        <pc:sldMkLst>
          <pc:docMk/>
          <pc:sldMk cId="3112845678" sldId="258"/>
        </pc:sldMkLst>
      </pc:sldChg>
    </pc:docChg>
  </pc:docChgLst>
  <pc:docChgLst>
    <pc:chgData name="MorrowJ" userId="c18a7ea7-5202-41d9-9653-31d3ce75b631" providerId="ADAL" clId="{AE3845BE-ABD7-42A2-A217-DCAE7AF629D4}"/>
    <pc:docChg chg="custSel addSld modSld sldOrd">
      <pc:chgData name="MorrowJ" userId="c18a7ea7-5202-41d9-9653-31d3ce75b631" providerId="ADAL" clId="{AE3845BE-ABD7-42A2-A217-DCAE7AF629D4}" dt="2025-04-09T08:08:46.544" v="66"/>
      <pc:docMkLst>
        <pc:docMk/>
      </pc:docMkLst>
      <pc:sldChg chg="addSp modSp new mod modTransition">
        <pc:chgData name="MorrowJ" userId="c18a7ea7-5202-41d9-9653-31d3ce75b631" providerId="ADAL" clId="{AE3845BE-ABD7-42A2-A217-DCAE7AF629D4}" dt="2025-04-09T07:47:30.133" v="6"/>
        <pc:sldMkLst>
          <pc:docMk/>
          <pc:sldMk cId="4101682952" sldId="259"/>
        </pc:sldMkLst>
        <pc:picChg chg="add mod">
          <ac:chgData name="MorrowJ" userId="c18a7ea7-5202-41d9-9653-31d3ce75b631" providerId="ADAL" clId="{AE3845BE-ABD7-42A2-A217-DCAE7AF629D4}" dt="2025-04-09T07:47:12.521" v="5" actId="1076"/>
          <ac:picMkLst>
            <pc:docMk/>
            <pc:sldMk cId="4101682952" sldId="259"/>
            <ac:picMk id="3" creationId="{469ACB15-4C48-7668-3B74-DF99CDBE6C08}"/>
          </ac:picMkLst>
        </pc:picChg>
      </pc:sldChg>
      <pc:sldChg chg="addSp modSp new mod ord modTransition">
        <pc:chgData name="MorrowJ" userId="c18a7ea7-5202-41d9-9653-31d3ce75b631" providerId="ADAL" clId="{AE3845BE-ABD7-42A2-A217-DCAE7AF629D4}" dt="2025-04-09T08:08:46.544" v="66"/>
        <pc:sldMkLst>
          <pc:docMk/>
          <pc:sldMk cId="2105766291" sldId="260"/>
        </pc:sldMkLst>
        <pc:picChg chg="add mod">
          <ac:chgData name="MorrowJ" userId="c18a7ea7-5202-41d9-9653-31d3ce75b631" providerId="ADAL" clId="{AE3845BE-ABD7-42A2-A217-DCAE7AF629D4}" dt="2025-04-09T07:52:52.443" v="12" actId="1076"/>
          <ac:picMkLst>
            <pc:docMk/>
            <pc:sldMk cId="2105766291" sldId="260"/>
            <ac:picMk id="3" creationId="{E85F2687-9E1A-9CA6-FA5A-E4F22746743F}"/>
          </ac:picMkLst>
        </pc:picChg>
      </pc:sldChg>
      <pc:sldChg chg="addSp delSp modSp new mod modTransition">
        <pc:chgData name="MorrowJ" userId="c18a7ea7-5202-41d9-9653-31d3ce75b631" providerId="ADAL" clId="{AE3845BE-ABD7-42A2-A217-DCAE7AF629D4}" dt="2025-04-09T07:56:37.185" v="49"/>
        <pc:sldMkLst>
          <pc:docMk/>
          <pc:sldMk cId="2139138008" sldId="261"/>
        </pc:sldMkLst>
        <pc:graphicFrameChg chg="add del mod">
          <ac:chgData name="MorrowJ" userId="c18a7ea7-5202-41d9-9653-31d3ce75b631" providerId="ADAL" clId="{AE3845BE-ABD7-42A2-A217-DCAE7AF629D4}" dt="2025-04-09T07:54:12.877" v="40" actId="478"/>
          <ac:graphicFrameMkLst>
            <pc:docMk/>
            <pc:sldMk cId="2139138008" sldId="261"/>
            <ac:graphicFrameMk id="14" creationId="{5D31D12A-7035-3993-8FF0-A9271B345E9F}"/>
          </ac:graphicFrameMkLst>
        </pc:graphicFrameChg>
        <pc:picChg chg="add del mod">
          <ac:chgData name="MorrowJ" userId="c18a7ea7-5202-41d9-9653-31d3ce75b631" providerId="ADAL" clId="{AE3845BE-ABD7-42A2-A217-DCAE7AF629D4}" dt="2025-04-09T07:53:30.510" v="18" actId="478"/>
          <ac:picMkLst>
            <pc:docMk/>
            <pc:sldMk cId="2139138008" sldId="261"/>
            <ac:picMk id="3" creationId="{924B98F8-E268-F686-7FB6-A83065DF7094}"/>
          </ac:picMkLst>
        </pc:picChg>
        <pc:picChg chg="add del mod">
          <ac:chgData name="MorrowJ" userId="c18a7ea7-5202-41d9-9653-31d3ce75b631" providerId="ADAL" clId="{AE3845BE-ABD7-42A2-A217-DCAE7AF629D4}" dt="2025-04-09T07:53:38.221" v="22" actId="478"/>
          <ac:picMkLst>
            <pc:docMk/>
            <pc:sldMk cId="2139138008" sldId="261"/>
            <ac:picMk id="5" creationId="{4694BBF7-ADE5-B3CE-959E-370854687717}"/>
          </ac:picMkLst>
        </pc:picChg>
        <pc:picChg chg="add del mod">
          <ac:chgData name="MorrowJ" userId="c18a7ea7-5202-41d9-9653-31d3ce75b631" providerId="ADAL" clId="{AE3845BE-ABD7-42A2-A217-DCAE7AF629D4}" dt="2025-04-09T07:53:46.854" v="26" actId="478"/>
          <ac:picMkLst>
            <pc:docMk/>
            <pc:sldMk cId="2139138008" sldId="261"/>
            <ac:picMk id="7" creationId="{776CB3E4-6A9F-4915-6494-09D60D29CE27}"/>
          </ac:picMkLst>
        </pc:picChg>
        <pc:picChg chg="add del mod">
          <ac:chgData name="MorrowJ" userId="c18a7ea7-5202-41d9-9653-31d3ce75b631" providerId="ADAL" clId="{AE3845BE-ABD7-42A2-A217-DCAE7AF629D4}" dt="2025-04-09T07:53:53.322" v="30" actId="478"/>
          <ac:picMkLst>
            <pc:docMk/>
            <pc:sldMk cId="2139138008" sldId="261"/>
            <ac:picMk id="9" creationId="{AFB8C772-C4FE-D716-BB65-CB65FD543106}"/>
          </ac:picMkLst>
        </pc:picChg>
        <pc:picChg chg="add del mod">
          <ac:chgData name="MorrowJ" userId="c18a7ea7-5202-41d9-9653-31d3ce75b631" providerId="ADAL" clId="{AE3845BE-ABD7-42A2-A217-DCAE7AF629D4}" dt="2025-04-09T07:53:59.693" v="34" actId="478"/>
          <ac:picMkLst>
            <pc:docMk/>
            <pc:sldMk cId="2139138008" sldId="261"/>
            <ac:picMk id="11" creationId="{CEBAEC9F-9509-D79F-9F21-1E503F0F52B7}"/>
          </ac:picMkLst>
        </pc:picChg>
        <pc:picChg chg="add del mod">
          <ac:chgData name="MorrowJ" userId="c18a7ea7-5202-41d9-9653-31d3ce75b631" providerId="ADAL" clId="{AE3845BE-ABD7-42A2-A217-DCAE7AF629D4}" dt="2025-04-09T07:54:06.529" v="38" actId="478"/>
          <ac:picMkLst>
            <pc:docMk/>
            <pc:sldMk cId="2139138008" sldId="261"/>
            <ac:picMk id="13" creationId="{36F73792-DE89-FF55-8B09-72521358BB97}"/>
          </ac:picMkLst>
        </pc:picChg>
        <pc:picChg chg="add mod">
          <ac:chgData name="MorrowJ" userId="c18a7ea7-5202-41d9-9653-31d3ce75b631" providerId="ADAL" clId="{AE3845BE-ABD7-42A2-A217-DCAE7AF629D4}" dt="2025-04-09T07:56:34.313" v="48" actId="1076"/>
          <ac:picMkLst>
            <pc:docMk/>
            <pc:sldMk cId="2139138008" sldId="261"/>
            <ac:picMk id="16" creationId="{546B7383-A942-F569-1B22-7BC133F781C8}"/>
          </ac:picMkLst>
        </pc:picChg>
      </pc:sldChg>
      <pc:sldChg chg="addSp delSp modSp add mod ord">
        <pc:chgData name="MorrowJ" userId="c18a7ea7-5202-41d9-9653-31d3ce75b631" providerId="ADAL" clId="{AE3845BE-ABD7-42A2-A217-DCAE7AF629D4}" dt="2025-04-09T08:08:42.012" v="64"/>
        <pc:sldMkLst>
          <pc:docMk/>
          <pc:sldMk cId="4118105519" sldId="262"/>
        </pc:sldMkLst>
        <pc:picChg chg="add mod">
          <ac:chgData name="MorrowJ" userId="c18a7ea7-5202-41d9-9653-31d3ce75b631" providerId="ADAL" clId="{AE3845BE-ABD7-42A2-A217-DCAE7AF629D4}" dt="2025-04-09T08:08:20.733" v="62" actId="1076"/>
          <ac:picMkLst>
            <pc:docMk/>
            <pc:sldMk cId="4118105519" sldId="262"/>
            <ac:picMk id="3" creationId="{D0E12E96-4CE4-A61B-1E23-60A9594C9723}"/>
          </ac:picMkLst>
        </pc:picChg>
        <pc:picChg chg="del">
          <ac:chgData name="MorrowJ" userId="c18a7ea7-5202-41d9-9653-31d3ce75b631" providerId="ADAL" clId="{AE3845BE-ABD7-42A2-A217-DCAE7AF629D4}" dt="2025-04-09T08:07:38.869" v="51" actId="478"/>
          <ac:picMkLst>
            <pc:docMk/>
            <pc:sldMk cId="4118105519" sldId="262"/>
            <ac:picMk id="16" creationId="{546B7383-A942-F569-1B22-7BC133F781C8}"/>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2BAD93-C550-4520-9799-37DF68BFD4E9}" type="datetimeFigureOut">
              <a:t>4/27/2025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FB716F-3BB2-4CE3-8313-E8D7873763AA}" type="slidenum">
              <a:t>‹#›</a:t>
            </a:fld>
            <a:endParaRPr lang="en-GB"/>
          </a:p>
        </p:txBody>
      </p:sp>
    </p:spTree>
    <p:extLst>
      <p:ext uri="{BB962C8B-B14F-4D97-AF65-F5344CB8AC3E}">
        <p14:creationId xmlns:p14="http://schemas.microsoft.com/office/powerpoint/2010/main" val="2794676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4fcd6bcfc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34fcd6bcfc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[LUCY]</a:t>
            </a:r>
            <a:endParaRPr b="1"/>
          </a:p>
          <a:p>
            <a:pPr marL="0" lvl="0" indent="0" algn="l" rtl="0">
              <a:spcBef>
                <a:spcPts val="0"/>
              </a:spcBef>
              <a:spcAft>
                <a:spcPts val="0"/>
              </a:spcAft>
              <a:buNone/>
            </a:pPr>
            <a:endParaRPr b="1"/>
          </a:p>
          <a:p>
            <a:pPr marL="0" lvl="0" indent="0" algn="l" rtl="0">
              <a:spcBef>
                <a:spcPts val="0"/>
              </a:spcBef>
              <a:spcAft>
                <a:spcPts val="0"/>
              </a:spcAft>
              <a:buNone/>
            </a:pPr>
            <a:r>
              <a:rPr lang="en"/>
              <a:t>Hi everyone!</a:t>
            </a:r>
            <a:endParaRPr/>
          </a:p>
          <a:p>
            <a:pPr marL="0" lvl="0" indent="0" algn="l" rtl="0">
              <a:spcBef>
                <a:spcPts val="0"/>
              </a:spcBef>
              <a:spcAft>
                <a:spcPts val="0"/>
              </a:spcAft>
              <a:buNone/>
            </a:pPr>
            <a:r>
              <a:rPr lang="en"/>
              <a:t>Thanks so much for having us here today to talk to you all about climate education.</a:t>
            </a:r>
            <a:endParaRPr/>
          </a:p>
          <a:p>
            <a:pPr marL="0" lvl="0" indent="0" algn="l" rtl="0">
              <a:spcBef>
                <a:spcPts val="0"/>
              </a:spcBef>
              <a:spcAft>
                <a:spcPts val="0"/>
              </a:spcAft>
              <a:buNone/>
            </a:pPr>
            <a:endParaRPr/>
          </a:p>
          <a:p>
            <a:pPr marL="0" lvl="0" indent="0" algn="l" rtl="0">
              <a:spcBef>
                <a:spcPts val="0"/>
              </a:spcBef>
              <a:spcAft>
                <a:spcPts val="0"/>
              </a:spcAft>
              <a:buNone/>
            </a:pPr>
            <a:r>
              <a:rPr lang="en"/>
              <a:t>My name is Lucy (age, pronouns, where you live, little bit about your climate journey - </a:t>
            </a:r>
            <a:r>
              <a:rPr lang="en" i="1"/>
              <a:t>mention CAPs but we’ll talk about TTT on the next slide, so don’t mention that</a:t>
            </a:r>
            <a:r>
              <a:rPr lang="en"/>
              <a:t>)</a:t>
            </a:r>
            <a:endParaRPr/>
          </a:p>
          <a:p>
            <a:pPr marL="0" lvl="0" indent="0" algn="l" rtl="0">
              <a:spcBef>
                <a:spcPts val="0"/>
              </a:spcBef>
              <a:spcAft>
                <a:spcPts val="0"/>
              </a:spcAft>
              <a:buNone/>
            </a:pPr>
            <a:endParaRPr/>
          </a:p>
          <a:p>
            <a:pPr marL="0" lvl="0" indent="0" algn="l" rtl="0">
              <a:spcBef>
                <a:spcPts val="0"/>
              </a:spcBef>
              <a:spcAft>
                <a:spcPts val="0"/>
              </a:spcAft>
              <a:buNone/>
            </a:pPr>
            <a:r>
              <a:rPr lang="en"/>
              <a:t>[Jack to give short intro too]</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34fcd6bcfc0_0_3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34fcd6bcfc0_0_3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[JACK]</a:t>
            </a:r>
            <a:endParaRPr b="1"/>
          </a:p>
          <a:p>
            <a:pPr marL="0" lvl="0" indent="0" algn="l" rtl="0">
              <a:spcBef>
                <a:spcPts val="0"/>
              </a:spcBef>
              <a:spcAft>
                <a:spcPts val="0"/>
              </a:spcAft>
              <a:buNone/>
            </a:pPr>
            <a:endParaRPr b="1"/>
          </a:p>
          <a:p>
            <a:pPr marL="0" lvl="0" indent="0" algn="l" rtl="0">
              <a:spcBef>
                <a:spcPts val="0"/>
              </a:spcBef>
              <a:spcAft>
                <a:spcPts val="0"/>
              </a:spcAft>
              <a:buNone/>
            </a:pPr>
            <a:r>
              <a:rPr lang="en"/>
              <a:t>We’re here today thanks to our work at Students Organising for Sustainability UK, or SOS-UK for short.</a:t>
            </a:r>
            <a:endParaRPr/>
          </a:p>
          <a:p>
            <a:pPr marL="457200" lvl="0" indent="-298450" algn="l" rtl="0">
              <a:spcBef>
                <a:spcPts val="0"/>
              </a:spcBef>
              <a:spcAft>
                <a:spcPts val="0"/>
              </a:spcAft>
              <a:buSzPts val="1100"/>
              <a:buChar char="●"/>
            </a:pPr>
            <a:r>
              <a:rPr lang="en"/>
              <a:t>Environmental education charity</a:t>
            </a:r>
            <a:endParaRPr/>
          </a:p>
          <a:p>
            <a:pPr marL="457200" lvl="0" indent="-298450" algn="l" rtl="0">
              <a:spcBef>
                <a:spcPts val="0"/>
              </a:spcBef>
              <a:spcAft>
                <a:spcPts val="0"/>
              </a:spcAft>
              <a:buSzPts val="1100"/>
              <a:buChar char="●"/>
            </a:pPr>
            <a:r>
              <a:rPr lang="en"/>
              <a:t>Formed from NUS sustainability team, becoming own charity in 2019</a:t>
            </a:r>
            <a:endParaRPr/>
          </a:p>
          <a:p>
            <a:pPr marL="457200" lvl="0" indent="-298450" algn="l" rtl="0">
              <a:spcBef>
                <a:spcPts val="0"/>
              </a:spcBef>
              <a:spcAft>
                <a:spcPts val="0"/>
              </a:spcAft>
              <a:buSzPts val="1100"/>
              <a:buChar char="●"/>
            </a:pPr>
            <a:r>
              <a:rPr lang="en"/>
              <a:t>Work across FE, HE, and schools running projects, programmes and campaigns to address climate and sustainability through a variety of avenues such as:</a:t>
            </a:r>
            <a:endParaRPr/>
          </a:p>
          <a:p>
            <a:pPr marL="914400" lvl="1" indent="-298450" algn="l" rtl="0">
              <a:spcBef>
                <a:spcPts val="0"/>
              </a:spcBef>
              <a:spcAft>
                <a:spcPts val="0"/>
              </a:spcAft>
              <a:buSzPts val="1100"/>
              <a:buChar char="○"/>
            </a:pPr>
            <a:r>
              <a:rPr lang="en"/>
              <a:t>Green Impact - behaviour change</a:t>
            </a:r>
            <a:endParaRPr/>
          </a:p>
          <a:p>
            <a:pPr marL="914400" lvl="1" indent="-298450" algn="l" rtl="0">
              <a:spcBef>
                <a:spcPts val="0"/>
              </a:spcBef>
              <a:spcAft>
                <a:spcPts val="0"/>
              </a:spcAft>
              <a:buSzPts val="1100"/>
              <a:buChar char="○"/>
            </a:pPr>
            <a:r>
              <a:rPr lang="en"/>
              <a:t>Teach the Future - advocacy</a:t>
            </a:r>
            <a:endParaRPr/>
          </a:p>
          <a:p>
            <a:pPr marL="914400" lvl="1" indent="-298450" algn="l" rtl="0">
              <a:spcBef>
                <a:spcPts val="0"/>
              </a:spcBef>
              <a:spcAft>
                <a:spcPts val="0"/>
              </a:spcAft>
              <a:buSzPts val="1100"/>
              <a:buChar char="○"/>
            </a:pPr>
            <a:r>
              <a:rPr lang="en"/>
              <a:t>SDG Mapping - curriculum change</a:t>
            </a:r>
            <a:endParaRPr/>
          </a:p>
          <a:p>
            <a:pPr marL="914400" lvl="1" indent="-298450" algn="l" rtl="0">
              <a:spcBef>
                <a:spcPts val="0"/>
              </a:spcBef>
              <a:spcAft>
                <a:spcPts val="0"/>
              </a:spcAft>
              <a:buSzPts val="1100"/>
              <a:buChar char="○"/>
            </a:pPr>
            <a:r>
              <a:rPr lang="en"/>
              <a:t>Wilding Schools/Campuses - biodiversity</a:t>
            </a:r>
            <a:endParaRPr/>
          </a:p>
          <a:p>
            <a:pPr marL="457200" lvl="0" indent="-298450" algn="l" rtl="0">
              <a:spcBef>
                <a:spcPts val="0"/>
              </a:spcBef>
              <a:spcAft>
                <a:spcPts val="0"/>
              </a:spcAft>
              <a:buSzPts val="1100"/>
              <a:buChar char="●"/>
            </a:pPr>
            <a:r>
              <a:rPr lang="en"/>
              <a:t>Three main aims:</a:t>
            </a:r>
            <a:endParaRPr/>
          </a:p>
          <a:p>
            <a:pPr marL="914400" lvl="1" indent="-298450" algn="l" rtl="0">
              <a:spcBef>
                <a:spcPts val="0"/>
              </a:spcBef>
              <a:spcAft>
                <a:spcPts val="0"/>
              </a:spcAft>
              <a:buSzPts val="1100"/>
              <a:buChar char="○"/>
            </a:pPr>
            <a:r>
              <a:rPr lang="en"/>
              <a:t>More students leading on and learning for sustainability - making sure young people are ready to be leaders on climate action</a:t>
            </a:r>
            <a:endParaRPr/>
          </a:p>
          <a:p>
            <a:pPr marL="914400" lvl="1" indent="-298450" algn="l" rtl="0">
              <a:spcBef>
                <a:spcPts val="0"/>
              </a:spcBef>
              <a:spcAft>
                <a:spcPts val="0"/>
              </a:spcAft>
              <a:buSzPts val="1100"/>
              <a:buChar char="○"/>
            </a:pPr>
            <a:r>
              <a:rPr lang="en"/>
              <a:t>Education system repurposed around climate emergency - making sure climate is embedded like a golden thread in education from early years through to adult learning, so all learners are able to engage in climate change</a:t>
            </a:r>
            <a:endParaRPr/>
          </a:p>
          <a:p>
            <a:pPr marL="914400" lvl="1" indent="-298450" algn="l" rtl="0">
              <a:spcBef>
                <a:spcPts val="0"/>
              </a:spcBef>
              <a:spcAft>
                <a:spcPts val="0"/>
              </a:spcAft>
              <a:buSzPts val="1100"/>
              <a:buChar char="○"/>
            </a:pPr>
            <a:r>
              <a:rPr lang="en"/>
              <a:t>Sustainability that is more inclusive - sustainability sector second least racially diverse in the UK and very middle class, wanting to break down barriers to entry</a:t>
            </a:r>
            <a:endParaRPr/>
          </a:p>
          <a:p>
            <a:pPr marL="0" lvl="0" indent="0" algn="l" rtl="0">
              <a:spcBef>
                <a:spcPts val="0"/>
              </a:spcBef>
              <a:spcAft>
                <a:spcPts val="0"/>
              </a:spcAft>
              <a:buNone/>
            </a:pPr>
            <a:endParaRPr/>
          </a:p>
          <a:p>
            <a:pPr marL="457200" lvl="0" indent="-298450" algn="l" rtl="0">
              <a:spcBef>
                <a:spcPts val="0"/>
              </a:spcBef>
              <a:spcAft>
                <a:spcPts val="0"/>
              </a:spcAft>
              <a:buSzPts val="1100"/>
              <a:buChar char="●"/>
            </a:pPr>
            <a:r>
              <a:rPr lang="en"/>
              <a:t>Me and Lucy work on Teach the Teacher - empowering young people to talk to their teachers about climate education and the simple, yet impactful ways that climate can be brought into the classroom. Important to offer young people an opportunity to gain green skills and take leadership, and for teachers to receive a unique opportunity for student-led CPD</a:t>
            </a:r>
            <a:endParaRPr/>
          </a:p>
          <a:p>
            <a:pPr marL="914400" lvl="1" indent="-298450" algn="l" rtl="0">
              <a:spcBef>
                <a:spcPts val="0"/>
              </a:spcBef>
              <a:spcAft>
                <a:spcPts val="0"/>
              </a:spcAft>
              <a:buSzPts val="1100"/>
              <a:buChar char="○"/>
            </a:pPr>
            <a:r>
              <a:rPr lang="en"/>
              <a:t>Here today to talk to you about climate education based on our experience working with young people, teachers and trainee teachers across the UK - we want to share some advice on how to bring climate into your classrooms</a:t>
            </a:r>
            <a:endParaRPr/>
          </a:p>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34fcd6bcfc0_0_4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34fcd6bcfc0_0_4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[JACK]</a:t>
            </a:r>
            <a:endParaRPr b="1"/>
          </a:p>
          <a:p>
            <a:pPr marL="0" lvl="0" indent="0" algn="l" rtl="0">
              <a:spcBef>
                <a:spcPts val="0"/>
              </a:spcBef>
              <a:spcAft>
                <a:spcPts val="0"/>
              </a:spcAft>
              <a:buNone/>
            </a:pPr>
            <a:endParaRPr b="1"/>
          </a:p>
          <a:p>
            <a:pPr marL="0" lvl="0" indent="0" algn="l" rtl="0">
              <a:spcBef>
                <a:spcPts val="0"/>
              </a:spcBef>
              <a:spcAft>
                <a:spcPts val="0"/>
              </a:spcAft>
              <a:buNone/>
            </a:pPr>
            <a:r>
              <a:rPr lang="en"/>
              <a:t>As one of the most pressing issues of our time, we believe it’s important that all young are receiving a quality climate education to prepare them for their futures. But we know that as teachers, it can feel daunting trying to convey such a large and ever changing topic to your students, especially if you don’t feel like an expert yourself. We’re here today to tell you that you don’t need to be an expert to provide a good quality climate education to your students! But we understand you might have some questions, which we’re hoping to address throughout this lecture:</a:t>
            </a:r>
            <a:endParaRPr/>
          </a:p>
          <a:p>
            <a:pPr marL="457200" lvl="0" indent="-298450" algn="l" rtl="0">
              <a:spcBef>
                <a:spcPts val="0"/>
              </a:spcBef>
              <a:spcAft>
                <a:spcPts val="0"/>
              </a:spcAft>
              <a:buSzPts val="1100"/>
              <a:buAutoNum type="arabicPeriod"/>
            </a:pPr>
            <a:r>
              <a:rPr lang="en"/>
              <a:t>How do you communicate the issue of climate change to young people?</a:t>
            </a:r>
            <a:endParaRPr/>
          </a:p>
          <a:p>
            <a:pPr marL="457200" lvl="0" indent="-298450" algn="l" rtl="0">
              <a:spcBef>
                <a:spcPts val="0"/>
              </a:spcBef>
              <a:spcAft>
                <a:spcPts val="0"/>
              </a:spcAft>
              <a:buSzPts val="1100"/>
              <a:buAutoNum type="arabicPeriod"/>
            </a:pPr>
            <a:r>
              <a:rPr lang="en"/>
              <a:t>How do you help young people to not feel anxious about climate change and instead feel ready to take climate action?</a:t>
            </a:r>
            <a:endParaRPr/>
          </a:p>
          <a:p>
            <a:pPr marL="457200" lvl="0" indent="-298450" algn="l" rtl="0">
              <a:spcBef>
                <a:spcPts val="0"/>
              </a:spcBef>
              <a:spcAft>
                <a:spcPts val="0"/>
              </a:spcAft>
              <a:buSzPts val="1100"/>
              <a:buAutoNum type="arabicPeriod"/>
            </a:pPr>
            <a:r>
              <a:rPr lang="en"/>
              <a:t>How do you effectively bring climate change into your classroom?</a:t>
            </a:r>
            <a:endParaRPr/>
          </a:p>
          <a:p>
            <a:pPr marL="457200" lvl="0" indent="-298450" algn="l" rtl="0">
              <a:spcBef>
                <a:spcPts val="0"/>
              </a:spcBef>
              <a:spcAft>
                <a:spcPts val="0"/>
              </a:spcAft>
              <a:buSzPts val="1100"/>
              <a:buAutoNum type="arabicPeriod"/>
            </a:pPr>
            <a:r>
              <a:rPr lang="en"/>
              <a:t>And finally, how do you as teachers learn to feel confident in talking to your students about climate change (or any other current global issue!)?</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34fcd6bcfc0_0_2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3" name="Google Shape;193;g34fcd6bcfc0_0_2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4fcd6bcfc0_0_7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34fcd6bcfc0_0_7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[JACK]</a:t>
            </a:r>
            <a:endParaRPr b="1"/>
          </a:p>
          <a:p>
            <a:pPr marL="0" lvl="0" indent="0" algn="l" rtl="0">
              <a:spcBef>
                <a:spcPts val="0"/>
              </a:spcBef>
              <a:spcAft>
                <a:spcPts val="0"/>
              </a:spcAft>
              <a:buNone/>
            </a:pPr>
            <a:endParaRPr b="1"/>
          </a:p>
          <a:p>
            <a:pPr marL="0" lvl="0" indent="0" algn="l" rtl="0">
              <a:spcBef>
                <a:spcPts val="0"/>
              </a:spcBef>
              <a:spcAft>
                <a:spcPts val="0"/>
              </a:spcAft>
              <a:buNone/>
            </a:pPr>
            <a:r>
              <a:rPr lang="en"/>
              <a:t>As one of the most pressing issues of our time, we believe it’s important that all young are receiving a quality climate education to prepare them for their futures. But we know that as teachers, it can feel daunting trying to convey such a large and ever changing topic to your students, especially if you don’t feel like an expert yourself. We’re here today to tell you that you don’t need to be an expert to provide a good quality climate education to your students! But we understand you might have some questions, which we’re hoping to address throughout this lecture:</a:t>
            </a:r>
            <a:endParaRPr/>
          </a:p>
          <a:p>
            <a:pPr marL="457200" lvl="0" indent="-298450" algn="l" rtl="0">
              <a:spcBef>
                <a:spcPts val="0"/>
              </a:spcBef>
              <a:spcAft>
                <a:spcPts val="0"/>
              </a:spcAft>
              <a:buSzPts val="1100"/>
              <a:buAutoNum type="arabicPeriod"/>
            </a:pPr>
            <a:r>
              <a:rPr lang="en"/>
              <a:t>How do you communicate the issue of climate change to young people?</a:t>
            </a:r>
            <a:endParaRPr/>
          </a:p>
          <a:p>
            <a:pPr marL="457200" lvl="0" indent="-298450" algn="l" rtl="0">
              <a:spcBef>
                <a:spcPts val="0"/>
              </a:spcBef>
              <a:spcAft>
                <a:spcPts val="0"/>
              </a:spcAft>
              <a:buSzPts val="1100"/>
              <a:buAutoNum type="arabicPeriod"/>
            </a:pPr>
            <a:r>
              <a:rPr lang="en"/>
              <a:t>How do you help young people to not feel anxious about climate change and instead feel ready to take climate action?</a:t>
            </a:r>
            <a:endParaRPr/>
          </a:p>
          <a:p>
            <a:pPr marL="457200" lvl="0" indent="-298450" algn="l" rtl="0">
              <a:spcBef>
                <a:spcPts val="0"/>
              </a:spcBef>
              <a:spcAft>
                <a:spcPts val="0"/>
              </a:spcAft>
              <a:buSzPts val="1100"/>
              <a:buAutoNum type="arabicPeriod"/>
            </a:pPr>
            <a:r>
              <a:rPr lang="en"/>
              <a:t>How do you effectively bring climate change into your classroom?</a:t>
            </a:r>
            <a:endParaRPr/>
          </a:p>
          <a:p>
            <a:pPr marL="457200" lvl="0" indent="-298450" algn="l" rtl="0">
              <a:spcBef>
                <a:spcPts val="0"/>
              </a:spcBef>
              <a:spcAft>
                <a:spcPts val="0"/>
              </a:spcAft>
              <a:buSzPts val="1100"/>
              <a:buAutoNum type="arabicPeriod"/>
            </a:pPr>
            <a:r>
              <a:rPr lang="en"/>
              <a:t>And finally, how do you as teachers learn to feel confident in talking to your students about climate change (or any other current global issue!)?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34fcd6bcfc0_0_67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1" name="Google Shape;221;g34fcd6bcfc0_0_6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34fcd6bcfc0_0_9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34fcd6bcfc0_0_9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[JACK]</a:t>
            </a:r>
            <a:endParaRPr b="1"/>
          </a:p>
          <a:p>
            <a:pPr marL="0" lvl="0" indent="0" algn="l" rtl="0">
              <a:spcBef>
                <a:spcPts val="0"/>
              </a:spcBef>
              <a:spcAft>
                <a:spcPts val="0"/>
              </a:spcAft>
              <a:buNone/>
            </a:pPr>
            <a:endParaRPr/>
          </a:p>
          <a:p>
            <a:pPr marL="0" lvl="0" indent="0" algn="l" rtl="0">
              <a:spcBef>
                <a:spcPts val="0"/>
              </a:spcBef>
              <a:spcAft>
                <a:spcPts val="0"/>
              </a:spcAft>
              <a:buNone/>
            </a:pPr>
            <a:r>
              <a:rPr lang="en"/>
              <a:t>Thanks so much for listening to us today and getting involved by answering all of our questions.</a:t>
            </a:r>
            <a:endParaRPr/>
          </a:p>
          <a:p>
            <a:pPr marL="0" lvl="0" indent="0" algn="l" rtl="0">
              <a:spcBef>
                <a:spcPts val="0"/>
              </a:spcBef>
              <a:spcAft>
                <a:spcPts val="0"/>
              </a:spcAft>
              <a:buNone/>
            </a:pPr>
            <a:endParaRPr/>
          </a:p>
          <a:p>
            <a:pPr marL="0" lvl="0" indent="0" algn="l" rtl="0">
              <a:spcBef>
                <a:spcPts val="0"/>
              </a:spcBef>
              <a:spcAft>
                <a:spcPts val="0"/>
              </a:spcAft>
              <a:buNone/>
            </a:pPr>
            <a:r>
              <a:rPr lang="en"/>
              <a:t>We hope to have shared some useful knowledge with you today and we really hope to have shown:</a:t>
            </a:r>
            <a:endParaRPr/>
          </a:p>
          <a:p>
            <a:pPr marL="457200" lvl="0" indent="-298450" algn="l" rtl="0">
              <a:spcBef>
                <a:spcPts val="0"/>
              </a:spcBef>
              <a:spcAft>
                <a:spcPts val="0"/>
              </a:spcAft>
              <a:buSzPts val="1100"/>
              <a:buChar char="●"/>
            </a:pPr>
            <a:r>
              <a:rPr lang="en"/>
              <a:t>The benefits of </a:t>
            </a:r>
            <a:r>
              <a:rPr lang="en" b="1"/>
              <a:t>climate storytelling</a:t>
            </a:r>
            <a:r>
              <a:rPr lang="en"/>
              <a:t> as a teaching tool</a:t>
            </a:r>
            <a:endParaRPr/>
          </a:p>
          <a:p>
            <a:pPr marL="457200" lvl="0" indent="-298450" algn="l" rtl="0">
              <a:spcBef>
                <a:spcPts val="0"/>
              </a:spcBef>
              <a:spcAft>
                <a:spcPts val="0"/>
              </a:spcAft>
              <a:buSzPts val="1100"/>
              <a:buChar char="●"/>
            </a:pPr>
            <a:r>
              <a:rPr lang="en"/>
              <a:t>The importance of developing </a:t>
            </a:r>
            <a:r>
              <a:rPr lang="en" b="1"/>
              <a:t>skills and values</a:t>
            </a:r>
            <a:r>
              <a:rPr lang="en"/>
              <a:t>, not just knowledge, when trying to develop climate conscious and action ready students</a:t>
            </a:r>
            <a:endParaRPr/>
          </a:p>
          <a:p>
            <a:pPr marL="457200" lvl="0" indent="-298450" algn="l" rtl="0">
              <a:spcBef>
                <a:spcPts val="0"/>
              </a:spcBef>
              <a:spcAft>
                <a:spcPts val="0"/>
              </a:spcAft>
              <a:buSzPts val="1100"/>
              <a:buChar char="●"/>
            </a:pPr>
            <a:r>
              <a:rPr lang="en"/>
              <a:t>That climate education doesn’t just come from the formal curriculum, but there are opportunities for you to utilise the </a:t>
            </a:r>
            <a:r>
              <a:rPr lang="en" b="1"/>
              <a:t>informal and subliminal curricula</a:t>
            </a:r>
            <a:r>
              <a:rPr lang="en"/>
              <a:t> too</a:t>
            </a:r>
            <a:endParaRPr/>
          </a:p>
          <a:p>
            <a:pPr marL="457200" lvl="0" indent="-298450" algn="l" rtl="0">
              <a:spcBef>
                <a:spcPts val="0"/>
              </a:spcBef>
              <a:spcAft>
                <a:spcPts val="0"/>
              </a:spcAft>
              <a:buSzPts val="1100"/>
              <a:buChar char="●"/>
            </a:pPr>
            <a:r>
              <a:rPr lang="en"/>
              <a:t>That we’re all just trying to do our best - as teachers </a:t>
            </a:r>
            <a:r>
              <a:rPr lang="en" b="1"/>
              <a:t>you never stop learning</a:t>
            </a:r>
            <a:r>
              <a:rPr lang="en"/>
              <a:t> and it’s important that you’re engaging your students in such important topics like climate change in the classroom</a:t>
            </a:r>
            <a:endParaRPr/>
          </a:p>
          <a:p>
            <a:pPr marL="0" lvl="0" indent="0" algn="l" rtl="0">
              <a:spcBef>
                <a:spcPts val="0"/>
              </a:spcBef>
              <a:spcAft>
                <a:spcPts val="0"/>
              </a:spcAft>
              <a:buNone/>
            </a:pPr>
            <a:endParaRPr/>
          </a:p>
          <a:p>
            <a:pPr marL="0" lvl="0" indent="0" algn="l" rtl="0">
              <a:spcBef>
                <a:spcPts val="0"/>
              </a:spcBef>
              <a:spcAft>
                <a:spcPts val="0"/>
              </a:spcAft>
              <a:buNone/>
            </a:pPr>
            <a:r>
              <a:rPr lang="en"/>
              <a:t>On the screen we have some QR codes that you might find useful - the QR code on the left to check out Teach the Future’s Tracked Changes documents that Jack just mentioned, and the QR code on the right for the Teach the Teacher website, where you can sign up to bring Teach the Teacher to your placement schools as an activity for your students to take part in, or where we can give you access to more resources to support you to integrate climate into your classrooms going forward</a:t>
            </a:r>
            <a:endParaRPr/>
          </a:p>
          <a:p>
            <a:pPr marL="0" lvl="0" indent="0" algn="l" rtl="0">
              <a:spcBef>
                <a:spcPts val="0"/>
              </a:spcBef>
              <a:spcAft>
                <a:spcPts val="0"/>
              </a:spcAft>
              <a:buNone/>
            </a:pPr>
            <a:endParaRPr/>
          </a:p>
          <a:p>
            <a:pPr marL="0" lvl="0" indent="0" algn="l" rtl="0">
              <a:spcBef>
                <a:spcPts val="0"/>
              </a:spcBef>
              <a:spcAft>
                <a:spcPts val="0"/>
              </a:spcAft>
              <a:buNone/>
            </a:pPr>
            <a:r>
              <a:rPr lang="en" b="1"/>
              <a:t>Does anyone have any questions?</a:t>
            </a:r>
            <a:endParaRPr b="1"/>
          </a:p>
          <a:p>
            <a:pPr marL="0" lvl="0" indent="0" algn="l" rtl="0">
              <a:spcBef>
                <a:spcPts val="0"/>
              </a:spcBef>
              <a:spcAft>
                <a:spcPts val="0"/>
              </a:spcAft>
              <a:buNone/>
            </a:pPr>
            <a:endParaRPr/>
          </a:p>
          <a:p>
            <a:pPr marL="0" lvl="0" indent="0" algn="l" rtl="0">
              <a:spcBef>
                <a:spcPts val="0"/>
              </a:spcBef>
              <a:spcAft>
                <a:spcPts val="0"/>
              </a:spcAft>
              <a:buNone/>
            </a:pPr>
            <a:r>
              <a:rPr lang="en"/>
              <a:t>Thanks so much!</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63B72-1ADC-E34A-1FBD-C5AED1258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6452593-CE07-BFC4-AE3F-75D594E9A0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BF5B824-C175-7B7C-A653-69A34DEC0DFA}"/>
              </a:ext>
            </a:extLst>
          </p:cNvPr>
          <p:cNvSpPr>
            <a:spLocks noGrp="1"/>
          </p:cNvSpPr>
          <p:nvPr>
            <p:ph type="dt" sz="half" idx="10"/>
          </p:nvPr>
        </p:nvSpPr>
        <p:spPr/>
        <p:txBody>
          <a:bodyPr/>
          <a:lstStyle/>
          <a:p>
            <a:fld id="{BAFF99CC-BD0C-45B5-9DCA-0757C7EA3832}" type="datetimeFigureOut">
              <a:rPr lang="en-GB" smtClean="0"/>
              <a:t>27/04/2025</a:t>
            </a:fld>
            <a:endParaRPr lang="en-GB"/>
          </a:p>
        </p:txBody>
      </p:sp>
      <p:sp>
        <p:nvSpPr>
          <p:cNvPr id="5" name="Footer Placeholder 4">
            <a:extLst>
              <a:ext uri="{FF2B5EF4-FFF2-40B4-BE49-F238E27FC236}">
                <a16:creationId xmlns:a16="http://schemas.microsoft.com/office/drawing/2014/main" id="{C3A2DE84-9AF4-8CE9-295E-92919044AEC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D7C9E5E-7D2A-151E-8BE8-81EB14CA75F0}"/>
              </a:ext>
            </a:extLst>
          </p:cNvPr>
          <p:cNvSpPr>
            <a:spLocks noGrp="1"/>
          </p:cNvSpPr>
          <p:nvPr>
            <p:ph type="sldNum" sz="quarter" idx="12"/>
          </p:nvPr>
        </p:nvSpPr>
        <p:spPr/>
        <p:txBody>
          <a:bodyPr/>
          <a:lstStyle/>
          <a:p>
            <a:fld id="{8AEAF99D-5853-44DC-9AB1-39D534416865}" type="slidenum">
              <a:rPr lang="en-GB" smtClean="0"/>
              <a:t>‹#›</a:t>
            </a:fld>
            <a:endParaRPr lang="en-GB"/>
          </a:p>
        </p:txBody>
      </p:sp>
    </p:spTree>
    <p:extLst>
      <p:ext uri="{BB962C8B-B14F-4D97-AF65-F5344CB8AC3E}">
        <p14:creationId xmlns:p14="http://schemas.microsoft.com/office/powerpoint/2010/main" val="3422437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75E8D-7876-1F26-864F-03A161C208A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0961E99-9664-71C7-CB96-98F9C2C83B1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59B7519-1241-EA94-9ABC-0A0D12C12575}"/>
              </a:ext>
            </a:extLst>
          </p:cNvPr>
          <p:cNvSpPr>
            <a:spLocks noGrp="1"/>
          </p:cNvSpPr>
          <p:nvPr>
            <p:ph type="dt" sz="half" idx="10"/>
          </p:nvPr>
        </p:nvSpPr>
        <p:spPr/>
        <p:txBody>
          <a:bodyPr/>
          <a:lstStyle/>
          <a:p>
            <a:fld id="{BAFF99CC-BD0C-45B5-9DCA-0757C7EA3832}" type="datetimeFigureOut">
              <a:rPr lang="en-GB" smtClean="0"/>
              <a:t>27/04/2025</a:t>
            </a:fld>
            <a:endParaRPr lang="en-GB"/>
          </a:p>
        </p:txBody>
      </p:sp>
      <p:sp>
        <p:nvSpPr>
          <p:cNvPr id="5" name="Footer Placeholder 4">
            <a:extLst>
              <a:ext uri="{FF2B5EF4-FFF2-40B4-BE49-F238E27FC236}">
                <a16:creationId xmlns:a16="http://schemas.microsoft.com/office/drawing/2014/main" id="{BE5B1A9A-E68D-CFD5-2F4B-E0BDB43E5CF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0F489DB-E95A-39FF-2C4A-6555572FFA57}"/>
              </a:ext>
            </a:extLst>
          </p:cNvPr>
          <p:cNvSpPr>
            <a:spLocks noGrp="1"/>
          </p:cNvSpPr>
          <p:nvPr>
            <p:ph type="sldNum" sz="quarter" idx="12"/>
          </p:nvPr>
        </p:nvSpPr>
        <p:spPr/>
        <p:txBody>
          <a:bodyPr/>
          <a:lstStyle/>
          <a:p>
            <a:fld id="{8AEAF99D-5853-44DC-9AB1-39D534416865}" type="slidenum">
              <a:rPr lang="en-GB" smtClean="0"/>
              <a:t>‹#›</a:t>
            </a:fld>
            <a:endParaRPr lang="en-GB"/>
          </a:p>
        </p:txBody>
      </p:sp>
    </p:spTree>
    <p:extLst>
      <p:ext uri="{BB962C8B-B14F-4D97-AF65-F5344CB8AC3E}">
        <p14:creationId xmlns:p14="http://schemas.microsoft.com/office/powerpoint/2010/main" val="1015251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89BB4BE-08A4-FDA4-7328-A271A1B9945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7CF7D8D-AEA5-1038-F594-D31043C424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94BDDE-2BD0-7A8A-C099-7E856015F61B}"/>
              </a:ext>
            </a:extLst>
          </p:cNvPr>
          <p:cNvSpPr>
            <a:spLocks noGrp="1"/>
          </p:cNvSpPr>
          <p:nvPr>
            <p:ph type="dt" sz="half" idx="10"/>
          </p:nvPr>
        </p:nvSpPr>
        <p:spPr/>
        <p:txBody>
          <a:bodyPr/>
          <a:lstStyle/>
          <a:p>
            <a:fld id="{BAFF99CC-BD0C-45B5-9DCA-0757C7EA3832}" type="datetimeFigureOut">
              <a:rPr lang="en-GB" smtClean="0"/>
              <a:t>27/04/2025</a:t>
            </a:fld>
            <a:endParaRPr lang="en-GB"/>
          </a:p>
        </p:txBody>
      </p:sp>
      <p:sp>
        <p:nvSpPr>
          <p:cNvPr id="5" name="Footer Placeholder 4">
            <a:extLst>
              <a:ext uri="{FF2B5EF4-FFF2-40B4-BE49-F238E27FC236}">
                <a16:creationId xmlns:a16="http://schemas.microsoft.com/office/drawing/2014/main" id="{7A1179AA-46CE-B8A7-6CA0-5FBD0FB2FB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E188329-98CE-8F9F-CC92-6C382014EE3F}"/>
              </a:ext>
            </a:extLst>
          </p:cNvPr>
          <p:cNvSpPr>
            <a:spLocks noGrp="1"/>
          </p:cNvSpPr>
          <p:nvPr>
            <p:ph type="sldNum" sz="quarter" idx="12"/>
          </p:nvPr>
        </p:nvSpPr>
        <p:spPr/>
        <p:txBody>
          <a:bodyPr/>
          <a:lstStyle/>
          <a:p>
            <a:fld id="{8AEAF99D-5853-44DC-9AB1-39D534416865}" type="slidenum">
              <a:rPr lang="en-GB" smtClean="0"/>
              <a:t>‹#›</a:t>
            </a:fld>
            <a:endParaRPr lang="en-GB"/>
          </a:p>
        </p:txBody>
      </p:sp>
    </p:spTree>
    <p:extLst>
      <p:ext uri="{BB962C8B-B14F-4D97-AF65-F5344CB8AC3E}">
        <p14:creationId xmlns:p14="http://schemas.microsoft.com/office/powerpoint/2010/main" val="3666355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1170783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1D49F-89E7-DE4C-C46A-23BCA4851FD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D5FBDAC-D805-656F-A334-0BCE1A79F30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B03CAF8-29DC-4226-E536-AA17FBE3359E}"/>
              </a:ext>
            </a:extLst>
          </p:cNvPr>
          <p:cNvSpPr>
            <a:spLocks noGrp="1"/>
          </p:cNvSpPr>
          <p:nvPr>
            <p:ph type="dt" sz="half" idx="10"/>
          </p:nvPr>
        </p:nvSpPr>
        <p:spPr/>
        <p:txBody>
          <a:bodyPr/>
          <a:lstStyle/>
          <a:p>
            <a:fld id="{BAFF99CC-BD0C-45B5-9DCA-0757C7EA3832}" type="datetimeFigureOut">
              <a:rPr lang="en-GB" smtClean="0"/>
              <a:t>27/04/2025</a:t>
            </a:fld>
            <a:endParaRPr lang="en-GB"/>
          </a:p>
        </p:txBody>
      </p:sp>
      <p:sp>
        <p:nvSpPr>
          <p:cNvPr id="5" name="Footer Placeholder 4">
            <a:extLst>
              <a:ext uri="{FF2B5EF4-FFF2-40B4-BE49-F238E27FC236}">
                <a16:creationId xmlns:a16="http://schemas.microsoft.com/office/drawing/2014/main" id="{BD0FDCE8-08B9-F5C8-C412-2698332585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FBAFFC1-5609-A411-7C7E-2B9E8D7E0983}"/>
              </a:ext>
            </a:extLst>
          </p:cNvPr>
          <p:cNvSpPr>
            <a:spLocks noGrp="1"/>
          </p:cNvSpPr>
          <p:nvPr>
            <p:ph type="sldNum" sz="quarter" idx="12"/>
          </p:nvPr>
        </p:nvSpPr>
        <p:spPr/>
        <p:txBody>
          <a:bodyPr/>
          <a:lstStyle/>
          <a:p>
            <a:fld id="{8AEAF99D-5853-44DC-9AB1-39D534416865}" type="slidenum">
              <a:rPr lang="en-GB" smtClean="0"/>
              <a:t>‹#›</a:t>
            </a:fld>
            <a:endParaRPr lang="en-GB"/>
          </a:p>
        </p:txBody>
      </p:sp>
    </p:spTree>
    <p:extLst>
      <p:ext uri="{BB962C8B-B14F-4D97-AF65-F5344CB8AC3E}">
        <p14:creationId xmlns:p14="http://schemas.microsoft.com/office/powerpoint/2010/main" val="484534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08971-E57F-2CB9-980C-C9A6A39E93C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0C51638-DF77-0B9A-7050-27ED9661179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E76BCEC-E307-EB87-010D-9B07C417078F}"/>
              </a:ext>
            </a:extLst>
          </p:cNvPr>
          <p:cNvSpPr>
            <a:spLocks noGrp="1"/>
          </p:cNvSpPr>
          <p:nvPr>
            <p:ph type="dt" sz="half" idx="10"/>
          </p:nvPr>
        </p:nvSpPr>
        <p:spPr/>
        <p:txBody>
          <a:bodyPr/>
          <a:lstStyle/>
          <a:p>
            <a:fld id="{BAFF99CC-BD0C-45B5-9DCA-0757C7EA3832}" type="datetimeFigureOut">
              <a:rPr lang="en-GB" smtClean="0"/>
              <a:t>27/04/2025</a:t>
            </a:fld>
            <a:endParaRPr lang="en-GB"/>
          </a:p>
        </p:txBody>
      </p:sp>
      <p:sp>
        <p:nvSpPr>
          <p:cNvPr id="5" name="Footer Placeholder 4">
            <a:extLst>
              <a:ext uri="{FF2B5EF4-FFF2-40B4-BE49-F238E27FC236}">
                <a16:creationId xmlns:a16="http://schemas.microsoft.com/office/drawing/2014/main" id="{B7686A4F-17E1-A725-4787-CEB218DF105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C13441-F120-0505-F573-8D5D73C0E95C}"/>
              </a:ext>
            </a:extLst>
          </p:cNvPr>
          <p:cNvSpPr>
            <a:spLocks noGrp="1"/>
          </p:cNvSpPr>
          <p:nvPr>
            <p:ph type="sldNum" sz="quarter" idx="12"/>
          </p:nvPr>
        </p:nvSpPr>
        <p:spPr/>
        <p:txBody>
          <a:bodyPr/>
          <a:lstStyle/>
          <a:p>
            <a:fld id="{8AEAF99D-5853-44DC-9AB1-39D534416865}" type="slidenum">
              <a:rPr lang="en-GB" smtClean="0"/>
              <a:t>‹#›</a:t>
            </a:fld>
            <a:endParaRPr lang="en-GB"/>
          </a:p>
        </p:txBody>
      </p:sp>
    </p:spTree>
    <p:extLst>
      <p:ext uri="{BB962C8B-B14F-4D97-AF65-F5344CB8AC3E}">
        <p14:creationId xmlns:p14="http://schemas.microsoft.com/office/powerpoint/2010/main" val="402753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4B6C5-E8A6-21B7-66DC-F9DA4851939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BF9592-EDD4-6304-B5E4-E47C416CC6C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4C7B4FE-470F-3ACF-D189-5B4437985F5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BC4BD3D-23D8-7985-35D8-CB65E5A78A47}"/>
              </a:ext>
            </a:extLst>
          </p:cNvPr>
          <p:cNvSpPr>
            <a:spLocks noGrp="1"/>
          </p:cNvSpPr>
          <p:nvPr>
            <p:ph type="dt" sz="half" idx="10"/>
          </p:nvPr>
        </p:nvSpPr>
        <p:spPr/>
        <p:txBody>
          <a:bodyPr/>
          <a:lstStyle/>
          <a:p>
            <a:fld id="{BAFF99CC-BD0C-45B5-9DCA-0757C7EA3832}" type="datetimeFigureOut">
              <a:rPr lang="en-GB" smtClean="0"/>
              <a:t>27/04/2025</a:t>
            </a:fld>
            <a:endParaRPr lang="en-GB"/>
          </a:p>
        </p:txBody>
      </p:sp>
      <p:sp>
        <p:nvSpPr>
          <p:cNvPr id="6" name="Footer Placeholder 5">
            <a:extLst>
              <a:ext uri="{FF2B5EF4-FFF2-40B4-BE49-F238E27FC236}">
                <a16:creationId xmlns:a16="http://schemas.microsoft.com/office/drawing/2014/main" id="{E8110A33-056D-0B80-D988-148EC63717A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999CF3F-1990-66B5-0245-B8CA239D3EA0}"/>
              </a:ext>
            </a:extLst>
          </p:cNvPr>
          <p:cNvSpPr>
            <a:spLocks noGrp="1"/>
          </p:cNvSpPr>
          <p:nvPr>
            <p:ph type="sldNum" sz="quarter" idx="12"/>
          </p:nvPr>
        </p:nvSpPr>
        <p:spPr/>
        <p:txBody>
          <a:bodyPr/>
          <a:lstStyle/>
          <a:p>
            <a:fld id="{8AEAF99D-5853-44DC-9AB1-39D534416865}" type="slidenum">
              <a:rPr lang="en-GB" smtClean="0"/>
              <a:t>‹#›</a:t>
            </a:fld>
            <a:endParaRPr lang="en-GB"/>
          </a:p>
        </p:txBody>
      </p:sp>
    </p:spTree>
    <p:extLst>
      <p:ext uri="{BB962C8B-B14F-4D97-AF65-F5344CB8AC3E}">
        <p14:creationId xmlns:p14="http://schemas.microsoft.com/office/powerpoint/2010/main" val="2214434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D4A93-DC5F-217A-67A4-FDF1E6D4572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6945572-F698-07BE-2E9C-5478415F64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2E84634-7019-CBAE-6497-2E47A9840F8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6D09B7E-957D-2954-B5D7-E197C5551C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F4CB1C-CBAD-74D0-99F6-4CF5FDCC3AB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986294E-A86F-D992-4D58-272F0557EE7A}"/>
              </a:ext>
            </a:extLst>
          </p:cNvPr>
          <p:cNvSpPr>
            <a:spLocks noGrp="1"/>
          </p:cNvSpPr>
          <p:nvPr>
            <p:ph type="dt" sz="half" idx="10"/>
          </p:nvPr>
        </p:nvSpPr>
        <p:spPr/>
        <p:txBody>
          <a:bodyPr/>
          <a:lstStyle/>
          <a:p>
            <a:fld id="{BAFF99CC-BD0C-45B5-9DCA-0757C7EA3832}" type="datetimeFigureOut">
              <a:rPr lang="en-GB" smtClean="0"/>
              <a:t>27/04/2025</a:t>
            </a:fld>
            <a:endParaRPr lang="en-GB"/>
          </a:p>
        </p:txBody>
      </p:sp>
      <p:sp>
        <p:nvSpPr>
          <p:cNvPr id="8" name="Footer Placeholder 7">
            <a:extLst>
              <a:ext uri="{FF2B5EF4-FFF2-40B4-BE49-F238E27FC236}">
                <a16:creationId xmlns:a16="http://schemas.microsoft.com/office/drawing/2014/main" id="{8DECA110-5BE1-2A58-20DB-6BAE034AD61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BB4B2F1-6B1D-1B33-39B1-767EE8DECB7C}"/>
              </a:ext>
            </a:extLst>
          </p:cNvPr>
          <p:cNvSpPr>
            <a:spLocks noGrp="1"/>
          </p:cNvSpPr>
          <p:nvPr>
            <p:ph type="sldNum" sz="quarter" idx="12"/>
          </p:nvPr>
        </p:nvSpPr>
        <p:spPr/>
        <p:txBody>
          <a:bodyPr/>
          <a:lstStyle/>
          <a:p>
            <a:fld id="{8AEAF99D-5853-44DC-9AB1-39D534416865}" type="slidenum">
              <a:rPr lang="en-GB" smtClean="0"/>
              <a:t>‹#›</a:t>
            </a:fld>
            <a:endParaRPr lang="en-GB"/>
          </a:p>
        </p:txBody>
      </p:sp>
    </p:spTree>
    <p:extLst>
      <p:ext uri="{BB962C8B-B14F-4D97-AF65-F5344CB8AC3E}">
        <p14:creationId xmlns:p14="http://schemas.microsoft.com/office/powerpoint/2010/main" val="1195861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84C86-F605-3D54-5A42-2808CA540BF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2443A44-82FE-4FD4-4504-07F687731BB7}"/>
              </a:ext>
            </a:extLst>
          </p:cNvPr>
          <p:cNvSpPr>
            <a:spLocks noGrp="1"/>
          </p:cNvSpPr>
          <p:nvPr>
            <p:ph type="dt" sz="half" idx="10"/>
          </p:nvPr>
        </p:nvSpPr>
        <p:spPr/>
        <p:txBody>
          <a:bodyPr/>
          <a:lstStyle/>
          <a:p>
            <a:fld id="{BAFF99CC-BD0C-45B5-9DCA-0757C7EA3832}" type="datetimeFigureOut">
              <a:rPr lang="en-GB" smtClean="0"/>
              <a:t>27/04/2025</a:t>
            </a:fld>
            <a:endParaRPr lang="en-GB"/>
          </a:p>
        </p:txBody>
      </p:sp>
      <p:sp>
        <p:nvSpPr>
          <p:cNvPr id="4" name="Footer Placeholder 3">
            <a:extLst>
              <a:ext uri="{FF2B5EF4-FFF2-40B4-BE49-F238E27FC236}">
                <a16:creationId xmlns:a16="http://schemas.microsoft.com/office/drawing/2014/main" id="{7AAFD820-3ED4-3442-3AEC-A91AE3A0338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FECDA6D-85D8-A088-FDBA-62ADB53BCC75}"/>
              </a:ext>
            </a:extLst>
          </p:cNvPr>
          <p:cNvSpPr>
            <a:spLocks noGrp="1"/>
          </p:cNvSpPr>
          <p:nvPr>
            <p:ph type="sldNum" sz="quarter" idx="12"/>
          </p:nvPr>
        </p:nvSpPr>
        <p:spPr/>
        <p:txBody>
          <a:bodyPr/>
          <a:lstStyle/>
          <a:p>
            <a:fld id="{8AEAF99D-5853-44DC-9AB1-39D534416865}" type="slidenum">
              <a:rPr lang="en-GB" smtClean="0"/>
              <a:t>‹#›</a:t>
            </a:fld>
            <a:endParaRPr lang="en-GB"/>
          </a:p>
        </p:txBody>
      </p:sp>
    </p:spTree>
    <p:extLst>
      <p:ext uri="{BB962C8B-B14F-4D97-AF65-F5344CB8AC3E}">
        <p14:creationId xmlns:p14="http://schemas.microsoft.com/office/powerpoint/2010/main" val="1295437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1551F5A-708F-CB15-9090-98D0ED4D5B20}"/>
              </a:ext>
            </a:extLst>
          </p:cNvPr>
          <p:cNvSpPr>
            <a:spLocks noGrp="1"/>
          </p:cNvSpPr>
          <p:nvPr>
            <p:ph type="dt" sz="half" idx="10"/>
          </p:nvPr>
        </p:nvSpPr>
        <p:spPr/>
        <p:txBody>
          <a:bodyPr/>
          <a:lstStyle/>
          <a:p>
            <a:fld id="{BAFF99CC-BD0C-45B5-9DCA-0757C7EA3832}" type="datetimeFigureOut">
              <a:rPr lang="en-GB" smtClean="0"/>
              <a:t>27/04/2025</a:t>
            </a:fld>
            <a:endParaRPr lang="en-GB"/>
          </a:p>
        </p:txBody>
      </p:sp>
      <p:sp>
        <p:nvSpPr>
          <p:cNvPr id="3" name="Footer Placeholder 2">
            <a:extLst>
              <a:ext uri="{FF2B5EF4-FFF2-40B4-BE49-F238E27FC236}">
                <a16:creationId xmlns:a16="http://schemas.microsoft.com/office/drawing/2014/main" id="{64D29B11-B788-3DFC-5D75-E571C6447B3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AEBB862-E12C-0610-269B-5BB56B25E0F1}"/>
              </a:ext>
            </a:extLst>
          </p:cNvPr>
          <p:cNvSpPr>
            <a:spLocks noGrp="1"/>
          </p:cNvSpPr>
          <p:nvPr>
            <p:ph type="sldNum" sz="quarter" idx="12"/>
          </p:nvPr>
        </p:nvSpPr>
        <p:spPr/>
        <p:txBody>
          <a:bodyPr/>
          <a:lstStyle/>
          <a:p>
            <a:fld id="{8AEAF99D-5853-44DC-9AB1-39D534416865}" type="slidenum">
              <a:rPr lang="en-GB" smtClean="0"/>
              <a:t>‹#›</a:t>
            </a:fld>
            <a:endParaRPr lang="en-GB"/>
          </a:p>
        </p:txBody>
      </p:sp>
    </p:spTree>
    <p:extLst>
      <p:ext uri="{BB962C8B-B14F-4D97-AF65-F5344CB8AC3E}">
        <p14:creationId xmlns:p14="http://schemas.microsoft.com/office/powerpoint/2010/main" val="472496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A1811-B35E-9AA3-AC71-1FE051066CD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C62F9BA-4EB4-DA86-79A4-C4B453853E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F987BD2-D3DA-B511-4017-0F4BA9D882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4F8558-5EB2-3E2C-704A-4110B05C51A2}"/>
              </a:ext>
            </a:extLst>
          </p:cNvPr>
          <p:cNvSpPr>
            <a:spLocks noGrp="1"/>
          </p:cNvSpPr>
          <p:nvPr>
            <p:ph type="dt" sz="half" idx="10"/>
          </p:nvPr>
        </p:nvSpPr>
        <p:spPr/>
        <p:txBody>
          <a:bodyPr/>
          <a:lstStyle/>
          <a:p>
            <a:fld id="{BAFF99CC-BD0C-45B5-9DCA-0757C7EA3832}" type="datetimeFigureOut">
              <a:rPr lang="en-GB" smtClean="0"/>
              <a:t>27/04/2025</a:t>
            </a:fld>
            <a:endParaRPr lang="en-GB"/>
          </a:p>
        </p:txBody>
      </p:sp>
      <p:sp>
        <p:nvSpPr>
          <p:cNvPr id="6" name="Footer Placeholder 5">
            <a:extLst>
              <a:ext uri="{FF2B5EF4-FFF2-40B4-BE49-F238E27FC236}">
                <a16:creationId xmlns:a16="http://schemas.microsoft.com/office/drawing/2014/main" id="{712D3BEE-BDE3-F104-6C85-B4F778A8EAA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BAF815A-D8A1-74D9-C35B-E3C8570E5CF0}"/>
              </a:ext>
            </a:extLst>
          </p:cNvPr>
          <p:cNvSpPr>
            <a:spLocks noGrp="1"/>
          </p:cNvSpPr>
          <p:nvPr>
            <p:ph type="sldNum" sz="quarter" idx="12"/>
          </p:nvPr>
        </p:nvSpPr>
        <p:spPr/>
        <p:txBody>
          <a:bodyPr/>
          <a:lstStyle/>
          <a:p>
            <a:fld id="{8AEAF99D-5853-44DC-9AB1-39D534416865}" type="slidenum">
              <a:rPr lang="en-GB" smtClean="0"/>
              <a:t>‹#›</a:t>
            </a:fld>
            <a:endParaRPr lang="en-GB"/>
          </a:p>
        </p:txBody>
      </p:sp>
    </p:spTree>
    <p:extLst>
      <p:ext uri="{BB962C8B-B14F-4D97-AF65-F5344CB8AC3E}">
        <p14:creationId xmlns:p14="http://schemas.microsoft.com/office/powerpoint/2010/main" val="1356869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97C85-0C39-F4A2-A674-C0ADD6D05E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0765CDB-CA7F-87A2-4780-7114EFB3CE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204BD2D-EB34-CDC7-9D8E-82A0F66CED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70D95A-FEC1-7830-5487-34B5EFE1C52C}"/>
              </a:ext>
            </a:extLst>
          </p:cNvPr>
          <p:cNvSpPr>
            <a:spLocks noGrp="1"/>
          </p:cNvSpPr>
          <p:nvPr>
            <p:ph type="dt" sz="half" idx="10"/>
          </p:nvPr>
        </p:nvSpPr>
        <p:spPr/>
        <p:txBody>
          <a:bodyPr/>
          <a:lstStyle/>
          <a:p>
            <a:fld id="{BAFF99CC-BD0C-45B5-9DCA-0757C7EA3832}" type="datetimeFigureOut">
              <a:rPr lang="en-GB" smtClean="0"/>
              <a:t>27/04/2025</a:t>
            </a:fld>
            <a:endParaRPr lang="en-GB"/>
          </a:p>
        </p:txBody>
      </p:sp>
      <p:sp>
        <p:nvSpPr>
          <p:cNvPr id="6" name="Footer Placeholder 5">
            <a:extLst>
              <a:ext uri="{FF2B5EF4-FFF2-40B4-BE49-F238E27FC236}">
                <a16:creationId xmlns:a16="http://schemas.microsoft.com/office/drawing/2014/main" id="{2505DD81-BB93-C10F-B865-00F8CB4AB70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4CDEC87-4BBA-2BF5-2C9E-8547CBB73A13}"/>
              </a:ext>
            </a:extLst>
          </p:cNvPr>
          <p:cNvSpPr>
            <a:spLocks noGrp="1"/>
          </p:cNvSpPr>
          <p:nvPr>
            <p:ph type="sldNum" sz="quarter" idx="12"/>
          </p:nvPr>
        </p:nvSpPr>
        <p:spPr/>
        <p:txBody>
          <a:bodyPr/>
          <a:lstStyle/>
          <a:p>
            <a:fld id="{8AEAF99D-5853-44DC-9AB1-39D534416865}" type="slidenum">
              <a:rPr lang="en-GB" smtClean="0"/>
              <a:t>‹#›</a:t>
            </a:fld>
            <a:endParaRPr lang="en-GB"/>
          </a:p>
        </p:txBody>
      </p:sp>
    </p:spTree>
    <p:extLst>
      <p:ext uri="{BB962C8B-B14F-4D97-AF65-F5344CB8AC3E}">
        <p14:creationId xmlns:p14="http://schemas.microsoft.com/office/powerpoint/2010/main" val="1997719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F5F89E-648B-4055-A9C7-2B29944454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1FC2CEA-BC3A-88F3-6A32-A6C2B86EDD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77F9C82-F948-FC45-F06B-24B2A4E853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AFF99CC-BD0C-45B5-9DCA-0757C7EA3832}" type="datetimeFigureOut">
              <a:rPr lang="en-GB" smtClean="0"/>
              <a:t>27/04/2025</a:t>
            </a:fld>
            <a:endParaRPr lang="en-GB"/>
          </a:p>
        </p:txBody>
      </p:sp>
      <p:sp>
        <p:nvSpPr>
          <p:cNvPr id="5" name="Footer Placeholder 4">
            <a:extLst>
              <a:ext uri="{FF2B5EF4-FFF2-40B4-BE49-F238E27FC236}">
                <a16:creationId xmlns:a16="http://schemas.microsoft.com/office/drawing/2014/main" id="{5B9C480B-819D-1D10-76C5-67CAFFC8E6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B22995E-9071-DD2A-08ED-4B5F342C29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AEAF99D-5853-44DC-9AB1-39D534416865}" type="slidenum">
              <a:rPr lang="en-GB" smtClean="0"/>
              <a:t>‹#›</a:t>
            </a:fld>
            <a:endParaRPr lang="en-GB"/>
          </a:p>
        </p:txBody>
      </p:sp>
    </p:spTree>
    <p:extLst>
      <p:ext uri="{BB962C8B-B14F-4D97-AF65-F5344CB8AC3E}">
        <p14:creationId xmlns:p14="http://schemas.microsoft.com/office/powerpoint/2010/main" val="1204334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DD13912-A3A4-06F6-57D6-5B9CEA616FF9}"/>
              </a:ext>
            </a:extLst>
          </p:cNvPr>
          <p:cNvPicPr>
            <a:picLocks noChangeAspect="1"/>
          </p:cNvPicPr>
          <p:nvPr/>
        </p:nvPicPr>
        <p:blipFill>
          <a:blip r:embed="rId2"/>
          <a:stretch>
            <a:fillRect/>
          </a:stretch>
        </p:blipFill>
        <p:spPr>
          <a:xfrm>
            <a:off x="114300" y="104775"/>
            <a:ext cx="11963400" cy="2457450"/>
          </a:xfrm>
          <a:prstGeom prst="rect">
            <a:avLst/>
          </a:prstGeom>
        </p:spPr>
      </p:pic>
      <p:sp>
        <p:nvSpPr>
          <p:cNvPr id="5" name="AutoShape 4" descr="Solihull school ratings: Heart of England School, in Balsall Common -  Birmingham Live">
            <a:extLst>
              <a:ext uri="{FF2B5EF4-FFF2-40B4-BE49-F238E27FC236}">
                <a16:creationId xmlns:a16="http://schemas.microsoft.com/office/drawing/2014/main" id="{4140C203-744D-B0B4-1446-F7A11CE7AB3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0" name="Picture 6" descr="Balsall Common villagers planning for future growth by 60% - The Solihull  Observer">
            <a:extLst>
              <a:ext uri="{FF2B5EF4-FFF2-40B4-BE49-F238E27FC236}">
                <a16:creationId xmlns:a16="http://schemas.microsoft.com/office/drawing/2014/main" id="{9828617E-748C-C76C-10E3-DBF9086265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264" y="2857500"/>
            <a:ext cx="6339903" cy="3586163"/>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8">
            <a:extLst>
              <a:ext uri="{FF2B5EF4-FFF2-40B4-BE49-F238E27FC236}">
                <a16:creationId xmlns:a16="http://schemas.microsoft.com/office/drawing/2014/main" id="{0147A3BC-A11B-4688-2EB5-A41528C39AEF}"/>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9" name="Picture 8">
            <a:extLst>
              <a:ext uri="{FF2B5EF4-FFF2-40B4-BE49-F238E27FC236}">
                <a16:creationId xmlns:a16="http://schemas.microsoft.com/office/drawing/2014/main" id="{B324E0C3-5A24-0765-0220-A4052AACB4E0}"/>
              </a:ext>
            </a:extLst>
          </p:cNvPr>
          <p:cNvPicPr>
            <a:picLocks noChangeAspect="1"/>
          </p:cNvPicPr>
          <p:nvPr/>
        </p:nvPicPr>
        <p:blipFill>
          <a:blip r:embed="rId4"/>
          <a:stretch>
            <a:fillRect/>
          </a:stretch>
        </p:blipFill>
        <p:spPr>
          <a:xfrm>
            <a:off x="7039257" y="2857499"/>
            <a:ext cx="4775075" cy="3586163"/>
          </a:xfrm>
          <a:prstGeom prst="rect">
            <a:avLst/>
          </a:prstGeom>
        </p:spPr>
      </p:pic>
    </p:spTree>
    <p:extLst>
      <p:ext uri="{BB962C8B-B14F-4D97-AF65-F5344CB8AC3E}">
        <p14:creationId xmlns:p14="http://schemas.microsoft.com/office/powerpoint/2010/main" val="36184196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30"/>
                                        </p:tgtEl>
                                        <p:attrNameLst>
                                          <p:attrName>style.visibility</p:attrName>
                                        </p:attrNameLst>
                                      </p:cBhvr>
                                      <p:to>
                                        <p:strVal val="visible"/>
                                      </p:to>
                                    </p:set>
                                    <p:anim calcmode="lin" valueType="num">
                                      <p:cBhvr additive="base">
                                        <p:cTn id="13" dur="500" fill="hold"/>
                                        <p:tgtEl>
                                          <p:spTgt spid="1030"/>
                                        </p:tgtEl>
                                        <p:attrNameLst>
                                          <p:attrName>ppt_x</p:attrName>
                                        </p:attrNameLst>
                                      </p:cBhvr>
                                      <p:tavLst>
                                        <p:tav tm="0">
                                          <p:val>
                                            <p:strVal val="#ppt_x"/>
                                          </p:val>
                                        </p:tav>
                                        <p:tav tm="100000">
                                          <p:val>
                                            <p:strVal val="#ppt_x"/>
                                          </p:val>
                                        </p:tav>
                                      </p:tavLst>
                                    </p:anim>
                                    <p:anim calcmode="lin" valueType="num">
                                      <p:cBhvr additive="base">
                                        <p:cTn id="14"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standing in front of a projection screen&#10;&#10;AI-generated content may be incorrect.">
            <a:extLst>
              <a:ext uri="{FF2B5EF4-FFF2-40B4-BE49-F238E27FC236}">
                <a16:creationId xmlns:a16="http://schemas.microsoft.com/office/drawing/2014/main" id="{E85F2687-9E1A-9CA6-FA5A-E4F2274674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024" y="159580"/>
            <a:ext cx="11495811" cy="6538839"/>
          </a:xfrm>
          <a:prstGeom prst="rect">
            <a:avLst/>
          </a:prstGeom>
        </p:spPr>
      </p:pic>
    </p:spTree>
    <p:extLst>
      <p:ext uri="{BB962C8B-B14F-4D97-AF65-F5344CB8AC3E}">
        <p14:creationId xmlns:p14="http://schemas.microsoft.com/office/powerpoint/2010/main" val="2105766291"/>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assroom with a projector screen&#10;&#10;AI-generated content may be incorrect.">
            <a:extLst>
              <a:ext uri="{FF2B5EF4-FFF2-40B4-BE49-F238E27FC236}">
                <a16:creationId xmlns:a16="http://schemas.microsoft.com/office/drawing/2014/main" id="{469ACB15-4C48-7668-3B74-DF99CDBE6C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328090"/>
            <a:ext cx="10953750" cy="5961306"/>
          </a:xfrm>
          <a:prstGeom prst="rect">
            <a:avLst/>
          </a:prstGeom>
        </p:spPr>
      </p:pic>
    </p:spTree>
    <p:extLst>
      <p:ext uri="{BB962C8B-B14F-4D97-AF65-F5344CB8AC3E}">
        <p14:creationId xmlns:p14="http://schemas.microsoft.com/office/powerpoint/2010/main" val="4101682952"/>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ign on a wall">
            <a:extLst>
              <a:ext uri="{FF2B5EF4-FFF2-40B4-BE49-F238E27FC236}">
                <a16:creationId xmlns:a16="http://schemas.microsoft.com/office/drawing/2014/main" id="{D0E12E96-4CE4-A61B-1E23-60A9594C97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516" y="144068"/>
            <a:ext cx="9982200" cy="6569863"/>
          </a:xfrm>
          <a:prstGeom prst="rect">
            <a:avLst/>
          </a:prstGeom>
        </p:spPr>
      </p:pic>
    </p:spTree>
    <p:extLst>
      <p:ext uri="{BB962C8B-B14F-4D97-AF65-F5344CB8AC3E}">
        <p14:creationId xmlns:p14="http://schemas.microsoft.com/office/powerpoint/2010/main" val="411810551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rojection screen showing a map of the world&#10;&#10;AI-generated content may be incorrect.">
            <a:extLst>
              <a:ext uri="{FF2B5EF4-FFF2-40B4-BE49-F238E27FC236}">
                <a16:creationId xmlns:a16="http://schemas.microsoft.com/office/drawing/2014/main" id="{546B7383-A942-F569-1B22-7BC133F781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172" y="71242"/>
            <a:ext cx="10728478" cy="6509237"/>
          </a:xfrm>
          <a:prstGeom prst="rect">
            <a:avLst/>
          </a:prstGeom>
        </p:spPr>
      </p:pic>
    </p:spTree>
    <p:extLst>
      <p:ext uri="{BB962C8B-B14F-4D97-AF65-F5344CB8AC3E}">
        <p14:creationId xmlns:p14="http://schemas.microsoft.com/office/powerpoint/2010/main" val="2139138008"/>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88BCCF"/>
        </a:solidFill>
        <a:effectLst/>
      </p:bgPr>
    </p:bg>
    <p:spTree>
      <p:nvGrpSpPr>
        <p:cNvPr id="1" name="Shape 244"/>
        <p:cNvGrpSpPr/>
        <p:nvPr/>
      </p:nvGrpSpPr>
      <p:grpSpPr>
        <a:xfrm>
          <a:off x="0" y="0"/>
          <a:ext cx="0" cy="0"/>
          <a:chOff x="0" y="0"/>
          <a:chExt cx="0" cy="0"/>
        </a:xfrm>
      </p:grpSpPr>
      <p:sp>
        <p:nvSpPr>
          <p:cNvPr id="245" name="Google Shape;245;p32"/>
          <p:cNvSpPr txBox="1">
            <a:spLocks noGrp="1"/>
          </p:cNvSpPr>
          <p:nvPr>
            <p:ph type="title"/>
          </p:nvPr>
        </p:nvSpPr>
        <p:spPr>
          <a:xfrm>
            <a:off x="415600" y="593367"/>
            <a:ext cx="11360800" cy="763600"/>
          </a:xfrm>
          <a:prstGeom prst="rect">
            <a:avLst/>
          </a:prstGeom>
        </p:spPr>
        <p:txBody>
          <a:bodyPr spcFirstLastPara="1" wrap="square" lIns="121900" tIns="121900" rIns="121900" bIns="121900" anchor="t" anchorCtr="0">
            <a:normAutofit fontScale="9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46" name="Google Shape;246;p32"/>
          <p:cNvSpPr txBox="1">
            <a:spLocks noGrp="1"/>
          </p:cNvSpPr>
          <p:nvPr>
            <p:ph type="body" idx="1"/>
          </p:nvPr>
        </p:nvSpPr>
        <p:spPr>
          <a:xfrm>
            <a:off x="415600" y="1536633"/>
            <a:ext cx="11360800" cy="4555200"/>
          </a:xfrm>
          <a:prstGeom prst="rect">
            <a:avLst/>
          </a:prstGeom>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1600"/>
              </a:spcAft>
              <a:buNone/>
            </a:pPr>
            <a:endParaRPr/>
          </a:p>
        </p:txBody>
      </p:sp>
      <p:grpSp>
        <p:nvGrpSpPr>
          <p:cNvPr id="247" name="Google Shape;247;p32"/>
          <p:cNvGrpSpPr/>
          <p:nvPr/>
        </p:nvGrpSpPr>
        <p:grpSpPr>
          <a:xfrm>
            <a:off x="296134" y="204469"/>
            <a:ext cx="11599719" cy="6393188"/>
            <a:chOff x="0" y="-38100"/>
            <a:chExt cx="4580524" cy="2447122"/>
          </a:xfrm>
        </p:grpSpPr>
        <p:sp>
          <p:nvSpPr>
            <p:cNvPr id="248" name="Google Shape;248;p32"/>
            <p:cNvSpPr/>
            <p:nvPr/>
          </p:nvSpPr>
          <p:spPr>
            <a:xfrm>
              <a:off x="0" y="0"/>
              <a:ext cx="4580524" cy="2409022"/>
            </a:xfrm>
            <a:custGeom>
              <a:avLst/>
              <a:gdLst/>
              <a:ahLst/>
              <a:cxnLst/>
              <a:rect l="l" t="t" r="r" b="b"/>
              <a:pathLst>
                <a:path w="4580524" h="2409022" extrusionOk="0">
                  <a:moveTo>
                    <a:pt x="22703" y="0"/>
                  </a:moveTo>
                  <a:lnTo>
                    <a:pt x="4557821" y="0"/>
                  </a:lnTo>
                  <a:cubicBezTo>
                    <a:pt x="4563842" y="0"/>
                    <a:pt x="4569617" y="2392"/>
                    <a:pt x="4573874" y="6649"/>
                  </a:cubicBezTo>
                  <a:cubicBezTo>
                    <a:pt x="4578132" y="10907"/>
                    <a:pt x="4580524" y="16682"/>
                    <a:pt x="4580524" y="22703"/>
                  </a:cubicBezTo>
                  <a:lnTo>
                    <a:pt x="4580524" y="2386320"/>
                  </a:lnTo>
                  <a:cubicBezTo>
                    <a:pt x="4580524" y="2392341"/>
                    <a:pt x="4578132" y="2398115"/>
                    <a:pt x="4573874" y="2402373"/>
                  </a:cubicBezTo>
                  <a:cubicBezTo>
                    <a:pt x="4569617" y="2406630"/>
                    <a:pt x="4563842" y="2409022"/>
                    <a:pt x="4557821" y="2409022"/>
                  </a:cubicBezTo>
                  <a:lnTo>
                    <a:pt x="22703" y="2409022"/>
                  </a:lnTo>
                  <a:cubicBezTo>
                    <a:pt x="16682" y="2409022"/>
                    <a:pt x="10907" y="2406630"/>
                    <a:pt x="6649" y="2402373"/>
                  </a:cubicBezTo>
                  <a:cubicBezTo>
                    <a:pt x="2392" y="2398115"/>
                    <a:pt x="0" y="2392341"/>
                    <a:pt x="0" y="2386320"/>
                  </a:cubicBezTo>
                  <a:lnTo>
                    <a:pt x="0" y="22703"/>
                  </a:lnTo>
                  <a:cubicBezTo>
                    <a:pt x="0" y="16682"/>
                    <a:pt x="2392" y="10907"/>
                    <a:pt x="6649" y="6649"/>
                  </a:cubicBezTo>
                  <a:cubicBezTo>
                    <a:pt x="10907" y="2392"/>
                    <a:pt x="16682" y="0"/>
                    <a:pt x="22703" y="0"/>
                  </a:cubicBezTo>
                  <a:close/>
                </a:path>
              </a:pathLst>
            </a:custGeom>
            <a:solidFill>
              <a:srgbClr val="FFFFFF"/>
            </a:solidFill>
            <a:ln w="152400" cap="rnd" cmpd="sng">
              <a:solidFill>
                <a:srgbClr val="C1EBC1"/>
              </a:solidFill>
              <a:prstDash val="solid"/>
              <a:round/>
              <a:headEnd type="none" w="sm" len="sm"/>
              <a:tailEnd type="none" w="sm" len="sm"/>
            </a:ln>
          </p:spPr>
          <p:txBody>
            <a:bodyPr spcFirstLastPara="1" wrap="square" lIns="60967" tIns="60967" rIns="60967" bIns="609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49" name="Google Shape;249;p32"/>
            <p:cNvSpPr txBox="1"/>
            <p:nvPr/>
          </p:nvSpPr>
          <p:spPr>
            <a:xfrm>
              <a:off x="0" y="-38100"/>
              <a:ext cx="4580400" cy="2447100"/>
            </a:xfrm>
            <a:prstGeom prst="rect">
              <a:avLst/>
            </a:prstGeom>
            <a:noFill/>
            <a:ln>
              <a:noFill/>
            </a:ln>
          </p:spPr>
          <p:txBody>
            <a:bodyPr spcFirstLastPara="1" wrap="square" lIns="33867" tIns="33867" rIns="33867" bIns="338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47777"/>
                </a:lnSpc>
                <a:spcBef>
                  <a:spcPts val="0"/>
                </a:spcBef>
                <a:spcAft>
                  <a:spcPts val="0"/>
                </a:spcAft>
                <a:buNone/>
              </a:pPr>
              <a:endParaRPr sz="1200" b="0" i="0" u="none" strike="noStrike" cap="none">
                <a:solidFill>
                  <a:srgbClr val="000000"/>
                </a:solidFill>
                <a:ea typeface="Calibri"/>
                <a:sym typeface="Calibri"/>
              </a:endParaRPr>
            </a:p>
          </p:txBody>
        </p:sp>
      </p:grpSp>
      <p:sp>
        <p:nvSpPr>
          <p:cNvPr id="250" name="Google Shape;250;p32"/>
          <p:cNvSpPr/>
          <p:nvPr/>
        </p:nvSpPr>
        <p:spPr>
          <a:xfrm>
            <a:off x="708900" y="2622433"/>
            <a:ext cx="5257200" cy="1146000"/>
          </a:xfrm>
          <a:prstGeom prst="roundRect">
            <a:avLst>
              <a:gd name="adj" fmla="val 16667"/>
            </a:avLst>
          </a:prstGeom>
          <a:solidFill>
            <a:srgbClr val="C1EBC1">
              <a:alpha val="4745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251" name="Google Shape;251;p32"/>
          <p:cNvSpPr txBox="1"/>
          <p:nvPr/>
        </p:nvSpPr>
        <p:spPr>
          <a:xfrm>
            <a:off x="977300" y="2801433"/>
            <a:ext cx="4720400" cy="919098"/>
          </a:xfrm>
          <a:prstGeom prst="rect">
            <a:avLst/>
          </a:prstGeom>
          <a:noFill/>
          <a:ln>
            <a:noFill/>
          </a:ln>
        </p:spPr>
        <p:txBody>
          <a:bodyPr spcFirstLastPara="1" wrap="square" lIns="0" tIns="0" rIns="0" bIns="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40022"/>
              </a:lnSpc>
              <a:spcBef>
                <a:spcPts val="0"/>
              </a:spcBef>
              <a:spcAft>
                <a:spcPts val="0"/>
              </a:spcAft>
              <a:buNone/>
            </a:pPr>
            <a:r>
              <a:rPr lang="en" sz="2133" b="1">
                <a:solidFill>
                  <a:srgbClr val="176F90"/>
                </a:solidFill>
                <a:ea typeface="Helvetica Neue"/>
                <a:sym typeface="Helvetica Neue"/>
              </a:rPr>
              <a:t>TEACH THE FUTURE’S </a:t>
            </a:r>
            <a:endParaRPr sz="2133" b="1">
              <a:solidFill>
                <a:srgbClr val="176F90"/>
              </a:solidFill>
              <a:ea typeface="Helvetica Neue"/>
              <a:sym typeface="Helvetica Neue"/>
            </a:endParaRPr>
          </a:p>
          <a:p>
            <a:pPr marL="0" marR="0" lvl="0" indent="0" algn="ctr" rtl="0">
              <a:lnSpc>
                <a:spcPct val="140022"/>
              </a:lnSpc>
              <a:spcBef>
                <a:spcPts val="0"/>
              </a:spcBef>
              <a:spcAft>
                <a:spcPts val="0"/>
              </a:spcAft>
              <a:buNone/>
            </a:pPr>
            <a:r>
              <a:rPr lang="en" sz="2133" b="1">
                <a:solidFill>
                  <a:srgbClr val="176F90"/>
                </a:solidFill>
                <a:ea typeface="Helvetica Neue"/>
                <a:sym typeface="Helvetica Neue"/>
              </a:rPr>
              <a:t>TRACKED CHANGES DOCUMENTS</a:t>
            </a:r>
            <a:endParaRPr sz="2133" b="1">
              <a:ea typeface="Helvetica Neue"/>
              <a:sym typeface="Helvetica Neue"/>
            </a:endParaRPr>
          </a:p>
        </p:txBody>
      </p:sp>
      <p:sp>
        <p:nvSpPr>
          <p:cNvPr id="252" name="Google Shape;252;p32"/>
          <p:cNvSpPr/>
          <p:nvPr/>
        </p:nvSpPr>
        <p:spPr>
          <a:xfrm>
            <a:off x="6335900" y="2105500"/>
            <a:ext cx="5257200" cy="1662800"/>
          </a:xfrm>
          <a:prstGeom prst="roundRect">
            <a:avLst>
              <a:gd name="adj" fmla="val 16667"/>
            </a:avLst>
          </a:prstGeom>
          <a:solidFill>
            <a:srgbClr val="C1EBC1">
              <a:alpha val="47450"/>
            </a:srgbClr>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2489"/>
          </a:p>
        </p:txBody>
      </p:sp>
      <p:sp>
        <p:nvSpPr>
          <p:cNvPr id="253" name="Google Shape;253;p32"/>
          <p:cNvSpPr txBox="1"/>
          <p:nvPr/>
        </p:nvSpPr>
        <p:spPr>
          <a:xfrm>
            <a:off x="6604300" y="2312900"/>
            <a:ext cx="4720400" cy="1378647"/>
          </a:xfrm>
          <a:prstGeom prst="rect">
            <a:avLst/>
          </a:prstGeom>
          <a:noFill/>
          <a:ln>
            <a:noFill/>
          </a:ln>
        </p:spPr>
        <p:txBody>
          <a:bodyPr spcFirstLastPara="1" wrap="square" lIns="0" tIns="0" rIns="0" bIns="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40022"/>
              </a:lnSpc>
              <a:spcBef>
                <a:spcPts val="0"/>
              </a:spcBef>
              <a:spcAft>
                <a:spcPts val="0"/>
              </a:spcAft>
              <a:buNone/>
            </a:pPr>
            <a:r>
              <a:rPr lang="en" sz="2133" b="1">
                <a:solidFill>
                  <a:srgbClr val="176F90"/>
                </a:solidFill>
                <a:ea typeface="Helvetica Neue"/>
                <a:sym typeface="Helvetica Neue"/>
              </a:rPr>
              <a:t>TEACH THE TEACHER:</a:t>
            </a:r>
            <a:endParaRPr sz="2133" b="1">
              <a:solidFill>
                <a:srgbClr val="176F90"/>
              </a:solidFill>
              <a:ea typeface="Helvetica Neue"/>
              <a:sym typeface="Helvetica Neue"/>
            </a:endParaRPr>
          </a:p>
          <a:p>
            <a:pPr marL="0" marR="0" lvl="0" indent="0" algn="ctr" rtl="0">
              <a:lnSpc>
                <a:spcPct val="140022"/>
              </a:lnSpc>
              <a:spcBef>
                <a:spcPts val="0"/>
              </a:spcBef>
              <a:spcAft>
                <a:spcPts val="0"/>
              </a:spcAft>
              <a:buNone/>
            </a:pPr>
            <a:r>
              <a:rPr lang="en" sz="2133" b="1">
                <a:solidFill>
                  <a:srgbClr val="176F90"/>
                </a:solidFill>
                <a:ea typeface="Helvetica Neue"/>
                <a:sym typeface="Helvetica Neue"/>
              </a:rPr>
              <a:t>RUN A YOUTH-LED CLIMATE WORKSHOP AT YOUR SCHOOL</a:t>
            </a:r>
            <a:endParaRPr sz="2133" b="1">
              <a:ea typeface="Helvetica Neue"/>
              <a:sym typeface="Helvetica Neue"/>
            </a:endParaRPr>
          </a:p>
        </p:txBody>
      </p:sp>
      <p:pic>
        <p:nvPicPr>
          <p:cNvPr id="254" name="Google Shape;254;p32"/>
          <p:cNvPicPr preferRelativeResize="0"/>
          <p:nvPr/>
        </p:nvPicPr>
        <p:blipFill>
          <a:blip r:embed="rId3">
            <a:alphaModFix/>
          </a:blip>
          <a:stretch>
            <a:fillRect/>
          </a:stretch>
        </p:blipFill>
        <p:spPr>
          <a:xfrm>
            <a:off x="7713634" y="3831851"/>
            <a:ext cx="2501733" cy="2501733"/>
          </a:xfrm>
          <a:prstGeom prst="rect">
            <a:avLst/>
          </a:prstGeom>
          <a:noFill/>
          <a:ln>
            <a:noFill/>
          </a:ln>
        </p:spPr>
      </p:pic>
      <p:pic>
        <p:nvPicPr>
          <p:cNvPr id="255" name="Google Shape;255;p32"/>
          <p:cNvPicPr preferRelativeResize="0"/>
          <p:nvPr/>
        </p:nvPicPr>
        <p:blipFill>
          <a:blip r:embed="rId4">
            <a:alphaModFix/>
          </a:blip>
          <a:stretch>
            <a:fillRect/>
          </a:stretch>
        </p:blipFill>
        <p:spPr>
          <a:xfrm>
            <a:off x="2086634" y="3831851"/>
            <a:ext cx="2501733" cy="2501733"/>
          </a:xfrm>
          <a:prstGeom prst="rect">
            <a:avLst/>
          </a:prstGeom>
          <a:noFill/>
          <a:ln>
            <a:noFill/>
          </a:ln>
        </p:spPr>
      </p:pic>
      <p:sp>
        <p:nvSpPr>
          <p:cNvPr id="256" name="Google Shape;256;p32"/>
          <p:cNvSpPr txBox="1">
            <a:spLocks noGrp="1"/>
          </p:cNvSpPr>
          <p:nvPr>
            <p:ph type="title"/>
          </p:nvPr>
        </p:nvSpPr>
        <p:spPr>
          <a:xfrm>
            <a:off x="614400" y="772267"/>
            <a:ext cx="10963200" cy="763600"/>
          </a:xfrm>
          <a:prstGeom prst="rect">
            <a:avLst/>
          </a:prstGeom>
        </p:spPr>
        <p:txBody>
          <a:bodyPr spcFirstLastPara="1" wrap="square" lIns="121900" tIns="121900" rIns="121900" bIns="121900" anchor="t" anchorCtr="0">
            <a:normAutofit fontScale="9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3000" b="1" i="1">
                <a:solidFill>
                  <a:srgbClr val="88BCCF"/>
                </a:solidFill>
              </a:rPr>
              <a:t>Thank you so much for listening!</a:t>
            </a:r>
            <a:endParaRPr sz="3000" b="1" i="1">
              <a:solidFill>
                <a:srgbClr val="88BCCF"/>
              </a:solidFill>
            </a:endParaRPr>
          </a:p>
        </p:txBody>
      </p:sp>
      <p:sp>
        <p:nvSpPr>
          <p:cNvPr id="257" name="Google Shape;257;p32"/>
          <p:cNvSpPr txBox="1">
            <a:spLocks noGrp="1"/>
          </p:cNvSpPr>
          <p:nvPr>
            <p:ph type="title"/>
          </p:nvPr>
        </p:nvSpPr>
        <p:spPr>
          <a:xfrm>
            <a:off x="708900" y="1607884"/>
            <a:ext cx="10963200" cy="763600"/>
          </a:xfrm>
          <a:prstGeom prst="rect">
            <a:avLst/>
          </a:prstGeom>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SzPts val="990"/>
              <a:buNone/>
            </a:pPr>
            <a:r>
              <a:rPr lang="en" sz="2693" b="1">
                <a:solidFill>
                  <a:schemeClr val="dk2"/>
                </a:solidFill>
              </a:rPr>
              <a:t>Resources to check out:</a:t>
            </a:r>
            <a:endParaRPr sz="2693" b="1">
              <a:solidFill>
                <a:schemeClr val="dk2"/>
              </a:solidFill>
            </a:endParaRPr>
          </a:p>
        </p:txBody>
      </p:sp>
    </p:spTree>
    <p:extLst>
      <p:ext uri="{BB962C8B-B14F-4D97-AF65-F5344CB8AC3E}">
        <p14:creationId xmlns:p14="http://schemas.microsoft.com/office/powerpoint/2010/main" val="803031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8BCCF"/>
        </a:solidFill>
        <a:effectLst/>
      </p:bgPr>
    </p:bg>
    <p:spTree>
      <p:nvGrpSpPr>
        <p:cNvPr id="1" name="Shape 128"/>
        <p:cNvGrpSpPr/>
        <p:nvPr/>
      </p:nvGrpSpPr>
      <p:grpSpPr>
        <a:xfrm>
          <a:off x="0" y="0"/>
          <a:ext cx="0" cy="0"/>
          <a:chOff x="0" y="0"/>
          <a:chExt cx="0" cy="0"/>
        </a:xfrm>
      </p:grpSpPr>
      <p:sp>
        <p:nvSpPr>
          <p:cNvPr id="129" name="Google Shape;129;p25"/>
          <p:cNvSpPr txBox="1">
            <a:spLocks noGrp="1"/>
          </p:cNvSpPr>
          <p:nvPr>
            <p:ph type="ctrTitle"/>
          </p:nvPr>
        </p:nvSpPr>
        <p:spPr>
          <a:xfrm>
            <a:off x="415611" y="992767"/>
            <a:ext cx="11360800" cy="2736800"/>
          </a:xfrm>
          <a:prstGeom prst="rect">
            <a:avLst/>
          </a:prstGeom>
        </p:spPr>
        <p:txBody>
          <a:bodyPr spcFirstLastPara="1" wrap="square" lIns="121900" tIns="121900" rIns="121900" bIns="121900" anchor="b"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a:p>
        </p:txBody>
      </p:sp>
      <p:sp>
        <p:nvSpPr>
          <p:cNvPr id="130" name="Google Shape;130;p25"/>
          <p:cNvSpPr txBox="1">
            <a:spLocks noGrp="1"/>
          </p:cNvSpPr>
          <p:nvPr>
            <p:ph type="subTitle" idx="1"/>
          </p:nvPr>
        </p:nvSpPr>
        <p:spPr>
          <a:xfrm>
            <a:off x="415600" y="3778833"/>
            <a:ext cx="11360800" cy="1056800"/>
          </a:xfrm>
          <a:prstGeom prst="rect">
            <a:avLst/>
          </a:prstGeom>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a:p>
        </p:txBody>
      </p:sp>
      <p:grpSp>
        <p:nvGrpSpPr>
          <p:cNvPr id="131" name="Google Shape;131;p25"/>
          <p:cNvGrpSpPr/>
          <p:nvPr/>
        </p:nvGrpSpPr>
        <p:grpSpPr>
          <a:xfrm>
            <a:off x="296134" y="232402"/>
            <a:ext cx="11599719" cy="6393188"/>
            <a:chOff x="0" y="-38100"/>
            <a:chExt cx="4580524" cy="2447122"/>
          </a:xfrm>
        </p:grpSpPr>
        <p:sp>
          <p:nvSpPr>
            <p:cNvPr id="132" name="Google Shape;132;p25"/>
            <p:cNvSpPr/>
            <p:nvPr/>
          </p:nvSpPr>
          <p:spPr>
            <a:xfrm>
              <a:off x="0" y="0"/>
              <a:ext cx="4580524" cy="2409022"/>
            </a:xfrm>
            <a:custGeom>
              <a:avLst/>
              <a:gdLst/>
              <a:ahLst/>
              <a:cxnLst/>
              <a:rect l="l" t="t" r="r" b="b"/>
              <a:pathLst>
                <a:path w="4580524" h="2409022" extrusionOk="0">
                  <a:moveTo>
                    <a:pt x="22703" y="0"/>
                  </a:moveTo>
                  <a:lnTo>
                    <a:pt x="4557821" y="0"/>
                  </a:lnTo>
                  <a:cubicBezTo>
                    <a:pt x="4563842" y="0"/>
                    <a:pt x="4569617" y="2392"/>
                    <a:pt x="4573874" y="6649"/>
                  </a:cubicBezTo>
                  <a:cubicBezTo>
                    <a:pt x="4578132" y="10907"/>
                    <a:pt x="4580524" y="16682"/>
                    <a:pt x="4580524" y="22703"/>
                  </a:cubicBezTo>
                  <a:lnTo>
                    <a:pt x="4580524" y="2386320"/>
                  </a:lnTo>
                  <a:cubicBezTo>
                    <a:pt x="4580524" y="2392341"/>
                    <a:pt x="4578132" y="2398115"/>
                    <a:pt x="4573874" y="2402373"/>
                  </a:cubicBezTo>
                  <a:cubicBezTo>
                    <a:pt x="4569617" y="2406630"/>
                    <a:pt x="4563842" y="2409022"/>
                    <a:pt x="4557821" y="2409022"/>
                  </a:cubicBezTo>
                  <a:lnTo>
                    <a:pt x="22703" y="2409022"/>
                  </a:lnTo>
                  <a:cubicBezTo>
                    <a:pt x="16682" y="2409022"/>
                    <a:pt x="10907" y="2406630"/>
                    <a:pt x="6649" y="2402373"/>
                  </a:cubicBezTo>
                  <a:cubicBezTo>
                    <a:pt x="2392" y="2398115"/>
                    <a:pt x="0" y="2392341"/>
                    <a:pt x="0" y="2386320"/>
                  </a:cubicBezTo>
                  <a:lnTo>
                    <a:pt x="0" y="22703"/>
                  </a:lnTo>
                  <a:cubicBezTo>
                    <a:pt x="0" y="16682"/>
                    <a:pt x="2392" y="10907"/>
                    <a:pt x="6649" y="6649"/>
                  </a:cubicBezTo>
                  <a:cubicBezTo>
                    <a:pt x="10907" y="2392"/>
                    <a:pt x="16682" y="0"/>
                    <a:pt x="22703" y="0"/>
                  </a:cubicBezTo>
                  <a:close/>
                </a:path>
              </a:pathLst>
            </a:custGeom>
            <a:solidFill>
              <a:srgbClr val="FFFFFF"/>
            </a:solidFill>
            <a:ln w="152400" cap="rnd" cmpd="sng">
              <a:solidFill>
                <a:srgbClr val="C1EBC1"/>
              </a:solidFill>
              <a:prstDash val="solid"/>
              <a:round/>
              <a:headEnd type="none" w="sm" len="sm"/>
              <a:tailEnd type="none" w="sm" len="sm"/>
            </a:ln>
          </p:spPr>
          <p:txBody>
            <a:bodyPr spcFirstLastPara="1" wrap="square" lIns="60967" tIns="60967" rIns="60967" bIns="609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33" name="Google Shape;133;p25"/>
            <p:cNvSpPr txBox="1"/>
            <p:nvPr/>
          </p:nvSpPr>
          <p:spPr>
            <a:xfrm>
              <a:off x="0" y="-38100"/>
              <a:ext cx="4580400" cy="2447100"/>
            </a:xfrm>
            <a:prstGeom prst="rect">
              <a:avLst/>
            </a:prstGeom>
            <a:noFill/>
            <a:ln>
              <a:noFill/>
            </a:ln>
          </p:spPr>
          <p:txBody>
            <a:bodyPr spcFirstLastPara="1" wrap="square" lIns="33867" tIns="33867" rIns="33867" bIns="338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47777"/>
                </a:lnSpc>
                <a:spcBef>
                  <a:spcPts val="0"/>
                </a:spcBef>
                <a:spcAft>
                  <a:spcPts val="0"/>
                </a:spcAft>
                <a:buNone/>
              </a:pPr>
              <a:endParaRPr sz="1200" b="0" i="0" u="none" strike="noStrike" cap="none">
                <a:solidFill>
                  <a:srgbClr val="000000"/>
                </a:solidFill>
                <a:latin typeface="Calibri"/>
                <a:ea typeface="Calibri"/>
                <a:cs typeface="Calibri"/>
                <a:sym typeface="Calibri"/>
              </a:endParaRPr>
            </a:p>
          </p:txBody>
        </p:sp>
      </p:grpSp>
      <p:sp>
        <p:nvSpPr>
          <p:cNvPr id="134" name="Google Shape;134;p25"/>
          <p:cNvSpPr txBox="1"/>
          <p:nvPr/>
        </p:nvSpPr>
        <p:spPr>
          <a:xfrm>
            <a:off x="865133" y="1230133"/>
            <a:ext cx="10664400" cy="23120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sz="7200" b="1">
                <a:solidFill>
                  <a:srgbClr val="176F90"/>
                </a:solidFill>
              </a:rPr>
              <a:t>Teach the Teacher:</a:t>
            </a:r>
            <a:endParaRPr sz="7200" b="1">
              <a:solidFill>
                <a:srgbClr val="176F90"/>
              </a:solidFill>
            </a:endParaRPr>
          </a:p>
          <a:p>
            <a:pPr marL="0" lvl="0" indent="0" algn="ctr" rtl="0">
              <a:spcBef>
                <a:spcPts val="0"/>
              </a:spcBef>
              <a:spcAft>
                <a:spcPts val="0"/>
              </a:spcAft>
              <a:buNone/>
            </a:pPr>
            <a:r>
              <a:rPr lang="en" sz="7200" b="1">
                <a:solidFill>
                  <a:srgbClr val="176F90"/>
                </a:solidFill>
              </a:rPr>
              <a:t>Let’s Talk About </a:t>
            </a:r>
            <a:endParaRPr sz="7200" b="1">
              <a:solidFill>
                <a:srgbClr val="176F90"/>
              </a:solidFill>
            </a:endParaRPr>
          </a:p>
          <a:p>
            <a:pPr marL="0" lvl="0" indent="0" algn="ctr" rtl="0">
              <a:spcBef>
                <a:spcPts val="0"/>
              </a:spcBef>
              <a:spcAft>
                <a:spcPts val="0"/>
              </a:spcAft>
              <a:buNone/>
            </a:pPr>
            <a:r>
              <a:rPr lang="en" sz="7200" b="1">
                <a:solidFill>
                  <a:srgbClr val="176F90"/>
                </a:solidFill>
              </a:rPr>
              <a:t>Climate Education!</a:t>
            </a:r>
            <a:endParaRPr sz="7200" b="1">
              <a:solidFill>
                <a:srgbClr val="176F90"/>
              </a:solidFill>
            </a:endParaRPr>
          </a:p>
        </p:txBody>
      </p:sp>
      <p:sp>
        <p:nvSpPr>
          <p:cNvPr id="135" name="Google Shape;135;p25"/>
          <p:cNvSpPr txBox="1"/>
          <p:nvPr/>
        </p:nvSpPr>
        <p:spPr>
          <a:xfrm>
            <a:off x="516933" y="5072333"/>
            <a:ext cx="11360800" cy="16672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sz="2667" b="1">
                <a:solidFill>
                  <a:srgbClr val="C1EBC1"/>
                </a:solidFill>
              </a:rPr>
              <a:t>Students Organising for Sustainability UK</a:t>
            </a:r>
            <a:endParaRPr sz="2667" b="1">
              <a:solidFill>
                <a:srgbClr val="C1EBC1"/>
              </a:solidFill>
            </a:endParaRPr>
          </a:p>
        </p:txBody>
      </p:sp>
    </p:spTree>
    <p:extLst>
      <p:ext uri="{BB962C8B-B14F-4D97-AF65-F5344CB8AC3E}">
        <p14:creationId xmlns:p14="http://schemas.microsoft.com/office/powerpoint/2010/main" val="3531188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88BCCF"/>
        </a:solidFill>
        <a:effectLst/>
      </p:bgPr>
    </p:bg>
    <p:spTree>
      <p:nvGrpSpPr>
        <p:cNvPr id="1" name="Shape 139"/>
        <p:cNvGrpSpPr/>
        <p:nvPr/>
      </p:nvGrpSpPr>
      <p:grpSpPr>
        <a:xfrm>
          <a:off x="0" y="0"/>
          <a:ext cx="0" cy="0"/>
          <a:chOff x="0" y="0"/>
          <a:chExt cx="0" cy="0"/>
        </a:xfrm>
      </p:grpSpPr>
      <p:sp>
        <p:nvSpPr>
          <p:cNvPr id="140" name="Google Shape;140;p26"/>
          <p:cNvSpPr txBox="1">
            <a:spLocks noGrp="1"/>
          </p:cNvSpPr>
          <p:nvPr>
            <p:ph type="title"/>
          </p:nvPr>
        </p:nvSpPr>
        <p:spPr>
          <a:xfrm>
            <a:off x="415600" y="593367"/>
            <a:ext cx="11360800" cy="763600"/>
          </a:xfrm>
          <a:prstGeom prst="rect">
            <a:avLst/>
          </a:prstGeom>
        </p:spPr>
        <p:txBody>
          <a:bodyPr spcFirstLastPara="1" wrap="square" lIns="121900" tIns="121900" rIns="121900" bIns="121900" anchor="t" anchorCtr="0">
            <a:normAutofit fontScale="9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1" name="Google Shape;141;p26"/>
          <p:cNvSpPr txBox="1">
            <a:spLocks noGrp="1"/>
          </p:cNvSpPr>
          <p:nvPr>
            <p:ph type="body" idx="1"/>
          </p:nvPr>
        </p:nvSpPr>
        <p:spPr>
          <a:xfrm>
            <a:off x="415600" y="1536633"/>
            <a:ext cx="11360800" cy="4555200"/>
          </a:xfrm>
          <a:prstGeom prst="rect">
            <a:avLst/>
          </a:prstGeom>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1600"/>
              </a:spcAft>
              <a:buNone/>
            </a:pPr>
            <a:endParaRPr/>
          </a:p>
        </p:txBody>
      </p:sp>
      <p:grpSp>
        <p:nvGrpSpPr>
          <p:cNvPr id="142" name="Google Shape;142;p26"/>
          <p:cNvGrpSpPr/>
          <p:nvPr/>
        </p:nvGrpSpPr>
        <p:grpSpPr>
          <a:xfrm>
            <a:off x="296134" y="204469"/>
            <a:ext cx="11599719" cy="6393188"/>
            <a:chOff x="0" y="-38100"/>
            <a:chExt cx="4580524" cy="2447122"/>
          </a:xfrm>
        </p:grpSpPr>
        <p:sp>
          <p:nvSpPr>
            <p:cNvPr id="143" name="Google Shape;143;p26"/>
            <p:cNvSpPr/>
            <p:nvPr/>
          </p:nvSpPr>
          <p:spPr>
            <a:xfrm>
              <a:off x="0" y="0"/>
              <a:ext cx="4580524" cy="2409022"/>
            </a:xfrm>
            <a:custGeom>
              <a:avLst/>
              <a:gdLst/>
              <a:ahLst/>
              <a:cxnLst/>
              <a:rect l="l" t="t" r="r" b="b"/>
              <a:pathLst>
                <a:path w="4580524" h="2409022" extrusionOk="0">
                  <a:moveTo>
                    <a:pt x="22703" y="0"/>
                  </a:moveTo>
                  <a:lnTo>
                    <a:pt x="4557821" y="0"/>
                  </a:lnTo>
                  <a:cubicBezTo>
                    <a:pt x="4563842" y="0"/>
                    <a:pt x="4569617" y="2392"/>
                    <a:pt x="4573874" y="6649"/>
                  </a:cubicBezTo>
                  <a:cubicBezTo>
                    <a:pt x="4578132" y="10907"/>
                    <a:pt x="4580524" y="16682"/>
                    <a:pt x="4580524" y="22703"/>
                  </a:cubicBezTo>
                  <a:lnTo>
                    <a:pt x="4580524" y="2386320"/>
                  </a:lnTo>
                  <a:cubicBezTo>
                    <a:pt x="4580524" y="2392341"/>
                    <a:pt x="4578132" y="2398115"/>
                    <a:pt x="4573874" y="2402373"/>
                  </a:cubicBezTo>
                  <a:cubicBezTo>
                    <a:pt x="4569617" y="2406630"/>
                    <a:pt x="4563842" y="2409022"/>
                    <a:pt x="4557821" y="2409022"/>
                  </a:cubicBezTo>
                  <a:lnTo>
                    <a:pt x="22703" y="2409022"/>
                  </a:lnTo>
                  <a:cubicBezTo>
                    <a:pt x="16682" y="2409022"/>
                    <a:pt x="10907" y="2406630"/>
                    <a:pt x="6649" y="2402373"/>
                  </a:cubicBezTo>
                  <a:cubicBezTo>
                    <a:pt x="2392" y="2398115"/>
                    <a:pt x="0" y="2392341"/>
                    <a:pt x="0" y="2386320"/>
                  </a:cubicBezTo>
                  <a:lnTo>
                    <a:pt x="0" y="22703"/>
                  </a:lnTo>
                  <a:cubicBezTo>
                    <a:pt x="0" y="16682"/>
                    <a:pt x="2392" y="10907"/>
                    <a:pt x="6649" y="6649"/>
                  </a:cubicBezTo>
                  <a:cubicBezTo>
                    <a:pt x="10907" y="2392"/>
                    <a:pt x="16682" y="0"/>
                    <a:pt x="22703" y="0"/>
                  </a:cubicBezTo>
                  <a:close/>
                </a:path>
              </a:pathLst>
            </a:custGeom>
            <a:solidFill>
              <a:srgbClr val="FFFFFF"/>
            </a:solidFill>
            <a:ln w="152400" cap="rnd" cmpd="sng">
              <a:solidFill>
                <a:srgbClr val="C1EBC1"/>
              </a:solidFill>
              <a:prstDash val="solid"/>
              <a:round/>
              <a:headEnd type="none" w="sm" len="sm"/>
              <a:tailEnd type="none" w="sm" len="sm"/>
            </a:ln>
          </p:spPr>
          <p:txBody>
            <a:bodyPr spcFirstLastPara="1" wrap="square" lIns="60967" tIns="60967" rIns="60967" bIns="609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44" name="Google Shape;144;p26"/>
            <p:cNvSpPr txBox="1"/>
            <p:nvPr/>
          </p:nvSpPr>
          <p:spPr>
            <a:xfrm>
              <a:off x="0" y="-38100"/>
              <a:ext cx="4580400" cy="2447100"/>
            </a:xfrm>
            <a:prstGeom prst="rect">
              <a:avLst/>
            </a:prstGeom>
            <a:noFill/>
            <a:ln>
              <a:noFill/>
            </a:ln>
          </p:spPr>
          <p:txBody>
            <a:bodyPr spcFirstLastPara="1" wrap="square" lIns="33867" tIns="33867" rIns="33867" bIns="338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47777"/>
                </a:lnSpc>
                <a:spcBef>
                  <a:spcPts val="0"/>
                </a:spcBef>
                <a:spcAft>
                  <a:spcPts val="0"/>
                </a:spcAft>
                <a:buNone/>
              </a:pPr>
              <a:endParaRPr sz="1200" b="0" i="0" u="none" strike="noStrike" cap="none">
                <a:solidFill>
                  <a:srgbClr val="000000"/>
                </a:solidFill>
                <a:latin typeface="Calibri"/>
                <a:ea typeface="Calibri"/>
                <a:cs typeface="Calibri"/>
                <a:sym typeface="Calibri"/>
              </a:endParaRPr>
            </a:p>
          </p:txBody>
        </p:sp>
      </p:grpSp>
      <p:sp>
        <p:nvSpPr>
          <p:cNvPr id="145" name="Google Shape;145;p26"/>
          <p:cNvSpPr txBox="1">
            <a:spLocks noGrp="1"/>
          </p:cNvSpPr>
          <p:nvPr>
            <p:ph type="title"/>
          </p:nvPr>
        </p:nvSpPr>
        <p:spPr>
          <a:xfrm>
            <a:off x="614400" y="772267"/>
            <a:ext cx="10963200" cy="763600"/>
          </a:xfrm>
          <a:prstGeom prst="rect">
            <a:avLst/>
          </a:prstGeom>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3000" b="1">
                <a:solidFill>
                  <a:srgbClr val="88BCCF"/>
                </a:solidFill>
              </a:rPr>
              <a:t>Students </a:t>
            </a:r>
            <a:r>
              <a:rPr lang="en" sz="3000" b="1" err="1">
                <a:solidFill>
                  <a:srgbClr val="88BCCF"/>
                </a:solidFill>
              </a:rPr>
              <a:t>Organising</a:t>
            </a:r>
            <a:r>
              <a:rPr lang="en" sz="3000" b="1">
                <a:solidFill>
                  <a:srgbClr val="88BCCF"/>
                </a:solidFill>
              </a:rPr>
              <a:t> for Sustainability UK</a:t>
            </a:r>
            <a:endParaRPr sz="3000" b="1">
              <a:solidFill>
                <a:srgbClr val="88BCCF"/>
              </a:solidFill>
            </a:endParaRPr>
          </a:p>
        </p:txBody>
      </p:sp>
      <p:pic>
        <p:nvPicPr>
          <p:cNvPr id="146" name="Google Shape;146;p26"/>
          <p:cNvPicPr preferRelativeResize="0"/>
          <p:nvPr/>
        </p:nvPicPr>
        <p:blipFill rotWithShape="1">
          <a:blip r:embed="rId3">
            <a:alphaModFix/>
          </a:blip>
          <a:srcRect t="14403" b="5711"/>
          <a:stretch/>
        </p:blipFill>
        <p:spPr>
          <a:xfrm>
            <a:off x="7828800" y="4246900"/>
            <a:ext cx="3748800" cy="2034000"/>
          </a:xfrm>
          <a:prstGeom prst="roundRect">
            <a:avLst>
              <a:gd name="adj" fmla="val 16667"/>
            </a:avLst>
          </a:prstGeom>
          <a:noFill/>
          <a:ln>
            <a:noFill/>
          </a:ln>
        </p:spPr>
      </p:pic>
      <p:pic>
        <p:nvPicPr>
          <p:cNvPr id="147" name="Google Shape;147;p26"/>
          <p:cNvPicPr preferRelativeResize="0"/>
          <p:nvPr/>
        </p:nvPicPr>
        <p:blipFill rotWithShape="1">
          <a:blip r:embed="rId4">
            <a:alphaModFix/>
          </a:blip>
          <a:srcRect t="21328" b="20871"/>
          <a:stretch/>
        </p:blipFill>
        <p:spPr>
          <a:xfrm>
            <a:off x="614401" y="5200337"/>
            <a:ext cx="3161633" cy="1027896"/>
          </a:xfrm>
          <a:prstGeom prst="rect">
            <a:avLst/>
          </a:prstGeom>
          <a:noFill/>
          <a:ln>
            <a:noFill/>
          </a:ln>
        </p:spPr>
      </p:pic>
      <p:pic>
        <p:nvPicPr>
          <p:cNvPr id="148" name="Google Shape;148;p26"/>
          <p:cNvPicPr preferRelativeResize="0"/>
          <p:nvPr/>
        </p:nvPicPr>
        <p:blipFill rotWithShape="1">
          <a:blip r:embed="rId5">
            <a:alphaModFix/>
          </a:blip>
          <a:srcRect l="9545" t="37882" r="9489" b="36658"/>
          <a:stretch/>
        </p:blipFill>
        <p:spPr>
          <a:xfrm>
            <a:off x="4167955" y="5200334"/>
            <a:ext cx="3268912" cy="1027900"/>
          </a:xfrm>
          <a:prstGeom prst="rect">
            <a:avLst/>
          </a:prstGeom>
          <a:noFill/>
          <a:ln>
            <a:noFill/>
          </a:ln>
        </p:spPr>
      </p:pic>
      <p:sp>
        <p:nvSpPr>
          <p:cNvPr id="149" name="Google Shape;149;p26"/>
          <p:cNvSpPr txBox="1">
            <a:spLocks noGrp="1"/>
          </p:cNvSpPr>
          <p:nvPr>
            <p:ph type="body" idx="1"/>
          </p:nvPr>
        </p:nvSpPr>
        <p:spPr>
          <a:xfrm>
            <a:off x="415600" y="1914333"/>
            <a:ext cx="11360800" cy="4000000"/>
          </a:xfrm>
          <a:prstGeom prst="rect">
            <a:avLst/>
          </a:prstGeom>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608965" lvl="0" indent="-456565" algn="l" rtl="0">
              <a:spcBef>
                <a:spcPts val="0"/>
              </a:spcBef>
              <a:spcAft>
                <a:spcPts val="0"/>
              </a:spcAft>
              <a:buClr>
                <a:schemeClr val="dk1"/>
              </a:buClr>
              <a:buSzPts val="1800"/>
              <a:buChar char="●"/>
            </a:pPr>
            <a:r>
              <a:rPr lang="en" sz="2000">
                <a:solidFill>
                  <a:schemeClr val="dk1"/>
                </a:solidFill>
              </a:rPr>
              <a:t>More students leading on, and learning for, sustainability</a:t>
            </a:r>
            <a:br>
              <a:rPr lang="en" sz="2000"/>
            </a:br>
            <a:endParaRPr lang="en-US" sz="2000">
              <a:solidFill>
                <a:schemeClr val="dk1"/>
              </a:solidFill>
            </a:endParaRPr>
          </a:p>
          <a:p>
            <a:pPr marL="608965" lvl="0" indent="-456565" algn="l" rtl="0">
              <a:spcBef>
                <a:spcPts val="0"/>
              </a:spcBef>
              <a:spcAft>
                <a:spcPts val="0"/>
              </a:spcAft>
              <a:buClr>
                <a:schemeClr val="dk1"/>
              </a:buClr>
              <a:buSzPts val="1800"/>
              <a:buChar char="●"/>
            </a:pPr>
            <a:r>
              <a:rPr lang="en" sz="2000">
                <a:solidFill>
                  <a:schemeClr val="dk1"/>
                </a:solidFill>
              </a:rPr>
              <a:t>An education system repurposed around the climate emergency and ecological crisis</a:t>
            </a:r>
            <a:br>
              <a:rPr lang="en" sz="2000"/>
            </a:br>
            <a:endParaRPr sz="2000">
              <a:solidFill>
                <a:schemeClr val="dk1"/>
              </a:solidFill>
            </a:endParaRPr>
          </a:p>
          <a:p>
            <a:pPr marL="608965" indent="-456565">
              <a:buClr>
                <a:schemeClr val="dk1"/>
              </a:buClr>
            </a:pPr>
            <a:r>
              <a:rPr lang="en" sz="2000">
                <a:solidFill>
                  <a:schemeClr val="dk1"/>
                </a:solidFill>
              </a:rPr>
              <a:t>Sustainability that is more inclusive, so is for everyone</a:t>
            </a:r>
            <a:endParaRPr sz="2000">
              <a:solidFill>
                <a:schemeClr val="dk1"/>
              </a:solidFill>
            </a:endParaRPr>
          </a:p>
        </p:txBody>
      </p:sp>
    </p:spTree>
    <p:extLst>
      <p:ext uri="{BB962C8B-B14F-4D97-AF65-F5344CB8AC3E}">
        <p14:creationId xmlns:p14="http://schemas.microsoft.com/office/powerpoint/2010/main" val="2749455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88BCCF"/>
        </a:solidFill>
        <a:effectLst/>
      </p:bgPr>
    </p:bg>
    <p:spTree>
      <p:nvGrpSpPr>
        <p:cNvPr id="1" name="Shape 185"/>
        <p:cNvGrpSpPr/>
        <p:nvPr/>
      </p:nvGrpSpPr>
      <p:grpSpPr>
        <a:xfrm>
          <a:off x="0" y="0"/>
          <a:ext cx="0" cy="0"/>
          <a:chOff x="0" y="0"/>
          <a:chExt cx="0" cy="0"/>
        </a:xfrm>
      </p:grpSpPr>
      <p:grpSp>
        <p:nvGrpSpPr>
          <p:cNvPr id="186" name="Google Shape;186;p28"/>
          <p:cNvGrpSpPr/>
          <p:nvPr/>
        </p:nvGrpSpPr>
        <p:grpSpPr>
          <a:xfrm>
            <a:off x="296134" y="204469"/>
            <a:ext cx="11599719" cy="6393188"/>
            <a:chOff x="0" y="-38100"/>
            <a:chExt cx="4580524" cy="2447122"/>
          </a:xfrm>
        </p:grpSpPr>
        <p:sp>
          <p:nvSpPr>
            <p:cNvPr id="187" name="Google Shape;187;p28"/>
            <p:cNvSpPr/>
            <p:nvPr/>
          </p:nvSpPr>
          <p:spPr>
            <a:xfrm>
              <a:off x="0" y="0"/>
              <a:ext cx="4580524" cy="2409022"/>
            </a:xfrm>
            <a:custGeom>
              <a:avLst/>
              <a:gdLst/>
              <a:ahLst/>
              <a:cxnLst/>
              <a:rect l="l" t="t" r="r" b="b"/>
              <a:pathLst>
                <a:path w="4580524" h="2409022" extrusionOk="0">
                  <a:moveTo>
                    <a:pt x="22703" y="0"/>
                  </a:moveTo>
                  <a:lnTo>
                    <a:pt x="4557821" y="0"/>
                  </a:lnTo>
                  <a:cubicBezTo>
                    <a:pt x="4563842" y="0"/>
                    <a:pt x="4569617" y="2392"/>
                    <a:pt x="4573874" y="6649"/>
                  </a:cubicBezTo>
                  <a:cubicBezTo>
                    <a:pt x="4578132" y="10907"/>
                    <a:pt x="4580524" y="16682"/>
                    <a:pt x="4580524" y="22703"/>
                  </a:cubicBezTo>
                  <a:lnTo>
                    <a:pt x="4580524" y="2386320"/>
                  </a:lnTo>
                  <a:cubicBezTo>
                    <a:pt x="4580524" y="2392341"/>
                    <a:pt x="4578132" y="2398115"/>
                    <a:pt x="4573874" y="2402373"/>
                  </a:cubicBezTo>
                  <a:cubicBezTo>
                    <a:pt x="4569617" y="2406630"/>
                    <a:pt x="4563842" y="2409022"/>
                    <a:pt x="4557821" y="2409022"/>
                  </a:cubicBezTo>
                  <a:lnTo>
                    <a:pt x="22703" y="2409022"/>
                  </a:lnTo>
                  <a:cubicBezTo>
                    <a:pt x="16682" y="2409022"/>
                    <a:pt x="10907" y="2406630"/>
                    <a:pt x="6649" y="2402373"/>
                  </a:cubicBezTo>
                  <a:cubicBezTo>
                    <a:pt x="2392" y="2398115"/>
                    <a:pt x="0" y="2392341"/>
                    <a:pt x="0" y="2386320"/>
                  </a:cubicBezTo>
                  <a:lnTo>
                    <a:pt x="0" y="22703"/>
                  </a:lnTo>
                  <a:cubicBezTo>
                    <a:pt x="0" y="16682"/>
                    <a:pt x="2392" y="10907"/>
                    <a:pt x="6649" y="6649"/>
                  </a:cubicBezTo>
                  <a:cubicBezTo>
                    <a:pt x="10907" y="2392"/>
                    <a:pt x="16682" y="0"/>
                    <a:pt x="22703" y="0"/>
                  </a:cubicBezTo>
                  <a:close/>
                </a:path>
              </a:pathLst>
            </a:custGeom>
            <a:solidFill>
              <a:srgbClr val="FFFFFF"/>
            </a:solidFill>
            <a:ln w="152400" cap="rnd" cmpd="sng">
              <a:solidFill>
                <a:srgbClr val="C1EBC1"/>
              </a:solidFill>
              <a:prstDash val="solid"/>
              <a:round/>
              <a:headEnd type="none" w="sm" len="sm"/>
              <a:tailEnd type="none" w="sm" len="sm"/>
            </a:ln>
          </p:spPr>
          <p:txBody>
            <a:bodyPr spcFirstLastPara="1" wrap="square" lIns="60967" tIns="60967" rIns="60967" bIns="609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88" name="Google Shape;188;p28"/>
            <p:cNvSpPr txBox="1"/>
            <p:nvPr/>
          </p:nvSpPr>
          <p:spPr>
            <a:xfrm>
              <a:off x="0" y="-38100"/>
              <a:ext cx="4580400" cy="2447100"/>
            </a:xfrm>
            <a:prstGeom prst="rect">
              <a:avLst/>
            </a:prstGeom>
            <a:noFill/>
            <a:ln>
              <a:noFill/>
            </a:ln>
          </p:spPr>
          <p:txBody>
            <a:bodyPr spcFirstLastPara="1" wrap="square" lIns="33867" tIns="33867" rIns="33867" bIns="338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47777"/>
                </a:lnSpc>
                <a:spcBef>
                  <a:spcPts val="0"/>
                </a:spcBef>
                <a:spcAft>
                  <a:spcPts val="0"/>
                </a:spcAft>
                <a:buNone/>
              </a:pPr>
              <a:endParaRPr sz="1200" b="0" i="0" u="none" strike="noStrike" cap="none">
                <a:solidFill>
                  <a:srgbClr val="000000"/>
                </a:solidFill>
                <a:latin typeface="Calibri"/>
                <a:ea typeface="Calibri"/>
                <a:cs typeface="Calibri"/>
                <a:sym typeface="Calibri"/>
              </a:endParaRPr>
            </a:p>
          </p:txBody>
        </p:sp>
      </p:grpSp>
      <p:sp>
        <p:nvSpPr>
          <p:cNvPr id="189" name="Google Shape;189;p28"/>
          <p:cNvSpPr txBox="1">
            <a:spLocks noGrp="1"/>
          </p:cNvSpPr>
          <p:nvPr>
            <p:ph type="title"/>
          </p:nvPr>
        </p:nvSpPr>
        <p:spPr>
          <a:xfrm>
            <a:off x="614400" y="772267"/>
            <a:ext cx="10963200" cy="763600"/>
          </a:xfrm>
          <a:prstGeom prst="rect">
            <a:avLst/>
          </a:prstGeom>
        </p:spPr>
        <p:txBody>
          <a:bodyPr spcFirstLastPara="1" wrap="square" lIns="121900" tIns="121900" rIns="121900" bIns="121900" anchor="t" anchorCtr="0">
            <a:normAutofit fontScale="9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3000" b="1">
                <a:solidFill>
                  <a:srgbClr val="88BCCF"/>
                </a:solidFill>
              </a:rPr>
              <a:t>Climate Education: How Do You…</a:t>
            </a:r>
            <a:endParaRPr sz="3000" b="1">
              <a:solidFill>
                <a:srgbClr val="88BCCF"/>
              </a:solidFill>
            </a:endParaRPr>
          </a:p>
        </p:txBody>
      </p:sp>
      <p:sp>
        <p:nvSpPr>
          <p:cNvPr id="190" name="Google Shape;190;p28"/>
          <p:cNvSpPr txBox="1">
            <a:spLocks noGrp="1"/>
          </p:cNvSpPr>
          <p:nvPr>
            <p:ph type="body" idx="1"/>
          </p:nvPr>
        </p:nvSpPr>
        <p:spPr>
          <a:xfrm>
            <a:off x="415600" y="1914333"/>
            <a:ext cx="11360800" cy="4000000"/>
          </a:xfrm>
          <a:prstGeom prst="rect">
            <a:avLst/>
          </a:prstGeom>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609585" lvl="0" indent="-457189" algn="l" rtl="0">
              <a:spcBef>
                <a:spcPts val="0"/>
              </a:spcBef>
              <a:spcAft>
                <a:spcPts val="0"/>
              </a:spcAft>
              <a:buClr>
                <a:schemeClr val="dk1"/>
              </a:buClr>
              <a:buSzPts val="1800"/>
              <a:buChar char="●"/>
            </a:pPr>
            <a:r>
              <a:rPr lang="en" sz="2000">
                <a:solidFill>
                  <a:schemeClr val="dk1"/>
                </a:solidFill>
              </a:rPr>
              <a:t>How do you communicate the issue of climate change to young people?</a:t>
            </a:r>
            <a:br>
              <a:rPr lang="en" sz="2000">
                <a:solidFill>
                  <a:schemeClr val="dk1"/>
                </a:solidFill>
              </a:rPr>
            </a:br>
            <a:endParaRPr sz="2000">
              <a:solidFill>
                <a:schemeClr val="dk1"/>
              </a:solidFill>
            </a:endParaRPr>
          </a:p>
          <a:p>
            <a:pPr marL="609585" lvl="0" indent="-457189" algn="l" rtl="0">
              <a:spcBef>
                <a:spcPts val="0"/>
              </a:spcBef>
              <a:spcAft>
                <a:spcPts val="0"/>
              </a:spcAft>
              <a:buClr>
                <a:schemeClr val="dk1"/>
              </a:buClr>
              <a:buSzPts val="1800"/>
              <a:buChar char="●"/>
            </a:pPr>
            <a:r>
              <a:rPr lang="en" sz="2000">
                <a:solidFill>
                  <a:schemeClr val="dk1"/>
                </a:solidFill>
              </a:rPr>
              <a:t>How do you help young people to not feel anxious about climate change, instead feeling ready to take climate action?</a:t>
            </a:r>
            <a:br>
              <a:rPr lang="en" sz="2000">
                <a:solidFill>
                  <a:schemeClr val="dk1"/>
                </a:solidFill>
              </a:rPr>
            </a:br>
            <a:endParaRPr sz="2000">
              <a:solidFill>
                <a:schemeClr val="dk1"/>
              </a:solidFill>
            </a:endParaRPr>
          </a:p>
          <a:p>
            <a:pPr marL="609585" lvl="0" indent="-457189" algn="l" rtl="0">
              <a:spcBef>
                <a:spcPts val="0"/>
              </a:spcBef>
              <a:spcAft>
                <a:spcPts val="0"/>
              </a:spcAft>
              <a:buClr>
                <a:schemeClr val="dk1"/>
              </a:buClr>
              <a:buSzPts val="1800"/>
              <a:buChar char="●"/>
            </a:pPr>
            <a:r>
              <a:rPr lang="en" sz="2000">
                <a:solidFill>
                  <a:schemeClr val="dk1"/>
                </a:solidFill>
              </a:rPr>
              <a:t>How do you effectively bring the topic of climate change into your classroom?</a:t>
            </a:r>
            <a:br>
              <a:rPr lang="en" sz="2000">
                <a:solidFill>
                  <a:schemeClr val="dk1"/>
                </a:solidFill>
              </a:rPr>
            </a:br>
            <a:endParaRPr sz="2000">
              <a:solidFill>
                <a:schemeClr val="dk1"/>
              </a:solidFill>
            </a:endParaRPr>
          </a:p>
          <a:p>
            <a:pPr marL="609585" lvl="0" indent="-457189" algn="l" rtl="0">
              <a:spcBef>
                <a:spcPts val="0"/>
              </a:spcBef>
              <a:spcAft>
                <a:spcPts val="0"/>
              </a:spcAft>
              <a:buClr>
                <a:schemeClr val="dk1"/>
              </a:buClr>
              <a:buSzPts val="1800"/>
              <a:buChar char="●"/>
            </a:pPr>
            <a:r>
              <a:rPr lang="en" sz="2000">
                <a:solidFill>
                  <a:schemeClr val="dk1"/>
                </a:solidFill>
              </a:rPr>
              <a:t>How do you learn to feel confident talking to your students about climate change?</a:t>
            </a:r>
            <a:endParaRPr sz="2000">
              <a:solidFill>
                <a:schemeClr val="dk1"/>
              </a:solidFill>
            </a:endParaRPr>
          </a:p>
        </p:txBody>
      </p:sp>
    </p:spTree>
    <p:extLst>
      <p:ext uri="{BB962C8B-B14F-4D97-AF65-F5344CB8AC3E}">
        <p14:creationId xmlns:p14="http://schemas.microsoft.com/office/powerpoint/2010/main" val="3369590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88BCCF"/>
        </a:solidFill>
        <a:effectLst/>
      </p:bgPr>
    </p:bg>
    <p:spTree>
      <p:nvGrpSpPr>
        <p:cNvPr id="1" name="Shape 194"/>
        <p:cNvGrpSpPr/>
        <p:nvPr/>
      </p:nvGrpSpPr>
      <p:grpSpPr>
        <a:xfrm>
          <a:off x="0" y="0"/>
          <a:ext cx="0" cy="0"/>
          <a:chOff x="0" y="0"/>
          <a:chExt cx="0" cy="0"/>
        </a:xfrm>
      </p:grpSpPr>
      <p:grpSp>
        <p:nvGrpSpPr>
          <p:cNvPr id="195" name="Google Shape;195;p29"/>
          <p:cNvGrpSpPr/>
          <p:nvPr/>
        </p:nvGrpSpPr>
        <p:grpSpPr>
          <a:xfrm>
            <a:off x="298776" y="283638"/>
            <a:ext cx="11594833" cy="6194481"/>
            <a:chOff x="0" y="-38100"/>
            <a:chExt cx="4580524" cy="2447122"/>
          </a:xfrm>
        </p:grpSpPr>
        <p:sp>
          <p:nvSpPr>
            <p:cNvPr id="196" name="Google Shape;196;p29"/>
            <p:cNvSpPr/>
            <p:nvPr/>
          </p:nvSpPr>
          <p:spPr>
            <a:xfrm>
              <a:off x="0" y="0"/>
              <a:ext cx="4580524" cy="2409022"/>
            </a:xfrm>
            <a:custGeom>
              <a:avLst/>
              <a:gdLst/>
              <a:ahLst/>
              <a:cxnLst/>
              <a:rect l="l" t="t" r="r" b="b"/>
              <a:pathLst>
                <a:path w="4580524" h="2409022" extrusionOk="0">
                  <a:moveTo>
                    <a:pt x="22703" y="0"/>
                  </a:moveTo>
                  <a:lnTo>
                    <a:pt x="4557821" y="0"/>
                  </a:lnTo>
                  <a:cubicBezTo>
                    <a:pt x="4563842" y="0"/>
                    <a:pt x="4569617" y="2392"/>
                    <a:pt x="4573874" y="6649"/>
                  </a:cubicBezTo>
                  <a:cubicBezTo>
                    <a:pt x="4578132" y="10907"/>
                    <a:pt x="4580524" y="16682"/>
                    <a:pt x="4580524" y="22703"/>
                  </a:cubicBezTo>
                  <a:lnTo>
                    <a:pt x="4580524" y="2386320"/>
                  </a:lnTo>
                  <a:cubicBezTo>
                    <a:pt x="4580524" y="2392341"/>
                    <a:pt x="4578132" y="2398115"/>
                    <a:pt x="4573874" y="2402373"/>
                  </a:cubicBezTo>
                  <a:cubicBezTo>
                    <a:pt x="4569617" y="2406630"/>
                    <a:pt x="4563842" y="2409022"/>
                    <a:pt x="4557821" y="2409022"/>
                  </a:cubicBezTo>
                  <a:lnTo>
                    <a:pt x="22703" y="2409022"/>
                  </a:lnTo>
                  <a:cubicBezTo>
                    <a:pt x="16682" y="2409022"/>
                    <a:pt x="10907" y="2406630"/>
                    <a:pt x="6649" y="2402373"/>
                  </a:cubicBezTo>
                  <a:cubicBezTo>
                    <a:pt x="2392" y="2398115"/>
                    <a:pt x="0" y="2392341"/>
                    <a:pt x="0" y="2386320"/>
                  </a:cubicBezTo>
                  <a:lnTo>
                    <a:pt x="0" y="22703"/>
                  </a:lnTo>
                  <a:cubicBezTo>
                    <a:pt x="0" y="16682"/>
                    <a:pt x="2392" y="10907"/>
                    <a:pt x="6649" y="6649"/>
                  </a:cubicBezTo>
                  <a:cubicBezTo>
                    <a:pt x="10907" y="2392"/>
                    <a:pt x="16682" y="0"/>
                    <a:pt x="22703" y="0"/>
                  </a:cubicBezTo>
                  <a:close/>
                </a:path>
              </a:pathLst>
            </a:custGeom>
            <a:solidFill>
              <a:srgbClr val="FFFFFF"/>
            </a:solidFill>
            <a:ln w="152400" cap="rnd" cmpd="sng">
              <a:solidFill>
                <a:srgbClr val="C1EBC1"/>
              </a:solidFill>
              <a:prstDash val="solid"/>
              <a:round/>
              <a:headEnd type="none" w="sm" len="sm"/>
              <a:tailEnd type="none" w="sm" len="sm"/>
            </a:ln>
          </p:spPr>
          <p:txBody>
            <a:bodyPr spcFirstLastPara="1" wrap="square" lIns="60967" tIns="60967" rIns="60967" bIns="609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l" rtl="0">
                <a:lnSpc>
                  <a:spcPct val="100000"/>
                </a:lnSpc>
                <a:spcBef>
                  <a:spcPts val="0"/>
                </a:spcBef>
                <a:spcAft>
                  <a:spcPts val="0"/>
                </a:spcAft>
                <a:buClr>
                  <a:srgbClr val="000000"/>
                </a:buClr>
                <a:buSzPts val="700"/>
                <a:buFont typeface="Arial"/>
                <a:buNone/>
              </a:pPr>
              <a:endParaRPr sz="933" b="0" i="0" u="none" strike="noStrike" cap="none">
                <a:solidFill>
                  <a:srgbClr val="000000"/>
                </a:solidFill>
                <a:latin typeface="Arial"/>
                <a:ea typeface="Arial"/>
                <a:cs typeface="Arial"/>
                <a:sym typeface="Arial"/>
              </a:endParaRPr>
            </a:p>
          </p:txBody>
        </p:sp>
        <p:sp>
          <p:nvSpPr>
            <p:cNvPr id="197" name="Google Shape;197;p29"/>
            <p:cNvSpPr txBox="1"/>
            <p:nvPr/>
          </p:nvSpPr>
          <p:spPr>
            <a:xfrm>
              <a:off x="0" y="-38100"/>
              <a:ext cx="4580400" cy="2447100"/>
            </a:xfrm>
            <a:prstGeom prst="rect">
              <a:avLst/>
            </a:prstGeom>
            <a:noFill/>
            <a:ln>
              <a:noFill/>
            </a:ln>
          </p:spPr>
          <p:txBody>
            <a:bodyPr spcFirstLastPara="1" wrap="square" lIns="33867" tIns="33867" rIns="33867" bIns="338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47777"/>
                </a:lnSpc>
                <a:spcBef>
                  <a:spcPts val="0"/>
                </a:spcBef>
                <a:spcAft>
                  <a:spcPts val="0"/>
                </a:spcAft>
                <a:buClr>
                  <a:srgbClr val="000000"/>
                </a:buClr>
                <a:buSzPts val="900"/>
                <a:buFont typeface="Arial"/>
                <a:buNone/>
              </a:pPr>
              <a:endParaRPr sz="1200" b="0" i="0" u="none" strike="noStrike" cap="none">
                <a:solidFill>
                  <a:schemeClr val="dk1"/>
                </a:solidFill>
                <a:ea typeface="Calibri"/>
                <a:sym typeface="Calibri"/>
              </a:endParaRPr>
            </a:p>
          </p:txBody>
        </p:sp>
      </p:grpSp>
      <p:sp>
        <p:nvSpPr>
          <p:cNvPr id="198" name="Google Shape;198;p29"/>
          <p:cNvSpPr txBox="1"/>
          <p:nvPr/>
        </p:nvSpPr>
        <p:spPr>
          <a:xfrm>
            <a:off x="5298717" y="4509684"/>
            <a:ext cx="6207600" cy="1887568"/>
          </a:xfrm>
          <a:prstGeom prst="rect">
            <a:avLst/>
          </a:prstGeom>
          <a:noFill/>
          <a:ln>
            <a:noFill/>
          </a:ln>
        </p:spPr>
        <p:txBody>
          <a:bodyPr spcFirstLastPara="1" wrap="square" lIns="0" tIns="0" rIns="0" bIns="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r" rtl="0">
              <a:lnSpc>
                <a:spcPct val="115000"/>
              </a:lnSpc>
              <a:spcBef>
                <a:spcPts val="0"/>
              </a:spcBef>
              <a:spcAft>
                <a:spcPts val="0"/>
              </a:spcAft>
              <a:buClr>
                <a:srgbClr val="000000"/>
              </a:buClr>
              <a:buSzPts val="4000"/>
              <a:buFont typeface="Arial"/>
              <a:buNone/>
            </a:pPr>
            <a:r>
              <a:rPr lang="en" sz="5333" b="1" i="0" u="none" strike="noStrike" cap="none">
                <a:solidFill>
                  <a:srgbClr val="176F90"/>
                </a:solidFill>
                <a:ea typeface="Helvetica Neue"/>
                <a:sym typeface="Helvetica Neue"/>
              </a:rPr>
              <a:t>SOLUTIONS THINKING</a:t>
            </a:r>
            <a:endParaRPr sz="933" b="1" i="0" u="none" strike="noStrike" cap="none">
              <a:solidFill>
                <a:srgbClr val="000000"/>
              </a:solidFill>
              <a:ea typeface="Helvetica Neue"/>
              <a:sym typeface="Helvetica Neue"/>
            </a:endParaRPr>
          </a:p>
        </p:txBody>
      </p:sp>
      <p:grpSp>
        <p:nvGrpSpPr>
          <p:cNvPr id="199" name="Google Shape;199;p29"/>
          <p:cNvGrpSpPr/>
          <p:nvPr/>
        </p:nvGrpSpPr>
        <p:grpSpPr>
          <a:xfrm>
            <a:off x="114301" y="5563782"/>
            <a:ext cx="4635377" cy="1138711"/>
            <a:chOff x="0" y="0"/>
            <a:chExt cx="1831200" cy="449846"/>
          </a:xfrm>
        </p:grpSpPr>
        <p:sp>
          <p:nvSpPr>
            <p:cNvPr id="200" name="Google Shape;200;p29"/>
            <p:cNvSpPr/>
            <p:nvPr/>
          </p:nvSpPr>
          <p:spPr>
            <a:xfrm>
              <a:off x="0" y="0"/>
              <a:ext cx="1831087" cy="449846"/>
            </a:xfrm>
            <a:custGeom>
              <a:avLst/>
              <a:gdLst/>
              <a:ahLst/>
              <a:cxnLst/>
              <a:rect l="l" t="t" r="r" b="b"/>
              <a:pathLst>
                <a:path w="1831087" h="449846" extrusionOk="0">
                  <a:moveTo>
                    <a:pt x="56792" y="0"/>
                  </a:moveTo>
                  <a:lnTo>
                    <a:pt x="1774295" y="0"/>
                  </a:lnTo>
                  <a:cubicBezTo>
                    <a:pt x="1805660" y="0"/>
                    <a:pt x="1831087" y="25426"/>
                    <a:pt x="1831087" y="56792"/>
                  </a:cubicBezTo>
                  <a:lnTo>
                    <a:pt x="1831087" y="393055"/>
                  </a:lnTo>
                  <a:cubicBezTo>
                    <a:pt x="1831087" y="408117"/>
                    <a:pt x="1825103" y="422562"/>
                    <a:pt x="1814453" y="433212"/>
                  </a:cubicBezTo>
                  <a:cubicBezTo>
                    <a:pt x="1803802" y="443863"/>
                    <a:pt x="1789357" y="449846"/>
                    <a:pt x="1774295" y="449846"/>
                  </a:cubicBezTo>
                  <a:lnTo>
                    <a:pt x="56792" y="449846"/>
                  </a:lnTo>
                  <a:cubicBezTo>
                    <a:pt x="25426" y="449846"/>
                    <a:pt x="0" y="424420"/>
                    <a:pt x="0" y="393055"/>
                  </a:cubicBezTo>
                  <a:lnTo>
                    <a:pt x="0" y="56792"/>
                  </a:lnTo>
                  <a:cubicBezTo>
                    <a:pt x="0" y="25426"/>
                    <a:pt x="25426" y="0"/>
                    <a:pt x="56792" y="0"/>
                  </a:cubicBezTo>
                  <a:close/>
                </a:path>
              </a:pathLst>
            </a:custGeom>
            <a:solidFill>
              <a:srgbClr val="75C4E1"/>
            </a:solidFill>
            <a:ln w="38100" cap="rnd" cmpd="sng">
              <a:solidFill>
                <a:srgbClr val="C1EBC1"/>
              </a:solidFill>
              <a:prstDash val="solid"/>
              <a:round/>
              <a:headEnd type="none" w="sm" len="sm"/>
              <a:tailEnd type="none" w="sm" len="sm"/>
            </a:ln>
          </p:spPr>
          <p:txBody>
            <a:bodyPr spcFirstLastPara="1" wrap="square" lIns="60967" tIns="60967" rIns="60967" bIns="609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l" rtl="0">
                <a:lnSpc>
                  <a:spcPct val="100000"/>
                </a:lnSpc>
                <a:spcBef>
                  <a:spcPts val="0"/>
                </a:spcBef>
                <a:spcAft>
                  <a:spcPts val="0"/>
                </a:spcAft>
                <a:buClr>
                  <a:srgbClr val="000000"/>
                </a:buClr>
                <a:buSzPts val="700"/>
                <a:buFont typeface="Arial"/>
                <a:buNone/>
              </a:pPr>
              <a:endParaRPr sz="933" b="0" i="0" u="none" strike="noStrike" cap="none">
                <a:solidFill>
                  <a:srgbClr val="000000"/>
                </a:solidFill>
                <a:latin typeface="Arial"/>
                <a:ea typeface="Arial"/>
                <a:cs typeface="Arial"/>
                <a:sym typeface="Arial"/>
              </a:endParaRPr>
            </a:p>
          </p:txBody>
        </p:sp>
        <p:sp>
          <p:nvSpPr>
            <p:cNvPr id="201" name="Google Shape;201;p29"/>
            <p:cNvSpPr txBox="1"/>
            <p:nvPr/>
          </p:nvSpPr>
          <p:spPr>
            <a:xfrm>
              <a:off x="0" y="1"/>
              <a:ext cx="1831200" cy="449700"/>
            </a:xfrm>
            <a:prstGeom prst="rect">
              <a:avLst/>
            </a:prstGeom>
            <a:noFill/>
            <a:ln>
              <a:noFill/>
            </a:ln>
          </p:spPr>
          <p:txBody>
            <a:bodyPr spcFirstLastPara="1" wrap="square" lIns="33867" tIns="33867" rIns="33867" bIns="338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40009"/>
                </a:lnSpc>
                <a:spcBef>
                  <a:spcPts val="0"/>
                </a:spcBef>
                <a:spcAft>
                  <a:spcPts val="0"/>
                </a:spcAft>
                <a:buClr>
                  <a:srgbClr val="000000"/>
                </a:buClr>
                <a:buSzPts val="2000"/>
                <a:buFont typeface="Arial"/>
                <a:buNone/>
              </a:pPr>
              <a:r>
                <a:rPr lang="en" sz="2667" b="0" i="0" u="none" strike="noStrike" cap="none">
                  <a:solidFill>
                    <a:srgbClr val="FFFFFF"/>
                  </a:solidFill>
                  <a:ea typeface="Helvetica Neue"/>
                  <a:sym typeface="Helvetica Neue"/>
                </a:rPr>
                <a:t>CLIMATE ANXIETY</a:t>
              </a:r>
              <a:endParaRPr sz="933" b="0" i="0" u="none" strike="noStrike" cap="none">
                <a:solidFill>
                  <a:srgbClr val="000000"/>
                </a:solidFill>
                <a:sym typeface="Arial"/>
              </a:endParaRPr>
            </a:p>
          </p:txBody>
        </p:sp>
      </p:grpSp>
      <p:sp>
        <p:nvSpPr>
          <p:cNvPr id="202" name="Google Shape;202;p29"/>
          <p:cNvSpPr txBox="1"/>
          <p:nvPr/>
        </p:nvSpPr>
        <p:spPr>
          <a:xfrm>
            <a:off x="803195" y="1828767"/>
            <a:ext cx="10585600" cy="2527615"/>
          </a:xfrm>
          <a:prstGeom prst="rect">
            <a:avLst/>
          </a:prstGeom>
          <a:noFill/>
          <a:ln>
            <a:noFill/>
          </a:ln>
        </p:spPr>
        <p:txBody>
          <a:bodyPr spcFirstLastPara="1" wrap="square" lIns="0" tIns="0" rIns="0" bIns="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40008"/>
              </a:lnSpc>
              <a:spcBef>
                <a:spcPts val="0"/>
              </a:spcBef>
              <a:spcAft>
                <a:spcPts val="0"/>
              </a:spcAft>
              <a:buClr>
                <a:srgbClr val="000000"/>
              </a:buClr>
              <a:buSzPts val="2200"/>
              <a:buFont typeface="Arial"/>
              <a:buNone/>
            </a:pPr>
            <a:r>
              <a:rPr lang="en" sz="2933" b="0" i="0" u="none" strike="noStrike" cap="none">
                <a:solidFill>
                  <a:srgbClr val="176F90"/>
                </a:solidFill>
                <a:ea typeface="Helvetica Neue"/>
                <a:sym typeface="Helvetica Neue"/>
              </a:rPr>
              <a:t>“THE THING ABOUT THE CLIMATE CRISIS IS THAT YOU CAN BE OVERWHELMED BY THE COMPLEXITY OF THE PROBLEM OR FALL IN LOVE WITH THE CREATIVITY OF THE SOLUTIONS.”</a:t>
            </a:r>
            <a:endParaRPr sz="933" b="0" i="0" u="none" strike="noStrike" cap="none">
              <a:solidFill>
                <a:srgbClr val="000000"/>
              </a:solidFill>
              <a:sym typeface="Arial"/>
            </a:endParaRPr>
          </a:p>
        </p:txBody>
      </p:sp>
      <p:sp>
        <p:nvSpPr>
          <p:cNvPr id="203" name="Google Shape;203;p29"/>
          <p:cNvSpPr txBox="1"/>
          <p:nvPr/>
        </p:nvSpPr>
        <p:spPr>
          <a:xfrm>
            <a:off x="114300" y="4179260"/>
            <a:ext cx="11594400" cy="430887"/>
          </a:xfrm>
          <a:prstGeom prst="rect">
            <a:avLst/>
          </a:prstGeom>
          <a:noFill/>
          <a:ln>
            <a:noFill/>
          </a:ln>
        </p:spPr>
        <p:txBody>
          <a:bodyPr spcFirstLastPara="1" wrap="square" lIns="0" tIns="0" rIns="0" bIns="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40013"/>
              </a:lnSpc>
              <a:spcBef>
                <a:spcPts val="0"/>
              </a:spcBef>
              <a:spcAft>
                <a:spcPts val="0"/>
              </a:spcAft>
              <a:buClr>
                <a:srgbClr val="000000"/>
              </a:buClr>
              <a:buSzPts val="1500"/>
              <a:buFont typeface="Arial"/>
              <a:buNone/>
            </a:pPr>
            <a:r>
              <a:rPr lang="en" sz="2000" b="0" i="0" u="none" strike="noStrike" cap="none">
                <a:solidFill>
                  <a:srgbClr val="176F90"/>
                </a:solidFill>
                <a:ea typeface="Helvetica Neue"/>
                <a:sym typeface="Helvetica Neue"/>
              </a:rPr>
              <a:t>- Mary Helgar</a:t>
            </a:r>
            <a:endParaRPr sz="933" b="0" i="0" u="none" strike="noStrike" cap="none">
              <a:solidFill>
                <a:srgbClr val="000000"/>
              </a:solidFill>
              <a:sym typeface="Arial"/>
            </a:endParaRPr>
          </a:p>
        </p:txBody>
      </p:sp>
      <p:grpSp>
        <p:nvGrpSpPr>
          <p:cNvPr id="204" name="Google Shape;204;p29"/>
          <p:cNvGrpSpPr/>
          <p:nvPr/>
        </p:nvGrpSpPr>
        <p:grpSpPr>
          <a:xfrm>
            <a:off x="3438151" y="3029033"/>
            <a:ext cx="7951083" cy="492091"/>
            <a:chOff x="0" y="-38100"/>
            <a:chExt cx="2919900" cy="194400"/>
          </a:xfrm>
        </p:grpSpPr>
        <p:sp>
          <p:nvSpPr>
            <p:cNvPr id="205" name="Google Shape;205;p29"/>
            <p:cNvSpPr/>
            <p:nvPr/>
          </p:nvSpPr>
          <p:spPr>
            <a:xfrm>
              <a:off x="0" y="0"/>
              <a:ext cx="2919833" cy="156212"/>
            </a:xfrm>
            <a:custGeom>
              <a:avLst/>
              <a:gdLst/>
              <a:ahLst/>
              <a:cxnLst/>
              <a:rect l="l" t="t" r="r" b="b"/>
              <a:pathLst>
                <a:path w="2919833" h="156212" extrusionOk="0">
                  <a:moveTo>
                    <a:pt x="0" y="0"/>
                  </a:moveTo>
                  <a:lnTo>
                    <a:pt x="2919833" y="0"/>
                  </a:lnTo>
                  <a:lnTo>
                    <a:pt x="2919833" y="156212"/>
                  </a:lnTo>
                  <a:lnTo>
                    <a:pt x="0" y="156212"/>
                  </a:lnTo>
                  <a:close/>
                </a:path>
              </a:pathLst>
            </a:custGeom>
            <a:solidFill>
              <a:srgbClr val="C1EBC1">
                <a:alpha val="47060"/>
              </a:srgbClr>
            </a:solidFill>
            <a:ln>
              <a:noFill/>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GB" sz="2489"/>
            </a:p>
          </p:txBody>
        </p:sp>
        <p:sp>
          <p:nvSpPr>
            <p:cNvPr id="206" name="Google Shape;206;p29"/>
            <p:cNvSpPr txBox="1"/>
            <p:nvPr/>
          </p:nvSpPr>
          <p:spPr>
            <a:xfrm>
              <a:off x="0" y="-38100"/>
              <a:ext cx="2919900" cy="194400"/>
            </a:xfrm>
            <a:prstGeom prst="rect">
              <a:avLst/>
            </a:prstGeom>
            <a:noFill/>
            <a:ln>
              <a:noFill/>
            </a:ln>
          </p:spPr>
          <p:txBody>
            <a:bodyPr spcFirstLastPara="1" wrap="square" lIns="33867" tIns="33867" rIns="33867" bIns="338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47777"/>
                </a:lnSpc>
                <a:spcBef>
                  <a:spcPts val="0"/>
                </a:spcBef>
                <a:spcAft>
                  <a:spcPts val="0"/>
                </a:spcAft>
                <a:buClr>
                  <a:srgbClr val="000000"/>
                </a:buClr>
                <a:buSzPts val="900"/>
                <a:buFont typeface="Arial"/>
                <a:buNone/>
              </a:pPr>
              <a:endParaRPr sz="1200" b="0" i="0" u="none" strike="noStrike" cap="none">
                <a:solidFill>
                  <a:schemeClr val="dk1"/>
                </a:solidFill>
                <a:ea typeface="Calibri"/>
                <a:sym typeface="Calibri"/>
              </a:endParaRPr>
            </a:p>
          </p:txBody>
        </p:sp>
      </p:grpSp>
      <p:grpSp>
        <p:nvGrpSpPr>
          <p:cNvPr id="207" name="Google Shape;207;p29"/>
          <p:cNvGrpSpPr/>
          <p:nvPr/>
        </p:nvGrpSpPr>
        <p:grpSpPr>
          <a:xfrm>
            <a:off x="4865935" y="3636613"/>
            <a:ext cx="2189703" cy="492091"/>
            <a:chOff x="0" y="-38100"/>
            <a:chExt cx="1249545" cy="194400"/>
          </a:xfrm>
        </p:grpSpPr>
        <p:sp>
          <p:nvSpPr>
            <p:cNvPr id="208" name="Google Shape;208;p29"/>
            <p:cNvSpPr/>
            <p:nvPr/>
          </p:nvSpPr>
          <p:spPr>
            <a:xfrm>
              <a:off x="0" y="0"/>
              <a:ext cx="1249545" cy="156212"/>
            </a:xfrm>
            <a:custGeom>
              <a:avLst/>
              <a:gdLst/>
              <a:ahLst/>
              <a:cxnLst/>
              <a:rect l="l" t="t" r="r" b="b"/>
              <a:pathLst>
                <a:path w="1249545" h="156212" extrusionOk="0">
                  <a:moveTo>
                    <a:pt x="0" y="0"/>
                  </a:moveTo>
                  <a:lnTo>
                    <a:pt x="1249545" y="0"/>
                  </a:lnTo>
                  <a:lnTo>
                    <a:pt x="1249545" y="156212"/>
                  </a:lnTo>
                  <a:lnTo>
                    <a:pt x="0" y="156212"/>
                  </a:lnTo>
                  <a:close/>
                </a:path>
              </a:pathLst>
            </a:custGeom>
            <a:solidFill>
              <a:srgbClr val="C1EBC1">
                <a:alpha val="47060"/>
              </a:srgbClr>
            </a:solidFill>
            <a:ln>
              <a:noFill/>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GB" sz="2489"/>
            </a:p>
          </p:txBody>
        </p:sp>
        <p:sp>
          <p:nvSpPr>
            <p:cNvPr id="209" name="Google Shape;209;p29"/>
            <p:cNvSpPr txBox="1"/>
            <p:nvPr/>
          </p:nvSpPr>
          <p:spPr>
            <a:xfrm>
              <a:off x="0" y="-38100"/>
              <a:ext cx="1249500" cy="194400"/>
            </a:xfrm>
            <a:prstGeom prst="rect">
              <a:avLst/>
            </a:prstGeom>
            <a:noFill/>
            <a:ln>
              <a:noFill/>
            </a:ln>
          </p:spPr>
          <p:txBody>
            <a:bodyPr spcFirstLastPara="1" wrap="square" lIns="33867" tIns="33867" rIns="33867" bIns="338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47777"/>
                </a:lnSpc>
                <a:spcBef>
                  <a:spcPts val="0"/>
                </a:spcBef>
                <a:spcAft>
                  <a:spcPts val="0"/>
                </a:spcAft>
                <a:buClr>
                  <a:srgbClr val="000000"/>
                </a:buClr>
                <a:buSzPts val="900"/>
                <a:buFont typeface="Arial"/>
                <a:buNone/>
              </a:pPr>
              <a:endParaRPr sz="1200" b="0" i="0" u="none" strike="noStrike" cap="none">
                <a:solidFill>
                  <a:schemeClr val="dk1"/>
                </a:solidFill>
                <a:ea typeface="Calibri"/>
                <a:sym typeface="Calibri"/>
              </a:endParaRPr>
            </a:p>
          </p:txBody>
        </p:sp>
      </p:grpSp>
    </p:spTree>
    <p:extLst>
      <p:ext uri="{BB962C8B-B14F-4D97-AF65-F5344CB8AC3E}">
        <p14:creationId xmlns:p14="http://schemas.microsoft.com/office/powerpoint/2010/main" val="2487346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88BCCF"/>
        </a:solidFill>
        <a:effectLst/>
      </p:bgPr>
    </p:bg>
    <p:spTree>
      <p:nvGrpSpPr>
        <p:cNvPr id="1" name="Shape 213"/>
        <p:cNvGrpSpPr/>
        <p:nvPr/>
      </p:nvGrpSpPr>
      <p:grpSpPr>
        <a:xfrm>
          <a:off x="0" y="0"/>
          <a:ext cx="0" cy="0"/>
          <a:chOff x="0" y="0"/>
          <a:chExt cx="0" cy="0"/>
        </a:xfrm>
      </p:grpSpPr>
      <p:grpSp>
        <p:nvGrpSpPr>
          <p:cNvPr id="214" name="Google Shape;214;p30"/>
          <p:cNvGrpSpPr/>
          <p:nvPr/>
        </p:nvGrpSpPr>
        <p:grpSpPr>
          <a:xfrm>
            <a:off x="296134" y="204469"/>
            <a:ext cx="11599719" cy="6393188"/>
            <a:chOff x="0" y="-38100"/>
            <a:chExt cx="4580524" cy="2447122"/>
          </a:xfrm>
        </p:grpSpPr>
        <p:sp>
          <p:nvSpPr>
            <p:cNvPr id="215" name="Google Shape;215;p30"/>
            <p:cNvSpPr/>
            <p:nvPr/>
          </p:nvSpPr>
          <p:spPr>
            <a:xfrm>
              <a:off x="0" y="0"/>
              <a:ext cx="4580524" cy="2409022"/>
            </a:xfrm>
            <a:custGeom>
              <a:avLst/>
              <a:gdLst/>
              <a:ahLst/>
              <a:cxnLst/>
              <a:rect l="l" t="t" r="r" b="b"/>
              <a:pathLst>
                <a:path w="4580524" h="2409022" extrusionOk="0">
                  <a:moveTo>
                    <a:pt x="22703" y="0"/>
                  </a:moveTo>
                  <a:lnTo>
                    <a:pt x="4557821" y="0"/>
                  </a:lnTo>
                  <a:cubicBezTo>
                    <a:pt x="4563842" y="0"/>
                    <a:pt x="4569617" y="2392"/>
                    <a:pt x="4573874" y="6649"/>
                  </a:cubicBezTo>
                  <a:cubicBezTo>
                    <a:pt x="4578132" y="10907"/>
                    <a:pt x="4580524" y="16682"/>
                    <a:pt x="4580524" y="22703"/>
                  </a:cubicBezTo>
                  <a:lnTo>
                    <a:pt x="4580524" y="2386320"/>
                  </a:lnTo>
                  <a:cubicBezTo>
                    <a:pt x="4580524" y="2392341"/>
                    <a:pt x="4578132" y="2398115"/>
                    <a:pt x="4573874" y="2402373"/>
                  </a:cubicBezTo>
                  <a:cubicBezTo>
                    <a:pt x="4569617" y="2406630"/>
                    <a:pt x="4563842" y="2409022"/>
                    <a:pt x="4557821" y="2409022"/>
                  </a:cubicBezTo>
                  <a:lnTo>
                    <a:pt x="22703" y="2409022"/>
                  </a:lnTo>
                  <a:cubicBezTo>
                    <a:pt x="16682" y="2409022"/>
                    <a:pt x="10907" y="2406630"/>
                    <a:pt x="6649" y="2402373"/>
                  </a:cubicBezTo>
                  <a:cubicBezTo>
                    <a:pt x="2392" y="2398115"/>
                    <a:pt x="0" y="2392341"/>
                    <a:pt x="0" y="2386320"/>
                  </a:cubicBezTo>
                  <a:lnTo>
                    <a:pt x="0" y="22703"/>
                  </a:lnTo>
                  <a:cubicBezTo>
                    <a:pt x="0" y="16682"/>
                    <a:pt x="2392" y="10907"/>
                    <a:pt x="6649" y="6649"/>
                  </a:cubicBezTo>
                  <a:cubicBezTo>
                    <a:pt x="10907" y="2392"/>
                    <a:pt x="16682" y="0"/>
                    <a:pt x="22703" y="0"/>
                  </a:cubicBezTo>
                  <a:close/>
                </a:path>
              </a:pathLst>
            </a:custGeom>
            <a:solidFill>
              <a:srgbClr val="FFFFFF"/>
            </a:solidFill>
            <a:ln w="152400" cap="rnd" cmpd="sng">
              <a:solidFill>
                <a:srgbClr val="C1EBC1"/>
              </a:solidFill>
              <a:prstDash val="solid"/>
              <a:round/>
              <a:headEnd type="none" w="sm" len="sm"/>
              <a:tailEnd type="none" w="sm" len="sm"/>
            </a:ln>
          </p:spPr>
          <p:txBody>
            <a:bodyPr spcFirstLastPara="1" wrap="square" lIns="60967" tIns="60967" rIns="60967" bIns="609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16" name="Google Shape;216;p30"/>
            <p:cNvSpPr txBox="1"/>
            <p:nvPr/>
          </p:nvSpPr>
          <p:spPr>
            <a:xfrm>
              <a:off x="0" y="-38100"/>
              <a:ext cx="4580400" cy="2447100"/>
            </a:xfrm>
            <a:prstGeom prst="rect">
              <a:avLst/>
            </a:prstGeom>
            <a:noFill/>
            <a:ln>
              <a:noFill/>
            </a:ln>
          </p:spPr>
          <p:txBody>
            <a:bodyPr spcFirstLastPara="1" wrap="square" lIns="33867" tIns="33867" rIns="33867" bIns="338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47777"/>
                </a:lnSpc>
                <a:spcBef>
                  <a:spcPts val="0"/>
                </a:spcBef>
                <a:spcAft>
                  <a:spcPts val="0"/>
                </a:spcAft>
                <a:buNone/>
              </a:pPr>
              <a:endParaRPr sz="1200" b="0" i="0" u="none" strike="noStrike" cap="none">
                <a:solidFill>
                  <a:srgbClr val="000000"/>
                </a:solidFill>
                <a:latin typeface="Calibri"/>
                <a:ea typeface="Calibri"/>
                <a:cs typeface="Calibri"/>
                <a:sym typeface="Calibri"/>
              </a:endParaRPr>
            </a:p>
          </p:txBody>
        </p:sp>
      </p:grpSp>
      <p:sp>
        <p:nvSpPr>
          <p:cNvPr id="217" name="Google Shape;217;p30"/>
          <p:cNvSpPr txBox="1">
            <a:spLocks noGrp="1"/>
          </p:cNvSpPr>
          <p:nvPr>
            <p:ph type="title"/>
          </p:nvPr>
        </p:nvSpPr>
        <p:spPr>
          <a:xfrm>
            <a:off x="614400" y="772267"/>
            <a:ext cx="10963200" cy="763600"/>
          </a:xfrm>
          <a:prstGeom prst="rect">
            <a:avLst/>
          </a:prstGeom>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en" sz="3000" b="1">
                <a:solidFill>
                  <a:srgbClr val="88BCCF"/>
                </a:solidFill>
              </a:rPr>
              <a:t>What Teach the Teacher looks like</a:t>
            </a:r>
            <a:endParaRPr sz="3000" b="1">
              <a:solidFill>
                <a:srgbClr val="88BCCF"/>
              </a:solidFill>
            </a:endParaRPr>
          </a:p>
        </p:txBody>
      </p:sp>
      <p:sp>
        <p:nvSpPr>
          <p:cNvPr id="218" name="Google Shape;218;p30"/>
          <p:cNvSpPr txBox="1">
            <a:spLocks noGrp="1"/>
          </p:cNvSpPr>
          <p:nvPr>
            <p:ph type="body" idx="1"/>
          </p:nvPr>
        </p:nvSpPr>
        <p:spPr>
          <a:xfrm>
            <a:off x="415600" y="1914333"/>
            <a:ext cx="11360800" cy="4000000"/>
          </a:xfrm>
          <a:prstGeom prst="rect">
            <a:avLst/>
          </a:prstGeom>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608965" lvl="0" indent="-456565" algn="l" rtl="0">
              <a:spcBef>
                <a:spcPts val="0"/>
              </a:spcBef>
              <a:spcAft>
                <a:spcPts val="0"/>
              </a:spcAft>
              <a:buClr>
                <a:schemeClr val="dk1"/>
              </a:buClr>
              <a:buSzPts val="1800"/>
              <a:buChar char="●"/>
            </a:pPr>
            <a:r>
              <a:rPr lang="en" sz="2000">
                <a:solidFill>
                  <a:schemeClr val="dk1"/>
                </a:solidFill>
              </a:rPr>
              <a:t>1-hour Teams call with one of our climate activists, giving your students the training and resources to demand better climate education</a:t>
            </a:r>
            <a:br>
              <a:rPr lang="en" sz="2000"/>
            </a:br>
            <a:endParaRPr lang="en-US" sz="2000">
              <a:solidFill>
                <a:schemeClr val="dk1"/>
              </a:solidFill>
            </a:endParaRPr>
          </a:p>
          <a:p>
            <a:pPr marL="608965" lvl="0" indent="-456565" algn="l" rtl="0">
              <a:spcBef>
                <a:spcPts val="0"/>
              </a:spcBef>
              <a:spcAft>
                <a:spcPts val="0"/>
              </a:spcAft>
              <a:buClr>
                <a:schemeClr val="dk1"/>
              </a:buClr>
              <a:buSzPts val="1800"/>
              <a:buChar char="●"/>
            </a:pPr>
            <a:r>
              <a:rPr lang="en" sz="2000">
                <a:solidFill>
                  <a:schemeClr val="dk1"/>
                </a:solidFill>
              </a:rPr>
              <a:t>Independent student preparation time</a:t>
            </a:r>
            <a:br>
              <a:rPr lang="en" sz="2000"/>
            </a:br>
            <a:endParaRPr sz="2000">
              <a:solidFill>
                <a:schemeClr val="dk1"/>
              </a:solidFill>
            </a:endParaRPr>
          </a:p>
          <a:p>
            <a:pPr marL="608965" lvl="0" indent="-456565" algn="l" rtl="0">
              <a:spcBef>
                <a:spcPts val="0"/>
              </a:spcBef>
              <a:spcAft>
                <a:spcPts val="0"/>
              </a:spcAft>
              <a:buClr>
                <a:schemeClr val="dk1"/>
              </a:buClr>
              <a:buSzPts val="1800"/>
              <a:buChar char="●"/>
            </a:pPr>
            <a:r>
              <a:rPr lang="en" sz="2000">
                <a:solidFill>
                  <a:schemeClr val="dk1"/>
                </a:solidFill>
              </a:rPr>
              <a:t>1-hour workshop run by students for teachers, giving recommendations about what they want from their climate education</a:t>
            </a:r>
            <a:br>
              <a:rPr lang="en" sz="2000"/>
            </a:br>
            <a:endParaRPr sz="2000">
              <a:solidFill>
                <a:schemeClr val="dk1"/>
              </a:solidFill>
            </a:endParaRPr>
          </a:p>
          <a:p>
            <a:pPr marL="608965" lvl="0" indent="-456565" algn="l" rtl="0">
              <a:spcBef>
                <a:spcPts val="0"/>
              </a:spcBef>
              <a:spcAft>
                <a:spcPts val="0"/>
              </a:spcAft>
              <a:buClr>
                <a:schemeClr val="dk1"/>
              </a:buClr>
              <a:buSzPts val="1800"/>
              <a:buChar char="●"/>
            </a:pPr>
            <a:r>
              <a:rPr lang="en" sz="2000">
                <a:solidFill>
                  <a:schemeClr val="dk1"/>
                </a:solidFill>
              </a:rPr>
              <a:t>£100 microgrant from SOS-UK to your school to say thank you!</a:t>
            </a:r>
            <a:endParaRPr sz="2000">
              <a:solidFill>
                <a:schemeClr val="dk1"/>
              </a:solidFill>
            </a:endParaRPr>
          </a:p>
        </p:txBody>
      </p:sp>
    </p:spTree>
    <p:extLst>
      <p:ext uri="{BB962C8B-B14F-4D97-AF65-F5344CB8AC3E}">
        <p14:creationId xmlns:p14="http://schemas.microsoft.com/office/powerpoint/2010/main" val="28519523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88BCCF"/>
        </a:solidFill>
        <a:effectLst/>
      </p:bgPr>
    </p:bg>
    <p:spTree>
      <p:nvGrpSpPr>
        <p:cNvPr id="1" name="Shape 222"/>
        <p:cNvGrpSpPr/>
        <p:nvPr/>
      </p:nvGrpSpPr>
      <p:grpSpPr>
        <a:xfrm>
          <a:off x="0" y="0"/>
          <a:ext cx="0" cy="0"/>
          <a:chOff x="0" y="0"/>
          <a:chExt cx="0" cy="0"/>
        </a:xfrm>
      </p:grpSpPr>
      <p:grpSp>
        <p:nvGrpSpPr>
          <p:cNvPr id="223" name="Google Shape;223;p31"/>
          <p:cNvGrpSpPr/>
          <p:nvPr/>
        </p:nvGrpSpPr>
        <p:grpSpPr>
          <a:xfrm>
            <a:off x="298776" y="283638"/>
            <a:ext cx="11594833" cy="6194481"/>
            <a:chOff x="0" y="-38100"/>
            <a:chExt cx="4580524" cy="2447122"/>
          </a:xfrm>
        </p:grpSpPr>
        <p:sp>
          <p:nvSpPr>
            <p:cNvPr id="224" name="Google Shape;224;p31"/>
            <p:cNvSpPr/>
            <p:nvPr/>
          </p:nvSpPr>
          <p:spPr>
            <a:xfrm>
              <a:off x="0" y="0"/>
              <a:ext cx="4580524" cy="2409022"/>
            </a:xfrm>
            <a:custGeom>
              <a:avLst/>
              <a:gdLst/>
              <a:ahLst/>
              <a:cxnLst/>
              <a:rect l="l" t="t" r="r" b="b"/>
              <a:pathLst>
                <a:path w="4580524" h="2409022" extrusionOk="0">
                  <a:moveTo>
                    <a:pt x="22703" y="0"/>
                  </a:moveTo>
                  <a:lnTo>
                    <a:pt x="4557821" y="0"/>
                  </a:lnTo>
                  <a:cubicBezTo>
                    <a:pt x="4563842" y="0"/>
                    <a:pt x="4569617" y="2392"/>
                    <a:pt x="4573874" y="6649"/>
                  </a:cubicBezTo>
                  <a:cubicBezTo>
                    <a:pt x="4578132" y="10907"/>
                    <a:pt x="4580524" y="16682"/>
                    <a:pt x="4580524" y="22703"/>
                  </a:cubicBezTo>
                  <a:lnTo>
                    <a:pt x="4580524" y="2386320"/>
                  </a:lnTo>
                  <a:cubicBezTo>
                    <a:pt x="4580524" y="2392341"/>
                    <a:pt x="4578132" y="2398115"/>
                    <a:pt x="4573874" y="2402373"/>
                  </a:cubicBezTo>
                  <a:cubicBezTo>
                    <a:pt x="4569617" y="2406630"/>
                    <a:pt x="4563842" y="2409022"/>
                    <a:pt x="4557821" y="2409022"/>
                  </a:cubicBezTo>
                  <a:lnTo>
                    <a:pt x="22703" y="2409022"/>
                  </a:lnTo>
                  <a:cubicBezTo>
                    <a:pt x="16682" y="2409022"/>
                    <a:pt x="10907" y="2406630"/>
                    <a:pt x="6649" y="2402373"/>
                  </a:cubicBezTo>
                  <a:cubicBezTo>
                    <a:pt x="2392" y="2398115"/>
                    <a:pt x="0" y="2392341"/>
                    <a:pt x="0" y="2386320"/>
                  </a:cubicBezTo>
                  <a:lnTo>
                    <a:pt x="0" y="22703"/>
                  </a:lnTo>
                  <a:cubicBezTo>
                    <a:pt x="0" y="16682"/>
                    <a:pt x="2392" y="10907"/>
                    <a:pt x="6649" y="6649"/>
                  </a:cubicBezTo>
                  <a:cubicBezTo>
                    <a:pt x="10907" y="2392"/>
                    <a:pt x="16682" y="0"/>
                    <a:pt x="22703" y="0"/>
                  </a:cubicBezTo>
                  <a:close/>
                </a:path>
              </a:pathLst>
            </a:custGeom>
            <a:solidFill>
              <a:srgbClr val="FFFFFF"/>
            </a:solidFill>
            <a:ln w="152400" cap="rnd" cmpd="sng">
              <a:solidFill>
                <a:srgbClr val="C1EBC1"/>
              </a:solidFill>
              <a:prstDash val="solid"/>
              <a:round/>
              <a:headEnd type="none" w="sm" len="sm"/>
              <a:tailEnd type="none" w="sm" len="sm"/>
            </a:ln>
          </p:spPr>
          <p:txBody>
            <a:bodyPr spcFirstLastPara="1" wrap="square" lIns="60967" tIns="60967" rIns="60967" bIns="609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l" rtl="0">
                <a:lnSpc>
                  <a:spcPct val="100000"/>
                </a:lnSpc>
                <a:spcBef>
                  <a:spcPts val="0"/>
                </a:spcBef>
                <a:spcAft>
                  <a:spcPts val="0"/>
                </a:spcAft>
                <a:buClr>
                  <a:srgbClr val="000000"/>
                </a:buClr>
                <a:buSzPts val="700"/>
                <a:buFont typeface="Arial"/>
                <a:buNone/>
              </a:pPr>
              <a:endParaRPr sz="933" b="0" i="0" u="none" strike="noStrike" cap="none">
                <a:solidFill>
                  <a:srgbClr val="000000"/>
                </a:solidFill>
                <a:latin typeface="Arial"/>
                <a:ea typeface="Arial"/>
                <a:cs typeface="Arial"/>
                <a:sym typeface="Arial"/>
              </a:endParaRPr>
            </a:p>
          </p:txBody>
        </p:sp>
        <p:sp>
          <p:nvSpPr>
            <p:cNvPr id="225" name="Google Shape;225;p31"/>
            <p:cNvSpPr txBox="1"/>
            <p:nvPr/>
          </p:nvSpPr>
          <p:spPr>
            <a:xfrm>
              <a:off x="0" y="-38100"/>
              <a:ext cx="4580400" cy="2447100"/>
            </a:xfrm>
            <a:prstGeom prst="rect">
              <a:avLst/>
            </a:prstGeom>
            <a:noFill/>
            <a:ln>
              <a:noFill/>
            </a:ln>
          </p:spPr>
          <p:txBody>
            <a:bodyPr spcFirstLastPara="1" wrap="square" lIns="33867" tIns="33867" rIns="33867" bIns="338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47777"/>
                </a:lnSpc>
                <a:spcBef>
                  <a:spcPts val="0"/>
                </a:spcBef>
                <a:spcAft>
                  <a:spcPts val="0"/>
                </a:spcAft>
                <a:buClr>
                  <a:srgbClr val="000000"/>
                </a:buClr>
                <a:buSzPts val="900"/>
                <a:buFont typeface="Arial"/>
                <a:buNone/>
              </a:pPr>
              <a:endParaRPr sz="1200" b="0" i="0" u="none" strike="noStrike" cap="none">
                <a:solidFill>
                  <a:schemeClr val="dk1"/>
                </a:solidFill>
                <a:ea typeface="Calibri"/>
                <a:sym typeface="Calibri"/>
              </a:endParaRPr>
            </a:p>
          </p:txBody>
        </p:sp>
      </p:grpSp>
      <p:grpSp>
        <p:nvGrpSpPr>
          <p:cNvPr id="226" name="Google Shape;226;p31"/>
          <p:cNvGrpSpPr/>
          <p:nvPr/>
        </p:nvGrpSpPr>
        <p:grpSpPr>
          <a:xfrm>
            <a:off x="7429630" y="5563782"/>
            <a:ext cx="4635383" cy="1138711"/>
            <a:chOff x="0" y="0"/>
            <a:chExt cx="1831202" cy="449846"/>
          </a:xfrm>
        </p:grpSpPr>
        <p:sp>
          <p:nvSpPr>
            <p:cNvPr id="227" name="Google Shape;227;p31"/>
            <p:cNvSpPr/>
            <p:nvPr/>
          </p:nvSpPr>
          <p:spPr>
            <a:xfrm>
              <a:off x="0" y="0"/>
              <a:ext cx="1831087" cy="449846"/>
            </a:xfrm>
            <a:custGeom>
              <a:avLst/>
              <a:gdLst/>
              <a:ahLst/>
              <a:cxnLst/>
              <a:rect l="l" t="t" r="r" b="b"/>
              <a:pathLst>
                <a:path w="1831087" h="449846" extrusionOk="0">
                  <a:moveTo>
                    <a:pt x="56792" y="0"/>
                  </a:moveTo>
                  <a:lnTo>
                    <a:pt x="1774295" y="0"/>
                  </a:lnTo>
                  <a:cubicBezTo>
                    <a:pt x="1805660" y="0"/>
                    <a:pt x="1831087" y="25426"/>
                    <a:pt x="1831087" y="56792"/>
                  </a:cubicBezTo>
                  <a:lnTo>
                    <a:pt x="1831087" y="393055"/>
                  </a:lnTo>
                  <a:cubicBezTo>
                    <a:pt x="1831087" y="408117"/>
                    <a:pt x="1825103" y="422562"/>
                    <a:pt x="1814453" y="433212"/>
                  </a:cubicBezTo>
                  <a:cubicBezTo>
                    <a:pt x="1803802" y="443863"/>
                    <a:pt x="1789357" y="449846"/>
                    <a:pt x="1774295" y="449846"/>
                  </a:cubicBezTo>
                  <a:lnTo>
                    <a:pt x="56792" y="449846"/>
                  </a:lnTo>
                  <a:cubicBezTo>
                    <a:pt x="25426" y="449846"/>
                    <a:pt x="0" y="424420"/>
                    <a:pt x="0" y="393055"/>
                  </a:cubicBezTo>
                  <a:lnTo>
                    <a:pt x="0" y="56792"/>
                  </a:lnTo>
                  <a:cubicBezTo>
                    <a:pt x="0" y="25426"/>
                    <a:pt x="25426" y="0"/>
                    <a:pt x="56792" y="0"/>
                  </a:cubicBezTo>
                  <a:close/>
                </a:path>
              </a:pathLst>
            </a:custGeom>
            <a:solidFill>
              <a:srgbClr val="75C4E1"/>
            </a:solidFill>
            <a:ln w="38100" cap="rnd" cmpd="sng">
              <a:solidFill>
                <a:srgbClr val="C1EBC1"/>
              </a:solidFill>
              <a:prstDash val="solid"/>
              <a:round/>
              <a:headEnd type="none" w="sm" len="sm"/>
              <a:tailEnd type="none" w="sm" len="sm"/>
            </a:ln>
          </p:spPr>
          <p:txBody>
            <a:bodyPr spcFirstLastPara="1" wrap="square" lIns="60967" tIns="60967" rIns="60967" bIns="609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l" rtl="0">
                <a:lnSpc>
                  <a:spcPct val="100000"/>
                </a:lnSpc>
                <a:spcBef>
                  <a:spcPts val="0"/>
                </a:spcBef>
                <a:spcAft>
                  <a:spcPts val="0"/>
                </a:spcAft>
                <a:buClr>
                  <a:srgbClr val="000000"/>
                </a:buClr>
                <a:buSzPts val="700"/>
                <a:buFont typeface="Arial"/>
                <a:buNone/>
              </a:pPr>
              <a:endParaRPr sz="933" b="0" i="0" u="none" strike="noStrike" cap="none">
                <a:solidFill>
                  <a:srgbClr val="000000"/>
                </a:solidFill>
                <a:latin typeface="Arial"/>
                <a:ea typeface="Arial"/>
                <a:cs typeface="Arial"/>
                <a:sym typeface="Arial"/>
              </a:endParaRPr>
            </a:p>
          </p:txBody>
        </p:sp>
        <p:sp>
          <p:nvSpPr>
            <p:cNvPr id="228" name="Google Shape;228;p31"/>
            <p:cNvSpPr txBox="1"/>
            <p:nvPr/>
          </p:nvSpPr>
          <p:spPr>
            <a:xfrm>
              <a:off x="2" y="1"/>
              <a:ext cx="1831200" cy="449700"/>
            </a:xfrm>
            <a:prstGeom prst="rect">
              <a:avLst/>
            </a:prstGeom>
            <a:noFill/>
            <a:ln>
              <a:noFill/>
            </a:ln>
          </p:spPr>
          <p:txBody>
            <a:bodyPr spcFirstLastPara="1" wrap="square" lIns="33867" tIns="33867" rIns="33867" bIns="3386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40009"/>
                </a:lnSpc>
                <a:spcBef>
                  <a:spcPts val="0"/>
                </a:spcBef>
                <a:spcAft>
                  <a:spcPts val="0"/>
                </a:spcAft>
                <a:buClr>
                  <a:srgbClr val="000000"/>
                </a:buClr>
                <a:buSzPts val="2000"/>
                <a:buFont typeface="Arial"/>
                <a:buNone/>
              </a:pPr>
              <a:r>
                <a:rPr lang="en" sz="2667" b="0" i="0" u="none" strike="noStrike" cap="none">
                  <a:solidFill>
                    <a:srgbClr val="FFFFFF"/>
                  </a:solidFill>
                  <a:ea typeface="Helvetica Neue"/>
                  <a:sym typeface="Helvetica Neue"/>
                </a:rPr>
                <a:t>CLIMATE EDUCATION</a:t>
              </a:r>
              <a:endParaRPr sz="933" b="0" i="0" u="none" strike="noStrike" cap="none">
                <a:solidFill>
                  <a:srgbClr val="000000"/>
                </a:solidFill>
                <a:sym typeface="Arial"/>
              </a:endParaRPr>
            </a:p>
          </p:txBody>
        </p:sp>
      </p:grpSp>
      <p:sp>
        <p:nvSpPr>
          <p:cNvPr id="229" name="Google Shape;229;p31"/>
          <p:cNvSpPr/>
          <p:nvPr/>
        </p:nvSpPr>
        <p:spPr>
          <a:xfrm>
            <a:off x="2934166" y="2831871"/>
            <a:ext cx="3110489" cy="947368"/>
          </a:xfrm>
          <a:custGeom>
            <a:avLst/>
            <a:gdLst/>
            <a:ahLst/>
            <a:cxnLst/>
            <a:rect l="l" t="t" r="r" b="b"/>
            <a:pathLst>
              <a:path w="4665734" h="1421053" extrusionOk="0">
                <a:moveTo>
                  <a:pt x="0" y="0"/>
                </a:moveTo>
                <a:lnTo>
                  <a:pt x="4665734" y="0"/>
                </a:lnTo>
                <a:lnTo>
                  <a:pt x="4665734" y="1421053"/>
                </a:lnTo>
                <a:lnTo>
                  <a:pt x="0" y="1421053"/>
                </a:lnTo>
                <a:lnTo>
                  <a:pt x="0" y="0"/>
                </a:lnTo>
                <a:close/>
              </a:path>
            </a:pathLst>
          </a:custGeom>
          <a:blipFill rotWithShape="1">
            <a:blip r:embed="rId3">
              <a:alphaModFix/>
            </a:blip>
            <a:stretch>
              <a:fillRect/>
            </a:stretch>
          </a:blipFill>
          <a:ln>
            <a:noFill/>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GB" sz="2489"/>
          </a:p>
        </p:txBody>
      </p:sp>
      <p:sp>
        <p:nvSpPr>
          <p:cNvPr id="230" name="Google Shape;230;p31"/>
          <p:cNvSpPr/>
          <p:nvPr/>
        </p:nvSpPr>
        <p:spPr>
          <a:xfrm>
            <a:off x="685800" y="724617"/>
            <a:ext cx="1627549" cy="2479241"/>
          </a:xfrm>
          <a:custGeom>
            <a:avLst/>
            <a:gdLst/>
            <a:ahLst/>
            <a:cxnLst/>
            <a:rect l="l" t="t" r="r" b="b"/>
            <a:pathLst>
              <a:path w="2441324" h="3718863" extrusionOk="0">
                <a:moveTo>
                  <a:pt x="0" y="0"/>
                </a:moveTo>
                <a:lnTo>
                  <a:pt x="2441324" y="0"/>
                </a:lnTo>
                <a:lnTo>
                  <a:pt x="2441324" y="3718863"/>
                </a:lnTo>
                <a:lnTo>
                  <a:pt x="0" y="3718863"/>
                </a:lnTo>
                <a:lnTo>
                  <a:pt x="0" y="0"/>
                </a:lnTo>
                <a:close/>
              </a:path>
            </a:pathLst>
          </a:custGeom>
          <a:blipFill rotWithShape="1">
            <a:blip r:embed="rId4">
              <a:alphaModFix/>
            </a:blip>
            <a:stretch>
              <a:fillRect/>
            </a:stretch>
          </a:blipFill>
          <a:ln>
            <a:noFill/>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GB" sz="2489"/>
          </a:p>
        </p:txBody>
      </p:sp>
      <p:sp>
        <p:nvSpPr>
          <p:cNvPr id="231" name="Google Shape;231;p31"/>
          <p:cNvSpPr/>
          <p:nvPr/>
        </p:nvSpPr>
        <p:spPr>
          <a:xfrm>
            <a:off x="9377355" y="3404755"/>
            <a:ext cx="2180015" cy="2096168"/>
          </a:xfrm>
          <a:custGeom>
            <a:avLst/>
            <a:gdLst/>
            <a:ahLst/>
            <a:cxnLst/>
            <a:rect l="l" t="t" r="r" b="b"/>
            <a:pathLst>
              <a:path w="3270022" h="3144252" extrusionOk="0">
                <a:moveTo>
                  <a:pt x="0" y="0"/>
                </a:moveTo>
                <a:lnTo>
                  <a:pt x="3270022" y="0"/>
                </a:lnTo>
                <a:lnTo>
                  <a:pt x="3270022" y="3144252"/>
                </a:lnTo>
                <a:lnTo>
                  <a:pt x="0" y="3144252"/>
                </a:lnTo>
                <a:lnTo>
                  <a:pt x="0" y="0"/>
                </a:lnTo>
                <a:close/>
              </a:path>
            </a:pathLst>
          </a:custGeom>
          <a:blipFill rotWithShape="1">
            <a:blip r:embed="rId5">
              <a:alphaModFix/>
            </a:blip>
            <a:stretch>
              <a:fillRect/>
            </a:stretch>
          </a:blipFill>
          <a:ln>
            <a:noFill/>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GB" sz="2489"/>
          </a:p>
        </p:txBody>
      </p:sp>
      <p:sp>
        <p:nvSpPr>
          <p:cNvPr id="232" name="Google Shape;232;p31"/>
          <p:cNvSpPr/>
          <p:nvPr/>
        </p:nvSpPr>
        <p:spPr>
          <a:xfrm>
            <a:off x="2364171" y="772553"/>
            <a:ext cx="2209796" cy="1809564"/>
          </a:xfrm>
          <a:custGeom>
            <a:avLst/>
            <a:gdLst/>
            <a:ahLst/>
            <a:cxnLst/>
            <a:rect l="l" t="t" r="r" b="b"/>
            <a:pathLst>
              <a:path w="3314694" h="2714345" extrusionOk="0">
                <a:moveTo>
                  <a:pt x="0" y="0"/>
                </a:moveTo>
                <a:lnTo>
                  <a:pt x="3314695" y="0"/>
                </a:lnTo>
                <a:lnTo>
                  <a:pt x="3314695" y="2714345"/>
                </a:lnTo>
                <a:lnTo>
                  <a:pt x="0" y="2714345"/>
                </a:lnTo>
                <a:lnTo>
                  <a:pt x="0" y="0"/>
                </a:lnTo>
                <a:close/>
              </a:path>
            </a:pathLst>
          </a:custGeom>
          <a:blipFill rotWithShape="1">
            <a:blip r:embed="rId6">
              <a:alphaModFix/>
            </a:blip>
            <a:stretch>
              <a:fillRect/>
            </a:stretch>
          </a:blipFill>
          <a:ln>
            <a:noFill/>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GB" sz="2489"/>
          </a:p>
        </p:txBody>
      </p:sp>
      <p:sp>
        <p:nvSpPr>
          <p:cNvPr id="233" name="Google Shape;233;p31"/>
          <p:cNvSpPr/>
          <p:nvPr/>
        </p:nvSpPr>
        <p:spPr>
          <a:xfrm>
            <a:off x="9377355" y="1789437"/>
            <a:ext cx="2128847" cy="1585355"/>
          </a:xfrm>
          <a:custGeom>
            <a:avLst/>
            <a:gdLst/>
            <a:ahLst/>
            <a:cxnLst/>
            <a:rect l="l" t="t" r="r" b="b"/>
            <a:pathLst>
              <a:path w="3193269" h="2378032" extrusionOk="0">
                <a:moveTo>
                  <a:pt x="0" y="0"/>
                </a:moveTo>
                <a:lnTo>
                  <a:pt x="3193269" y="0"/>
                </a:lnTo>
                <a:lnTo>
                  <a:pt x="3193269" y="2378032"/>
                </a:lnTo>
                <a:lnTo>
                  <a:pt x="0" y="2378032"/>
                </a:lnTo>
                <a:lnTo>
                  <a:pt x="0" y="0"/>
                </a:lnTo>
                <a:close/>
              </a:path>
            </a:pathLst>
          </a:custGeom>
          <a:blipFill rotWithShape="1">
            <a:blip r:embed="rId7">
              <a:alphaModFix/>
            </a:blip>
            <a:stretch>
              <a:fillRect/>
            </a:stretch>
          </a:blipFill>
          <a:ln>
            <a:noFill/>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GB" sz="2489"/>
          </a:p>
        </p:txBody>
      </p:sp>
      <p:sp>
        <p:nvSpPr>
          <p:cNvPr id="234" name="Google Shape;234;p31"/>
          <p:cNvSpPr/>
          <p:nvPr/>
        </p:nvSpPr>
        <p:spPr>
          <a:xfrm>
            <a:off x="7086632" y="1783088"/>
            <a:ext cx="2105779" cy="2024787"/>
          </a:xfrm>
          <a:custGeom>
            <a:avLst/>
            <a:gdLst/>
            <a:ahLst/>
            <a:cxnLst/>
            <a:rect l="l" t="t" r="r" b="b"/>
            <a:pathLst>
              <a:path w="3158667" h="3037180" extrusionOk="0">
                <a:moveTo>
                  <a:pt x="0" y="0"/>
                </a:moveTo>
                <a:lnTo>
                  <a:pt x="3158667" y="0"/>
                </a:lnTo>
                <a:lnTo>
                  <a:pt x="3158667" y="3037180"/>
                </a:lnTo>
                <a:lnTo>
                  <a:pt x="0" y="3037180"/>
                </a:lnTo>
                <a:lnTo>
                  <a:pt x="0" y="0"/>
                </a:lnTo>
                <a:close/>
              </a:path>
            </a:pathLst>
          </a:custGeom>
          <a:blipFill rotWithShape="1">
            <a:blip r:embed="rId8">
              <a:alphaModFix/>
            </a:blip>
            <a:stretch>
              <a:fillRect/>
            </a:stretch>
          </a:blipFill>
          <a:ln>
            <a:noFill/>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GB" sz="2489"/>
          </a:p>
        </p:txBody>
      </p:sp>
      <p:sp>
        <p:nvSpPr>
          <p:cNvPr id="235" name="Google Shape;235;p31"/>
          <p:cNvSpPr/>
          <p:nvPr/>
        </p:nvSpPr>
        <p:spPr>
          <a:xfrm>
            <a:off x="685801" y="3385706"/>
            <a:ext cx="2076079" cy="1996229"/>
          </a:xfrm>
          <a:custGeom>
            <a:avLst/>
            <a:gdLst/>
            <a:ahLst/>
            <a:cxnLst/>
            <a:rect l="l" t="t" r="r" b="b"/>
            <a:pathLst>
              <a:path w="3114118" h="2994344" extrusionOk="0">
                <a:moveTo>
                  <a:pt x="0" y="0"/>
                </a:moveTo>
                <a:lnTo>
                  <a:pt x="3114118" y="0"/>
                </a:lnTo>
                <a:lnTo>
                  <a:pt x="3114118" y="2994344"/>
                </a:lnTo>
                <a:lnTo>
                  <a:pt x="0" y="2994344"/>
                </a:lnTo>
                <a:lnTo>
                  <a:pt x="0" y="0"/>
                </a:lnTo>
                <a:close/>
              </a:path>
            </a:pathLst>
          </a:custGeom>
          <a:blipFill rotWithShape="1">
            <a:blip r:embed="rId9">
              <a:alphaModFix/>
            </a:blip>
            <a:stretch>
              <a:fillRect/>
            </a:stretch>
          </a:blipFill>
          <a:ln>
            <a:noFill/>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GB" sz="2489"/>
          </a:p>
        </p:txBody>
      </p:sp>
      <p:sp>
        <p:nvSpPr>
          <p:cNvPr id="236" name="Google Shape;236;p31"/>
          <p:cNvSpPr/>
          <p:nvPr/>
        </p:nvSpPr>
        <p:spPr>
          <a:xfrm>
            <a:off x="4573969" y="772553"/>
            <a:ext cx="7045537" cy="968761"/>
          </a:xfrm>
          <a:custGeom>
            <a:avLst/>
            <a:gdLst/>
            <a:ahLst/>
            <a:cxnLst/>
            <a:rect l="l" t="t" r="r" b="b"/>
            <a:pathLst>
              <a:path w="10568305" h="1453142" extrusionOk="0">
                <a:moveTo>
                  <a:pt x="0" y="0"/>
                </a:moveTo>
                <a:lnTo>
                  <a:pt x="10568304" y="0"/>
                </a:lnTo>
                <a:lnTo>
                  <a:pt x="10568304" y="1453142"/>
                </a:lnTo>
                <a:lnTo>
                  <a:pt x="0" y="1453142"/>
                </a:lnTo>
                <a:lnTo>
                  <a:pt x="0" y="0"/>
                </a:lnTo>
                <a:close/>
              </a:path>
            </a:pathLst>
          </a:custGeom>
          <a:blipFill rotWithShape="1">
            <a:blip r:embed="rId10">
              <a:alphaModFix/>
            </a:blip>
            <a:stretch>
              <a:fillRect/>
            </a:stretch>
          </a:blipFill>
          <a:ln>
            <a:noFill/>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GB" sz="2489"/>
          </a:p>
        </p:txBody>
      </p:sp>
      <p:sp>
        <p:nvSpPr>
          <p:cNvPr id="237" name="Google Shape;237;p31"/>
          <p:cNvSpPr/>
          <p:nvPr/>
        </p:nvSpPr>
        <p:spPr>
          <a:xfrm>
            <a:off x="2927271" y="3907046"/>
            <a:ext cx="3187780" cy="1474889"/>
          </a:xfrm>
          <a:custGeom>
            <a:avLst/>
            <a:gdLst/>
            <a:ahLst/>
            <a:cxnLst/>
            <a:rect l="l" t="t" r="r" b="b"/>
            <a:pathLst>
              <a:path w="4781670" h="2212334" extrusionOk="0">
                <a:moveTo>
                  <a:pt x="0" y="0"/>
                </a:moveTo>
                <a:lnTo>
                  <a:pt x="4781670" y="0"/>
                </a:lnTo>
                <a:lnTo>
                  <a:pt x="4781670" y="2212334"/>
                </a:lnTo>
                <a:lnTo>
                  <a:pt x="0" y="2212334"/>
                </a:lnTo>
                <a:lnTo>
                  <a:pt x="0" y="0"/>
                </a:lnTo>
                <a:close/>
              </a:path>
            </a:pathLst>
          </a:custGeom>
          <a:blipFill rotWithShape="1">
            <a:blip r:embed="rId11">
              <a:alphaModFix/>
            </a:blip>
            <a:stretch>
              <a:fillRect/>
            </a:stretch>
          </a:blipFill>
          <a:ln>
            <a:noFill/>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GB" sz="2489"/>
          </a:p>
        </p:txBody>
      </p:sp>
      <p:sp>
        <p:nvSpPr>
          <p:cNvPr id="238" name="Google Shape;238;p31"/>
          <p:cNvSpPr/>
          <p:nvPr/>
        </p:nvSpPr>
        <p:spPr>
          <a:xfrm>
            <a:off x="6318648" y="4189607"/>
            <a:ext cx="2950360" cy="1192328"/>
          </a:xfrm>
          <a:custGeom>
            <a:avLst/>
            <a:gdLst/>
            <a:ahLst/>
            <a:cxnLst/>
            <a:rect l="l" t="t" r="r" b="b"/>
            <a:pathLst>
              <a:path w="4425539" h="1788492" extrusionOk="0">
                <a:moveTo>
                  <a:pt x="0" y="0"/>
                </a:moveTo>
                <a:lnTo>
                  <a:pt x="4425539" y="0"/>
                </a:lnTo>
                <a:lnTo>
                  <a:pt x="4425539" y="1788492"/>
                </a:lnTo>
                <a:lnTo>
                  <a:pt x="0" y="1788492"/>
                </a:lnTo>
                <a:lnTo>
                  <a:pt x="0" y="0"/>
                </a:lnTo>
                <a:close/>
              </a:path>
            </a:pathLst>
          </a:custGeom>
          <a:blipFill rotWithShape="1">
            <a:blip r:embed="rId12">
              <a:alphaModFix/>
            </a:blip>
            <a:stretch>
              <a:fillRect/>
            </a:stretch>
          </a:blipFill>
          <a:ln>
            <a:noFill/>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GB" sz="2489"/>
          </a:p>
        </p:txBody>
      </p:sp>
      <p:sp>
        <p:nvSpPr>
          <p:cNvPr id="239" name="Google Shape;239;p31"/>
          <p:cNvSpPr/>
          <p:nvPr/>
        </p:nvSpPr>
        <p:spPr>
          <a:xfrm>
            <a:off x="4903317" y="1754014"/>
            <a:ext cx="1998371" cy="1014031"/>
          </a:xfrm>
          <a:custGeom>
            <a:avLst/>
            <a:gdLst/>
            <a:ahLst/>
            <a:cxnLst/>
            <a:rect l="l" t="t" r="r" b="b"/>
            <a:pathLst>
              <a:path w="2997555" h="1521045" extrusionOk="0">
                <a:moveTo>
                  <a:pt x="0" y="0"/>
                </a:moveTo>
                <a:lnTo>
                  <a:pt x="2997555" y="0"/>
                </a:lnTo>
                <a:lnTo>
                  <a:pt x="2997555" y="1521045"/>
                </a:lnTo>
                <a:lnTo>
                  <a:pt x="0" y="1521045"/>
                </a:lnTo>
                <a:lnTo>
                  <a:pt x="0" y="0"/>
                </a:lnTo>
                <a:close/>
              </a:path>
            </a:pathLst>
          </a:custGeom>
          <a:blipFill rotWithShape="1">
            <a:blip r:embed="rId13">
              <a:alphaModFix/>
            </a:blip>
            <a:stretch>
              <a:fillRect/>
            </a:stretch>
          </a:blipFill>
          <a:ln>
            <a:noFill/>
          </a:ln>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GB" sz="2489"/>
          </a:p>
        </p:txBody>
      </p:sp>
      <p:sp>
        <p:nvSpPr>
          <p:cNvPr id="240" name="Google Shape;240;p31"/>
          <p:cNvSpPr txBox="1"/>
          <p:nvPr/>
        </p:nvSpPr>
        <p:spPr>
          <a:xfrm>
            <a:off x="685800" y="5332263"/>
            <a:ext cx="6744000" cy="1148969"/>
          </a:xfrm>
          <a:prstGeom prst="rect">
            <a:avLst/>
          </a:prstGeom>
          <a:noFill/>
          <a:ln>
            <a:noFill/>
          </a:ln>
        </p:spPr>
        <p:txBody>
          <a:bodyPr spcFirstLastPara="1" wrap="square" lIns="0" tIns="0" rIns="0" bIns="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just" rtl="0">
              <a:lnSpc>
                <a:spcPct val="140022"/>
              </a:lnSpc>
              <a:spcBef>
                <a:spcPts val="0"/>
              </a:spcBef>
              <a:spcAft>
                <a:spcPts val="0"/>
              </a:spcAft>
              <a:buClr>
                <a:srgbClr val="000000"/>
              </a:buClr>
              <a:buSzPts val="4000"/>
              <a:buFont typeface="Arial"/>
              <a:buNone/>
            </a:pPr>
            <a:r>
              <a:rPr lang="en" sz="5333" b="1" i="0" u="none" strike="noStrike" cap="none">
                <a:solidFill>
                  <a:srgbClr val="176F90"/>
                </a:solidFill>
                <a:ea typeface="Helvetica Neue"/>
                <a:sym typeface="Helvetica Neue"/>
              </a:rPr>
              <a:t>ACTIVITY</a:t>
            </a:r>
            <a:endParaRPr sz="933" b="1" i="0" u="none" strike="noStrike" cap="none">
              <a:solidFill>
                <a:srgbClr val="000000"/>
              </a:solidFill>
              <a:ea typeface="Helvetica Neue"/>
              <a:sym typeface="Helvetica Neue"/>
            </a:endParaRPr>
          </a:p>
        </p:txBody>
      </p:sp>
    </p:spTree>
    <p:extLst>
      <p:ext uri="{BB962C8B-B14F-4D97-AF65-F5344CB8AC3E}">
        <p14:creationId xmlns:p14="http://schemas.microsoft.com/office/powerpoint/2010/main" val="250107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ABB9308-663F-A2AC-74AD-973B573441EB}"/>
              </a:ext>
            </a:extLst>
          </p:cNvPr>
          <p:cNvPicPr>
            <a:picLocks noChangeAspect="1"/>
          </p:cNvPicPr>
          <p:nvPr/>
        </p:nvPicPr>
        <p:blipFill>
          <a:blip r:embed="rId2"/>
          <a:srcRect l="53438" t="18611" r="35356" b="73056"/>
          <a:stretch/>
        </p:blipFill>
        <p:spPr>
          <a:xfrm>
            <a:off x="275271" y="152399"/>
            <a:ext cx="3210879" cy="1343026"/>
          </a:xfrm>
          <a:prstGeom prst="rect">
            <a:avLst/>
          </a:prstGeom>
        </p:spPr>
      </p:pic>
      <p:pic>
        <p:nvPicPr>
          <p:cNvPr id="5" name="Picture 4">
            <a:extLst>
              <a:ext uri="{FF2B5EF4-FFF2-40B4-BE49-F238E27FC236}">
                <a16:creationId xmlns:a16="http://schemas.microsoft.com/office/drawing/2014/main" id="{ADBD7CE1-18E1-3330-968B-4EB4E6F78E7F}"/>
              </a:ext>
            </a:extLst>
          </p:cNvPr>
          <p:cNvPicPr>
            <a:picLocks noChangeAspect="1"/>
          </p:cNvPicPr>
          <p:nvPr/>
        </p:nvPicPr>
        <p:blipFill>
          <a:blip r:embed="rId3"/>
          <a:srcRect l="42187" t="36666" r="23047" b="5972"/>
          <a:stretch/>
        </p:blipFill>
        <p:spPr>
          <a:xfrm>
            <a:off x="4774562" y="152399"/>
            <a:ext cx="6884037" cy="6389005"/>
          </a:xfrm>
          <a:prstGeom prst="rect">
            <a:avLst/>
          </a:prstGeom>
        </p:spPr>
      </p:pic>
      <p:sp>
        <p:nvSpPr>
          <p:cNvPr id="6" name="TextBox 5">
            <a:extLst>
              <a:ext uri="{FF2B5EF4-FFF2-40B4-BE49-F238E27FC236}">
                <a16:creationId xmlns:a16="http://schemas.microsoft.com/office/drawing/2014/main" id="{A28ED63E-DBE6-EEF9-80C9-6E4A7F0E1D9F}"/>
              </a:ext>
            </a:extLst>
          </p:cNvPr>
          <p:cNvSpPr txBox="1"/>
          <p:nvPr/>
        </p:nvSpPr>
        <p:spPr>
          <a:xfrm>
            <a:off x="180974" y="1740415"/>
            <a:ext cx="4593588" cy="1815882"/>
          </a:xfrm>
          <a:prstGeom prst="rect">
            <a:avLst/>
          </a:prstGeom>
          <a:noFill/>
        </p:spPr>
        <p:txBody>
          <a:bodyPr wrap="square" rtlCol="0">
            <a:spAutoFit/>
          </a:bodyPr>
          <a:lstStyle/>
          <a:p>
            <a:pPr marL="457200" indent="-457200">
              <a:buFont typeface="Arial" panose="020B0604020202020204" pitchFamily="34" charset="0"/>
              <a:buChar char="•"/>
            </a:pPr>
            <a:r>
              <a:rPr lang="en-GB" sz="2800" b="1"/>
              <a:t>Solihull Borough – </a:t>
            </a:r>
            <a:r>
              <a:rPr lang="en-GB" sz="2800" err="1"/>
              <a:t>Chelmsley</a:t>
            </a:r>
            <a:r>
              <a:rPr lang="en-GB" sz="2800"/>
              <a:t> wood, Solihull Town, Balsall Common and Hampton in Arden. </a:t>
            </a:r>
          </a:p>
        </p:txBody>
      </p:sp>
      <p:sp>
        <p:nvSpPr>
          <p:cNvPr id="7" name="TextBox 6">
            <a:extLst>
              <a:ext uri="{FF2B5EF4-FFF2-40B4-BE49-F238E27FC236}">
                <a16:creationId xmlns:a16="http://schemas.microsoft.com/office/drawing/2014/main" id="{7AF2D509-284D-DBFA-CB1B-2469CC7301C8}"/>
              </a:ext>
            </a:extLst>
          </p:cNvPr>
          <p:cNvSpPr txBox="1"/>
          <p:nvPr/>
        </p:nvSpPr>
        <p:spPr>
          <a:xfrm>
            <a:off x="180974" y="3663855"/>
            <a:ext cx="4029075" cy="1384995"/>
          </a:xfrm>
          <a:prstGeom prst="rect">
            <a:avLst/>
          </a:prstGeom>
          <a:noFill/>
        </p:spPr>
        <p:txBody>
          <a:bodyPr wrap="square" rtlCol="0">
            <a:spAutoFit/>
          </a:bodyPr>
          <a:lstStyle/>
          <a:p>
            <a:pPr marL="457200" indent="-457200">
              <a:buFont typeface="Arial" panose="020B0604020202020204" pitchFamily="34" charset="0"/>
              <a:buChar char="•"/>
            </a:pPr>
            <a:r>
              <a:rPr lang="en-GB" sz="2800" b="1"/>
              <a:t>Coventry – </a:t>
            </a:r>
            <a:r>
              <a:rPr lang="en-GB" sz="2800"/>
              <a:t>Tile Hill, Canley and Burton Green</a:t>
            </a:r>
            <a:endParaRPr lang="en-GB" sz="2800" b="1"/>
          </a:p>
        </p:txBody>
      </p:sp>
      <p:sp>
        <p:nvSpPr>
          <p:cNvPr id="8" name="TextBox 7">
            <a:extLst>
              <a:ext uri="{FF2B5EF4-FFF2-40B4-BE49-F238E27FC236}">
                <a16:creationId xmlns:a16="http://schemas.microsoft.com/office/drawing/2014/main" id="{26F0878A-63D9-2509-554A-0DE0B599D781}"/>
              </a:ext>
            </a:extLst>
          </p:cNvPr>
          <p:cNvSpPr txBox="1"/>
          <p:nvPr/>
        </p:nvSpPr>
        <p:spPr>
          <a:xfrm>
            <a:off x="180973" y="5202248"/>
            <a:ext cx="4029075" cy="954107"/>
          </a:xfrm>
          <a:prstGeom prst="rect">
            <a:avLst/>
          </a:prstGeom>
          <a:noFill/>
        </p:spPr>
        <p:txBody>
          <a:bodyPr wrap="square" rtlCol="0">
            <a:spAutoFit/>
          </a:bodyPr>
          <a:lstStyle/>
          <a:p>
            <a:pPr marL="457200" indent="-457200">
              <a:buFont typeface="Arial" panose="020B0604020202020204" pitchFamily="34" charset="0"/>
              <a:buChar char="•"/>
            </a:pPr>
            <a:r>
              <a:rPr lang="en-GB" sz="2800" b="1"/>
              <a:t>Warwickshire and Birmingham</a:t>
            </a:r>
          </a:p>
        </p:txBody>
      </p:sp>
    </p:spTree>
    <p:extLst>
      <p:ext uri="{BB962C8B-B14F-4D97-AF65-F5344CB8AC3E}">
        <p14:creationId xmlns:p14="http://schemas.microsoft.com/office/powerpoint/2010/main" val="3112845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63594B6-303C-E296-985D-9AE2209737B7}"/>
              </a:ext>
            </a:extLst>
          </p:cNvPr>
          <p:cNvPicPr>
            <a:picLocks noChangeAspect="1"/>
          </p:cNvPicPr>
          <p:nvPr/>
        </p:nvPicPr>
        <p:blipFill>
          <a:blip r:embed="rId2"/>
          <a:srcRect l="20860" t="17778" r="6094" b="8194"/>
          <a:stretch/>
        </p:blipFill>
        <p:spPr>
          <a:xfrm>
            <a:off x="466725" y="178479"/>
            <a:ext cx="11049001" cy="6298521"/>
          </a:xfrm>
          <a:prstGeom prst="rect">
            <a:avLst/>
          </a:prstGeom>
        </p:spPr>
      </p:pic>
    </p:spTree>
    <p:extLst>
      <p:ext uri="{BB962C8B-B14F-4D97-AF65-F5344CB8AC3E}">
        <p14:creationId xmlns:p14="http://schemas.microsoft.com/office/powerpoint/2010/main" val="4196747327"/>
      </p:ext>
    </p:extLst>
  </p:cSld>
  <p:clrMapOvr>
    <a:masterClrMapping/>
  </p:clrMapOvr>
  <p:transition spd="slow">
    <p:push dir="u"/>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7967dabc-7d87-4c29-9dd9-2fd12de7076b" xsi:nil="true"/>
    <lcf76f155ced4ddcb4097134ff3c332f xmlns="da0f1b42-4d8f-4bdd-b052-f6baf9a135eb">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9E211AC5385F2488362CC033A741362" ma:contentTypeVersion="16" ma:contentTypeDescription="Create a new document." ma:contentTypeScope="" ma:versionID="d782e9f7df3054461cf9d585f0cdd610">
  <xsd:schema xmlns:xsd="http://www.w3.org/2001/XMLSchema" xmlns:xs="http://www.w3.org/2001/XMLSchema" xmlns:p="http://schemas.microsoft.com/office/2006/metadata/properties" xmlns:ns2="da0f1b42-4d8f-4bdd-b052-f6baf9a135eb" xmlns:ns3="7967dabc-7d87-4c29-9dd9-2fd12de7076b" targetNamespace="http://schemas.microsoft.com/office/2006/metadata/properties" ma:root="true" ma:fieldsID="6ada1a3152efaf1b4e8d990f0b3933e9" ns2:_="" ns3:_="">
    <xsd:import namespace="da0f1b42-4d8f-4bdd-b052-f6baf9a135eb"/>
    <xsd:import namespace="7967dabc-7d87-4c29-9dd9-2fd12de7076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0f1b42-4d8f-4bdd-b052-f6baf9a135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67dabc-7d87-4c29-9dd9-2fd12de7076b"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4f210aa-31cc-4d2a-8cd6-f8e07cff3589}" ma:internalName="TaxCatchAll" ma:showField="CatchAllData" ma:web="7967dabc-7d87-4c29-9dd9-2fd12de707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1D7D665-5A39-4B16-94F9-A3712D95E9B8}">
  <ds:schemaRefs>
    <ds:schemaRef ds:uri="7967dabc-7d87-4c29-9dd9-2fd12de7076b"/>
    <ds:schemaRef ds:uri="da0f1b42-4d8f-4bdd-b052-f6baf9a135eb"/>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A2FF49F0-213A-4A9A-9CCA-0367FB0EDDBE}">
  <ds:schemaRefs>
    <ds:schemaRef ds:uri="http://schemas.microsoft.com/sharepoint/v3/contenttype/forms"/>
  </ds:schemaRefs>
</ds:datastoreItem>
</file>

<file path=customXml/itemProps3.xml><?xml version="1.0" encoding="utf-8"?>
<ds:datastoreItem xmlns:ds="http://schemas.openxmlformats.org/officeDocument/2006/customXml" ds:itemID="{09FEFC39-2791-4D6B-90A6-DB08FEED82F4}">
  <ds:schemaRefs>
    <ds:schemaRef ds:uri="7967dabc-7d87-4c29-9dd9-2fd12de7076b"/>
    <ds:schemaRef ds:uri="da0f1b42-4d8f-4bdd-b052-f6baf9a135e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14</Slides>
  <Notes>7</Notes>
  <HiddenSlides>0</HiddenSlide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Climate Education: How Do You…</vt:lpstr>
      <vt:lpstr>PowerPoint Presentation</vt:lpstr>
      <vt:lpstr>What Teach the Teacher looks like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MorrowJ</dc:creator>
  <cp:revision>5</cp:revision>
  <dcterms:created xsi:type="dcterms:W3CDTF">2025-03-27T12:09:54Z</dcterms:created>
  <dcterms:modified xsi:type="dcterms:W3CDTF">2025-04-27T07:47:25Z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0x010100D9E211AC5385F2488362CC033A741362</vt:lpwstr>
  </property>
  <property fmtid="{D5CDD505-2E9C-101B-9397-08002B2CF9AE}" pid="3" name="MediaServiceImageTags">
    <vt:lpwstr/>
  </property>
</Properties>
</file>