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7" r:id="rId2"/>
    <p:sldMasterId id="2147483670" r:id="rId3"/>
  </p:sldMasterIdLst>
  <p:notesMasterIdLst>
    <p:notesMasterId r:id="rId29"/>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Lst>
  <p:sldSz cx="12192000" cy="6858000"/>
  <p:notesSz cx="6797675" cy="9926638"/>
  <p:embeddedFontLst>
    <p:embeddedFont>
      <p:font typeface="Noto Sans" panose="020B0502040504020204" pitchFamily="34" charset="0"/>
      <p:regular r:id="rId30"/>
    </p:embeddedFont>
    <p:embeddedFont>
      <p:font typeface="Open Sans" panose="020B0606030504020204" pitchFamily="34" charset="0"/>
      <p:regular r:id="rId31"/>
      <p:bold r:id="rId32"/>
      <p:italic r:id="rId33"/>
      <p:boldItalic r:id="rId34"/>
    </p:embeddedFont>
    <p:embeddedFont>
      <p:font typeface="Tahoma" panose="020B0604030504040204" pitchFamily="34" charset="0"/>
      <p:regular r:id="rId35"/>
      <p:bold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8" roundtripDataSignature="AMtx7mjNhgDUgwMJ/H6yJXJQBn9dBKX48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787" autoAdjust="0"/>
  </p:normalViewPr>
  <p:slideViewPr>
    <p:cSldViewPr snapToGrid="0">
      <p:cViewPr varScale="1">
        <p:scale>
          <a:sx n="76" d="100"/>
          <a:sy n="76" d="100"/>
        </p:scale>
        <p:origin x="1914" y="2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font" Target="fonts/font5.fntdata"/><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3.fntdata"/><Relationship Id="rId40" Type="http://schemas.openxmlformats.org/officeDocument/2006/relationships/viewProps" Target="viewProps.xml"/><Relationship Id="rId45" Type="http://schemas.openxmlformats.org/officeDocument/2006/relationships/customXml" Target="../customXml/item3.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7.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2.fntdata"/><Relationship Id="rId44" Type="http://schemas.openxmlformats.org/officeDocument/2006/relationships/customXml" Target="../customXml/item2.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customXml" Target="../customXml/item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4.fntdata"/><Relationship Id="rId38"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5659" cy="498056"/>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8056"/>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77194"/>
            <a:ext cx="5438140" cy="3908614"/>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28584"/>
            <a:ext cx="2945659" cy="498055"/>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428584"/>
            <a:ext cx="2945659" cy="49805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arwick.padlet.org/annamdonnelly/green-space-conference-2023-6ug5xuplsdh23lte" TargetMode="External"/><Relationship Id="rId7" Type="http://schemas.openxmlformats.org/officeDocument/2006/relationships/hyperlink" Target="https://mtpyph.weebly.com/uploads/9/0/6/9/9069240/mtpyph_doc.pdf"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education.gov.scot/documents/All-experiencesoutcomes18.pdf" TargetMode="External"/><Relationship Id="rId5" Type="http://schemas.openxmlformats.org/officeDocument/2006/relationships/hyperlink" Target="https://hwb.gov.wales/curriculum-for-wales" TargetMode="External"/><Relationship Id="rId4" Type="http://schemas.openxmlformats.org/officeDocument/2006/relationships/hyperlink" Target="https://assets.publishing.service.gov.uk/government/uploads/system/uploads/attachment_data/file/335186/PRIMARY_national_curriculum_-_English_220714.pdf"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youtube.com/watch?v=Kgi-RCEjOLw&amp;t=3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notes"/>
          <p:cNvSpPr txBox="1">
            <a:spLocks noGrp="1"/>
          </p:cNvSpPr>
          <p:nvPr>
            <p:ph type="body" idx="1"/>
          </p:nvPr>
        </p:nvSpPr>
        <p:spPr>
          <a:xfrm>
            <a:off x="906993" y="4715153"/>
            <a:ext cx="4983689" cy="4466987"/>
          </a:xfrm>
          <a:prstGeom prst="rect">
            <a:avLst/>
          </a:prstGeom>
          <a:noFill/>
          <a:ln>
            <a:noFill/>
          </a:ln>
        </p:spPr>
        <p:txBody>
          <a:bodyPr spcFirstLastPara="1" wrap="square" lIns="91625" tIns="45800" rIns="91625" bIns="45800" anchor="t" anchorCtr="0">
            <a:noAutofit/>
          </a:bodyPr>
          <a:lstStyle/>
          <a:p>
            <a:pPr marL="0" lvl="0" indent="0" algn="l" rtl="0">
              <a:lnSpc>
                <a:spcPct val="100000"/>
              </a:lnSpc>
              <a:spcBef>
                <a:spcPts val="360"/>
              </a:spcBef>
              <a:spcAft>
                <a:spcPts val="0"/>
              </a:spcAft>
              <a:buClr>
                <a:schemeClr val="dk1"/>
              </a:buClr>
              <a:buSzPts val="1400"/>
              <a:buFont typeface="Calibri"/>
              <a:buNone/>
            </a:pPr>
            <a:endParaRPr/>
          </a:p>
        </p:txBody>
      </p:sp>
      <p:sp>
        <p:nvSpPr>
          <p:cNvPr id="225" name="Google Shape;225;p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20c4117b6e8_0_34: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98" name="Google Shape;298;g20c4117b6e8_0_34: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9" name="Google Shape;299;g20c4117b6e8_0_34: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10</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20c4117b6e8_0_570:notes"/>
          <p:cNvSpPr>
            <a:spLocks noGrp="1" noRot="1" noChangeAspect="1"/>
          </p:cNvSpPr>
          <p:nvPr>
            <p:ph type="sldImg" idx="2"/>
          </p:nvPr>
        </p:nvSpPr>
        <p:spPr>
          <a:xfrm>
            <a:off x="377946" y="744497"/>
            <a:ext cx="6042300" cy="37224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5" name="Google Shape;305;g20c4117b6e8_0_570:notes"/>
          <p:cNvSpPr txBox="1">
            <a:spLocks noGrp="1"/>
          </p:cNvSpPr>
          <p:nvPr>
            <p:ph type="body" idx="1"/>
          </p:nvPr>
        </p:nvSpPr>
        <p:spPr>
          <a:xfrm>
            <a:off x="679768" y="4715147"/>
            <a:ext cx="5438100" cy="4467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The details and summary of what each of these curricula say about climate change in on the Padlet: </a:t>
            </a:r>
            <a:r>
              <a:rPr lang="en-GB" u="sng">
                <a:solidFill>
                  <a:schemeClr val="hlink"/>
                </a:solidFill>
                <a:hlinkClick r:id="rId3"/>
              </a:rPr>
              <a:t>https://warwick.padlet.org/annamdonnelly/green-space-conference-2023-6ug5xuplsdh23lte</a:t>
            </a:r>
            <a:r>
              <a:rPr lang="en-GB"/>
              <a:t>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GB" u="sng">
                <a:solidFill>
                  <a:schemeClr val="hlink"/>
                </a:solidFill>
                <a:hlinkClick r:id="rId4"/>
              </a:rPr>
              <a:t>https://assets.publishing.service.gov.uk/government/uploads/system/uploads/attachment_data/file/335186/PRIMARY_national_curriculum_-_English_220714.pdf</a:t>
            </a:r>
            <a:r>
              <a:rPr lang="en-GB"/>
              <a:t>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GB" u="sng">
                <a:solidFill>
                  <a:schemeClr val="hlink"/>
                </a:solidFill>
                <a:hlinkClick r:id="rId5"/>
              </a:rPr>
              <a:t>https://hwb.gov.wales/curriculum-for-wales</a:t>
            </a:r>
            <a:r>
              <a:rPr lang="en-GB"/>
              <a:t>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GB" u="sng">
                <a:solidFill>
                  <a:schemeClr val="hlink"/>
                </a:solidFill>
                <a:hlinkClick r:id="rId6"/>
              </a:rPr>
              <a:t>https://education.gov.scot/documents/All-experiencesoutcomes18.pdf</a:t>
            </a:r>
            <a:r>
              <a:rPr lang="en-GB"/>
              <a:t>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GB" b="1" u="sng">
                <a:solidFill>
                  <a:schemeClr val="hlink"/>
                </a:solidFill>
                <a:hlinkClick r:id="rId7"/>
              </a:rPr>
              <a:t>https://mtpyph.weebly.com/uploads/9/0/6/9/9069240/mtpyph_doc.pdf</a:t>
            </a:r>
            <a:r>
              <a:rPr lang="en-GB" b="1"/>
              <a:t> </a:t>
            </a:r>
            <a:endParaRPr b="1"/>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20c4117b6e8_0_15: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3" name="Google Shape;313;g20c4117b6e8_0_15: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4" name="Google Shape;314;g20c4117b6e8_0_15: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12</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20c4117b6e8_0_168:notes"/>
          <p:cNvSpPr txBox="1">
            <a:spLocks noGrp="1"/>
          </p:cNvSpPr>
          <p:nvPr>
            <p:ph type="body" idx="1"/>
          </p:nvPr>
        </p:nvSpPr>
        <p:spPr>
          <a:xfrm>
            <a:off x="906993" y="4715153"/>
            <a:ext cx="4983600" cy="4467000"/>
          </a:xfrm>
          <a:prstGeom prst="rect">
            <a:avLst/>
          </a:prstGeom>
          <a:noFill/>
          <a:ln>
            <a:noFill/>
          </a:ln>
        </p:spPr>
        <p:txBody>
          <a:bodyPr spcFirstLastPara="1" wrap="square" lIns="91625" tIns="45800" rIns="91625" bIns="45800" anchor="t" anchorCtr="0">
            <a:noAutofit/>
          </a:bodyPr>
          <a:lstStyle/>
          <a:p>
            <a:pPr marL="0" lvl="0" indent="0" algn="l" rtl="0">
              <a:lnSpc>
                <a:spcPct val="100000"/>
              </a:lnSpc>
              <a:spcBef>
                <a:spcPts val="360"/>
              </a:spcBef>
              <a:spcAft>
                <a:spcPts val="0"/>
              </a:spcAft>
              <a:buSzPts val="1400"/>
              <a:buNone/>
            </a:pPr>
            <a:r>
              <a:rPr lang="en-GB"/>
              <a:t>Literacy is not a ‘one instrument’ show!</a:t>
            </a:r>
            <a:endParaRPr/>
          </a:p>
        </p:txBody>
      </p:sp>
      <p:sp>
        <p:nvSpPr>
          <p:cNvPr id="320" name="Google Shape;320;g20c4117b6e8_0_168:notes"/>
          <p:cNvSpPr>
            <a:spLocks noGrp="1" noRot="1" noChangeAspect="1"/>
          </p:cNvSpPr>
          <p:nvPr>
            <p:ph type="sldImg" idx="2"/>
          </p:nvPr>
        </p:nvSpPr>
        <p:spPr>
          <a:xfrm>
            <a:off x="90475" y="744538"/>
            <a:ext cx="66168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20c4117b6e8_0_482:notes"/>
          <p:cNvSpPr>
            <a:spLocks noGrp="1" noRot="1" noChangeAspect="1"/>
          </p:cNvSpPr>
          <p:nvPr>
            <p:ph type="sldImg" idx="2"/>
          </p:nvPr>
        </p:nvSpPr>
        <p:spPr>
          <a:xfrm>
            <a:off x="90475" y="744538"/>
            <a:ext cx="66168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8" name="Google Shape;328;g20c4117b6e8_0_482:notes"/>
          <p:cNvSpPr txBox="1">
            <a:spLocks noGrp="1"/>
          </p:cNvSpPr>
          <p:nvPr>
            <p:ph type="body" idx="1"/>
          </p:nvPr>
        </p:nvSpPr>
        <p:spPr>
          <a:xfrm>
            <a:off x="906993" y="4715153"/>
            <a:ext cx="4983600" cy="4467000"/>
          </a:xfrm>
          <a:prstGeom prst="rect">
            <a:avLst/>
          </a:prstGeom>
          <a:noFill/>
          <a:ln>
            <a:noFill/>
          </a:ln>
        </p:spPr>
        <p:txBody>
          <a:bodyPr spcFirstLastPara="1" wrap="square" lIns="91625" tIns="45800" rIns="91625" bIns="45800" anchor="t" anchorCtr="0">
            <a:noAutofit/>
          </a:bodyPr>
          <a:lstStyle/>
          <a:p>
            <a:pPr marL="457200" lvl="0" indent="-228600" algn="l" rtl="0">
              <a:lnSpc>
                <a:spcPct val="100000"/>
              </a:lnSpc>
              <a:spcBef>
                <a:spcPts val="360"/>
              </a:spcBef>
              <a:spcAft>
                <a:spcPts val="0"/>
              </a:spcAft>
              <a:buSzPts val="1400"/>
              <a:buNone/>
            </a:pPr>
            <a:r>
              <a:rPr lang="en-GB" b="1" i="0">
                <a:solidFill>
                  <a:srgbClr val="000000"/>
                </a:solidFill>
                <a:latin typeface="Open Sans"/>
                <a:ea typeface="Open Sans"/>
                <a:cs typeface="Open Sans"/>
                <a:sym typeface="Open Sans"/>
              </a:rPr>
              <a:t>To Begin</a:t>
            </a:r>
            <a:endParaRPr b="0" i="0">
              <a:solidFill>
                <a:srgbClr val="000000"/>
              </a:solidFill>
              <a:latin typeface="Open Sans"/>
              <a:ea typeface="Open Sans"/>
              <a:cs typeface="Open Sans"/>
              <a:sym typeface="Open Sans"/>
            </a:endParaRPr>
          </a:p>
        </p:txBody>
      </p:sp>
      <p:sp>
        <p:nvSpPr>
          <p:cNvPr id="329" name="Google Shape;329;g20c4117b6e8_0_482:notes"/>
          <p:cNvSpPr txBox="1">
            <a:spLocks noGrp="1"/>
          </p:cNvSpPr>
          <p:nvPr>
            <p:ph type="sldNum" idx="12"/>
          </p:nvPr>
        </p:nvSpPr>
        <p:spPr>
          <a:xfrm>
            <a:off x="3852335" y="9430306"/>
            <a:ext cx="2945400" cy="496200"/>
          </a:xfrm>
          <a:prstGeom prst="rect">
            <a:avLst/>
          </a:prstGeom>
          <a:noFill/>
          <a:ln>
            <a:noFill/>
          </a:ln>
        </p:spPr>
        <p:txBody>
          <a:bodyPr spcFirstLastPara="1" wrap="square" lIns="91625" tIns="45800" rIns="91625" bIns="458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Times New Roman"/>
                <a:ea typeface="Times New Roman"/>
                <a:cs typeface="Times New Roman"/>
                <a:sym typeface="Times New Roman"/>
              </a:rPr>
              <a:t>14</a:t>
            </a:fld>
            <a:endParaRPr sz="1200" b="0" i="0" u="none" strike="noStrike" cap="non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20c4117b6e8_0_234:notes"/>
          <p:cNvSpPr txBox="1">
            <a:spLocks noGrp="1"/>
          </p:cNvSpPr>
          <p:nvPr>
            <p:ph type="body" idx="1"/>
          </p:nvPr>
        </p:nvSpPr>
        <p:spPr>
          <a:xfrm>
            <a:off x="906993" y="4715153"/>
            <a:ext cx="4983600" cy="4467000"/>
          </a:xfrm>
          <a:prstGeom prst="rect">
            <a:avLst/>
          </a:prstGeom>
          <a:noFill/>
          <a:ln>
            <a:noFill/>
          </a:ln>
        </p:spPr>
        <p:txBody>
          <a:bodyPr spcFirstLastPara="1" wrap="square" lIns="91625" tIns="45800" rIns="91625" bIns="45800" anchor="t" anchorCtr="0">
            <a:noAutofit/>
          </a:bodyPr>
          <a:lstStyle/>
          <a:p>
            <a:pPr marL="0" lvl="0" indent="0" algn="l" rtl="0">
              <a:lnSpc>
                <a:spcPct val="100000"/>
              </a:lnSpc>
              <a:spcBef>
                <a:spcPts val="360"/>
              </a:spcBef>
              <a:spcAft>
                <a:spcPts val="0"/>
              </a:spcAft>
              <a:buSzPts val="1400"/>
              <a:buNone/>
            </a:pPr>
            <a:r>
              <a:rPr lang="en-GB"/>
              <a:t>Physiological: eyes for emotion, muscles for facial expression, vocal apparatus for sound</a:t>
            </a:r>
            <a:endParaRPr/>
          </a:p>
        </p:txBody>
      </p:sp>
      <p:sp>
        <p:nvSpPr>
          <p:cNvPr id="335" name="Google Shape;335;g20c4117b6e8_0_234:notes"/>
          <p:cNvSpPr>
            <a:spLocks noGrp="1" noRot="1" noChangeAspect="1"/>
          </p:cNvSpPr>
          <p:nvPr>
            <p:ph type="sldImg" idx="2"/>
          </p:nvPr>
        </p:nvSpPr>
        <p:spPr>
          <a:xfrm>
            <a:off x="90475" y="744538"/>
            <a:ext cx="66168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17dbf8fbf6b_1_0: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g17dbf8fbf6b_1_0: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a:t>TASK (10 mins)  - </a:t>
            </a:r>
            <a:r>
              <a:rPr lang="en-GB"/>
              <a:t>Split attendees into 8 random groups (there are 8 e-texts). One person in the group logs on to the library and screenshares so that all in that room can see the text. You will return back to room - nominate one person to: </a:t>
            </a:r>
            <a:endParaRPr/>
          </a:p>
          <a:p>
            <a:pPr marL="0" lvl="0" indent="0" algn="l" rtl="0">
              <a:lnSpc>
                <a:spcPct val="100000"/>
              </a:lnSpc>
              <a:spcBef>
                <a:spcPts val="0"/>
              </a:spcBef>
              <a:spcAft>
                <a:spcPts val="0"/>
              </a:spcAft>
              <a:buSzPts val="1400"/>
              <a:buNone/>
            </a:pPr>
            <a:endParaRPr/>
          </a:p>
          <a:p>
            <a:pPr marL="457200" lvl="0" indent="-317500" algn="l" rtl="0">
              <a:lnSpc>
                <a:spcPct val="100000"/>
              </a:lnSpc>
              <a:spcBef>
                <a:spcPts val="0"/>
              </a:spcBef>
              <a:spcAft>
                <a:spcPts val="0"/>
              </a:spcAft>
              <a:buSzPts val="1400"/>
              <a:buChar char="-"/>
            </a:pPr>
            <a:r>
              <a:rPr lang="en-GB"/>
              <a:t>Summarise the text in terms of narrative / nf content </a:t>
            </a:r>
            <a:endParaRPr/>
          </a:p>
          <a:p>
            <a:pPr marL="457200" lvl="0" indent="-317500" algn="l" rtl="0">
              <a:lnSpc>
                <a:spcPct val="100000"/>
              </a:lnSpc>
              <a:spcBef>
                <a:spcPts val="0"/>
              </a:spcBef>
              <a:spcAft>
                <a:spcPts val="0"/>
              </a:spcAft>
              <a:buSzPts val="1400"/>
              <a:buChar char="-"/>
            </a:pPr>
            <a:r>
              <a:rPr lang="en-GB"/>
              <a:t>Share the environmental themes it explores</a:t>
            </a:r>
            <a:endParaRPr/>
          </a:p>
          <a:p>
            <a:pPr marL="457200" lvl="0" indent="-317500" algn="l" rtl="0">
              <a:lnSpc>
                <a:spcPct val="100000"/>
              </a:lnSpc>
              <a:spcBef>
                <a:spcPts val="0"/>
              </a:spcBef>
              <a:spcAft>
                <a:spcPts val="0"/>
              </a:spcAft>
              <a:buSzPts val="1400"/>
              <a:buChar char="-"/>
            </a:pPr>
            <a:r>
              <a:rPr lang="en-GB"/>
              <a:t>Share the design choices that the author/illustrator has made (media, mode, affordance)</a:t>
            </a:r>
            <a:endParaRPr/>
          </a:p>
        </p:txBody>
      </p:sp>
      <p:sp>
        <p:nvSpPr>
          <p:cNvPr id="344" name="Google Shape;344;g17dbf8fbf6b_1_0: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20c4117b6e8_0_150: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1" name="Google Shape;351;g20c4117b6e8_0_150: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2" name="Google Shape;352;g20c4117b6e8_0_150: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17</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20c4117b6e8_0_563: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8" name="Google Shape;358;g20c4117b6e8_0_563: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a:t>Task for this afternoon:</a:t>
            </a:r>
            <a:r>
              <a:rPr lang="en-GB"/>
              <a:t> take time to read this when you are exploring the activities you are planning with your ‘children’</a:t>
            </a:r>
            <a:endParaRPr/>
          </a:p>
        </p:txBody>
      </p:sp>
      <p:sp>
        <p:nvSpPr>
          <p:cNvPr id="359" name="Google Shape;359;g20c4117b6e8_0_563: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18</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7dbf8fbf6b_1_11: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6" name="Google Shape;366;g17dbf8fbf6b_1_11: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Task: </a:t>
            </a:r>
            <a:endParaRPr/>
          </a:p>
        </p:txBody>
      </p:sp>
      <p:sp>
        <p:nvSpPr>
          <p:cNvPr id="367" name="Google Shape;367;g17dbf8fbf6b_1_11: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19</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3:notes"/>
          <p:cNvSpPr txBox="1">
            <a:spLocks noGrp="1"/>
          </p:cNvSpPr>
          <p:nvPr>
            <p:ph type="body" idx="1"/>
          </p:nvPr>
        </p:nvSpPr>
        <p:spPr>
          <a:xfrm>
            <a:off x="906993" y="4715153"/>
            <a:ext cx="4983689" cy="4466987"/>
          </a:xfrm>
          <a:prstGeom prst="rect">
            <a:avLst/>
          </a:prstGeom>
          <a:noFill/>
          <a:ln>
            <a:noFill/>
          </a:ln>
        </p:spPr>
        <p:txBody>
          <a:bodyPr spcFirstLastPara="1" wrap="square" lIns="91625" tIns="45800" rIns="91625" bIns="45800" anchor="t" anchorCtr="0">
            <a:noAutofit/>
          </a:bodyPr>
          <a:lstStyle/>
          <a:p>
            <a:pPr marL="0" lvl="0" indent="0" algn="l" rtl="0">
              <a:lnSpc>
                <a:spcPct val="100000"/>
              </a:lnSpc>
              <a:spcBef>
                <a:spcPts val="360"/>
              </a:spcBef>
              <a:spcAft>
                <a:spcPts val="0"/>
              </a:spcAft>
              <a:buClr>
                <a:schemeClr val="dk1"/>
              </a:buClr>
              <a:buSzPts val="1400"/>
              <a:buFont typeface="Calibri"/>
              <a:buNone/>
            </a:pPr>
            <a:endParaRPr/>
          </a:p>
        </p:txBody>
      </p:sp>
      <p:sp>
        <p:nvSpPr>
          <p:cNvPr id="231" name="Google Shape;231;p3: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26873c8b361_0_5: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3" name="Google Shape;373;g26873c8b361_0_5: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4" name="Google Shape;374;g26873c8b361_0_5: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20</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g26873c8b361_0_26: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9" name="Google Shape;379;g26873c8b361_0_26: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Inquiry</a:t>
            </a:r>
            <a:endParaRPr/>
          </a:p>
        </p:txBody>
      </p:sp>
      <p:sp>
        <p:nvSpPr>
          <p:cNvPr id="380" name="Google Shape;380;g26873c8b361_0_26: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21</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26873c8b361_0_32: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5" name="Google Shape;385;g26873c8b361_0_32: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Inquiry</a:t>
            </a:r>
            <a:endParaRPr/>
          </a:p>
        </p:txBody>
      </p:sp>
      <p:sp>
        <p:nvSpPr>
          <p:cNvPr id="386" name="Google Shape;386;g26873c8b361_0_32: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22</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g26873c8b361_0_45: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1" name="Google Shape;391;g26873c8b361_0_45: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Inquiry</a:t>
            </a:r>
            <a:endParaRPr/>
          </a:p>
        </p:txBody>
      </p:sp>
      <p:sp>
        <p:nvSpPr>
          <p:cNvPr id="392" name="Google Shape;392;g26873c8b361_0_45: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23</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26873c8b361_0_50: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7" name="Google Shape;397;g26873c8b361_0_50: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Inquiry</a:t>
            </a:r>
            <a:endParaRPr/>
          </a:p>
        </p:txBody>
      </p:sp>
      <p:sp>
        <p:nvSpPr>
          <p:cNvPr id="398" name="Google Shape;398;g26873c8b361_0_50: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24</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26873c8b361_0_19: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3" name="Google Shape;403;g26873c8b361_0_19: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a:t>TASK (10 mins)  - </a:t>
            </a:r>
            <a:r>
              <a:rPr lang="en-GB"/>
              <a:t>You are mentoring a group of mixed attainment learners in Year 6 (10-11 years old). They are doing a 6 week project, culminating in an ‘Exhibition’ of their learning and action.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GB"/>
              <a:t>They have chosen the theme of environmental hope for their exhibition.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GB"/>
              <a:t>Consider and collect a range of resources that might support them in their inquiry.</a:t>
            </a:r>
            <a:endParaRPr/>
          </a:p>
          <a:p>
            <a:pPr marL="0" lvl="0" indent="0" algn="l" rtl="0">
              <a:lnSpc>
                <a:spcPct val="100000"/>
              </a:lnSpc>
              <a:spcBef>
                <a:spcPts val="0"/>
              </a:spcBef>
              <a:spcAft>
                <a:spcPts val="0"/>
              </a:spcAft>
              <a:buSzPts val="1400"/>
              <a:buNone/>
            </a:pPr>
            <a:r>
              <a:rPr lang="en-GB"/>
              <a:t>Consider some possible actions that they might undertake and how you might support them in achieving that.</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404" name="Google Shape;404;g26873c8b361_0_19: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25</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20c4117b6e8_0_5:notes"/>
          <p:cNvSpPr txBox="1">
            <a:spLocks noGrp="1"/>
          </p:cNvSpPr>
          <p:nvPr>
            <p:ph type="body" idx="1"/>
          </p:nvPr>
        </p:nvSpPr>
        <p:spPr>
          <a:xfrm>
            <a:off x="906993" y="4715153"/>
            <a:ext cx="4983600" cy="4467000"/>
          </a:xfrm>
          <a:prstGeom prst="rect">
            <a:avLst/>
          </a:prstGeom>
          <a:noFill/>
          <a:ln>
            <a:noFill/>
          </a:ln>
        </p:spPr>
        <p:txBody>
          <a:bodyPr spcFirstLastPara="1" wrap="square" lIns="91625" tIns="45800" rIns="91625" bIns="45800" anchor="t" anchorCtr="0">
            <a:noAutofit/>
          </a:bodyPr>
          <a:lstStyle/>
          <a:p>
            <a:pPr marL="0" lvl="0" indent="0" algn="l" rtl="0">
              <a:lnSpc>
                <a:spcPct val="100000"/>
              </a:lnSpc>
              <a:spcBef>
                <a:spcPts val="360"/>
              </a:spcBef>
              <a:spcAft>
                <a:spcPts val="0"/>
              </a:spcAft>
              <a:buClr>
                <a:schemeClr val="dk1"/>
              </a:buClr>
              <a:buSzPts val="1400"/>
              <a:buFont typeface="Calibri"/>
              <a:buNone/>
            </a:pPr>
            <a:endParaRPr/>
          </a:p>
        </p:txBody>
      </p:sp>
      <p:sp>
        <p:nvSpPr>
          <p:cNvPr id="240" name="Google Shape;240;g20c4117b6e8_0_5:notes"/>
          <p:cNvSpPr>
            <a:spLocks noGrp="1" noRot="1" noChangeAspect="1"/>
          </p:cNvSpPr>
          <p:nvPr>
            <p:ph type="sldImg" idx="2"/>
          </p:nvPr>
        </p:nvSpPr>
        <p:spPr>
          <a:xfrm>
            <a:off x="90488" y="744538"/>
            <a:ext cx="6616800" cy="3722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0c4117b6e8_0_21: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46" name="Google Shape;246;g20c4117b6e8_0_21: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7" name="Google Shape;247;g20c4117b6e8_0_21: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4</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4: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53" name="Google Shape;253;p4:notes"/>
          <p:cNvSpPr txBox="1">
            <a:spLocks noGrp="1"/>
          </p:cNvSpPr>
          <p:nvPr>
            <p:ph type="body" idx="1"/>
          </p:nvPr>
        </p:nvSpPr>
        <p:spPr>
          <a:xfrm>
            <a:off x="679768" y="4777194"/>
            <a:ext cx="5438140" cy="3908614"/>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SzPts val="1100"/>
              <a:buNone/>
            </a:pPr>
            <a:r>
              <a:rPr lang="en-GB" sz="1100" b="1"/>
              <a:t>Environmental Education - North American Association for Environmental Education (NAAEE) IN 2019: </a:t>
            </a:r>
            <a:r>
              <a:rPr lang="en-GB" sz="1100"/>
              <a:t>“Environmental Education … is a process that helps individuals, communities, and organizations learn more about the environment, develop skills to investigate their environment and to make intelligent, informed decisions about how they can help take care of it. It has the power to transform lives and society. It informs and inspires. It motivates action. EE is a key tool in creating healthier and more civically-engaged communities</a:t>
            </a:r>
            <a:endParaRPr sz="1100" b="1"/>
          </a:p>
          <a:p>
            <a:pPr marL="0" lvl="0" indent="0" algn="l" rtl="0">
              <a:lnSpc>
                <a:spcPct val="107916"/>
              </a:lnSpc>
              <a:spcBef>
                <a:spcPts val="800"/>
              </a:spcBef>
              <a:spcAft>
                <a:spcPts val="0"/>
              </a:spcAft>
              <a:buSzPts val="1100"/>
              <a:buNone/>
            </a:pPr>
            <a:r>
              <a:rPr lang="en-GB" sz="1100" b="1"/>
              <a:t>Environmentally Literate Person - North American Association for Environmental Education (NAAEE) IN 2019:  </a:t>
            </a:r>
            <a:r>
              <a:rPr lang="en-GB" sz="1100"/>
              <a:t>“An Environmentally Literate Person…is someone who, both individually and together with others, makes informed decisions concerning the environment; is willing to act on these decisions to improve the well-being of other individuals, societies, and the global environment; and participates in civic life. Those who are environmentally literate possess, to varying degrees, the knowledge and understanding of a wide range of environmental concepts, problems, and issues; a set of cognitive and affective dispositions; a set of cognitive skills and abilities; and the appropriate behavioral strategies to apply such knowledge and understanding in order to make sound and effective decisions in a range of environmental contexts.”</a:t>
            </a:r>
            <a:endParaRPr sz="1100"/>
          </a:p>
          <a:p>
            <a:pPr marL="0" lvl="0" indent="0" algn="l" rtl="0">
              <a:lnSpc>
                <a:spcPct val="107916"/>
              </a:lnSpc>
              <a:spcBef>
                <a:spcPts val="800"/>
              </a:spcBef>
              <a:spcAft>
                <a:spcPts val="0"/>
              </a:spcAft>
              <a:buSzPts val="1100"/>
              <a:buNone/>
            </a:pPr>
            <a:r>
              <a:rPr lang="en-GB" sz="1100" b="1"/>
              <a:t>Environmental Literacy</a:t>
            </a:r>
            <a:r>
              <a:rPr lang="en-GB" sz="1100"/>
              <a:t> - “Roth (1992)  the term environmental illiteracy predated the term environmental literacy, in the same way that the term illiteracy predated the term literacy.” </a:t>
            </a:r>
            <a:endParaRPr sz="1100"/>
          </a:p>
          <a:p>
            <a:pPr marL="0" lvl="0" indent="0" algn="l" rtl="0">
              <a:lnSpc>
                <a:spcPct val="107916"/>
              </a:lnSpc>
              <a:spcBef>
                <a:spcPts val="800"/>
              </a:spcBef>
              <a:spcAft>
                <a:spcPts val="0"/>
              </a:spcAft>
              <a:buSzPts val="1100"/>
              <a:buNone/>
            </a:pPr>
            <a:r>
              <a:rPr lang="en-GB" sz="1100" b="1"/>
              <a:t>Ecological literacy-</a:t>
            </a:r>
            <a:r>
              <a:rPr lang="en-GB" sz="1100"/>
              <a:t>  “An ecologically literate individual understands environmental realities by specifically identifying their cause and effect relationships. Recent ecological literacy frameworks also emphasize systems thinking, which involves identifying the various biophysical and social components in a given environmental context and distinguishing their interrelations, allowing for the construction of a ‘‘big picture’’ view. As such, the ecologically literate individual has a clear perception and understanding of a system’s dynamics and ruptures, as well as its past and alternate future trajectories. He or she understands the complexity of studied objects and phenomena, allowing for more enlightened decision-making.”</a:t>
            </a:r>
            <a:endParaRPr sz="1100"/>
          </a:p>
          <a:p>
            <a:pPr marL="0" lvl="0" indent="0" algn="l" rtl="0">
              <a:lnSpc>
                <a:spcPct val="107916"/>
              </a:lnSpc>
              <a:spcBef>
                <a:spcPts val="800"/>
              </a:spcBef>
              <a:spcAft>
                <a:spcPts val="800"/>
              </a:spcAft>
              <a:buClr>
                <a:schemeClr val="dk1"/>
              </a:buClr>
              <a:buSzPts val="1100"/>
              <a:buFont typeface="Arial"/>
              <a:buNone/>
            </a:pPr>
            <a:r>
              <a:rPr lang="en-GB" sz="1100" b="1"/>
              <a:t>Ecoliteracy -</a:t>
            </a:r>
            <a:r>
              <a:rPr lang="en-GB" sz="1100"/>
              <a:t> “Capra (1997) coined the term ecoliteracy, defined as an understanding of the principles of the organization of ecosystems and the application of those principles for creating sustainable human communities and societies.The idea of using resources in such a way as to ensure future availability was an essential element of ecoliteracy.”</a:t>
            </a:r>
            <a:endParaRPr sz="1100"/>
          </a:p>
        </p:txBody>
      </p:sp>
      <p:sp>
        <p:nvSpPr>
          <p:cNvPr id="254" name="Google Shape;254;p4:notes"/>
          <p:cNvSpPr txBox="1">
            <a:spLocks noGrp="1"/>
          </p:cNvSpPr>
          <p:nvPr>
            <p:ph type="sldNum" idx="12"/>
          </p:nvPr>
        </p:nvSpPr>
        <p:spPr>
          <a:xfrm>
            <a:off x="3850443" y="9428584"/>
            <a:ext cx="2945659" cy="49805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5</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20c4117b6e8_0_307: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64" name="Google Shape;264;g20c4117b6e8_0_307: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5" name="Google Shape;265;g20c4117b6e8_0_307: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6</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20c4117b6e8_0_313: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71" name="Google Shape;271;g20c4117b6e8_0_313: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400" dirty="0">
                <a:solidFill>
                  <a:srgbClr val="0070C0"/>
                </a:solidFill>
              </a:rPr>
              <a:t>Zoom Video: </a:t>
            </a:r>
            <a:r>
              <a:rPr lang="en-GB" sz="1400" u="sng" dirty="0">
                <a:solidFill>
                  <a:schemeClr val="hlink"/>
                </a:solidFill>
                <a:hlinkClick r:id="rId3"/>
              </a:rPr>
              <a:t>https://www.youtube.com/watch?v=Kgi-RCEjOLw&amp;t=3s</a:t>
            </a:r>
            <a:r>
              <a:rPr lang="en-GB" sz="1400" dirty="0">
                <a:solidFill>
                  <a:srgbClr val="0070C0"/>
                </a:solidFill>
              </a:rPr>
              <a:t> </a:t>
            </a:r>
            <a:endParaRPr sz="1400" dirty="0">
              <a:solidFill>
                <a:srgbClr val="0070C0"/>
              </a:solidFill>
            </a:endParaRPr>
          </a:p>
          <a:p>
            <a:pPr marL="0" lvl="0" indent="0" algn="l" rtl="0">
              <a:lnSpc>
                <a:spcPct val="100000"/>
              </a:lnSpc>
              <a:spcBef>
                <a:spcPts val="0"/>
              </a:spcBef>
              <a:spcAft>
                <a:spcPts val="0"/>
              </a:spcAft>
              <a:buSzPts val="1400"/>
              <a:buNone/>
            </a:pPr>
            <a:endParaRPr sz="1400" dirty="0">
              <a:solidFill>
                <a:srgbClr val="0070C0"/>
              </a:solidFill>
            </a:endParaRPr>
          </a:p>
          <a:p>
            <a:pPr marL="0" lvl="0" indent="0" algn="l" rtl="0">
              <a:lnSpc>
                <a:spcPct val="100000"/>
              </a:lnSpc>
              <a:spcBef>
                <a:spcPts val="0"/>
              </a:spcBef>
              <a:spcAft>
                <a:spcPts val="0"/>
              </a:spcAft>
              <a:buClr>
                <a:schemeClr val="dk1"/>
              </a:buClr>
              <a:buSzPts val="1400"/>
              <a:buFont typeface="Arial"/>
              <a:buNone/>
            </a:pPr>
            <a:r>
              <a:rPr lang="en-GB" sz="1400" dirty="0">
                <a:solidFill>
                  <a:srgbClr val="0070C0"/>
                </a:solidFill>
              </a:rPr>
              <a:t>4:46 mins long  - watch together if technology works - if not, watch independently and be ready to discuss reactions to it.</a:t>
            </a:r>
            <a:endParaRPr sz="1400" dirty="0">
              <a:solidFill>
                <a:srgbClr val="0070C0"/>
              </a:solidFill>
            </a:endParaRPr>
          </a:p>
        </p:txBody>
      </p:sp>
      <p:sp>
        <p:nvSpPr>
          <p:cNvPr id="272" name="Google Shape;272;g20c4117b6e8_0_313: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7</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20c4117b6e8_0_372: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77" name="Google Shape;277;g20c4117b6e8_0_372: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Key Question - what problems might this pose to us a TEACHERS and our CHILDREN in school?</a:t>
            </a:r>
            <a:endParaRPr/>
          </a:p>
        </p:txBody>
      </p:sp>
      <p:sp>
        <p:nvSpPr>
          <p:cNvPr id="278" name="Google Shape;278;g20c4117b6e8_0_372: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8</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20c4117b6e8_0_386:notes"/>
          <p:cNvSpPr>
            <a:spLocks noGrp="1" noRot="1" noChangeAspect="1"/>
          </p:cNvSpPr>
          <p:nvPr>
            <p:ph type="sldImg" idx="2"/>
          </p:nvPr>
        </p:nvSpPr>
        <p:spPr>
          <a:xfrm>
            <a:off x="422275" y="1241425"/>
            <a:ext cx="5953200" cy="33495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87" name="Google Shape;287;g20c4117b6e8_0_386:notes"/>
          <p:cNvSpPr txBox="1">
            <a:spLocks noGrp="1"/>
          </p:cNvSpPr>
          <p:nvPr>
            <p:ph type="body" idx="1"/>
          </p:nvPr>
        </p:nvSpPr>
        <p:spPr>
          <a:xfrm>
            <a:off x="679768" y="4777194"/>
            <a:ext cx="5438100" cy="390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Do we tinker on the edges OR do we cease and desist? Is there space in between? How do WE find that space? How do CHILDREN and YOUNG PEOPLE find that space? </a:t>
            </a:r>
            <a:endParaRPr/>
          </a:p>
        </p:txBody>
      </p:sp>
      <p:sp>
        <p:nvSpPr>
          <p:cNvPr id="288" name="Google Shape;288;g20c4117b6e8_0_386:notes"/>
          <p:cNvSpPr txBox="1">
            <a:spLocks noGrp="1"/>
          </p:cNvSpPr>
          <p:nvPr>
            <p:ph type="sldNum" idx="12"/>
          </p:nvPr>
        </p:nvSpPr>
        <p:spPr>
          <a:xfrm>
            <a:off x="3850443" y="9428584"/>
            <a:ext cx="2945700" cy="498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ahoma"/>
              <a:buNone/>
            </a:pPr>
            <a:fld id="{00000000-1234-1234-1234-123412341234}" type="slidenum">
              <a:rPr lang="en-GB" sz="1200" b="0" i="0" u="none" strike="noStrike" cap="none">
                <a:solidFill>
                  <a:srgbClr val="000000"/>
                </a:solidFill>
                <a:latin typeface="Tahoma"/>
                <a:ea typeface="Tahoma"/>
                <a:cs typeface="Tahoma"/>
                <a:sym typeface="Tahoma"/>
              </a:rPr>
              <a:t>9</a:t>
            </a:fld>
            <a:endParaRPr sz="1200" b="0" i="0" u="none" strike="noStrike" cap="none">
              <a:solidFill>
                <a:srgbClr val="000000"/>
              </a:solidFill>
              <a:latin typeface="Tahoma"/>
              <a:ea typeface="Tahoma"/>
              <a:cs typeface="Tahoma"/>
              <a:sym typeface="Tahoma"/>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chemeClr val="lt1"/>
        </a:solidFill>
        <a:effectLst/>
      </p:bgPr>
    </p:bg>
    <p:spTree>
      <p:nvGrpSpPr>
        <p:cNvPr id="1" name="Shape 16"/>
        <p:cNvGrpSpPr/>
        <p:nvPr/>
      </p:nvGrpSpPr>
      <p:grpSpPr>
        <a:xfrm>
          <a:off x="0" y="0"/>
          <a:ext cx="0" cy="0"/>
          <a:chOff x="0" y="0"/>
          <a:chExt cx="0" cy="0"/>
        </a:xfrm>
      </p:grpSpPr>
      <p:sp>
        <p:nvSpPr>
          <p:cNvPr id="17" name="Google Shape;17;p20"/>
          <p:cNvSpPr txBox="1">
            <a:spLocks noGrp="1"/>
          </p:cNvSpPr>
          <p:nvPr>
            <p:ph type="ctrTitle"/>
          </p:nvPr>
        </p:nvSpPr>
        <p:spPr>
          <a:xfrm>
            <a:off x="143339" y="3717032"/>
            <a:ext cx="9408900" cy="12960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8" name="Google Shape;18;p20"/>
          <p:cNvPicPr preferRelativeResize="0"/>
          <p:nvPr/>
        </p:nvPicPr>
        <p:blipFill rotWithShape="1">
          <a:blip r:embed="rId2">
            <a:alphaModFix/>
          </a:blip>
          <a:srcRect/>
          <a:stretch/>
        </p:blipFill>
        <p:spPr>
          <a:xfrm>
            <a:off x="0" y="0"/>
            <a:ext cx="12192000" cy="5509261"/>
          </a:xfrm>
          <a:prstGeom prst="rect">
            <a:avLst/>
          </a:prstGeom>
          <a:noFill/>
          <a:ln>
            <a:noFill/>
          </a:ln>
        </p:spPr>
      </p:pic>
      <p:sp>
        <p:nvSpPr>
          <p:cNvPr id="19" name="Google Shape;19;p20"/>
          <p:cNvSpPr txBox="1">
            <a:spLocks noGrp="1"/>
          </p:cNvSpPr>
          <p:nvPr>
            <p:ph type="subTitle" idx="1"/>
          </p:nvPr>
        </p:nvSpPr>
        <p:spPr>
          <a:xfrm>
            <a:off x="143339" y="5013176"/>
            <a:ext cx="8534400" cy="132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640"/>
              </a:spcBef>
              <a:spcAft>
                <a:spcPts val="0"/>
              </a:spcAft>
              <a:buClr>
                <a:schemeClr val="dk1"/>
              </a:buClr>
              <a:buSzPts val="3200"/>
              <a:buFont typeface="Calibri"/>
              <a:buNone/>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chemeClr val="lt1"/>
        </a:solidFill>
        <a:effectLst/>
      </p:bgPr>
    </p:bg>
    <p:spTree>
      <p:nvGrpSpPr>
        <p:cNvPr id="1" name="Shape 81"/>
        <p:cNvGrpSpPr/>
        <p:nvPr/>
      </p:nvGrpSpPr>
      <p:grpSpPr>
        <a:xfrm>
          <a:off x="0" y="0"/>
          <a:ext cx="0" cy="0"/>
          <a:chOff x="0" y="0"/>
          <a:chExt cx="0" cy="0"/>
        </a:xfrm>
      </p:grpSpPr>
      <p:sp>
        <p:nvSpPr>
          <p:cNvPr id="82" name="Google Shape;82;p37"/>
          <p:cNvSpPr txBox="1">
            <a:spLocks noGrp="1"/>
          </p:cNvSpPr>
          <p:nvPr>
            <p:ph type="ctrTitle"/>
          </p:nvPr>
        </p:nvSpPr>
        <p:spPr>
          <a:xfrm>
            <a:off x="143339" y="3717032"/>
            <a:ext cx="9408900" cy="12960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3" name="Google Shape;83;p37"/>
          <p:cNvPicPr preferRelativeResize="0"/>
          <p:nvPr/>
        </p:nvPicPr>
        <p:blipFill rotWithShape="1">
          <a:blip r:embed="rId2">
            <a:alphaModFix/>
          </a:blip>
          <a:srcRect/>
          <a:stretch/>
        </p:blipFill>
        <p:spPr>
          <a:xfrm>
            <a:off x="0" y="1"/>
            <a:ext cx="12192000" cy="5377814"/>
          </a:xfrm>
          <a:prstGeom prst="rect">
            <a:avLst/>
          </a:prstGeom>
          <a:noFill/>
          <a:ln>
            <a:noFill/>
          </a:ln>
        </p:spPr>
      </p:pic>
      <p:sp>
        <p:nvSpPr>
          <p:cNvPr id="84" name="Google Shape;84;p37"/>
          <p:cNvSpPr txBox="1">
            <a:spLocks noGrp="1"/>
          </p:cNvSpPr>
          <p:nvPr>
            <p:ph type="subTitle" idx="1"/>
          </p:nvPr>
        </p:nvSpPr>
        <p:spPr>
          <a:xfrm>
            <a:off x="143339" y="5013176"/>
            <a:ext cx="8534400" cy="132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640"/>
              </a:spcBef>
              <a:spcAft>
                <a:spcPts val="0"/>
              </a:spcAft>
              <a:buClr>
                <a:schemeClr val="dk1"/>
              </a:buClr>
              <a:buSzPts val="3200"/>
              <a:buFont typeface="Calibri"/>
              <a:buNone/>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1_Title Slide">
  <p:cSld name="1_Title Slide">
    <p:bg>
      <p:bgPr>
        <a:solidFill>
          <a:schemeClr val="lt1"/>
        </a:solidFill>
        <a:effectLst/>
      </p:bgPr>
    </p:bg>
    <p:spTree>
      <p:nvGrpSpPr>
        <p:cNvPr id="1" name="Shape 85"/>
        <p:cNvGrpSpPr/>
        <p:nvPr/>
      </p:nvGrpSpPr>
      <p:grpSpPr>
        <a:xfrm>
          <a:off x="0" y="0"/>
          <a:ext cx="0" cy="0"/>
          <a:chOff x="0" y="0"/>
          <a:chExt cx="0" cy="0"/>
        </a:xfrm>
      </p:grpSpPr>
      <p:sp>
        <p:nvSpPr>
          <p:cNvPr id="86" name="Google Shape;86;p38"/>
          <p:cNvSpPr txBox="1">
            <a:spLocks noGrp="1"/>
          </p:cNvSpPr>
          <p:nvPr>
            <p:ph type="ctrTitle"/>
          </p:nvPr>
        </p:nvSpPr>
        <p:spPr>
          <a:xfrm>
            <a:off x="335360" y="2780928"/>
            <a:ext cx="9408900" cy="12960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8"/>
          <p:cNvSpPr txBox="1">
            <a:spLocks noGrp="1"/>
          </p:cNvSpPr>
          <p:nvPr>
            <p:ph type="subTitle" idx="1"/>
          </p:nvPr>
        </p:nvSpPr>
        <p:spPr>
          <a:xfrm>
            <a:off x="345909" y="4045918"/>
            <a:ext cx="8534400" cy="132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640"/>
              </a:spcBef>
              <a:spcAft>
                <a:spcPts val="0"/>
              </a:spcAft>
              <a:buClr>
                <a:schemeClr val="dk1"/>
              </a:buClr>
              <a:buSzPts val="3200"/>
              <a:buFont typeface="Calibri"/>
              <a:buNone/>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a:endParaRPr/>
          </a:p>
        </p:txBody>
      </p:sp>
      <p:pic>
        <p:nvPicPr>
          <p:cNvPr id="88" name="Google Shape;88;p38"/>
          <p:cNvPicPr preferRelativeResize="0"/>
          <p:nvPr/>
        </p:nvPicPr>
        <p:blipFill rotWithShape="1">
          <a:blip r:embed="rId2">
            <a:alphaModFix/>
          </a:blip>
          <a:srcRect/>
          <a:stretch/>
        </p:blipFill>
        <p:spPr>
          <a:xfrm>
            <a:off x="0" y="0"/>
            <a:ext cx="12192000" cy="2923696"/>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9"/>
        <p:cNvGrpSpPr/>
        <p:nvPr/>
      </p:nvGrpSpPr>
      <p:grpSpPr>
        <a:xfrm>
          <a:off x="0" y="0"/>
          <a:ext cx="0" cy="0"/>
          <a:chOff x="0" y="0"/>
          <a:chExt cx="0" cy="0"/>
        </a:xfrm>
      </p:grpSpPr>
      <p:sp>
        <p:nvSpPr>
          <p:cNvPr id="90" name="Google Shape;90;p39"/>
          <p:cNvSpPr/>
          <p:nvPr/>
        </p:nvSpPr>
        <p:spPr>
          <a:xfrm>
            <a:off x="0" y="5661248"/>
            <a:ext cx="12206100" cy="1008000"/>
          </a:xfrm>
          <a:prstGeom prst="rect">
            <a:avLst/>
          </a:prstGeom>
          <a:solidFill>
            <a:schemeClr val="l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chemeClr val="dk1"/>
              </a:solidFill>
              <a:latin typeface="Times New Roman"/>
              <a:ea typeface="Times New Roman"/>
              <a:cs typeface="Times New Roman"/>
              <a:sym typeface="Times New Roman"/>
            </a:endParaRPr>
          </a:p>
        </p:txBody>
      </p:sp>
      <p:sp>
        <p:nvSpPr>
          <p:cNvPr id="91" name="Google Shape;91;p39"/>
          <p:cNvSpPr txBox="1">
            <a:spLocks noGrp="1"/>
          </p:cNvSpPr>
          <p:nvPr>
            <p:ph type="title"/>
          </p:nvPr>
        </p:nvSpPr>
        <p:spPr>
          <a:xfrm>
            <a:off x="914400" y="1550980"/>
            <a:ext cx="10363200" cy="13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39"/>
          <p:cNvSpPr txBox="1">
            <a:spLocks noGrp="1"/>
          </p:cNvSpPr>
          <p:nvPr>
            <p:ph type="body" idx="1"/>
          </p:nvPr>
        </p:nvSpPr>
        <p:spPr>
          <a:xfrm>
            <a:off x="963084" y="2906713"/>
            <a:ext cx="10363200" cy="15003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640"/>
              </a:spcBef>
              <a:spcAft>
                <a:spcPts val="0"/>
              </a:spcAft>
              <a:buClr>
                <a:schemeClr val="dk1"/>
              </a:buClr>
              <a:buSzPts val="3200"/>
              <a:buFont typeface="Calibri"/>
              <a:buNone/>
              <a:defRPr sz="3200"/>
            </a:lvl1pPr>
            <a:lvl2pPr marL="914400" lvl="1" indent="-228600" algn="l">
              <a:lnSpc>
                <a:spcPct val="100000"/>
              </a:lnSpc>
              <a:spcBef>
                <a:spcPts val="360"/>
              </a:spcBef>
              <a:spcAft>
                <a:spcPts val="0"/>
              </a:spcAft>
              <a:buClr>
                <a:schemeClr val="dk1"/>
              </a:buClr>
              <a:buSzPts val="1800"/>
              <a:buFont typeface="Calibri"/>
              <a:buNone/>
              <a:defRPr sz="1800"/>
            </a:lvl2pPr>
            <a:lvl3pPr marL="1371600" lvl="2" indent="-228600" algn="l">
              <a:lnSpc>
                <a:spcPct val="100000"/>
              </a:lnSpc>
              <a:spcBef>
                <a:spcPts val="320"/>
              </a:spcBef>
              <a:spcAft>
                <a:spcPts val="0"/>
              </a:spcAft>
              <a:buClr>
                <a:schemeClr val="dk1"/>
              </a:buClr>
              <a:buSzPts val="1600"/>
              <a:buFont typeface="Calibri"/>
              <a:buNone/>
              <a:defRPr sz="1600"/>
            </a:lvl3pPr>
            <a:lvl4pPr marL="1828800" lvl="3" indent="-228600" algn="l">
              <a:lnSpc>
                <a:spcPct val="100000"/>
              </a:lnSpc>
              <a:spcBef>
                <a:spcPts val="280"/>
              </a:spcBef>
              <a:spcAft>
                <a:spcPts val="0"/>
              </a:spcAft>
              <a:buClr>
                <a:schemeClr val="dk1"/>
              </a:buClr>
              <a:buSzPts val="1400"/>
              <a:buFont typeface="Calibri"/>
              <a:buNone/>
              <a:defRPr sz="1400"/>
            </a:lvl4pPr>
            <a:lvl5pPr marL="2286000" lvl="4" indent="-228600" algn="l">
              <a:lnSpc>
                <a:spcPct val="100000"/>
              </a:lnSpc>
              <a:spcBef>
                <a:spcPts val="280"/>
              </a:spcBef>
              <a:spcAft>
                <a:spcPts val="0"/>
              </a:spcAft>
              <a:buClr>
                <a:schemeClr val="dk1"/>
              </a:buClr>
              <a:buSzPts val="1400"/>
              <a:buFont typeface="Calibri"/>
              <a:buNone/>
              <a:defRPr sz="1400"/>
            </a:lvl5pPr>
            <a:lvl6pPr marL="2743200" lvl="5" indent="-228600" algn="l">
              <a:lnSpc>
                <a:spcPct val="100000"/>
              </a:lnSpc>
              <a:spcBef>
                <a:spcPts val="280"/>
              </a:spcBef>
              <a:spcAft>
                <a:spcPts val="0"/>
              </a:spcAft>
              <a:buClr>
                <a:schemeClr val="dk1"/>
              </a:buClr>
              <a:buSzPts val="1400"/>
              <a:buFont typeface="Calibri"/>
              <a:buNone/>
              <a:defRPr sz="1400"/>
            </a:lvl6pPr>
            <a:lvl7pPr marL="3200400" lvl="6" indent="-228600" algn="l">
              <a:lnSpc>
                <a:spcPct val="100000"/>
              </a:lnSpc>
              <a:spcBef>
                <a:spcPts val="280"/>
              </a:spcBef>
              <a:spcAft>
                <a:spcPts val="0"/>
              </a:spcAft>
              <a:buClr>
                <a:schemeClr val="dk1"/>
              </a:buClr>
              <a:buSzPts val="1400"/>
              <a:buFont typeface="Calibri"/>
              <a:buNone/>
              <a:defRPr sz="1400"/>
            </a:lvl7pPr>
            <a:lvl8pPr marL="3657600" lvl="7" indent="-228600" algn="l">
              <a:lnSpc>
                <a:spcPct val="100000"/>
              </a:lnSpc>
              <a:spcBef>
                <a:spcPts val="280"/>
              </a:spcBef>
              <a:spcAft>
                <a:spcPts val="0"/>
              </a:spcAft>
              <a:buClr>
                <a:schemeClr val="dk1"/>
              </a:buClr>
              <a:buSzPts val="1400"/>
              <a:buFont typeface="Calibri"/>
              <a:buNone/>
              <a:defRPr sz="1400"/>
            </a:lvl8pPr>
            <a:lvl9pPr marL="4114800" lvl="8" indent="-228600" algn="l">
              <a:lnSpc>
                <a:spcPct val="100000"/>
              </a:lnSpc>
              <a:spcBef>
                <a:spcPts val="280"/>
              </a:spcBef>
              <a:spcAft>
                <a:spcPts val="0"/>
              </a:spcAft>
              <a:buClr>
                <a:schemeClr val="dk1"/>
              </a:buClr>
              <a:buSzPts val="1400"/>
              <a:buFont typeface="Calibri"/>
              <a:buNone/>
              <a:defRPr sz="1400"/>
            </a:lvl9pPr>
          </a:lstStyle>
          <a:p>
            <a:endParaRPr/>
          </a:p>
        </p:txBody>
      </p:sp>
      <p:sp>
        <p:nvSpPr>
          <p:cNvPr id="93" name="Google Shape;93;p39"/>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39"/>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5" name="Google Shape;95;p39"/>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pic>
        <p:nvPicPr>
          <p:cNvPr id="96" name="Google Shape;96;p39"/>
          <p:cNvPicPr preferRelativeResize="0"/>
          <p:nvPr/>
        </p:nvPicPr>
        <p:blipFill rotWithShape="1">
          <a:blip r:embed="rId2">
            <a:alphaModFix/>
          </a:blip>
          <a:srcRect/>
          <a:stretch/>
        </p:blipFill>
        <p:spPr>
          <a:xfrm>
            <a:off x="0" y="-1"/>
            <a:ext cx="12192000" cy="1377314"/>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97"/>
        <p:cNvGrpSpPr/>
        <p:nvPr/>
      </p:nvGrpSpPr>
      <p:grpSpPr>
        <a:xfrm>
          <a:off x="0" y="0"/>
          <a:ext cx="0" cy="0"/>
          <a:chOff x="0" y="0"/>
          <a:chExt cx="0" cy="0"/>
        </a:xfrm>
      </p:grpSpPr>
      <p:sp>
        <p:nvSpPr>
          <p:cNvPr id="98" name="Google Shape;98;p40"/>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40"/>
          <p:cNvSpPr txBox="1">
            <a:spLocks noGrp="1"/>
          </p:cNvSpPr>
          <p:nvPr>
            <p:ph type="body" idx="1"/>
          </p:nvPr>
        </p:nvSpPr>
        <p:spPr>
          <a:xfrm>
            <a:off x="914400" y="1371600"/>
            <a:ext cx="5079900" cy="41148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Font typeface="Calibri"/>
              <a:buChar char="•"/>
              <a:defRPr sz="2800"/>
            </a:lvl1pPr>
            <a:lvl2pPr marL="914400" lvl="1" indent="-381000" algn="l">
              <a:lnSpc>
                <a:spcPct val="100000"/>
              </a:lnSpc>
              <a:spcBef>
                <a:spcPts val="480"/>
              </a:spcBef>
              <a:spcAft>
                <a:spcPts val="0"/>
              </a:spcAft>
              <a:buClr>
                <a:schemeClr val="dk1"/>
              </a:buClr>
              <a:buSzPts val="2400"/>
              <a:buFont typeface="Calibri"/>
              <a:buChar char="–"/>
              <a:defRPr sz="2400"/>
            </a:lvl2pPr>
            <a:lvl3pPr marL="1371600" lvl="2" indent="-355600" algn="l">
              <a:lnSpc>
                <a:spcPct val="100000"/>
              </a:lnSpc>
              <a:spcBef>
                <a:spcPts val="400"/>
              </a:spcBef>
              <a:spcAft>
                <a:spcPts val="0"/>
              </a:spcAft>
              <a:buClr>
                <a:schemeClr val="dk1"/>
              </a:buClr>
              <a:buSzPts val="2000"/>
              <a:buFont typeface="Calibri"/>
              <a:buChar char="•"/>
              <a:defRPr sz="2000"/>
            </a:lvl3pPr>
            <a:lvl4pPr marL="1828800" lvl="3" indent="-342900" algn="l">
              <a:lnSpc>
                <a:spcPct val="100000"/>
              </a:lnSpc>
              <a:spcBef>
                <a:spcPts val="360"/>
              </a:spcBef>
              <a:spcAft>
                <a:spcPts val="0"/>
              </a:spcAft>
              <a:buClr>
                <a:schemeClr val="dk1"/>
              </a:buClr>
              <a:buSzPts val="1800"/>
              <a:buFont typeface="Calibri"/>
              <a:buChar char="–"/>
              <a:defRPr sz="1800"/>
            </a:lvl4pPr>
            <a:lvl5pPr marL="2286000" lvl="4" indent="-342900" algn="l">
              <a:lnSpc>
                <a:spcPct val="100000"/>
              </a:lnSpc>
              <a:spcBef>
                <a:spcPts val="360"/>
              </a:spcBef>
              <a:spcAft>
                <a:spcPts val="0"/>
              </a:spcAft>
              <a:buClr>
                <a:schemeClr val="dk1"/>
              </a:buClr>
              <a:buSzPts val="1800"/>
              <a:buFont typeface="Calibri"/>
              <a:buChar char="»"/>
              <a:defRPr sz="1800"/>
            </a:lvl5pPr>
            <a:lvl6pPr marL="2743200" lvl="5" indent="-342900" algn="l">
              <a:lnSpc>
                <a:spcPct val="100000"/>
              </a:lnSpc>
              <a:spcBef>
                <a:spcPts val="360"/>
              </a:spcBef>
              <a:spcAft>
                <a:spcPts val="0"/>
              </a:spcAft>
              <a:buClr>
                <a:schemeClr val="dk1"/>
              </a:buClr>
              <a:buSzPts val="1800"/>
              <a:buFont typeface="Calibri"/>
              <a:buChar char="»"/>
              <a:defRPr sz="1800"/>
            </a:lvl6pPr>
            <a:lvl7pPr marL="3200400" lvl="6" indent="-342900" algn="l">
              <a:lnSpc>
                <a:spcPct val="100000"/>
              </a:lnSpc>
              <a:spcBef>
                <a:spcPts val="360"/>
              </a:spcBef>
              <a:spcAft>
                <a:spcPts val="0"/>
              </a:spcAft>
              <a:buClr>
                <a:schemeClr val="dk1"/>
              </a:buClr>
              <a:buSzPts val="1800"/>
              <a:buFont typeface="Calibri"/>
              <a:buChar char="»"/>
              <a:defRPr sz="1800"/>
            </a:lvl7pPr>
            <a:lvl8pPr marL="3657600" lvl="7" indent="-342900" algn="l">
              <a:lnSpc>
                <a:spcPct val="100000"/>
              </a:lnSpc>
              <a:spcBef>
                <a:spcPts val="360"/>
              </a:spcBef>
              <a:spcAft>
                <a:spcPts val="0"/>
              </a:spcAft>
              <a:buClr>
                <a:schemeClr val="dk1"/>
              </a:buClr>
              <a:buSzPts val="1800"/>
              <a:buFont typeface="Calibri"/>
              <a:buChar char="»"/>
              <a:defRPr sz="1800"/>
            </a:lvl8pPr>
            <a:lvl9pPr marL="4114800" lvl="8" indent="-342900" algn="l">
              <a:lnSpc>
                <a:spcPct val="100000"/>
              </a:lnSpc>
              <a:spcBef>
                <a:spcPts val="360"/>
              </a:spcBef>
              <a:spcAft>
                <a:spcPts val="0"/>
              </a:spcAft>
              <a:buClr>
                <a:schemeClr val="dk1"/>
              </a:buClr>
              <a:buSzPts val="1800"/>
              <a:buFont typeface="Calibri"/>
              <a:buChar char="»"/>
              <a:defRPr sz="1800"/>
            </a:lvl9pPr>
          </a:lstStyle>
          <a:p>
            <a:endParaRPr/>
          </a:p>
        </p:txBody>
      </p:sp>
      <p:sp>
        <p:nvSpPr>
          <p:cNvPr id="100" name="Google Shape;100;p40"/>
          <p:cNvSpPr txBox="1">
            <a:spLocks noGrp="1"/>
          </p:cNvSpPr>
          <p:nvPr>
            <p:ph type="body" idx="2"/>
          </p:nvPr>
        </p:nvSpPr>
        <p:spPr>
          <a:xfrm>
            <a:off x="6197600" y="1371600"/>
            <a:ext cx="5079900" cy="41148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Font typeface="Calibri"/>
              <a:buChar char="•"/>
              <a:defRPr sz="2800"/>
            </a:lvl1pPr>
            <a:lvl2pPr marL="914400" lvl="1" indent="-381000" algn="l">
              <a:lnSpc>
                <a:spcPct val="100000"/>
              </a:lnSpc>
              <a:spcBef>
                <a:spcPts val="480"/>
              </a:spcBef>
              <a:spcAft>
                <a:spcPts val="0"/>
              </a:spcAft>
              <a:buClr>
                <a:schemeClr val="dk1"/>
              </a:buClr>
              <a:buSzPts val="2400"/>
              <a:buFont typeface="Calibri"/>
              <a:buChar char="–"/>
              <a:defRPr sz="2400"/>
            </a:lvl2pPr>
            <a:lvl3pPr marL="1371600" lvl="2" indent="-355600" algn="l">
              <a:lnSpc>
                <a:spcPct val="100000"/>
              </a:lnSpc>
              <a:spcBef>
                <a:spcPts val="400"/>
              </a:spcBef>
              <a:spcAft>
                <a:spcPts val="0"/>
              </a:spcAft>
              <a:buClr>
                <a:schemeClr val="dk1"/>
              </a:buClr>
              <a:buSzPts val="2000"/>
              <a:buFont typeface="Calibri"/>
              <a:buChar char="•"/>
              <a:defRPr sz="2000"/>
            </a:lvl3pPr>
            <a:lvl4pPr marL="1828800" lvl="3" indent="-342900" algn="l">
              <a:lnSpc>
                <a:spcPct val="100000"/>
              </a:lnSpc>
              <a:spcBef>
                <a:spcPts val="360"/>
              </a:spcBef>
              <a:spcAft>
                <a:spcPts val="0"/>
              </a:spcAft>
              <a:buClr>
                <a:schemeClr val="dk1"/>
              </a:buClr>
              <a:buSzPts val="1800"/>
              <a:buFont typeface="Calibri"/>
              <a:buChar char="–"/>
              <a:defRPr sz="1800"/>
            </a:lvl4pPr>
            <a:lvl5pPr marL="2286000" lvl="4" indent="-342900" algn="l">
              <a:lnSpc>
                <a:spcPct val="100000"/>
              </a:lnSpc>
              <a:spcBef>
                <a:spcPts val="360"/>
              </a:spcBef>
              <a:spcAft>
                <a:spcPts val="0"/>
              </a:spcAft>
              <a:buClr>
                <a:schemeClr val="dk1"/>
              </a:buClr>
              <a:buSzPts val="1800"/>
              <a:buFont typeface="Calibri"/>
              <a:buChar char="»"/>
              <a:defRPr sz="1800"/>
            </a:lvl5pPr>
            <a:lvl6pPr marL="2743200" lvl="5" indent="-342900" algn="l">
              <a:lnSpc>
                <a:spcPct val="100000"/>
              </a:lnSpc>
              <a:spcBef>
                <a:spcPts val="360"/>
              </a:spcBef>
              <a:spcAft>
                <a:spcPts val="0"/>
              </a:spcAft>
              <a:buClr>
                <a:schemeClr val="dk1"/>
              </a:buClr>
              <a:buSzPts val="1800"/>
              <a:buFont typeface="Calibri"/>
              <a:buChar char="»"/>
              <a:defRPr sz="1800"/>
            </a:lvl6pPr>
            <a:lvl7pPr marL="3200400" lvl="6" indent="-342900" algn="l">
              <a:lnSpc>
                <a:spcPct val="100000"/>
              </a:lnSpc>
              <a:spcBef>
                <a:spcPts val="360"/>
              </a:spcBef>
              <a:spcAft>
                <a:spcPts val="0"/>
              </a:spcAft>
              <a:buClr>
                <a:schemeClr val="dk1"/>
              </a:buClr>
              <a:buSzPts val="1800"/>
              <a:buFont typeface="Calibri"/>
              <a:buChar char="»"/>
              <a:defRPr sz="1800"/>
            </a:lvl7pPr>
            <a:lvl8pPr marL="3657600" lvl="7" indent="-342900" algn="l">
              <a:lnSpc>
                <a:spcPct val="100000"/>
              </a:lnSpc>
              <a:spcBef>
                <a:spcPts val="360"/>
              </a:spcBef>
              <a:spcAft>
                <a:spcPts val="0"/>
              </a:spcAft>
              <a:buClr>
                <a:schemeClr val="dk1"/>
              </a:buClr>
              <a:buSzPts val="1800"/>
              <a:buFont typeface="Calibri"/>
              <a:buChar char="»"/>
              <a:defRPr sz="1800"/>
            </a:lvl8pPr>
            <a:lvl9pPr marL="4114800" lvl="8" indent="-342900" algn="l">
              <a:lnSpc>
                <a:spcPct val="100000"/>
              </a:lnSpc>
              <a:spcBef>
                <a:spcPts val="360"/>
              </a:spcBef>
              <a:spcAft>
                <a:spcPts val="0"/>
              </a:spcAft>
              <a:buClr>
                <a:schemeClr val="dk1"/>
              </a:buClr>
              <a:buSzPts val="1800"/>
              <a:buFont typeface="Calibri"/>
              <a:buChar char="»"/>
              <a:defRPr sz="1800"/>
            </a:lvl9pPr>
          </a:lstStyle>
          <a:p>
            <a:endParaRPr/>
          </a:p>
        </p:txBody>
      </p:sp>
      <p:sp>
        <p:nvSpPr>
          <p:cNvPr id="101" name="Google Shape;101;p40"/>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40"/>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40"/>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04"/>
        <p:cNvGrpSpPr/>
        <p:nvPr/>
      </p:nvGrpSpPr>
      <p:grpSpPr>
        <a:xfrm>
          <a:off x="0" y="0"/>
          <a:ext cx="0" cy="0"/>
          <a:chOff x="0" y="0"/>
          <a:chExt cx="0" cy="0"/>
        </a:xfrm>
      </p:grpSpPr>
      <p:sp>
        <p:nvSpPr>
          <p:cNvPr id="105" name="Google Shape;105;p41"/>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41"/>
          <p:cNvSpPr txBox="1">
            <a:spLocks noGrp="1"/>
          </p:cNvSpPr>
          <p:nvPr>
            <p:ph type="body" idx="1"/>
          </p:nvPr>
        </p:nvSpPr>
        <p:spPr>
          <a:xfrm>
            <a:off x="609600" y="1535113"/>
            <a:ext cx="5386800" cy="6399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Font typeface="Calibri"/>
              <a:buNone/>
              <a:defRPr sz="2400" b="1"/>
            </a:lvl1pPr>
            <a:lvl2pPr marL="914400" lvl="1" indent="-228600" algn="l">
              <a:lnSpc>
                <a:spcPct val="100000"/>
              </a:lnSpc>
              <a:spcBef>
                <a:spcPts val="400"/>
              </a:spcBef>
              <a:spcAft>
                <a:spcPts val="0"/>
              </a:spcAft>
              <a:buClr>
                <a:schemeClr val="dk1"/>
              </a:buClr>
              <a:buSzPts val="2000"/>
              <a:buFont typeface="Calibri"/>
              <a:buNone/>
              <a:defRPr sz="2000" b="1"/>
            </a:lvl2pPr>
            <a:lvl3pPr marL="1371600" lvl="2" indent="-228600" algn="l">
              <a:lnSpc>
                <a:spcPct val="100000"/>
              </a:lnSpc>
              <a:spcBef>
                <a:spcPts val="360"/>
              </a:spcBef>
              <a:spcAft>
                <a:spcPts val="0"/>
              </a:spcAft>
              <a:buClr>
                <a:schemeClr val="dk1"/>
              </a:buClr>
              <a:buSzPts val="1800"/>
              <a:buFont typeface="Calibri"/>
              <a:buNone/>
              <a:defRPr sz="1800" b="1"/>
            </a:lvl3pPr>
            <a:lvl4pPr marL="1828800" lvl="3" indent="-228600" algn="l">
              <a:lnSpc>
                <a:spcPct val="100000"/>
              </a:lnSpc>
              <a:spcBef>
                <a:spcPts val="320"/>
              </a:spcBef>
              <a:spcAft>
                <a:spcPts val="0"/>
              </a:spcAft>
              <a:buClr>
                <a:schemeClr val="dk1"/>
              </a:buClr>
              <a:buSzPts val="1600"/>
              <a:buFont typeface="Calibri"/>
              <a:buNone/>
              <a:defRPr sz="1600" b="1"/>
            </a:lvl4pPr>
            <a:lvl5pPr marL="2286000" lvl="4" indent="-228600" algn="l">
              <a:lnSpc>
                <a:spcPct val="100000"/>
              </a:lnSpc>
              <a:spcBef>
                <a:spcPts val="320"/>
              </a:spcBef>
              <a:spcAft>
                <a:spcPts val="0"/>
              </a:spcAft>
              <a:buClr>
                <a:schemeClr val="dk1"/>
              </a:buClr>
              <a:buSzPts val="1600"/>
              <a:buFont typeface="Calibri"/>
              <a:buNone/>
              <a:defRPr sz="1600" b="1"/>
            </a:lvl5pPr>
            <a:lvl6pPr marL="2743200" lvl="5" indent="-228600" algn="l">
              <a:lnSpc>
                <a:spcPct val="100000"/>
              </a:lnSpc>
              <a:spcBef>
                <a:spcPts val="320"/>
              </a:spcBef>
              <a:spcAft>
                <a:spcPts val="0"/>
              </a:spcAft>
              <a:buClr>
                <a:schemeClr val="dk1"/>
              </a:buClr>
              <a:buSzPts val="1600"/>
              <a:buFont typeface="Calibri"/>
              <a:buNone/>
              <a:defRPr sz="1600" b="1"/>
            </a:lvl6pPr>
            <a:lvl7pPr marL="3200400" lvl="6" indent="-228600" algn="l">
              <a:lnSpc>
                <a:spcPct val="100000"/>
              </a:lnSpc>
              <a:spcBef>
                <a:spcPts val="320"/>
              </a:spcBef>
              <a:spcAft>
                <a:spcPts val="0"/>
              </a:spcAft>
              <a:buClr>
                <a:schemeClr val="dk1"/>
              </a:buClr>
              <a:buSzPts val="1600"/>
              <a:buFont typeface="Calibri"/>
              <a:buNone/>
              <a:defRPr sz="1600" b="1"/>
            </a:lvl7pPr>
            <a:lvl8pPr marL="3657600" lvl="7" indent="-228600" algn="l">
              <a:lnSpc>
                <a:spcPct val="100000"/>
              </a:lnSpc>
              <a:spcBef>
                <a:spcPts val="320"/>
              </a:spcBef>
              <a:spcAft>
                <a:spcPts val="0"/>
              </a:spcAft>
              <a:buClr>
                <a:schemeClr val="dk1"/>
              </a:buClr>
              <a:buSzPts val="1600"/>
              <a:buFont typeface="Calibri"/>
              <a:buNone/>
              <a:defRPr sz="1600" b="1"/>
            </a:lvl8pPr>
            <a:lvl9pPr marL="4114800" lvl="8" indent="-228600" algn="l">
              <a:lnSpc>
                <a:spcPct val="100000"/>
              </a:lnSpc>
              <a:spcBef>
                <a:spcPts val="320"/>
              </a:spcBef>
              <a:spcAft>
                <a:spcPts val="0"/>
              </a:spcAft>
              <a:buClr>
                <a:schemeClr val="dk1"/>
              </a:buClr>
              <a:buSzPts val="1600"/>
              <a:buFont typeface="Calibri"/>
              <a:buNone/>
              <a:defRPr sz="1600" b="1"/>
            </a:lvl9pPr>
          </a:lstStyle>
          <a:p>
            <a:endParaRPr/>
          </a:p>
        </p:txBody>
      </p:sp>
      <p:sp>
        <p:nvSpPr>
          <p:cNvPr id="107" name="Google Shape;107;p41"/>
          <p:cNvSpPr txBox="1">
            <a:spLocks noGrp="1"/>
          </p:cNvSpPr>
          <p:nvPr>
            <p:ph type="body" idx="2"/>
          </p:nvPr>
        </p:nvSpPr>
        <p:spPr>
          <a:xfrm>
            <a:off x="609600" y="2174875"/>
            <a:ext cx="5386800" cy="3951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Font typeface="Calibri"/>
              <a:buChar char="•"/>
              <a:defRPr sz="2400"/>
            </a:lvl1pPr>
            <a:lvl2pPr marL="914400" lvl="1" indent="-355600" algn="l">
              <a:lnSpc>
                <a:spcPct val="100000"/>
              </a:lnSpc>
              <a:spcBef>
                <a:spcPts val="400"/>
              </a:spcBef>
              <a:spcAft>
                <a:spcPts val="0"/>
              </a:spcAft>
              <a:buClr>
                <a:schemeClr val="dk1"/>
              </a:buClr>
              <a:buSzPts val="2000"/>
              <a:buFont typeface="Calibri"/>
              <a:buChar char="–"/>
              <a:defRPr sz="2000"/>
            </a:lvl2pPr>
            <a:lvl3pPr marL="1371600" lvl="2" indent="-342900" algn="l">
              <a:lnSpc>
                <a:spcPct val="100000"/>
              </a:lnSpc>
              <a:spcBef>
                <a:spcPts val="360"/>
              </a:spcBef>
              <a:spcAft>
                <a:spcPts val="0"/>
              </a:spcAft>
              <a:buClr>
                <a:schemeClr val="dk1"/>
              </a:buClr>
              <a:buSzPts val="1800"/>
              <a:buFont typeface="Calibri"/>
              <a:buChar char="•"/>
              <a:defRPr sz="1800"/>
            </a:lvl3pPr>
            <a:lvl4pPr marL="1828800" lvl="3" indent="-330200" algn="l">
              <a:lnSpc>
                <a:spcPct val="100000"/>
              </a:lnSpc>
              <a:spcBef>
                <a:spcPts val="320"/>
              </a:spcBef>
              <a:spcAft>
                <a:spcPts val="0"/>
              </a:spcAft>
              <a:buClr>
                <a:schemeClr val="dk1"/>
              </a:buClr>
              <a:buSzPts val="1600"/>
              <a:buFont typeface="Calibri"/>
              <a:buChar char="–"/>
              <a:defRPr sz="1600"/>
            </a:lvl4pPr>
            <a:lvl5pPr marL="2286000" lvl="4" indent="-330200" algn="l">
              <a:lnSpc>
                <a:spcPct val="100000"/>
              </a:lnSpc>
              <a:spcBef>
                <a:spcPts val="320"/>
              </a:spcBef>
              <a:spcAft>
                <a:spcPts val="0"/>
              </a:spcAft>
              <a:buClr>
                <a:schemeClr val="dk1"/>
              </a:buClr>
              <a:buSzPts val="1600"/>
              <a:buFont typeface="Calibri"/>
              <a:buChar char="»"/>
              <a:defRPr sz="1600"/>
            </a:lvl5pPr>
            <a:lvl6pPr marL="2743200" lvl="5" indent="-330200" algn="l">
              <a:lnSpc>
                <a:spcPct val="100000"/>
              </a:lnSpc>
              <a:spcBef>
                <a:spcPts val="320"/>
              </a:spcBef>
              <a:spcAft>
                <a:spcPts val="0"/>
              </a:spcAft>
              <a:buClr>
                <a:schemeClr val="dk1"/>
              </a:buClr>
              <a:buSzPts val="1600"/>
              <a:buFont typeface="Calibri"/>
              <a:buChar char="»"/>
              <a:defRPr sz="1600"/>
            </a:lvl6pPr>
            <a:lvl7pPr marL="3200400" lvl="6" indent="-330200" algn="l">
              <a:lnSpc>
                <a:spcPct val="100000"/>
              </a:lnSpc>
              <a:spcBef>
                <a:spcPts val="320"/>
              </a:spcBef>
              <a:spcAft>
                <a:spcPts val="0"/>
              </a:spcAft>
              <a:buClr>
                <a:schemeClr val="dk1"/>
              </a:buClr>
              <a:buSzPts val="1600"/>
              <a:buFont typeface="Calibri"/>
              <a:buChar char="»"/>
              <a:defRPr sz="1600"/>
            </a:lvl7pPr>
            <a:lvl8pPr marL="3657600" lvl="7" indent="-330200" algn="l">
              <a:lnSpc>
                <a:spcPct val="100000"/>
              </a:lnSpc>
              <a:spcBef>
                <a:spcPts val="320"/>
              </a:spcBef>
              <a:spcAft>
                <a:spcPts val="0"/>
              </a:spcAft>
              <a:buClr>
                <a:schemeClr val="dk1"/>
              </a:buClr>
              <a:buSzPts val="1600"/>
              <a:buFont typeface="Calibri"/>
              <a:buChar char="»"/>
              <a:defRPr sz="1600"/>
            </a:lvl8pPr>
            <a:lvl9pPr marL="4114800" lvl="8" indent="-330200" algn="l">
              <a:lnSpc>
                <a:spcPct val="100000"/>
              </a:lnSpc>
              <a:spcBef>
                <a:spcPts val="320"/>
              </a:spcBef>
              <a:spcAft>
                <a:spcPts val="0"/>
              </a:spcAft>
              <a:buClr>
                <a:schemeClr val="dk1"/>
              </a:buClr>
              <a:buSzPts val="1600"/>
              <a:buFont typeface="Calibri"/>
              <a:buChar char="»"/>
              <a:defRPr sz="1600"/>
            </a:lvl9pPr>
          </a:lstStyle>
          <a:p>
            <a:endParaRPr/>
          </a:p>
        </p:txBody>
      </p:sp>
      <p:sp>
        <p:nvSpPr>
          <p:cNvPr id="108" name="Google Shape;108;p41"/>
          <p:cNvSpPr txBox="1">
            <a:spLocks noGrp="1"/>
          </p:cNvSpPr>
          <p:nvPr>
            <p:ph type="body" idx="3"/>
          </p:nvPr>
        </p:nvSpPr>
        <p:spPr>
          <a:xfrm>
            <a:off x="6193368" y="1535113"/>
            <a:ext cx="5388900" cy="6399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Font typeface="Calibri"/>
              <a:buNone/>
              <a:defRPr sz="2400" b="1"/>
            </a:lvl1pPr>
            <a:lvl2pPr marL="914400" lvl="1" indent="-228600" algn="l">
              <a:lnSpc>
                <a:spcPct val="100000"/>
              </a:lnSpc>
              <a:spcBef>
                <a:spcPts val="400"/>
              </a:spcBef>
              <a:spcAft>
                <a:spcPts val="0"/>
              </a:spcAft>
              <a:buClr>
                <a:schemeClr val="dk1"/>
              </a:buClr>
              <a:buSzPts val="2000"/>
              <a:buFont typeface="Calibri"/>
              <a:buNone/>
              <a:defRPr sz="2000" b="1"/>
            </a:lvl2pPr>
            <a:lvl3pPr marL="1371600" lvl="2" indent="-228600" algn="l">
              <a:lnSpc>
                <a:spcPct val="100000"/>
              </a:lnSpc>
              <a:spcBef>
                <a:spcPts val="360"/>
              </a:spcBef>
              <a:spcAft>
                <a:spcPts val="0"/>
              </a:spcAft>
              <a:buClr>
                <a:schemeClr val="dk1"/>
              </a:buClr>
              <a:buSzPts val="1800"/>
              <a:buFont typeface="Calibri"/>
              <a:buNone/>
              <a:defRPr sz="1800" b="1"/>
            </a:lvl3pPr>
            <a:lvl4pPr marL="1828800" lvl="3" indent="-228600" algn="l">
              <a:lnSpc>
                <a:spcPct val="100000"/>
              </a:lnSpc>
              <a:spcBef>
                <a:spcPts val="320"/>
              </a:spcBef>
              <a:spcAft>
                <a:spcPts val="0"/>
              </a:spcAft>
              <a:buClr>
                <a:schemeClr val="dk1"/>
              </a:buClr>
              <a:buSzPts val="1600"/>
              <a:buFont typeface="Calibri"/>
              <a:buNone/>
              <a:defRPr sz="1600" b="1"/>
            </a:lvl4pPr>
            <a:lvl5pPr marL="2286000" lvl="4" indent="-228600" algn="l">
              <a:lnSpc>
                <a:spcPct val="100000"/>
              </a:lnSpc>
              <a:spcBef>
                <a:spcPts val="320"/>
              </a:spcBef>
              <a:spcAft>
                <a:spcPts val="0"/>
              </a:spcAft>
              <a:buClr>
                <a:schemeClr val="dk1"/>
              </a:buClr>
              <a:buSzPts val="1600"/>
              <a:buFont typeface="Calibri"/>
              <a:buNone/>
              <a:defRPr sz="1600" b="1"/>
            </a:lvl5pPr>
            <a:lvl6pPr marL="2743200" lvl="5" indent="-228600" algn="l">
              <a:lnSpc>
                <a:spcPct val="100000"/>
              </a:lnSpc>
              <a:spcBef>
                <a:spcPts val="320"/>
              </a:spcBef>
              <a:spcAft>
                <a:spcPts val="0"/>
              </a:spcAft>
              <a:buClr>
                <a:schemeClr val="dk1"/>
              </a:buClr>
              <a:buSzPts val="1600"/>
              <a:buFont typeface="Calibri"/>
              <a:buNone/>
              <a:defRPr sz="1600" b="1"/>
            </a:lvl6pPr>
            <a:lvl7pPr marL="3200400" lvl="6" indent="-228600" algn="l">
              <a:lnSpc>
                <a:spcPct val="100000"/>
              </a:lnSpc>
              <a:spcBef>
                <a:spcPts val="320"/>
              </a:spcBef>
              <a:spcAft>
                <a:spcPts val="0"/>
              </a:spcAft>
              <a:buClr>
                <a:schemeClr val="dk1"/>
              </a:buClr>
              <a:buSzPts val="1600"/>
              <a:buFont typeface="Calibri"/>
              <a:buNone/>
              <a:defRPr sz="1600" b="1"/>
            </a:lvl7pPr>
            <a:lvl8pPr marL="3657600" lvl="7" indent="-228600" algn="l">
              <a:lnSpc>
                <a:spcPct val="100000"/>
              </a:lnSpc>
              <a:spcBef>
                <a:spcPts val="320"/>
              </a:spcBef>
              <a:spcAft>
                <a:spcPts val="0"/>
              </a:spcAft>
              <a:buClr>
                <a:schemeClr val="dk1"/>
              </a:buClr>
              <a:buSzPts val="1600"/>
              <a:buFont typeface="Calibri"/>
              <a:buNone/>
              <a:defRPr sz="1600" b="1"/>
            </a:lvl8pPr>
            <a:lvl9pPr marL="4114800" lvl="8" indent="-228600" algn="l">
              <a:lnSpc>
                <a:spcPct val="100000"/>
              </a:lnSpc>
              <a:spcBef>
                <a:spcPts val="320"/>
              </a:spcBef>
              <a:spcAft>
                <a:spcPts val="0"/>
              </a:spcAft>
              <a:buClr>
                <a:schemeClr val="dk1"/>
              </a:buClr>
              <a:buSzPts val="1600"/>
              <a:buFont typeface="Calibri"/>
              <a:buNone/>
              <a:defRPr sz="1600" b="1"/>
            </a:lvl9pPr>
          </a:lstStyle>
          <a:p>
            <a:endParaRPr/>
          </a:p>
        </p:txBody>
      </p:sp>
      <p:sp>
        <p:nvSpPr>
          <p:cNvPr id="109" name="Google Shape;109;p41"/>
          <p:cNvSpPr txBox="1">
            <a:spLocks noGrp="1"/>
          </p:cNvSpPr>
          <p:nvPr>
            <p:ph type="body" idx="4"/>
          </p:nvPr>
        </p:nvSpPr>
        <p:spPr>
          <a:xfrm>
            <a:off x="6193368" y="2174875"/>
            <a:ext cx="5388900" cy="3951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Font typeface="Calibri"/>
              <a:buChar char="•"/>
              <a:defRPr sz="2400"/>
            </a:lvl1pPr>
            <a:lvl2pPr marL="914400" lvl="1" indent="-355600" algn="l">
              <a:lnSpc>
                <a:spcPct val="100000"/>
              </a:lnSpc>
              <a:spcBef>
                <a:spcPts val="400"/>
              </a:spcBef>
              <a:spcAft>
                <a:spcPts val="0"/>
              </a:spcAft>
              <a:buClr>
                <a:schemeClr val="dk1"/>
              </a:buClr>
              <a:buSzPts val="2000"/>
              <a:buFont typeface="Calibri"/>
              <a:buChar char="–"/>
              <a:defRPr sz="2000"/>
            </a:lvl2pPr>
            <a:lvl3pPr marL="1371600" lvl="2" indent="-342900" algn="l">
              <a:lnSpc>
                <a:spcPct val="100000"/>
              </a:lnSpc>
              <a:spcBef>
                <a:spcPts val="360"/>
              </a:spcBef>
              <a:spcAft>
                <a:spcPts val="0"/>
              </a:spcAft>
              <a:buClr>
                <a:schemeClr val="dk1"/>
              </a:buClr>
              <a:buSzPts val="1800"/>
              <a:buFont typeface="Calibri"/>
              <a:buChar char="•"/>
              <a:defRPr sz="1800"/>
            </a:lvl3pPr>
            <a:lvl4pPr marL="1828800" lvl="3" indent="-330200" algn="l">
              <a:lnSpc>
                <a:spcPct val="100000"/>
              </a:lnSpc>
              <a:spcBef>
                <a:spcPts val="320"/>
              </a:spcBef>
              <a:spcAft>
                <a:spcPts val="0"/>
              </a:spcAft>
              <a:buClr>
                <a:schemeClr val="dk1"/>
              </a:buClr>
              <a:buSzPts val="1600"/>
              <a:buFont typeface="Calibri"/>
              <a:buChar char="–"/>
              <a:defRPr sz="1600"/>
            </a:lvl4pPr>
            <a:lvl5pPr marL="2286000" lvl="4" indent="-330200" algn="l">
              <a:lnSpc>
                <a:spcPct val="100000"/>
              </a:lnSpc>
              <a:spcBef>
                <a:spcPts val="320"/>
              </a:spcBef>
              <a:spcAft>
                <a:spcPts val="0"/>
              </a:spcAft>
              <a:buClr>
                <a:schemeClr val="dk1"/>
              </a:buClr>
              <a:buSzPts val="1600"/>
              <a:buFont typeface="Calibri"/>
              <a:buChar char="»"/>
              <a:defRPr sz="1600"/>
            </a:lvl5pPr>
            <a:lvl6pPr marL="2743200" lvl="5" indent="-330200" algn="l">
              <a:lnSpc>
                <a:spcPct val="100000"/>
              </a:lnSpc>
              <a:spcBef>
                <a:spcPts val="320"/>
              </a:spcBef>
              <a:spcAft>
                <a:spcPts val="0"/>
              </a:spcAft>
              <a:buClr>
                <a:schemeClr val="dk1"/>
              </a:buClr>
              <a:buSzPts val="1600"/>
              <a:buFont typeface="Calibri"/>
              <a:buChar char="»"/>
              <a:defRPr sz="1600"/>
            </a:lvl6pPr>
            <a:lvl7pPr marL="3200400" lvl="6" indent="-330200" algn="l">
              <a:lnSpc>
                <a:spcPct val="100000"/>
              </a:lnSpc>
              <a:spcBef>
                <a:spcPts val="320"/>
              </a:spcBef>
              <a:spcAft>
                <a:spcPts val="0"/>
              </a:spcAft>
              <a:buClr>
                <a:schemeClr val="dk1"/>
              </a:buClr>
              <a:buSzPts val="1600"/>
              <a:buFont typeface="Calibri"/>
              <a:buChar char="»"/>
              <a:defRPr sz="1600"/>
            </a:lvl7pPr>
            <a:lvl8pPr marL="3657600" lvl="7" indent="-330200" algn="l">
              <a:lnSpc>
                <a:spcPct val="100000"/>
              </a:lnSpc>
              <a:spcBef>
                <a:spcPts val="320"/>
              </a:spcBef>
              <a:spcAft>
                <a:spcPts val="0"/>
              </a:spcAft>
              <a:buClr>
                <a:schemeClr val="dk1"/>
              </a:buClr>
              <a:buSzPts val="1600"/>
              <a:buFont typeface="Calibri"/>
              <a:buChar char="»"/>
              <a:defRPr sz="1600"/>
            </a:lvl8pPr>
            <a:lvl9pPr marL="4114800" lvl="8" indent="-330200" algn="l">
              <a:lnSpc>
                <a:spcPct val="100000"/>
              </a:lnSpc>
              <a:spcBef>
                <a:spcPts val="320"/>
              </a:spcBef>
              <a:spcAft>
                <a:spcPts val="0"/>
              </a:spcAft>
              <a:buClr>
                <a:schemeClr val="dk1"/>
              </a:buClr>
              <a:buSzPts val="1600"/>
              <a:buFont typeface="Calibri"/>
              <a:buChar char="»"/>
              <a:defRPr sz="1600"/>
            </a:lvl9pPr>
          </a:lstStyle>
          <a:p>
            <a:endParaRPr/>
          </a:p>
        </p:txBody>
      </p:sp>
      <p:sp>
        <p:nvSpPr>
          <p:cNvPr id="110" name="Google Shape;110;p41"/>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41"/>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41"/>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3"/>
        <p:cNvGrpSpPr/>
        <p:nvPr/>
      </p:nvGrpSpPr>
      <p:grpSpPr>
        <a:xfrm>
          <a:off x="0" y="0"/>
          <a:ext cx="0" cy="0"/>
          <a:chOff x="0" y="0"/>
          <a:chExt cx="0" cy="0"/>
        </a:xfrm>
      </p:grpSpPr>
      <p:sp>
        <p:nvSpPr>
          <p:cNvPr id="114" name="Google Shape;114;p42"/>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42"/>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42"/>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42"/>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8"/>
        <p:cNvGrpSpPr/>
        <p:nvPr/>
      </p:nvGrpSpPr>
      <p:grpSpPr>
        <a:xfrm>
          <a:off x="0" y="0"/>
          <a:ext cx="0" cy="0"/>
          <a:chOff x="0" y="0"/>
          <a:chExt cx="0" cy="0"/>
        </a:xfrm>
      </p:grpSpPr>
      <p:sp>
        <p:nvSpPr>
          <p:cNvPr id="119" name="Google Shape;119;p43"/>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43"/>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43"/>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22"/>
        <p:cNvGrpSpPr/>
        <p:nvPr/>
      </p:nvGrpSpPr>
      <p:grpSpPr>
        <a:xfrm>
          <a:off x="0" y="0"/>
          <a:ext cx="0" cy="0"/>
          <a:chOff x="0" y="0"/>
          <a:chExt cx="0" cy="0"/>
        </a:xfrm>
      </p:grpSpPr>
      <p:sp>
        <p:nvSpPr>
          <p:cNvPr id="123" name="Google Shape;123;p44"/>
          <p:cNvSpPr txBox="1">
            <a:spLocks noGrp="1"/>
          </p:cNvSpPr>
          <p:nvPr>
            <p:ph type="title"/>
          </p:nvPr>
        </p:nvSpPr>
        <p:spPr>
          <a:xfrm>
            <a:off x="609601" y="273050"/>
            <a:ext cx="4011000" cy="11622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p44"/>
          <p:cNvSpPr txBox="1">
            <a:spLocks noGrp="1"/>
          </p:cNvSpPr>
          <p:nvPr>
            <p:ph type="body" idx="1"/>
          </p:nvPr>
        </p:nvSpPr>
        <p:spPr>
          <a:xfrm>
            <a:off x="4766733" y="273051"/>
            <a:ext cx="6815700" cy="5853000"/>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Clr>
                <a:schemeClr val="dk1"/>
              </a:buClr>
              <a:buSzPts val="3200"/>
              <a:buFont typeface="Calibri"/>
              <a:buChar char="•"/>
              <a:defRPr sz="3200"/>
            </a:lvl1pPr>
            <a:lvl2pPr marL="914400" lvl="1" indent="-406400" algn="l">
              <a:lnSpc>
                <a:spcPct val="100000"/>
              </a:lnSpc>
              <a:spcBef>
                <a:spcPts val="560"/>
              </a:spcBef>
              <a:spcAft>
                <a:spcPts val="0"/>
              </a:spcAft>
              <a:buClr>
                <a:schemeClr val="dk1"/>
              </a:buClr>
              <a:buSzPts val="2800"/>
              <a:buFont typeface="Calibri"/>
              <a:buChar char="–"/>
              <a:defRPr sz="2800"/>
            </a:lvl2pPr>
            <a:lvl3pPr marL="1371600" lvl="2" indent="-381000" algn="l">
              <a:lnSpc>
                <a:spcPct val="100000"/>
              </a:lnSpc>
              <a:spcBef>
                <a:spcPts val="480"/>
              </a:spcBef>
              <a:spcAft>
                <a:spcPts val="0"/>
              </a:spcAft>
              <a:buClr>
                <a:schemeClr val="dk1"/>
              </a:buClr>
              <a:buSzPts val="2400"/>
              <a:buFont typeface="Calibri"/>
              <a:buChar char="•"/>
              <a:defRPr sz="2400"/>
            </a:lvl3pPr>
            <a:lvl4pPr marL="1828800" lvl="3" indent="-355600" algn="l">
              <a:lnSpc>
                <a:spcPct val="100000"/>
              </a:lnSpc>
              <a:spcBef>
                <a:spcPts val="400"/>
              </a:spcBef>
              <a:spcAft>
                <a:spcPts val="0"/>
              </a:spcAft>
              <a:buClr>
                <a:schemeClr val="dk1"/>
              </a:buClr>
              <a:buSzPts val="2000"/>
              <a:buFont typeface="Calibri"/>
              <a:buChar char="–"/>
              <a:defRPr sz="2000"/>
            </a:lvl4pPr>
            <a:lvl5pPr marL="2286000" lvl="4" indent="-355600" algn="l">
              <a:lnSpc>
                <a:spcPct val="100000"/>
              </a:lnSpc>
              <a:spcBef>
                <a:spcPts val="400"/>
              </a:spcBef>
              <a:spcAft>
                <a:spcPts val="0"/>
              </a:spcAft>
              <a:buClr>
                <a:schemeClr val="dk1"/>
              </a:buClr>
              <a:buSzPts val="2000"/>
              <a:buFont typeface="Calibri"/>
              <a:buChar char="»"/>
              <a:defRPr sz="2000"/>
            </a:lvl5pPr>
            <a:lvl6pPr marL="2743200" lvl="5" indent="-355600" algn="l">
              <a:lnSpc>
                <a:spcPct val="100000"/>
              </a:lnSpc>
              <a:spcBef>
                <a:spcPts val="400"/>
              </a:spcBef>
              <a:spcAft>
                <a:spcPts val="0"/>
              </a:spcAft>
              <a:buClr>
                <a:schemeClr val="dk1"/>
              </a:buClr>
              <a:buSzPts val="2000"/>
              <a:buFont typeface="Calibri"/>
              <a:buChar char="»"/>
              <a:defRPr sz="2000"/>
            </a:lvl6pPr>
            <a:lvl7pPr marL="3200400" lvl="6" indent="-355600" algn="l">
              <a:lnSpc>
                <a:spcPct val="100000"/>
              </a:lnSpc>
              <a:spcBef>
                <a:spcPts val="400"/>
              </a:spcBef>
              <a:spcAft>
                <a:spcPts val="0"/>
              </a:spcAft>
              <a:buClr>
                <a:schemeClr val="dk1"/>
              </a:buClr>
              <a:buSzPts val="2000"/>
              <a:buFont typeface="Calibri"/>
              <a:buChar char="»"/>
              <a:defRPr sz="2000"/>
            </a:lvl7pPr>
            <a:lvl8pPr marL="3657600" lvl="7" indent="-355600" algn="l">
              <a:lnSpc>
                <a:spcPct val="100000"/>
              </a:lnSpc>
              <a:spcBef>
                <a:spcPts val="400"/>
              </a:spcBef>
              <a:spcAft>
                <a:spcPts val="0"/>
              </a:spcAft>
              <a:buClr>
                <a:schemeClr val="dk1"/>
              </a:buClr>
              <a:buSzPts val="2000"/>
              <a:buFont typeface="Calibri"/>
              <a:buChar char="»"/>
              <a:defRPr sz="2000"/>
            </a:lvl8pPr>
            <a:lvl9pPr marL="4114800" lvl="8" indent="-355600" algn="l">
              <a:lnSpc>
                <a:spcPct val="100000"/>
              </a:lnSpc>
              <a:spcBef>
                <a:spcPts val="400"/>
              </a:spcBef>
              <a:spcAft>
                <a:spcPts val="0"/>
              </a:spcAft>
              <a:buClr>
                <a:schemeClr val="dk1"/>
              </a:buClr>
              <a:buSzPts val="2000"/>
              <a:buFont typeface="Calibri"/>
              <a:buChar char="»"/>
              <a:defRPr sz="2000"/>
            </a:lvl9pPr>
          </a:lstStyle>
          <a:p>
            <a:endParaRPr/>
          </a:p>
        </p:txBody>
      </p:sp>
      <p:sp>
        <p:nvSpPr>
          <p:cNvPr id="125" name="Google Shape;125;p44"/>
          <p:cNvSpPr txBox="1">
            <a:spLocks noGrp="1"/>
          </p:cNvSpPr>
          <p:nvPr>
            <p:ph type="body" idx="2"/>
          </p:nvPr>
        </p:nvSpPr>
        <p:spPr>
          <a:xfrm>
            <a:off x="609601" y="1435101"/>
            <a:ext cx="4011000" cy="46911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Font typeface="Calibri"/>
              <a:buNone/>
              <a:defRPr sz="1400"/>
            </a:lvl1pPr>
            <a:lvl2pPr marL="914400" lvl="1" indent="-228600" algn="l">
              <a:lnSpc>
                <a:spcPct val="100000"/>
              </a:lnSpc>
              <a:spcBef>
                <a:spcPts val="240"/>
              </a:spcBef>
              <a:spcAft>
                <a:spcPts val="0"/>
              </a:spcAft>
              <a:buClr>
                <a:schemeClr val="dk1"/>
              </a:buClr>
              <a:buSzPts val="1200"/>
              <a:buFont typeface="Calibri"/>
              <a:buNone/>
              <a:defRPr sz="1200"/>
            </a:lvl2pPr>
            <a:lvl3pPr marL="1371600" lvl="2" indent="-228600" algn="l">
              <a:lnSpc>
                <a:spcPct val="100000"/>
              </a:lnSpc>
              <a:spcBef>
                <a:spcPts val="200"/>
              </a:spcBef>
              <a:spcAft>
                <a:spcPts val="0"/>
              </a:spcAft>
              <a:buClr>
                <a:schemeClr val="dk1"/>
              </a:buClr>
              <a:buSzPts val="1000"/>
              <a:buFont typeface="Calibri"/>
              <a:buNone/>
              <a:defRPr sz="1000"/>
            </a:lvl3pPr>
            <a:lvl4pPr marL="1828800" lvl="3" indent="-228600" algn="l">
              <a:lnSpc>
                <a:spcPct val="100000"/>
              </a:lnSpc>
              <a:spcBef>
                <a:spcPts val="180"/>
              </a:spcBef>
              <a:spcAft>
                <a:spcPts val="0"/>
              </a:spcAft>
              <a:buClr>
                <a:schemeClr val="dk1"/>
              </a:buClr>
              <a:buSzPts val="900"/>
              <a:buFont typeface="Calibri"/>
              <a:buNone/>
              <a:defRPr sz="900"/>
            </a:lvl4pPr>
            <a:lvl5pPr marL="2286000" lvl="4" indent="-228600" algn="l">
              <a:lnSpc>
                <a:spcPct val="100000"/>
              </a:lnSpc>
              <a:spcBef>
                <a:spcPts val="180"/>
              </a:spcBef>
              <a:spcAft>
                <a:spcPts val="0"/>
              </a:spcAft>
              <a:buClr>
                <a:schemeClr val="dk1"/>
              </a:buClr>
              <a:buSzPts val="900"/>
              <a:buFont typeface="Calibri"/>
              <a:buNone/>
              <a:defRPr sz="900"/>
            </a:lvl5pPr>
            <a:lvl6pPr marL="2743200" lvl="5" indent="-228600" algn="l">
              <a:lnSpc>
                <a:spcPct val="100000"/>
              </a:lnSpc>
              <a:spcBef>
                <a:spcPts val="180"/>
              </a:spcBef>
              <a:spcAft>
                <a:spcPts val="0"/>
              </a:spcAft>
              <a:buClr>
                <a:schemeClr val="dk1"/>
              </a:buClr>
              <a:buSzPts val="900"/>
              <a:buFont typeface="Calibri"/>
              <a:buNone/>
              <a:defRPr sz="900"/>
            </a:lvl6pPr>
            <a:lvl7pPr marL="3200400" lvl="6" indent="-228600" algn="l">
              <a:lnSpc>
                <a:spcPct val="100000"/>
              </a:lnSpc>
              <a:spcBef>
                <a:spcPts val="180"/>
              </a:spcBef>
              <a:spcAft>
                <a:spcPts val="0"/>
              </a:spcAft>
              <a:buClr>
                <a:schemeClr val="dk1"/>
              </a:buClr>
              <a:buSzPts val="900"/>
              <a:buFont typeface="Calibri"/>
              <a:buNone/>
              <a:defRPr sz="900"/>
            </a:lvl7pPr>
            <a:lvl8pPr marL="3657600" lvl="7" indent="-228600" algn="l">
              <a:lnSpc>
                <a:spcPct val="100000"/>
              </a:lnSpc>
              <a:spcBef>
                <a:spcPts val="180"/>
              </a:spcBef>
              <a:spcAft>
                <a:spcPts val="0"/>
              </a:spcAft>
              <a:buClr>
                <a:schemeClr val="dk1"/>
              </a:buClr>
              <a:buSzPts val="900"/>
              <a:buFont typeface="Calibri"/>
              <a:buNone/>
              <a:defRPr sz="900"/>
            </a:lvl8pPr>
            <a:lvl9pPr marL="4114800" lvl="8" indent="-228600" algn="l">
              <a:lnSpc>
                <a:spcPct val="100000"/>
              </a:lnSpc>
              <a:spcBef>
                <a:spcPts val="180"/>
              </a:spcBef>
              <a:spcAft>
                <a:spcPts val="0"/>
              </a:spcAft>
              <a:buClr>
                <a:schemeClr val="dk1"/>
              </a:buClr>
              <a:buSzPts val="900"/>
              <a:buFont typeface="Calibri"/>
              <a:buNone/>
              <a:defRPr sz="900"/>
            </a:lvl9pPr>
          </a:lstStyle>
          <a:p>
            <a:endParaRPr/>
          </a:p>
        </p:txBody>
      </p:sp>
      <p:sp>
        <p:nvSpPr>
          <p:cNvPr id="126" name="Google Shape;126;p44"/>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44"/>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44"/>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29"/>
        <p:cNvGrpSpPr/>
        <p:nvPr/>
      </p:nvGrpSpPr>
      <p:grpSpPr>
        <a:xfrm>
          <a:off x="0" y="0"/>
          <a:ext cx="0" cy="0"/>
          <a:chOff x="0" y="0"/>
          <a:chExt cx="0" cy="0"/>
        </a:xfrm>
      </p:grpSpPr>
      <p:sp>
        <p:nvSpPr>
          <p:cNvPr id="130" name="Google Shape;130;p45"/>
          <p:cNvSpPr txBox="1">
            <a:spLocks noGrp="1"/>
          </p:cNvSpPr>
          <p:nvPr>
            <p:ph type="title"/>
          </p:nvPr>
        </p:nvSpPr>
        <p:spPr>
          <a:xfrm>
            <a:off x="2389717" y="4800600"/>
            <a:ext cx="7315200" cy="5667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1" name="Google Shape;131;p45"/>
          <p:cNvSpPr>
            <a:spLocks noGrp="1"/>
          </p:cNvSpPr>
          <p:nvPr>
            <p:ph type="pic" idx="2"/>
          </p:nvPr>
        </p:nvSpPr>
        <p:spPr>
          <a:xfrm>
            <a:off x="2389717" y="612775"/>
            <a:ext cx="7315200" cy="4114800"/>
          </a:xfrm>
          <a:prstGeom prst="rect">
            <a:avLst/>
          </a:prstGeom>
          <a:noFill/>
          <a:ln>
            <a:noFill/>
          </a:ln>
        </p:spPr>
      </p:sp>
      <p:sp>
        <p:nvSpPr>
          <p:cNvPr id="132" name="Google Shape;132;p45"/>
          <p:cNvSpPr txBox="1">
            <a:spLocks noGrp="1"/>
          </p:cNvSpPr>
          <p:nvPr>
            <p:ph type="body" idx="1"/>
          </p:nvPr>
        </p:nvSpPr>
        <p:spPr>
          <a:xfrm>
            <a:off x="2389717" y="5367338"/>
            <a:ext cx="7315200" cy="8049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Font typeface="Calibri"/>
              <a:buNone/>
              <a:defRPr sz="1400"/>
            </a:lvl1pPr>
            <a:lvl2pPr marL="914400" lvl="1" indent="-228600" algn="l">
              <a:lnSpc>
                <a:spcPct val="100000"/>
              </a:lnSpc>
              <a:spcBef>
                <a:spcPts val="240"/>
              </a:spcBef>
              <a:spcAft>
                <a:spcPts val="0"/>
              </a:spcAft>
              <a:buClr>
                <a:schemeClr val="dk1"/>
              </a:buClr>
              <a:buSzPts val="1200"/>
              <a:buFont typeface="Calibri"/>
              <a:buNone/>
              <a:defRPr sz="1200"/>
            </a:lvl2pPr>
            <a:lvl3pPr marL="1371600" lvl="2" indent="-228600" algn="l">
              <a:lnSpc>
                <a:spcPct val="100000"/>
              </a:lnSpc>
              <a:spcBef>
                <a:spcPts val="200"/>
              </a:spcBef>
              <a:spcAft>
                <a:spcPts val="0"/>
              </a:spcAft>
              <a:buClr>
                <a:schemeClr val="dk1"/>
              </a:buClr>
              <a:buSzPts val="1000"/>
              <a:buFont typeface="Calibri"/>
              <a:buNone/>
              <a:defRPr sz="1000"/>
            </a:lvl3pPr>
            <a:lvl4pPr marL="1828800" lvl="3" indent="-228600" algn="l">
              <a:lnSpc>
                <a:spcPct val="100000"/>
              </a:lnSpc>
              <a:spcBef>
                <a:spcPts val="180"/>
              </a:spcBef>
              <a:spcAft>
                <a:spcPts val="0"/>
              </a:spcAft>
              <a:buClr>
                <a:schemeClr val="dk1"/>
              </a:buClr>
              <a:buSzPts val="900"/>
              <a:buFont typeface="Calibri"/>
              <a:buNone/>
              <a:defRPr sz="900"/>
            </a:lvl4pPr>
            <a:lvl5pPr marL="2286000" lvl="4" indent="-228600" algn="l">
              <a:lnSpc>
                <a:spcPct val="100000"/>
              </a:lnSpc>
              <a:spcBef>
                <a:spcPts val="180"/>
              </a:spcBef>
              <a:spcAft>
                <a:spcPts val="0"/>
              </a:spcAft>
              <a:buClr>
                <a:schemeClr val="dk1"/>
              </a:buClr>
              <a:buSzPts val="900"/>
              <a:buFont typeface="Calibri"/>
              <a:buNone/>
              <a:defRPr sz="900"/>
            </a:lvl5pPr>
            <a:lvl6pPr marL="2743200" lvl="5" indent="-228600" algn="l">
              <a:lnSpc>
                <a:spcPct val="100000"/>
              </a:lnSpc>
              <a:spcBef>
                <a:spcPts val="180"/>
              </a:spcBef>
              <a:spcAft>
                <a:spcPts val="0"/>
              </a:spcAft>
              <a:buClr>
                <a:schemeClr val="dk1"/>
              </a:buClr>
              <a:buSzPts val="900"/>
              <a:buFont typeface="Calibri"/>
              <a:buNone/>
              <a:defRPr sz="900"/>
            </a:lvl6pPr>
            <a:lvl7pPr marL="3200400" lvl="6" indent="-228600" algn="l">
              <a:lnSpc>
                <a:spcPct val="100000"/>
              </a:lnSpc>
              <a:spcBef>
                <a:spcPts val="180"/>
              </a:spcBef>
              <a:spcAft>
                <a:spcPts val="0"/>
              </a:spcAft>
              <a:buClr>
                <a:schemeClr val="dk1"/>
              </a:buClr>
              <a:buSzPts val="900"/>
              <a:buFont typeface="Calibri"/>
              <a:buNone/>
              <a:defRPr sz="900"/>
            </a:lvl7pPr>
            <a:lvl8pPr marL="3657600" lvl="7" indent="-228600" algn="l">
              <a:lnSpc>
                <a:spcPct val="100000"/>
              </a:lnSpc>
              <a:spcBef>
                <a:spcPts val="180"/>
              </a:spcBef>
              <a:spcAft>
                <a:spcPts val="0"/>
              </a:spcAft>
              <a:buClr>
                <a:schemeClr val="dk1"/>
              </a:buClr>
              <a:buSzPts val="900"/>
              <a:buFont typeface="Calibri"/>
              <a:buNone/>
              <a:defRPr sz="900"/>
            </a:lvl8pPr>
            <a:lvl9pPr marL="4114800" lvl="8" indent="-228600" algn="l">
              <a:lnSpc>
                <a:spcPct val="100000"/>
              </a:lnSpc>
              <a:spcBef>
                <a:spcPts val="180"/>
              </a:spcBef>
              <a:spcAft>
                <a:spcPts val="0"/>
              </a:spcAft>
              <a:buClr>
                <a:schemeClr val="dk1"/>
              </a:buClr>
              <a:buSzPts val="900"/>
              <a:buFont typeface="Calibri"/>
              <a:buNone/>
              <a:defRPr sz="900"/>
            </a:lvl9pPr>
          </a:lstStyle>
          <a:p>
            <a:endParaRPr/>
          </a:p>
        </p:txBody>
      </p:sp>
      <p:sp>
        <p:nvSpPr>
          <p:cNvPr id="133" name="Google Shape;133;p45"/>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45"/>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p45"/>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6"/>
        <p:cNvGrpSpPr/>
        <p:nvPr/>
      </p:nvGrpSpPr>
      <p:grpSpPr>
        <a:xfrm>
          <a:off x="0" y="0"/>
          <a:ext cx="0" cy="0"/>
          <a:chOff x="0" y="0"/>
          <a:chExt cx="0" cy="0"/>
        </a:xfrm>
      </p:grpSpPr>
      <p:sp>
        <p:nvSpPr>
          <p:cNvPr id="137" name="Google Shape;137;p46"/>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46"/>
          <p:cNvSpPr txBox="1">
            <a:spLocks noGrp="1"/>
          </p:cNvSpPr>
          <p:nvPr>
            <p:ph type="body" idx="1"/>
          </p:nvPr>
        </p:nvSpPr>
        <p:spPr>
          <a:xfrm rot="5400000">
            <a:off x="4038600" y="-1752600"/>
            <a:ext cx="4114800" cy="1036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39" name="Google Shape;139;p46"/>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0" name="Google Shape;140;p46"/>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p46"/>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0"/>
        <p:cNvGrpSpPr/>
        <p:nvPr/>
      </p:nvGrpSpPr>
      <p:grpSpPr>
        <a:xfrm>
          <a:off x="0" y="0"/>
          <a:ext cx="0" cy="0"/>
          <a:chOff x="0" y="0"/>
          <a:chExt cx="0" cy="0"/>
        </a:xfrm>
      </p:grpSpPr>
      <p:sp>
        <p:nvSpPr>
          <p:cNvPr id="21" name="Google Shape;21;p21"/>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1"/>
          <p:cNvSpPr txBox="1">
            <a:spLocks noGrp="1"/>
          </p:cNvSpPr>
          <p:nvPr>
            <p:ph type="body" idx="1"/>
          </p:nvPr>
        </p:nvSpPr>
        <p:spPr>
          <a:xfrm>
            <a:off x="914400" y="1371600"/>
            <a:ext cx="10363200" cy="4114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3" name="Google Shape;23;p21"/>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1"/>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1"/>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2"/>
        <p:cNvGrpSpPr/>
        <p:nvPr/>
      </p:nvGrpSpPr>
      <p:grpSpPr>
        <a:xfrm>
          <a:off x="0" y="0"/>
          <a:ext cx="0" cy="0"/>
          <a:chOff x="0" y="0"/>
          <a:chExt cx="0" cy="0"/>
        </a:xfrm>
      </p:grpSpPr>
      <p:sp>
        <p:nvSpPr>
          <p:cNvPr id="143" name="Google Shape;143;p47"/>
          <p:cNvSpPr txBox="1">
            <a:spLocks noGrp="1"/>
          </p:cNvSpPr>
          <p:nvPr>
            <p:ph type="title"/>
          </p:nvPr>
        </p:nvSpPr>
        <p:spPr>
          <a:xfrm rot="5400000">
            <a:off x="7353300" y="1562100"/>
            <a:ext cx="5257800" cy="2590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4" name="Google Shape;144;p47"/>
          <p:cNvSpPr txBox="1">
            <a:spLocks noGrp="1"/>
          </p:cNvSpPr>
          <p:nvPr>
            <p:ph type="body" idx="1"/>
          </p:nvPr>
        </p:nvSpPr>
        <p:spPr>
          <a:xfrm rot="5400000">
            <a:off x="2070050" y="-927150"/>
            <a:ext cx="5257800" cy="75693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45" name="Google Shape;145;p47"/>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6" name="Google Shape;146;p47"/>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47"/>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4"/>
        <p:cNvGrpSpPr/>
        <p:nvPr/>
      </p:nvGrpSpPr>
      <p:grpSpPr>
        <a:xfrm>
          <a:off x="0" y="0"/>
          <a:ext cx="0" cy="0"/>
          <a:chOff x="0" y="0"/>
          <a:chExt cx="0" cy="0"/>
        </a:xfrm>
      </p:grpSpPr>
      <p:sp>
        <p:nvSpPr>
          <p:cNvPr id="155" name="Google Shape;155;g20c4117b6e8_0_494"/>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g20c4117b6e8_0_494"/>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157" name="Google Shape;157;g20c4117b6e8_0_494"/>
          <p:cNvSpPr txBox="1">
            <a:spLocks noGrp="1"/>
          </p:cNvSpPr>
          <p:nvPr>
            <p:ph type="dt" idx="10"/>
          </p:nvPr>
        </p:nvSpPr>
        <p:spPr>
          <a:xfrm>
            <a:off x="838200" y="6356351"/>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g20c4117b6e8_0_494"/>
          <p:cNvSpPr txBox="1">
            <a:spLocks noGrp="1"/>
          </p:cNvSpPr>
          <p:nvPr>
            <p:ph type="ftr" idx="11"/>
          </p:nvPr>
        </p:nvSpPr>
        <p:spPr>
          <a:xfrm>
            <a:off x="4038600" y="6356351"/>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9" name="Google Shape;159;g20c4117b6e8_0_494"/>
          <p:cNvSpPr txBox="1">
            <a:spLocks noGrp="1"/>
          </p:cNvSpPr>
          <p:nvPr>
            <p:ph type="sldNum" idx="12"/>
          </p:nvPr>
        </p:nvSpPr>
        <p:spPr>
          <a:xfrm>
            <a:off x="8610600" y="6356351"/>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60"/>
        <p:cNvGrpSpPr/>
        <p:nvPr/>
      </p:nvGrpSpPr>
      <p:grpSpPr>
        <a:xfrm>
          <a:off x="0" y="0"/>
          <a:ext cx="0" cy="0"/>
          <a:chOff x="0" y="0"/>
          <a:chExt cx="0" cy="0"/>
        </a:xfrm>
      </p:grpSpPr>
      <p:sp>
        <p:nvSpPr>
          <p:cNvPr id="161" name="Google Shape;161;g20c4117b6e8_0_500"/>
          <p:cNvSpPr txBox="1">
            <a:spLocks noGrp="1"/>
          </p:cNvSpPr>
          <p:nvPr>
            <p:ph type="title"/>
          </p:nvPr>
        </p:nvSpPr>
        <p:spPr>
          <a:xfrm>
            <a:off x="838200" y="365126"/>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2" name="Google Shape;162;g20c4117b6e8_0_50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63" name="Google Shape;163;g20c4117b6e8_0_500"/>
          <p:cNvSpPr txBox="1">
            <a:spLocks noGrp="1"/>
          </p:cNvSpPr>
          <p:nvPr>
            <p:ph type="dt" idx="10"/>
          </p:nvPr>
        </p:nvSpPr>
        <p:spPr>
          <a:xfrm>
            <a:off x="838200" y="6356351"/>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g20c4117b6e8_0_500"/>
          <p:cNvSpPr txBox="1">
            <a:spLocks noGrp="1"/>
          </p:cNvSpPr>
          <p:nvPr>
            <p:ph type="ftr" idx="11"/>
          </p:nvPr>
        </p:nvSpPr>
        <p:spPr>
          <a:xfrm>
            <a:off x="4038600" y="6356351"/>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g20c4117b6e8_0_500"/>
          <p:cNvSpPr txBox="1">
            <a:spLocks noGrp="1"/>
          </p:cNvSpPr>
          <p:nvPr>
            <p:ph type="sldNum" idx="12"/>
          </p:nvPr>
        </p:nvSpPr>
        <p:spPr>
          <a:xfrm>
            <a:off x="8610600" y="6356351"/>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6"/>
        <p:cNvGrpSpPr/>
        <p:nvPr/>
      </p:nvGrpSpPr>
      <p:grpSpPr>
        <a:xfrm>
          <a:off x="0" y="0"/>
          <a:ext cx="0" cy="0"/>
          <a:chOff x="0" y="0"/>
          <a:chExt cx="0" cy="0"/>
        </a:xfrm>
      </p:grpSpPr>
      <p:sp>
        <p:nvSpPr>
          <p:cNvPr id="167" name="Google Shape;167;g20c4117b6e8_0_506"/>
          <p:cNvSpPr txBox="1">
            <a:spLocks noGrp="1"/>
          </p:cNvSpPr>
          <p:nvPr>
            <p:ph type="title"/>
          </p:nvPr>
        </p:nvSpPr>
        <p:spPr>
          <a:xfrm>
            <a:off x="831851" y="1709739"/>
            <a:ext cx="105156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8" name="Google Shape;168;g20c4117b6e8_0_506"/>
          <p:cNvSpPr txBox="1">
            <a:spLocks noGrp="1"/>
          </p:cNvSpPr>
          <p:nvPr>
            <p:ph type="body" idx="1"/>
          </p:nvPr>
        </p:nvSpPr>
        <p:spPr>
          <a:xfrm>
            <a:off x="831851" y="4589464"/>
            <a:ext cx="105156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rgbClr val="888888"/>
              </a:buClr>
              <a:buSzPts val="1800"/>
              <a:buNone/>
              <a:defRPr sz="1800">
                <a:solidFill>
                  <a:srgbClr val="888888"/>
                </a:solidFill>
              </a:defRPr>
            </a:lvl1pPr>
            <a:lvl2pPr marL="914400" lvl="1" indent="-228600" algn="l">
              <a:lnSpc>
                <a:spcPct val="90000"/>
              </a:lnSpc>
              <a:spcBef>
                <a:spcPts val="375"/>
              </a:spcBef>
              <a:spcAft>
                <a:spcPts val="0"/>
              </a:spcAft>
              <a:buClr>
                <a:srgbClr val="888888"/>
              </a:buClr>
              <a:buSzPts val="1500"/>
              <a:buNone/>
              <a:defRPr sz="1500">
                <a:solidFill>
                  <a:srgbClr val="888888"/>
                </a:solidFill>
              </a:defRPr>
            </a:lvl2pPr>
            <a:lvl3pPr marL="1371600" lvl="2" indent="-228600" algn="l">
              <a:lnSpc>
                <a:spcPct val="90000"/>
              </a:lnSpc>
              <a:spcBef>
                <a:spcPts val="375"/>
              </a:spcBef>
              <a:spcAft>
                <a:spcPts val="0"/>
              </a:spcAft>
              <a:buClr>
                <a:srgbClr val="888888"/>
              </a:buClr>
              <a:buSzPts val="1350"/>
              <a:buNone/>
              <a:defRPr sz="1350">
                <a:solidFill>
                  <a:srgbClr val="888888"/>
                </a:solidFill>
              </a:defRPr>
            </a:lvl3pPr>
            <a:lvl4pPr marL="1828800" lvl="3" indent="-228600" algn="l">
              <a:lnSpc>
                <a:spcPct val="90000"/>
              </a:lnSpc>
              <a:spcBef>
                <a:spcPts val="375"/>
              </a:spcBef>
              <a:spcAft>
                <a:spcPts val="0"/>
              </a:spcAft>
              <a:buClr>
                <a:srgbClr val="888888"/>
              </a:buClr>
              <a:buSzPts val="1200"/>
              <a:buNone/>
              <a:defRPr sz="1200">
                <a:solidFill>
                  <a:srgbClr val="888888"/>
                </a:solidFill>
              </a:defRPr>
            </a:lvl4pPr>
            <a:lvl5pPr marL="2286000" lvl="4" indent="-228600" algn="l">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169" name="Google Shape;169;g20c4117b6e8_0_506"/>
          <p:cNvSpPr txBox="1">
            <a:spLocks noGrp="1"/>
          </p:cNvSpPr>
          <p:nvPr>
            <p:ph type="dt" idx="10"/>
          </p:nvPr>
        </p:nvSpPr>
        <p:spPr>
          <a:xfrm>
            <a:off x="838200" y="6356351"/>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g20c4117b6e8_0_506"/>
          <p:cNvSpPr txBox="1">
            <a:spLocks noGrp="1"/>
          </p:cNvSpPr>
          <p:nvPr>
            <p:ph type="ftr" idx="11"/>
          </p:nvPr>
        </p:nvSpPr>
        <p:spPr>
          <a:xfrm>
            <a:off x="4038600" y="6356351"/>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1" name="Google Shape;171;g20c4117b6e8_0_506"/>
          <p:cNvSpPr txBox="1">
            <a:spLocks noGrp="1"/>
          </p:cNvSpPr>
          <p:nvPr>
            <p:ph type="sldNum" idx="12"/>
          </p:nvPr>
        </p:nvSpPr>
        <p:spPr>
          <a:xfrm>
            <a:off x="8610600" y="6356351"/>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72"/>
        <p:cNvGrpSpPr/>
        <p:nvPr/>
      </p:nvGrpSpPr>
      <p:grpSpPr>
        <a:xfrm>
          <a:off x="0" y="0"/>
          <a:ext cx="0" cy="0"/>
          <a:chOff x="0" y="0"/>
          <a:chExt cx="0" cy="0"/>
        </a:xfrm>
      </p:grpSpPr>
      <p:sp>
        <p:nvSpPr>
          <p:cNvPr id="173" name="Google Shape;173;g20c4117b6e8_0_512"/>
          <p:cNvSpPr txBox="1">
            <a:spLocks noGrp="1"/>
          </p:cNvSpPr>
          <p:nvPr>
            <p:ph type="title"/>
          </p:nvPr>
        </p:nvSpPr>
        <p:spPr>
          <a:xfrm>
            <a:off x="838200" y="365126"/>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g20c4117b6e8_0_512"/>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75" name="Google Shape;175;g20c4117b6e8_0_512"/>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76" name="Google Shape;176;g20c4117b6e8_0_512"/>
          <p:cNvSpPr txBox="1">
            <a:spLocks noGrp="1"/>
          </p:cNvSpPr>
          <p:nvPr>
            <p:ph type="dt" idx="10"/>
          </p:nvPr>
        </p:nvSpPr>
        <p:spPr>
          <a:xfrm>
            <a:off x="838200" y="6356351"/>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7" name="Google Shape;177;g20c4117b6e8_0_512"/>
          <p:cNvSpPr txBox="1">
            <a:spLocks noGrp="1"/>
          </p:cNvSpPr>
          <p:nvPr>
            <p:ph type="ftr" idx="11"/>
          </p:nvPr>
        </p:nvSpPr>
        <p:spPr>
          <a:xfrm>
            <a:off x="4038600" y="6356351"/>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8" name="Google Shape;178;g20c4117b6e8_0_512"/>
          <p:cNvSpPr txBox="1">
            <a:spLocks noGrp="1"/>
          </p:cNvSpPr>
          <p:nvPr>
            <p:ph type="sldNum" idx="12"/>
          </p:nvPr>
        </p:nvSpPr>
        <p:spPr>
          <a:xfrm>
            <a:off x="8610600" y="6356351"/>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79"/>
        <p:cNvGrpSpPr/>
        <p:nvPr/>
      </p:nvGrpSpPr>
      <p:grpSpPr>
        <a:xfrm>
          <a:off x="0" y="0"/>
          <a:ext cx="0" cy="0"/>
          <a:chOff x="0" y="0"/>
          <a:chExt cx="0" cy="0"/>
        </a:xfrm>
      </p:grpSpPr>
      <p:sp>
        <p:nvSpPr>
          <p:cNvPr id="180" name="Google Shape;180;g20c4117b6e8_0_519"/>
          <p:cNvSpPr txBox="1">
            <a:spLocks noGrp="1"/>
          </p:cNvSpPr>
          <p:nvPr>
            <p:ph type="title"/>
          </p:nvPr>
        </p:nvSpPr>
        <p:spPr>
          <a:xfrm>
            <a:off x="839788" y="365126"/>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1" name="Google Shape;181;g20c4117b6e8_0_519"/>
          <p:cNvSpPr txBox="1">
            <a:spLocks noGrp="1"/>
          </p:cNvSpPr>
          <p:nvPr>
            <p:ph type="body" idx="1"/>
          </p:nvPr>
        </p:nvSpPr>
        <p:spPr>
          <a:xfrm>
            <a:off x="839789" y="1681163"/>
            <a:ext cx="51576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182" name="Google Shape;182;g20c4117b6e8_0_519"/>
          <p:cNvSpPr txBox="1">
            <a:spLocks noGrp="1"/>
          </p:cNvSpPr>
          <p:nvPr>
            <p:ph type="body" idx="2"/>
          </p:nvPr>
        </p:nvSpPr>
        <p:spPr>
          <a:xfrm>
            <a:off x="839789" y="2505075"/>
            <a:ext cx="51576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83" name="Google Shape;183;g20c4117b6e8_0_519"/>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184" name="Google Shape;184;g20c4117b6e8_0_519"/>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185" name="Google Shape;185;g20c4117b6e8_0_519"/>
          <p:cNvSpPr txBox="1">
            <a:spLocks noGrp="1"/>
          </p:cNvSpPr>
          <p:nvPr>
            <p:ph type="dt" idx="10"/>
          </p:nvPr>
        </p:nvSpPr>
        <p:spPr>
          <a:xfrm>
            <a:off x="838200" y="6356351"/>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6" name="Google Shape;186;g20c4117b6e8_0_519"/>
          <p:cNvSpPr txBox="1">
            <a:spLocks noGrp="1"/>
          </p:cNvSpPr>
          <p:nvPr>
            <p:ph type="ftr" idx="11"/>
          </p:nvPr>
        </p:nvSpPr>
        <p:spPr>
          <a:xfrm>
            <a:off x="4038600" y="6356351"/>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g20c4117b6e8_0_519"/>
          <p:cNvSpPr txBox="1">
            <a:spLocks noGrp="1"/>
          </p:cNvSpPr>
          <p:nvPr>
            <p:ph type="sldNum" idx="12"/>
          </p:nvPr>
        </p:nvSpPr>
        <p:spPr>
          <a:xfrm>
            <a:off x="8610600" y="6356351"/>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8"/>
        <p:cNvGrpSpPr/>
        <p:nvPr/>
      </p:nvGrpSpPr>
      <p:grpSpPr>
        <a:xfrm>
          <a:off x="0" y="0"/>
          <a:ext cx="0" cy="0"/>
          <a:chOff x="0" y="0"/>
          <a:chExt cx="0" cy="0"/>
        </a:xfrm>
      </p:grpSpPr>
      <p:sp>
        <p:nvSpPr>
          <p:cNvPr id="189" name="Google Shape;189;g20c4117b6e8_0_528"/>
          <p:cNvSpPr txBox="1">
            <a:spLocks noGrp="1"/>
          </p:cNvSpPr>
          <p:nvPr>
            <p:ph type="title"/>
          </p:nvPr>
        </p:nvSpPr>
        <p:spPr>
          <a:xfrm>
            <a:off x="838200" y="365126"/>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0" name="Google Shape;190;g20c4117b6e8_0_528"/>
          <p:cNvSpPr txBox="1">
            <a:spLocks noGrp="1"/>
          </p:cNvSpPr>
          <p:nvPr>
            <p:ph type="dt" idx="10"/>
          </p:nvPr>
        </p:nvSpPr>
        <p:spPr>
          <a:xfrm>
            <a:off x="838200" y="6356351"/>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1" name="Google Shape;191;g20c4117b6e8_0_528"/>
          <p:cNvSpPr txBox="1">
            <a:spLocks noGrp="1"/>
          </p:cNvSpPr>
          <p:nvPr>
            <p:ph type="ftr" idx="11"/>
          </p:nvPr>
        </p:nvSpPr>
        <p:spPr>
          <a:xfrm>
            <a:off x="4038600" y="6356351"/>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2" name="Google Shape;192;g20c4117b6e8_0_528"/>
          <p:cNvSpPr txBox="1">
            <a:spLocks noGrp="1"/>
          </p:cNvSpPr>
          <p:nvPr>
            <p:ph type="sldNum" idx="12"/>
          </p:nvPr>
        </p:nvSpPr>
        <p:spPr>
          <a:xfrm>
            <a:off x="8610600" y="6356351"/>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3"/>
        <p:cNvGrpSpPr/>
        <p:nvPr/>
      </p:nvGrpSpPr>
      <p:grpSpPr>
        <a:xfrm>
          <a:off x="0" y="0"/>
          <a:ext cx="0" cy="0"/>
          <a:chOff x="0" y="0"/>
          <a:chExt cx="0" cy="0"/>
        </a:xfrm>
      </p:grpSpPr>
      <p:sp>
        <p:nvSpPr>
          <p:cNvPr id="194" name="Google Shape;194;g20c4117b6e8_0_533"/>
          <p:cNvSpPr txBox="1">
            <a:spLocks noGrp="1"/>
          </p:cNvSpPr>
          <p:nvPr>
            <p:ph type="dt" idx="10"/>
          </p:nvPr>
        </p:nvSpPr>
        <p:spPr>
          <a:xfrm>
            <a:off x="838200" y="6356351"/>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5" name="Google Shape;195;g20c4117b6e8_0_533"/>
          <p:cNvSpPr txBox="1">
            <a:spLocks noGrp="1"/>
          </p:cNvSpPr>
          <p:nvPr>
            <p:ph type="ftr" idx="11"/>
          </p:nvPr>
        </p:nvSpPr>
        <p:spPr>
          <a:xfrm>
            <a:off x="4038600" y="6356351"/>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6" name="Google Shape;196;g20c4117b6e8_0_533"/>
          <p:cNvSpPr txBox="1">
            <a:spLocks noGrp="1"/>
          </p:cNvSpPr>
          <p:nvPr>
            <p:ph type="sldNum" idx="12"/>
          </p:nvPr>
        </p:nvSpPr>
        <p:spPr>
          <a:xfrm>
            <a:off x="8610600" y="6356351"/>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97"/>
        <p:cNvGrpSpPr/>
        <p:nvPr/>
      </p:nvGrpSpPr>
      <p:grpSpPr>
        <a:xfrm>
          <a:off x="0" y="0"/>
          <a:ext cx="0" cy="0"/>
          <a:chOff x="0" y="0"/>
          <a:chExt cx="0" cy="0"/>
        </a:xfrm>
      </p:grpSpPr>
      <p:sp>
        <p:nvSpPr>
          <p:cNvPr id="198" name="Google Shape;198;g20c4117b6e8_0_537"/>
          <p:cNvSpPr txBox="1">
            <a:spLocks noGrp="1"/>
          </p:cNvSpPr>
          <p:nvPr>
            <p:ph type="title"/>
          </p:nvPr>
        </p:nvSpPr>
        <p:spPr>
          <a:xfrm>
            <a:off x="839788" y="457200"/>
            <a:ext cx="39324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9" name="Google Shape;199;g20c4117b6e8_0_537"/>
          <p:cNvSpPr txBox="1">
            <a:spLocks noGrp="1"/>
          </p:cNvSpPr>
          <p:nvPr>
            <p:ph type="body" idx="1"/>
          </p:nvPr>
        </p:nvSpPr>
        <p:spPr>
          <a:xfrm>
            <a:off x="5183188" y="987426"/>
            <a:ext cx="6172500" cy="4873500"/>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750"/>
              </a:spcBef>
              <a:spcAft>
                <a:spcPts val="0"/>
              </a:spcAft>
              <a:buClr>
                <a:schemeClr val="dk1"/>
              </a:buClr>
              <a:buSzPts val="2400"/>
              <a:buChar char="•"/>
              <a:defRPr sz="2400"/>
            </a:lvl1pPr>
            <a:lvl2pPr marL="914400" lvl="1" indent="-361950" algn="l">
              <a:lnSpc>
                <a:spcPct val="90000"/>
              </a:lnSpc>
              <a:spcBef>
                <a:spcPts val="375"/>
              </a:spcBef>
              <a:spcAft>
                <a:spcPts val="0"/>
              </a:spcAft>
              <a:buClr>
                <a:schemeClr val="dk1"/>
              </a:buClr>
              <a:buSzPts val="2100"/>
              <a:buChar char="•"/>
              <a:defRPr sz="2100"/>
            </a:lvl2pPr>
            <a:lvl3pPr marL="1371600" lvl="2" indent="-342900" algn="l">
              <a:lnSpc>
                <a:spcPct val="90000"/>
              </a:lnSpc>
              <a:spcBef>
                <a:spcPts val="375"/>
              </a:spcBef>
              <a:spcAft>
                <a:spcPts val="0"/>
              </a:spcAft>
              <a:buClr>
                <a:schemeClr val="dk1"/>
              </a:buClr>
              <a:buSzPts val="1800"/>
              <a:buChar char="•"/>
              <a:defRPr sz="1800"/>
            </a:lvl3pPr>
            <a:lvl4pPr marL="1828800" lvl="3" indent="-323850" algn="l">
              <a:lnSpc>
                <a:spcPct val="90000"/>
              </a:lnSpc>
              <a:spcBef>
                <a:spcPts val="375"/>
              </a:spcBef>
              <a:spcAft>
                <a:spcPts val="0"/>
              </a:spcAft>
              <a:buClr>
                <a:schemeClr val="dk1"/>
              </a:buClr>
              <a:buSzPts val="1500"/>
              <a:buChar char="•"/>
              <a:defRPr sz="1500"/>
            </a:lvl4pPr>
            <a:lvl5pPr marL="2286000" lvl="4" indent="-323850" algn="l">
              <a:lnSpc>
                <a:spcPct val="90000"/>
              </a:lnSpc>
              <a:spcBef>
                <a:spcPts val="375"/>
              </a:spcBef>
              <a:spcAft>
                <a:spcPts val="0"/>
              </a:spcAft>
              <a:buClr>
                <a:schemeClr val="dk1"/>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200" name="Google Shape;200;g20c4117b6e8_0_537"/>
          <p:cNvSpPr txBox="1">
            <a:spLocks noGrp="1"/>
          </p:cNvSpPr>
          <p:nvPr>
            <p:ph type="body" idx="2"/>
          </p:nvPr>
        </p:nvSpPr>
        <p:spPr>
          <a:xfrm>
            <a:off x="839788" y="2057400"/>
            <a:ext cx="39324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201" name="Google Shape;201;g20c4117b6e8_0_537"/>
          <p:cNvSpPr txBox="1">
            <a:spLocks noGrp="1"/>
          </p:cNvSpPr>
          <p:nvPr>
            <p:ph type="dt" idx="10"/>
          </p:nvPr>
        </p:nvSpPr>
        <p:spPr>
          <a:xfrm>
            <a:off x="838200" y="6356351"/>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2" name="Google Shape;202;g20c4117b6e8_0_537"/>
          <p:cNvSpPr txBox="1">
            <a:spLocks noGrp="1"/>
          </p:cNvSpPr>
          <p:nvPr>
            <p:ph type="ftr" idx="11"/>
          </p:nvPr>
        </p:nvSpPr>
        <p:spPr>
          <a:xfrm>
            <a:off x="4038600" y="6356351"/>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3" name="Google Shape;203;g20c4117b6e8_0_537"/>
          <p:cNvSpPr txBox="1">
            <a:spLocks noGrp="1"/>
          </p:cNvSpPr>
          <p:nvPr>
            <p:ph type="sldNum" idx="12"/>
          </p:nvPr>
        </p:nvSpPr>
        <p:spPr>
          <a:xfrm>
            <a:off x="8610600" y="6356351"/>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04"/>
        <p:cNvGrpSpPr/>
        <p:nvPr/>
      </p:nvGrpSpPr>
      <p:grpSpPr>
        <a:xfrm>
          <a:off x="0" y="0"/>
          <a:ext cx="0" cy="0"/>
          <a:chOff x="0" y="0"/>
          <a:chExt cx="0" cy="0"/>
        </a:xfrm>
      </p:grpSpPr>
      <p:sp>
        <p:nvSpPr>
          <p:cNvPr id="205" name="Google Shape;205;g20c4117b6e8_0_544"/>
          <p:cNvSpPr txBox="1">
            <a:spLocks noGrp="1"/>
          </p:cNvSpPr>
          <p:nvPr>
            <p:ph type="title"/>
          </p:nvPr>
        </p:nvSpPr>
        <p:spPr>
          <a:xfrm>
            <a:off x="839788" y="457200"/>
            <a:ext cx="39324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6" name="Google Shape;206;g20c4117b6e8_0_544"/>
          <p:cNvSpPr>
            <a:spLocks noGrp="1"/>
          </p:cNvSpPr>
          <p:nvPr>
            <p:ph type="pic" idx="2"/>
          </p:nvPr>
        </p:nvSpPr>
        <p:spPr>
          <a:xfrm>
            <a:off x="5183188" y="987426"/>
            <a:ext cx="6172500" cy="4873500"/>
          </a:xfrm>
          <a:prstGeom prst="rect">
            <a:avLst/>
          </a:prstGeom>
          <a:noFill/>
          <a:ln>
            <a:noFill/>
          </a:ln>
        </p:spPr>
      </p:sp>
      <p:sp>
        <p:nvSpPr>
          <p:cNvPr id="207" name="Google Shape;207;g20c4117b6e8_0_544"/>
          <p:cNvSpPr txBox="1">
            <a:spLocks noGrp="1"/>
          </p:cNvSpPr>
          <p:nvPr>
            <p:ph type="body" idx="1"/>
          </p:nvPr>
        </p:nvSpPr>
        <p:spPr>
          <a:xfrm>
            <a:off x="839788" y="2057400"/>
            <a:ext cx="39324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208" name="Google Shape;208;g20c4117b6e8_0_544"/>
          <p:cNvSpPr txBox="1">
            <a:spLocks noGrp="1"/>
          </p:cNvSpPr>
          <p:nvPr>
            <p:ph type="dt" idx="10"/>
          </p:nvPr>
        </p:nvSpPr>
        <p:spPr>
          <a:xfrm>
            <a:off x="838200" y="6356351"/>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9" name="Google Shape;209;g20c4117b6e8_0_544"/>
          <p:cNvSpPr txBox="1">
            <a:spLocks noGrp="1"/>
          </p:cNvSpPr>
          <p:nvPr>
            <p:ph type="ftr" idx="11"/>
          </p:nvPr>
        </p:nvSpPr>
        <p:spPr>
          <a:xfrm>
            <a:off x="4038600" y="6356351"/>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0" name="Google Shape;210;g20c4117b6e8_0_544"/>
          <p:cNvSpPr txBox="1">
            <a:spLocks noGrp="1"/>
          </p:cNvSpPr>
          <p:nvPr>
            <p:ph type="sldNum" idx="12"/>
          </p:nvPr>
        </p:nvSpPr>
        <p:spPr>
          <a:xfrm>
            <a:off x="8610600" y="6356351"/>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6"/>
        <p:cNvGrpSpPr/>
        <p:nvPr/>
      </p:nvGrpSpPr>
      <p:grpSpPr>
        <a:xfrm>
          <a:off x="0" y="0"/>
          <a:ext cx="0" cy="0"/>
          <a:chOff x="0" y="0"/>
          <a:chExt cx="0" cy="0"/>
        </a:xfrm>
      </p:grpSpPr>
      <p:sp>
        <p:nvSpPr>
          <p:cNvPr id="27" name="Google Shape;27;p48"/>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8"/>
          <p:cNvSpPr txBox="1">
            <a:spLocks noGrp="1"/>
          </p:cNvSpPr>
          <p:nvPr>
            <p:ph type="body" idx="1"/>
          </p:nvPr>
        </p:nvSpPr>
        <p:spPr>
          <a:xfrm>
            <a:off x="914400" y="1371600"/>
            <a:ext cx="5079900" cy="41148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Font typeface="Calibri"/>
              <a:buChar char="•"/>
              <a:defRPr sz="2800"/>
            </a:lvl1pPr>
            <a:lvl2pPr marL="914400" lvl="1" indent="-381000" algn="l">
              <a:lnSpc>
                <a:spcPct val="100000"/>
              </a:lnSpc>
              <a:spcBef>
                <a:spcPts val="480"/>
              </a:spcBef>
              <a:spcAft>
                <a:spcPts val="0"/>
              </a:spcAft>
              <a:buClr>
                <a:schemeClr val="dk1"/>
              </a:buClr>
              <a:buSzPts val="2400"/>
              <a:buFont typeface="Calibri"/>
              <a:buChar char="–"/>
              <a:defRPr sz="2400"/>
            </a:lvl2pPr>
            <a:lvl3pPr marL="1371600" lvl="2" indent="-355600" algn="l">
              <a:lnSpc>
                <a:spcPct val="100000"/>
              </a:lnSpc>
              <a:spcBef>
                <a:spcPts val="400"/>
              </a:spcBef>
              <a:spcAft>
                <a:spcPts val="0"/>
              </a:spcAft>
              <a:buClr>
                <a:schemeClr val="dk1"/>
              </a:buClr>
              <a:buSzPts val="2000"/>
              <a:buFont typeface="Calibri"/>
              <a:buChar char="•"/>
              <a:defRPr sz="2000"/>
            </a:lvl3pPr>
            <a:lvl4pPr marL="1828800" lvl="3" indent="-342900" algn="l">
              <a:lnSpc>
                <a:spcPct val="100000"/>
              </a:lnSpc>
              <a:spcBef>
                <a:spcPts val="360"/>
              </a:spcBef>
              <a:spcAft>
                <a:spcPts val="0"/>
              </a:spcAft>
              <a:buClr>
                <a:schemeClr val="dk1"/>
              </a:buClr>
              <a:buSzPts val="1800"/>
              <a:buFont typeface="Calibri"/>
              <a:buChar char="–"/>
              <a:defRPr sz="1800"/>
            </a:lvl4pPr>
            <a:lvl5pPr marL="2286000" lvl="4" indent="-342900" algn="l">
              <a:lnSpc>
                <a:spcPct val="100000"/>
              </a:lnSpc>
              <a:spcBef>
                <a:spcPts val="360"/>
              </a:spcBef>
              <a:spcAft>
                <a:spcPts val="0"/>
              </a:spcAft>
              <a:buClr>
                <a:schemeClr val="dk1"/>
              </a:buClr>
              <a:buSzPts val="1800"/>
              <a:buFont typeface="Calibri"/>
              <a:buChar char="»"/>
              <a:defRPr sz="1800"/>
            </a:lvl5pPr>
            <a:lvl6pPr marL="2743200" lvl="5" indent="-342900" algn="l">
              <a:lnSpc>
                <a:spcPct val="100000"/>
              </a:lnSpc>
              <a:spcBef>
                <a:spcPts val="360"/>
              </a:spcBef>
              <a:spcAft>
                <a:spcPts val="0"/>
              </a:spcAft>
              <a:buClr>
                <a:schemeClr val="dk1"/>
              </a:buClr>
              <a:buSzPts val="1800"/>
              <a:buFont typeface="Calibri"/>
              <a:buChar char="»"/>
              <a:defRPr sz="1800"/>
            </a:lvl6pPr>
            <a:lvl7pPr marL="3200400" lvl="6" indent="-342900" algn="l">
              <a:lnSpc>
                <a:spcPct val="100000"/>
              </a:lnSpc>
              <a:spcBef>
                <a:spcPts val="360"/>
              </a:spcBef>
              <a:spcAft>
                <a:spcPts val="0"/>
              </a:spcAft>
              <a:buClr>
                <a:schemeClr val="dk1"/>
              </a:buClr>
              <a:buSzPts val="1800"/>
              <a:buFont typeface="Calibri"/>
              <a:buChar char="»"/>
              <a:defRPr sz="1800"/>
            </a:lvl7pPr>
            <a:lvl8pPr marL="3657600" lvl="7" indent="-342900" algn="l">
              <a:lnSpc>
                <a:spcPct val="100000"/>
              </a:lnSpc>
              <a:spcBef>
                <a:spcPts val="360"/>
              </a:spcBef>
              <a:spcAft>
                <a:spcPts val="0"/>
              </a:spcAft>
              <a:buClr>
                <a:schemeClr val="dk1"/>
              </a:buClr>
              <a:buSzPts val="1800"/>
              <a:buFont typeface="Calibri"/>
              <a:buChar char="»"/>
              <a:defRPr sz="1800"/>
            </a:lvl8pPr>
            <a:lvl9pPr marL="4114800" lvl="8" indent="-342900" algn="l">
              <a:lnSpc>
                <a:spcPct val="100000"/>
              </a:lnSpc>
              <a:spcBef>
                <a:spcPts val="360"/>
              </a:spcBef>
              <a:spcAft>
                <a:spcPts val="0"/>
              </a:spcAft>
              <a:buClr>
                <a:schemeClr val="dk1"/>
              </a:buClr>
              <a:buSzPts val="1800"/>
              <a:buFont typeface="Calibri"/>
              <a:buChar char="»"/>
              <a:defRPr sz="1800"/>
            </a:lvl9pPr>
          </a:lstStyle>
          <a:p>
            <a:endParaRPr/>
          </a:p>
        </p:txBody>
      </p:sp>
      <p:sp>
        <p:nvSpPr>
          <p:cNvPr id="29" name="Google Shape;29;p48"/>
          <p:cNvSpPr txBox="1">
            <a:spLocks noGrp="1"/>
          </p:cNvSpPr>
          <p:nvPr>
            <p:ph type="body" idx="2"/>
          </p:nvPr>
        </p:nvSpPr>
        <p:spPr>
          <a:xfrm>
            <a:off x="6197600" y="1371600"/>
            <a:ext cx="5079900" cy="41148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Font typeface="Calibri"/>
              <a:buChar char="•"/>
              <a:defRPr sz="2800"/>
            </a:lvl1pPr>
            <a:lvl2pPr marL="914400" lvl="1" indent="-381000" algn="l">
              <a:lnSpc>
                <a:spcPct val="100000"/>
              </a:lnSpc>
              <a:spcBef>
                <a:spcPts val="480"/>
              </a:spcBef>
              <a:spcAft>
                <a:spcPts val="0"/>
              </a:spcAft>
              <a:buClr>
                <a:schemeClr val="dk1"/>
              </a:buClr>
              <a:buSzPts val="2400"/>
              <a:buFont typeface="Calibri"/>
              <a:buChar char="–"/>
              <a:defRPr sz="2400"/>
            </a:lvl2pPr>
            <a:lvl3pPr marL="1371600" lvl="2" indent="-355600" algn="l">
              <a:lnSpc>
                <a:spcPct val="100000"/>
              </a:lnSpc>
              <a:spcBef>
                <a:spcPts val="400"/>
              </a:spcBef>
              <a:spcAft>
                <a:spcPts val="0"/>
              </a:spcAft>
              <a:buClr>
                <a:schemeClr val="dk1"/>
              </a:buClr>
              <a:buSzPts val="2000"/>
              <a:buFont typeface="Calibri"/>
              <a:buChar char="•"/>
              <a:defRPr sz="2000"/>
            </a:lvl3pPr>
            <a:lvl4pPr marL="1828800" lvl="3" indent="-342900" algn="l">
              <a:lnSpc>
                <a:spcPct val="100000"/>
              </a:lnSpc>
              <a:spcBef>
                <a:spcPts val="360"/>
              </a:spcBef>
              <a:spcAft>
                <a:spcPts val="0"/>
              </a:spcAft>
              <a:buClr>
                <a:schemeClr val="dk1"/>
              </a:buClr>
              <a:buSzPts val="1800"/>
              <a:buFont typeface="Calibri"/>
              <a:buChar char="–"/>
              <a:defRPr sz="1800"/>
            </a:lvl4pPr>
            <a:lvl5pPr marL="2286000" lvl="4" indent="-342900" algn="l">
              <a:lnSpc>
                <a:spcPct val="100000"/>
              </a:lnSpc>
              <a:spcBef>
                <a:spcPts val="360"/>
              </a:spcBef>
              <a:spcAft>
                <a:spcPts val="0"/>
              </a:spcAft>
              <a:buClr>
                <a:schemeClr val="dk1"/>
              </a:buClr>
              <a:buSzPts val="1800"/>
              <a:buFont typeface="Calibri"/>
              <a:buChar char="»"/>
              <a:defRPr sz="1800"/>
            </a:lvl5pPr>
            <a:lvl6pPr marL="2743200" lvl="5" indent="-342900" algn="l">
              <a:lnSpc>
                <a:spcPct val="100000"/>
              </a:lnSpc>
              <a:spcBef>
                <a:spcPts val="360"/>
              </a:spcBef>
              <a:spcAft>
                <a:spcPts val="0"/>
              </a:spcAft>
              <a:buClr>
                <a:schemeClr val="dk1"/>
              </a:buClr>
              <a:buSzPts val="1800"/>
              <a:buFont typeface="Calibri"/>
              <a:buChar char="»"/>
              <a:defRPr sz="1800"/>
            </a:lvl6pPr>
            <a:lvl7pPr marL="3200400" lvl="6" indent="-342900" algn="l">
              <a:lnSpc>
                <a:spcPct val="100000"/>
              </a:lnSpc>
              <a:spcBef>
                <a:spcPts val="360"/>
              </a:spcBef>
              <a:spcAft>
                <a:spcPts val="0"/>
              </a:spcAft>
              <a:buClr>
                <a:schemeClr val="dk1"/>
              </a:buClr>
              <a:buSzPts val="1800"/>
              <a:buFont typeface="Calibri"/>
              <a:buChar char="»"/>
              <a:defRPr sz="1800"/>
            </a:lvl7pPr>
            <a:lvl8pPr marL="3657600" lvl="7" indent="-342900" algn="l">
              <a:lnSpc>
                <a:spcPct val="100000"/>
              </a:lnSpc>
              <a:spcBef>
                <a:spcPts val="360"/>
              </a:spcBef>
              <a:spcAft>
                <a:spcPts val="0"/>
              </a:spcAft>
              <a:buClr>
                <a:schemeClr val="dk1"/>
              </a:buClr>
              <a:buSzPts val="1800"/>
              <a:buFont typeface="Calibri"/>
              <a:buChar char="»"/>
              <a:defRPr sz="1800"/>
            </a:lvl8pPr>
            <a:lvl9pPr marL="4114800" lvl="8" indent="-342900" algn="l">
              <a:lnSpc>
                <a:spcPct val="100000"/>
              </a:lnSpc>
              <a:spcBef>
                <a:spcPts val="360"/>
              </a:spcBef>
              <a:spcAft>
                <a:spcPts val="0"/>
              </a:spcAft>
              <a:buClr>
                <a:schemeClr val="dk1"/>
              </a:buClr>
              <a:buSzPts val="1800"/>
              <a:buFont typeface="Calibri"/>
              <a:buChar char="»"/>
              <a:defRPr sz="1800"/>
            </a:lvl9pPr>
          </a:lstStyle>
          <a:p>
            <a:endParaRPr/>
          </a:p>
        </p:txBody>
      </p:sp>
      <p:sp>
        <p:nvSpPr>
          <p:cNvPr id="30" name="Google Shape;30;p48"/>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48"/>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8"/>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1"/>
        <p:cNvGrpSpPr/>
        <p:nvPr/>
      </p:nvGrpSpPr>
      <p:grpSpPr>
        <a:xfrm>
          <a:off x="0" y="0"/>
          <a:ext cx="0" cy="0"/>
          <a:chOff x="0" y="0"/>
          <a:chExt cx="0" cy="0"/>
        </a:xfrm>
      </p:grpSpPr>
      <p:sp>
        <p:nvSpPr>
          <p:cNvPr id="212" name="Google Shape;212;g20c4117b6e8_0_551"/>
          <p:cNvSpPr txBox="1">
            <a:spLocks noGrp="1"/>
          </p:cNvSpPr>
          <p:nvPr>
            <p:ph type="title"/>
          </p:nvPr>
        </p:nvSpPr>
        <p:spPr>
          <a:xfrm>
            <a:off x="838200" y="365126"/>
            <a:ext cx="105156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3" name="Google Shape;213;g20c4117b6e8_0_551"/>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14" name="Google Shape;214;g20c4117b6e8_0_551"/>
          <p:cNvSpPr txBox="1">
            <a:spLocks noGrp="1"/>
          </p:cNvSpPr>
          <p:nvPr>
            <p:ph type="dt" idx="10"/>
          </p:nvPr>
        </p:nvSpPr>
        <p:spPr>
          <a:xfrm>
            <a:off x="838200" y="6356351"/>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5" name="Google Shape;215;g20c4117b6e8_0_551"/>
          <p:cNvSpPr txBox="1">
            <a:spLocks noGrp="1"/>
          </p:cNvSpPr>
          <p:nvPr>
            <p:ph type="ftr" idx="11"/>
          </p:nvPr>
        </p:nvSpPr>
        <p:spPr>
          <a:xfrm>
            <a:off x="4038600" y="6356351"/>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6" name="Google Shape;216;g20c4117b6e8_0_551"/>
          <p:cNvSpPr txBox="1">
            <a:spLocks noGrp="1"/>
          </p:cNvSpPr>
          <p:nvPr>
            <p:ph type="sldNum" idx="12"/>
          </p:nvPr>
        </p:nvSpPr>
        <p:spPr>
          <a:xfrm>
            <a:off x="8610600" y="6356351"/>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17"/>
        <p:cNvGrpSpPr/>
        <p:nvPr/>
      </p:nvGrpSpPr>
      <p:grpSpPr>
        <a:xfrm>
          <a:off x="0" y="0"/>
          <a:ext cx="0" cy="0"/>
          <a:chOff x="0" y="0"/>
          <a:chExt cx="0" cy="0"/>
        </a:xfrm>
      </p:grpSpPr>
      <p:sp>
        <p:nvSpPr>
          <p:cNvPr id="218" name="Google Shape;218;g20c4117b6e8_0_557"/>
          <p:cNvSpPr txBox="1">
            <a:spLocks noGrp="1"/>
          </p:cNvSpPr>
          <p:nvPr>
            <p:ph type="title"/>
          </p:nvPr>
        </p:nvSpPr>
        <p:spPr>
          <a:xfrm rot="5400000">
            <a:off x="7133401" y="1956626"/>
            <a:ext cx="5811900"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9" name="Google Shape;219;g20c4117b6e8_0_557"/>
          <p:cNvSpPr txBox="1">
            <a:spLocks noGrp="1"/>
          </p:cNvSpPr>
          <p:nvPr>
            <p:ph type="body" idx="1"/>
          </p:nvPr>
        </p:nvSpPr>
        <p:spPr>
          <a:xfrm rot="5400000">
            <a:off x="1799401" y="-596076"/>
            <a:ext cx="5811900"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20" name="Google Shape;220;g20c4117b6e8_0_557"/>
          <p:cNvSpPr txBox="1">
            <a:spLocks noGrp="1"/>
          </p:cNvSpPr>
          <p:nvPr>
            <p:ph type="dt" idx="10"/>
          </p:nvPr>
        </p:nvSpPr>
        <p:spPr>
          <a:xfrm>
            <a:off x="838200" y="6356351"/>
            <a:ext cx="27432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 name="Google Shape;221;g20c4117b6e8_0_557"/>
          <p:cNvSpPr txBox="1">
            <a:spLocks noGrp="1"/>
          </p:cNvSpPr>
          <p:nvPr>
            <p:ph type="ftr" idx="11"/>
          </p:nvPr>
        </p:nvSpPr>
        <p:spPr>
          <a:xfrm>
            <a:off x="4038600" y="6356351"/>
            <a:ext cx="41148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2" name="Google Shape;222;g20c4117b6e8_0_557"/>
          <p:cNvSpPr txBox="1">
            <a:spLocks noGrp="1"/>
          </p:cNvSpPr>
          <p:nvPr>
            <p:ph type="sldNum" idx="12"/>
          </p:nvPr>
        </p:nvSpPr>
        <p:spPr>
          <a:xfrm>
            <a:off x="8610600" y="6356351"/>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3"/>
        <p:cNvGrpSpPr/>
        <p:nvPr/>
      </p:nvGrpSpPr>
      <p:grpSpPr>
        <a:xfrm>
          <a:off x="0" y="0"/>
          <a:ext cx="0" cy="0"/>
          <a:chOff x="0" y="0"/>
          <a:chExt cx="0" cy="0"/>
        </a:xfrm>
      </p:grpSpPr>
      <p:sp>
        <p:nvSpPr>
          <p:cNvPr id="34" name="Google Shape;34;p49"/>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9"/>
          <p:cNvSpPr txBox="1">
            <a:spLocks noGrp="1"/>
          </p:cNvSpPr>
          <p:nvPr>
            <p:ph type="body" idx="1"/>
          </p:nvPr>
        </p:nvSpPr>
        <p:spPr>
          <a:xfrm>
            <a:off x="609600" y="1535113"/>
            <a:ext cx="5386800" cy="6399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Font typeface="Calibri"/>
              <a:buNone/>
              <a:defRPr sz="2400" b="1"/>
            </a:lvl1pPr>
            <a:lvl2pPr marL="914400" lvl="1" indent="-228600" algn="l">
              <a:lnSpc>
                <a:spcPct val="100000"/>
              </a:lnSpc>
              <a:spcBef>
                <a:spcPts val="400"/>
              </a:spcBef>
              <a:spcAft>
                <a:spcPts val="0"/>
              </a:spcAft>
              <a:buClr>
                <a:schemeClr val="dk1"/>
              </a:buClr>
              <a:buSzPts val="2000"/>
              <a:buFont typeface="Calibri"/>
              <a:buNone/>
              <a:defRPr sz="2000" b="1"/>
            </a:lvl2pPr>
            <a:lvl3pPr marL="1371600" lvl="2" indent="-228600" algn="l">
              <a:lnSpc>
                <a:spcPct val="100000"/>
              </a:lnSpc>
              <a:spcBef>
                <a:spcPts val="360"/>
              </a:spcBef>
              <a:spcAft>
                <a:spcPts val="0"/>
              </a:spcAft>
              <a:buClr>
                <a:schemeClr val="dk1"/>
              </a:buClr>
              <a:buSzPts val="1800"/>
              <a:buFont typeface="Calibri"/>
              <a:buNone/>
              <a:defRPr sz="1800" b="1"/>
            </a:lvl3pPr>
            <a:lvl4pPr marL="1828800" lvl="3" indent="-228600" algn="l">
              <a:lnSpc>
                <a:spcPct val="100000"/>
              </a:lnSpc>
              <a:spcBef>
                <a:spcPts val="320"/>
              </a:spcBef>
              <a:spcAft>
                <a:spcPts val="0"/>
              </a:spcAft>
              <a:buClr>
                <a:schemeClr val="dk1"/>
              </a:buClr>
              <a:buSzPts val="1600"/>
              <a:buFont typeface="Calibri"/>
              <a:buNone/>
              <a:defRPr sz="1600" b="1"/>
            </a:lvl4pPr>
            <a:lvl5pPr marL="2286000" lvl="4" indent="-228600" algn="l">
              <a:lnSpc>
                <a:spcPct val="100000"/>
              </a:lnSpc>
              <a:spcBef>
                <a:spcPts val="320"/>
              </a:spcBef>
              <a:spcAft>
                <a:spcPts val="0"/>
              </a:spcAft>
              <a:buClr>
                <a:schemeClr val="dk1"/>
              </a:buClr>
              <a:buSzPts val="1600"/>
              <a:buFont typeface="Calibri"/>
              <a:buNone/>
              <a:defRPr sz="1600" b="1"/>
            </a:lvl5pPr>
            <a:lvl6pPr marL="2743200" lvl="5" indent="-228600" algn="l">
              <a:lnSpc>
                <a:spcPct val="100000"/>
              </a:lnSpc>
              <a:spcBef>
                <a:spcPts val="320"/>
              </a:spcBef>
              <a:spcAft>
                <a:spcPts val="0"/>
              </a:spcAft>
              <a:buClr>
                <a:schemeClr val="dk1"/>
              </a:buClr>
              <a:buSzPts val="1600"/>
              <a:buFont typeface="Calibri"/>
              <a:buNone/>
              <a:defRPr sz="1600" b="1"/>
            </a:lvl6pPr>
            <a:lvl7pPr marL="3200400" lvl="6" indent="-228600" algn="l">
              <a:lnSpc>
                <a:spcPct val="100000"/>
              </a:lnSpc>
              <a:spcBef>
                <a:spcPts val="320"/>
              </a:spcBef>
              <a:spcAft>
                <a:spcPts val="0"/>
              </a:spcAft>
              <a:buClr>
                <a:schemeClr val="dk1"/>
              </a:buClr>
              <a:buSzPts val="1600"/>
              <a:buFont typeface="Calibri"/>
              <a:buNone/>
              <a:defRPr sz="1600" b="1"/>
            </a:lvl7pPr>
            <a:lvl8pPr marL="3657600" lvl="7" indent="-228600" algn="l">
              <a:lnSpc>
                <a:spcPct val="100000"/>
              </a:lnSpc>
              <a:spcBef>
                <a:spcPts val="320"/>
              </a:spcBef>
              <a:spcAft>
                <a:spcPts val="0"/>
              </a:spcAft>
              <a:buClr>
                <a:schemeClr val="dk1"/>
              </a:buClr>
              <a:buSzPts val="1600"/>
              <a:buFont typeface="Calibri"/>
              <a:buNone/>
              <a:defRPr sz="1600" b="1"/>
            </a:lvl8pPr>
            <a:lvl9pPr marL="4114800" lvl="8" indent="-228600" algn="l">
              <a:lnSpc>
                <a:spcPct val="100000"/>
              </a:lnSpc>
              <a:spcBef>
                <a:spcPts val="320"/>
              </a:spcBef>
              <a:spcAft>
                <a:spcPts val="0"/>
              </a:spcAft>
              <a:buClr>
                <a:schemeClr val="dk1"/>
              </a:buClr>
              <a:buSzPts val="1600"/>
              <a:buFont typeface="Calibri"/>
              <a:buNone/>
              <a:defRPr sz="1600" b="1"/>
            </a:lvl9pPr>
          </a:lstStyle>
          <a:p>
            <a:endParaRPr/>
          </a:p>
        </p:txBody>
      </p:sp>
      <p:sp>
        <p:nvSpPr>
          <p:cNvPr id="36" name="Google Shape;36;p49"/>
          <p:cNvSpPr txBox="1">
            <a:spLocks noGrp="1"/>
          </p:cNvSpPr>
          <p:nvPr>
            <p:ph type="body" idx="2"/>
          </p:nvPr>
        </p:nvSpPr>
        <p:spPr>
          <a:xfrm>
            <a:off x="609600" y="2174875"/>
            <a:ext cx="5386800" cy="3951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Font typeface="Calibri"/>
              <a:buChar char="•"/>
              <a:defRPr sz="2400"/>
            </a:lvl1pPr>
            <a:lvl2pPr marL="914400" lvl="1" indent="-355600" algn="l">
              <a:lnSpc>
                <a:spcPct val="100000"/>
              </a:lnSpc>
              <a:spcBef>
                <a:spcPts val="400"/>
              </a:spcBef>
              <a:spcAft>
                <a:spcPts val="0"/>
              </a:spcAft>
              <a:buClr>
                <a:schemeClr val="dk1"/>
              </a:buClr>
              <a:buSzPts val="2000"/>
              <a:buFont typeface="Calibri"/>
              <a:buChar char="–"/>
              <a:defRPr sz="2000"/>
            </a:lvl2pPr>
            <a:lvl3pPr marL="1371600" lvl="2" indent="-342900" algn="l">
              <a:lnSpc>
                <a:spcPct val="100000"/>
              </a:lnSpc>
              <a:spcBef>
                <a:spcPts val="360"/>
              </a:spcBef>
              <a:spcAft>
                <a:spcPts val="0"/>
              </a:spcAft>
              <a:buClr>
                <a:schemeClr val="dk1"/>
              </a:buClr>
              <a:buSzPts val="1800"/>
              <a:buFont typeface="Calibri"/>
              <a:buChar char="•"/>
              <a:defRPr sz="1800"/>
            </a:lvl3pPr>
            <a:lvl4pPr marL="1828800" lvl="3" indent="-330200" algn="l">
              <a:lnSpc>
                <a:spcPct val="100000"/>
              </a:lnSpc>
              <a:spcBef>
                <a:spcPts val="320"/>
              </a:spcBef>
              <a:spcAft>
                <a:spcPts val="0"/>
              </a:spcAft>
              <a:buClr>
                <a:schemeClr val="dk1"/>
              </a:buClr>
              <a:buSzPts val="1600"/>
              <a:buFont typeface="Calibri"/>
              <a:buChar char="–"/>
              <a:defRPr sz="1600"/>
            </a:lvl4pPr>
            <a:lvl5pPr marL="2286000" lvl="4" indent="-330200" algn="l">
              <a:lnSpc>
                <a:spcPct val="100000"/>
              </a:lnSpc>
              <a:spcBef>
                <a:spcPts val="320"/>
              </a:spcBef>
              <a:spcAft>
                <a:spcPts val="0"/>
              </a:spcAft>
              <a:buClr>
                <a:schemeClr val="dk1"/>
              </a:buClr>
              <a:buSzPts val="1600"/>
              <a:buFont typeface="Calibri"/>
              <a:buChar char="»"/>
              <a:defRPr sz="1600"/>
            </a:lvl5pPr>
            <a:lvl6pPr marL="2743200" lvl="5" indent="-330200" algn="l">
              <a:lnSpc>
                <a:spcPct val="100000"/>
              </a:lnSpc>
              <a:spcBef>
                <a:spcPts val="320"/>
              </a:spcBef>
              <a:spcAft>
                <a:spcPts val="0"/>
              </a:spcAft>
              <a:buClr>
                <a:schemeClr val="dk1"/>
              </a:buClr>
              <a:buSzPts val="1600"/>
              <a:buFont typeface="Calibri"/>
              <a:buChar char="»"/>
              <a:defRPr sz="1600"/>
            </a:lvl6pPr>
            <a:lvl7pPr marL="3200400" lvl="6" indent="-330200" algn="l">
              <a:lnSpc>
                <a:spcPct val="100000"/>
              </a:lnSpc>
              <a:spcBef>
                <a:spcPts val="320"/>
              </a:spcBef>
              <a:spcAft>
                <a:spcPts val="0"/>
              </a:spcAft>
              <a:buClr>
                <a:schemeClr val="dk1"/>
              </a:buClr>
              <a:buSzPts val="1600"/>
              <a:buFont typeface="Calibri"/>
              <a:buChar char="»"/>
              <a:defRPr sz="1600"/>
            </a:lvl7pPr>
            <a:lvl8pPr marL="3657600" lvl="7" indent="-330200" algn="l">
              <a:lnSpc>
                <a:spcPct val="100000"/>
              </a:lnSpc>
              <a:spcBef>
                <a:spcPts val="320"/>
              </a:spcBef>
              <a:spcAft>
                <a:spcPts val="0"/>
              </a:spcAft>
              <a:buClr>
                <a:schemeClr val="dk1"/>
              </a:buClr>
              <a:buSzPts val="1600"/>
              <a:buFont typeface="Calibri"/>
              <a:buChar char="»"/>
              <a:defRPr sz="1600"/>
            </a:lvl8pPr>
            <a:lvl9pPr marL="4114800" lvl="8" indent="-330200" algn="l">
              <a:lnSpc>
                <a:spcPct val="100000"/>
              </a:lnSpc>
              <a:spcBef>
                <a:spcPts val="320"/>
              </a:spcBef>
              <a:spcAft>
                <a:spcPts val="0"/>
              </a:spcAft>
              <a:buClr>
                <a:schemeClr val="dk1"/>
              </a:buClr>
              <a:buSzPts val="1600"/>
              <a:buFont typeface="Calibri"/>
              <a:buChar char="»"/>
              <a:defRPr sz="1600"/>
            </a:lvl9pPr>
          </a:lstStyle>
          <a:p>
            <a:endParaRPr/>
          </a:p>
        </p:txBody>
      </p:sp>
      <p:sp>
        <p:nvSpPr>
          <p:cNvPr id="37" name="Google Shape;37;p49"/>
          <p:cNvSpPr txBox="1">
            <a:spLocks noGrp="1"/>
          </p:cNvSpPr>
          <p:nvPr>
            <p:ph type="body" idx="3"/>
          </p:nvPr>
        </p:nvSpPr>
        <p:spPr>
          <a:xfrm>
            <a:off x="6193368" y="1535113"/>
            <a:ext cx="5388900" cy="6399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Font typeface="Calibri"/>
              <a:buNone/>
              <a:defRPr sz="2400" b="1"/>
            </a:lvl1pPr>
            <a:lvl2pPr marL="914400" lvl="1" indent="-228600" algn="l">
              <a:lnSpc>
                <a:spcPct val="100000"/>
              </a:lnSpc>
              <a:spcBef>
                <a:spcPts val="400"/>
              </a:spcBef>
              <a:spcAft>
                <a:spcPts val="0"/>
              </a:spcAft>
              <a:buClr>
                <a:schemeClr val="dk1"/>
              </a:buClr>
              <a:buSzPts val="2000"/>
              <a:buFont typeface="Calibri"/>
              <a:buNone/>
              <a:defRPr sz="2000" b="1"/>
            </a:lvl2pPr>
            <a:lvl3pPr marL="1371600" lvl="2" indent="-228600" algn="l">
              <a:lnSpc>
                <a:spcPct val="100000"/>
              </a:lnSpc>
              <a:spcBef>
                <a:spcPts val="360"/>
              </a:spcBef>
              <a:spcAft>
                <a:spcPts val="0"/>
              </a:spcAft>
              <a:buClr>
                <a:schemeClr val="dk1"/>
              </a:buClr>
              <a:buSzPts val="1800"/>
              <a:buFont typeface="Calibri"/>
              <a:buNone/>
              <a:defRPr sz="1800" b="1"/>
            </a:lvl3pPr>
            <a:lvl4pPr marL="1828800" lvl="3" indent="-228600" algn="l">
              <a:lnSpc>
                <a:spcPct val="100000"/>
              </a:lnSpc>
              <a:spcBef>
                <a:spcPts val="320"/>
              </a:spcBef>
              <a:spcAft>
                <a:spcPts val="0"/>
              </a:spcAft>
              <a:buClr>
                <a:schemeClr val="dk1"/>
              </a:buClr>
              <a:buSzPts val="1600"/>
              <a:buFont typeface="Calibri"/>
              <a:buNone/>
              <a:defRPr sz="1600" b="1"/>
            </a:lvl4pPr>
            <a:lvl5pPr marL="2286000" lvl="4" indent="-228600" algn="l">
              <a:lnSpc>
                <a:spcPct val="100000"/>
              </a:lnSpc>
              <a:spcBef>
                <a:spcPts val="320"/>
              </a:spcBef>
              <a:spcAft>
                <a:spcPts val="0"/>
              </a:spcAft>
              <a:buClr>
                <a:schemeClr val="dk1"/>
              </a:buClr>
              <a:buSzPts val="1600"/>
              <a:buFont typeface="Calibri"/>
              <a:buNone/>
              <a:defRPr sz="1600" b="1"/>
            </a:lvl5pPr>
            <a:lvl6pPr marL="2743200" lvl="5" indent="-228600" algn="l">
              <a:lnSpc>
                <a:spcPct val="100000"/>
              </a:lnSpc>
              <a:spcBef>
                <a:spcPts val="320"/>
              </a:spcBef>
              <a:spcAft>
                <a:spcPts val="0"/>
              </a:spcAft>
              <a:buClr>
                <a:schemeClr val="dk1"/>
              </a:buClr>
              <a:buSzPts val="1600"/>
              <a:buFont typeface="Calibri"/>
              <a:buNone/>
              <a:defRPr sz="1600" b="1"/>
            </a:lvl6pPr>
            <a:lvl7pPr marL="3200400" lvl="6" indent="-228600" algn="l">
              <a:lnSpc>
                <a:spcPct val="100000"/>
              </a:lnSpc>
              <a:spcBef>
                <a:spcPts val="320"/>
              </a:spcBef>
              <a:spcAft>
                <a:spcPts val="0"/>
              </a:spcAft>
              <a:buClr>
                <a:schemeClr val="dk1"/>
              </a:buClr>
              <a:buSzPts val="1600"/>
              <a:buFont typeface="Calibri"/>
              <a:buNone/>
              <a:defRPr sz="1600" b="1"/>
            </a:lvl7pPr>
            <a:lvl8pPr marL="3657600" lvl="7" indent="-228600" algn="l">
              <a:lnSpc>
                <a:spcPct val="100000"/>
              </a:lnSpc>
              <a:spcBef>
                <a:spcPts val="320"/>
              </a:spcBef>
              <a:spcAft>
                <a:spcPts val="0"/>
              </a:spcAft>
              <a:buClr>
                <a:schemeClr val="dk1"/>
              </a:buClr>
              <a:buSzPts val="1600"/>
              <a:buFont typeface="Calibri"/>
              <a:buNone/>
              <a:defRPr sz="1600" b="1"/>
            </a:lvl8pPr>
            <a:lvl9pPr marL="4114800" lvl="8" indent="-228600" algn="l">
              <a:lnSpc>
                <a:spcPct val="100000"/>
              </a:lnSpc>
              <a:spcBef>
                <a:spcPts val="320"/>
              </a:spcBef>
              <a:spcAft>
                <a:spcPts val="0"/>
              </a:spcAft>
              <a:buClr>
                <a:schemeClr val="dk1"/>
              </a:buClr>
              <a:buSzPts val="1600"/>
              <a:buFont typeface="Calibri"/>
              <a:buNone/>
              <a:defRPr sz="1600" b="1"/>
            </a:lvl9pPr>
          </a:lstStyle>
          <a:p>
            <a:endParaRPr/>
          </a:p>
        </p:txBody>
      </p:sp>
      <p:sp>
        <p:nvSpPr>
          <p:cNvPr id="38" name="Google Shape;38;p49"/>
          <p:cNvSpPr txBox="1">
            <a:spLocks noGrp="1"/>
          </p:cNvSpPr>
          <p:nvPr>
            <p:ph type="body" idx="4"/>
          </p:nvPr>
        </p:nvSpPr>
        <p:spPr>
          <a:xfrm>
            <a:off x="6193368" y="2174875"/>
            <a:ext cx="5388900" cy="3951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Font typeface="Calibri"/>
              <a:buChar char="•"/>
              <a:defRPr sz="2400"/>
            </a:lvl1pPr>
            <a:lvl2pPr marL="914400" lvl="1" indent="-355600" algn="l">
              <a:lnSpc>
                <a:spcPct val="100000"/>
              </a:lnSpc>
              <a:spcBef>
                <a:spcPts val="400"/>
              </a:spcBef>
              <a:spcAft>
                <a:spcPts val="0"/>
              </a:spcAft>
              <a:buClr>
                <a:schemeClr val="dk1"/>
              </a:buClr>
              <a:buSzPts val="2000"/>
              <a:buFont typeface="Calibri"/>
              <a:buChar char="–"/>
              <a:defRPr sz="2000"/>
            </a:lvl2pPr>
            <a:lvl3pPr marL="1371600" lvl="2" indent="-342900" algn="l">
              <a:lnSpc>
                <a:spcPct val="100000"/>
              </a:lnSpc>
              <a:spcBef>
                <a:spcPts val="360"/>
              </a:spcBef>
              <a:spcAft>
                <a:spcPts val="0"/>
              </a:spcAft>
              <a:buClr>
                <a:schemeClr val="dk1"/>
              </a:buClr>
              <a:buSzPts val="1800"/>
              <a:buFont typeface="Calibri"/>
              <a:buChar char="•"/>
              <a:defRPr sz="1800"/>
            </a:lvl3pPr>
            <a:lvl4pPr marL="1828800" lvl="3" indent="-330200" algn="l">
              <a:lnSpc>
                <a:spcPct val="100000"/>
              </a:lnSpc>
              <a:spcBef>
                <a:spcPts val="320"/>
              </a:spcBef>
              <a:spcAft>
                <a:spcPts val="0"/>
              </a:spcAft>
              <a:buClr>
                <a:schemeClr val="dk1"/>
              </a:buClr>
              <a:buSzPts val="1600"/>
              <a:buFont typeface="Calibri"/>
              <a:buChar char="–"/>
              <a:defRPr sz="1600"/>
            </a:lvl4pPr>
            <a:lvl5pPr marL="2286000" lvl="4" indent="-330200" algn="l">
              <a:lnSpc>
                <a:spcPct val="100000"/>
              </a:lnSpc>
              <a:spcBef>
                <a:spcPts val="320"/>
              </a:spcBef>
              <a:spcAft>
                <a:spcPts val="0"/>
              </a:spcAft>
              <a:buClr>
                <a:schemeClr val="dk1"/>
              </a:buClr>
              <a:buSzPts val="1600"/>
              <a:buFont typeface="Calibri"/>
              <a:buChar char="»"/>
              <a:defRPr sz="1600"/>
            </a:lvl5pPr>
            <a:lvl6pPr marL="2743200" lvl="5" indent="-330200" algn="l">
              <a:lnSpc>
                <a:spcPct val="100000"/>
              </a:lnSpc>
              <a:spcBef>
                <a:spcPts val="320"/>
              </a:spcBef>
              <a:spcAft>
                <a:spcPts val="0"/>
              </a:spcAft>
              <a:buClr>
                <a:schemeClr val="dk1"/>
              </a:buClr>
              <a:buSzPts val="1600"/>
              <a:buFont typeface="Calibri"/>
              <a:buChar char="»"/>
              <a:defRPr sz="1600"/>
            </a:lvl6pPr>
            <a:lvl7pPr marL="3200400" lvl="6" indent="-330200" algn="l">
              <a:lnSpc>
                <a:spcPct val="100000"/>
              </a:lnSpc>
              <a:spcBef>
                <a:spcPts val="320"/>
              </a:spcBef>
              <a:spcAft>
                <a:spcPts val="0"/>
              </a:spcAft>
              <a:buClr>
                <a:schemeClr val="dk1"/>
              </a:buClr>
              <a:buSzPts val="1600"/>
              <a:buFont typeface="Calibri"/>
              <a:buChar char="»"/>
              <a:defRPr sz="1600"/>
            </a:lvl7pPr>
            <a:lvl8pPr marL="3657600" lvl="7" indent="-330200" algn="l">
              <a:lnSpc>
                <a:spcPct val="100000"/>
              </a:lnSpc>
              <a:spcBef>
                <a:spcPts val="320"/>
              </a:spcBef>
              <a:spcAft>
                <a:spcPts val="0"/>
              </a:spcAft>
              <a:buClr>
                <a:schemeClr val="dk1"/>
              </a:buClr>
              <a:buSzPts val="1600"/>
              <a:buFont typeface="Calibri"/>
              <a:buChar char="»"/>
              <a:defRPr sz="1600"/>
            </a:lvl8pPr>
            <a:lvl9pPr marL="4114800" lvl="8" indent="-330200" algn="l">
              <a:lnSpc>
                <a:spcPct val="100000"/>
              </a:lnSpc>
              <a:spcBef>
                <a:spcPts val="320"/>
              </a:spcBef>
              <a:spcAft>
                <a:spcPts val="0"/>
              </a:spcAft>
              <a:buClr>
                <a:schemeClr val="dk1"/>
              </a:buClr>
              <a:buSzPts val="1600"/>
              <a:buFont typeface="Calibri"/>
              <a:buChar char="»"/>
              <a:defRPr sz="1600"/>
            </a:lvl9pPr>
          </a:lstStyle>
          <a:p>
            <a:endParaRPr/>
          </a:p>
        </p:txBody>
      </p:sp>
      <p:sp>
        <p:nvSpPr>
          <p:cNvPr id="39" name="Google Shape;39;p49"/>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49"/>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49"/>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42"/>
        <p:cNvGrpSpPr/>
        <p:nvPr/>
      </p:nvGrpSpPr>
      <p:grpSpPr>
        <a:xfrm>
          <a:off x="0" y="0"/>
          <a:ext cx="0" cy="0"/>
          <a:chOff x="0" y="0"/>
          <a:chExt cx="0" cy="0"/>
        </a:xfrm>
      </p:grpSpPr>
      <p:sp>
        <p:nvSpPr>
          <p:cNvPr id="43" name="Google Shape;43;p50"/>
          <p:cNvSpPr txBox="1">
            <a:spLocks noGrp="1"/>
          </p:cNvSpPr>
          <p:nvPr>
            <p:ph type="title"/>
          </p:nvPr>
        </p:nvSpPr>
        <p:spPr>
          <a:xfrm>
            <a:off x="609601" y="273050"/>
            <a:ext cx="4011000" cy="11622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50"/>
          <p:cNvSpPr txBox="1">
            <a:spLocks noGrp="1"/>
          </p:cNvSpPr>
          <p:nvPr>
            <p:ph type="body" idx="1"/>
          </p:nvPr>
        </p:nvSpPr>
        <p:spPr>
          <a:xfrm>
            <a:off x="4766733" y="273051"/>
            <a:ext cx="6815700" cy="5853000"/>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Clr>
                <a:schemeClr val="dk1"/>
              </a:buClr>
              <a:buSzPts val="3200"/>
              <a:buFont typeface="Calibri"/>
              <a:buChar char="•"/>
              <a:defRPr sz="3200"/>
            </a:lvl1pPr>
            <a:lvl2pPr marL="914400" lvl="1" indent="-406400" algn="l">
              <a:lnSpc>
                <a:spcPct val="100000"/>
              </a:lnSpc>
              <a:spcBef>
                <a:spcPts val="560"/>
              </a:spcBef>
              <a:spcAft>
                <a:spcPts val="0"/>
              </a:spcAft>
              <a:buClr>
                <a:schemeClr val="dk1"/>
              </a:buClr>
              <a:buSzPts val="2800"/>
              <a:buFont typeface="Calibri"/>
              <a:buChar char="–"/>
              <a:defRPr sz="2800"/>
            </a:lvl2pPr>
            <a:lvl3pPr marL="1371600" lvl="2" indent="-381000" algn="l">
              <a:lnSpc>
                <a:spcPct val="100000"/>
              </a:lnSpc>
              <a:spcBef>
                <a:spcPts val="480"/>
              </a:spcBef>
              <a:spcAft>
                <a:spcPts val="0"/>
              </a:spcAft>
              <a:buClr>
                <a:schemeClr val="dk1"/>
              </a:buClr>
              <a:buSzPts val="2400"/>
              <a:buFont typeface="Calibri"/>
              <a:buChar char="•"/>
              <a:defRPr sz="2400"/>
            </a:lvl3pPr>
            <a:lvl4pPr marL="1828800" lvl="3" indent="-355600" algn="l">
              <a:lnSpc>
                <a:spcPct val="100000"/>
              </a:lnSpc>
              <a:spcBef>
                <a:spcPts val="400"/>
              </a:spcBef>
              <a:spcAft>
                <a:spcPts val="0"/>
              </a:spcAft>
              <a:buClr>
                <a:schemeClr val="dk1"/>
              </a:buClr>
              <a:buSzPts val="2000"/>
              <a:buFont typeface="Calibri"/>
              <a:buChar char="–"/>
              <a:defRPr sz="2000"/>
            </a:lvl4pPr>
            <a:lvl5pPr marL="2286000" lvl="4" indent="-355600" algn="l">
              <a:lnSpc>
                <a:spcPct val="100000"/>
              </a:lnSpc>
              <a:spcBef>
                <a:spcPts val="400"/>
              </a:spcBef>
              <a:spcAft>
                <a:spcPts val="0"/>
              </a:spcAft>
              <a:buClr>
                <a:schemeClr val="dk1"/>
              </a:buClr>
              <a:buSzPts val="2000"/>
              <a:buFont typeface="Calibri"/>
              <a:buChar char="»"/>
              <a:defRPr sz="2000"/>
            </a:lvl5pPr>
            <a:lvl6pPr marL="2743200" lvl="5" indent="-355600" algn="l">
              <a:lnSpc>
                <a:spcPct val="100000"/>
              </a:lnSpc>
              <a:spcBef>
                <a:spcPts val="400"/>
              </a:spcBef>
              <a:spcAft>
                <a:spcPts val="0"/>
              </a:spcAft>
              <a:buClr>
                <a:schemeClr val="dk1"/>
              </a:buClr>
              <a:buSzPts val="2000"/>
              <a:buFont typeface="Calibri"/>
              <a:buChar char="»"/>
              <a:defRPr sz="2000"/>
            </a:lvl6pPr>
            <a:lvl7pPr marL="3200400" lvl="6" indent="-355600" algn="l">
              <a:lnSpc>
                <a:spcPct val="100000"/>
              </a:lnSpc>
              <a:spcBef>
                <a:spcPts val="400"/>
              </a:spcBef>
              <a:spcAft>
                <a:spcPts val="0"/>
              </a:spcAft>
              <a:buClr>
                <a:schemeClr val="dk1"/>
              </a:buClr>
              <a:buSzPts val="2000"/>
              <a:buFont typeface="Calibri"/>
              <a:buChar char="»"/>
              <a:defRPr sz="2000"/>
            </a:lvl7pPr>
            <a:lvl8pPr marL="3657600" lvl="7" indent="-355600" algn="l">
              <a:lnSpc>
                <a:spcPct val="100000"/>
              </a:lnSpc>
              <a:spcBef>
                <a:spcPts val="400"/>
              </a:spcBef>
              <a:spcAft>
                <a:spcPts val="0"/>
              </a:spcAft>
              <a:buClr>
                <a:schemeClr val="dk1"/>
              </a:buClr>
              <a:buSzPts val="2000"/>
              <a:buFont typeface="Calibri"/>
              <a:buChar char="»"/>
              <a:defRPr sz="2000"/>
            </a:lvl8pPr>
            <a:lvl9pPr marL="4114800" lvl="8" indent="-355600" algn="l">
              <a:lnSpc>
                <a:spcPct val="100000"/>
              </a:lnSpc>
              <a:spcBef>
                <a:spcPts val="400"/>
              </a:spcBef>
              <a:spcAft>
                <a:spcPts val="0"/>
              </a:spcAft>
              <a:buClr>
                <a:schemeClr val="dk1"/>
              </a:buClr>
              <a:buSzPts val="2000"/>
              <a:buFont typeface="Calibri"/>
              <a:buChar char="»"/>
              <a:defRPr sz="2000"/>
            </a:lvl9pPr>
          </a:lstStyle>
          <a:p>
            <a:endParaRPr/>
          </a:p>
        </p:txBody>
      </p:sp>
      <p:sp>
        <p:nvSpPr>
          <p:cNvPr id="45" name="Google Shape;45;p50"/>
          <p:cNvSpPr txBox="1">
            <a:spLocks noGrp="1"/>
          </p:cNvSpPr>
          <p:nvPr>
            <p:ph type="body" idx="2"/>
          </p:nvPr>
        </p:nvSpPr>
        <p:spPr>
          <a:xfrm>
            <a:off x="609601" y="1435101"/>
            <a:ext cx="4011000" cy="46911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Font typeface="Calibri"/>
              <a:buNone/>
              <a:defRPr sz="1400"/>
            </a:lvl1pPr>
            <a:lvl2pPr marL="914400" lvl="1" indent="-228600" algn="l">
              <a:lnSpc>
                <a:spcPct val="100000"/>
              </a:lnSpc>
              <a:spcBef>
                <a:spcPts val="240"/>
              </a:spcBef>
              <a:spcAft>
                <a:spcPts val="0"/>
              </a:spcAft>
              <a:buClr>
                <a:schemeClr val="dk1"/>
              </a:buClr>
              <a:buSzPts val="1200"/>
              <a:buFont typeface="Calibri"/>
              <a:buNone/>
              <a:defRPr sz="1200"/>
            </a:lvl2pPr>
            <a:lvl3pPr marL="1371600" lvl="2" indent="-228600" algn="l">
              <a:lnSpc>
                <a:spcPct val="100000"/>
              </a:lnSpc>
              <a:spcBef>
                <a:spcPts val="200"/>
              </a:spcBef>
              <a:spcAft>
                <a:spcPts val="0"/>
              </a:spcAft>
              <a:buClr>
                <a:schemeClr val="dk1"/>
              </a:buClr>
              <a:buSzPts val="1000"/>
              <a:buFont typeface="Calibri"/>
              <a:buNone/>
              <a:defRPr sz="1000"/>
            </a:lvl3pPr>
            <a:lvl4pPr marL="1828800" lvl="3" indent="-228600" algn="l">
              <a:lnSpc>
                <a:spcPct val="100000"/>
              </a:lnSpc>
              <a:spcBef>
                <a:spcPts val="180"/>
              </a:spcBef>
              <a:spcAft>
                <a:spcPts val="0"/>
              </a:spcAft>
              <a:buClr>
                <a:schemeClr val="dk1"/>
              </a:buClr>
              <a:buSzPts val="900"/>
              <a:buFont typeface="Calibri"/>
              <a:buNone/>
              <a:defRPr sz="900"/>
            </a:lvl4pPr>
            <a:lvl5pPr marL="2286000" lvl="4" indent="-228600" algn="l">
              <a:lnSpc>
                <a:spcPct val="100000"/>
              </a:lnSpc>
              <a:spcBef>
                <a:spcPts val="180"/>
              </a:spcBef>
              <a:spcAft>
                <a:spcPts val="0"/>
              </a:spcAft>
              <a:buClr>
                <a:schemeClr val="dk1"/>
              </a:buClr>
              <a:buSzPts val="900"/>
              <a:buFont typeface="Calibri"/>
              <a:buNone/>
              <a:defRPr sz="900"/>
            </a:lvl5pPr>
            <a:lvl6pPr marL="2743200" lvl="5" indent="-228600" algn="l">
              <a:lnSpc>
                <a:spcPct val="100000"/>
              </a:lnSpc>
              <a:spcBef>
                <a:spcPts val="180"/>
              </a:spcBef>
              <a:spcAft>
                <a:spcPts val="0"/>
              </a:spcAft>
              <a:buClr>
                <a:schemeClr val="dk1"/>
              </a:buClr>
              <a:buSzPts val="900"/>
              <a:buFont typeface="Calibri"/>
              <a:buNone/>
              <a:defRPr sz="900"/>
            </a:lvl6pPr>
            <a:lvl7pPr marL="3200400" lvl="6" indent="-228600" algn="l">
              <a:lnSpc>
                <a:spcPct val="100000"/>
              </a:lnSpc>
              <a:spcBef>
                <a:spcPts val="180"/>
              </a:spcBef>
              <a:spcAft>
                <a:spcPts val="0"/>
              </a:spcAft>
              <a:buClr>
                <a:schemeClr val="dk1"/>
              </a:buClr>
              <a:buSzPts val="900"/>
              <a:buFont typeface="Calibri"/>
              <a:buNone/>
              <a:defRPr sz="900"/>
            </a:lvl7pPr>
            <a:lvl8pPr marL="3657600" lvl="7" indent="-228600" algn="l">
              <a:lnSpc>
                <a:spcPct val="100000"/>
              </a:lnSpc>
              <a:spcBef>
                <a:spcPts val="180"/>
              </a:spcBef>
              <a:spcAft>
                <a:spcPts val="0"/>
              </a:spcAft>
              <a:buClr>
                <a:schemeClr val="dk1"/>
              </a:buClr>
              <a:buSzPts val="900"/>
              <a:buFont typeface="Calibri"/>
              <a:buNone/>
              <a:defRPr sz="900"/>
            </a:lvl8pPr>
            <a:lvl9pPr marL="4114800" lvl="8" indent="-228600" algn="l">
              <a:lnSpc>
                <a:spcPct val="100000"/>
              </a:lnSpc>
              <a:spcBef>
                <a:spcPts val="180"/>
              </a:spcBef>
              <a:spcAft>
                <a:spcPts val="0"/>
              </a:spcAft>
              <a:buClr>
                <a:schemeClr val="dk1"/>
              </a:buClr>
              <a:buSzPts val="900"/>
              <a:buFont typeface="Calibri"/>
              <a:buNone/>
              <a:defRPr sz="900"/>
            </a:lvl9pPr>
          </a:lstStyle>
          <a:p>
            <a:endParaRPr/>
          </a:p>
        </p:txBody>
      </p:sp>
      <p:sp>
        <p:nvSpPr>
          <p:cNvPr id="46" name="Google Shape;46;p50"/>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50"/>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50"/>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49"/>
        <p:cNvGrpSpPr/>
        <p:nvPr/>
      </p:nvGrpSpPr>
      <p:grpSpPr>
        <a:xfrm>
          <a:off x="0" y="0"/>
          <a:ext cx="0" cy="0"/>
          <a:chOff x="0" y="0"/>
          <a:chExt cx="0" cy="0"/>
        </a:xfrm>
      </p:grpSpPr>
      <p:sp>
        <p:nvSpPr>
          <p:cNvPr id="50" name="Google Shape;50;p51"/>
          <p:cNvSpPr txBox="1">
            <a:spLocks noGrp="1"/>
          </p:cNvSpPr>
          <p:nvPr>
            <p:ph type="title"/>
          </p:nvPr>
        </p:nvSpPr>
        <p:spPr>
          <a:xfrm>
            <a:off x="2389717" y="4800600"/>
            <a:ext cx="7315200" cy="5667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51"/>
          <p:cNvSpPr>
            <a:spLocks noGrp="1"/>
          </p:cNvSpPr>
          <p:nvPr>
            <p:ph type="pic" idx="2"/>
          </p:nvPr>
        </p:nvSpPr>
        <p:spPr>
          <a:xfrm>
            <a:off x="2389717" y="612775"/>
            <a:ext cx="7315200" cy="4114800"/>
          </a:xfrm>
          <a:prstGeom prst="rect">
            <a:avLst/>
          </a:prstGeom>
          <a:noFill/>
          <a:ln>
            <a:noFill/>
          </a:ln>
        </p:spPr>
      </p:sp>
      <p:sp>
        <p:nvSpPr>
          <p:cNvPr id="52" name="Google Shape;52;p51"/>
          <p:cNvSpPr txBox="1">
            <a:spLocks noGrp="1"/>
          </p:cNvSpPr>
          <p:nvPr>
            <p:ph type="body" idx="1"/>
          </p:nvPr>
        </p:nvSpPr>
        <p:spPr>
          <a:xfrm>
            <a:off x="2389717" y="5367338"/>
            <a:ext cx="7315200" cy="8049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Font typeface="Calibri"/>
              <a:buNone/>
              <a:defRPr sz="1400"/>
            </a:lvl1pPr>
            <a:lvl2pPr marL="914400" lvl="1" indent="-228600" algn="l">
              <a:lnSpc>
                <a:spcPct val="100000"/>
              </a:lnSpc>
              <a:spcBef>
                <a:spcPts val="240"/>
              </a:spcBef>
              <a:spcAft>
                <a:spcPts val="0"/>
              </a:spcAft>
              <a:buClr>
                <a:schemeClr val="dk1"/>
              </a:buClr>
              <a:buSzPts val="1200"/>
              <a:buFont typeface="Calibri"/>
              <a:buNone/>
              <a:defRPr sz="1200"/>
            </a:lvl2pPr>
            <a:lvl3pPr marL="1371600" lvl="2" indent="-228600" algn="l">
              <a:lnSpc>
                <a:spcPct val="100000"/>
              </a:lnSpc>
              <a:spcBef>
                <a:spcPts val="200"/>
              </a:spcBef>
              <a:spcAft>
                <a:spcPts val="0"/>
              </a:spcAft>
              <a:buClr>
                <a:schemeClr val="dk1"/>
              </a:buClr>
              <a:buSzPts val="1000"/>
              <a:buFont typeface="Calibri"/>
              <a:buNone/>
              <a:defRPr sz="1000"/>
            </a:lvl3pPr>
            <a:lvl4pPr marL="1828800" lvl="3" indent="-228600" algn="l">
              <a:lnSpc>
                <a:spcPct val="100000"/>
              </a:lnSpc>
              <a:spcBef>
                <a:spcPts val="180"/>
              </a:spcBef>
              <a:spcAft>
                <a:spcPts val="0"/>
              </a:spcAft>
              <a:buClr>
                <a:schemeClr val="dk1"/>
              </a:buClr>
              <a:buSzPts val="900"/>
              <a:buFont typeface="Calibri"/>
              <a:buNone/>
              <a:defRPr sz="900"/>
            </a:lvl4pPr>
            <a:lvl5pPr marL="2286000" lvl="4" indent="-228600" algn="l">
              <a:lnSpc>
                <a:spcPct val="100000"/>
              </a:lnSpc>
              <a:spcBef>
                <a:spcPts val="180"/>
              </a:spcBef>
              <a:spcAft>
                <a:spcPts val="0"/>
              </a:spcAft>
              <a:buClr>
                <a:schemeClr val="dk1"/>
              </a:buClr>
              <a:buSzPts val="900"/>
              <a:buFont typeface="Calibri"/>
              <a:buNone/>
              <a:defRPr sz="900"/>
            </a:lvl5pPr>
            <a:lvl6pPr marL="2743200" lvl="5" indent="-228600" algn="l">
              <a:lnSpc>
                <a:spcPct val="100000"/>
              </a:lnSpc>
              <a:spcBef>
                <a:spcPts val="180"/>
              </a:spcBef>
              <a:spcAft>
                <a:spcPts val="0"/>
              </a:spcAft>
              <a:buClr>
                <a:schemeClr val="dk1"/>
              </a:buClr>
              <a:buSzPts val="900"/>
              <a:buFont typeface="Calibri"/>
              <a:buNone/>
              <a:defRPr sz="900"/>
            </a:lvl6pPr>
            <a:lvl7pPr marL="3200400" lvl="6" indent="-228600" algn="l">
              <a:lnSpc>
                <a:spcPct val="100000"/>
              </a:lnSpc>
              <a:spcBef>
                <a:spcPts val="180"/>
              </a:spcBef>
              <a:spcAft>
                <a:spcPts val="0"/>
              </a:spcAft>
              <a:buClr>
                <a:schemeClr val="dk1"/>
              </a:buClr>
              <a:buSzPts val="900"/>
              <a:buFont typeface="Calibri"/>
              <a:buNone/>
              <a:defRPr sz="900"/>
            </a:lvl7pPr>
            <a:lvl8pPr marL="3657600" lvl="7" indent="-228600" algn="l">
              <a:lnSpc>
                <a:spcPct val="100000"/>
              </a:lnSpc>
              <a:spcBef>
                <a:spcPts val="180"/>
              </a:spcBef>
              <a:spcAft>
                <a:spcPts val="0"/>
              </a:spcAft>
              <a:buClr>
                <a:schemeClr val="dk1"/>
              </a:buClr>
              <a:buSzPts val="900"/>
              <a:buFont typeface="Calibri"/>
              <a:buNone/>
              <a:defRPr sz="900"/>
            </a:lvl8pPr>
            <a:lvl9pPr marL="4114800" lvl="8" indent="-228600" algn="l">
              <a:lnSpc>
                <a:spcPct val="100000"/>
              </a:lnSpc>
              <a:spcBef>
                <a:spcPts val="180"/>
              </a:spcBef>
              <a:spcAft>
                <a:spcPts val="0"/>
              </a:spcAft>
              <a:buClr>
                <a:schemeClr val="dk1"/>
              </a:buClr>
              <a:buSzPts val="900"/>
              <a:buFont typeface="Calibri"/>
              <a:buNone/>
              <a:defRPr sz="900"/>
            </a:lvl9pPr>
          </a:lstStyle>
          <a:p>
            <a:endParaRPr/>
          </a:p>
        </p:txBody>
      </p:sp>
      <p:sp>
        <p:nvSpPr>
          <p:cNvPr id="53" name="Google Shape;53;p51"/>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51"/>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51"/>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6"/>
        <p:cNvGrpSpPr/>
        <p:nvPr/>
      </p:nvGrpSpPr>
      <p:grpSpPr>
        <a:xfrm>
          <a:off x="0" y="0"/>
          <a:ext cx="0" cy="0"/>
          <a:chOff x="0" y="0"/>
          <a:chExt cx="0" cy="0"/>
        </a:xfrm>
      </p:grpSpPr>
      <p:sp>
        <p:nvSpPr>
          <p:cNvPr id="57" name="Google Shape;57;p52"/>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52"/>
          <p:cNvSpPr txBox="1">
            <a:spLocks noGrp="1"/>
          </p:cNvSpPr>
          <p:nvPr>
            <p:ph type="body" idx="1"/>
          </p:nvPr>
        </p:nvSpPr>
        <p:spPr>
          <a:xfrm rot="5400000">
            <a:off x="4038600" y="-1752600"/>
            <a:ext cx="4114800" cy="103632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59" name="Google Shape;59;p52"/>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52"/>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52"/>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2"/>
        <p:cNvGrpSpPr/>
        <p:nvPr/>
      </p:nvGrpSpPr>
      <p:grpSpPr>
        <a:xfrm>
          <a:off x="0" y="0"/>
          <a:ext cx="0" cy="0"/>
          <a:chOff x="0" y="0"/>
          <a:chExt cx="0" cy="0"/>
        </a:xfrm>
      </p:grpSpPr>
      <p:sp>
        <p:nvSpPr>
          <p:cNvPr id="63" name="Google Shape;63;p53"/>
          <p:cNvSpPr txBox="1">
            <a:spLocks noGrp="1"/>
          </p:cNvSpPr>
          <p:nvPr>
            <p:ph type="title"/>
          </p:nvPr>
        </p:nvSpPr>
        <p:spPr>
          <a:xfrm rot="5400000">
            <a:off x="7353300" y="1562100"/>
            <a:ext cx="5257800" cy="2590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53"/>
          <p:cNvSpPr txBox="1">
            <a:spLocks noGrp="1"/>
          </p:cNvSpPr>
          <p:nvPr>
            <p:ph type="body" idx="1"/>
          </p:nvPr>
        </p:nvSpPr>
        <p:spPr>
          <a:xfrm rot="5400000">
            <a:off x="2070050" y="-927150"/>
            <a:ext cx="5257800" cy="75693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65" name="Google Shape;65;p53"/>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53"/>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53"/>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5"/>
        <p:cNvGrpSpPr/>
        <p:nvPr/>
      </p:nvGrpSpPr>
      <p:grpSpPr>
        <a:xfrm>
          <a:off x="0" y="0"/>
          <a:ext cx="0" cy="0"/>
          <a:chOff x="0" y="0"/>
          <a:chExt cx="0" cy="0"/>
        </a:xfrm>
      </p:grpSpPr>
      <p:sp>
        <p:nvSpPr>
          <p:cNvPr id="76" name="Google Shape;76;p23"/>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3"/>
          <p:cNvSpPr txBox="1">
            <a:spLocks noGrp="1"/>
          </p:cNvSpPr>
          <p:nvPr>
            <p:ph type="body" idx="1"/>
          </p:nvPr>
        </p:nvSpPr>
        <p:spPr>
          <a:xfrm>
            <a:off x="914400" y="1371600"/>
            <a:ext cx="10363200" cy="4114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8" name="Google Shape;78;p23"/>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3"/>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3"/>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image" Target="../media/image3.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19"/>
          <p:cNvPicPr preferRelativeResize="0"/>
          <p:nvPr/>
        </p:nvPicPr>
        <p:blipFill rotWithShape="1">
          <a:blip r:embed="rId10">
            <a:alphaModFix/>
          </a:blip>
          <a:srcRect l="909"/>
          <a:stretch/>
        </p:blipFill>
        <p:spPr>
          <a:xfrm>
            <a:off x="0" y="5517233"/>
            <a:ext cx="12200468" cy="1340768"/>
          </a:xfrm>
          <a:prstGeom prst="rect">
            <a:avLst/>
          </a:prstGeom>
          <a:noFill/>
          <a:ln>
            <a:noFill/>
          </a:ln>
        </p:spPr>
      </p:pic>
      <p:sp>
        <p:nvSpPr>
          <p:cNvPr id="11" name="Google Shape;11;p19"/>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9pPr>
          </a:lstStyle>
          <a:p>
            <a:endParaRPr/>
          </a:p>
        </p:txBody>
      </p:sp>
      <p:sp>
        <p:nvSpPr>
          <p:cNvPr id="12" name="Google Shape;12;p19"/>
          <p:cNvSpPr txBox="1">
            <a:spLocks noGrp="1"/>
          </p:cNvSpPr>
          <p:nvPr>
            <p:ph type="body" idx="1"/>
          </p:nvPr>
        </p:nvSpPr>
        <p:spPr>
          <a:xfrm>
            <a:off x="914400" y="1371600"/>
            <a:ext cx="10363200" cy="4114800"/>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Calibri"/>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Calibri"/>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Calibri"/>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4" name="Google Shape;14;p19"/>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5" name="Google Shape;15;p19"/>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8"/>
        <p:cNvGrpSpPr/>
        <p:nvPr/>
      </p:nvGrpSpPr>
      <p:grpSpPr>
        <a:xfrm>
          <a:off x="0" y="0"/>
          <a:ext cx="0" cy="0"/>
          <a:chOff x="0" y="0"/>
          <a:chExt cx="0" cy="0"/>
        </a:xfrm>
      </p:grpSpPr>
      <p:pic>
        <p:nvPicPr>
          <p:cNvPr id="69" name="Google Shape;69;p22"/>
          <p:cNvPicPr preferRelativeResize="0"/>
          <p:nvPr/>
        </p:nvPicPr>
        <p:blipFill rotWithShape="1">
          <a:blip r:embed="rId14">
            <a:alphaModFix/>
          </a:blip>
          <a:srcRect/>
          <a:stretch/>
        </p:blipFill>
        <p:spPr>
          <a:xfrm>
            <a:off x="0" y="5959929"/>
            <a:ext cx="12200467" cy="898072"/>
          </a:xfrm>
          <a:prstGeom prst="rect">
            <a:avLst/>
          </a:prstGeom>
          <a:noFill/>
          <a:ln>
            <a:noFill/>
          </a:ln>
        </p:spPr>
      </p:pic>
      <p:sp>
        <p:nvSpPr>
          <p:cNvPr id="70" name="Google Shape;70;p22"/>
          <p:cNvSpPr txBox="1">
            <a:spLocks noGrp="1"/>
          </p:cNvSpPr>
          <p:nvPr>
            <p:ph type="title"/>
          </p:nvPr>
        </p:nvSpPr>
        <p:spPr>
          <a:xfrm>
            <a:off x="914400" y="228600"/>
            <a:ext cx="10363200" cy="10668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4400" b="1" i="0" u="none" strike="noStrike" cap="none">
                <a:solidFill>
                  <a:schemeClr val="dk2"/>
                </a:solidFill>
                <a:latin typeface="Arial"/>
                <a:ea typeface="Arial"/>
                <a:cs typeface="Arial"/>
                <a:sym typeface="Arial"/>
              </a:defRPr>
            </a:lvl9pPr>
          </a:lstStyle>
          <a:p>
            <a:endParaRPr/>
          </a:p>
        </p:txBody>
      </p:sp>
      <p:sp>
        <p:nvSpPr>
          <p:cNvPr id="71" name="Google Shape;71;p22"/>
          <p:cNvSpPr txBox="1">
            <a:spLocks noGrp="1"/>
          </p:cNvSpPr>
          <p:nvPr>
            <p:ph type="body" idx="1"/>
          </p:nvPr>
        </p:nvSpPr>
        <p:spPr>
          <a:xfrm>
            <a:off x="914400" y="1371600"/>
            <a:ext cx="10363200" cy="4114800"/>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Calibri"/>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Calibri"/>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Calibri"/>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9pPr>
          </a:lstStyle>
          <a:p>
            <a:endParaRPr/>
          </a:p>
        </p:txBody>
      </p:sp>
      <p:sp>
        <p:nvSpPr>
          <p:cNvPr id="72" name="Google Shape;72;p22"/>
          <p:cNvSpPr txBox="1">
            <a:spLocks noGrp="1"/>
          </p:cNvSpPr>
          <p:nvPr>
            <p:ph type="dt" idx="10"/>
          </p:nvPr>
        </p:nvSpPr>
        <p:spPr>
          <a:xfrm>
            <a:off x="203200" y="5562600"/>
            <a:ext cx="25401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3" name="Google Shape;73;p22"/>
          <p:cNvSpPr txBox="1">
            <a:spLocks noGrp="1"/>
          </p:cNvSpPr>
          <p:nvPr>
            <p:ph type="ftr" idx="11"/>
          </p:nvPr>
        </p:nvSpPr>
        <p:spPr>
          <a:xfrm>
            <a:off x="4368800" y="5562600"/>
            <a:ext cx="38607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4" name="Google Shape;74;p22"/>
          <p:cNvSpPr txBox="1">
            <a:spLocks noGrp="1"/>
          </p:cNvSpPr>
          <p:nvPr>
            <p:ph type="sldNum" idx="12"/>
          </p:nvPr>
        </p:nvSpPr>
        <p:spPr>
          <a:xfrm>
            <a:off x="9347200" y="5562600"/>
            <a:ext cx="25401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8"/>
        <p:cNvGrpSpPr/>
        <p:nvPr/>
      </p:nvGrpSpPr>
      <p:grpSpPr>
        <a:xfrm>
          <a:off x="0" y="0"/>
          <a:ext cx="0" cy="0"/>
          <a:chOff x="0" y="0"/>
          <a:chExt cx="0" cy="0"/>
        </a:xfrm>
      </p:grpSpPr>
      <p:sp>
        <p:nvSpPr>
          <p:cNvPr id="149" name="Google Shape;149;g20c4117b6e8_0_488"/>
          <p:cNvSpPr txBox="1">
            <a:spLocks noGrp="1"/>
          </p:cNvSpPr>
          <p:nvPr>
            <p:ph type="title"/>
          </p:nvPr>
        </p:nvSpPr>
        <p:spPr>
          <a:xfrm>
            <a:off x="838200" y="365126"/>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50" name="Google Shape;150;g20c4117b6e8_0_488"/>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51" name="Google Shape;151;g20c4117b6e8_0_488"/>
          <p:cNvSpPr txBox="1">
            <a:spLocks noGrp="1"/>
          </p:cNvSpPr>
          <p:nvPr>
            <p:ph type="dt" idx="10"/>
          </p:nvPr>
        </p:nvSpPr>
        <p:spPr>
          <a:xfrm>
            <a:off x="838200" y="6356351"/>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2" name="Google Shape;152;g20c4117b6e8_0_488"/>
          <p:cNvSpPr txBox="1">
            <a:spLocks noGrp="1"/>
          </p:cNvSpPr>
          <p:nvPr>
            <p:ph type="ftr" idx="11"/>
          </p:nvPr>
        </p:nvSpPr>
        <p:spPr>
          <a:xfrm>
            <a:off x="4038600" y="6356351"/>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3" name="Google Shape;153;g20c4117b6e8_0_488"/>
          <p:cNvSpPr txBox="1">
            <a:spLocks noGrp="1"/>
          </p:cNvSpPr>
          <p:nvPr>
            <p:ph type="sldNum" idx="12"/>
          </p:nvPr>
        </p:nvSpPr>
        <p:spPr>
          <a:xfrm>
            <a:off x="8610600" y="6356351"/>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9.xml"/><Relationship Id="rId5" Type="http://schemas.openxmlformats.org/officeDocument/2006/relationships/hyperlink" Target="https://warwick.padlet.org/annamdonnelly/hopeful-learning-and-positive-action-resource-posts-6tixg4ec2rsiabd1" TargetMode="Externa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1"/>
          <p:cNvSpPr txBox="1">
            <a:spLocks noGrp="1"/>
          </p:cNvSpPr>
          <p:nvPr>
            <p:ph type="ctrTitle"/>
          </p:nvPr>
        </p:nvSpPr>
        <p:spPr>
          <a:xfrm>
            <a:off x="224315" y="4900446"/>
            <a:ext cx="7209834" cy="52430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1400"/>
              <a:buNone/>
            </a:pPr>
            <a:r>
              <a:rPr lang="en-GB" sz="2000"/>
              <a:t>Anna Donnelly – Assistant Professor</a:t>
            </a:r>
            <a:endParaRPr/>
          </a:p>
        </p:txBody>
      </p:sp>
      <p:sp>
        <p:nvSpPr>
          <p:cNvPr id="228" name="Google Shape;228;p1"/>
          <p:cNvSpPr txBox="1"/>
          <p:nvPr/>
        </p:nvSpPr>
        <p:spPr>
          <a:xfrm>
            <a:off x="907100" y="811525"/>
            <a:ext cx="10581300" cy="29091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400"/>
              <a:buFont typeface="Arial"/>
              <a:buNone/>
            </a:pPr>
            <a:r>
              <a:rPr lang="en-GB" sz="6100" b="1" i="0" u="none" strike="noStrike" cap="none">
                <a:solidFill>
                  <a:srgbClr val="FFFFFF"/>
                </a:solidFill>
                <a:latin typeface="Calibri"/>
                <a:ea typeface="Calibri"/>
                <a:cs typeface="Calibri"/>
                <a:sym typeface="Calibri"/>
              </a:rPr>
              <a:t>The stories we tell about climate change: environmental children’s literature.</a:t>
            </a:r>
            <a:endParaRPr sz="3300" b="0" i="0" u="none" strike="noStrike" cap="none">
              <a:solidFill>
                <a:srgbClr val="FFFFFF"/>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g20c4117b6e8_0_34"/>
          <p:cNvSpPr txBox="1">
            <a:spLocks noGrp="1"/>
          </p:cNvSpPr>
          <p:nvPr>
            <p:ph type="body" idx="1"/>
          </p:nvPr>
        </p:nvSpPr>
        <p:spPr>
          <a:xfrm>
            <a:off x="2279650" y="2017714"/>
            <a:ext cx="8127900" cy="4840200"/>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chemeClr val="dk1"/>
              </a:buClr>
              <a:buSzPts val="3200"/>
              <a:buFont typeface="Noto Sans"/>
              <a:buNone/>
            </a:pPr>
            <a:endParaRPr/>
          </a:p>
          <a:p>
            <a:pPr marL="457200" lvl="0" indent="-457200" algn="l" rtl="0">
              <a:lnSpc>
                <a:spcPct val="100000"/>
              </a:lnSpc>
              <a:spcBef>
                <a:spcPts val="400"/>
              </a:spcBef>
              <a:spcAft>
                <a:spcPts val="0"/>
              </a:spcAft>
              <a:buClr>
                <a:schemeClr val="dk1"/>
              </a:buClr>
              <a:buSzPts val="2000"/>
              <a:buFont typeface="Noto Sans"/>
              <a:buNone/>
            </a:pPr>
            <a:r>
              <a:rPr lang="en-GB" sz="2000"/>
              <a:t>    </a:t>
            </a:r>
            <a:endParaRPr sz="2000">
              <a:solidFill>
                <a:srgbClr val="194934"/>
              </a:solidFill>
            </a:endParaRPr>
          </a:p>
        </p:txBody>
      </p:sp>
      <p:sp>
        <p:nvSpPr>
          <p:cNvPr id="302" name="Google Shape;302;g20c4117b6e8_0_34"/>
          <p:cNvSpPr txBox="1"/>
          <p:nvPr/>
        </p:nvSpPr>
        <p:spPr>
          <a:xfrm>
            <a:off x="452063" y="233441"/>
            <a:ext cx="11414700" cy="5427600"/>
          </a:xfrm>
          <a:prstGeom prst="rect">
            <a:avLst/>
          </a:prstGeom>
          <a:solidFill>
            <a:srgbClr val="17E9C6"/>
          </a:solidFill>
          <a:ln w="9525" cap="flat" cmpd="sng">
            <a:solidFill>
              <a:srgbClr val="CCFFCC"/>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6600" b="1" i="0" u="none" strike="noStrike" cap="none">
                <a:solidFill>
                  <a:srgbClr val="0070C0"/>
                </a:solidFill>
                <a:latin typeface="Calibri"/>
                <a:ea typeface="Calibri"/>
                <a:cs typeface="Calibri"/>
                <a:sym typeface="Calibri"/>
              </a:rPr>
              <a:t>Educational Context in Primary Curricula </a:t>
            </a:r>
            <a:endParaRPr sz="6600" b="1" i="0" u="none" strike="noStrike" cap="none">
              <a:solidFill>
                <a:srgbClr val="0070C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endParaRPr sz="6600" b="1" i="0" u="none" strike="noStrike" cap="none">
              <a:solidFill>
                <a:srgbClr val="0070C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r>
              <a:rPr lang="en-GB" sz="6600" b="1" i="0" u="none" strike="noStrike" cap="none">
                <a:solidFill>
                  <a:srgbClr val="0070C0"/>
                </a:solidFill>
                <a:latin typeface="Calibri"/>
                <a:ea typeface="Calibri"/>
                <a:cs typeface="Calibri"/>
                <a:sym typeface="Calibri"/>
              </a:rPr>
              <a:t>- Nationally and Internationally </a:t>
            </a:r>
            <a:endParaRPr sz="6600" b="1" i="0" u="none" strike="noStrike" cap="none">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pic>
        <p:nvPicPr>
          <p:cNvPr id="307" name="Google Shape;307;g20c4117b6e8_0_570"/>
          <p:cNvPicPr preferRelativeResize="0"/>
          <p:nvPr/>
        </p:nvPicPr>
        <p:blipFill rotWithShape="1">
          <a:blip r:embed="rId3">
            <a:alphaModFix/>
          </a:blip>
          <a:srcRect/>
          <a:stretch/>
        </p:blipFill>
        <p:spPr>
          <a:xfrm>
            <a:off x="203200" y="203200"/>
            <a:ext cx="2908933" cy="3846468"/>
          </a:xfrm>
          <a:prstGeom prst="rect">
            <a:avLst/>
          </a:prstGeom>
          <a:noFill/>
          <a:ln>
            <a:noFill/>
          </a:ln>
        </p:spPr>
      </p:pic>
      <p:pic>
        <p:nvPicPr>
          <p:cNvPr id="308" name="Google Shape;308;g20c4117b6e8_0_570"/>
          <p:cNvPicPr preferRelativeResize="0"/>
          <p:nvPr/>
        </p:nvPicPr>
        <p:blipFill rotWithShape="1">
          <a:blip r:embed="rId4">
            <a:alphaModFix/>
          </a:blip>
          <a:srcRect/>
          <a:stretch/>
        </p:blipFill>
        <p:spPr>
          <a:xfrm>
            <a:off x="1614433" y="4336629"/>
            <a:ext cx="5307168" cy="2521367"/>
          </a:xfrm>
          <a:prstGeom prst="rect">
            <a:avLst/>
          </a:prstGeom>
          <a:noFill/>
          <a:ln>
            <a:noFill/>
          </a:ln>
        </p:spPr>
      </p:pic>
      <p:pic>
        <p:nvPicPr>
          <p:cNvPr id="309" name="Google Shape;309;g20c4117b6e8_0_570"/>
          <p:cNvPicPr preferRelativeResize="0"/>
          <p:nvPr/>
        </p:nvPicPr>
        <p:blipFill rotWithShape="1">
          <a:blip r:embed="rId5">
            <a:alphaModFix/>
          </a:blip>
          <a:srcRect/>
          <a:stretch/>
        </p:blipFill>
        <p:spPr>
          <a:xfrm>
            <a:off x="3699395" y="0"/>
            <a:ext cx="2908933" cy="4162035"/>
          </a:xfrm>
          <a:prstGeom prst="rect">
            <a:avLst/>
          </a:prstGeom>
          <a:noFill/>
          <a:ln>
            <a:noFill/>
          </a:ln>
        </p:spPr>
      </p:pic>
      <p:pic>
        <p:nvPicPr>
          <p:cNvPr id="310" name="Google Shape;310;g20c4117b6e8_0_570"/>
          <p:cNvPicPr preferRelativeResize="0"/>
          <p:nvPr/>
        </p:nvPicPr>
        <p:blipFill rotWithShape="1">
          <a:blip r:embed="rId6">
            <a:alphaModFix/>
          </a:blip>
          <a:srcRect/>
          <a:stretch/>
        </p:blipFill>
        <p:spPr>
          <a:xfrm>
            <a:off x="6921595" y="161333"/>
            <a:ext cx="4857274" cy="393022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g20c4117b6e8_0_15"/>
          <p:cNvSpPr txBox="1">
            <a:spLocks noGrp="1"/>
          </p:cNvSpPr>
          <p:nvPr>
            <p:ph type="body" idx="1"/>
          </p:nvPr>
        </p:nvSpPr>
        <p:spPr>
          <a:xfrm>
            <a:off x="2279650" y="2017714"/>
            <a:ext cx="8127900" cy="4840200"/>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chemeClr val="dk1"/>
              </a:buClr>
              <a:buSzPts val="3200"/>
              <a:buFont typeface="Noto Sans"/>
              <a:buNone/>
            </a:pPr>
            <a:endParaRPr/>
          </a:p>
          <a:p>
            <a:pPr marL="457200" lvl="0" indent="-457200" algn="l" rtl="0">
              <a:lnSpc>
                <a:spcPct val="100000"/>
              </a:lnSpc>
              <a:spcBef>
                <a:spcPts val="400"/>
              </a:spcBef>
              <a:spcAft>
                <a:spcPts val="0"/>
              </a:spcAft>
              <a:buClr>
                <a:schemeClr val="dk1"/>
              </a:buClr>
              <a:buSzPts val="2000"/>
              <a:buFont typeface="Noto Sans"/>
              <a:buNone/>
            </a:pPr>
            <a:r>
              <a:rPr lang="en-GB" sz="2000"/>
              <a:t>    </a:t>
            </a:r>
            <a:endParaRPr sz="2000">
              <a:solidFill>
                <a:srgbClr val="194934"/>
              </a:solidFill>
            </a:endParaRPr>
          </a:p>
        </p:txBody>
      </p:sp>
      <p:sp>
        <p:nvSpPr>
          <p:cNvPr id="317" name="Google Shape;317;g20c4117b6e8_0_15"/>
          <p:cNvSpPr txBox="1"/>
          <p:nvPr/>
        </p:nvSpPr>
        <p:spPr>
          <a:xfrm>
            <a:off x="452063" y="233441"/>
            <a:ext cx="11414700" cy="5427600"/>
          </a:xfrm>
          <a:prstGeom prst="rect">
            <a:avLst/>
          </a:prstGeom>
          <a:solidFill>
            <a:srgbClr val="17E9C6"/>
          </a:solidFill>
          <a:ln w="9525" cap="flat" cmpd="sng">
            <a:solidFill>
              <a:srgbClr val="CCFFCC"/>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6600" b="1" i="0" u="none" strike="noStrike" cap="none">
                <a:solidFill>
                  <a:srgbClr val="0070C0"/>
                </a:solidFill>
                <a:latin typeface="Calibri"/>
                <a:ea typeface="Calibri"/>
                <a:cs typeface="Calibri"/>
                <a:sym typeface="Calibri"/>
              </a:rPr>
              <a:t>Explore some high quality children’s literature and analysing design choices </a:t>
            </a:r>
            <a:endParaRPr sz="6600" b="1" i="0" u="none" strike="noStrike" cap="none">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g20c4117b6e8_0_168"/>
          <p:cNvSpPr txBox="1"/>
          <p:nvPr/>
        </p:nvSpPr>
        <p:spPr>
          <a:xfrm>
            <a:off x="492850" y="179650"/>
            <a:ext cx="11256000" cy="1323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GB" sz="4000" b="0" i="0" u="none" strike="noStrike" cap="none">
                <a:solidFill>
                  <a:srgbClr val="0B0C1D"/>
                </a:solidFill>
                <a:latin typeface="Calibri"/>
                <a:ea typeface="Calibri"/>
                <a:cs typeface="Calibri"/>
                <a:sym typeface="Calibri"/>
              </a:rPr>
              <a:t>“It is no longer possible to think about literacy solely as a linguistic accomplishment.” (Jewitt, 2008)</a:t>
            </a:r>
            <a:endParaRPr sz="4000" b="0" i="0" u="none" strike="noStrike" cap="none">
              <a:solidFill>
                <a:srgbClr val="000000"/>
              </a:solidFill>
              <a:latin typeface="Calibri"/>
              <a:ea typeface="Calibri"/>
              <a:cs typeface="Calibri"/>
              <a:sym typeface="Calibri"/>
            </a:endParaRPr>
          </a:p>
        </p:txBody>
      </p:sp>
      <p:sp>
        <p:nvSpPr>
          <p:cNvPr id="323" name="Google Shape;323;g20c4117b6e8_0_168"/>
          <p:cNvSpPr txBox="1"/>
          <p:nvPr/>
        </p:nvSpPr>
        <p:spPr>
          <a:xfrm>
            <a:off x="326065" y="6177516"/>
            <a:ext cx="95835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70C0"/>
                </a:solidFill>
                <a:latin typeface="Calibri"/>
                <a:ea typeface="Calibri"/>
                <a:cs typeface="Calibri"/>
                <a:sym typeface="Calibri"/>
              </a:rPr>
              <a:t>Source: Jewitt, C. (2008) Review of Research in Education. February 2008, Vol. 32, pp. 241–267 </a:t>
            </a:r>
            <a:endParaRPr sz="1400" b="0" i="0" u="none" strike="noStrike" cap="none">
              <a:solidFill>
                <a:srgbClr val="000000"/>
              </a:solidFill>
              <a:latin typeface="Arial"/>
              <a:ea typeface="Arial"/>
              <a:cs typeface="Arial"/>
              <a:sym typeface="Arial"/>
            </a:endParaRPr>
          </a:p>
        </p:txBody>
      </p:sp>
      <p:pic>
        <p:nvPicPr>
          <p:cNvPr id="324" name="Google Shape;324;g20c4117b6e8_0_168"/>
          <p:cNvPicPr preferRelativeResize="0"/>
          <p:nvPr/>
        </p:nvPicPr>
        <p:blipFill rotWithShape="1">
          <a:blip r:embed="rId3">
            <a:alphaModFix/>
          </a:blip>
          <a:srcRect/>
          <a:stretch/>
        </p:blipFill>
        <p:spPr>
          <a:xfrm>
            <a:off x="696960" y="2118633"/>
            <a:ext cx="5817699" cy="3860836"/>
          </a:xfrm>
          <a:prstGeom prst="rect">
            <a:avLst/>
          </a:prstGeom>
          <a:noFill/>
          <a:ln>
            <a:noFill/>
          </a:ln>
        </p:spPr>
      </p:pic>
      <p:sp>
        <p:nvSpPr>
          <p:cNvPr id="325" name="Google Shape;325;g20c4117b6e8_0_168"/>
          <p:cNvSpPr txBox="1"/>
          <p:nvPr/>
        </p:nvSpPr>
        <p:spPr>
          <a:xfrm>
            <a:off x="7158027" y="2118625"/>
            <a:ext cx="4590900" cy="2478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GB" sz="3100" b="0" i="0" u="none" strike="noStrike" cap="none">
                <a:solidFill>
                  <a:srgbClr val="00B0F0"/>
                </a:solidFill>
                <a:latin typeface="Calibri"/>
                <a:ea typeface="Calibri"/>
                <a:cs typeface="Calibri"/>
                <a:sym typeface="Calibri"/>
              </a:rPr>
              <a:t>“Modes are arranged in a combination of multimodality and are rich orchestrations of meaning.”</a:t>
            </a:r>
            <a:endParaRPr sz="25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330"/>
        <p:cNvGrpSpPr/>
        <p:nvPr/>
      </p:nvGrpSpPr>
      <p:grpSpPr>
        <a:xfrm>
          <a:off x="0" y="0"/>
          <a:ext cx="0" cy="0"/>
          <a:chOff x="0" y="0"/>
          <a:chExt cx="0" cy="0"/>
        </a:xfrm>
      </p:grpSpPr>
      <p:sp>
        <p:nvSpPr>
          <p:cNvPr id="331" name="Google Shape;331;g20c4117b6e8_0_482"/>
          <p:cNvSpPr txBox="1"/>
          <p:nvPr/>
        </p:nvSpPr>
        <p:spPr>
          <a:xfrm>
            <a:off x="697667" y="574900"/>
            <a:ext cx="10813200" cy="511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300"/>
              <a:buFont typeface="Arial"/>
              <a:buNone/>
            </a:pPr>
            <a:r>
              <a:rPr lang="en-GB" sz="4000" b="0" i="0" u="none" strike="noStrike" cap="none">
                <a:solidFill>
                  <a:schemeClr val="lt1"/>
                </a:solidFill>
                <a:latin typeface="Calibri"/>
                <a:ea typeface="Calibri"/>
                <a:cs typeface="Calibri"/>
                <a:sym typeface="Calibri"/>
              </a:rPr>
              <a:t>“The layout of words and pictures is </a:t>
            </a:r>
            <a:r>
              <a:rPr lang="en-GB" sz="4000" b="1" i="0" u="none" strike="noStrike" cap="none">
                <a:solidFill>
                  <a:schemeClr val="lt1"/>
                </a:solidFill>
                <a:latin typeface="Calibri"/>
                <a:ea typeface="Calibri"/>
                <a:cs typeface="Calibri"/>
                <a:sym typeface="Calibri"/>
              </a:rPr>
              <a:t>intentional</a:t>
            </a:r>
            <a:r>
              <a:rPr lang="en-GB" sz="4000" b="0" i="0" u="none" strike="noStrike" cap="none">
                <a:solidFill>
                  <a:schemeClr val="lt1"/>
                </a:solidFill>
                <a:latin typeface="Calibri"/>
                <a:ea typeface="Calibri"/>
                <a:cs typeface="Calibri"/>
                <a:sym typeface="Calibri"/>
              </a:rPr>
              <a:t> and </a:t>
            </a:r>
            <a:r>
              <a:rPr lang="en-GB" sz="4000" b="1" i="0" u="none" strike="noStrike" cap="none">
                <a:solidFill>
                  <a:schemeClr val="lt1"/>
                </a:solidFill>
                <a:latin typeface="Calibri"/>
                <a:ea typeface="Calibri"/>
                <a:cs typeface="Calibri"/>
                <a:sym typeface="Calibri"/>
              </a:rPr>
              <a:t>purposeful</a:t>
            </a:r>
            <a:r>
              <a:rPr lang="en-GB" sz="4000" b="0" i="0" u="none" strike="noStrike" cap="none">
                <a:solidFill>
                  <a:schemeClr val="lt1"/>
                </a:solidFill>
                <a:latin typeface="Calibri"/>
                <a:ea typeface="Calibri"/>
                <a:cs typeface="Calibri"/>
                <a:sym typeface="Calibri"/>
              </a:rPr>
              <a:t>. A text </a:t>
            </a:r>
            <a:r>
              <a:rPr lang="en-GB" sz="4000" b="1" i="0" u="none" strike="noStrike" cap="none">
                <a:solidFill>
                  <a:schemeClr val="lt1"/>
                </a:solidFill>
                <a:latin typeface="Calibri"/>
                <a:ea typeface="Calibri"/>
                <a:cs typeface="Calibri"/>
                <a:sym typeface="Calibri"/>
              </a:rPr>
              <a:t>sequence</a:t>
            </a:r>
            <a:r>
              <a:rPr lang="en-GB" sz="4000" b="0" i="0" u="none" strike="noStrike" cap="none">
                <a:solidFill>
                  <a:schemeClr val="lt1"/>
                </a:solidFill>
                <a:latin typeface="Calibri"/>
                <a:ea typeface="Calibri"/>
                <a:cs typeface="Calibri"/>
                <a:sym typeface="Calibri"/>
              </a:rPr>
              <a:t> is related to a picture or a set of pictures and the arrangement of both on the page or the double spread is </a:t>
            </a:r>
            <a:r>
              <a:rPr lang="en-GB" sz="4000" b="1" i="0" u="none" strike="noStrike" cap="none">
                <a:solidFill>
                  <a:schemeClr val="lt1"/>
                </a:solidFill>
                <a:latin typeface="Calibri"/>
                <a:ea typeface="Calibri"/>
                <a:cs typeface="Calibri"/>
                <a:sym typeface="Calibri"/>
              </a:rPr>
              <a:t>never coincidental</a:t>
            </a:r>
            <a:r>
              <a:rPr lang="en-GB" sz="4000" b="0" i="0" u="none" strike="noStrike" cap="none">
                <a:solidFill>
                  <a:schemeClr val="lt1"/>
                </a:solidFill>
                <a:latin typeface="Calibri"/>
                <a:ea typeface="Calibri"/>
                <a:cs typeface="Calibri"/>
                <a:sym typeface="Calibri"/>
              </a:rPr>
              <a:t>. The </a:t>
            </a:r>
            <a:r>
              <a:rPr lang="en-GB" sz="4000" b="1" i="0" u="none" strike="noStrike" cap="none">
                <a:solidFill>
                  <a:schemeClr val="lt1"/>
                </a:solidFill>
                <a:latin typeface="Calibri"/>
                <a:ea typeface="Calibri"/>
                <a:cs typeface="Calibri"/>
                <a:sym typeface="Calibri"/>
              </a:rPr>
              <a:t>page </a:t>
            </a:r>
            <a:r>
              <a:rPr lang="en-GB" sz="4000" b="0" i="0" u="none" strike="noStrike" cap="none">
                <a:solidFill>
                  <a:schemeClr val="lt1"/>
                </a:solidFill>
                <a:latin typeface="Calibri"/>
                <a:ea typeface="Calibri"/>
                <a:cs typeface="Calibri"/>
                <a:sym typeface="Calibri"/>
              </a:rPr>
              <a:t>is thus </a:t>
            </a:r>
            <a:r>
              <a:rPr lang="en-GB" sz="4000" b="1" i="0" u="none" strike="noStrike" cap="none">
                <a:solidFill>
                  <a:schemeClr val="lt1"/>
                </a:solidFill>
                <a:latin typeface="Calibri"/>
                <a:ea typeface="Calibri"/>
                <a:cs typeface="Calibri"/>
                <a:sym typeface="Calibri"/>
              </a:rPr>
              <a:t>not only</a:t>
            </a:r>
            <a:r>
              <a:rPr lang="en-GB" sz="4000" b="0" i="0" u="none" strike="noStrike" cap="none">
                <a:solidFill>
                  <a:schemeClr val="lt1"/>
                </a:solidFill>
                <a:latin typeface="Calibri"/>
                <a:ea typeface="Calibri"/>
                <a:cs typeface="Calibri"/>
                <a:sym typeface="Calibri"/>
              </a:rPr>
              <a:t> a means to </a:t>
            </a:r>
            <a:r>
              <a:rPr lang="en-GB" sz="4000" b="1" i="0" u="none" strike="noStrike" cap="none">
                <a:solidFill>
                  <a:schemeClr val="lt1"/>
                </a:solidFill>
                <a:latin typeface="Calibri"/>
                <a:ea typeface="Calibri"/>
                <a:cs typeface="Calibri"/>
                <a:sym typeface="Calibri"/>
              </a:rPr>
              <a:t>carrying </a:t>
            </a:r>
            <a:r>
              <a:rPr lang="en-GB" sz="4000" b="0" i="0" u="none" strike="noStrike" cap="none">
                <a:solidFill>
                  <a:schemeClr val="lt1"/>
                </a:solidFill>
                <a:latin typeface="Calibri"/>
                <a:ea typeface="Calibri"/>
                <a:cs typeface="Calibri"/>
                <a:sym typeface="Calibri"/>
              </a:rPr>
              <a:t>the text and the pictures, but an element that </a:t>
            </a:r>
            <a:r>
              <a:rPr lang="en-GB" sz="4000" b="1" i="0" u="none" strike="noStrike" cap="none">
                <a:solidFill>
                  <a:schemeClr val="lt1"/>
                </a:solidFill>
                <a:latin typeface="Calibri"/>
                <a:ea typeface="Calibri"/>
                <a:cs typeface="Calibri"/>
                <a:sym typeface="Calibri"/>
              </a:rPr>
              <a:t>influences the way</a:t>
            </a:r>
            <a:r>
              <a:rPr lang="en-GB" sz="4000" b="0" i="0" u="none" strike="noStrike" cap="none">
                <a:solidFill>
                  <a:schemeClr val="lt1"/>
                </a:solidFill>
                <a:latin typeface="Calibri"/>
                <a:ea typeface="Calibri"/>
                <a:cs typeface="Calibri"/>
                <a:sym typeface="Calibri"/>
              </a:rPr>
              <a:t> we </a:t>
            </a:r>
            <a:r>
              <a:rPr lang="en-GB" sz="4000" b="1" i="0" u="none" strike="noStrike" cap="none">
                <a:solidFill>
                  <a:schemeClr val="lt1"/>
                </a:solidFill>
                <a:latin typeface="Calibri"/>
                <a:ea typeface="Calibri"/>
                <a:cs typeface="Calibri"/>
                <a:sym typeface="Calibri"/>
              </a:rPr>
              <a:t>read</a:t>
            </a:r>
            <a:r>
              <a:rPr lang="en-GB" sz="4000" b="0" i="0" u="none" strike="noStrike" cap="none">
                <a:solidFill>
                  <a:schemeClr val="lt1"/>
                </a:solidFill>
                <a:latin typeface="Calibri"/>
                <a:ea typeface="Calibri"/>
                <a:cs typeface="Calibri"/>
                <a:sym typeface="Calibri"/>
              </a:rPr>
              <a:t> the story.” (Gressnich, 2012)</a:t>
            </a:r>
            <a:endParaRPr sz="4000" b="0" i="0" u="none" strike="noStrike" cap="none">
              <a:solidFill>
                <a:schemeClr val="lt1"/>
              </a:solidFill>
              <a:latin typeface="Calibri"/>
              <a:ea typeface="Calibri"/>
              <a:cs typeface="Calibri"/>
              <a:sym typeface="Calibri"/>
            </a:endParaRPr>
          </a:p>
        </p:txBody>
      </p:sp>
      <p:sp>
        <p:nvSpPr>
          <p:cNvPr id="332" name="Google Shape;332;g20c4117b6e8_0_482"/>
          <p:cNvSpPr txBox="1"/>
          <p:nvPr/>
        </p:nvSpPr>
        <p:spPr>
          <a:xfrm>
            <a:off x="597967" y="5792850"/>
            <a:ext cx="110877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GB" sz="2000" b="0" i="0" u="none" strike="noStrike" cap="none">
                <a:solidFill>
                  <a:srgbClr val="00B0F0"/>
                </a:solidFill>
                <a:latin typeface="Calibri"/>
                <a:ea typeface="Calibri"/>
                <a:cs typeface="Calibri"/>
                <a:sym typeface="Calibri"/>
              </a:rPr>
              <a:t>Gressnich, Eva (2012) “Verbal and Visual Pageturners in Picturebooks,” International Research in Children’s Literature 5.2: 167–183.</a:t>
            </a:r>
            <a:endParaRPr sz="2000" b="0" i="0" u="none" strike="noStrike" cap="none">
              <a:solidFill>
                <a:srgbClr val="00B0F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20c4117b6e8_0_234"/>
          <p:cNvSpPr txBox="1"/>
          <p:nvPr/>
        </p:nvSpPr>
        <p:spPr>
          <a:xfrm>
            <a:off x="326065" y="6177516"/>
            <a:ext cx="9583500" cy="52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70C0"/>
                </a:solidFill>
                <a:latin typeface="Calibri"/>
                <a:ea typeface="Calibri"/>
                <a:cs typeface="Calibri"/>
                <a:sym typeface="Calibri"/>
              </a:rPr>
              <a:t>Source: Kress, G. and Van Leeuwen, G. (2001). Multimodal Discourse: The Modes and Media of Contemporary Communication. Oxford UK: Oxford University Press</a:t>
            </a:r>
            <a:endParaRPr sz="1400" b="0" i="0" u="none" strike="noStrike" cap="none">
              <a:solidFill>
                <a:srgbClr val="000000"/>
              </a:solidFill>
              <a:latin typeface="Arial"/>
              <a:ea typeface="Arial"/>
              <a:cs typeface="Arial"/>
              <a:sym typeface="Arial"/>
            </a:endParaRPr>
          </a:p>
        </p:txBody>
      </p:sp>
      <p:sp>
        <p:nvSpPr>
          <p:cNvPr id="338" name="Google Shape;338;g20c4117b6e8_0_234"/>
          <p:cNvSpPr txBox="1">
            <a:spLocks noGrp="1"/>
          </p:cNvSpPr>
          <p:nvPr>
            <p:ph type="title"/>
          </p:nvPr>
        </p:nvSpPr>
        <p:spPr>
          <a:xfrm>
            <a:off x="380860" y="229519"/>
            <a:ext cx="11534400" cy="977100"/>
          </a:xfrm>
          <a:prstGeom prst="rect">
            <a:avLst/>
          </a:prstGeom>
          <a:solidFill>
            <a:srgbClr val="17E9C6"/>
          </a:solid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sz="2800">
                <a:solidFill>
                  <a:srgbClr val="FF0000"/>
                </a:solidFill>
                <a:latin typeface="Calibri"/>
                <a:ea typeface="Calibri"/>
                <a:cs typeface="Calibri"/>
                <a:sym typeface="Calibri"/>
              </a:rPr>
              <a:t>Modes</a:t>
            </a:r>
            <a:r>
              <a:rPr lang="en-GB" sz="3600" b="0">
                <a:solidFill>
                  <a:srgbClr val="FF0000"/>
                </a:solidFill>
                <a:latin typeface="Calibri"/>
                <a:ea typeface="Calibri"/>
                <a:cs typeface="Calibri"/>
                <a:sym typeface="Calibri"/>
              </a:rPr>
              <a:t>: </a:t>
            </a:r>
            <a:r>
              <a:rPr lang="en-GB" sz="2400" b="0">
                <a:latin typeface="Calibri"/>
                <a:ea typeface="Calibri"/>
                <a:cs typeface="Calibri"/>
                <a:sym typeface="Calibri"/>
              </a:rPr>
              <a:t>a ‘channel’ of representation or communication for which previously no overarching name had been proposed.</a:t>
            </a:r>
            <a:endParaRPr sz="4400" b="0" i="0" u="none" strike="noStrike" cap="none">
              <a:solidFill>
                <a:srgbClr val="000000"/>
              </a:solidFill>
              <a:latin typeface="Calibri"/>
              <a:ea typeface="Calibri"/>
              <a:cs typeface="Calibri"/>
              <a:sym typeface="Calibri"/>
            </a:endParaRPr>
          </a:p>
        </p:txBody>
      </p:sp>
      <p:sp>
        <p:nvSpPr>
          <p:cNvPr id="339" name="Google Shape;339;g20c4117b6e8_0_234"/>
          <p:cNvSpPr txBox="1"/>
          <p:nvPr/>
        </p:nvSpPr>
        <p:spPr>
          <a:xfrm>
            <a:off x="380856" y="1500025"/>
            <a:ext cx="4998300" cy="3694200"/>
          </a:xfrm>
          <a:prstGeom prst="rect">
            <a:avLst/>
          </a:prstGeom>
          <a:noFill/>
          <a:ln>
            <a:noFill/>
          </a:ln>
        </p:spPr>
        <p:txBody>
          <a:bodyPr spcFirstLastPara="1" wrap="square" lIns="91425" tIns="45700" rIns="91425" bIns="45700" anchor="t" anchorCtr="0">
            <a:spAutoFit/>
          </a:bodyPr>
          <a:lstStyle/>
          <a:p>
            <a:pPr marL="457200" marR="0" lvl="0" indent="-393700" algn="l" rtl="0">
              <a:lnSpc>
                <a:spcPct val="100000"/>
              </a:lnSpc>
              <a:spcBef>
                <a:spcPts val="0"/>
              </a:spcBef>
              <a:spcAft>
                <a:spcPts val="0"/>
              </a:spcAft>
              <a:buClr>
                <a:srgbClr val="000000"/>
              </a:buClr>
              <a:buSzPts val="2600"/>
              <a:buFont typeface="Calibri"/>
              <a:buChar char="●"/>
            </a:pPr>
            <a:r>
              <a:rPr lang="en-GB" sz="4400" b="0" i="0" u="none" strike="noStrike" cap="none">
                <a:solidFill>
                  <a:srgbClr val="000000"/>
                </a:solidFill>
                <a:latin typeface="Calibri"/>
                <a:ea typeface="Calibri"/>
                <a:cs typeface="Calibri"/>
                <a:sym typeface="Calibri"/>
              </a:rPr>
              <a:t>Writing </a:t>
            </a:r>
            <a:endParaRPr sz="4400" b="0" i="0" u="none" strike="noStrike" cap="none">
              <a:solidFill>
                <a:srgbClr val="000000"/>
              </a:solidFill>
              <a:latin typeface="Arial"/>
              <a:ea typeface="Arial"/>
              <a:cs typeface="Arial"/>
              <a:sym typeface="Arial"/>
            </a:endParaRPr>
          </a:p>
          <a:p>
            <a:pPr marL="457200" marR="0" lvl="0" indent="-393700" algn="l" rtl="0">
              <a:lnSpc>
                <a:spcPct val="100000"/>
              </a:lnSpc>
              <a:spcBef>
                <a:spcPts val="0"/>
              </a:spcBef>
              <a:spcAft>
                <a:spcPts val="0"/>
              </a:spcAft>
              <a:buClr>
                <a:srgbClr val="000000"/>
              </a:buClr>
              <a:buSzPts val="2600"/>
              <a:buFont typeface="Calibri"/>
              <a:buChar char="●"/>
            </a:pPr>
            <a:r>
              <a:rPr lang="en-GB" sz="4400" b="0" i="0" u="none" strike="noStrike" cap="none">
                <a:solidFill>
                  <a:srgbClr val="000000"/>
                </a:solidFill>
                <a:latin typeface="Calibri"/>
                <a:ea typeface="Calibri"/>
                <a:cs typeface="Calibri"/>
                <a:sym typeface="Calibri"/>
              </a:rPr>
              <a:t>Still Image </a:t>
            </a:r>
            <a:endParaRPr sz="4400" b="0" i="0" u="none" strike="noStrike" cap="none">
              <a:solidFill>
                <a:srgbClr val="000000"/>
              </a:solidFill>
              <a:latin typeface="Arial"/>
              <a:ea typeface="Arial"/>
              <a:cs typeface="Arial"/>
              <a:sym typeface="Arial"/>
            </a:endParaRPr>
          </a:p>
          <a:p>
            <a:pPr marL="457200" marR="0" lvl="0" indent="-393700" algn="l" rtl="0">
              <a:lnSpc>
                <a:spcPct val="100000"/>
              </a:lnSpc>
              <a:spcBef>
                <a:spcPts val="0"/>
              </a:spcBef>
              <a:spcAft>
                <a:spcPts val="0"/>
              </a:spcAft>
              <a:buClr>
                <a:srgbClr val="000000"/>
              </a:buClr>
              <a:buSzPts val="2600"/>
              <a:buFont typeface="Calibri"/>
              <a:buChar char="●"/>
            </a:pPr>
            <a:r>
              <a:rPr lang="en-GB" sz="4400" b="0" i="0" u="none" strike="noStrike" cap="none">
                <a:solidFill>
                  <a:srgbClr val="000000"/>
                </a:solidFill>
                <a:latin typeface="Calibri"/>
                <a:ea typeface="Calibri"/>
                <a:cs typeface="Calibri"/>
                <a:sym typeface="Calibri"/>
              </a:rPr>
              <a:t>Speech </a:t>
            </a:r>
            <a:endParaRPr sz="4400" b="0" i="0" u="none" strike="noStrike" cap="none">
              <a:solidFill>
                <a:srgbClr val="000000"/>
              </a:solidFill>
              <a:latin typeface="Arial"/>
              <a:ea typeface="Arial"/>
              <a:cs typeface="Arial"/>
              <a:sym typeface="Arial"/>
            </a:endParaRPr>
          </a:p>
          <a:p>
            <a:pPr marL="457200" marR="0" lvl="0" indent="-393700" algn="l" rtl="0">
              <a:lnSpc>
                <a:spcPct val="100000"/>
              </a:lnSpc>
              <a:spcBef>
                <a:spcPts val="0"/>
              </a:spcBef>
              <a:spcAft>
                <a:spcPts val="0"/>
              </a:spcAft>
              <a:buClr>
                <a:srgbClr val="000000"/>
              </a:buClr>
              <a:buSzPts val="2600"/>
              <a:buFont typeface="Calibri"/>
              <a:buChar char="●"/>
            </a:pPr>
            <a:r>
              <a:rPr lang="en-GB" sz="4400" b="0" i="0" u="none" strike="noStrike" cap="none">
                <a:solidFill>
                  <a:srgbClr val="000000"/>
                </a:solidFill>
                <a:latin typeface="Calibri"/>
                <a:ea typeface="Calibri"/>
                <a:cs typeface="Calibri"/>
                <a:sym typeface="Calibri"/>
              </a:rPr>
              <a:t>Gesture</a:t>
            </a:r>
            <a:endParaRPr sz="4400" b="0" i="0" u="none" strike="noStrike" cap="none">
              <a:solidFill>
                <a:srgbClr val="000000"/>
              </a:solidFill>
              <a:latin typeface="Arial"/>
              <a:ea typeface="Arial"/>
              <a:cs typeface="Arial"/>
              <a:sym typeface="Arial"/>
            </a:endParaRPr>
          </a:p>
          <a:p>
            <a:pPr marL="457200" marR="0" lvl="0" indent="-393700" algn="l" rtl="0">
              <a:lnSpc>
                <a:spcPct val="100000"/>
              </a:lnSpc>
              <a:spcBef>
                <a:spcPts val="0"/>
              </a:spcBef>
              <a:spcAft>
                <a:spcPts val="0"/>
              </a:spcAft>
              <a:buClr>
                <a:srgbClr val="000000"/>
              </a:buClr>
              <a:buSzPts val="2600"/>
              <a:buFont typeface="Calibri"/>
              <a:buChar char="●"/>
            </a:pPr>
            <a:r>
              <a:rPr lang="en-GB" sz="4400" b="0" i="0" u="none" strike="noStrike" cap="none">
                <a:solidFill>
                  <a:srgbClr val="000000"/>
                </a:solidFill>
                <a:latin typeface="Calibri"/>
                <a:ea typeface="Calibri"/>
                <a:cs typeface="Calibri"/>
                <a:sym typeface="Calibri"/>
              </a:rPr>
              <a:t>Moving Image</a:t>
            </a:r>
            <a:endParaRPr sz="4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0" name="Google Shape;340;g20c4117b6e8_0_234"/>
          <p:cNvSpPr txBox="1"/>
          <p:nvPr/>
        </p:nvSpPr>
        <p:spPr>
          <a:xfrm>
            <a:off x="6454650" y="1500025"/>
            <a:ext cx="5460600" cy="4248300"/>
          </a:xfrm>
          <a:prstGeom prst="rect">
            <a:avLst/>
          </a:prstGeom>
          <a:noFill/>
          <a:ln>
            <a:noFill/>
          </a:ln>
        </p:spPr>
        <p:txBody>
          <a:bodyPr spcFirstLastPara="1" wrap="square" lIns="91425" tIns="91425" rIns="91425" bIns="91425" anchor="t" anchorCtr="0">
            <a:spAutoFit/>
          </a:bodyPr>
          <a:lstStyle/>
          <a:p>
            <a:pPr marL="457200" marR="0" lvl="0" indent="-393700" algn="l" rtl="0">
              <a:lnSpc>
                <a:spcPct val="100000"/>
              </a:lnSpc>
              <a:spcBef>
                <a:spcPts val="0"/>
              </a:spcBef>
              <a:spcAft>
                <a:spcPts val="0"/>
              </a:spcAft>
              <a:buClr>
                <a:schemeClr val="dk1"/>
              </a:buClr>
              <a:buSzPts val="2600"/>
              <a:buFont typeface="Calibri"/>
              <a:buChar char="●"/>
            </a:pPr>
            <a:r>
              <a:rPr lang="en-GB" sz="4400" b="0" i="0" u="none" strike="noStrike" cap="none">
                <a:solidFill>
                  <a:schemeClr val="dk1"/>
                </a:solidFill>
                <a:latin typeface="Calibri"/>
                <a:ea typeface="Calibri"/>
                <a:cs typeface="Calibri"/>
                <a:sym typeface="Calibri"/>
              </a:rPr>
              <a:t>Sound</a:t>
            </a:r>
            <a:endParaRPr sz="4400" b="0" i="0" u="none" strike="noStrike" cap="none">
              <a:solidFill>
                <a:schemeClr val="dk1"/>
              </a:solidFill>
              <a:latin typeface="Arial"/>
              <a:ea typeface="Arial"/>
              <a:cs typeface="Arial"/>
              <a:sym typeface="Arial"/>
            </a:endParaRPr>
          </a:p>
          <a:p>
            <a:pPr marL="457200" marR="0" lvl="0" indent="-393700" algn="l" rtl="0">
              <a:lnSpc>
                <a:spcPct val="100000"/>
              </a:lnSpc>
              <a:spcBef>
                <a:spcPts val="0"/>
              </a:spcBef>
              <a:spcAft>
                <a:spcPts val="0"/>
              </a:spcAft>
              <a:buClr>
                <a:schemeClr val="dk1"/>
              </a:buClr>
              <a:buSzPts val="2600"/>
              <a:buFont typeface="Calibri"/>
              <a:buChar char="●"/>
            </a:pPr>
            <a:r>
              <a:rPr lang="en-GB" sz="4400" b="0" i="0" u="none" strike="noStrike" cap="none">
                <a:solidFill>
                  <a:schemeClr val="dk1"/>
                </a:solidFill>
                <a:latin typeface="Calibri"/>
                <a:ea typeface="Calibri"/>
                <a:cs typeface="Calibri"/>
                <a:sym typeface="Calibri"/>
              </a:rPr>
              <a:t>Gaze</a:t>
            </a:r>
            <a:endParaRPr sz="4400" b="0" i="0" u="none" strike="noStrike" cap="none">
              <a:solidFill>
                <a:schemeClr val="dk1"/>
              </a:solidFill>
              <a:latin typeface="Arial"/>
              <a:ea typeface="Arial"/>
              <a:cs typeface="Arial"/>
              <a:sym typeface="Arial"/>
            </a:endParaRPr>
          </a:p>
          <a:p>
            <a:pPr marL="457200" marR="0" lvl="0" indent="-393700" algn="l" rtl="0">
              <a:lnSpc>
                <a:spcPct val="100000"/>
              </a:lnSpc>
              <a:spcBef>
                <a:spcPts val="0"/>
              </a:spcBef>
              <a:spcAft>
                <a:spcPts val="0"/>
              </a:spcAft>
              <a:buClr>
                <a:schemeClr val="dk1"/>
              </a:buClr>
              <a:buSzPts val="2600"/>
              <a:buFont typeface="Calibri"/>
              <a:buChar char="●"/>
            </a:pPr>
            <a:r>
              <a:rPr lang="en-GB" sz="4400" b="0" i="0" u="none" strike="noStrike" cap="none">
                <a:solidFill>
                  <a:schemeClr val="dk1"/>
                </a:solidFill>
                <a:latin typeface="Calibri"/>
                <a:ea typeface="Calibri"/>
                <a:cs typeface="Calibri"/>
                <a:sym typeface="Calibri"/>
              </a:rPr>
              <a:t>Body language</a:t>
            </a:r>
            <a:endParaRPr sz="4400" b="0" i="0" u="none" strike="noStrike" cap="none">
              <a:solidFill>
                <a:schemeClr val="dk1"/>
              </a:solidFill>
              <a:latin typeface="Arial"/>
              <a:ea typeface="Arial"/>
              <a:cs typeface="Arial"/>
              <a:sym typeface="Arial"/>
            </a:endParaRPr>
          </a:p>
          <a:p>
            <a:pPr marL="457200" marR="0" lvl="0" indent="-393700" algn="l" rtl="0">
              <a:lnSpc>
                <a:spcPct val="100000"/>
              </a:lnSpc>
              <a:spcBef>
                <a:spcPts val="0"/>
              </a:spcBef>
              <a:spcAft>
                <a:spcPts val="0"/>
              </a:spcAft>
              <a:buClr>
                <a:schemeClr val="dk1"/>
              </a:buClr>
              <a:buSzPts val="2600"/>
              <a:buFont typeface="Calibri"/>
              <a:buChar char="●"/>
            </a:pPr>
            <a:r>
              <a:rPr lang="en-GB" sz="4400" b="0" i="0" u="none" strike="noStrike" cap="none">
                <a:solidFill>
                  <a:schemeClr val="dk1"/>
                </a:solidFill>
                <a:latin typeface="Calibri"/>
                <a:ea typeface="Calibri"/>
                <a:cs typeface="Calibri"/>
                <a:sym typeface="Calibri"/>
              </a:rPr>
              <a:t>Colour?</a:t>
            </a:r>
            <a:endParaRPr sz="4400" b="0" i="0" u="none" strike="noStrike" cap="none">
              <a:solidFill>
                <a:schemeClr val="dk1"/>
              </a:solidFill>
              <a:latin typeface="Arial"/>
              <a:ea typeface="Arial"/>
              <a:cs typeface="Arial"/>
              <a:sym typeface="Arial"/>
            </a:endParaRPr>
          </a:p>
          <a:p>
            <a:pPr marL="457200" marR="0" lvl="0" indent="-393700" algn="l" rtl="0">
              <a:lnSpc>
                <a:spcPct val="100000"/>
              </a:lnSpc>
              <a:spcBef>
                <a:spcPts val="0"/>
              </a:spcBef>
              <a:spcAft>
                <a:spcPts val="0"/>
              </a:spcAft>
              <a:buClr>
                <a:schemeClr val="dk1"/>
              </a:buClr>
              <a:buSzPts val="2600"/>
              <a:buFont typeface="Calibri"/>
              <a:buChar char="●"/>
            </a:pPr>
            <a:r>
              <a:rPr lang="en-GB" sz="4400" b="0" i="0" u="none" strike="noStrike" cap="none">
                <a:solidFill>
                  <a:schemeClr val="dk1"/>
                </a:solidFill>
                <a:latin typeface="Calibri"/>
                <a:ea typeface="Calibri"/>
                <a:cs typeface="Calibri"/>
                <a:sym typeface="Calibri"/>
              </a:rPr>
              <a:t>Typography? </a:t>
            </a:r>
            <a:endParaRPr sz="4400" b="0" i="0" u="none" strike="noStrike" cap="none">
              <a:solidFill>
                <a:schemeClr val="dk1"/>
              </a:solidFill>
              <a:latin typeface="Arial"/>
              <a:ea typeface="Arial"/>
              <a:cs typeface="Arial"/>
              <a:sym typeface="Arial"/>
            </a:endParaRPr>
          </a:p>
          <a:p>
            <a:pPr marL="457200" marR="0" lvl="0" indent="-393700" algn="l" rtl="0">
              <a:lnSpc>
                <a:spcPct val="100000"/>
              </a:lnSpc>
              <a:spcBef>
                <a:spcPts val="0"/>
              </a:spcBef>
              <a:spcAft>
                <a:spcPts val="0"/>
              </a:spcAft>
              <a:buClr>
                <a:schemeClr val="dk1"/>
              </a:buClr>
              <a:buSzPts val="2600"/>
              <a:buFont typeface="Calibri"/>
              <a:buChar char="●"/>
            </a:pPr>
            <a:r>
              <a:rPr lang="en-GB" sz="4400" b="0" i="0" u="none" strike="noStrike" cap="none">
                <a:solidFill>
                  <a:schemeClr val="dk1"/>
                </a:solidFill>
                <a:latin typeface="Calibri"/>
                <a:ea typeface="Calibri"/>
                <a:cs typeface="Calibri"/>
                <a:sym typeface="Calibri"/>
              </a:rPr>
              <a:t>Others?</a:t>
            </a:r>
            <a:endParaRPr sz="4400" b="0" i="0" u="none" strike="noStrike" cap="none">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g17dbf8fbf6b_1_0"/>
          <p:cNvSpPr txBox="1"/>
          <p:nvPr/>
        </p:nvSpPr>
        <p:spPr>
          <a:xfrm>
            <a:off x="152400" y="6190125"/>
            <a:ext cx="10192200" cy="585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600"/>
              <a:buFont typeface="Arial"/>
              <a:buNone/>
            </a:pPr>
            <a:r>
              <a:rPr lang="en-GB" sz="2600" b="1" i="0" u="none" strike="noStrike" cap="none" dirty="0">
                <a:solidFill>
                  <a:schemeClr val="dk1"/>
                </a:solidFill>
                <a:latin typeface="Arial"/>
                <a:ea typeface="Arial"/>
                <a:cs typeface="Arial"/>
                <a:sym typeface="Arial"/>
              </a:rPr>
              <a:t>https://warwick.padlet.org/annamdonnelly/6ug5xuplsdh23lte</a:t>
            </a:r>
            <a:endParaRPr sz="100" b="0" i="0" u="none" strike="noStrike" cap="none" dirty="0">
              <a:solidFill>
                <a:srgbClr val="000000"/>
              </a:solidFill>
              <a:latin typeface="Arial"/>
              <a:ea typeface="Arial"/>
              <a:cs typeface="Arial"/>
              <a:sym typeface="Arial"/>
            </a:endParaRPr>
          </a:p>
        </p:txBody>
      </p:sp>
      <p:sp>
        <p:nvSpPr>
          <p:cNvPr id="348" name="Google Shape;348;g17dbf8fbf6b_1_0"/>
          <p:cNvSpPr txBox="1"/>
          <p:nvPr/>
        </p:nvSpPr>
        <p:spPr>
          <a:xfrm>
            <a:off x="5093500" y="0"/>
            <a:ext cx="6748200" cy="708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700"/>
              <a:buFont typeface="Arial"/>
              <a:buNone/>
            </a:pPr>
            <a:r>
              <a:rPr lang="en-GB" sz="1700" b="0" i="0" u="none" strike="noStrike" cap="none">
                <a:solidFill>
                  <a:schemeClr val="lt1"/>
                </a:solidFill>
                <a:latin typeface="Calibri"/>
                <a:ea typeface="Calibri"/>
                <a:cs typeface="Calibri"/>
                <a:sym typeface="Calibri"/>
              </a:rPr>
              <a:t>Explore all of these and select one you want to explore with your sample group. Consider the themes it brings up linked to the environment.</a:t>
            </a:r>
            <a:endParaRPr sz="1700" b="0" i="0" u="none" strike="noStrike" cap="none">
              <a:solidFill>
                <a:schemeClr val="lt1"/>
              </a:solidFill>
              <a:latin typeface="Calibri"/>
              <a:ea typeface="Calibri"/>
              <a:cs typeface="Calibri"/>
              <a:sym typeface="Calibri"/>
            </a:endParaRPr>
          </a:p>
        </p:txBody>
      </p:sp>
      <p:pic>
        <p:nvPicPr>
          <p:cNvPr id="3" name="Picture 2">
            <a:extLst>
              <a:ext uri="{FF2B5EF4-FFF2-40B4-BE49-F238E27FC236}">
                <a16:creationId xmlns:a16="http://schemas.microsoft.com/office/drawing/2014/main" id="{3B02C6B8-6B2D-7B8F-9BCF-B0CED78A7128}"/>
              </a:ext>
            </a:extLst>
          </p:cNvPr>
          <p:cNvPicPr>
            <a:picLocks noChangeAspect="1"/>
          </p:cNvPicPr>
          <p:nvPr/>
        </p:nvPicPr>
        <p:blipFill>
          <a:blip r:embed="rId3"/>
          <a:stretch>
            <a:fillRect/>
          </a:stretch>
        </p:blipFill>
        <p:spPr>
          <a:xfrm>
            <a:off x="0" y="0"/>
            <a:ext cx="12244419" cy="5810250"/>
          </a:xfrm>
          <a:prstGeom prst="rect">
            <a:avLst/>
          </a:prstGeom>
        </p:spPr>
      </p:pic>
      <p:pic>
        <p:nvPicPr>
          <p:cNvPr id="5" name="Picture 4" descr="A qr code on a white background&#10;&#10;AI-generated content may be incorrect.">
            <a:extLst>
              <a:ext uri="{FF2B5EF4-FFF2-40B4-BE49-F238E27FC236}">
                <a16:creationId xmlns:a16="http://schemas.microsoft.com/office/drawing/2014/main" id="{70F9A62B-B296-568D-2E80-36622080C9DA}"/>
              </a:ext>
            </a:extLst>
          </p:cNvPr>
          <p:cNvPicPr>
            <a:picLocks noChangeAspect="1"/>
          </p:cNvPicPr>
          <p:nvPr/>
        </p:nvPicPr>
        <p:blipFill>
          <a:blip r:embed="rId4"/>
          <a:stretch>
            <a:fillRect/>
          </a:stretch>
        </p:blipFill>
        <p:spPr>
          <a:xfrm>
            <a:off x="3705100" y="1047750"/>
            <a:ext cx="4762500" cy="47625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g20c4117b6e8_0_150"/>
          <p:cNvSpPr txBox="1">
            <a:spLocks noGrp="1"/>
          </p:cNvSpPr>
          <p:nvPr>
            <p:ph type="body" idx="1"/>
          </p:nvPr>
        </p:nvSpPr>
        <p:spPr>
          <a:xfrm>
            <a:off x="2279650" y="2017714"/>
            <a:ext cx="8127900" cy="4840200"/>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chemeClr val="dk1"/>
              </a:buClr>
              <a:buSzPts val="3200"/>
              <a:buFont typeface="Noto Sans"/>
              <a:buNone/>
            </a:pPr>
            <a:endParaRPr/>
          </a:p>
          <a:p>
            <a:pPr marL="457200" lvl="0" indent="-457200" algn="l" rtl="0">
              <a:lnSpc>
                <a:spcPct val="100000"/>
              </a:lnSpc>
              <a:spcBef>
                <a:spcPts val="400"/>
              </a:spcBef>
              <a:spcAft>
                <a:spcPts val="0"/>
              </a:spcAft>
              <a:buClr>
                <a:schemeClr val="dk1"/>
              </a:buClr>
              <a:buSzPts val="2000"/>
              <a:buFont typeface="Noto Sans"/>
              <a:buNone/>
            </a:pPr>
            <a:r>
              <a:rPr lang="en-GB" sz="2000"/>
              <a:t>    </a:t>
            </a:r>
            <a:endParaRPr sz="2000">
              <a:solidFill>
                <a:srgbClr val="194934"/>
              </a:solidFill>
            </a:endParaRPr>
          </a:p>
        </p:txBody>
      </p:sp>
      <p:sp>
        <p:nvSpPr>
          <p:cNvPr id="355" name="Google Shape;355;g20c4117b6e8_0_150"/>
          <p:cNvSpPr txBox="1"/>
          <p:nvPr/>
        </p:nvSpPr>
        <p:spPr>
          <a:xfrm>
            <a:off x="452063" y="233441"/>
            <a:ext cx="11414700" cy="5427600"/>
          </a:xfrm>
          <a:prstGeom prst="rect">
            <a:avLst/>
          </a:prstGeom>
          <a:solidFill>
            <a:srgbClr val="17E9C6"/>
          </a:solidFill>
          <a:ln w="9525" cap="flat" cmpd="sng">
            <a:solidFill>
              <a:srgbClr val="CCFFCC"/>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6600" b="1" i="0" u="none" strike="noStrike" cap="none">
                <a:solidFill>
                  <a:srgbClr val="0070C0"/>
                </a:solidFill>
                <a:latin typeface="Calibri"/>
                <a:ea typeface="Calibri"/>
                <a:cs typeface="Calibri"/>
                <a:sym typeface="Calibri"/>
              </a:rPr>
              <a:t>Reading Picturebook Research </a:t>
            </a:r>
            <a:endParaRPr sz="6600" b="1" i="0" u="none" strike="noStrike" cap="none">
              <a:solidFill>
                <a:srgbClr val="00000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g20c4117b6e8_0_563"/>
          <p:cNvSpPr txBox="1"/>
          <p:nvPr/>
        </p:nvSpPr>
        <p:spPr>
          <a:xfrm>
            <a:off x="452075" y="233449"/>
            <a:ext cx="11414700" cy="845100"/>
          </a:xfrm>
          <a:prstGeom prst="rect">
            <a:avLst/>
          </a:prstGeom>
          <a:solidFill>
            <a:srgbClr val="17E9C6"/>
          </a:solidFill>
          <a:ln w="9525" cap="flat" cmpd="sng">
            <a:solidFill>
              <a:srgbClr val="CCFFCC"/>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5500" b="1" i="0" u="none" strike="noStrike" cap="none">
                <a:solidFill>
                  <a:srgbClr val="0070C0"/>
                </a:solidFill>
                <a:latin typeface="Calibri"/>
                <a:ea typeface="Calibri"/>
                <a:cs typeface="Calibri"/>
                <a:sym typeface="Calibri"/>
              </a:rPr>
              <a:t>‘Slow Looking’</a:t>
            </a:r>
            <a:endParaRPr sz="5500" b="1" i="0" u="none" strike="noStrike" cap="none">
              <a:solidFill>
                <a:srgbClr val="000000"/>
              </a:solidFill>
              <a:latin typeface="Calibri"/>
              <a:ea typeface="Calibri"/>
              <a:cs typeface="Calibri"/>
              <a:sym typeface="Calibri"/>
            </a:endParaRPr>
          </a:p>
        </p:txBody>
      </p:sp>
      <p:pic>
        <p:nvPicPr>
          <p:cNvPr id="362" name="Google Shape;362;g20c4117b6e8_0_563"/>
          <p:cNvPicPr preferRelativeResize="0"/>
          <p:nvPr/>
        </p:nvPicPr>
        <p:blipFill rotWithShape="1">
          <a:blip r:embed="rId3">
            <a:alphaModFix/>
          </a:blip>
          <a:srcRect/>
          <a:stretch/>
        </p:blipFill>
        <p:spPr>
          <a:xfrm>
            <a:off x="537500" y="1282049"/>
            <a:ext cx="9163411" cy="5474651"/>
          </a:xfrm>
          <a:prstGeom prst="rect">
            <a:avLst/>
          </a:prstGeom>
          <a:noFill/>
          <a:ln>
            <a:noFill/>
          </a:ln>
        </p:spPr>
      </p:pic>
      <p:pic>
        <p:nvPicPr>
          <p:cNvPr id="363" name="Google Shape;363;g20c4117b6e8_0_563"/>
          <p:cNvPicPr preferRelativeResize="0"/>
          <p:nvPr/>
        </p:nvPicPr>
        <p:blipFill rotWithShape="1">
          <a:blip r:embed="rId4">
            <a:alphaModFix/>
          </a:blip>
          <a:srcRect/>
          <a:stretch/>
        </p:blipFill>
        <p:spPr>
          <a:xfrm>
            <a:off x="10029250" y="2432643"/>
            <a:ext cx="1837525" cy="27790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g17dbf8fbf6b_1_11"/>
          <p:cNvSpPr txBox="1"/>
          <p:nvPr/>
        </p:nvSpPr>
        <p:spPr>
          <a:xfrm>
            <a:off x="452063" y="233441"/>
            <a:ext cx="11414700" cy="5427600"/>
          </a:xfrm>
          <a:prstGeom prst="rect">
            <a:avLst/>
          </a:prstGeom>
          <a:solidFill>
            <a:srgbClr val="17E9C6"/>
          </a:solidFill>
          <a:ln w="9525" cap="flat" cmpd="sng">
            <a:solidFill>
              <a:srgbClr val="CCFFCC"/>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6000"/>
              <a:buFont typeface="Arial"/>
              <a:buNone/>
            </a:pPr>
            <a:endParaRPr sz="6000" b="1" i="0" u="none" strike="noStrike" cap="none">
              <a:solidFill>
                <a:srgbClr val="4A86E8"/>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6000"/>
              <a:buFont typeface="Arial"/>
              <a:buNone/>
            </a:pPr>
            <a:r>
              <a:rPr lang="en-GB" sz="6000" b="1" i="0" u="none" strike="noStrike" cap="none">
                <a:solidFill>
                  <a:srgbClr val="4A86E8"/>
                </a:solidFill>
                <a:latin typeface="Calibri"/>
                <a:ea typeface="Calibri"/>
                <a:cs typeface="Calibri"/>
                <a:sym typeface="Calibri"/>
              </a:rPr>
              <a:t>Hopeful Learning </a:t>
            </a:r>
            <a:endParaRPr sz="6000" b="1" i="0" u="none" strike="noStrike" cap="none">
              <a:solidFill>
                <a:srgbClr val="4A86E8"/>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6000"/>
              <a:buFont typeface="Arial"/>
              <a:buNone/>
            </a:pPr>
            <a:r>
              <a:rPr lang="en-GB" sz="6000" b="1" i="0" u="none" strike="noStrike" cap="none">
                <a:solidFill>
                  <a:srgbClr val="4A86E8"/>
                </a:solidFill>
                <a:latin typeface="Calibri"/>
                <a:ea typeface="Calibri"/>
                <a:cs typeface="Calibri"/>
                <a:sym typeface="Calibri"/>
              </a:rPr>
              <a:t>+</a:t>
            </a:r>
            <a:endParaRPr sz="6000" b="1" i="0" u="none" strike="noStrike" cap="none">
              <a:solidFill>
                <a:srgbClr val="4A86E8"/>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6000"/>
              <a:buFont typeface="Arial"/>
              <a:buNone/>
            </a:pPr>
            <a:r>
              <a:rPr lang="en-GB" sz="6000" b="1" i="0" u="none" strike="noStrike" cap="none">
                <a:solidFill>
                  <a:srgbClr val="4A86E8"/>
                </a:solidFill>
                <a:latin typeface="Calibri"/>
                <a:ea typeface="Calibri"/>
                <a:cs typeface="Calibri"/>
                <a:sym typeface="Calibri"/>
              </a:rPr>
              <a:t>Positive Action</a:t>
            </a:r>
            <a:endParaRPr sz="6000" b="1" i="0" u="none" strike="noStrike" cap="none">
              <a:solidFill>
                <a:srgbClr val="4A86E8"/>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endParaRPr sz="4600" b="1" i="0" u="none" strike="noStrike" cap="none">
              <a:solidFill>
                <a:srgbClr val="0070C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endParaRPr sz="4600" b="1" i="0" u="none" strike="noStrike" cap="none">
              <a:solidFill>
                <a:srgbClr val="0070C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r>
              <a:rPr lang="en-GB" sz="4600" b="1" i="0" u="none" strike="noStrike" cap="none">
                <a:solidFill>
                  <a:srgbClr val="0070C0"/>
                </a:solidFill>
                <a:latin typeface="Calibri"/>
                <a:ea typeface="Calibri"/>
                <a:cs typeface="Calibri"/>
                <a:sym typeface="Calibri"/>
              </a:rPr>
              <a:t> </a:t>
            </a:r>
            <a:endParaRPr sz="4600" b="1" i="0" u="none" strike="noStrike" cap="none">
              <a:solidFill>
                <a:srgbClr val="000000"/>
              </a:solidFill>
              <a:latin typeface="Calibri"/>
              <a:ea typeface="Calibri"/>
              <a:cs typeface="Calibri"/>
              <a:sym typeface="Calibri"/>
            </a:endParaRPr>
          </a:p>
        </p:txBody>
      </p:sp>
      <p:sp>
        <p:nvSpPr>
          <p:cNvPr id="370" name="Google Shape;370;g17dbf8fbf6b_1_11"/>
          <p:cNvSpPr txBox="1"/>
          <p:nvPr/>
        </p:nvSpPr>
        <p:spPr>
          <a:xfrm>
            <a:off x="2106325" y="3576000"/>
            <a:ext cx="9663000" cy="6465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000"/>
              <a:buFont typeface="Arial"/>
              <a:buNone/>
            </a:pPr>
            <a:endParaRPr sz="3000" b="1" i="0" u="none" strike="noStrike" cap="none">
              <a:solidFill>
                <a:srgbClr val="0070C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3"/>
          <p:cNvSpPr txBox="1">
            <a:spLocks noGrp="1"/>
          </p:cNvSpPr>
          <p:nvPr>
            <p:ph type="title"/>
          </p:nvPr>
        </p:nvSpPr>
        <p:spPr>
          <a:xfrm>
            <a:off x="203199" y="135978"/>
            <a:ext cx="11687071" cy="761216"/>
          </a:xfrm>
          <a:prstGeom prst="rect">
            <a:avLst/>
          </a:prstGeom>
          <a:solidFill>
            <a:srgbClr val="17E9C6"/>
          </a:solid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a:t>Learning Aim</a:t>
            </a:r>
            <a:endParaRPr/>
          </a:p>
        </p:txBody>
      </p:sp>
      <p:sp>
        <p:nvSpPr>
          <p:cNvPr id="234" name="Google Shape;234;p3"/>
          <p:cNvSpPr txBox="1">
            <a:spLocks noGrp="1"/>
          </p:cNvSpPr>
          <p:nvPr>
            <p:ph type="body" idx="1"/>
          </p:nvPr>
        </p:nvSpPr>
        <p:spPr>
          <a:xfrm>
            <a:off x="252463" y="1067450"/>
            <a:ext cx="11588539" cy="954867"/>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3200"/>
              <a:buNone/>
            </a:pPr>
            <a:r>
              <a:rPr lang="en-GB" b="1"/>
              <a:t>To deepen understanding of environmental children’s literature</a:t>
            </a:r>
            <a:endParaRPr sz="3600"/>
          </a:p>
        </p:txBody>
      </p:sp>
      <p:sp>
        <p:nvSpPr>
          <p:cNvPr id="235" name="Google Shape;235;p3"/>
          <p:cNvSpPr txBox="1"/>
          <p:nvPr/>
        </p:nvSpPr>
        <p:spPr>
          <a:xfrm>
            <a:off x="203198" y="1852061"/>
            <a:ext cx="11687071" cy="578405"/>
          </a:xfrm>
          <a:prstGeom prst="rect">
            <a:avLst/>
          </a:prstGeom>
          <a:solidFill>
            <a:srgbClr val="17E9C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a:solidFill>
                  <a:srgbClr val="000000"/>
                </a:solidFill>
                <a:latin typeface="Calibri"/>
                <a:ea typeface="Calibri"/>
                <a:cs typeface="Calibri"/>
                <a:sym typeface="Calibri"/>
              </a:rPr>
              <a:t>Objectives</a:t>
            </a:r>
            <a:endParaRPr sz="1400" b="0" i="0" u="none" strike="noStrike" cap="none">
              <a:solidFill>
                <a:srgbClr val="000000"/>
              </a:solidFill>
              <a:latin typeface="Arial"/>
              <a:ea typeface="Arial"/>
              <a:cs typeface="Arial"/>
              <a:sym typeface="Arial"/>
            </a:endParaRPr>
          </a:p>
        </p:txBody>
      </p:sp>
      <p:sp>
        <p:nvSpPr>
          <p:cNvPr id="236" name="Google Shape;236;p3"/>
          <p:cNvSpPr txBox="1"/>
          <p:nvPr/>
        </p:nvSpPr>
        <p:spPr>
          <a:xfrm>
            <a:off x="252463" y="2569034"/>
            <a:ext cx="11588539" cy="3708475"/>
          </a:xfrm>
          <a:prstGeom prst="rect">
            <a:avLst/>
          </a:prstGeom>
          <a:noFill/>
          <a:ln>
            <a:noFill/>
          </a:ln>
        </p:spPr>
        <p:txBody>
          <a:bodyPr spcFirstLastPara="1" wrap="square" lIns="91425" tIns="45700" rIns="91425" bIns="45700" anchor="t" anchorCtr="0">
            <a:noAutofit/>
          </a:bodyPr>
          <a:lstStyle/>
          <a:p>
            <a:pPr marL="457200" marR="0" lvl="0" indent="-444500" algn="l" rtl="0">
              <a:lnSpc>
                <a:spcPct val="100000"/>
              </a:lnSpc>
              <a:spcBef>
                <a:spcPts val="0"/>
              </a:spcBef>
              <a:spcAft>
                <a:spcPts val="0"/>
              </a:spcAft>
              <a:buClr>
                <a:srgbClr val="000000"/>
              </a:buClr>
              <a:buSzPts val="3500"/>
              <a:buFont typeface="Calibri"/>
              <a:buChar char="-"/>
            </a:pPr>
            <a:r>
              <a:rPr lang="en-GB" sz="2800" b="0" i="0" u="none" strike="noStrike" cap="none">
                <a:solidFill>
                  <a:srgbClr val="000000"/>
                </a:solidFill>
                <a:latin typeface="Calibri"/>
                <a:ea typeface="Calibri"/>
                <a:cs typeface="Calibri"/>
                <a:sym typeface="Calibri"/>
              </a:rPr>
              <a:t>Examine the </a:t>
            </a:r>
            <a:r>
              <a:rPr lang="en-GB" sz="2800" b="1" i="0" u="none" strike="noStrike" cap="none">
                <a:solidFill>
                  <a:srgbClr val="4A86E8"/>
                </a:solidFill>
                <a:latin typeface="Calibri"/>
                <a:ea typeface="Calibri"/>
                <a:cs typeface="Calibri"/>
                <a:sym typeface="Calibri"/>
              </a:rPr>
              <a:t>theoretical</a:t>
            </a:r>
            <a:r>
              <a:rPr lang="en-GB" sz="2800" b="1" i="0" u="none" strike="noStrike" cap="none">
                <a:solidFill>
                  <a:srgbClr val="9900FF"/>
                </a:solidFill>
                <a:latin typeface="Calibri"/>
                <a:ea typeface="Calibri"/>
                <a:cs typeface="Calibri"/>
                <a:sym typeface="Calibri"/>
              </a:rPr>
              <a:t> </a:t>
            </a:r>
            <a:r>
              <a:rPr lang="en-GB" sz="2800" b="0" i="0" u="none" strike="noStrike" cap="none">
                <a:solidFill>
                  <a:srgbClr val="000000"/>
                </a:solidFill>
                <a:latin typeface="Calibri"/>
                <a:ea typeface="Calibri"/>
                <a:cs typeface="Calibri"/>
                <a:sym typeface="Calibri"/>
              </a:rPr>
              <a:t>and</a:t>
            </a:r>
            <a:r>
              <a:rPr lang="en-GB" sz="2800" b="1" i="0" u="none" strike="noStrike" cap="none">
                <a:solidFill>
                  <a:srgbClr val="4A86E8"/>
                </a:solidFill>
                <a:latin typeface="Calibri"/>
                <a:ea typeface="Calibri"/>
                <a:cs typeface="Calibri"/>
                <a:sym typeface="Calibri"/>
              </a:rPr>
              <a:t> educational context</a:t>
            </a:r>
            <a:r>
              <a:rPr lang="en-GB" sz="2800" b="0" i="0" u="none" strike="noStrike" cap="none">
                <a:solidFill>
                  <a:srgbClr val="000000"/>
                </a:solidFill>
                <a:latin typeface="Calibri"/>
                <a:ea typeface="Calibri"/>
                <a:cs typeface="Calibri"/>
                <a:sym typeface="Calibri"/>
              </a:rPr>
              <a:t> in which environmental children’s literature sits</a:t>
            </a:r>
            <a:endParaRPr sz="2800" b="0" i="0" u="none" strike="noStrike" cap="none">
              <a:solidFill>
                <a:srgbClr val="000000"/>
              </a:solidFill>
              <a:latin typeface="Calibri"/>
              <a:ea typeface="Calibri"/>
              <a:cs typeface="Calibri"/>
              <a:sym typeface="Calibri"/>
            </a:endParaRPr>
          </a:p>
          <a:p>
            <a:pPr marL="457200" marR="0" lvl="0" indent="-406400" algn="l" rtl="0">
              <a:lnSpc>
                <a:spcPct val="100000"/>
              </a:lnSpc>
              <a:spcBef>
                <a:spcPts val="0"/>
              </a:spcBef>
              <a:spcAft>
                <a:spcPts val="0"/>
              </a:spcAft>
              <a:buClr>
                <a:srgbClr val="000000"/>
              </a:buClr>
              <a:buSzPts val="2800"/>
              <a:buFont typeface="Calibri"/>
              <a:buChar char="-"/>
            </a:pPr>
            <a:r>
              <a:rPr lang="en-GB" sz="2800" b="0" i="0" u="none" strike="noStrike" cap="none">
                <a:solidFill>
                  <a:srgbClr val="000000"/>
                </a:solidFill>
                <a:latin typeface="Calibri"/>
                <a:ea typeface="Calibri"/>
                <a:cs typeface="Calibri"/>
                <a:sym typeface="Calibri"/>
              </a:rPr>
              <a:t>Explore some high quality environmental children’s literature </a:t>
            </a:r>
            <a:endParaRPr sz="2800" b="0" i="0" u="none" strike="noStrike" cap="none">
              <a:solidFill>
                <a:srgbClr val="000000"/>
              </a:solidFill>
              <a:latin typeface="Calibri"/>
              <a:ea typeface="Calibri"/>
              <a:cs typeface="Calibri"/>
              <a:sym typeface="Calibri"/>
            </a:endParaRPr>
          </a:p>
          <a:p>
            <a:pPr marL="457200" marR="0" lvl="0" indent="-406400" algn="l" rtl="0">
              <a:lnSpc>
                <a:spcPct val="100000"/>
              </a:lnSpc>
              <a:spcBef>
                <a:spcPts val="0"/>
              </a:spcBef>
              <a:spcAft>
                <a:spcPts val="0"/>
              </a:spcAft>
              <a:buClr>
                <a:srgbClr val="000000"/>
              </a:buClr>
              <a:buSzPts val="2800"/>
              <a:buFont typeface="Calibri"/>
              <a:buChar char="-"/>
            </a:pPr>
            <a:r>
              <a:rPr lang="en-GB" sz="2800" b="0" i="0" u="none" strike="noStrike" cap="none">
                <a:solidFill>
                  <a:srgbClr val="000000"/>
                </a:solidFill>
                <a:latin typeface="Calibri"/>
                <a:ea typeface="Calibri"/>
                <a:cs typeface="Calibri"/>
                <a:sym typeface="Calibri"/>
              </a:rPr>
              <a:t>Consider the</a:t>
            </a:r>
            <a:r>
              <a:rPr lang="en-GB" sz="2800" b="1" i="0" u="none" strike="noStrike" cap="none">
                <a:solidFill>
                  <a:srgbClr val="4A86E8"/>
                </a:solidFill>
                <a:latin typeface="Calibri"/>
                <a:ea typeface="Calibri"/>
                <a:cs typeface="Calibri"/>
                <a:sym typeface="Calibri"/>
              </a:rPr>
              <a:t> design choices</a:t>
            </a:r>
            <a:r>
              <a:rPr lang="en-GB" sz="2800" b="0" i="0" u="none" strike="noStrike" cap="none">
                <a:solidFill>
                  <a:srgbClr val="000000"/>
                </a:solidFill>
                <a:latin typeface="Calibri"/>
                <a:ea typeface="Calibri"/>
                <a:cs typeface="Calibri"/>
                <a:sym typeface="Calibri"/>
              </a:rPr>
              <a:t> that artists make </a:t>
            </a:r>
            <a:endParaRPr sz="2800" b="0" i="0" u="none" strike="noStrike" cap="none">
              <a:solidFill>
                <a:srgbClr val="000000"/>
              </a:solidFill>
              <a:latin typeface="Calibri"/>
              <a:ea typeface="Calibri"/>
              <a:cs typeface="Calibri"/>
              <a:sym typeface="Calibri"/>
            </a:endParaRPr>
          </a:p>
          <a:p>
            <a:pPr marL="457200" marR="0" lvl="0" indent="-406400" algn="l" rtl="0">
              <a:lnSpc>
                <a:spcPct val="100000"/>
              </a:lnSpc>
              <a:spcBef>
                <a:spcPts val="0"/>
              </a:spcBef>
              <a:spcAft>
                <a:spcPts val="0"/>
              </a:spcAft>
              <a:buClr>
                <a:srgbClr val="000000"/>
              </a:buClr>
              <a:buSzPts val="2800"/>
              <a:buFont typeface="Calibri"/>
              <a:buChar char="-"/>
            </a:pPr>
            <a:r>
              <a:rPr lang="en-GB" sz="2800" b="0" i="0" u="none" strike="noStrike" cap="none">
                <a:solidFill>
                  <a:srgbClr val="000000"/>
                </a:solidFill>
                <a:latin typeface="Calibri"/>
                <a:ea typeface="Calibri"/>
                <a:cs typeface="Calibri"/>
                <a:sym typeface="Calibri"/>
              </a:rPr>
              <a:t>Understand</a:t>
            </a:r>
            <a:r>
              <a:rPr lang="en-GB" sz="2800" b="1" i="0" u="none" strike="noStrike" cap="none">
                <a:solidFill>
                  <a:srgbClr val="4A86E8"/>
                </a:solidFill>
                <a:latin typeface="Calibri"/>
                <a:ea typeface="Calibri"/>
                <a:cs typeface="Calibri"/>
                <a:sym typeface="Calibri"/>
              </a:rPr>
              <a:t> research</a:t>
            </a:r>
            <a:r>
              <a:rPr lang="en-GB" sz="2800" b="0" i="0" u="none" strike="noStrike" cap="none">
                <a:solidFill>
                  <a:srgbClr val="000000"/>
                </a:solidFill>
                <a:latin typeface="Calibri"/>
                <a:ea typeface="Calibri"/>
                <a:cs typeface="Calibri"/>
                <a:sym typeface="Calibri"/>
              </a:rPr>
              <a:t> linked to how picture book could be explored </a:t>
            </a:r>
            <a:endParaRPr sz="2800" b="0" i="0" u="none" strike="noStrike" cap="none">
              <a:solidFill>
                <a:srgbClr val="000000"/>
              </a:solidFill>
              <a:latin typeface="Calibri"/>
              <a:ea typeface="Calibri"/>
              <a:cs typeface="Calibri"/>
              <a:sym typeface="Calibri"/>
            </a:endParaRPr>
          </a:p>
          <a:p>
            <a:pPr marL="457200" marR="0" lvl="0" indent="-406400" algn="l" rtl="0">
              <a:lnSpc>
                <a:spcPct val="100000"/>
              </a:lnSpc>
              <a:spcBef>
                <a:spcPts val="0"/>
              </a:spcBef>
              <a:spcAft>
                <a:spcPts val="0"/>
              </a:spcAft>
              <a:buClr>
                <a:srgbClr val="000000"/>
              </a:buClr>
              <a:buSzPts val="2800"/>
              <a:buFont typeface="Calibri"/>
              <a:buChar char="-"/>
            </a:pPr>
            <a:r>
              <a:rPr lang="en-GB" sz="2800" b="0" i="0" u="none" strike="noStrike" cap="none">
                <a:solidFill>
                  <a:srgbClr val="000000"/>
                </a:solidFill>
                <a:latin typeface="Calibri"/>
                <a:ea typeface="Calibri"/>
                <a:cs typeface="Calibri"/>
                <a:sym typeface="Calibri"/>
              </a:rPr>
              <a:t>Consider how this might be used as a</a:t>
            </a:r>
            <a:r>
              <a:rPr lang="en-GB" sz="2800" b="1" i="0" u="none" strike="noStrike" cap="none">
                <a:solidFill>
                  <a:srgbClr val="4A86E8"/>
                </a:solidFill>
                <a:latin typeface="Calibri"/>
                <a:ea typeface="Calibri"/>
                <a:cs typeface="Calibri"/>
                <a:sym typeface="Calibri"/>
              </a:rPr>
              <a:t> starting point</a:t>
            </a:r>
            <a:r>
              <a:rPr lang="en-GB" sz="2800" b="0" i="0" u="none" strike="noStrike" cap="none">
                <a:solidFill>
                  <a:srgbClr val="000000"/>
                </a:solidFill>
                <a:latin typeface="Calibri"/>
                <a:ea typeface="Calibri"/>
                <a:cs typeface="Calibri"/>
                <a:sym typeface="Calibri"/>
              </a:rPr>
              <a:t> to</a:t>
            </a:r>
            <a:r>
              <a:rPr lang="en-GB" sz="2800" b="1" i="0" u="none" strike="noStrike" cap="none">
                <a:solidFill>
                  <a:srgbClr val="4A86E8"/>
                </a:solidFill>
                <a:latin typeface="Calibri"/>
                <a:ea typeface="Calibri"/>
                <a:cs typeface="Calibri"/>
                <a:sym typeface="Calibri"/>
              </a:rPr>
              <a:t> inspire HOPEFUL climate education </a:t>
            </a:r>
            <a:r>
              <a:rPr lang="en-GB" sz="2800" b="0" i="0" u="none" strike="noStrike" cap="none">
                <a:solidFill>
                  <a:schemeClr val="dk1"/>
                </a:solidFill>
                <a:latin typeface="Calibri"/>
                <a:ea typeface="Calibri"/>
                <a:cs typeface="Calibri"/>
                <a:sym typeface="Calibri"/>
              </a:rPr>
              <a:t>learning that </a:t>
            </a:r>
            <a:r>
              <a:rPr lang="en-GB" sz="2800" b="1" i="0" u="none" strike="noStrike" cap="none">
                <a:solidFill>
                  <a:srgbClr val="4A86E8"/>
                </a:solidFill>
                <a:latin typeface="Calibri"/>
                <a:ea typeface="Calibri"/>
                <a:cs typeface="Calibri"/>
                <a:sym typeface="Calibri"/>
              </a:rPr>
              <a:t>encourages POSITIVE ACTION</a:t>
            </a:r>
            <a:endParaRPr sz="2500" b="0" i="0" u="none" strike="noStrike" cap="none">
              <a:solidFill>
                <a:srgbClr val="000000"/>
              </a:solidFill>
              <a:latin typeface="Calibri"/>
              <a:ea typeface="Calibri"/>
              <a:cs typeface="Calibri"/>
              <a:sym typeface="Calibri"/>
            </a:endParaRPr>
          </a:p>
        </p:txBody>
      </p:sp>
      <p:sp>
        <p:nvSpPr>
          <p:cNvPr id="237" name="Google Shape;237;p3"/>
          <p:cNvSpPr txBox="1"/>
          <p:nvPr/>
        </p:nvSpPr>
        <p:spPr>
          <a:xfrm>
            <a:off x="203200" y="6125400"/>
            <a:ext cx="98361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en-GB" sz="2800" b="1" i="0" u="none" strike="noStrike" cap="none">
                <a:solidFill>
                  <a:srgbClr val="7030A0"/>
                </a:solidFill>
                <a:latin typeface="Calibri"/>
                <a:ea typeface="Calibri"/>
                <a:cs typeface="Calibri"/>
                <a:sym typeface="Calibri"/>
              </a:rPr>
              <a:t>Social Justice                    Intellectual curiosity                    Creativity</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pic>
        <p:nvPicPr>
          <p:cNvPr id="376" name="Google Shape;376;g26873c8b361_0_5"/>
          <p:cNvPicPr preferRelativeResize="0"/>
          <p:nvPr/>
        </p:nvPicPr>
        <p:blipFill rotWithShape="1">
          <a:blip r:embed="rId3">
            <a:alphaModFix/>
          </a:blip>
          <a:srcRect/>
          <a:stretch/>
        </p:blipFill>
        <p:spPr>
          <a:xfrm>
            <a:off x="830096" y="0"/>
            <a:ext cx="10531802" cy="5924126"/>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pic>
        <p:nvPicPr>
          <p:cNvPr id="382" name="Google Shape;382;g26873c8b361_0_26"/>
          <p:cNvPicPr preferRelativeResize="0"/>
          <p:nvPr/>
        </p:nvPicPr>
        <p:blipFill rotWithShape="1">
          <a:blip r:embed="rId3">
            <a:alphaModFix/>
          </a:blip>
          <a:srcRect b="9763"/>
          <a:stretch/>
        </p:blipFill>
        <p:spPr>
          <a:xfrm>
            <a:off x="270938" y="0"/>
            <a:ext cx="11650123" cy="591335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g26873c8b361_0_32"/>
          <p:cNvSpPr txBox="1"/>
          <p:nvPr/>
        </p:nvSpPr>
        <p:spPr>
          <a:xfrm>
            <a:off x="259975" y="309475"/>
            <a:ext cx="11500200" cy="5530500"/>
          </a:xfrm>
          <a:prstGeom prst="rect">
            <a:avLst/>
          </a:prstGeom>
          <a:solidFill>
            <a:srgbClr val="FFFFCC"/>
          </a:solidFill>
          <a:ln>
            <a:noFill/>
          </a:ln>
        </p:spPr>
        <p:txBody>
          <a:bodyPr spcFirstLastPara="1" wrap="square" lIns="91425" tIns="91425" rIns="91425" bIns="91425" anchor="t" anchorCtr="0">
            <a:spAutoFit/>
          </a:bodyPr>
          <a:lstStyle/>
          <a:p>
            <a:pPr marL="0" marR="0" lvl="0" indent="0" algn="l" rtl="0">
              <a:lnSpc>
                <a:spcPct val="140000"/>
              </a:lnSpc>
              <a:spcBef>
                <a:spcPts val="0"/>
              </a:spcBef>
              <a:spcAft>
                <a:spcPts val="0"/>
              </a:spcAft>
              <a:buClr>
                <a:srgbClr val="000000"/>
              </a:buClr>
              <a:buSzPts val="3600"/>
              <a:buFont typeface="Arial"/>
              <a:buNone/>
            </a:pPr>
            <a:r>
              <a:rPr lang="en-GB" sz="3600" b="1" i="0" u="none" strike="noStrike" cap="none">
                <a:solidFill>
                  <a:srgbClr val="9900FF"/>
                </a:solidFill>
                <a:highlight>
                  <a:srgbClr val="FFFFCC"/>
                </a:highlight>
                <a:latin typeface="Calibri"/>
                <a:ea typeface="Calibri"/>
                <a:cs typeface="Calibri"/>
                <a:sym typeface="Calibri"/>
              </a:rPr>
              <a:t>Stage 1 Research and Planning</a:t>
            </a:r>
            <a:endParaRPr sz="3600" b="1" i="0" u="none" strike="noStrike" cap="none">
              <a:solidFill>
                <a:srgbClr val="9900FF"/>
              </a:solidFill>
              <a:highlight>
                <a:srgbClr val="FFFFCC"/>
              </a:highlight>
              <a:latin typeface="Calibri"/>
              <a:ea typeface="Calibri"/>
              <a:cs typeface="Calibri"/>
              <a:sym typeface="Calibri"/>
            </a:endParaRPr>
          </a:p>
          <a:p>
            <a:pPr marL="0" marR="0" lvl="0" indent="0" algn="l" rtl="0">
              <a:lnSpc>
                <a:spcPct val="115000"/>
              </a:lnSpc>
              <a:spcBef>
                <a:spcPts val="1500"/>
              </a:spcBef>
              <a:spcAft>
                <a:spcPts val="1500"/>
              </a:spcAft>
              <a:buClr>
                <a:srgbClr val="000000"/>
              </a:buClr>
              <a:buSzPts val="3600"/>
              <a:buFont typeface="Arial"/>
              <a:buNone/>
            </a:pPr>
            <a:r>
              <a:rPr lang="en-GB" sz="3600" b="0" i="0" u="none" strike="noStrike" cap="none">
                <a:solidFill>
                  <a:schemeClr val="dk1"/>
                </a:solidFill>
                <a:highlight>
                  <a:srgbClr val="FFFFCC"/>
                </a:highlight>
                <a:latin typeface="Calibri"/>
                <a:ea typeface="Calibri"/>
                <a:cs typeface="Calibri"/>
                <a:sym typeface="Calibri"/>
              </a:rPr>
              <a:t>The first stage of the exhibition involves students </a:t>
            </a:r>
            <a:r>
              <a:rPr lang="en-GB" sz="3600" b="1" i="0" u="none" strike="noStrike" cap="none">
                <a:solidFill>
                  <a:schemeClr val="dk1"/>
                </a:solidFill>
                <a:highlight>
                  <a:srgbClr val="FFFFCC"/>
                </a:highlight>
                <a:latin typeface="Calibri"/>
                <a:ea typeface="Calibri"/>
                <a:cs typeface="Calibri"/>
                <a:sym typeface="Calibri"/>
              </a:rPr>
              <a:t>researching </a:t>
            </a:r>
            <a:r>
              <a:rPr lang="en-GB" sz="3600" b="0" i="0" u="none" strike="noStrike" cap="none">
                <a:solidFill>
                  <a:schemeClr val="dk1"/>
                </a:solidFill>
                <a:highlight>
                  <a:srgbClr val="FFFFCC"/>
                </a:highlight>
                <a:latin typeface="Calibri"/>
                <a:ea typeface="Calibri"/>
                <a:cs typeface="Calibri"/>
                <a:sym typeface="Calibri"/>
              </a:rPr>
              <a:t>and </a:t>
            </a:r>
            <a:r>
              <a:rPr lang="en-GB" sz="3600" b="1" i="0" u="none" strike="noStrike" cap="none">
                <a:solidFill>
                  <a:schemeClr val="dk1"/>
                </a:solidFill>
                <a:highlight>
                  <a:srgbClr val="FFFFCC"/>
                </a:highlight>
                <a:latin typeface="Calibri"/>
                <a:ea typeface="Calibri"/>
                <a:cs typeface="Calibri"/>
                <a:sym typeface="Calibri"/>
              </a:rPr>
              <a:t>selecting</a:t>
            </a:r>
            <a:r>
              <a:rPr lang="en-GB" sz="3600" b="0" i="0" u="none" strike="noStrike" cap="none">
                <a:solidFill>
                  <a:schemeClr val="dk1"/>
                </a:solidFill>
                <a:highlight>
                  <a:srgbClr val="FFFFCC"/>
                </a:highlight>
                <a:latin typeface="Calibri"/>
                <a:ea typeface="Calibri"/>
                <a:cs typeface="Calibri"/>
                <a:sym typeface="Calibri"/>
              </a:rPr>
              <a:t> a topic of interest. They work with their peers to </a:t>
            </a:r>
            <a:r>
              <a:rPr lang="en-GB" sz="3600" b="1" i="0" u="none" strike="noStrike" cap="none">
                <a:solidFill>
                  <a:schemeClr val="dk1"/>
                </a:solidFill>
                <a:highlight>
                  <a:srgbClr val="FFFFCC"/>
                </a:highlight>
                <a:latin typeface="Calibri"/>
                <a:ea typeface="Calibri"/>
                <a:cs typeface="Calibri"/>
                <a:sym typeface="Calibri"/>
              </a:rPr>
              <a:t>form a group</a:t>
            </a:r>
            <a:r>
              <a:rPr lang="en-GB" sz="3600" b="0" i="0" u="none" strike="noStrike" cap="none">
                <a:solidFill>
                  <a:schemeClr val="dk1"/>
                </a:solidFill>
                <a:highlight>
                  <a:srgbClr val="FFFFCC"/>
                </a:highlight>
                <a:latin typeface="Calibri"/>
                <a:ea typeface="Calibri"/>
                <a:cs typeface="Calibri"/>
                <a:sym typeface="Calibri"/>
              </a:rPr>
              <a:t> and </a:t>
            </a:r>
            <a:r>
              <a:rPr lang="en-GB" sz="3600" b="1" i="0" u="none" strike="noStrike" cap="none">
                <a:solidFill>
                  <a:schemeClr val="dk1"/>
                </a:solidFill>
                <a:highlight>
                  <a:srgbClr val="FFFFCC"/>
                </a:highlight>
                <a:latin typeface="Calibri"/>
                <a:ea typeface="Calibri"/>
                <a:cs typeface="Calibri"/>
                <a:sym typeface="Calibri"/>
              </a:rPr>
              <a:t>identify an issue </a:t>
            </a:r>
            <a:r>
              <a:rPr lang="en-GB" sz="3600" b="0" i="0" u="none" strike="noStrike" cap="none">
                <a:solidFill>
                  <a:schemeClr val="dk1"/>
                </a:solidFill>
                <a:highlight>
                  <a:srgbClr val="FFFFCC"/>
                </a:highlight>
                <a:latin typeface="Calibri"/>
                <a:ea typeface="Calibri"/>
                <a:cs typeface="Calibri"/>
                <a:sym typeface="Calibri"/>
              </a:rPr>
              <a:t>that </a:t>
            </a:r>
            <a:r>
              <a:rPr lang="en-GB" sz="3600" b="1" i="0" u="sng" strike="noStrike" cap="none">
                <a:solidFill>
                  <a:schemeClr val="dk1"/>
                </a:solidFill>
                <a:highlight>
                  <a:srgbClr val="FFFFCC"/>
                </a:highlight>
                <a:latin typeface="Calibri"/>
                <a:ea typeface="Calibri"/>
                <a:cs typeface="Calibri"/>
                <a:sym typeface="Calibri"/>
              </a:rPr>
              <a:t>they </a:t>
            </a:r>
            <a:r>
              <a:rPr lang="en-GB" sz="3600" b="0" i="0" u="none" strike="noStrike" cap="none">
                <a:solidFill>
                  <a:schemeClr val="dk1"/>
                </a:solidFill>
                <a:highlight>
                  <a:srgbClr val="FFFFCC"/>
                </a:highlight>
                <a:latin typeface="Calibri"/>
                <a:ea typeface="Calibri"/>
                <a:cs typeface="Calibri"/>
                <a:sym typeface="Calibri"/>
              </a:rPr>
              <a:t>want to </a:t>
            </a:r>
            <a:r>
              <a:rPr lang="en-GB" sz="3600" b="1" i="0" u="none" strike="noStrike" cap="none">
                <a:solidFill>
                  <a:schemeClr val="dk1"/>
                </a:solidFill>
                <a:highlight>
                  <a:srgbClr val="FFFFCC"/>
                </a:highlight>
                <a:latin typeface="Calibri"/>
                <a:ea typeface="Calibri"/>
                <a:cs typeface="Calibri"/>
                <a:sym typeface="Calibri"/>
              </a:rPr>
              <a:t>address</a:t>
            </a:r>
            <a:r>
              <a:rPr lang="en-GB" sz="3600" b="0" i="0" u="none" strike="noStrike" cap="none">
                <a:solidFill>
                  <a:schemeClr val="dk1"/>
                </a:solidFill>
                <a:highlight>
                  <a:srgbClr val="FFFFCC"/>
                </a:highlight>
                <a:latin typeface="Calibri"/>
                <a:ea typeface="Calibri"/>
                <a:cs typeface="Calibri"/>
                <a:sym typeface="Calibri"/>
              </a:rPr>
              <a:t>. This stage requires </a:t>
            </a:r>
            <a:r>
              <a:rPr lang="en-GB" sz="3600" b="1" i="0" u="none" strike="noStrike" cap="none">
                <a:solidFill>
                  <a:schemeClr val="dk1"/>
                </a:solidFill>
                <a:highlight>
                  <a:srgbClr val="FFFFCC"/>
                </a:highlight>
                <a:latin typeface="Calibri"/>
                <a:ea typeface="Calibri"/>
                <a:cs typeface="Calibri"/>
                <a:sym typeface="Calibri"/>
              </a:rPr>
              <a:t>extensive research</a:t>
            </a:r>
            <a:r>
              <a:rPr lang="en-GB" sz="3600" b="0" i="0" u="none" strike="noStrike" cap="none">
                <a:solidFill>
                  <a:schemeClr val="dk1"/>
                </a:solidFill>
                <a:highlight>
                  <a:srgbClr val="FFFFCC"/>
                </a:highlight>
                <a:latin typeface="Calibri"/>
                <a:ea typeface="Calibri"/>
                <a:cs typeface="Calibri"/>
                <a:sym typeface="Calibri"/>
              </a:rPr>
              <a:t>, including the</a:t>
            </a:r>
            <a:r>
              <a:rPr lang="en-GB" sz="3600" b="1" i="0" u="none" strike="noStrike" cap="none">
                <a:solidFill>
                  <a:schemeClr val="dk1"/>
                </a:solidFill>
                <a:highlight>
                  <a:srgbClr val="FFFFCC"/>
                </a:highlight>
                <a:latin typeface="Calibri"/>
                <a:ea typeface="Calibri"/>
                <a:cs typeface="Calibri"/>
                <a:sym typeface="Calibri"/>
              </a:rPr>
              <a:t> use</a:t>
            </a:r>
            <a:r>
              <a:rPr lang="en-GB" sz="3600" b="0" i="0" u="none" strike="noStrike" cap="none">
                <a:solidFill>
                  <a:schemeClr val="dk1"/>
                </a:solidFill>
                <a:highlight>
                  <a:srgbClr val="FFFFCC"/>
                </a:highlight>
                <a:latin typeface="Calibri"/>
                <a:ea typeface="Calibri"/>
                <a:cs typeface="Calibri"/>
                <a:sym typeface="Calibri"/>
              </a:rPr>
              <a:t> of </a:t>
            </a:r>
            <a:r>
              <a:rPr lang="en-GB" sz="3600" b="1" i="0" u="none" strike="noStrike" cap="none">
                <a:solidFill>
                  <a:schemeClr val="dk1"/>
                </a:solidFill>
                <a:highlight>
                  <a:srgbClr val="FFFFCC"/>
                </a:highlight>
                <a:latin typeface="Calibri"/>
                <a:ea typeface="Calibri"/>
                <a:cs typeface="Calibri"/>
                <a:sym typeface="Calibri"/>
              </a:rPr>
              <a:t>primary</a:t>
            </a:r>
            <a:r>
              <a:rPr lang="en-GB" sz="3600" b="0" i="0" u="none" strike="noStrike" cap="none">
                <a:solidFill>
                  <a:schemeClr val="dk1"/>
                </a:solidFill>
                <a:highlight>
                  <a:srgbClr val="FFFFCC"/>
                </a:highlight>
                <a:latin typeface="Calibri"/>
                <a:ea typeface="Calibri"/>
                <a:cs typeface="Calibri"/>
                <a:sym typeface="Calibri"/>
              </a:rPr>
              <a:t> and </a:t>
            </a:r>
            <a:r>
              <a:rPr lang="en-GB" sz="3600" b="1" i="0" u="none" strike="noStrike" cap="none">
                <a:solidFill>
                  <a:schemeClr val="dk1"/>
                </a:solidFill>
                <a:highlight>
                  <a:srgbClr val="FFFFCC"/>
                </a:highlight>
                <a:latin typeface="Calibri"/>
                <a:ea typeface="Calibri"/>
                <a:cs typeface="Calibri"/>
                <a:sym typeface="Calibri"/>
              </a:rPr>
              <a:t>secondary</a:t>
            </a:r>
            <a:r>
              <a:rPr lang="en-GB" sz="3600" b="0" i="0" u="none" strike="noStrike" cap="none">
                <a:solidFill>
                  <a:schemeClr val="dk1"/>
                </a:solidFill>
                <a:highlight>
                  <a:srgbClr val="FFFFCC"/>
                </a:highlight>
                <a:latin typeface="Calibri"/>
                <a:ea typeface="Calibri"/>
                <a:cs typeface="Calibri"/>
                <a:sym typeface="Calibri"/>
              </a:rPr>
              <a:t> sources. Students also work to </a:t>
            </a:r>
            <a:r>
              <a:rPr lang="en-GB" sz="3600" b="1" i="0" u="none" strike="noStrike" cap="none">
                <a:solidFill>
                  <a:schemeClr val="dk1"/>
                </a:solidFill>
                <a:highlight>
                  <a:srgbClr val="FFFFCC"/>
                </a:highlight>
                <a:latin typeface="Calibri"/>
                <a:ea typeface="Calibri"/>
                <a:cs typeface="Calibri"/>
                <a:sym typeface="Calibri"/>
              </a:rPr>
              <a:t>create a plan</a:t>
            </a:r>
            <a:r>
              <a:rPr lang="en-GB" sz="3600" b="0" i="0" u="none" strike="noStrike" cap="none">
                <a:solidFill>
                  <a:schemeClr val="dk1"/>
                </a:solidFill>
                <a:highlight>
                  <a:srgbClr val="FFFFCC"/>
                </a:highlight>
                <a:latin typeface="Calibri"/>
                <a:ea typeface="Calibri"/>
                <a:cs typeface="Calibri"/>
                <a:sym typeface="Calibri"/>
              </a:rPr>
              <a:t> outlining the </a:t>
            </a:r>
            <a:r>
              <a:rPr lang="en-GB" sz="3600" b="1" i="0" u="none" strike="noStrike" cap="none">
                <a:solidFill>
                  <a:schemeClr val="dk1"/>
                </a:solidFill>
                <a:highlight>
                  <a:srgbClr val="FFFFCC"/>
                </a:highlight>
                <a:latin typeface="Calibri"/>
                <a:ea typeface="Calibri"/>
                <a:cs typeface="Calibri"/>
                <a:sym typeface="Calibri"/>
              </a:rPr>
              <a:t>steps</a:t>
            </a:r>
            <a:r>
              <a:rPr lang="en-GB" sz="3600" b="0" i="0" u="none" strike="noStrike" cap="none">
                <a:solidFill>
                  <a:schemeClr val="dk1"/>
                </a:solidFill>
                <a:highlight>
                  <a:srgbClr val="FFFFCC"/>
                </a:highlight>
                <a:latin typeface="Calibri"/>
                <a:ea typeface="Calibri"/>
                <a:cs typeface="Calibri"/>
                <a:sym typeface="Calibri"/>
              </a:rPr>
              <a:t> </a:t>
            </a:r>
            <a:r>
              <a:rPr lang="en-GB" sz="3600" b="1" i="0" u="none" strike="noStrike" cap="none">
                <a:solidFill>
                  <a:schemeClr val="dk1"/>
                </a:solidFill>
                <a:highlight>
                  <a:srgbClr val="FFFFCC"/>
                </a:highlight>
                <a:latin typeface="Calibri"/>
                <a:ea typeface="Calibri"/>
                <a:cs typeface="Calibri"/>
                <a:sym typeface="Calibri"/>
              </a:rPr>
              <a:t>they</a:t>
            </a:r>
            <a:r>
              <a:rPr lang="en-GB" sz="3600" b="0" i="0" u="none" strike="noStrike" cap="none">
                <a:solidFill>
                  <a:schemeClr val="dk1"/>
                </a:solidFill>
                <a:highlight>
                  <a:srgbClr val="FFFFCC"/>
                </a:highlight>
                <a:latin typeface="Calibri"/>
                <a:ea typeface="Calibri"/>
                <a:cs typeface="Calibri"/>
                <a:sym typeface="Calibri"/>
              </a:rPr>
              <a:t> need to take to complete their project.</a:t>
            </a:r>
            <a:endParaRPr sz="3600" b="0" i="0" u="none" strike="noStrike" cap="none">
              <a:solidFill>
                <a:schemeClr val="dk1"/>
              </a:solidFill>
              <a:highlight>
                <a:srgbClr val="FFFFCC"/>
              </a:highlight>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g26873c8b361_0_45"/>
          <p:cNvSpPr txBox="1"/>
          <p:nvPr/>
        </p:nvSpPr>
        <p:spPr>
          <a:xfrm>
            <a:off x="259975" y="309475"/>
            <a:ext cx="11500200" cy="5530500"/>
          </a:xfrm>
          <a:prstGeom prst="rect">
            <a:avLst/>
          </a:prstGeom>
          <a:solidFill>
            <a:srgbClr val="FFFFCC"/>
          </a:solidFill>
          <a:ln>
            <a:noFill/>
          </a:ln>
        </p:spPr>
        <p:txBody>
          <a:bodyPr spcFirstLastPara="1" wrap="square" lIns="91425" tIns="91425" rIns="91425" bIns="91425" anchor="t" anchorCtr="0">
            <a:spAutoFit/>
          </a:bodyPr>
          <a:lstStyle/>
          <a:p>
            <a:pPr marL="0" marR="0" lvl="0" indent="0" algn="l" rtl="0">
              <a:lnSpc>
                <a:spcPct val="140000"/>
              </a:lnSpc>
              <a:spcBef>
                <a:spcPts val="0"/>
              </a:spcBef>
              <a:spcAft>
                <a:spcPts val="0"/>
              </a:spcAft>
              <a:buClr>
                <a:srgbClr val="000000"/>
              </a:buClr>
              <a:buSzPts val="3600"/>
              <a:buFont typeface="Arial"/>
              <a:buNone/>
            </a:pPr>
            <a:r>
              <a:rPr lang="en-GB" sz="3600" b="1" i="0" u="none" strike="noStrike" cap="none">
                <a:solidFill>
                  <a:srgbClr val="9900FF"/>
                </a:solidFill>
                <a:highlight>
                  <a:srgbClr val="FFFFCC"/>
                </a:highlight>
                <a:latin typeface="Calibri"/>
                <a:ea typeface="Calibri"/>
                <a:cs typeface="Calibri"/>
                <a:sym typeface="Calibri"/>
              </a:rPr>
              <a:t>Stage 2 Taking Action</a:t>
            </a:r>
            <a:endParaRPr sz="3600" b="0" i="0" u="none" strike="noStrike" cap="none">
              <a:solidFill>
                <a:schemeClr val="dk1"/>
              </a:solidFill>
              <a:highlight>
                <a:srgbClr val="FFFFCC"/>
              </a:highlight>
              <a:latin typeface="Calibri"/>
              <a:ea typeface="Calibri"/>
              <a:cs typeface="Calibri"/>
              <a:sym typeface="Calibri"/>
            </a:endParaRPr>
          </a:p>
          <a:p>
            <a:pPr marL="0" marR="0" lvl="0" indent="0" algn="l" rtl="0">
              <a:lnSpc>
                <a:spcPct val="115000"/>
              </a:lnSpc>
              <a:spcBef>
                <a:spcPts val="1500"/>
              </a:spcBef>
              <a:spcAft>
                <a:spcPts val="1500"/>
              </a:spcAft>
              <a:buClr>
                <a:srgbClr val="000000"/>
              </a:buClr>
              <a:buSzPts val="3600"/>
              <a:buFont typeface="Arial"/>
              <a:buNone/>
            </a:pPr>
            <a:r>
              <a:rPr lang="en-GB" sz="3600" b="0" i="0" u="none" strike="noStrike" cap="none">
                <a:solidFill>
                  <a:schemeClr val="dk1"/>
                </a:solidFill>
                <a:highlight>
                  <a:srgbClr val="FFFFCC"/>
                </a:highlight>
                <a:latin typeface="Calibri"/>
                <a:ea typeface="Calibri"/>
                <a:cs typeface="Calibri"/>
                <a:sym typeface="Calibri"/>
              </a:rPr>
              <a:t>The second stage of the exhibition involves students </a:t>
            </a:r>
            <a:r>
              <a:rPr lang="en-GB" sz="3600" b="1" i="0" u="none" strike="noStrike" cap="none">
                <a:solidFill>
                  <a:schemeClr val="dk1"/>
                </a:solidFill>
                <a:highlight>
                  <a:srgbClr val="FFFFCC"/>
                </a:highlight>
                <a:latin typeface="Calibri"/>
                <a:ea typeface="Calibri"/>
                <a:cs typeface="Calibri"/>
                <a:sym typeface="Calibri"/>
              </a:rPr>
              <a:t>taking action</a:t>
            </a:r>
            <a:r>
              <a:rPr lang="en-GB" sz="3600" b="0" i="0" u="none" strike="noStrike" cap="none">
                <a:solidFill>
                  <a:schemeClr val="dk1"/>
                </a:solidFill>
                <a:highlight>
                  <a:srgbClr val="FFFFCC"/>
                </a:highlight>
                <a:latin typeface="Calibri"/>
                <a:ea typeface="Calibri"/>
                <a:cs typeface="Calibri"/>
                <a:sym typeface="Calibri"/>
              </a:rPr>
              <a:t> to </a:t>
            </a:r>
            <a:r>
              <a:rPr lang="en-GB" sz="3600" b="1" i="0" u="none" strike="noStrike" cap="none">
                <a:solidFill>
                  <a:schemeClr val="dk1"/>
                </a:solidFill>
                <a:highlight>
                  <a:srgbClr val="FFFFCC"/>
                </a:highlight>
                <a:latin typeface="Calibri"/>
                <a:ea typeface="Calibri"/>
                <a:cs typeface="Calibri"/>
                <a:sym typeface="Calibri"/>
              </a:rPr>
              <a:t>address the issue</a:t>
            </a:r>
            <a:r>
              <a:rPr lang="en-GB" sz="3600" b="0" i="0" u="none" strike="noStrike" cap="none">
                <a:solidFill>
                  <a:schemeClr val="dk1"/>
                </a:solidFill>
                <a:highlight>
                  <a:srgbClr val="FFFFCC"/>
                </a:highlight>
                <a:latin typeface="Calibri"/>
                <a:ea typeface="Calibri"/>
                <a:cs typeface="Calibri"/>
                <a:sym typeface="Calibri"/>
              </a:rPr>
              <a:t> they identified during the planning stage. This </a:t>
            </a:r>
            <a:r>
              <a:rPr lang="en-GB" sz="3600" b="1" i="0" u="none" strike="noStrike" cap="none">
                <a:solidFill>
                  <a:schemeClr val="dk1"/>
                </a:solidFill>
                <a:highlight>
                  <a:srgbClr val="FFFFCC"/>
                </a:highlight>
                <a:latin typeface="Calibri"/>
                <a:ea typeface="Calibri"/>
                <a:cs typeface="Calibri"/>
                <a:sym typeface="Calibri"/>
              </a:rPr>
              <a:t>could involve anything</a:t>
            </a:r>
            <a:r>
              <a:rPr lang="en-GB" sz="3600" b="0" i="0" u="none" strike="noStrike" cap="none">
                <a:solidFill>
                  <a:schemeClr val="dk1"/>
                </a:solidFill>
                <a:highlight>
                  <a:srgbClr val="FFFFCC"/>
                </a:highlight>
                <a:latin typeface="Calibri"/>
                <a:ea typeface="Calibri"/>
                <a:cs typeface="Calibri"/>
                <a:sym typeface="Calibri"/>
              </a:rPr>
              <a:t> from </a:t>
            </a:r>
            <a:r>
              <a:rPr lang="en-GB" sz="3600" b="0" i="1" u="none" strike="noStrike" cap="none">
                <a:solidFill>
                  <a:schemeClr val="dk1"/>
                </a:solidFill>
                <a:highlight>
                  <a:srgbClr val="FFFFCC"/>
                </a:highlight>
                <a:latin typeface="Calibri"/>
                <a:ea typeface="Calibri"/>
                <a:cs typeface="Calibri"/>
                <a:sym typeface="Calibri"/>
              </a:rPr>
              <a:t>creating a public service announcement, organising a fundraiser, or designing and building a prototype of a product</a:t>
            </a:r>
            <a:r>
              <a:rPr lang="en-GB" sz="3600" b="0" i="0" u="none" strike="noStrike" cap="none">
                <a:solidFill>
                  <a:schemeClr val="dk1"/>
                </a:solidFill>
                <a:highlight>
                  <a:srgbClr val="FFFFCC"/>
                </a:highlight>
                <a:latin typeface="Calibri"/>
                <a:ea typeface="Calibri"/>
                <a:cs typeface="Calibri"/>
                <a:sym typeface="Calibri"/>
              </a:rPr>
              <a:t>. The </a:t>
            </a:r>
            <a:r>
              <a:rPr lang="en-GB" sz="3600" b="1" i="0" u="none" strike="noStrike" cap="none">
                <a:solidFill>
                  <a:schemeClr val="dk1"/>
                </a:solidFill>
                <a:highlight>
                  <a:srgbClr val="FFFFCC"/>
                </a:highlight>
                <a:latin typeface="Calibri"/>
                <a:ea typeface="Calibri"/>
                <a:cs typeface="Calibri"/>
                <a:sym typeface="Calibri"/>
              </a:rPr>
              <a:t>important thing</a:t>
            </a:r>
            <a:r>
              <a:rPr lang="en-GB" sz="3600" b="0" i="0" u="none" strike="noStrike" cap="none">
                <a:solidFill>
                  <a:schemeClr val="dk1"/>
                </a:solidFill>
                <a:highlight>
                  <a:srgbClr val="FFFFCC"/>
                </a:highlight>
                <a:latin typeface="Calibri"/>
                <a:ea typeface="Calibri"/>
                <a:cs typeface="Calibri"/>
                <a:sym typeface="Calibri"/>
              </a:rPr>
              <a:t> is that students </a:t>
            </a:r>
            <a:r>
              <a:rPr lang="en-GB" sz="3600" b="1" i="0" u="none" strike="noStrike" cap="none">
                <a:solidFill>
                  <a:schemeClr val="dk1"/>
                </a:solidFill>
                <a:highlight>
                  <a:srgbClr val="FFFFCC"/>
                </a:highlight>
                <a:latin typeface="Calibri"/>
                <a:ea typeface="Calibri"/>
                <a:cs typeface="Calibri"/>
                <a:sym typeface="Calibri"/>
              </a:rPr>
              <a:t>take action </a:t>
            </a:r>
            <a:r>
              <a:rPr lang="en-GB" sz="3600" b="0" i="0" u="none" strike="noStrike" cap="none">
                <a:solidFill>
                  <a:schemeClr val="dk1"/>
                </a:solidFill>
                <a:highlight>
                  <a:srgbClr val="FFFFCC"/>
                </a:highlight>
                <a:latin typeface="Calibri"/>
                <a:ea typeface="Calibri"/>
                <a:cs typeface="Calibri"/>
                <a:sym typeface="Calibri"/>
              </a:rPr>
              <a:t>and work towards making a </a:t>
            </a:r>
            <a:r>
              <a:rPr lang="en-GB" sz="3600" b="1" i="0" u="none" strike="noStrike" cap="none">
                <a:solidFill>
                  <a:schemeClr val="dk1"/>
                </a:solidFill>
                <a:highlight>
                  <a:srgbClr val="FFFFCC"/>
                </a:highlight>
                <a:latin typeface="Calibri"/>
                <a:ea typeface="Calibri"/>
                <a:cs typeface="Calibri"/>
                <a:sym typeface="Calibri"/>
              </a:rPr>
              <a:t>positive change</a:t>
            </a:r>
            <a:r>
              <a:rPr lang="en-GB" sz="3600" b="0" i="0" u="none" strike="noStrike" cap="none">
                <a:solidFill>
                  <a:schemeClr val="dk1"/>
                </a:solidFill>
                <a:highlight>
                  <a:srgbClr val="FFFFCC"/>
                </a:highlight>
                <a:latin typeface="Calibri"/>
                <a:ea typeface="Calibri"/>
                <a:cs typeface="Calibri"/>
                <a:sym typeface="Calibri"/>
              </a:rPr>
              <a:t>.</a:t>
            </a:r>
            <a:endParaRPr sz="3600" b="0" i="0" u="none" strike="noStrike" cap="none">
              <a:solidFill>
                <a:srgbClr val="333333"/>
              </a:solidFill>
              <a:highlight>
                <a:srgbClr val="FFFFCC"/>
              </a:highlight>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g26873c8b361_0_50"/>
          <p:cNvSpPr txBox="1"/>
          <p:nvPr/>
        </p:nvSpPr>
        <p:spPr>
          <a:xfrm>
            <a:off x="259975" y="309475"/>
            <a:ext cx="11500200" cy="5712900"/>
          </a:xfrm>
          <a:prstGeom prst="rect">
            <a:avLst/>
          </a:prstGeom>
          <a:solidFill>
            <a:srgbClr val="FFFFCC"/>
          </a:solidFill>
          <a:ln>
            <a:noFill/>
          </a:ln>
        </p:spPr>
        <p:txBody>
          <a:bodyPr spcFirstLastPara="1" wrap="square" lIns="91425" tIns="91425" rIns="91425" bIns="91425" anchor="t" anchorCtr="0">
            <a:spAutoFit/>
          </a:bodyPr>
          <a:lstStyle/>
          <a:p>
            <a:pPr marL="0" marR="0" lvl="0" indent="0" algn="l" rtl="0">
              <a:lnSpc>
                <a:spcPct val="140000"/>
              </a:lnSpc>
              <a:spcBef>
                <a:spcPts val="0"/>
              </a:spcBef>
              <a:spcAft>
                <a:spcPts val="0"/>
              </a:spcAft>
              <a:buClr>
                <a:srgbClr val="000000"/>
              </a:buClr>
              <a:buSzPts val="3600"/>
              <a:buFont typeface="Arial"/>
              <a:buNone/>
            </a:pPr>
            <a:r>
              <a:rPr lang="en-GB" sz="3600" b="1" i="0" u="none" strike="noStrike" cap="none">
                <a:solidFill>
                  <a:srgbClr val="9900FF"/>
                </a:solidFill>
                <a:highlight>
                  <a:srgbClr val="FFFFCC"/>
                </a:highlight>
                <a:latin typeface="Calibri"/>
                <a:ea typeface="Calibri"/>
                <a:cs typeface="Calibri"/>
                <a:sym typeface="Calibri"/>
              </a:rPr>
              <a:t>Stage 3 Reflecting and Presenting</a:t>
            </a:r>
            <a:endParaRPr sz="2500" b="0" i="0" u="none" strike="noStrike" cap="none">
              <a:solidFill>
                <a:schemeClr val="dk1"/>
              </a:solidFill>
              <a:highlight>
                <a:srgbClr val="FFFFCC"/>
              </a:highlight>
              <a:latin typeface="Calibri"/>
              <a:ea typeface="Calibri"/>
              <a:cs typeface="Calibri"/>
              <a:sym typeface="Calibri"/>
            </a:endParaRPr>
          </a:p>
          <a:p>
            <a:pPr marL="0" marR="0" lvl="0" indent="0" algn="l" rtl="0">
              <a:lnSpc>
                <a:spcPct val="115000"/>
              </a:lnSpc>
              <a:spcBef>
                <a:spcPts val="1500"/>
              </a:spcBef>
              <a:spcAft>
                <a:spcPts val="0"/>
              </a:spcAft>
              <a:buClr>
                <a:srgbClr val="000000"/>
              </a:buClr>
              <a:buSzPts val="2500"/>
              <a:buFont typeface="Arial"/>
              <a:buNone/>
            </a:pPr>
            <a:r>
              <a:rPr lang="en-GB" sz="2500" b="0" i="0" u="none" strike="noStrike" cap="none">
                <a:solidFill>
                  <a:schemeClr val="dk1"/>
                </a:solidFill>
                <a:highlight>
                  <a:srgbClr val="FFFFCC"/>
                </a:highlight>
                <a:latin typeface="Calibri"/>
                <a:ea typeface="Calibri"/>
                <a:cs typeface="Calibri"/>
                <a:sym typeface="Calibri"/>
              </a:rPr>
              <a:t>The final stage of the exhibition is all about </a:t>
            </a:r>
            <a:r>
              <a:rPr lang="en-GB" sz="2500" b="1" i="0" u="none" strike="noStrike" cap="none">
                <a:solidFill>
                  <a:schemeClr val="dk1"/>
                </a:solidFill>
                <a:highlight>
                  <a:srgbClr val="FFFFCC"/>
                </a:highlight>
                <a:latin typeface="Calibri"/>
                <a:ea typeface="Calibri"/>
                <a:cs typeface="Calibri"/>
                <a:sym typeface="Calibri"/>
              </a:rPr>
              <a:t>reflection and presentation</a:t>
            </a:r>
            <a:r>
              <a:rPr lang="en-GB" sz="2500" b="0" i="0" u="none" strike="noStrike" cap="none">
                <a:solidFill>
                  <a:schemeClr val="dk1"/>
                </a:solidFill>
                <a:highlight>
                  <a:srgbClr val="FFFFCC"/>
                </a:highlight>
                <a:latin typeface="Calibri"/>
                <a:ea typeface="Calibri"/>
                <a:cs typeface="Calibri"/>
                <a:sym typeface="Calibri"/>
              </a:rPr>
              <a:t>. Students reflect on what they have learned </a:t>
            </a:r>
            <a:r>
              <a:rPr lang="en-GB" sz="2500" b="1" i="0" u="none" strike="noStrike" cap="none">
                <a:solidFill>
                  <a:schemeClr val="dk1"/>
                </a:solidFill>
                <a:highlight>
                  <a:srgbClr val="FFFFCC"/>
                </a:highlight>
                <a:latin typeface="Calibri"/>
                <a:ea typeface="Calibri"/>
                <a:cs typeface="Calibri"/>
                <a:sym typeface="Calibri"/>
              </a:rPr>
              <a:t>throughout the process</a:t>
            </a:r>
            <a:r>
              <a:rPr lang="en-GB" sz="2500" b="0" i="0" u="none" strike="noStrike" cap="none">
                <a:solidFill>
                  <a:schemeClr val="dk1"/>
                </a:solidFill>
                <a:highlight>
                  <a:srgbClr val="FFFFCC"/>
                </a:highlight>
                <a:latin typeface="Calibri"/>
                <a:ea typeface="Calibri"/>
                <a:cs typeface="Calibri"/>
                <a:sym typeface="Calibri"/>
              </a:rPr>
              <a:t>, the </a:t>
            </a:r>
            <a:r>
              <a:rPr lang="en-GB" sz="2500" b="1" i="0" u="none" strike="noStrike" cap="none">
                <a:solidFill>
                  <a:schemeClr val="dk1"/>
                </a:solidFill>
                <a:highlight>
                  <a:srgbClr val="FFFFCC"/>
                </a:highlight>
                <a:latin typeface="Calibri"/>
                <a:ea typeface="Calibri"/>
                <a:cs typeface="Calibri"/>
                <a:sym typeface="Calibri"/>
              </a:rPr>
              <a:t>challenges</a:t>
            </a:r>
            <a:r>
              <a:rPr lang="en-GB" sz="2500" b="0" i="0" u="none" strike="noStrike" cap="none">
                <a:solidFill>
                  <a:schemeClr val="dk1"/>
                </a:solidFill>
                <a:highlight>
                  <a:srgbClr val="FFFFCC"/>
                </a:highlight>
                <a:latin typeface="Calibri"/>
                <a:ea typeface="Calibri"/>
                <a:cs typeface="Calibri"/>
                <a:sym typeface="Calibri"/>
              </a:rPr>
              <a:t> they faced, and the </a:t>
            </a:r>
            <a:r>
              <a:rPr lang="en-GB" sz="2500" b="1" i="0" u="none" strike="noStrike" cap="none">
                <a:solidFill>
                  <a:schemeClr val="dk1"/>
                </a:solidFill>
                <a:highlight>
                  <a:srgbClr val="FFFFCC"/>
                </a:highlight>
                <a:latin typeface="Calibri"/>
                <a:ea typeface="Calibri"/>
                <a:cs typeface="Calibri"/>
                <a:sym typeface="Calibri"/>
              </a:rPr>
              <a:t>successes</a:t>
            </a:r>
            <a:r>
              <a:rPr lang="en-GB" sz="2500" b="0" i="0" u="none" strike="noStrike" cap="none">
                <a:solidFill>
                  <a:schemeClr val="dk1"/>
                </a:solidFill>
                <a:highlight>
                  <a:srgbClr val="FFFFCC"/>
                </a:highlight>
                <a:latin typeface="Calibri"/>
                <a:ea typeface="Calibri"/>
                <a:cs typeface="Calibri"/>
                <a:sym typeface="Calibri"/>
              </a:rPr>
              <a:t> they achieved. They then </a:t>
            </a:r>
            <a:r>
              <a:rPr lang="en-GB" sz="2500" b="1" i="0" u="none" strike="noStrike" cap="none">
                <a:solidFill>
                  <a:schemeClr val="dk1"/>
                </a:solidFill>
                <a:highlight>
                  <a:srgbClr val="FFFFCC"/>
                </a:highlight>
                <a:latin typeface="Calibri"/>
                <a:ea typeface="Calibri"/>
                <a:cs typeface="Calibri"/>
                <a:sym typeface="Calibri"/>
              </a:rPr>
              <a:t>prepare and present</a:t>
            </a:r>
            <a:r>
              <a:rPr lang="en-GB" sz="2500" b="0" i="0" u="none" strike="noStrike" cap="none">
                <a:solidFill>
                  <a:schemeClr val="dk1"/>
                </a:solidFill>
                <a:highlight>
                  <a:srgbClr val="FFFFCC"/>
                </a:highlight>
                <a:latin typeface="Calibri"/>
                <a:ea typeface="Calibri"/>
                <a:cs typeface="Calibri"/>
                <a:sym typeface="Calibri"/>
              </a:rPr>
              <a:t> their project to their peers, parents, and teachers. This presentation is an opportunity for students to showcase their hard work, knowledge, and understanding of their chosen topic.</a:t>
            </a:r>
            <a:endParaRPr sz="2500" b="0" i="0" u="none" strike="noStrike" cap="none">
              <a:solidFill>
                <a:schemeClr val="dk1"/>
              </a:solidFill>
              <a:highlight>
                <a:srgbClr val="FFFFCC"/>
              </a:highlight>
              <a:latin typeface="Calibri"/>
              <a:ea typeface="Calibri"/>
              <a:cs typeface="Calibri"/>
              <a:sym typeface="Calibri"/>
            </a:endParaRPr>
          </a:p>
          <a:p>
            <a:pPr marL="0" marR="0" lvl="0" indent="0" algn="l" rtl="0">
              <a:lnSpc>
                <a:spcPct val="115000"/>
              </a:lnSpc>
              <a:spcBef>
                <a:spcPts val="1500"/>
              </a:spcBef>
              <a:spcAft>
                <a:spcPts val="1500"/>
              </a:spcAft>
              <a:buClr>
                <a:srgbClr val="000000"/>
              </a:buClr>
              <a:buSzPts val="2500"/>
              <a:buFont typeface="Arial"/>
              <a:buNone/>
            </a:pPr>
            <a:r>
              <a:rPr lang="en-GB" sz="2500" b="0" i="0" u="none" strike="noStrike" cap="none">
                <a:solidFill>
                  <a:schemeClr val="dk1"/>
                </a:solidFill>
                <a:highlight>
                  <a:srgbClr val="FFFFCC"/>
                </a:highlight>
                <a:latin typeface="Calibri"/>
                <a:ea typeface="Calibri"/>
                <a:cs typeface="Calibri"/>
                <a:sym typeface="Calibri"/>
              </a:rPr>
              <a:t>Overall, the process of the IB-PYP Exhibition is designed to be a </a:t>
            </a:r>
            <a:r>
              <a:rPr lang="en-GB" sz="2500" b="1" i="0" u="none" strike="noStrike" cap="none">
                <a:solidFill>
                  <a:schemeClr val="dk1"/>
                </a:solidFill>
                <a:highlight>
                  <a:srgbClr val="FFFFCC"/>
                </a:highlight>
                <a:latin typeface="Calibri"/>
                <a:ea typeface="Calibri"/>
                <a:cs typeface="Calibri"/>
                <a:sym typeface="Calibri"/>
              </a:rPr>
              <a:t>collaborative and reflective experience </a:t>
            </a:r>
            <a:r>
              <a:rPr lang="en-GB" sz="2500" b="0" i="0" u="none" strike="noStrike" cap="none">
                <a:solidFill>
                  <a:schemeClr val="dk1"/>
                </a:solidFill>
                <a:highlight>
                  <a:srgbClr val="FFFFCC"/>
                </a:highlight>
                <a:latin typeface="Calibri"/>
                <a:ea typeface="Calibri"/>
                <a:cs typeface="Calibri"/>
                <a:sym typeface="Calibri"/>
              </a:rPr>
              <a:t>for students. It </a:t>
            </a:r>
            <a:r>
              <a:rPr lang="en-GB" sz="2500" b="1" i="0" u="none" strike="noStrike" cap="none">
                <a:solidFill>
                  <a:schemeClr val="dk1"/>
                </a:solidFill>
                <a:highlight>
                  <a:srgbClr val="FFFFCC"/>
                </a:highlight>
                <a:latin typeface="Calibri"/>
                <a:ea typeface="Calibri"/>
                <a:cs typeface="Calibri"/>
                <a:sym typeface="Calibri"/>
              </a:rPr>
              <a:t>challenges </a:t>
            </a:r>
            <a:r>
              <a:rPr lang="en-GB" sz="2500" b="0" i="0" u="none" strike="noStrike" cap="none">
                <a:solidFill>
                  <a:schemeClr val="dk1"/>
                </a:solidFill>
                <a:highlight>
                  <a:srgbClr val="FFFFCC"/>
                </a:highlight>
                <a:latin typeface="Calibri"/>
                <a:ea typeface="Calibri"/>
                <a:cs typeface="Calibri"/>
                <a:sym typeface="Calibri"/>
              </a:rPr>
              <a:t>them to </a:t>
            </a:r>
            <a:r>
              <a:rPr lang="en-GB" sz="2500" b="0" i="1" u="none" strike="noStrike" cap="none">
                <a:solidFill>
                  <a:schemeClr val="dk1"/>
                </a:solidFill>
                <a:highlight>
                  <a:srgbClr val="FFFFCC"/>
                </a:highlight>
                <a:latin typeface="Calibri"/>
                <a:ea typeface="Calibri"/>
                <a:cs typeface="Calibri"/>
                <a:sym typeface="Calibri"/>
              </a:rPr>
              <a:t>think critically, work creatively, and develop a sense of responsibility towards their community.</a:t>
            </a:r>
            <a:r>
              <a:rPr lang="en-GB" sz="2500" b="0" i="0" u="none" strike="noStrike" cap="none">
                <a:solidFill>
                  <a:schemeClr val="dk1"/>
                </a:solidFill>
                <a:highlight>
                  <a:srgbClr val="FFFFCC"/>
                </a:highlight>
                <a:latin typeface="Calibri"/>
                <a:ea typeface="Calibri"/>
                <a:cs typeface="Calibri"/>
                <a:sym typeface="Calibri"/>
              </a:rPr>
              <a:t> Through the exhibition, students gain important skills such as </a:t>
            </a:r>
            <a:r>
              <a:rPr lang="en-GB" sz="2500" b="0" i="1" u="none" strike="noStrike" cap="none">
                <a:solidFill>
                  <a:schemeClr val="dk1"/>
                </a:solidFill>
                <a:highlight>
                  <a:srgbClr val="FFFFCC"/>
                </a:highlight>
                <a:latin typeface="Calibri"/>
                <a:ea typeface="Calibri"/>
                <a:cs typeface="Calibri"/>
                <a:sym typeface="Calibri"/>
              </a:rPr>
              <a:t>research, communication, collaboration, and self-management</a:t>
            </a:r>
            <a:r>
              <a:rPr lang="en-GB" sz="2500" b="0" i="0" u="none" strike="noStrike" cap="none">
                <a:solidFill>
                  <a:schemeClr val="dk1"/>
                </a:solidFill>
                <a:highlight>
                  <a:srgbClr val="FFFFCC"/>
                </a:highlight>
                <a:latin typeface="Calibri"/>
                <a:ea typeface="Calibri"/>
                <a:cs typeface="Calibri"/>
                <a:sym typeface="Calibri"/>
              </a:rPr>
              <a:t>, which they can </a:t>
            </a:r>
            <a:r>
              <a:rPr lang="en-GB" sz="2500" b="1" i="0" u="none" strike="noStrike" cap="none">
                <a:solidFill>
                  <a:schemeClr val="dk1"/>
                </a:solidFill>
                <a:highlight>
                  <a:srgbClr val="FFFFCC"/>
                </a:highlight>
                <a:latin typeface="Calibri"/>
                <a:ea typeface="Calibri"/>
                <a:cs typeface="Calibri"/>
                <a:sym typeface="Calibri"/>
              </a:rPr>
              <a:t>apply</a:t>
            </a:r>
            <a:r>
              <a:rPr lang="en-GB" sz="2500" b="0" i="0" u="none" strike="noStrike" cap="none">
                <a:solidFill>
                  <a:schemeClr val="dk1"/>
                </a:solidFill>
                <a:highlight>
                  <a:srgbClr val="FFFFCC"/>
                </a:highlight>
                <a:latin typeface="Calibri"/>
                <a:ea typeface="Calibri"/>
                <a:cs typeface="Calibri"/>
                <a:sym typeface="Calibri"/>
              </a:rPr>
              <a:t> in their future studies and personal lives.</a:t>
            </a:r>
            <a:endParaRPr sz="2500" b="0" i="0" u="none" strike="noStrike" cap="none">
              <a:solidFill>
                <a:schemeClr val="dk1"/>
              </a:solidFill>
              <a:highlight>
                <a:srgbClr val="FFFFCC"/>
              </a:highlight>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g26873c8b361_0_19"/>
          <p:cNvSpPr txBox="1"/>
          <p:nvPr/>
        </p:nvSpPr>
        <p:spPr>
          <a:xfrm>
            <a:off x="5093500" y="0"/>
            <a:ext cx="6748200" cy="708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700"/>
              <a:buFont typeface="Arial"/>
              <a:buNone/>
            </a:pPr>
            <a:r>
              <a:rPr lang="en-GB" sz="1700" b="0" i="0" u="none" strike="noStrike" cap="none">
                <a:solidFill>
                  <a:schemeClr val="lt1"/>
                </a:solidFill>
                <a:latin typeface="Calibri"/>
                <a:ea typeface="Calibri"/>
                <a:cs typeface="Calibri"/>
                <a:sym typeface="Calibri"/>
              </a:rPr>
              <a:t>Explore all of these and select one you want to explore with your sample group. Consider the themes it brings up linked to the environment.</a:t>
            </a:r>
            <a:endParaRPr sz="1700" b="0" i="0" u="none" strike="noStrike" cap="none">
              <a:solidFill>
                <a:schemeClr val="lt1"/>
              </a:solidFill>
              <a:latin typeface="Calibri"/>
              <a:ea typeface="Calibri"/>
              <a:cs typeface="Calibri"/>
              <a:sym typeface="Calibri"/>
            </a:endParaRPr>
          </a:p>
        </p:txBody>
      </p:sp>
      <p:pic>
        <p:nvPicPr>
          <p:cNvPr id="407" name="Google Shape;407;g26873c8b361_0_19"/>
          <p:cNvPicPr preferRelativeResize="0"/>
          <p:nvPr/>
        </p:nvPicPr>
        <p:blipFill rotWithShape="1">
          <a:blip r:embed="rId3">
            <a:alphaModFix/>
          </a:blip>
          <a:srcRect/>
          <a:stretch/>
        </p:blipFill>
        <p:spPr>
          <a:xfrm>
            <a:off x="309200" y="0"/>
            <a:ext cx="11376676" cy="5347750"/>
          </a:xfrm>
          <a:prstGeom prst="rect">
            <a:avLst/>
          </a:prstGeom>
          <a:noFill/>
          <a:ln>
            <a:noFill/>
          </a:ln>
        </p:spPr>
      </p:pic>
      <p:pic>
        <p:nvPicPr>
          <p:cNvPr id="408" name="Google Shape;408;g26873c8b361_0_19"/>
          <p:cNvPicPr preferRelativeResize="0"/>
          <p:nvPr/>
        </p:nvPicPr>
        <p:blipFill rotWithShape="1">
          <a:blip r:embed="rId4">
            <a:alphaModFix/>
          </a:blip>
          <a:srcRect/>
          <a:stretch/>
        </p:blipFill>
        <p:spPr>
          <a:xfrm>
            <a:off x="0" y="3756825"/>
            <a:ext cx="3101174" cy="3101174"/>
          </a:xfrm>
          <a:prstGeom prst="rect">
            <a:avLst/>
          </a:prstGeom>
          <a:noFill/>
          <a:ln>
            <a:noFill/>
          </a:ln>
        </p:spPr>
      </p:pic>
      <p:sp>
        <p:nvSpPr>
          <p:cNvPr id="409" name="Google Shape;409;g26873c8b361_0_19"/>
          <p:cNvSpPr txBox="1"/>
          <p:nvPr/>
        </p:nvSpPr>
        <p:spPr>
          <a:xfrm>
            <a:off x="3274600" y="5471550"/>
            <a:ext cx="8411400" cy="384900"/>
          </a:xfrm>
          <a:prstGeom prst="rect">
            <a:avLst/>
          </a:prstGeom>
          <a:solidFill>
            <a:srgbClr val="FFFFCC"/>
          </a:solid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300"/>
              <a:buFont typeface="Arial"/>
              <a:buNone/>
            </a:pPr>
            <a:r>
              <a:rPr lang="en-GB" sz="1300" b="1" i="0" u="sng" strike="noStrike" cap="none">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https://warwick.padlet.org/annamdonnelly/hopeful-learning-and-positive-action-resource-posts-6tixg4ec2rsiabd1</a:t>
            </a:r>
            <a:r>
              <a:rPr lang="en-GB" sz="1200" b="1" i="0" u="none" strike="noStrike" cap="none">
                <a:solidFill>
                  <a:schemeClr val="dk1"/>
                </a:solidFill>
                <a:latin typeface="Calibri"/>
                <a:ea typeface="Calibri"/>
                <a:cs typeface="Calibri"/>
                <a:sym typeface="Calibri"/>
              </a:rPr>
              <a:t> </a:t>
            </a:r>
            <a:endParaRPr sz="1200" b="0" i="0" u="none" strike="noStrike" cap="non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20c4117b6e8_0_5"/>
          <p:cNvSpPr txBox="1">
            <a:spLocks noGrp="1"/>
          </p:cNvSpPr>
          <p:nvPr>
            <p:ph type="title"/>
          </p:nvPr>
        </p:nvSpPr>
        <p:spPr>
          <a:xfrm>
            <a:off x="203199" y="135978"/>
            <a:ext cx="11687100" cy="761100"/>
          </a:xfrm>
          <a:prstGeom prst="rect">
            <a:avLst/>
          </a:prstGeom>
          <a:solidFill>
            <a:srgbClr val="17E9C6"/>
          </a:solid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GB"/>
              <a:t>Research Foundations</a:t>
            </a:r>
            <a:endParaRPr/>
          </a:p>
        </p:txBody>
      </p:sp>
      <p:sp>
        <p:nvSpPr>
          <p:cNvPr id="243" name="Google Shape;243;g20c4117b6e8_0_5"/>
          <p:cNvSpPr txBox="1"/>
          <p:nvPr/>
        </p:nvSpPr>
        <p:spPr>
          <a:xfrm>
            <a:off x="252475" y="1098896"/>
            <a:ext cx="11588400" cy="5178600"/>
          </a:xfrm>
          <a:prstGeom prst="rect">
            <a:avLst/>
          </a:prstGeom>
          <a:noFill/>
          <a:ln>
            <a:noFill/>
          </a:ln>
        </p:spPr>
        <p:txBody>
          <a:bodyPr spcFirstLastPara="1" wrap="square" lIns="91425" tIns="45700" rIns="91425" bIns="45700" anchor="t" anchorCtr="0">
            <a:noAutofit/>
          </a:bodyPr>
          <a:lstStyle/>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Arizpe, E. (2017) Picturebooks and Situated Readers: The Intersections of Text, Image, Culture and Response. in Beauvais, C. Nikolajeva M. (2017) The Edinburgh Companion to Children's Literature.</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Burke, G. and Cutter‐Mackenzie, A. (2010) What’s there, what if, what then, and what can we do? An immersive and embodied experience of environment and place through children’s literature, Environmental Education Research, 16:3-4, 311-330, DOI: 10.1080/13504621003715361</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Bamford, A. (2003). The visual literacy white paper. Sydney: Adobe Systems Pty Ltd,  Australia.</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Chambers, A. (1995) Tell Me: Children, Reading, and Talk. Stenhouse Publishers. </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Cutter‐Mackenzie, A. and Payne, P.G. and Reid, A. (2010) Editorial, Environmental Education Research, 16:3-4, 253-264, DOI: 10.1080/13504622.2010.488916</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Gaard Greta. 2010. “New Directions for Ecofeminism: Toward a More Feminist Ecocriticism”, Interdisciplinary Studies in Literature and Environment. Vol 17.4, pp.643-660.</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Gaard, G. (2009) ‘Children’s Environmental Literature: From Ecocriticism to Ecopedagogy’ Neohelicon 36 (2009): 321–34.</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Gare, A. (2001) Narratives And The Ethics And Politics Of Environmentalism: The Transformative Power Of Stories. CAAP.</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Gressnich, Eva (2012) “Verbal and Visual Pageturners in Picturebooks,” International Research in Children’s Literature 5.2: 167–183.</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Hickman, C., and Marks, E. et al.(2021) Climate anxiety in children and young people and their beliefs about government responses to climate change: a global survey. The Lancet.</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Hicks, D. 1998. Stories of hope: A response to the ‘psychology of despair’. Environmental Education Research 4, no. 2: 165–76.</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Hunt, P. 1994. An introduction to children’s literature. Oxford: Oxford University Press.</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Jewitt, C. (2008) Review of Research in Education. February 2008, Vol. 32, pp. 241–267 </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Kriesberg, D. 1999. A sense of place: Teaching children about the environment with picture books. Englewood, CO: Teacher Ideas Press.</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Kress, G. (2010). Multimodality: A social semiotic approach to contemporary communication. London: Routledge.</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Kress, G. (2003) Literacy in the New Media Age. London: Routledge.</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McBride, B. B., C. A. Brewer, A. R. Berkowitz, and W. T. Borrie. 2013. Environmental literacy, ecological literacy, ecoliteracy: What do we mean and how did we get here? Ecosphere 4(5):67. http://dx.doi.org/10.1890/ES13-00075.1</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Moriarty, S. (2020) Visual Scaling in Environmental Picturebooks: Ecopedagogy and Children’s Literature. DEP.</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O'Brien, K and Stoner, D.K. (1987) Increasing Environmental Awareness through Children's Literature. The Reading Teacher , Oct., 1987, Vol. 41, No. 1 (Oct., 1987), pp. 14-19. International Literacy Association and Wiley. Stable URL: https://www.jstor.org/stable/20199688</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Reid, A. and Payne, P.G and Cutter‐Mackenzie, A. (2010) Openings for researching environment and place in children’s literature: ecologies, potentials, realities and challenges, Environmental Education Research, 16:3-4, 429-461, DOI: 10.1080/13504622.2010.488939</a:t>
            </a:r>
            <a:endParaRPr sz="1200" b="0" i="0" u="none" strike="noStrike" cap="none">
              <a:solidFill>
                <a:schemeClr val="dk1"/>
              </a:solidFill>
              <a:latin typeface="Calibri"/>
              <a:ea typeface="Calibri"/>
              <a:cs typeface="Calibri"/>
              <a:sym typeface="Calibri"/>
            </a:endParaRPr>
          </a:p>
          <a:p>
            <a:pPr marL="457200" marR="0" lvl="0" indent="-304800" algn="l" rtl="0">
              <a:lnSpc>
                <a:spcPct val="100000"/>
              </a:lnSpc>
              <a:spcBef>
                <a:spcPts val="0"/>
              </a:spcBef>
              <a:spcAft>
                <a:spcPts val="0"/>
              </a:spcAft>
              <a:buClr>
                <a:schemeClr val="dk1"/>
              </a:buClr>
              <a:buSzPts val="1200"/>
              <a:buFont typeface="Calibri"/>
              <a:buChar char="●"/>
            </a:pPr>
            <a:r>
              <a:rPr lang="en-GB" sz="1200" b="0" i="0" u="none" strike="noStrike" cap="none">
                <a:solidFill>
                  <a:schemeClr val="dk1"/>
                </a:solidFill>
                <a:latin typeface="Calibri"/>
                <a:ea typeface="Calibri"/>
                <a:cs typeface="Calibri"/>
                <a:sym typeface="Calibri"/>
              </a:rPr>
              <a:t>Roth, C. E. 1992. Environmental literacy: its roots,evolution, and direction in the 1990s. ERIC Clearinghouse for Science, Mathematics, and Environmental Education, Columbus, Ohio, USA.</a:t>
            </a:r>
            <a:endParaRPr sz="2800" b="0" i="0" u="none" strike="noStrike" cap="non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g20c4117b6e8_0_21"/>
          <p:cNvSpPr txBox="1">
            <a:spLocks noGrp="1"/>
          </p:cNvSpPr>
          <p:nvPr>
            <p:ph type="body" idx="1"/>
          </p:nvPr>
        </p:nvSpPr>
        <p:spPr>
          <a:xfrm>
            <a:off x="2279650" y="2017714"/>
            <a:ext cx="8127900" cy="4840200"/>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chemeClr val="dk1"/>
              </a:buClr>
              <a:buSzPts val="3200"/>
              <a:buFont typeface="Noto Sans"/>
              <a:buNone/>
            </a:pPr>
            <a:endParaRPr/>
          </a:p>
          <a:p>
            <a:pPr marL="457200" lvl="0" indent="-457200" algn="l" rtl="0">
              <a:lnSpc>
                <a:spcPct val="100000"/>
              </a:lnSpc>
              <a:spcBef>
                <a:spcPts val="400"/>
              </a:spcBef>
              <a:spcAft>
                <a:spcPts val="0"/>
              </a:spcAft>
              <a:buClr>
                <a:schemeClr val="dk1"/>
              </a:buClr>
              <a:buSzPts val="2000"/>
              <a:buFont typeface="Noto Sans"/>
              <a:buNone/>
            </a:pPr>
            <a:r>
              <a:rPr lang="en-GB" sz="2000"/>
              <a:t>    </a:t>
            </a:r>
            <a:endParaRPr sz="2000">
              <a:solidFill>
                <a:srgbClr val="194934"/>
              </a:solidFill>
            </a:endParaRPr>
          </a:p>
        </p:txBody>
      </p:sp>
      <p:sp>
        <p:nvSpPr>
          <p:cNvPr id="250" name="Google Shape;250;g20c4117b6e8_0_21"/>
          <p:cNvSpPr txBox="1"/>
          <p:nvPr/>
        </p:nvSpPr>
        <p:spPr>
          <a:xfrm>
            <a:off x="452063" y="233441"/>
            <a:ext cx="11414700" cy="5427600"/>
          </a:xfrm>
          <a:prstGeom prst="rect">
            <a:avLst/>
          </a:prstGeom>
          <a:solidFill>
            <a:srgbClr val="17E9C6"/>
          </a:solidFill>
          <a:ln w="9525" cap="flat" cmpd="sng">
            <a:solidFill>
              <a:srgbClr val="CCFFCC"/>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6600" b="1" i="0" u="none" strike="noStrike" cap="none">
                <a:solidFill>
                  <a:srgbClr val="0070C0"/>
                </a:solidFill>
                <a:latin typeface="Calibri"/>
                <a:ea typeface="Calibri"/>
                <a:cs typeface="Calibri"/>
                <a:sym typeface="Calibri"/>
              </a:rPr>
              <a:t>Theoretical Context</a:t>
            </a:r>
            <a:endParaRPr sz="6600" b="1" i="0" u="none" strike="noStrike" cap="non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4"/>
          <p:cNvSpPr txBox="1"/>
          <p:nvPr/>
        </p:nvSpPr>
        <p:spPr>
          <a:xfrm>
            <a:off x="452075" y="233484"/>
            <a:ext cx="11414700" cy="5566500"/>
          </a:xfrm>
          <a:prstGeom prst="rect">
            <a:avLst/>
          </a:prstGeom>
          <a:solidFill>
            <a:srgbClr val="17E9C6"/>
          </a:solidFill>
          <a:ln w="9525" cap="flat" cmpd="sng">
            <a:solidFill>
              <a:srgbClr val="CCFFCC"/>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3000" b="1" i="0" u="none" strike="noStrike" cap="none">
              <a:solidFill>
                <a:srgbClr val="000000"/>
              </a:solidFill>
              <a:latin typeface="Calibri"/>
              <a:ea typeface="Calibri"/>
              <a:cs typeface="Calibri"/>
              <a:sym typeface="Calibri"/>
            </a:endParaRPr>
          </a:p>
        </p:txBody>
      </p:sp>
      <p:sp>
        <p:nvSpPr>
          <p:cNvPr id="257" name="Google Shape;257;p4"/>
          <p:cNvSpPr/>
          <p:nvPr/>
        </p:nvSpPr>
        <p:spPr>
          <a:xfrm>
            <a:off x="840700" y="3683350"/>
            <a:ext cx="3439200" cy="1729800"/>
          </a:xfrm>
          <a:prstGeom prst="wedgeRoundRectCallout">
            <a:avLst>
              <a:gd name="adj1" fmla="val -20833"/>
              <a:gd name="adj2" fmla="val 62500"/>
              <a:gd name="adj3" fmla="val 0"/>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1400"/>
              <a:buFont typeface="Arial"/>
              <a:buNone/>
            </a:pPr>
            <a:r>
              <a:rPr lang="en-GB" sz="3000" b="1" i="0" u="none" strike="noStrike" cap="none">
                <a:solidFill>
                  <a:srgbClr val="0070C0"/>
                </a:solidFill>
                <a:latin typeface="Calibri"/>
                <a:ea typeface="Calibri"/>
                <a:cs typeface="Calibri"/>
                <a:sym typeface="Calibri"/>
              </a:rPr>
              <a:t>‘Environmental literacy’</a:t>
            </a:r>
            <a:endParaRPr sz="1400" b="0" i="0" u="none" strike="noStrike" cap="none">
              <a:solidFill>
                <a:srgbClr val="000000"/>
              </a:solidFill>
              <a:latin typeface="Arial"/>
              <a:ea typeface="Arial"/>
              <a:cs typeface="Arial"/>
              <a:sym typeface="Arial"/>
            </a:endParaRPr>
          </a:p>
        </p:txBody>
      </p:sp>
      <p:sp>
        <p:nvSpPr>
          <p:cNvPr id="258" name="Google Shape;258;p4"/>
          <p:cNvSpPr/>
          <p:nvPr/>
        </p:nvSpPr>
        <p:spPr>
          <a:xfrm>
            <a:off x="4461150" y="2807875"/>
            <a:ext cx="3439200" cy="1729800"/>
          </a:xfrm>
          <a:prstGeom prst="wedgeRoundRectCallout">
            <a:avLst>
              <a:gd name="adj1" fmla="val -20833"/>
              <a:gd name="adj2" fmla="val 62500"/>
              <a:gd name="adj3" fmla="val 0"/>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n-GB" sz="3000" b="1" i="0" u="none" strike="noStrike" cap="none">
                <a:solidFill>
                  <a:srgbClr val="0070C0"/>
                </a:solidFill>
                <a:latin typeface="Calibri"/>
                <a:ea typeface="Calibri"/>
                <a:cs typeface="Calibri"/>
                <a:sym typeface="Calibri"/>
              </a:rPr>
              <a:t>‘Ecological literacy’</a:t>
            </a:r>
            <a:endParaRPr sz="1400" b="0" i="0" u="none" strike="noStrike" cap="none">
              <a:solidFill>
                <a:srgbClr val="000000"/>
              </a:solidFill>
              <a:latin typeface="Arial"/>
              <a:ea typeface="Arial"/>
              <a:cs typeface="Arial"/>
              <a:sym typeface="Arial"/>
            </a:endParaRPr>
          </a:p>
        </p:txBody>
      </p:sp>
      <p:sp>
        <p:nvSpPr>
          <p:cNvPr id="259" name="Google Shape;259;p4"/>
          <p:cNvSpPr/>
          <p:nvPr/>
        </p:nvSpPr>
        <p:spPr>
          <a:xfrm>
            <a:off x="8081625" y="3866075"/>
            <a:ext cx="3439200" cy="1729800"/>
          </a:xfrm>
          <a:prstGeom prst="wedgeRoundRectCallout">
            <a:avLst>
              <a:gd name="adj1" fmla="val -20833"/>
              <a:gd name="adj2" fmla="val 62500"/>
              <a:gd name="adj3" fmla="val 0"/>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n-GB" sz="3000" b="1" i="0" u="none" strike="noStrike" cap="none">
                <a:solidFill>
                  <a:srgbClr val="0070C0"/>
                </a:solidFill>
                <a:latin typeface="Calibri"/>
                <a:ea typeface="Calibri"/>
                <a:cs typeface="Calibri"/>
                <a:sym typeface="Calibri"/>
              </a:rPr>
              <a:t>‘Ecoliteracy’</a:t>
            </a:r>
            <a:endParaRPr sz="1400" b="0" i="0" u="none" strike="noStrike" cap="none">
              <a:solidFill>
                <a:srgbClr val="000000"/>
              </a:solidFill>
              <a:latin typeface="Arial"/>
              <a:ea typeface="Arial"/>
              <a:cs typeface="Arial"/>
              <a:sym typeface="Arial"/>
            </a:endParaRPr>
          </a:p>
        </p:txBody>
      </p:sp>
      <p:sp>
        <p:nvSpPr>
          <p:cNvPr id="260" name="Google Shape;260;p4"/>
          <p:cNvSpPr/>
          <p:nvPr/>
        </p:nvSpPr>
        <p:spPr>
          <a:xfrm>
            <a:off x="5633350" y="508250"/>
            <a:ext cx="3439200" cy="1729800"/>
          </a:xfrm>
          <a:prstGeom prst="wedgeRoundRectCallout">
            <a:avLst>
              <a:gd name="adj1" fmla="val -20833"/>
              <a:gd name="adj2" fmla="val 62500"/>
              <a:gd name="adj3" fmla="val 0"/>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n-GB" sz="3000" b="1" i="0" u="none" strike="noStrike" cap="none">
                <a:solidFill>
                  <a:srgbClr val="0070C0"/>
                </a:solidFill>
                <a:latin typeface="Calibri"/>
                <a:ea typeface="Calibri"/>
                <a:cs typeface="Calibri"/>
                <a:sym typeface="Calibri"/>
              </a:rPr>
              <a:t>‘Environmentally literate person’</a:t>
            </a:r>
            <a:endParaRPr sz="1400" b="0" i="0" u="none" strike="noStrike" cap="none">
              <a:solidFill>
                <a:srgbClr val="000000"/>
              </a:solidFill>
              <a:latin typeface="Arial"/>
              <a:ea typeface="Arial"/>
              <a:cs typeface="Arial"/>
              <a:sym typeface="Arial"/>
            </a:endParaRPr>
          </a:p>
        </p:txBody>
      </p:sp>
      <p:sp>
        <p:nvSpPr>
          <p:cNvPr id="261" name="Google Shape;261;p4"/>
          <p:cNvSpPr/>
          <p:nvPr/>
        </p:nvSpPr>
        <p:spPr>
          <a:xfrm>
            <a:off x="840700" y="599650"/>
            <a:ext cx="3439200" cy="1729800"/>
          </a:xfrm>
          <a:prstGeom prst="wedgeRoundRectCallout">
            <a:avLst>
              <a:gd name="adj1" fmla="val -20833"/>
              <a:gd name="adj2" fmla="val 62500"/>
              <a:gd name="adj3" fmla="val 0"/>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n-GB" sz="3000" b="1" i="0" u="none" strike="noStrike" cap="none">
                <a:solidFill>
                  <a:srgbClr val="0070C0"/>
                </a:solidFill>
                <a:latin typeface="Calibri"/>
                <a:ea typeface="Calibri"/>
                <a:cs typeface="Calibri"/>
                <a:sym typeface="Calibri"/>
              </a:rPr>
              <a:t>‘Environmental Education’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g20c4117b6e8_0_307"/>
          <p:cNvSpPr txBox="1">
            <a:spLocks noGrp="1"/>
          </p:cNvSpPr>
          <p:nvPr>
            <p:ph type="body" idx="1"/>
          </p:nvPr>
        </p:nvSpPr>
        <p:spPr>
          <a:xfrm>
            <a:off x="2279650" y="2017714"/>
            <a:ext cx="8127900" cy="4840200"/>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chemeClr val="dk1"/>
              </a:buClr>
              <a:buSzPts val="3200"/>
              <a:buFont typeface="Noto Sans"/>
              <a:buNone/>
            </a:pPr>
            <a:endParaRPr/>
          </a:p>
          <a:p>
            <a:pPr marL="457200" lvl="0" indent="-457200" algn="l" rtl="0">
              <a:lnSpc>
                <a:spcPct val="100000"/>
              </a:lnSpc>
              <a:spcBef>
                <a:spcPts val="400"/>
              </a:spcBef>
              <a:spcAft>
                <a:spcPts val="0"/>
              </a:spcAft>
              <a:buClr>
                <a:schemeClr val="dk1"/>
              </a:buClr>
              <a:buSzPts val="2000"/>
              <a:buFont typeface="Noto Sans"/>
              <a:buNone/>
            </a:pPr>
            <a:r>
              <a:rPr lang="en-GB" sz="2000"/>
              <a:t>    </a:t>
            </a:r>
            <a:endParaRPr sz="2000">
              <a:solidFill>
                <a:srgbClr val="194934"/>
              </a:solidFill>
            </a:endParaRPr>
          </a:p>
        </p:txBody>
      </p:sp>
      <p:sp>
        <p:nvSpPr>
          <p:cNvPr id="268" name="Google Shape;268;g20c4117b6e8_0_307"/>
          <p:cNvSpPr txBox="1"/>
          <p:nvPr/>
        </p:nvSpPr>
        <p:spPr>
          <a:xfrm>
            <a:off x="452063" y="233441"/>
            <a:ext cx="11414700" cy="5427600"/>
          </a:xfrm>
          <a:prstGeom prst="rect">
            <a:avLst/>
          </a:prstGeom>
          <a:solidFill>
            <a:srgbClr val="17E9C6"/>
          </a:solidFill>
          <a:ln w="9525" cap="flat" cmpd="sng">
            <a:solidFill>
              <a:srgbClr val="CCFFCC"/>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6600" b="1" i="0" u="none" strike="noStrike" cap="none">
                <a:solidFill>
                  <a:srgbClr val="0070C0"/>
                </a:solidFill>
                <a:latin typeface="Calibri"/>
                <a:ea typeface="Calibri"/>
                <a:cs typeface="Calibri"/>
                <a:sym typeface="Calibri"/>
              </a:rPr>
              <a:t>‘Derangement of Scale’ </a:t>
            </a:r>
            <a:endParaRPr sz="6600" b="1" i="0" u="none" strike="noStrike" cap="none">
              <a:solidFill>
                <a:srgbClr val="0070C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endParaRPr sz="6600" b="1" i="0" u="none" strike="noStrike" cap="none">
              <a:solidFill>
                <a:srgbClr val="0070C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endParaRPr sz="6600" b="1" i="0" u="none" strike="noStrike" cap="none">
              <a:solidFill>
                <a:srgbClr val="0070C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r>
              <a:rPr lang="en-GB" sz="2900" b="1" i="0" u="none" strike="noStrike" cap="none">
                <a:solidFill>
                  <a:srgbClr val="0070C0"/>
                </a:solidFill>
                <a:latin typeface="Calibri"/>
                <a:ea typeface="Calibri"/>
                <a:cs typeface="Calibri"/>
                <a:sym typeface="Calibri"/>
              </a:rPr>
              <a:t>(Cohen, T. 2021)</a:t>
            </a:r>
            <a:endParaRPr sz="2900" b="1" i="0" u="none" strike="noStrike" cap="none">
              <a:solidFill>
                <a:srgbClr val="00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3"/>
        <p:cNvGrpSpPr/>
        <p:nvPr/>
      </p:nvGrpSpPr>
      <p:grpSpPr>
        <a:xfrm>
          <a:off x="0" y="0"/>
          <a:ext cx="0" cy="0"/>
          <a:chOff x="0" y="0"/>
          <a:chExt cx="0" cy="0"/>
        </a:xfrm>
      </p:grpSpPr>
      <p:pic>
        <p:nvPicPr>
          <p:cNvPr id="274" name="Google Shape;274;g20c4117b6e8_0_313"/>
          <p:cNvPicPr preferRelativeResize="0"/>
          <p:nvPr/>
        </p:nvPicPr>
        <p:blipFill rotWithShape="1">
          <a:blip r:embed="rId3">
            <a:alphaModFix/>
          </a:blip>
          <a:srcRect/>
          <a:stretch/>
        </p:blipFill>
        <p:spPr>
          <a:xfrm>
            <a:off x="7089077" y="41138"/>
            <a:ext cx="4758775" cy="5831825"/>
          </a:xfrm>
          <a:prstGeom prst="rect">
            <a:avLst/>
          </a:prstGeom>
          <a:noFill/>
          <a:ln>
            <a:noFill/>
          </a:ln>
        </p:spPr>
      </p:pic>
      <p:pic>
        <p:nvPicPr>
          <p:cNvPr id="3" name="Picture 2" descr="A qr code on a white background&#10;&#10;AI-generated content may be incorrect.">
            <a:extLst>
              <a:ext uri="{FF2B5EF4-FFF2-40B4-BE49-F238E27FC236}">
                <a16:creationId xmlns:a16="http://schemas.microsoft.com/office/drawing/2014/main" id="{7676CC0A-4491-FE61-C874-9FA276BA4D9B}"/>
              </a:ext>
            </a:extLst>
          </p:cNvPr>
          <p:cNvPicPr>
            <a:picLocks noChangeAspect="1"/>
          </p:cNvPicPr>
          <p:nvPr/>
        </p:nvPicPr>
        <p:blipFill>
          <a:blip r:embed="rId4"/>
          <a:stretch>
            <a:fillRect/>
          </a:stretch>
        </p:blipFill>
        <p:spPr>
          <a:xfrm>
            <a:off x="953729" y="575800"/>
            <a:ext cx="4762500" cy="47625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g20c4117b6e8_0_372"/>
          <p:cNvSpPr txBox="1"/>
          <p:nvPr/>
        </p:nvSpPr>
        <p:spPr>
          <a:xfrm>
            <a:off x="452075" y="233447"/>
            <a:ext cx="11414700" cy="682200"/>
          </a:xfrm>
          <a:prstGeom prst="rect">
            <a:avLst/>
          </a:prstGeom>
          <a:solidFill>
            <a:srgbClr val="17E9C6"/>
          </a:solidFill>
          <a:ln w="9525" cap="flat" cmpd="sng">
            <a:solidFill>
              <a:srgbClr val="CCFFCC"/>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4600" b="1" i="0" u="none" strike="noStrike" cap="none">
                <a:solidFill>
                  <a:srgbClr val="0070C0"/>
                </a:solidFill>
                <a:latin typeface="Calibri"/>
                <a:ea typeface="Calibri"/>
                <a:cs typeface="Calibri"/>
                <a:sym typeface="Calibri"/>
              </a:rPr>
              <a:t>‘Derangement of Scale’ </a:t>
            </a:r>
            <a:endParaRPr sz="900" b="1" i="0" u="none" strike="noStrike" cap="none">
              <a:solidFill>
                <a:srgbClr val="000000"/>
              </a:solidFill>
              <a:latin typeface="Calibri"/>
              <a:ea typeface="Calibri"/>
              <a:cs typeface="Calibri"/>
              <a:sym typeface="Calibri"/>
            </a:endParaRPr>
          </a:p>
        </p:txBody>
      </p:sp>
      <p:sp>
        <p:nvSpPr>
          <p:cNvPr id="281" name="Google Shape;281;g20c4117b6e8_0_372"/>
          <p:cNvSpPr/>
          <p:nvPr/>
        </p:nvSpPr>
        <p:spPr>
          <a:xfrm>
            <a:off x="452075" y="1743325"/>
            <a:ext cx="11414700" cy="549600"/>
          </a:xfrm>
          <a:prstGeom prst="leftRightArrow">
            <a:avLst>
              <a:gd name="adj1" fmla="val 50000"/>
              <a:gd name="adj2" fmla="val 50000"/>
            </a:avLst>
          </a:prstGeom>
          <a:solidFill>
            <a:srgbClr val="00B0F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g20c4117b6e8_0_372"/>
          <p:cNvSpPr/>
          <p:nvPr/>
        </p:nvSpPr>
        <p:spPr>
          <a:xfrm>
            <a:off x="250975" y="2618325"/>
            <a:ext cx="3703752" cy="2523420"/>
          </a:xfrm>
          <a:prstGeom prst="flowChartTerminator">
            <a:avLst/>
          </a:prstGeom>
          <a:solidFill>
            <a:srgbClr val="FFFF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7916"/>
              </a:lnSpc>
              <a:spcBef>
                <a:spcPts val="0"/>
              </a:spcBef>
              <a:spcAft>
                <a:spcPts val="0"/>
              </a:spcAft>
              <a:buClr>
                <a:srgbClr val="000000"/>
              </a:buClr>
              <a:buSzPts val="1900"/>
              <a:buFont typeface="Arial"/>
              <a:buNone/>
            </a:pPr>
            <a:r>
              <a:rPr lang="en-GB" sz="1900" b="0" i="0" u="none" strike="noStrike" cap="none">
                <a:solidFill>
                  <a:schemeClr val="dk1"/>
                </a:solidFill>
                <a:latin typeface="Calibri"/>
                <a:ea typeface="Calibri"/>
                <a:cs typeface="Calibri"/>
                <a:sym typeface="Calibri"/>
              </a:rPr>
              <a:t> </a:t>
            </a:r>
            <a:r>
              <a:rPr lang="en-GB" sz="1900" b="1" i="0" u="none" strike="noStrike" cap="none">
                <a:solidFill>
                  <a:schemeClr val="dk1"/>
                </a:solidFill>
                <a:latin typeface="Calibri"/>
                <a:ea typeface="Calibri"/>
                <a:cs typeface="Calibri"/>
                <a:sym typeface="Calibri"/>
              </a:rPr>
              <a:t>(critically naïve) Personal Scale</a:t>
            </a:r>
            <a:endParaRPr sz="1900" b="1" i="0" u="none" strike="noStrike" cap="none">
              <a:solidFill>
                <a:schemeClr val="dk1"/>
              </a:solidFill>
              <a:latin typeface="Calibri"/>
              <a:ea typeface="Calibri"/>
              <a:cs typeface="Calibri"/>
              <a:sym typeface="Calibri"/>
            </a:endParaRPr>
          </a:p>
          <a:p>
            <a:pPr marL="457200" marR="0" lvl="0" indent="-349250" algn="l" rtl="0">
              <a:lnSpc>
                <a:spcPct val="107916"/>
              </a:lnSpc>
              <a:spcBef>
                <a:spcPts val="800"/>
              </a:spcBef>
              <a:spcAft>
                <a:spcPts val="0"/>
              </a:spcAft>
              <a:buClr>
                <a:schemeClr val="dk1"/>
              </a:buClr>
              <a:buSzPts val="1900"/>
              <a:buFont typeface="Calibri"/>
              <a:buChar char="-"/>
            </a:pPr>
            <a:r>
              <a:rPr lang="en-GB" sz="1900" b="0" i="0" u="none" strike="noStrike" cap="none">
                <a:solidFill>
                  <a:schemeClr val="dk1"/>
                </a:solidFill>
                <a:latin typeface="Calibri"/>
                <a:ea typeface="Calibri"/>
                <a:cs typeface="Calibri"/>
                <a:sym typeface="Calibri"/>
              </a:rPr>
              <a:t>Takes into account only the narrator’s immediate circle of family and acquaintances over a time scale of several years.</a:t>
            </a:r>
            <a:endParaRPr sz="2200" b="1" i="0" u="none" strike="noStrike" cap="none">
              <a:solidFill>
                <a:srgbClr val="000000"/>
              </a:solidFill>
              <a:latin typeface="Arial"/>
              <a:ea typeface="Arial"/>
              <a:cs typeface="Arial"/>
              <a:sym typeface="Arial"/>
            </a:endParaRPr>
          </a:p>
        </p:txBody>
      </p:sp>
      <p:sp>
        <p:nvSpPr>
          <p:cNvPr id="283" name="Google Shape;283;g20c4117b6e8_0_372"/>
          <p:cNvSpPr/>
          <p:nvPr/>
        </p:nvSpPr>
        <p:spPr>
          <a:xfrm>
            <a:off x="4207000" y="2618376"/>
            <a:ext cx="3703752" cy="2523420"/>
          </a:xfrm>
          <a:prstGeom prst="flowChartTerminator">
            <a:avLst/>
          </a:prstGeom>
          <a:solidFill>
            <a:srgbClr val="FFFF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7916"/>
              </a:lnSpc>
              <a:spcBef>
                <a:spcPts val="0"/>
              </a:spcBef>
              <a:spcAft>
                <a:spcPts val="0"/>
              </a:spcAft>
              <a:buClr>
                <a:srgbClr val="000000"/>
              </a:buClr>
              <a:buSzPts val="1900"/>
              <a:buFont typeface="Arial"/>
              <a:buNone/>
            </a:pPr>
            <a:r>
              <a:rPr lang="en-GB" sz="1900" b="1" i="0" u="none" strike="noStrike" cap="none">
                <a:solidFill>
                  <a:schemeClr val="dk1"/>
                </a:solidFill>
                <a:latin typeface="Calibri"/>
                <a:ea typeface="Calibri"/>
                <a:cs typeface="Calibri"/>
                <a:sym typeface="Calibri"/>
              </a:rPr>
              <a:t>Historical Period Scale </a:t>
            </a:r>
            <a:endParaRPr sz="1900" b="1" i="0" u="none" strike="noStrike" cap="none">
              <a:solidFill>
                <a:schemeClr val="dk1"/>
              </a:solidFill>
              <a:latin typeface="Calibri"/>
              <a:ea typeface="Calibri"/>
              <a:cs typeface="Calibri"/>
              <a:sym typeface="Calibri"/>
            </a:endParaRPr>
          </a:p>
          <a:p>
            <a:pPr marL="457200" marR="0" lvl="0" indent="-349250" algn="l" rtl="0">
              <a:lnSpc>
                <a:spcPct val="107916"/>
              </a:lnSpc>
              <a:spcBef>
                <a:spcPts val="800"/>
              </a:spcBef>
              <a:spcAft>
                <a:spcPts val="0"/>
              </a:spcAft>
              <a:buClr>
                <a:schemeClr val="dk1"/>
              </a:buClr>
              <a:buSzPts val="1900"/>
              <a:buFont typeface="Calibri"/>
              <a:buChar char="-"/>
            </a:pPr>
            <a:r>
              <a:rPr lang="en-GB" sz="1900" b="0" i="0" u="none" strike="noStrike" cap="none">
                <a:solidFill>
                  <a:schemeClr val="dk1"/>
                </a:solidFill>
                <a:latin typeface="Calibri"/>
                <a:ea typeface="Calibri"/>
                <a:cs typeface="Calibri"/>
                <a:sym typeface="Calibri"/>
              </a:rPr>
              <a:t>A  national culture and its inhabitants, with a time frame of perhaps a few decades.</a:t>
            </a:r>
            <a:endParaRPr sz="2200" b="1" i="0" u="none" strike="noStrike" cap="none">
              <a:solidFill>
                <a:srgbClr val="000000"/>
              </a:solidFill>
              <a:latin typeface="Arial"/>
              <a:ea typeface="Arial"/>
              <a:cs typeface="Arial"/>
              <a:sym typeface="Arial"/>
            </a:endParaRPr>
          </a:p>
        </p:txBody>
      </p:sp>
      <p:sp>
        <p:nvSpPr>
          <p:cNvPr id="284" name="Google Shape;284;g20c4117b6e8_0_372"/>
          <p:cNvSpPr/>
          <p:nvPr/>
        </p:nvSpPr>
        <p:spPr>
          <a:xfrm>
            <a:off x="8163025" y="2618373"/>
            <a:ext cx="3703752" cy="2523420"/>
          </a:xfrm>
          <a:prstGeom prst="flowChartTerminator">
            <a:avLst/>
          </a:prstGeom>
          <a:solidFill>
            <a:srgbClr val="FFFF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7916"/>
              </a:lnSpc>
              <a:spcBef>
                <a:spcPts val="0"/>
              </a:spcBef>
              <a:spcAft>
                <a:spcPts val="0"/>
              </a:spcAft>
              <a:buClr>
                <a:srgbClr val="000000"/>
              </a:buClr>
              <a:buSzPts val="1900"/>
              <a:buFont typeface="Arial"/>
              <a:buNone/>
            </a:pPr>
            <a:r>
              <a:rPr lang="en-GB" sz="1900" b="1" i="0" u="none" strike="noStrike" cap="none">
                <a:solidFill>
                  <a:schemeClr val="dk1"/>
                </a:solidFill>
                <a:latin typeface="Calibri"/>
                <a:ea typeface="Calibri"/>
                <a:cs typeface="Calibri"/>
                <a:sym typeface="Calibri"/>
              </a:rPr>
              <a:t> Hypothetical Scale</a:t>
            </a:r>
            <a:endParaRPr sz="1900" b="1" i="0" u="none" strike="noStrike" cap="none">
              <a:solidFill>
                <a:schemeClr val="dk1"/>
              </a:solidFill>
              <a:latin typeface="Calibri"/>
              <a:ea typeface="Calibri"/>
              <a:cs typeface="Calibri"/>
              <a:sym typeface="Calibri"/>
            </a:endParaRPr>
          </a:p>
          <a:p>
            <a:pPr marL="457200" marR="0" lvl="0" indent="-349250" algn="l" rtl="0">
              <a:lnSpc>
                <a:spcPct val="107916"/>
              </a:lnSpc>
              <a:spcBef>
                <a:spcPts val="800"/>
              </a:spcBef>
              <a:spcAft>
                <a:spcPts val="800"/>
              </a:spcAft>
              <a:buClr>
                <a:schemeClr val="dk1"/>
              </a:buClr>
              <a:buSzPts val="1900"/>
              <a:buFont typeface="Calibri"/>
              <a:buChar char="-"/>
            </a:pPr>
            <a:r>
              <a:rPr lang="en-GB" sz="1900" b="0" i="0" u="none" strike="noStrike" cap="none">
                <a:solidFill>
                  <a:schemeClr val="dk1"/>
                </a:solidFill>
                <a:latin typeface="Calibri"/>
                <a:ea typeface="Calibri"/>
                <a:cs typeface="Calibri"/>
                <a:sym typeface="Calibri"/>
              </a:rPr>
              <a:t>Whole earth and its inhabitants, and placing [environmental challenge] in the middle of a, say, six hundred year time frame.</a:t>
            </a:r>
            <a:endParaRPr sz="1900" b="1" i="0" u="none" strike="noStrike" cap="non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g20c4117b6e8_0_386"/>
          <p:cNvSpPr txBox="1"/>
          <p:nvPr/>
        </p:nvSpPr>
        <p:spPr>
          <a:xfrm>
            <a:off x="452075" y="233447"/>
            <a:ext cx="11414700" cy="682200"/>
          </a:xfrm>
          <a:prstGeom prst="rect">
            <a:avLst/>
          </a:prstGeom>
          <a:solidFill>
            <a:srgbClr val="17E9C6"/>
          </a:solidFill>
          <a:ln w="9525" cap="flat" cmpd="sng">
            <a:solidFill>
              <a:srgbClr val="CCFFCC"/>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4600" b="1" i="0" u="none" strike="noStrike" cap="none">
                <a:solidFill>
                  <a:srgbClr val="0070C0"/>
                </a:solidFill>
                <a:latin typeface="Calibri"/>
                <a:ea typeface="Calibri"/>
                <a:cs typeface="Calibri"/>
                <a:sym typeface="Calibri"/>
              </a:rPr>
              <a:t>‘Derangement of Scale’ </a:t>
            </a:r>
            <a:endParaRPr sz="900" b="1" i="0" u="none" strike="noStrike" cap="none">
              <a:solidFill>
                <a:srgbClr val="000000"/>
              </a:solidFill>
              <a:latin typeface="Calibri"/>
              <a:ea typeface="Calibri"/>
              <a:cs typeface="Calibri"/>
              <a:sym typeface="Calibri"/>
            </a:endParaRPr>
          </a:p>
        </p:txBody>
      </p:sp>
      <p:sp>
        <p:nvSpPr>
          <p:cNvPr id="291" name="Google Shape;291;g20c4117b6e8_0_386"/>
          <p:cNvSpPr/>
          <p:nvPr/>
        </p:nvSpPr>
        <p:spPr>
          <a:xfrm>
            <a:off x="452075" y="5491250"/>
            <a:ext cx="11414700" cy="549600"/>
          </a:xfrm>
          <a:prstGeom prst="leftRightArrow">
            <a:avLst>
              <a:gd name="adj1" fmla="val 50000"/>
              <a:gd name="adj2" fmla="val 50000"/>
            </a:avLst>
          </a:prstGeom>
          <a:solidFill>
            <a:srgbClr val="00B0F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92" name="Google Shape;292;g20c4117b6e8_0_386"/>
          <p:cNvPicPr preferRelativeResize="0"/>
          <p:nvPr/>
        </p:nvPicPr>
        <p:blipFill rotWithShape="1">
          <a:blip r:embed="rId3">
            <a:alphaModFix/>
          </a:blip>
          <a:srcRect b="30867"/>
          <a:stretch/>
        </p:blipFill>
        <p:spPr>
          <a:xfrm>
            <a:off x="452075" y="3154238"/>
            <a:ext cx="5980375" cy="2133450"/>
          </a:xfrm>
          <a:prstGeom prst="rect">
            <a:avLst/>
          </a:prstGeom>
          <a:noFill/>
          <a:ln>
            <a:noFill/>
          </a:ln>
        </p:spPr>
      </p:pic>
      <p:pic>
        <p:nvPicPr>
          <p:cNvPr id="293" name="Google Shape;293;g20c4117b6e8_0_386"/>
          <p:cNvPicPr preferRelativeResize="0"/>
          <p:nvPr/>
        </p:nvPicPr>
        <p:blipFill rotWithShape="1">
          <a:blip r:embed="rId4">
            <a:alphaModFix/>
          </a:blip>
          <a:srcRect/>
          <a:stretch/>
        </p:blipFill>
        <p:spPr>
          <a:xfrm>
            <a:off x="6715775" y="1027625"/>
            <a:ext cx="5087575" cy="3347775"/>
          </a:xfrm>
          <a:prstGeom prst="rect">
            <a:avLst/>
          </a:prstGeom>
          <a:noFill/>
          <a:ln>
            <a:noFill/>
          </a:ln>
        </p:spPr>
      </p:pic>
      <p:sp>
        <p:nvSpPr>
          <p:cNvPr id="294" name="Google Shape;294;g20c4117b6e8_0_386"/>
          <p:cNvSpPr/>
          <p:nvPr/>
        </p:nvSpPr>
        <p:spPr>
          <a:xfrm>
            <a:off x="388650" y="1139600"/>
            <a:ext cx="4725900" cy="1811100"/>
          </a:xfrm>
          <a:prstGeom prst="wedgeRoundRectCallout">
            <a:avLst>
              <a:gd name="adj1" fmla="val -41286"/>
              <a:gd name="adj2" fmla="val 81466"/>
              <a:gd name="adj3" fmla="val 0"/>
            </a:avLst>
          </a:prstGeom>
          <a:solidFill>
            <a:srgbClr val="FFFF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7916"/>
              </a:lnSpc>
              <a:spcBef>
                <a:spcPts val="0"/>
              </a:spcBef>
              <a:spcAft>
                <a:spcPts val="800"/>
              </a:spcAft>
              <a:buClr>
                <a:schemeClr val="dk1"/>
              </a:buClr>
              <a:buSzPts val="1100"/>
              <a:buFont typeface="Arial"/>
              <a:buNone/>
            </a:pPr>
            <a:r>
              <a:rPr lang="en-GB" sz="2100" b="0" i="0" u="none" strike="noStrike" cap="none">
                <a:solidFill>
                  <a:schemeClr val="dk1"/>
                </a:solidFill>
                <a:latin typeface="Calibri"/>
                <a:ea typeface="Calibri"/>
                <a:cs typeface="Calibri"/>
                <a:sym typeface="Calibri"/>
              </a:rPr>
              <a:t>“Climate change is now acknowledged as a legitimate and serious concern and the government will continue to support measures to improve the fuel efficiency of motor vehicles.”</a:t>
            </a:r>
            <a:endParaRPr sz="2100" b="0" i="0" u="none" strike="noStrike" cap="none">
              <a:solidFill>
                <a:srgbClr val="000000"/>
              </a:solidFill>
              <a:latin typeface="Arial"/>
              <a:ea typeface="Arial"/>
              <a:cs typeface="Arial"/>
              <a:sym typeface="Arial"/>
            </a:endParaRPr>
          </a:p>
        </p:txBody>
      </p:sp>
      <p:sp>
        <p:nvSpPr>
          <p:cNvPr id="295" name="Google Shape;295;g20c4117b6e8_0_386"/>
          <p:cNvSpPr/>
          <p:nvPr/>
        </p:nvSpPr>
        <p:spPr>
          <a:xfrm>
            <a:off x="7140875" y="4065200"/>
            <a:ext cx="4725900" cy="1222500"/>
          </a:xfrm>
          <a:prstGeom prst="wedgeRoundRectCallout">
            <a:avLst>
              <a:gd name="adj1" fmla="val 41095"/>
              <a:gd name="adj2" fmla="val -82033"/>
              <a:gd name="adj3" fmla="val 0"/>
            </a:avLst>
          </a:prstGeom>
          <a:solidFill>
            <a:srgbClr val="FFFF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7916"/>
              </a:lnSpc>
              <a:spcBef>
                <a:spcPts val="0"/>
              </a:spcBef>
              <a:spcAft>
                <a:spcPts val="800"/>
              </a:spcAft>
              <a:buClr>
                <a:srgbClr val="000000"/>
              </a:buClr>
              <a:buSzPts val="2100"/>
              <a:buFont typeface="Arial"/>
              <a:buNone/>
            </a:pPr>
            <a:r>
              <a:rPr lang="en-GB" sz="2100" b="0" i="0" u="none" strike="noStrike" cap="none">
                <a:solidFill>
                  <a:schemeClr val="dk1"/>
                </a:solidFill>
                <a:latin typeface="Calibri"/>
                <a:ea typeface="Calibri"/>
                <a:cs typeface="Calibri"/>
                <a:sym typeface="Calibri"/>
              </a:rPr>
              <a:t>“The only defensible relationship to have with a car is with a well aimed brick.”</a:t>
            </a:r>
            <a:endParaRPr sz="2100" b="0" i="0" u="none" strike="noStrike" cap="none">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FFFFFF"/>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plate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E211AC5385F2488362CC033A741362" ma:contentTypeVersion="16" ma:contentTypeDescription="Create a new document." ma:contentTypeScope="" ma:versionID="d782e9f7df3054461cf9d585f0cdd610">
  <xsd:schema xmlns:xsd="http://www.w3.org/2001/XMLSchema" xmlns:xs="http://www.w3.org/2001/XMLSchema" xmlns:p="http://schemas.microsoft.com/office/2006/metadata/properties" xmlns:ns2="da0f1b42-4d8f-4bdd-b052-f6baf9a135eb" xmlns:ns3="7967dabc-7d87-4c29-9dd9-2fd12de7076b" targetNamespace="http://schemas.microsoft.com/office/2006/metadata/properties" ma:root="true" ma:fieldsID="6ada1a3152efaf1b4e8d990f0b3933e9" ns2:_="" ns3:_="">
    <xsd:import namespace="da0f1b42-4d8f-4bdd-b052-f6baf9a135eb"/>
    <xsd:import namespace="7967dabc-7d87-4c29-9dd9-2fd12de7076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0f1b42-4d8f-4bdd-b052-f6baf9a135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67dabc-7d87-4c29-9dd9-2fd12de7076b"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4f210aa-31cc-4d2a-8cd6-f8e07cff3589}" ma:internalName="TaxCatchAll" ma:showField="CatchAllData" ma:web="7967dabc-7d87-4c29-9dd9-2fd12de707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967dabc-7d87-4c29-9dd9-2fd12de7076b" xsi:nil="true"/>
    <lcf76f155ced4ddcb4097134ff3c332f xmlns="da0f1b42-4d8f-4bdd-b052-f6baf9a135e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A3CF31C-ED3F-4493-9788-9E03178C0F95}"/>
</file>

<file path=customXml/itemProps2.xml><?xml version="1.0" encoding="utf-8"?>
<ds:datastoreItem xmlns:ds="http://schemas.openxmlformats.org/officeDocument/2006/customXml" ds:itemID="{B794AAF4-0423-49B2-80AD-3AF25978F05E}"/>
</file>

<file path=customXml/itemProps3.xml><?xml version="1.0" encoding="utf-8"?>
<ds:datastoreItem xmlns:ds="http://schemas.openxmlformats.org/officeDocument/2006/customXml" ds:itemID="{AC0FB282-DD39-418D-BAA9-A3623FB31A90}"/>
</file>

<file path=docProps/app.xml><?xml version="1.0" encoding="utf-8"?>
<Properties xmlns="http://schemas.openxmlformats.org/officeDocument/2006/extended-properties" xmlns:vt="http://schemas.openxmlformats.org/officeDocument/2006/docPropsVTypes">
  <TotalTime>0</TotalTime>
  <Words>2450</Words>
  <Application>Microsoft Office PowerPoint</Application>
  <PresentationFormat>Widescreen</PresentationFormat>
  <Paragraphs>163</Paragraphs>
  <Slides>25</Slides>
  <Notes>25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25</vt:i4>
      </vt:variant>
    </vt:vector>
  </HeadingPairs>
  <TitlesOfParts>
    <vt:vector size="34" baseType="lpstr">
      <vt:lpstr>Noto Sans</vt:lpstr>
      <vt:lpstr>Arial</vt:lpstr>
      <vt:lpstr>Open Sans</vt:lpstr>
      <vt:lpstr>Tahoma</vt:lpstr>
      <vt:lpstr>Calibri</vt:lpstr>
      <vt:lpstr>Times New Roman</vt:lpstr>
      <vt:lpstr>template_uni_of_warwick</vt:lpstr>
      <vt:lpstr>Template_Warwick</vt:lpstr>
      <vt:lpstr>Office Theme</vt:lpstr>
      <vt:lpstr>Anna Donnelly – Assistant Professor</vt:lpstr>
      <vt:lpstr>Learning Aim</vt:lpstr>
      <vt:lpstr>Research Foundations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Modes: a ‘channel’ of representation or communication for which previously no overarching name had been proposed.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Dobb, Jo</dc:creator>
  <cp:lastModifiedBy>Anna Marie Donnelly</cp:lastModifiedBy>
  <cp:revision>1</cp:revision>
  <dcterms:created xsi:type="dcterms:W3CDTF">2019-08-28T12:06:30Z</dcterms:created>
  <dcterms:modified xsi:type="dcterms:W3CDTF">2025-04-10T13:43:25Z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0x010100D9E211AC5385F2488362CC033A741362</vt:lpwstr>
  </property>
</Properties>
</file>