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39"/>
  </p:notesMasterIdLst>
  <p:handoutMasterIdLst>
    <p:handoutMasterId r:id="rId40"/>
  </p:handoutMasterIdLst>
  <p:sldIdLst>
    <p:sldId id="291" r:id="rId5"/>
    <p:sldId id="353" r:id="rId6"/>
    <p:sldId id="365" r:id="rId7"/>
    <p:sldId id="340" r:id="rId8"/>
    <p:sldId id="372" r:id="rId9"/>
    <p:sldId id="341" r:id="rId10"/>
    <p:sldId id="369" r:id="rId11"/>
    <p:sldId id="342" r:id="rId12"/>
    <p:sldId id="330" r:id="rId13"/>
    <p:sldId id="368" r:id="rId14"/>
    <p:sldId id="346" r:id="rId15"/>
    <p:sldId id="351" r:id="rId16"/>
    <p:sldId id="354" r:id="rId17"/>
    <p:sldId id="370" r:id="rId18"/>
    <p:sldId id="339" r:id="rId19"/>
    <p:sldId id="337" r:id="rId20"/>
    <p:sldId id="338" r:id="rId21"/>
    <p:sldId id="361" r:id="rId22"/>
    <p:sldId id="362" r:id="rId23"/>
    <p:sldId id="371" r:id="rId24"/>
    <p:sldId id="356" r:id="rId25"/>
    <p:sldId id="359" r:id="rId26"/>
    <p:sldId id="363" r:id="rId27"/>
    <p:sldId id="360" r:id="rId28"/>
    <p:sldId id="364" r:id="rId29"/>
    <p:sldId id="332" r:id="rId30"/>
    <p:sldId id="333" r:id="rId31"/>
    <p:sldId id="334" r:id="rId32"/>
    <p:sldId id="373" r:id="rId33"/>
    <p:sldId id="344" r:id="rId34"/>
    <p:sldId id="345" r:id="rId35"/>
    <p:sldId id="335" r:id="rId36"/>
    <p:sldId id="366" r:id="rId37"/>
    <p:sldId id="367"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id="{E75E278A-FF0E-49A4-B170-79828D63BBAD}">
          <p14:sldIdLst>
            <p14:sldId id="291"/>
            <p14:sldId id="353"/>
            <p14:sldId id="365"/>
            <p14:sldId id="340"/>
            <p14:sldId id="372"/>
            <p14:sldId id="341"/>
            <p14:sldId id="369"/>
            <p14:sldId id="342"/>
            <p14:sldId id="330"/>
            <p14:sldId id="368"/>
            <p14:sldId id="346"/>
            <p14:sldId id="351"/>
            <p14:sldId id="354"/>
            <p14:sldId id="370"/>
            <p14:sldId id="339"/>
            <p14:sldId id="337"/>
            <p14:sldId id="338"/>
            <p14:sldId id="361"/>
            <p14:sldId id="362"/>
            <p14:sldId id="371"/>
            <p14:sldId id="356"/>
            <p14:sldId id="359"/>
            <p14:sldId id="363"/>
            <p14:sldId id="360"/>
            <p14:sldId id="364"/>
            <p14:sldId id="332"/>
            <p14:sldId id="333"/>
            <p14:sldId id="334"/>
            <p14:sldId id="373"/>
            <p14:sldId id="344"/>
            <p14:sldId id="345"/>
            <p14:sldId id="335"/>
            <p14:sldId id="366"/>
            <p14:sldId id="367"/>
          </p14:sldIdLst>
        </p14:section>
        <p14:section name="Content slides" id="{B9B51309-D148-4332-87C2-07BE32FBCA3B}">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E7"/>
    <a:srgbClr val="FFE8C5"/>
    <a:srgbClr val="FFDBA7"/>
    <a:srgbClr val="FFFFD9"/>
    <a:srgbClr val="FFF1C5"/>
    <a:srgbClr val="FFECAF"/>
    <a:srgbClr val="FFFFE5"/>
    <a:srgbClr val="FFFFCC"/>
    <a:srgbClr val="5DC4B1"/>
    <a:srgbClr val="C0D8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548" autoAdjust="0"/>
    <p:restoredTop sz="95916" autoAdjust="0"/>
  </p:normalViewPr>
  <p:slideViewPr>
    <p:cSldViewPr snapToGrid="0">
      <p:cViewPr varScale="1">
        <p:scale>
          <a:sx n="57" d="100"/>
          <a:sy n="57" d="100"/>
        </p:scale>
        <p:origin x="40" y="348"/>
      </p:cViewPr>
      <p:guideLst>
        <p:guide orient="horz" pos="2160"/>
        <p:guide pos="3840"/>
      </p:guideLst>
    </p:cSldViewPr>
  </p:slideViewPr>
  <p:outlineViewPr>
    <p:cViewPr>
      <p:scale>
        <a:sx n="33" d="100"/>
        <a:sy n="33" d="100"/>
      </p:scale>
      <p:origin x="0" y="-42"/>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77" d="100"/>
          <a:sy n="77" d="100"/>
        </p:scale>
        <p:origin x="2058"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680FBE-A8DF-4758-9AC4-3A9E1039168F}" type="datetimeFigureOut">
              <a:rPr lang="en-US" smtClean="0"/>
              <a:t>4/29/2025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679768-A2FC-4D08-91F6-8DCE6C566B36}" type="slidenum">
              <a:rPr lang="en-US" smtClean="0"/>
              <a:t>‹#›</a:t>
            </a:fld>
            <a:endParaRPr lang="en-US" dirty="0"/>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3577B-6902-467D-A26C-08A0DD5E4E03}" type="datetimeFigureOut">
              <a:rPr lang="en-US" smtClean="0"/>
              <a:t>4/29/2025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1EA0F-A667-4B49-8422-0062BC55E249}" type="slidenum">
              <a:rPr lang="en-US" smtClean="0"/>
              <a:t>‹#›</a:t>
            </a:fld>
            <a:endParaRPr lang="en-US" dirty="0"/>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1 Title/Finish Slide">
    <p:spTree>
      <p:nvGrpSpPr>
        <p:cNvPr id="1" name=""/>
        <p:cNvGrpSpPr/>
        <p:nvPr/>
      </p:nvGrpSpPr>
      <p:grpSpPr>
        <a:xfrm>
          <a:off x="0" y="0"/>
          <a:ext cx="0" cy="0"/>
          <a:chOff x="0" y="0"/>
          <a:chExt cx="0" cy="0"/>
        </a:xfrm>
      </p:grpSpPr>
      <p:sp>
        <p:nvSpPr>
          <p:cNvPr id="7" name="Rectangle 6">
            <a:extLst>
              <a:ext uri="{C183D7F6-B498-43B3-948B-1728B52AA6E4}">
                <adec:decorative xmlns:adec="http://schemas.microsoft.com/office/drawing/2017/decorative" val="1"/>
              </a:ext>
            </a:extLst>
          </p:cNvPr>
          <p:cNvSpPr/>
          <p:nvPr userDrawn="1"/>
        </p:nvSpPr>
        <p:spPr bwMode="blackWhite">
          <a:xfrm>
            <a:off x="254949" y="262783"/>
            <a:ext cx="11682101" cy="6332433"/>
          </a:xfrm>
          <a:prstGeom prst="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pic>
        <p:nvPicPr>
          <p:cNvPr id="3" name="Picture 2">
            <a:extLs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31887" y="509450"/>
            <a:ext cx="1120462" cy="1316700"/>
          </a:xfrm>
          <a:prstGeom prst="rect">
            <a:avLst/>
          </a:prstGeom>
        </p:spPr>
      </p:pic>
      <p:sp>
        <p:nvSpPr>
          <p:cNvPr id="8" name="Title 7"/>
          <p:cNvSpPr>
            <a:spLocks noGrp="1"/>
          </p:cNvSpPr>
          <p:nvPr>
            <p:ph type="title"/>
          </p:nvPr>
        </p:nvSpPr>
        <p:spPr>
          <a:xfrm>
            <a:off x="368490" y="602603"/>
            <a:ext cx="10063396" cy="1522412"/>
          </a:xfrm>
        </p:spPr>
        <p:txBody>
          <a:bodyPr>
            <a:normAutofit/>
          </a:bodyPr>
          <a:lstStyle>
            <a:lvl1pPr>
              <a:lnSpc>
                <a:spcPct val="150000"/>
              </a:lnSpc>
              <a:defRPr sz="4400">
                <a:solidFill>
                  <a:schemeClr val="tx1">
                    <a:lumMod val="85000"/>
                    <a:lumOff val="15000"/>
                  </a:schemeClr>
                </a:solidFill>
                <a:latin typeface="Arial" panose="020B0604020202020204" pitchFamily="34" charset="0"/>
                <a:cs typeface="Arial" panose="020B0604020202020204" pitchFamily="34" charset="0"/>
              </a:defRPr>
            </a:lvl1pPr>
          </a:lstStyle>
          <a:p>
            <a:r>
              <a:rPr lang="en-GB" dirty="0"/>
              <a:t>Click to edit Master title style</a:t>
            </a:r>
          </a:p>
        </p:txBody>
      </p:sp>
      <p:sp>
        <p:nvSpPr>
          <p:cNvPr id="13" name="Content Placeholder 12"/>
          <p:cNvSpPr>
            <a:spLocks noGrp="1"/>
          </p:cNvSpPr>
          <p:nvPr>
            <p:ph sz="quarter" idx="10"/>
          </p:nvPr>
        </p:nvSpPr>
        <p:spPr>
          <a:xfrm>
            <a:off x="520699" y="2781837"/>
            <a:ext cx="11031649" cy="3451538"/>
          </a:xfrm>
        </p:spPr>
        <p:txBody>
          <a:bodyPr/>
          <a:lstStyle>
            <a:lvl1pPr>
              <a:defRPr>
                <a:latin typeface="Arial" panose="020B0604020202020204" pitchFamily="34" charset="0"/>
                <a:cs typeface="Arial" panose="020B0604020202020204" pitchFamily="34" charset="0"/>
              </a:defRPr>
            </a:lvl1pPr>
          </a:lstStyle>
          <a:p>
            <a:pPr lvl="0"/>
            <a:r>
              <a:rPr lang="en-GB"/>
              <a:t>Click to edit Master text styles</a:t>
            </a:r>
          </a:p>
        </p:txBody>
      </p:sp>
    </p:spTree>
    <p:extLst>
      <p:ext uri="{BB962C8B-B14F-4D97-AF65-F5344CB8AC3E}">
        <p14:creationId xmlns:p14="http://schemas.microsoft.com/office/powerpoint/2010/main" val="1718549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3 Title/Finish Slide">
    <p:spTree>
      <p:nvGrpSpPr>
        <p:cNvPr id="1" name=""/>
        <p:cNvGrpSpPr/>
        <p:nvPr/>
      </p:nvGrpSpPr>
      <p:grpSpPr>
        <a:xfrm>
          <a:off x="0" y="0"/>
          <a:ext cx="0" cy="0"/>
          <a:chOff x="0" y="0"/>
          <a:chExt cx="0" cy="0"/>
        </a:xfrm>
      </p:grpSpPr>
      <p:sp>
        <p:nvSpPr>
          <p:cNvPr id="2" name="Rounded Rectangle 1">
            <a:extLst>
              <a:ext uri="{C183D7F6-B498-43B3-948B-1728B52AA6E4}">
                <adec:decorative xmlns:adec="http://schemas.microsoft.com/office/drawing/2017/decorative" val="1"/>
              </a:ext>
            </a:extLst>
          </p:cNvPr>
          <p:cNvSpPr/>
          <p:nvPr userDrawn="1"/>
        </p:nvSpPr>
        <p:spPr>
          <a:xfrm>
            <a:off x="3785494" y="3615397"/>
            <a:ext cx="8792308" cy="2762189"/>
          </a:xfrm>
          <a:prstGeom prst="roundRect">
            <a:avLst/>
          </a:prstGeom>
          <a:solidFill>
            <a:srgbClr val="5DC4B1"/>
          </a:solidFill>
          <a:ln>
            <a:solidFill>
              <a:srgbClr val="69C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endParaRPr lang="en-GB" dirty="0"/>
          </a:p>
        </p:txBody>
      </p:sp>
      <p:pic>
        <p:nvPicPr>
          <p:cNvPr id="3" name="Picture 2">
            <a:extLs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550838" y="457934"/>
            <a:ext cx="1120462" cy="1316700"/>
          </a:xfrm>
          <a:prstGeom prst="rect">
            <a:avLst/>
          </a:prstGeom>
        </p:spPr>
      </p:pic>
      <p:sp>
        <p:nvSpPr>
          <p:cNvPr id="8" name="Title 7"/>
          <p:cNvSpPr>
            <a:spLocks noGrp="1"/>
          </p:cNvSpPr>
          <p:nvPr>
            <p:ph type="title"/>
          </p:nvPr>
        </p:nvSpPr>
        <p:spPr>
          <a:xfrm>
            <a:off x="3896334" y="3615397"/>
            <a:ext cx="8209230" cy="2762189"/>
          </a:xfrm>
        </p:spPr>
        <p:txBody>
          <a:bodyPr>
            <a:normAutofit/>
          </a:bodyPr>
          <a:lstStyle>
            <a:lvl1pPr>
              <a:lnSpc>
                <a:spcPct val="150000"/>
              </a:lnSpc>
              <a:defRPr sz="4400">
                <a:solidFill>
                  <a:schemeClr val="tx1">
                    <a:lumMod val="85000"/>
                    <a:lumOff val="15000"/>
                  </a:schemeClr>
                </a:solidFill>
                <a:latin typeface="Arial" panose="020B0604020202020204" pitchFamily="34" charset="0"/>
                <a:cs typeface="Arial" panose="020B0604020202020204" pitchFamily="34" charset="0"/>
              </a:defRPr>
            </a:lvl1pPr>
          </a:lstStyle>
          <a:p>
            <a:r>
              <a:rPr lang="en-GB" dirty="0"/>
              <a:t>Click to edit Master title style</a:t>
            </a:r>
          </a:p>
        </p:txBody>
      </p:sp>
      <p:sp>
        <p:nvSpPr>
          <p:cNvPr id="13" name="Content Placeholder 12"/>
          <p:cNvSpPr>
            <a:spLocks noGrp="1"/>
          </p:cNvSpPr>
          <p:nvPr>
            <p:ph sz="quarter" idx="10"/>
          </p:nvPr>
        </p:nvSpPr>
        <p:spPr>
          <a:xfrm>
            <a:off x="520700" y="457934"/>
            <a:ext cx="7528596" cy="2980725"/>
          </a:xfrm>
        </p:spPr>
        <p:txBody>
          <a:bodyPr/>
          <a:lstStyle>
            <a:lvl1pPr>
              <a:defRPr>
                <a:latin typeface="Arial" panose="020B0604020202020204" pitchFamily="34" charset="0"/>
                <a:cs typeface="Arial" panose="020B0604020202020204" pitchFamily="34" charset="0"/>
              </a:defRPr>
            </a:lvl1pPr>
          </a:lstStyle>
          <a:p>
            <a:pPr lvl="0"/>
            <a:r>
              <a:rPr lang="en-GB" dirty="0"/>
              <a:t>Click to edit Master text styles</a:t>
            </a:r>
          </a:p>
        </p:txBody>
      </p:sp>
      <p:sp>
        <p:nvSpPr>
          <p:cNvPr id="4" name="TextBox 3">
            <a:extLst>
              <a:ext uri="{FF2B5EF4-FFF2-40B4-BE49-F238E27FC236}">
                <a16:creationId xmlns:a16="http://schemas.microsoft.com/office/drawing/2014/main" id="{4A6757BA-667B-314A-94C5-9C41A446C89E}"/>
              </a:ext>
            </a:extLst>
          </p:cNvPr>
          <p:cNvSpPr txBox="1"/>
          <p:nvPr userDrawn="1"/>
        </p:nvSpPr>
        <p:spPr>
          <a:xfrm>
            <a:off x="1787236" y="4336473"/>
            <a:ext cx="0" cy="0"/>
          </a:xfrm>
          <a:prstGeom prst="rect">
            <a:avLst/>
          </a:prstGeom>
        </p:spPr>
        <p:txBody>
          <a:bodyPr vert="horz" wrap="none" lIns="91440" tIns="45720" rIns="91440" bIns="45720" rtlCol="0" anchor="b" anchorCtr="0">
            <a:noAutofit/>
          </a:bodyPr>
          <a:lstStyle/>
          <a:p>
            <a:endParaRPr lang="en-US" sz="3200" dirty="0"/>
          </a:p>
        </p:txBody>
      </p:sp>
    </p:spTree>
    <p:extLst>
      <p:ext uri="{BB962C8B-B14F-4D97-AF65-F5344CB8AC3E}">
        <p14:creationId xmlns:p14="http://schemas.microsoft.com/office/powerpoint/2010/main" val="26031873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 Title Content">
    <p:bg>
      <p:bgRef idx="1001">
        <a:schemeClr val="bg1"/>
      </p:bgRef>
    </p:bg>
    <p:spTree>
      <p:nvGrpSpPr>
        <p:cNvPr id="1" name=""/>
        <p:cNvGrpSpPr/>
        <p:nvPr/>
      </p:nvGrpSpPr>
      <p:grpSpPr>
        <a:xfrm>
          <a:off x="0" y="0"/>
          <a:ext cx="0" cy="0"/>
          <a:chOff x="0" y="0"/>
          <a:chExt cx="0" cy="0"/>
        </a:xfrm>
      </p:grpSpPr>
      <p:sp>
        <p:nvSpPr>
          <p:cNvPr id="10" name="Rectangle 9">
            <a:extLst>
              <a:ext uri="{C183D7F6-B498-43B3-948B-1728B52AA6E4}">
                <adec:decorative xmlns:adec="http://schemas.microsoft.com/office/drawing/2017/decorative" val="1"/>
              </a:ext>
            </a:extLst>
          </p:cNvPr>
          <p:cNvSpPr/>
          <p:nvPr userDrawn="1"/>
        </p:nvSpPr>
        <p:spPr bwMode="blackWhite">
          <a:xfrm>
            <a:off x="283088" y="276851"/>
            <a:ext cx="11683049" cy="1025103"/>
          </a:xfrm>
          <a:prstGeom prst="rect">
            <a:avLst/>
          </a:prstGeom>
          <a:solidFill>
            <a:srgbClr val="5DC4B1"/>
          </a:solidFill>
          <a:ln>
            <a:solidFill>
              <a:srgbClr val="69C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 name="Title 1"/>
          <p:cNvSpPr>
            <a:spLocks noGrp="1"/>
          </p:cNvSpPr>
          <p:nvPr>
            <p:ph type="title"/>
          </p:nvPr>
        </p:nvSpPr>
        <p:spPr>
          <a:xfrm>
            <a:off x="379539" y="276851"/>
            <a:ext cx="11529373" cy="1025102"/>
          </a:xfrm>
        </p:spPr>
        <p:txBody>
          <a:bodyPr>
            <a:normAutofit/>
          </a:bodyPr>
          <a:lstStyle>
            <a:lvl1pPr>
              <a:defRPr sz="4000" b="0">
                <a:solidFill>
                  <a:schemeClr val="tx1">
                    <a:lumMod val="85000"/>
                    <a:lumOff val="15000"/>
                  </a:schemeClr>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7" name="Content Placeholder 6"/>
          <p:cNvSpPr>
            <a:spLocks noGrp="1"/>
          </p:cNvSpPr>
          <p:nvPr>
            <p:ph sz="quarter" idx="13"/>
          </p:nvPr>
        </p:nvSpPr>
        <p:spPr>
          <a:xfrm>
            <a:off x="511360" y="1588451"/>
            <a:ext cx="11094486" cy="4837949"/>
          </a:xfrm>
          <a:noFill/>
          <a:ln w="12700">
            <a:solidFill>
              <a:srgbClr val="A1C4E3"/>
            </a:solidFill>
          </a:ln>
        </p:spPr>
        <p:txBody>
          <a:bodyPr vert="horz" lIns="91440" tIns="45720" rIns="91440" bIns="45720" rtlCol="0">
            <a:normAutofit/>
          </a:bodyPr>
          <a:lstStyle>
            <a:lvl1pPr>
              <a:defRPr lang="en-US" dirty="0" smtClean="0">
                <a:latin typeface="Arial" panose="020B0604020202020204" pitchFamily="34" charset="0"/>
                <a:cs typeface="Arial" panose="020B0604020202020204" pitchFamily="34" charset="0"/>
              </a:defRPr>
            </a:lvl1pPr>
            <a:lvl2pPr>
              <a:defRPr lang="en-US" dirty="0" smtClean="0">
                <a:latin typeface="Arial" panose="020B0604020202020204" pitchFamily="34" charset="0"/>
                <a:cs typeface="Arial" panose="020B0604020202020204" pitchFamily="34" charset="0"/>
              </a:defRPr>
            </a:lvl2pPr>
            <a:lvl3pPr>
              <a:defRPr lang="en-US" dirty="0" smtClean="0">
                <a:latin typeface="Arial" panose="020B0604020202020204" pitchFamily="34" charset="0"/>
                <a:cs typeface="Arial" panose="020B0604020202020204" pitchFamily="34" charset="0"/>
              </a:defRPr>
            </a:lvl3pPr>
            <a:lvl4pPr>
              <a:defRPr lang="en-US" sz="2400" dirty="0" smtClean="0">
                <a:latin typeface="Arial" panose="020B0604020202020204" pitchFamily="34" charset="0"/>
                <a:cs typeface="Arial" panose="020B0604020202020204" pitchFamily="34" charset="0"/>
              </a:defRPr>
            </a:lvl4pPr>
            <a:lvl5pPr>
              <a:defRPr lang="en-US" dirty="0">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176189492"/>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2 contenta">
    <p:bg>
      <p:bgRef idx="1001">
        <a:schemeClr val="bg1"/>
      </p:bgRef>
    </p:bg>
    <p:spTree>
      <p:nvGrpSpPr>
        <p:cNvPr id="1" name=""/>
        <p:cNvGrpSpPr/>
        <p:nvPr/>
      </p:nvGrpSpPr>
      <p:grpSpPr>
        <a:xfrm>
          <a:off x="0" y="0"/>
          <a:ext cx="0" cy="0"/>
          <a:chOff x="0" y="0"/>
          <a:chExt cx="0" cy="0"/>
        </a:xfrm>
      </p:grpSpPr>
      <p:sp>
        <p:nvSpPr>
          <p:cNvPr id="7" name="Rectangle 6">
            <a:extLst>
              <a:ext uri="{C183D7F6-B498-43B3-948B-1728B52AA6E4}">
                <adec:decorative xmlns:adec="http://schemas.microsoft.com/office/drawing/2017/decorative" val="1"/>
              </a:ext>
            </a:extLst>
          </p:cNvPr>
          <p:cNvSpPr/>
          <p:nvPr userDrawn="1"/>
        </p:nvSpPr>
        <p:spPr bwMode="blackWhite">
          <a:xfrm>
            <a:off x="257578" y="281455"/>
            <a:ext cx="11694018" cy="1025103"/>
          </a:xfrm>
          <a:prstGeom prst="rect">
            <a:avLst/>
          </a:prstGeom>
          <a:solidFill>
            <a:srgbClr val="5DC4B1"/>
          </a:solidFill>
          <a:ln>
            <a:solidFill>
              <a:srgbClr val="69C0B0"/>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lvl="0" algn="ctr"/>
            <a:endParaRPr lang="en-US" dirty="0"/>
          </a:p>
        </p:txBody>
      </p:sp>
      <p:sp>
        <p:nvSpPr>
          <p:cNvPr id="2" name="Title 1"/>
          <p:cNvSpPr>
            <a:spLocks noGrp="1"/>
          </p:cNvSpPr>
          <p:nvPr>
            <p:ph type="title"/>
          </p:nvPr>
        </p:nvSpPr>
        <p:spPr>
          <a:xfrm>
            <a:off x="422731" y="281455"/>
            <a:ext cx="11511691" cy="1025103"/>
          </a:xfrm>
        </p:spPr>
        <p:txBody>
          <a:bodyPr>
            <a:normAutofit/>
          </a:bodyPr>
          <a:lstStyle>
            <a:lvl1pPr>
              <a:defRPr>
                <a:solidFill>
                  <a:schemeClr val="tx1">
                    <a:lumMod val="85000"/>
                    <a:lumOff val="15000"/>
                  </a:schemeClr>
                </a:solidFill>
                <a:latin typeface="Arial" panose="020B0604020202020204" pitchFamily="34" charset="0"/>
                <a:cs typeface="Arial" panose="020B0604020202020204" pitchFamily="34" charset="0"/>
              </a:defRPr>
            </a:lvl1pPr>
          </a:lstStyle>
          <a:p>
            <a:r>
              <a:rPr lang="en-GB" dirty="0"/>
              <a:t>Click to edit Master title style</a:t>
            </a:r>
          </a:p>
        </p:txBody>
      </p:sp>
      <p:sp>
        <p:nvSpPr>
          <p:cNvPr id="6" name="Text Placeholder 5"/>
          <p:cNvSpPr>
            <a:spLocks noGrp="1"/>
          </p:cNvSpPr>
          <p:nvPr>
            <p:ph type="body" sz="quarter" idx="10"/>
          </p:nvPr>
        </p:nvSpPr>
        <p:spPr>
          <a:xfrm>
            <a:off x="520026" y="1648496"/>
            <a:ext cx="5178180" cy="4661817"/>
          </a:xfrm>
          <a:ln w="12700">
            <a:solidFill>
              <a:srgbClr val="A1C4E3"/>
            </a:solidFill>
          </a:ln>
        </p:spPr>
        <p:txBody>
          <a:bodyPr/>
          <a:lstStyle>
            <a:lvl1pPr>
              <a:lnSpc>
                <a:spcPct val="150000"/>
              </a:lnSpc>
              <a:defRPr>
                <a:latin typeface="Arial" panose="020B0604020202020204" pitchFamily="34" charset="0"/>
                <a:cs typeface="Arial" panose="020B0604020202020204" pitchFamily="34" charset="0"/>
              </a:defRPr>
            </a:lvl1pPr>
            <a:lvl2pPr>
              <a:lnSpc>
                <a:spcPct val="100000"/>
              </a:lnSpc>
              <a:defRPr>
                <a:latin typeface="Arial" panose="020B0604020202020204" pitchFamily="34" charset="0"/>
                <a:cs typeface="Arial" panose="020B0604020202020204" pitchFamily="34" charset="0"/>
              </a:defRPr>
            </a:lvl2pPr>
            <a:lvl3pPr>
              <a:lnSpc>
                <a:spcPct val="100000"/>
              </a:lnSpc>
              <a:defRPr>
                <a:latin typeface="Arial" panose="020B0604020202020204" pitchFamily="34" charset="0"/>
                <a:cs typeface="Arial" panose="020B0604020202020204" pitchFamily="34" charset="0"/>
              </a:defRPr>
            </a:lvl3pPr>
            <a:lvl4pPr>
              <a:lnSpc>
                <a:spcPct val="100000"/>
              </a:lnSpc>
              <a:defRPr>
                <a:latin typeface="Arial" panose="020B0604020202020204" pitchFamily="34" charset="0"/>
                <a:cs typeface="Arial" panose="020B0604020202020204" pitchFamily="34" charset="0"/>
              </a:defRPr>
            </a:lvl4pPr>
            <a:lvl5pPr>
              <a:lnSpc>
                <a:spcPct val="100000"/>
              </a:lnSpc>
              <a:defRPr>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8" name="Content Placeholder 7"/>
          <p:cNvSpPr>
            <a:spLocks noGrp="1"/>
          </p:cNvSpPr>
          <p:nvPr>
            <p:ph sz="quarter" idx="11"/>
          </p:nvPr>
        </p:nvSpPr>
        <p:spPr>
          <a:xfrm>
            <a:off x="6181859" y="1648496"/>
            <a:ext cx="5405707" cy="4661817"/>
          </a:xfrm>
          <a:ln w="12700">
            <a:solidFill>
              <a:srgbClr val="A1C4E3"/>
            </a:solidFill>
          </a:ln>
        </p:spPr>
        <p:txBody>
          <a:bodyPr/>
          <a:lstStyle>
            <a:lvl1pPr>
              <a:lnSpc>
                <a:spcPct val="150000"/>
              </a:lnSpc>
              <a:defRPr>
                <a:latin typeface="Arial" panose="020B0604020202020204" pitchFamily="34" charset="0"/>
                <a:cs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2321776677"/>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Compare Content">
    <p:spTree>
      <p:nvGrpSpPr>
        <p:cNvPr id="1" name=""/>
        <p:cNvGrpSpPr/>
        <p:nvPr/>
      </p:nvGrpSpPr>
      <p:grpSpPr>
        <a:xfrm>
          <a:off x="0" y="0"/>
          <a:ext cx="0" cy="0"/>
          <a:chOff x="0" y="0"/>
          <a:chExt cx="0" cy="0"/>
        </a:xfrm>
      </p:grpSpPr>
      <p:sp>
        <p:nvSpPr>
          <p:cNvPr id="13" name="Rectangle 12">
            <a:extLst>
              <a:ext uri="{C183D7F6-B498-43B3-948B-1728B52AA6E4}">
                <adec:decorative xmlns:adec="http://schemas.microsoft.com/office/drawing/2017/decorative" val="1"/>
              </a:ext>
            </a:extLst>
          </p:cNvPr>
          <p:cNvSpPr/>
          <p:nvPr userDrawn="1"/>
        </p:nvSpPr>
        <p:spPr bwMode="blackWhite">
          <a:xfrm>
            <a:off x="267286" y="276852"/>
            <a:ext cx="11662118" cy="1025103"/>
          </a:xfrm>
          <a:prstGeom prst="rect">
            <a:avLst/>
          </a:prstGeom>
          <a:solidFill>
            <a:srgbClr val="5DC4B1"/>
          </a:solidFill>
          <a:ln>
            <a:solidFill>
              <a:srgbClr val="69C0B0"/>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normAutofit/>
          </a:bodyPr>
          <a:lstStyle/>
          <a:p>
            <a:pPr lvl="0" algn="ctr"/>
            <a:endParaRPr lang="en-US" dirty="0"/>
          </a:p>
        </p:txBody>
      </p:sp>
      <p:sp>
        <p:nvSpPr>
          <p:cNvPr id="2" name="Title 1"/>
          <p:cNvSpPr>
            <a:spLocks noGrp="1"/>
          </p:cNvSpPr>
          <p:nvPr>
            <p:ph type="title"/>
          </p:nvPr>
        </p:nvSpPr>
        <p:spPr>
          <a:xfrm>
            <a:off x="262596" y="276844"/>
            <a:ext cx="11662118" cy="1025103"/>
          </a:xfrm>
        </p:spPr>
        <p:txBody>
          <a:bodyPr>
            <a:normAutofit/>
          </a:bodyPr>
          <a:lstStyle>
            <a:lvl1pPr>
              <a:defRPr>
                <a:latin typeface="Arial" panose="020B0604020202020204" pitchFamily="34" charset="0"/>
                <a:cs typeface="Arial" panose="020B0604020202020204" pitchFamily="34" charset="0"/>
              </a:defRPr>
            </a:lvl1pPr>
          </a:lstStyle>
          <a:p>
            <a:r>
              <a:rPr lang="en-GB" dirty="0"/>
              <a:t>Click to edit Master title style</a:t>
            </a:r>
          </a:p>
        </p:txBody>
      </p:sp>
      <p:sp>
        <p:nvSpPr>
          <p:cNvPr id="7" name="Text Placeholder 1"/>
          <p:cNvSpPr>
            <a:spLocks noGrp="1"/>
          </p:cNvSpPr>
          <p:nvPr>
            <p:ph type="body" idx="1"/>
          </p:nvPr>
        </p:nvSpPr>
        <p:spPr>
          <a:xfrm>
            <a:off x="536359" y="1414463"/>
            <a:ext cx="5231395" cy="823912"/>
          </a:xfrm>
          <a:ln>
            <a:solidFill>
              <a:srgbClr val="A1C4E3"/>
            </a:solidFill>
          </a:ln>
        </p:spPr>
        <p:txBody>
          <a:bodyPr anchor="b" anchorCtr="0">
            <a:noAutofit/>
          </a:bodyPr>
          <a:lstStyle>
            <a:lvl1pPr>
              <a:defRPr sz="2400" b="1">
                <a:latin typeface="Arial" panose="020B0604020202020204" pitchFamily="34" charset="0"/>
                <a:cs typeface="Arial" panose="020B0604020202020204" pitchFamily="34" charset="0"/>
              </a:defRPr>
            </a:lvl1pPr>
          </a:lstStyle>
          <a:p>
            <a:pPr lvl="0"/>
            <a:r>
              <a:rPr lang="en-GB" dirty="0"/>
              <a:t>Click to edit Master text styles</a:t>
            </a:r>
          </a:p>
        </p:txBody>
      </p:sp>
      <p:sp>
        <p:nvSpPr>
          <p:cNvPr id="9" name="Content Placeholder 2"/>
          <p:cNvSpPr>
            <a:spLocks noGrp="1"/>
          </p:cNvSpPr>
          <p:nvPr>
            <p:ph sz="half" idx="2"/>
          </p:nvPr>
        </p:nvSpPr>
        <p:spPr>
          <a:xfrm>
            <a:off x="536359" y="2238375"/>
            <a:ext cx="5231395" cy="4278334"/>
          </a:xfrm>
          <a:ln>
            <a:solidFill>
              <a:srgbClr val="A1C4E3"/>
            </a:solidFill>
          </a:ln>
        </p:spPr>
        <p:txBody>
          <a:bodyPr>
            <a:normAutofit/>
          </a:bodyPr>
          <a:lstStyle>
            <a:lvl1pPr>
              <a:defRPr sz="2800">
                <a:latin typeface="Arial" panose="020B0604020202020204" pitchFamily="34" charset="0"/>
                <a:cs typeface="Arial" panose="020B0604020202020204" pitchFamily="34" charset="0"/>
              </a:defRPr>
            </a:lvl1pPr>
          </a:lstStyle>
          <a:p>
            <a:pPr lvl="0"/>
            <a:r>
              <a:rPr lang="en-GB" dirty="0"/>
              <a:t>Click to edit Master text styles</a:t>
            </a:r>
          </a:p>
        </p:txBody>
      </p:sp>
      <p:sp>
        <p:nvSpPr>
          <p:cNvPr id="10" name="Text Placeholder 3"/>
          <p:cNvSpPr>
            <a:spLocks noGrp="1"/>
          </p:cNvSpPr>
          <p:nvPr>
            <p:ph type="body" sz="quarter" idx="3"/>
          </p:nvPr>
        </p:nvSpPr>
        <p:spPr>
          <a:xfrm>
            <a:off x="6246054" y="1414463"/>
            <a:ext cx="5321381" cy="823912"/>
          </a:xfrm>
          <a:ln>
            <a:solidFill>
              <a:srgbClr val="A1C4E3"/>
            </a:solidFill>
          </a:ln>
        </p:spPr>
        <p:txBody>
          <a:bodyPr anchor="b" anchorCtr="0">
            <a:normAutofit/>
          </a:bodyPr>
          <a:lstStyle>
            <a:lvl1pPr>
              <a:defRPr sz="2400" b="1">
                <a:latin typeface="Arial" panose="020B0604020202020204" pitchFamily="34" charset="0"/>
                <a:cs typeface="Arial" panose="020B0604020202020204" pitchFamily="34" charset="0"/>
              </a:defRPr>
            </a:lvl1pPr>
          </a:lstStyle>
          <a:p>
            <a:pPr lvl="0"/>
            <a:r>
              <a:rPr lang="en-GB" dirty="0"/>
              <a:t>Click to edit Master text styles</a:t>
            </a:r>
          </a:p>
        </p:txBody>
      </p:sp>
      <p:sp>
        <p:nvSpPr>
          <p:cNvPr id="11" name="Content Placeholder 4"/>
          <p:cNvSpPr>
            <a:spLocks noGrp="1"/>
          </p:cNvSpPr>
          <p:nvPr>
            <p:ph sz="quarter" idx="4"/>
          </p:nvPr>
        </p:nvSpPr>
        <p:spPr>
          <a:xfrm>
            <a:off x="6246056" y="2238374"/>
            <a:ext cx="5321380" cy="4278335"/>
          </a:xfrm>
          <a:ln w="12700">
            <a:solidFill>
              <a:srgbClr val="A1C4E3"/>
            </a:solidFill>
          </a:ln>
        </p:spPr>
        <p:txBody>
          <a:bodyPr>
            <a:normAutofit/>
          </a:bodyPr>
          <a:lstStyle>
            <a:lvl1pPr>
              <a:defRPr sz="2800">
                <a:latin typeface="Arial" panose="020B0604020202020204" pitchFamily="34" charset="0"/>
                <a:cs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31578419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2 Contentb">
    <p:spTree>
      <p:nvGrpSpPr>
        <p:cNvPr id="1" name=""/>
        <p:cNvGrpSpPr/>
        <p:nvPr/>
      </p:nvGrpSpPr>
      <p:grpSpPr>
        <a:xfrm>
          <a:off x="0" y="0"/>
          <a:ext cx="0" cy="0"/>
          <a:chOff x="0" y="0"/>
          <a:chExt cx="0" cy="0"/>
        </a:xfrm>
      </p:grpSpPr>
      <p:sp>
        <p:nvSpPr>
          <p:cNvPr id="3" name="Content Placeholder 2"/>
          <p:cNvSpPr>
            <a:spLocks noGrp="1"/>
          </p:cNvSpPr>
          <p:nvPr>
            <p:ph idx="1"/>
          </p:nvPr>
        </p:nvSpPr>
        <p:spPr>
          <a:xfrm>
            <a:off x="5919355" y="457200"/>
            <a:ext cx="5737582" cy="6033752"/>
          </a:xfrm>
          <a:ln w="12700">
            <a:solidFill>
              <a:srgbClr val="A1C4E3"/>
            </a:solidFill>
          </a:ln>
        </p:spPr>
        <p:txBody>
          <a:bodyPr>
            <a:normAutofit/>
          </a:bodyPr>
          <a:lstStyle>
            <a:lvl1pPr>
              <a:defRPr sz="2800">
                <a:latin typeface="Arial" panose="020B0604020202020204" pitchFamily="34" charset="0"/>
                <a:cs typeface="Arial" panose="020B0604020202020204" pitchFamily="34" charset="0"/>
              </a:defRPr>
            </a:lvl1pPr>
          </a:lstStyle>
          <a:p>
            <a:pPr lvl="0"/>
            <a:r>
              <a:rPr lang="en-GB" dirty="0"/>
              <a:t>Click to edit Master text styles</a:t>
            </a:r>
          </a:p>
        </p:txBody>
      </p:sp>
      <p:sp>
        <p:nvSpPr>
          <p:cNvPr id="5" name="Rectangle 4">
            <a:extLst>
              <a:ext uri="{C183D7F6-B498-43B3-948B-1728B52AA6E4}">
                <adec:decorative xmlns:adec="http://schemas.microsoft.com/office/drawing/2017/decorative" val="1"/>
              </a:ext>
            </a:extLst>
          </p:cNvPr>
          <p:cNvSpPr/>
          <p:nvPr userDrawn="1"/>
        </p:nvSpPr>
        <p:spPr bwMode="blackWhite">
          <a:xfrm>
            <a:off x="535063" y="457191"/>
            <a:ext cx="5193792" cy="1610752"/>
          </a:xfrm>
          <a:prstGeom prst="rect">
            <a:avLst/>
          </a:prstGeom>
          <a:solidFill>
            <a:srgbClr val="5DC4B1"/>
          </a:solidFill>
          <a:ln>
            <a:solidFill>
              <a:srgbClr val="69C0B0"/>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normAutofit/>
          </a:bodyPr>
          <a:lstStyle/>
          <a:p>
            <a:pPr lvl="0" algn="ctr"/>
            <a:endParaRPr lang="en-US" dirty="0">
              <a:latin typeface="Arial" panose="020B0604020202020204" pitchFamily="34" charset="0"/>
              <a:cs typeface="Arial" panose="020B0604020202020204" pitchFamily="34" charset="0"/>
            </a:endParaRPr>
          </a:p>
        </p:txBody>
      </p:sp>
      <p:sp>
        <p:nvSpPr>
          <p:cNvPr id="4" name="Text Placeholder 3"/>
          <p:cNvSpPr>
            <a:spLocks noGrp="1"/>
          </p:cNvSpPr>
          <p:nvPr>
            <p:ph type="body" sz="half" idx="2"/>
          </p:nvPr>
        </p:nvSpPr>
        <p:spPr>
          <a:xfrm>
            <a:off x="521208" y="2171700"/>
            <a:ext cx="5193792" cy="4319252"/>
          </a:xfrm>
          <a:ln w="12700">
            <a:solidFill>
              <a:srgbClr val="A1C4E3"/>
            </a:solidFill>
          </a:ln>
        </p:spPr>
        <p:txBody>
          <a:bodyPr>
            <a:normAutofit/>
          </a:bodyPr>
          <a:lstStyle>
            <a:lvl1pPr>
              <a:defRPr sz="2800">
                <a:latin typeface="Arial" panose="020B0604020202020204" pitchFamily="34" charset="0"/>
                <a:cs typeface="Arial" panose="020B0604020202020204" pitchFamily="34" charset="0"/>
              </a:defRPr>
            </a:lvl1pPr>
          </a:lstStyle>
          <a:p>
            <a:pPr lvl="0"/>
            <a:r>
              <a:rPr lang="en-GB" dirty="0"/>
              <a:t>Click to edit Master text styles</a:t>
            </a:r>
          </a:p>
        </p:txBody>
      </p:sp>
      <p:sp>
        <p:nvSpPr>
          <p:cNvPr id="2" name="Title 1">
            <a:extLst>
              <a:ext uri="{C183D7F6-B498-43B3-948B-1728B52AA6E4}">
                <adec:decorative xmlns:adec="http://schemas.microsoft.com/office/drawing/2017/decorative" val="1"/>
              </a:ext>
            </a:extLst>
          </p:cNvPr>
          <p:cNvSpPr>
            <a:spLocks noGrp="1"/>
          </p:cNvSpPr>
          <p:nvPr>
            <p:ph type="title"/>
          </p:nvPr>
        </p:nvSpPr>
        <p:spPr>
          <a:xfrm>
            <a:off x="521208" y="457191"/>
            <a:ext cx="5193792" cy="1610752"/>
          </a:xfrm>
        </p:spPr>
        <p:txBody>
          <a:bodyPr>
            <a:normAutofit/>
          </a:bodyPr>
          <a:lstStyle>
            <a:lvl1pPr>
              <a:defRPr sz="4000">
                <a:solidFill>
                  <a:schemeClr val="tx1">
                    <a:lumMod val="85000"/>
                    <a:lumOff val="15000"/>
                  </a:schemeClr>
                </a:solidFill>
                <a:latin typeface="Arial" panose="020B0604020202020204" pitchFamily="34" charset="0"/>
                <a:cs typeface="Arial" panose="020B0604020202020204" pitchFamily="34" charset="0"/>
              </a:defRPr>
            </a:lvl1pPr>
          </a:lstStyle>
          <a:p>
            <a:r>
              <a:rPr lang="en-GB" dirty="0"/>
              <a:t>Click to edit Master title style</a:t>
            </a:r>
          </a:p>
        </p:txBody>
      </p:sp>
    </p:spTree>
    <p:extLst>
      <p:ext uri="{BB962C8B-B14F-4D97-AF65-F5344CB8AC3E}">
        <p14:creationId xmlns:p14="http://schemas.microsoft.com/office/powerpoint/2010/main" val="3601910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 Title and Content">
    <p:spTree>
      <p:nvGrpSpPr>
        <p:cNvPr id="1" name=""/>
        <p:cNvGrpSpPr/>
        <p:nvPr/>
      </p:nvGrpSpPr>
      <p:grpSpPr>
        <a:xfrm>
          <a:off x="0" y="0"/>
          <a:ext cx="0" cy="0"/>
          <a:chOff x="0" y="0"/>
          <a:chExt cx="0" cy="0"/>
        </a:xfrm>
      </p:grpSpPr>
      <p:sp>
        <p:nvSpPr>
          <p:cNvPr id="9" name="Rectangle 8">
            <a:extLst>
              <a:ext uri="{C183D7F6-B498-43B3-948B-1728B52AA6E4}">
                <adec:decorative xmlns:adec="http://schemas.microsoft.com/office/drawing/2017/decorative" val="1"/>
              </a:ext>
            </a:extLst>
          </p:cNvPr>
          <p:cNvSpPr/>
          <p:nvPr userDrawn="1"/>
        </p:nvSpPr>
        <p:spPr>
          <a:xfrm>
            <a:off x="254475" y="202741"/>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normAutofit/>
          </a:bodyPr>
          <a:lstStyle/>
          <a:p>
            <a:pPr algn="ctr"/>
            <a:endParaRPr lang="en-US" sz="1800" dirty="0"/>
          </a:p>
        </p:txBody>
      </p:sp>
      <p:cxnSp>
        <p:nvCxnSpPr>
          <p:cNvPr id="6" name="Straight Connector 5">
            <a:extLst>
              <a:ext uri="{C183D7F6-B498-43B3-948B-1728B52AA6E4}">
                <adec:decorative xmlns:adec="http://schemas.microsoft.com/office/drawing/2017/decorative" val="1"/>
              </a:ext>
            </a:extLst>
          </p:cNvPr>
          <p:cNvCxnSpPr/>
          <p:nvPr userDrawn="1"/>
        </p:nvCxnSpPr>
        <p:spPr>
          <a:xfrm flipV="1">
            <a:off x="521208" y="1238859"/>
            <a:ext cx="11066358" cy="4117"/>
          </a:xfrm>
          <a:prstGeom prst="line">
            <a:avLst/>
          </a:prstGeom>
          <a:ln w="285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539495" y="268390"/>
            <a:ext cx="11313247" cy="970469"/>
          </a:xfrm>
        </p:spPr>
        <p:txBody>
          <a:bodyPr anchor="b" anchorCtr="0">
            <a:normAutofit/>
          </a:bodyPr>
          <a:lstStyle>
            <a:lvl1pPr>
              <a:defRPr sz="4000" b="0">
                <a:solidFill>
                  <a:schemeClr val="tx1">
                    <a:lumMod val="85000"/>
                    <a:lumOff val="15000"/>
                  </a:schemeClr>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p:cNvSpPr>
            <a:spLocks noGrp="1"/>
          </p:cNvSpPr>
          <p:nvPr>
            <p:ph sz="quarter" idx="10"/>
          </p:nvPr>
        </p:nvSpPr>
        <p:spPr>
          <a:xfrm>
            <a:off x="604434" y="1474243"/>
            <a:ext cx="11248308" cy="4687405"/>
          </a:xfrm>
          <a:noFill/>
          <a:ln w="19050">
            <a:solidFill>
              <a:schemeClr val="accent5">
                <a:lumMod val="60000"/>
                <a:lumOff val="40000"/>
              </a:schemeClr>
            </a:solidFill>
          </a:ln>
        </p:spPr>
        <p:txBody>
          <a:bodyPr vert="horz" lIns="91440" tIns="45720" rIns="91440" bIns="45720" rtlCol="0">
            <a:normAutofit/>
          </a:bodyPr>
          <a:lstStyle>
            <a:lvl1pPr>
              <a:spcAft>
                <a:spcPts val="0"/>
              </a:spcAft>
              <a:defRPr lang="en-US" sz="3200" smtClean="0">
                <a:solidFill>
                  <a:schemeClr val="tx1">
                    <a:lumMod val="85000"/>
                    <a:lumOff val="15000"/>
                  </a:schemeClr>
                </a:solidFill>
                <a:latin typeface="Arial" panose="020B0604020202020204" pitchFamily="34" charset="0"/>
                <a:cs typeface="Arial" panose="020B0604020202020204" pitchFamily="34" charset="0"/>
              </a:defRPr>
            </a:lvl1pPr>
            <a:lvl2pPr>
              <a:spcAft>
                <a:spcPts val="0"/>
              </a:spcAft>
              <a:defRPr lang="en-US" sz="2800" smtClean="0">
                <a:solidFill>
                  <a:schemeClr val="tx1">
                    <a:lumMod val="85000"/>
                    <a:lumOff val="15000"/>
                  </a:schemeClr>
                </a:solidFill>
                <a:latin typeface="Arial" panose="020B0604020202020204" pitchFamily="34" charset="0"/>
                <a:cs typeface="Arial" panose="020B0604020202020204" pitchFamily="34" charset="0"/>
              </a:defRPr>
            </a:lvl2pPr>
            <a:lvl3pPr>
              <a:spcAft>
                <a:spcPts val="0"/>
              </a:spcAft>
              <a:defRPr lang="en-US" sz="2400" smtClean="0">
                <a:solidFill>
                  <a:schemeClr val="tx1">
                    <a:lumMod val="85000"/>
                    <a:lumOff val="15000"/>
                  </a:schemeClr>
                </a:solidFill>
                <a:latin typeface="Arial" panose="020B0604020202020204" pitchFamily="34" charset="0"/>
                <a:cs typeface="Arial" panose="020B0604020202020204" pitchFamily="34" charset="0"/>
              </a:defRPr>
            </a:lvl3pPr>
            <a:lvl4pPr>
              <a:spcAft>
                <a:spcPts val="0"/>
              </a:spcAft>
              <a:defRPr lang="en-US" sz="2400" smtClean="0">
                <a:solidFill>
                  <a:schemeClr val="tx1">
                    <a:lumMod val="85000"/>
                    <a:lumOff val="15000"/>
                  </a:schemeClr>
                </a:solidFill>
                <a:latin typeface="Arial" panose="020B0604020202020204" pitchFamily="34" charset="0"/>
                <a:cs typeface="Arial" panose="020B0604020202020204" pitchFamily="34" charset="0"/>
              </a:defRPr>
            </a:lvl4pPr>
            <a:lvl5pPr>
              <a:spcAft>
                <a:spcPts val="0"/>
              </a:spcAft>
              <a:defRPr lang="en-US" sz="2000">
                <a:solidFill>
                  <a:schemeClr val="tx1">
                    <a:lumMod val="85000"/>
                    <a:lumOff val="15000"/>
                  </a:schemeClr>
                </a:solidFill>
                <a:latin typeface="Arial" panose="020B0604020202020204" pitchFamily="34" charset="0"/>
                <a:cs typeface="Arial" panose="020B0604020202020204" pitchFamily="34" charset="0"/>
              </a:defRPr>
            </a:lvl5pPr>
          </a:lstStyle>
          <a:p>
            <a:pPr marL="0" lvl="0" indent="0">
              <a:lnSpc>
                <a:spcPct val="150000"/>
              </a:lnSpc>
              <a:spcBef>
                <a:spcPts val="1000"/>
              </a:spcBef>
              <a:spcAft>
                <a:spcPts val="1200"/>
              </a:spcAft>
              <a:buNone/>
            </a:pPr>
            <a:r>
              <a:rPr lang="en-GB" dirty="0"/>
              <a:t>Click to edit Master text styles</a:t>
            </a:r>
          </a:p>
          <a:p>
            <a:pPr marL="0" lvl="1" indent="0">
              <a:lnSpc>
                <a:spcPct val="150000"/>
              </a:lnSpc>
              <a:spcBef>
                <a:spcPts val="1000"/>
              </a:spcBef>
              <a:spcAft>
                <a:spcPts val="1200"/>
              </a:spcAft>
              <a:buNone/>
            </a:pPr>
            <a:r>
              <a:rPr lang="en-GB" dirty="0"/>
              <a:t>Second level</a:t>
            </a:r>
          </a:p>
          <a:p>
            <a:pPr marL="0" lvl="2" indent="0">
              <a:lnSpc>
                <a:spcPct val="150000"/>
              </a:lnSpc>
              <a:spcBef>
                <a:spcPts val="1000"/>
              </a:spcBef>
              <a:spcAft>
                <a:spcPts val="1200"/>
              </a:spcAft>
              <a:buNone/>
            </a:pPr>
            <a:r>
              <a:rPr lang="en-GB" dirty="0"/>
              <a:t>Third level</a:t>
            </a:r>
          </a:p>
          <a:p>
            <a:pPr marL="0" lvl="3" indent="0">
              <a:lnSpc>
                <a:spcPct val="150000"/>
              </a:lnSpc>
              <a:spcBef>
                <a:spcPts val="1000"/>
              </a:spcBef>
              <a:spcAft>
                <a:spcPts val="1200"/>
              </a:spcAft>
              <a:buNone/>
            </a:pPr>
            <a:r>
              <a:rPr lang="en-GB" dirty="0"/>
              <a:t>Fourth level</a:t>
            </a:r>
          </a:p>
          <a:p>
            <a:pPr marL="0" lvl="4" indent="0">
              <a:lnSpc>
                <a:spcPct val="150000"/>
              </a:lnSpc>
              <a:spcBef>
                <a:spcPts val="1000"/>
              </a:spcBef>
              <a:spcAft>
                <a:spcPts val="1200"/>
              </a:spcAft>
              <a:buNone/>
            </a:pPr>
            <a:r>
              <a:rPr lang="en-GB" dirty="0"/>
              <a:t>Fifth level</a:t>
            </a:r>
            <a:endParaRPr lang="en-US" dirty="0"/>
          </a:p>
        </p:txBody>
      </p:sp>
    </p:spTree>
    <p:extLst>
      <p:ext uri="{BB962C8B-B14F-4D97-AF65-F5344CB8AC3E}">
        <p14:creationId xmlns:p14="http://schemas.microsoft.com/office/powerpoint/2010/main" val="28647634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2 content">
    <p:spTree>
      <p:nvGrpSpPr>
        <p:cNvPr id="1" name=""/>
        <p:cNvGrpSpPr/>
        <p:nvPr/>
      </p:nvGrpSpPr>
      <p:grpSpPr>
        <a:xfrm>
          <a:off x="0" y="0"/>
          <a:ext cx="0" cy="0"/>
          <a:chOff x="0" y="0"/>
          <a:chExt cx="0" cy="0"/>
        </a:xfrm>
      </p:grpSpPr>
      <p:sp>
        <p:nvSpPr>
          <p:cNvPr id="2" name="Title 1"/>
          <p:cNvSpPr>
            <a:spLocks noGrp="1"/>
          </p:cNvSpPr>
          <p:nvPr>
            <p:ph type="title"/>
          </p:nvPr>
        </p:nvSpPr>
        <p:spPr>
          <a:xfrm>
            <a:off x="521207" y="272955"/>
            <a:ext cx="11215868" cy="970835"/>
          </a:xfrm>
        </p:spPr>
        <p:txBody>
          <a:bodyPr>
            <a:normAutofit/>
          </a:bodyPr>
          <a:lstStyle>
            <a:lvl1pPr>
              <a:defRPr>
                <a:latin typeface="Arial" panose="020B0604020202020204" pitchFamily="34" charset="0"/>
                <a:cs typeface="Arial" panose="020B0604020202020204" pitchFamily="34" charset="0"/>
              </a:defRPr>
            </a:lvl1pPr>
          </a:lstStyle>
          <a:p>
            <a:r>
              <a:rPr lang="en-GB" dirty="0"/>
              <a:t>Click to edit Master title style</a:t>
            </a:r>
          </a:p>
        </p:txBody>
      </p:sp>
      <p:cxnSp>
        <p:nvCxnSpPr>
          <p:cNvPr id="4" name="Straight Connector 3">
            <a:extLst>
              <a:ext uri="{C183D7F6-B498-43B3-948B-1728B52AA6E4}">
                <adec:decorative xmlns:adec="http://schemas.microsoft.com/office/drawing/2017/decorative" val="1"/>
              </a:ext>
            </a:extLst>
          </p:cNvPr>
          <p:cNvCxnSpPr/>
          <p:nvPr userDrawn="1"/>
        </p:nvCxnSpPr>
        <p:spPr>
          <a:xfrm flipV="1">
            <a:off x="521208" y="1243790"/>
            <a:ext cx="11066358" cy="4117"/>
          </a:xfrm>
          <a:prstGeom prst="line">
            <a:avLst/>
          </a:prstGeom>
          <a:ln w="285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Text Placeholder 5"/>
          <p:cNvSpPr>
            <a:spLocks noGrp="1"/>
          </p:cNvSpPr>
          <p:nvPr>
            <p:ph type="body" sz="quarter" idx="10"/>
          </p:nvPr>
        </p:nvSpPr>
        <p:spPr>
          <a:xfrm>
            <a:off x="604434" y="1550020"/>
            <a:ext cx="5178180" cy="4661817"/>
          </a:xfrm>
          <a:ln w="12700">
            <a:solidFill>
              <a:schemeClr val="accent5">
                <a:lumMod val="60000"/>
                <a:lumOff val="40000"/>
              </a:schemeClr>
            </a:solidFill>
          </a:ln>
        </p:spPr>
        <p:txBody>
          <a:bodyPr/>
          <a:lstStyle>
            <a:lvl1pPr>
              <a:lnSpc>
                <a:spcPct val="100000"/>
              </a:lnSpc>
              <a:spcAft>
                <a:spcPts val="0"/>
              </a:spcAft>
              <a:defRPr>
                <a:latin typeface="Arial" panose="020B0604020202020204" pitchFamily="34" charset="0"/>
                <a:cs typeface="Arial" panose="020B0604020202020204" pitchFamily="34" charset="0"/>
              </a:defRPr>
            </a:lvl1pPr>
            <a:lvl2pPr>
              <a:spcAft>
                <a:spcPts val="0"/>
              </a:spcAft>
              <a:defRPr>
                <a:latin typeface="Arial" panose="020B0604020202020204" pitchFamily="34" charset="0"/>
                <a:cs typeface="Arial" panose="020B0604020202020204" pitchFamily="34" charset="0"/>
              </a:defRPr>
            </a:lvl2pPr>
            <a:lvl3pPr>
              <a:spcAft>
                <a:spcPts val="0"/>
              </a:spcAft>
              <a:defRPr>
                <a:latin typeface="Arial" panose="020B0604020202020204" pitchFamily="34" charset="0"/>
                <a:cs typeface="Arial" panose="020B0604020202020204" pitchFamily="34" charset="0"/>
              </a:defRPr>
            </a:lvl3pPr>
            <a:lvl4pPr>
              <a:spcAft>
                <a:spcPts val="0"/>
              </a:spcAft>
              <a:defRPr>
                <a:latin typeface="Arial" panose="020B0604020202020204" pitchFamily="34" charset="0"/>
                <a:cs typeface="Arial" panose="020B0604020202020204" pitchFamily="34" charset="0"/>
              </a:defRPr>
            </a:lvl4pPr>
            <a:lvl5pPr>
              <a:spcAft>
                <a:spcPts val="0"/>
              </a:spcAft>
              <a:defRPr>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8" name="Content Placeholder 7"/>
          <p:cNvSpPr>
            <a:spLocks noGrp="1"/>
          </p:cNvSpPr>
          <p:nvPr>
            <p:ph sz="quarter" idx="11"/>
          </p:nvPr>
        </p:nvSpPr>
        <p:spPr>
          <a:xfrm>
            <a:off x="6181859" y="1564088"/>
            <a:ext cx="5405707" cy="4661817"/>
          </a:xfrm>
          <a:ln w="12700">
            <a:solidFill>
              <a:schemeClr val="accent5">
                <a:lumMod val="60000"/>
                <a:lumOff val="40000"/>
              </a:schemeClr>
            </a:solidFill>
          </a:ln>
        </p:spPr>
        <p:txBody>
          <a:bodyPr/>
          <a:lstStyle>
            <a:lvl1pPr>
              <a:lnSpc>
                <a:spcPct val="100000"/>
              </a:lnSpc>
              <a:spcAft>
                <a:spcPts val="0"/>
              </a:spcAft>
              <a:defRPr>
                <a:latin typeface="Arial" panose="020B0604020202020204" pitchFamily="34" charset="0"/>
                <a:cs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16752185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comparison content">
    <p:spTree>
      <p:nvGrpSpPr>
        <p:cNvPr id="1" name=""/>
        <p:cNvGrpSpPr/>
        <p:nvPr/>
      </p:nvGrpSpPr>
      <p:grpSpPr>
        <a:xfrm>
          <a:off x="0" y="0"/>
          <a:ext cx="0" cy="0"/>
          <a:chOff x="0" y="0"/>
          <a:chExt cx="0" cy="0"/>
        </a:xfrm>
      </p:grpSpPr>
      <p:sp>
        <p:nvSpPr>
          <p:cNvPr id="2" name="Title 1"/>
          <p:cNvSpPr>
            <a:spLocks noGrp="1"/>
          </p:cNvSpPr>
          <p:nvPr>
            <p:ph type="title"/>
          </p:nvPr>
        </p:nvSpPr>
        <p:spPr>
          <a:xfrm>
            <a:off x="400335" y="255943"/>
            <a:ext cx="11391331" cy="954389"/>
          </a:xfrm>
        </p:spPr>
        <p:txBody>
          <a:bodyPr>
            <a:normAutofit/>
          </a:bodyPr>
          <a:lstStyle>
            <a:lvl1pPr>
              <a:defRPr>
                <a:latin typeface="Arial" panose="020B0604020202020204" pitchFamily="34" charset="0"/>
                <a:cs typeface="Arial" panose="020B0604020202020204" pitchFamily="34" charset="0"/>
              </a:defRPr>
            </a:lvl1pPr>
          </a:lstStyle>
          <a:p>
            <a:r>
              <a:rPr lang="en-GB" dirty="0"/>
              <a:t>Click to edit Master title style</a:t>
            </a:r>
          </a:p>
        </p:txBody>
      </p:sp>
      <p:cxnSp>
        <p:nvCxnSpPr>
          <p:cNvPr id="4" name="Straight Connector 3">
            <a:extLst>
              <a:ext uri="{C183D7F6-B498-43B3-948B-1728B52AA6E4}">
                <adec:decorative xmlns:adec="http://schemas.microsoft.com/office/drawing/2017/decorative" val="1"/>
              </a:ext>
            </a:extLst>
          </p:cNvPr>
          <p:cNvCxnSpPr/>
          <p:nvPr userDrawn="1"/>
        </p:nvCxnSpPr>
        <p:spPr>
          <a:xfrm flipV="1">
            <a:off x="562821" y="1220409"/>
            <a:ext cx="11066358" cy="4117"/>
          </a:xfrm>
          <a:prstGeom prst="line">
            <a:avLst/>
          </a:prstGeom>
          <a:ln w="285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1"/>
          <p:cNvSpPr>
            <a:spLocks noGrp="1"/>
          </p:cNvSpPr>
          <p:nvPr>
            <p:ph type="body" idx="1"/>
          </p:nvPr>
        </p:nvSpPr>
        <p:spPr>
          <a:xfrm>
            <a:off x="400335" y="1414463"/>
            <a:ext cx="5367420" cy="823912"/>
          </a:xfrm>
          <a:ln w="285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vert="horz" lIns="91440" tIns="45720" rIns="91440" bIns="45720" rtlCol="0" anchor="b" anchorCtr="0">
            <a:normAutofit/>
          </a:bodyPr>
          <a:lstStyle>
            <a:lvl1pPr>
              <a:defRPr lang="en-GB" sz="2800" b="1" kern="1200" dirty="0">
                <a:solidFill>
                  <a:schemeClr val="tx1">
                    <a:lumMod val="85000"/>
                    <a:lumOff val="15000"/>
                  </a:schemeClr>
                </a:solidFill>
                <a:latin typeface="Arial" panose="020B0604020202020204" pitchFamily="34" charset="0"/>
                <a:ea typeface="+mn-ea"/>
                <a:cs typeface="Arial" panose="020B0604020202020204" pitchFamily="34" charset="0"/>
              </a:defRPr>
            </a:lvl1pPr>
          </a:lstStyle>
          <a:p>
            <a:pPr lvl="0"/>
            <a:r>
              <a:rPr lang="en-GB" dirty="0"/>
              <a:t>Click to edit Master text styles</a:t>
            </a:r>
          </a:p>
        </p:txBody>
      </p:sp>
      <p:sp>
        <p:nvSpPr>
          <p:cNvPr id="9" name="Content Placeholder 2"/>
          <p:cNvSpPr>
            <a:spLocks noGrp="1"/>
          </p:cNvSpPr>
          <p:nvPr>
            <p:ph sz="half" idx="2"/>
          </p:nvPr>
        </p:nvSpPr>
        <p:spPr>
          <a:xfrm>
            <a:off x="400335" y="2238375"/>
            <a:ext cx="5367420" cy="4278334"/>
          </a:xfrm>
          <a:ln w="285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a:normAutofit/>
          </a:bodyPr>
          <a:lstStyle>
            <a:lvl1pPr>
              <a:spcAft>
                <a:spcPts val="0"/>
              </a:spcAft>
              <a:defRPr lang="en-GB" sz="2800" kern="1200" dirty="0">
                <a:solidFill>
                  <a:schemeClr val="tx1">
                    <a:lumMod val="85000"/>
                    <a:lumOff val="15000"/>
                  </a:schemeClr>
                </a:solidFill>
                <a:latin typeface="Arial" panose="020B0604020202020204" pitchFamily="34" charset="0"/>
                <a:ea typeface="+mn-ea"/>
                <a:cs typeface="Arial" panose="020B0604020202020204" pitchFamily="34" charset="0"/>
              </a:defRPr>
            </a:lvl1pPr>
          </a:lstStyle>
          <a:p>
            <a:pPr lvl="0"/>
            <a:r>
              <a:rPr lang="en-GB" dirty="0"/>
              <a:t>Click to edit Master text styles</a:t>
            </a:r>
          </a:p>
        </p:txBody>
      </p:sp>
      <p:sp>
        <p:nvSpPr>
          <p:cNvPr id="10" name="Text Placeholder 3"/>
          <p:cNvSpPr>
            <a:spLocks noGrp="1"/>
          </p:cNvSpPr>
          <p:nvPr>
            <p:ph type="body" sz="quarter" idx="3"/>
          </p:nvPr>
        </p:nvSpPr>
        <p:spPr>
          <a:xfrm>
            <a:off x="6246053" y="1414463"/>
            <a:ext cx="5545612" cy="823912"/>
          </a:xfrm>
          <a:ln>
            <a:solidFill>
              <a:srgbClr val="69C0B0"/>
            </a:solidFill>
          </a:ln>
        </p:spPr>
        <p:txBody>
          <a:bodyPr anchor="b" anchorCtr="0">
            <a:normAutofit/>
          </a:bodyPr>
          <a:lstStyle>
            <a:lvl1pPr>
              <a:defRPr sz="2800" b="1">
                <a:latin typeface="Arial" panose="020B0604020202020204" pitchFamily="34" charset="0"/>
                <a:cs typeface="Arial" panose="020B0604020202020204" pitchFamily="34" charset="0"/>
              </a:defRPr>
            </a:lvl1pPr>
          </a:lstStyle>
          <a:p>
            <a:pPr lvl="0"/>
            <a:r>
              <a:rPr lang="en-GB" dirty="0"/>
              <a:t>Click to edit Master text styles</a:t>
            </a:r>
          </a:p>
        </p:txBody>
      </p:sp>
      <p:sp>
        <p:nvSpPr>
          <p:cNvPr id="11" name="Content Placeholder 4"/>
          <p:cNvSpPr>
            <a:spLocks noGrp="1"/>
          </p:cNvSpPr>
          <p:nvPr>
            <p:ph sz="quarter" idx="4"/>
          </p:nvPr>
        </p:nvSpPr>
        <p:spPr>
          <a:xfrm>
            <a:off x="6246056" y="2238374"/>
            <a:ext cx="5545610" cy="4278335"/>
          </a:xfrm>
          <a:ln w="12700">
            <a:solidFill>
              <a:srgbClr val="69C0B0"/>
            </a:solidFill>
          </a:ln>
        </p:spPr>
        <p:txBody>
          <a:bodyPr>
            <a:normAutofit/>
          </a:bodyPr>
          <a:lstStyle>
            <a:lvl1pPr>
              <a:spcAft>
                <a:spcPts val="0"/>
              </a:spcAft>
              <a:defRPr sz="2800">
                <a:latin typeface="Arial" panose="020B0604020202020204" pitchFamily="34" charset="0"/>
                <a:cs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1456383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1 Title/Finish Slide">
    <p:spTree>
      <p:nvGrpSpPr>
        <p:cNvPr id="1" name=""/>
        <p:cNvGrpSpPr/>
        <p:nvPr/>
      </p:nvGrpSpPr>
      <p:grpSpPr>
        <a:xfrm>
          <a:off x="0" y="0"/>
          <a:ext cx="0" cy="0"/>
          <a:chOff x="0" y="0"/>
          <a:chExt cx="0" cy="0"/>
        </a:xfrm>
      </p:grpSpPr>
      <p:sp>
        <p:nvSpPr>
          <p:cNvPr id="7" name="Rectangle 6">
            <a:extLst>
              <a:ext uri="{C183D7F6-B498-43B3-948B-1728B52AA6E4}">
                <adec:decorative xmlns:adec="http://schemas.microsoft.com/office/drawing/2017/decorative" val="1"/>
              </a:ext>
            </a:extLst>
          </p:cNvPr>
          <p:cNvSpPr/>
          <p:nvPr userDrawn="1"/>
        </p:nvSpPr>
        <p:spPr bwMode="blackWhite">
          <a:xfrm>
            <a:off x="254949" y="262783"/>
            <a:ext cx="11682101" cy="6332433"/>
          </a:xfrm>
          <a:prstGeom prst="rect">
            <a:avLst/>
          </a:prstGeom>
          <a:solidFill>
            <a:srgbClr val="5DC4B1"/>
          </a:solidFill>
          <a:ln>
            <a:solidFill>
              <a:srgbClr val="69C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pic>
        <p:nvPicPr>
          <p:cNvPr id="3" name="Picture 2">
            <a:extLs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31887" y="509450"/>
            <a:ext cx="1120462" cy="1316700"/>
          </a:xfrm>
          <a:prstGeom prst="rect">
            <a:avLst/>
          </a:prstGeom>
        </p:spPr>
      </p:pic>
      <p:sp>
        <p:nvSpPr>
          <p:cNvPr id="8" name="Title 7"/>
          <p:cNvSpPr>
            <a:spLocks noGrp="1"/>
          </p:cNvSpPr>
          <p:nvPr>
            <p:ph type="title"/>
          </p:nvPr>
        </p:nvSpPr>
        <p:spPr>
          <a:xfrm>
            <a:off x="521208" y="602603"/>
            <a:ext cx="9782852" cy="1522412"/>
          </a:xfrm>
        </p:spPr>
        <p:txBody>
          <a:bodyPr>
            <a:normAutofit/>
          </a:bodyPr>
          <a:lstStyle>
            <a:lvl1pPr>
              <a:lnSpc>
                <a:spcPct val="150000"/>
              </a:lnSpc>
              <a:defRPr sz="4400">
                <a:solidFill>
                  <a:schemeClr val="tx1">
                    <a:lumMod val="85000"/>
                    <a:lumOff val="15000"/>
                  </a:schemeClr>
                </a:solidFill>
                <a:latin typeface="Arial" panose="020B0604020202020204" pitchFamily="34" charset="0"/>
                <a:cs typeface="Arial" panose="020B0604020202020204" pitchFamily="34" charset="0"/>
              </a:defRPr>
            </a:lvl1pPr>
          </a:lstStyle>
          <a:p>
            <a:endParaRPr lang="en-GB" dirty="0"/>
          </a:p>
        </p:txBody>
      </p:sp>
      <p:sp>
        <p:nvSpPr>
          <p:cNvPr id="13" name="Content Placeholder 12"/>
          <p:cNvSpPr>
            <a:spLocks noGrp="1"/>
          </p:cNvSpPr>
          <p:nvPr>
            <p:ph sz="quarter" idx="10"/>
          </p:nvPr>
        </p:nvSpPr>
        <p:spPr>
          <a:xfrm>
            <a:off x="520699" y="2781837"/>
            <a:ext cx="11202727" cy="3451538"/>
          </a:xfrm>
        </p:spPr>
        <p:txBody>
          <a:bodyPr/>
          <a:lstStyle>
            <a:lvl1pPr>
              <a:defRPr>
                <a:latin typeface="Arial" panose="020B0604020202020204" pitchFamily="34" charset="0"/>
                <a:cs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1850209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2 Title/Finish Slide">
    <p:spTree>
      <p:nvGrpSpPr>
        <p:cNvPr id="1" name=""/>
        <p:cNvGrpSpPr/>
        <p:nvPr/>
      </p:nvGrpSpPr>
      <p:grpSpPr>
        <a:xfrm>
          <a:off x="0" y="0"/>
          <a:ext cx="0" cy="0"/>
          <a:chOff x="0" y="0"/>
          <a:chExt cx="0" cy="0"/>
        </a:xfrm>
      </p:grpSpPr>
      <p:sp>
        <p:nvSpPr>
          <p:cNvPr id="2" name="Rounded Rectangle 1">
            <a:extLst>
              <a:ext uri="{C183D7F6-B498-43B3-948B-1728B52AA6E4}">
                <adec:decorative xmlns:adec="http://schemas.microsoft.com/office/drawing/2017/decorative" val="1"/>
              </a:ext>
            </a:extLst>
          </p:cNvPr>
          <p:cNvSpPr/>
          <p:nvPr userDrawn="1"/>
        </p:nvSpPr>
        <p:spPr>
          <a:xfrm>
            <a:off x="-367344" y="570669"/>
            <a:ext cx="8792308" cy="2674177"/>
          </a:xfrm>
          <a:prstGeom prst="round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dirty="0"/>
          </a:p>
        </p:txBody>
      </p:sp>
      <p:pic>
        <p:nvPicPr>
          <p:cNvPr id="3" name="Picture 2">
            <a:extLs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70524" y="457934"/>
            <a:ext cx="1120462" cy="1316700"/>
          </a:xfrm>
          <a:prstGeom prst="rect">
            <a:avLst/>
          </a:prstGeom>
        </p:spPr>
      </p:pic>
      <p:sp>
        <p:nvSpPr>
          <p:cNvPr id="8" name="Title 7"/>
          <p:cNvSpPr>
            <a:spLocks noGrp="1"/>
          </p:cNvSpPr>
          <p:nvPr>
            <p:ph type="title"/>
          </p:nvPr>
        </p:nvSpPr>
        <p:spPr>
          <a:xfrm>
            <a:off x="0" y="668740"/>
            <a:ext cx="8325134" cy="2470245"/>
          </a:xfrm>
        </p:spPr>
        <p:txBody>
          <a:bodyPr>
            <a:normAutofit/>
          </a:bodyPr>
          <a:lstStyle>
            <a:lvl1pPr>
              <a:lnSpc>
                <a:spcPct val="150000"/>
              </a:lnSpc>
              <a:defRPr sz="4400">
                <a:solidFill>
                  <a:schemeClr val="tx1">
                    <a:lumMod val="85000"/>
                    <a:lumOff val="15000"/>
                  </a:schemeClr>
                </a:solidFill>
                <a:latin typeface="Arial" panose="020B0604020202020204" pitchFamily="34" charset="0"/>
                <a:cs typeface="Arial" panose="020B0604020202020204" pitchFamily="34" charset="0"/>
              </a:defRPr>
            </a:lvl1pPr>
          </a:lstStyle>
          <a:p>
            <a:r>
              <a:rPr lang="en-GB" dirty="0"/>
              <a:t>Click to edit Master title style</a:t>
            </a:r>
          </a:p>
        </p:txBody>
      </p:sp>
      <p:sp>
        <p:nvSpPr>
          <p:cNvPr id="13" name="Content Placeholder 12"/>
          <p:cNvSpPr>
            <a:spLocks noGrp="1"/>
          </p:cNvSpPr>
          <p:nvPr>
            <p:ph sz="quarter" idx="10"/>
          </p:nvPr>
        </p:nvSpPr>
        <p:spPr>
          <a:xfrm>
            <a:off x="2088107" y="3300609"/>
            <a:ext cx="9558746" cy="2980725"/>
          </a:xfrm>
        </p:spPr>
        <p:txBody>
          <a:bodyPr/>
          <a:lstStyle>
            <a:lvl1pPr>
              <a:defRPr>
                <a:latin typeface="Arial" panose="020B0604020202020204" pitchFamily="34" charset="0"/>
                <a:cs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2820432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3 Title/Finish Slide">
    <p:bg>
      <p:bgRef idx="1001">
        <a:schemeClr val="bg1"/>
      </p:bgRef>
    </p:bg>
    <p:spTree>
      <p:nvGrpSpPr>
        <p:cNvPr id="1" name=""/>
        <p:cNvGrpSpPr/>
        <p:nvPr/>
      </p:nvGrpSpPr>
      <p:grpSpPr>
        <a:xfrm>
          <a:off x="0" y="0"/>
          <a:ext cx="0" cy="0"/>
          <a:chOff x="0" y="0"/>
          <a:chExt cx="0" cy="0"/>
        </a:xfrm>
      </p:grpSpPr>
      <p:sp>
        <p:nvSpPr>
          <p:cNvPr id="2" name="Rounded Rectangle 1">
            <a:extLst>
              <a:ext uri="{C183D7F6-B498-43B3-948B-1728B52AA6E4}">
                <adec:decorative xmlns:adec="http://schemas.microsoft.com/office/drawing/2017/decorative" val="1"/>
              </a:ext>
            </a:extLst>
          </p:cNvPr>
          <p:cNvSpPr/>
          <p:nvPr userDrawn="1"/>
        </p:nvSpPr>
        <p:spPr>
          <a:xfrm>
            <a:off x="3882685" y="3637877"/>
            <a:ext cx="8792308" cy="2762189"/>
          </a:xfrm>
          <a:prstGeom prst="round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dirty="0"/>
          </a:p>
        </p:txBody>
      </p:sp>
      <p:pic>
        <p:nvPicPr>
          <p:cNvPr id="3" name="Picture 2">
            <a:extLs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70524" y="457934"/>
            <a:ext cx="1120462" cy="1316700"/>
          </a:xfrm>
          <a:prstGeom prst="rect">
            <a:avLst/>
          </a:prstGeom>
        </p:spPr>
      </p:pic>
      <p:sp>
        <p:nvSpPr>
          <p:cNvPr id="8" name="Title 7"/>
          <p:cNvSpPr>
            <a:spLocks noGrp="1"/>
          </p:cNvSpPr>
          <p:nvPr>
            <p:ph type="title"/>
          </p:nvPr>
        </p:nvSpPr>
        <p:spPr>
          <a:xfrm>
            <a:off x="3882685" y="3743685"/>
            <a:ext cx="8168287" cy="2601789"/>
          </a:xfrm>
        </p:spPr>
        <p:txBody>
          <a:bodyPr>
            <a:normAutofit/>
          </a:bodyPr>
          <a:lstStyle>
            <a:lvl1pPr>
              <a:lnSpc>
                <a:spcPct val="150000"/>
              </a:lnSpc>
              <a:defRPr sz="4400">
                <a:solidFill>
                  <a:schemeClr val="tx1">
                    <a:lumMod val="85000"/>
                    <a:lumOff val="15000"/>
                  </a:schemeClr>
                </a:solidFill>
                <a:latin typeface="Arial" panose="020B0604020202020204" pitchFamily="34" charset="0"/>
                <a:cs typeface="Arial" panose="020B0604020202020204" pitchFamily="34" charset="0"/>
              </a:defRPr>
            </a:lvl1pPr>
          </a:lstStyle>
          <a:p>
            <a:r>
              <a:rPr lang="en-GB" dirty="0"/>
              <a:t>Click to edit Master title style</a:t>
            </a:r>
          </a:p>
        </p:txBody>
      </p:sp>
      <p:sp>
        <p:nvSpPr>
          <p:cNvPr id="13" name="Content Placeholder 12"/>
          <p:cNvSpPr>
            <a:spLocks noGrp="1"/>
          </p:cNvSpPr>
          <p:nvPr>
            <p:ph sz="quarter" idx="10"/>
          </p:nvPr>
        </p:nvSpPr>
        <p:spPr>
          <a:xfrm>
            <a:off x="520700" y="457934"/>
            <a:ext cx="7528596" cy="2980725"/>
          </a:xfrm>
        </p:spPr>
        <p:txBody>
          <a:bodyPr/>
          <a:lstStyle>
            <a:lvl1pPr>
              <a:defRPr>
                <a:latin typeface="Arial" panose="020B0604020202020204" pitchFamily="34" charset="0"/>
                <a:cs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564087062"/>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 Title Content">
    <p:spTree>
      <p:nvGrpSpPr>
        <p:cNvPr id="1" name=""/>
        <p:cNvGrpSpPr/>
        <p:nvPr/>
      </p:nvGrpSpPr>
      <p:grpSpPr>
        <a:xfrm>
          <a:off x="0" y="0"/>
          <a:ext cx="0" cy="0"/>
          <a:chOff x="0" y="0"/>
          <a:chExt cx="0" cy="0"/>
        </a:xfrm>
      </p:grpSpPr>
      <p:sp>
        <p:nvSpPr>
          <p:cNvPr id="10" name="Rectangle 9">
            <a:extLst>
              <a:ext uri="{C183D7F6-B498-43B3-948B-1728B52AA6E4}">
                <adec:decorative xmlns:adec="http://schemas.microsoft.com/office/drawing/2017/decorative" val="1"/>
              </a:ext>
            </a:extLst>
          </p:cNvPr>
          <p:cNvSpPr/>
          <p:nvPr userDrawn="1"/>
        </p:nvSpPr>
        <p:spPr bwMode="blackWhite">
          <a:xfrm>
            <a:off x="283087" y="276852"/>
            <a:ext cx="11683049" cy="1025103"/>
          </a:xfrm>
          <a:prstGeom prst="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endParaRPr lang="en-US" dirty="0"/>
          </a:p>
        </p:txBody>
      </p:sp>
      <p:sp>
        <p:nvSpPr>
          <p:cNvPr id="2" name="Title 1"/>
          <p:cNvSpPr>
            <a:spLocks noGrp="1"/>
          </p:cNvSpPr>
          <p:nvPr>
            <p:ph type="title"/>
          </p:nvPr>
        </p:nvSpPr>
        <p:spPr>
          <a:xfrm>
            <a:off x="379539" y="276851"/>
            <a:ext cx="11529374" cy="1025102"/>
          </a:xfrm>
        </p:spPr>
        <p:txBody>
          <a:bodyPr>
            <a:normAutofit/>
          </a:bodyPr>
          <a:lstStyle>
            <a:lvl1pPr>
              <a:defRPr sz="4000" b="0">
                <a:solidFill>
                  <a:schemeClr val="tx1">
                    <a:lumMod val="85000"/>
                    <a:lumOff val="15000"/>
                  </a:schemeClr>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7" name="Content Placeholder 6"/>
          <p:cNvSpPr>
            <a:spLocks noGrp="1"/>
          </p:cNvSpPr>
          <p:nvPr>
            <p:ph sz="quarter" idx="13"/>
          </p:nvPr>
        </p:nvSpPr>
        <p:spPr>
          <a:xfrm>
            <a:off x="511360" y="1588451"/>
            <a:ext cx="11094486" cy="4837949"/>
          </a:xfrm>
          <a:noFill/>
          <a:ln w="12700">
            <a:solidFill>
              <a:schemeClr val="accent5">
                <a:lumMod val="60000"/>
                <a:lumOff val="40000"/>
              </a:schemeClr>
            </a:solidFill>
          </a:ln>
        </p:spPr>
        <p:txBody>
          <a:bodyPr vert="horz" lIns="91440" tIns="45720" rIns="91440" bIns="45720" rtlCol="0">
            <a:normAutofit/>
          </a:bodyPr>
          <a:lstStyle>
            <a:lvl1pPr>
              <a:defRPr lang="en-US" dirty="0" smtClean="0">
                <a:latin typeface="Arial" panose="020B0604020202020204" pitchFamily="34" charset="0"/>
                <a:cs typeface="Arial" panose="020B0604020202020204" pitchFamily="34" charset="0"/>
              </a:defRPr>
            </a:lvl1pPr>
            <a:lvl2pPr>
              <a:defRPr lang="en-US" dirty="0" smtClean="0">
                <a:latin typeface="Arial" panose="020B0604020202020204" pitchFamily="34" charset="0"/>
                <a:cs typeface="Arial" panose="020B0604020202020204" pitchFamily="34" charset="0"/>
              </a:defRPr>
            </a:lvl2pPr>
            <a:lvl3pPr>
              <a:defRPr lang="en-US" dirty="0" smtClean="0">
                <a:latin typeface="Arial" panose="020B0604020202020204" pitchFamily="34" charset="0"/>
                <a:cs typeface="Arial" panose="020B0604020202020204" pitchFamily="34" charset="0"/>
              </a:defRPr>
            </a:lvl3pPr>
            <a:lvl4pPr>
              <a:defRPr lang="en-US" sz="2400" dirty="0" smtClean="0">
                <a:latin typeface="Arial" panose="020B0604020202020204" pitchFamily="34" charset="0"/>
                <a:cs typeface="Arial" panose="020B0604020202020204" pitchFamily="34" charset="0"/>
              </a:defRPr>
            </a:lvl4pPr>
            <a:lvl5pPr>
              <a:defRPr lang="en-US" dirty="0">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335655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 2 contenta">
    <p:bg>
      <p:bgRef idx="1001">
        <a:schemeClr val="bg1"/>
      </p:bgRef>
    </p:bg>
    <p:spTree>
      <p:nvGrpSpPr>
        <p:cNvPr id="1" name=""/>
        <p:cNvGrpSpPr/>
        <p:nvPr/>
      </p:nvGrpSpPr>
      <p:grpSpPr>
        <a:xfrm>
          <a:off x="0" y="0"/>
          <a:ext cx="0" cy="0"/>
          <a:chOff x="0" y="0"/>
          <a:chExt cx="0" cy="0"/>
        </a:xfrm>
      </p:grpSpPr>
      <p:sp>
        <p:nvSpPr>
          <p:cNvPr id="7" name="Rectangle 6">
            <a:extLst>
              <a:ext uri="{C183D7F6-B498-43B3-948B-1728B52AA6E4}">
                <adec:decorative xmlns:adec="http://schemas.microsoft.com/office/drawing/2017/decorative" val="1"/>
              </a:ext>
            </a:extLst>
          </p:cNvPr>
          <p:cNvSpPr/>
          <p:nvPr userDrawn="1"/>
        </p:nvSpPr>
        <p:spPr bwMode="blackWhite">
          <a:xfrm>
            <a:off x="257577" y="281455"/>
            <a:ext cx="11694018" cy="1025103"/>
          </a:xfrm>
          <a:prstGeom prst="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 name="Title 1"/>
          <p:cNvSpPr>
            <a:spLocks noGrp="1"/>
          </p:cNvSpPr>
          <p:nvPr>
            <p:ph type="title"/>
          </p:nvPr>
        </p:nvSpPr>
        <p:spPr>
          <a:xfrm>
            <a:off x="422732" y="281455"/>
            <a:ext cx="11511691" cy="1025103"/>
          </a:xfrm>
        </p:spPr>
        <p:txBody>
          <a:bodyPr>
            <a:normAutofit/>
          </a:bodyPr>
          <a:lstStyle>
            <a:lvl1pPr>
              <a:defRPr>
                <a:solidFill>
                  <a:schemeClr val="tx1">
                    <a:lumMod val="85000"/>
                    <a:lumOff val="15000"/>
                  </a:schemeClr>
                </a:solidFill>
                <a:latin typeface="Arial" panose="020B0604020202020204" pitchFamily="34" charset="0"/>
                <a:cs typeface="Arial" panose="020B0604020202020204" pitchFamily="34" charset="0"/>
              </a:defRPr>
            </a:lvl1pPr>
          </a:lstStyle>
          <a:p>
            <a:r>
              <a:rPr lang="en-GB" dirty="0"/>
              <a:t>Click to edit Master title style</a:t>
            </a:r>
          </a:p>
        </p:txBody>
      </p:sp>
      <p:sp>
        <p:nvSpPr>
          <p:cNvPr id="6" name="Text Placeholder 5"/>
          <p:cNvSpPr>
            <a:spLocks noGrp="1"/>
          </p:cNvSpPr>
          <p:nvPr>
            <p:ph type="body" sz="quarter" idx="10"/>
          </p:nvPr>
        </p:nvSpPr>
        <p:spPr>
          <a:xfrm>
            <a:off x="443469" y="1648496"/>
            <a:ext cx="5178180" cy="4807722"/>
          </a:xfrm>
          <a:ln w="12700">
            <a:solidFill>
              <a:schemeClr val="accent5">
                <a:lumMod val="60000"/>
                <a:lumOff val="40000"/>
              </a:schemeClr>
            </a:solidFill>
          </a:ln>
        </p:spPr>
        <p:txBody>
          <a:bodyPr/>
          <a:lstStyle>
            <a:lvl1pPr>
              <a:lnSpc>
                <a:spcPct val="150000"/>
              </a:lnSpc>
              <a:defRPr sz="3200">
                <a:latin typeface="Arial" panose="020B0604020202020204" pitchFamily="34" charset="0"/>
                <a:cs typeface="Arial" panose="020B0604020202020204" pitchFamily="34" charset="0"/>
              </a:defRPr>
            </a:lvl1pPr>
            <a:lvl2pPr>
              <a:lnSpc>
                <a:spcPct val="100000"/>
              </a:lnSpc>
              <a:defRPr>
                <a:latin typeface="Arial" panose="020B0604020202020204" pitchFamily="34" charset="0"/>
                <a:cs typeface="Arial" panose="020B0604020202020204" pitchFamily="34" charset="0"/>
              </a:defRPr>
            </a:lvl2pPr>
            <a:lvl3pPr>
              <a:lnSpc>
                <a:spcPct val="100000"/>
              </a:lnSpc>
              <a:defRPr>
                <a:latin typeface="Arial" panose="020B0604020202020204" pitchFamily="34" charset="0"/>
                <a:cs typeface="Arial" panose="020B0604020202020204" pitchFamily="34" charset="0"/>
              </a:defRPr>
            </a:lvl3pPr>
            <a:lvl4pPr>
              <a:lnSpc>
                <a:spcPct val="100000"/>
              </a:lnSpc>
              <a:defRPr>
                <a:latin typeface="Arial" panose="020B0604020202020204" pitchFamily="34" charset="0"/>
                <a:cs typeface="Arial" panose="020B0604020202020204" pitchFamily="34" charset="0"/>
              </a:defRPr>
            </a:lvl4pPr>
            <a:lvl5pPr>
              <a:lnSpc>
                <a:spcPct val="100000"/>
              </a:lnSpc>
              <a:defRPr>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8" name="Content Placeholder 7"/>
          <p:cNvSpPr>
            <a:spLocks noGrp="1"/>
          </p:cNvSpPr>
          <p:nvPr>
            <p:ph sz="quarter" idx="11"/>
          </p:nvPr>
        </p:nvSpPr>
        <p:spPr>
          <a:xfrm>
            <a:off x="6181859" y="1648496"/>
            <a:ext cx="5405707" cy="4807722"/>
          </a:xfrm>
          <a:ln w="12700">
            <a:solidFill>
              <a:schemeClr val="accent5">
                <a:lumMod val="60000"/>
                <a:lumOff val="40000"/>
              </a:schemeClr>
            </a:solidFill>
          </a:ln>
        </p:spPr>
        <p:txBody>
          <a:bodyPr/>
          <a:lstStyle>
            <a:lvl1pPr>
              <a:lnSpc>
                <a:spcPct val="150000"/>
              </a:lnSpc>
              <a:defRPr>
                <a:latin typeface="Arial" panose="020B0604020202020204" pitchFamily="34" charset="0"/>
                <a:cs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196951413"/>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 Compare Content">
    <p:spTree>
      <p:nvGrpSpPr>
        <p:cNvPr id="1" name=""/>
        <p:cNvGrpSpPr/>
        <p:nvPr/>
      </p:nvGrpSpPr>
      <p:grpSpPr>
        <a:xfrm>
          <a:off x="0" y="0"/>
          <a:ext cx="0" cy="0"/>
          <a:chOff x="0" y="0"/>
          <a:chExt cx="0" cy="0"/>
        </a:xfrm>
      </p:grpSpPr>
      <p:sp>
        <p:nvSpPr>
          <p:cNvPr id="13" name="Rectangle 12">
            <a:extLst>
              <a:ext uri="{C183D7F6-B498-43B3-948B-1728B52AA6E4}">
                <adec:decorative xmlns:adec="http://schemas.microsoft.com/office/drawing/2017/decorative" val="1"/>
              </a:ext>
            </a:extLst>
          </p:cNvPr>
          <p:cNvSpPr/>
          <p:nvPr userDrawn="1"/>
        </p:nvSpPr>
        <p:spPr bwMode="blackWhite">
          <a:xfrm>
            <a:off x="267286" y="276852"/>
            <a:ext cx="11662118" cy="1025103"/>
          </a:xfrm>
          <a:prstGeom prst="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 name="Title 1"/>
          <p:cNvSpPr>
            <a:spLocks noGrp="1"/>
          </p:cNvSpPr>
          <p:nvPr>
            <p:ph type="title"/>
          </p:nvPr>
        </p:nvSpPr>
        <p:spPr>
          <a:xfrm>
            <a:off x="262596" y="276851"/>
            <a:ext cx="11662118" cy="1025103"/>
          </a:xfrm>
        </p:spPr>
        <p:txBody>
          <a:bodyPr>
            <a:normAutofit/>
          </a:bodyPr>
          <a:lstStyle>
            <a:lvl1pPr>
              <a:defRPr>
                <a:latin typeface="Arial" panose="020B0604020202020204" pitchFamily="34" charset="0"/>
                <a:cs typeface="Arial" panose="020B0604020202020204" pitchFamily="34" charset="0"/>
              </a:defRPr>
            </a:lvl1pPr>
          </a:lstStyle>
          <a:p>
            <a:r>
              <a:rPr lang="en-GB" dirty="0"/>
              <a:t>Click to edit Master title style</a:t>
            </a:r>
          </a:p>
        </p:txBody>
      </p:sp>
      <p:sp>
        <p:nvSpPr>
          <p:cNvPr id="7" name="Text Placeholder 1"/>
          <p:cNvSpPr>
            <a:spLocks noGrp="1"/>
          </p:cNvSpPr>
          <p:nvPr>
            <p:ph type="body" idx="1"/>
          </p:nvPr>
        </p:nvSpPr>
        <p:spPr>
          <a:xfrm>
            <a:off x="536359" y="1414463"/>
            <a:ext cx="5231395" cy="823912"/>
          </a:xfrm>
          <a:ln>
            <a:solidFill>
              <a:schemeClr val="accent5">
                <a:lumMod val="60000"/>
                <a:lumOff val="40000"/>
              </a:schemeClr>
            </a:solidFill>
          </a:ln>
        </p:spPr>
        <p:txBody>
          <a:bodyPr>
            <a:normAutofit/>
          </a:bodyPr>
          <a:lstStyle>
            <a:lvl1pPr>
              <a:defRPr sz="2400" b="1">
                <a:latin typeface="Arial" panose="020B0604020202020204" pitchFamily="34" charset="0"/>
                <a:cs typeface="Arial" panose="020B0604020202020204" pitchFamily="34" charset="0"/>
              </a:defRPr>
            </a:lvl1pPr>
          </a:lstStyle>
          <a:p>
            <a:pPr lvl="0"/>
            <a:endParaRPr lang="en-GB" dirty="0"/>
          </a:p>
        </p:txBody>
      </p:sp>
      <p:sp>
        <p:nvSpPr>
          <p:cNvPr id="9" name="Content Placeholder 2"/>
          <p:cNvSpPr>
            <a:spLocks noGrp="1"/>
          </p:cNvSpPr>
          <p:nvPr>
            <p:ph sz="half" idx="2"/>
          </p:nvPr>
        </p:nvSpPr>
        <p:spPr>
          <a:xfrm>
            <a:off x="536359" y="2238375"/>
            <a:ext cx="5231395" cy="4278334"/>
          </a:xfrm>
          <a:ln w="12700">
            <a:solidFill>
              <a:schemeClr val="accent5">
                <a:lumMod val="60000"/>
                <a:lumOff val="40000"/>
              </a:schemeClr>
            </a:solidFill>
          </a:ln>
        </p:spPr>
        <p:txBody>
          <a:bodyPr vert="horz" lIns="91440" tIns="45720" rIns="91440" bIns="45720" rtlCol="0">
            <a:normAutofit/>
          </a:bodyPr>
          <a:lstStyle>
            <a:lvl1pPr>
              <a:defRPr lang="en-GB" sz="2800">
                <a:latin typeface="Arial" panose="020B0604020202020204" pitchFamily="34" charset="0"/>
                <a:cs typeface="Arial" panose="020B0604020202020204" pitchFamily="34" charset="0"/>
              </a:defRPr>
            </a:lvl1pPr>
          </a:lstStyle>
          <a:p>
            <a:pPr lvl="0"/>
            <a:r>
              <a:rPr lang="en-GB" dirty="0"/>
              <a:t>Click to edit Master text styles</a:t>
            </a:r>
          </a:p>
        </p:txBody>
      </p:sp>
      <p:sp>
        <p:nvSpPr>
          <p:cNvPr id="11" name="Content Placeholder 4"/>
          <p:cNvSpPr>
            <a:spLocks noGrp="1"/>
          </p:cNvSpPr>
          <p:nvPr>
            <p:ph sz="quarter" idx="4"/>
          </p:nvPr>
        </p:nvSpPr>
        <p:spPr>
          <a:xfrm>
            <a:off x="6246056" y="2238374"/>
            <a:ext cx="5321380" cy="4278335"/>
          </a:xfrm>
          <a:ln w="12700">
            <a:solidFill>
              <a:schemeClr val="accent5">
                <a:lumMod val="60000"/>
                <a:lumOff val="40000"/>
              </a:schemeClr>
            </a:solidFill>
          </a:ln>
        </p:spPr>
        <p:txBody>
          <a:bodyPr>
            <a:normAutofit/>
          </a:bodyPr>
          <a:lstStyle>
            <a:lvl1pPr>
              <a:defRPr sz="2800">
                <a:latin typeface="Arial" panose="020B0604020202020204" pitchFamily="34" charset="0"/>
                <a:cs typeface="Arial" panose="020B0604020202020204" pitchFamily="34" charset="0"/>
              </a:defRPr>
            </a:lvl1pPr>
          </a:lstStyle>
          <a:p>
            <a:pPr lvl="0"/>
            <a:r>
              <a:rPr lang="en-GB" dirty="0"/>
              <a:t>Click to edit Master text styles</a:t>
            </a:r>
          </a:p>
        </p:txBody>
      </p:sp>
      <p:sp>
        <p:nvSpPr>
          <p:cNvPr id="8" name="Text Placeholder 1">
            <a:extLst>
              <a:ext uri="{FF2B5EF4-FFF2-40B4-BE49-F238E27FC236}">
                <a16:creationId xmlns:a16="http://schemas.microsoft.com/office/drawing/2014/main" id="{3E611EB0-F1B5-44DD-935E-251F9E7EBF37}"/>
              </a:ext>
            </a:extLst>
          </p:cNvPr>
          <p:cNvSpPr>
            <a:spLocks noGrp="1"/>
          </p:cNvSpPr>
          <p:nvPr>
            <p:ph type="body" idx="10"/>
          </p:nvPr>
        </p:nvSpPr>
        <p:spPr>
          <a:xfrm>
            <a:off x="6246056" y="1414461"/>
            <a:ext cx="5321380" cy="823912"/>
          </a:xfrm>
          <a:ln>
            <a:solidFill>
              <a:schemeClr val="accent5">
                <a:lumMod val="60000"/>
                <a:lumOff val="40000"/>
              </a:schemeClr>
            </a:solidFill>
          </a:ln>
        </p:spPr>
        <p:txBody>
          <a:bodyPr>
            <a:normAutofit/>
          </a:bodyPr>
          <a:lstStyle>
            <a:lvl1pPr>
              <a:defRPr sz="2400" b="1">
                <a:latin typeface="Arial" panose="020B0604020202020204" pitchFamily="34" charset="0"/>
                <a:cs typeface="Arial" panose="020B0604020202020204" pitchFamily="34" charset="0"/>
              </a:defRPr>
            </a:lvl1pPr>
          </a:lstStyle>
          <a:p>
            <a:pPr lvl="0"/>
            <a:endParaRPr lang="en-GB" dirty="0"/>
          </a:p>
        </p:txBody>
      </p:sp>
    </p:spTree>
    <p:extLst>
      <p:ext uri="{BB962C8B-B14F-4D97-AF65-F5344CB8AC3E}">
        <p14:creationId xmlns:p14="http://schemas.microsoft.com/office/powerpoint/2010/main" val="1865028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 2 Contentb">
    <p:spTree>
      <p:nvGrpSpPr>
        <p:cNvPr id="1" name=""/>
        <p:cNvGrpSpPr/>
        <p:nvPr/>
      </p:nvGrpSpPr>
      <p:grpSpPr>
        <a:xfrm>
          <a:off x="0" y="0"/>
          <a:ext cx="0" cy="0"/>
          <a:chOff x="0" y="0"/>
          <a:chExt cx="0" cy="0"/>
        </a:xfrm>
      </p:grpSpPr>
      <p:sp>
        <p:nvSpPr>
          <p:cNvPr id="3" name="Content Placeholder 2"/>
          <p:cNvSpPr>
            <a:spLocks noGrp="1"/>
          </p:cNvSpPr>
          <p:nvPr>
            <p:ph idx="1"/>
          </p:nvPr>
        </p:nvSpPr>
        <p:spPr>
          <a:xfrm>
            <a:off x="6109855" y="457200"/>
            <a:ext cx="5560937" cy="6033752"/>
          </a:xfrm>
          <a:ln w="12700">
            <a:solidFill>
              <a:schemeClr val="accent5">
                <a:lumMod val="60000"/>
                <a:lumOff val="40000"/>
              </a:schemeClr>
            </a:solidFill>
          </a:ln>
        </p:spPr>
        <p:txBody>
          <a:bodyPr>
            <a:normAutofit/>
          </a:bodyPr>
          <a:lstStyle>
            <a:lvl1pPr>
              <a:defRPr sz="2800">
                <a:latin typeface="Arial" panose="020B0604020202020204" pitchFamily="34" charset="0"/>
                <a:cs typeface="Arial" panose="020B0604020202020204" pitchFamily="34" charset="0"/>
              </a:defRPr>
            </a:lvl1pPr>
          </a:lstStyle>
          <a:p>
            <a:pPr lvl="0"/>
            <a:r>
              <a:rPr lang="en-GB" dirty="0"/>
              <a:t>Click to edit Master text styles</a:t>
            </a:r>
          </a:p>
        </p:txBody>
      </p:sp>
      <p:sp>
        <p:nvSpPr>
          <p:cNvPr id="5" name="Rectangle 4">
            <a:extLst>
              <a:ext uri="{C183D7F6-B498-43B3-948B-1728B52AA6E4}">
                <adec:decorative xmlns:adec="http://schemas.microsoft.com/office/drawing/2017/decorative" val="1"/>
              </a:ext>
            </a:extLst>
          </p:cNvPr>
          <p:cNvSpPr/>
          <p:nvPr userDrawn="1"/>
        </p:nvSpPr>
        <p:spPr bwMode="blackWhite">
          <a:xfrm>
            <a:off x="535063" y="457191"/>
            <a:ext cx="5193792" cy="1610752"/>
          </a:xfrm>
          <a:prstGeom prst="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4" name="Text Placeholder 3"/>
          <p:cNvSpPr>
            <a:spLocks noGrp="1"/>
          </p:cNvSpPr>
          <p:nvPr>
            <p:ph type="body" sz="half" idx="2"/>
          </p:nvPr>
        </p:nvSpPr>
        <p:spPr>
          <a:xfrm>
            <a:off x="521208" y="2171700"/>
            <a:ext cx="5193792" cy="4319252"/>
          </a:xfrm>
          <a:ln w="12700">
            <a:solidFill>
              <a:schemeClr val="accent5">
                <a:lumMod val="60000"/>
                <a:lumOff val="40000"/>
              </a:schemeClr>
            </a:solidFill>
          </a:ln>
        </p:spPr>
        <p:txBody>
          <a:bodyPr>
            <a:normAutofit/>
          </a:bodyPr>
          <a:lstStyle>
            <a:lvl1pPr>
              <a:defRPr sz="2800">
                <a:latin typeface="Arial" panose="020B0604020202020204" pitchFamily="34" charset="0"/>
                <a:cs typeface="Arial" panose="020B0604020202020204" pitchFamily="34" charset="0"/>
              </a:defRPr>
            </a:lvl1pPr>
          </a:lstStyle>
          <a:p>
            <a:pPr lvl="0"/>
            <a:r>
              <a:rPr lang="en-GB" dirty="0"/>
              <a:t>Click to edit Master text styles</a:t>
            </a:r>
          </a:p>
        </p:txBody>
      </p:sp>
      <p:sp>
        <p:nvSpPr>
          <p:cNvPr id="2" name="Title 1"/>
          <p:cNvSpPr>
            <a:spLocks noGrp="1"/>
          </p:cNvSpPr>
          <p:nvPr>
            <p:ph type="title"/>
          </p:nvPr>
        </p:nvSpPr>
        <p:spPr>
          <a:xfrm>
            <a:off x="535063" y="509070"/>
            <a:ext cx="5193792" cy="1610752"/>
          </a:xfrm>
        </p:spPr>
        <p:txBody>
          <a:bodyPr>
            <a:normAutofit/>
          </a:bodyPr>
          <a:lstStyle>
            <a:lvl1pPr>
              <a:defRPr sz="3200">
                <a:solidFill>
                  <a:schemeClr val="tx1">
                    <a:lumMod val="85000"/>
                    <a:lumOff val="15000"/>
                  </a:schemeClr>
                </a:solidFill>
                <a:latin typeface="Arial" panose="020B0604020202020204" pitchFamily="34" charset="0"/>
                <a:cs typeface="Arial" panose="020B0604020202020204" pitchFamily="34" charset="0"/>
              </a:defRPr>
            </a:lvl1pPr>
          </a:lstStyle>
          <a:p>
            <a:r>
              <a:rPr lang="en-GB" dirty="0"/>
              <a:t>Click to edit Master title style</a:t>
            </a:r>
          </a:p>
        </p:txBody>
      </p:sp>
    </p:spTree>
    <p:extLst>
      <p:ext uri="{BB962C8B-B14F-4D97-AF65-F5344CB8AC3E}">
        <p14:creationId xmlns:p14="http://schemas.microsoft.com/office/powerpoint/2010/main" val="3149293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 2 Title/Finish Slide">
    <p:bg>
      <p:bgRef idx="1001">
        <a:schemeClr val="bg1"/>
      </p:bgRef>
    </p:bg>
    <p:spTree>
      <p:nvGrpSpPr>
        <p:cNvPr id="1" name=""/>
        <p:cNvGrpSpPr/>
        <p:nvPr/>
      </p:nvGrpSpPr>
      <p:grpSpPr>
        <a:xfrm>
          <a:off x="0" y="0"/>
          <a:ext cx="0" cy="0"/>
          <a:chOff x="0" y="0"/>
          <a:chExt cx="0" cy="0"/>
        </a:xfrm>
      </p:grpSpPr>
      <p:sp>
        <p:nvSpPr>
          <p:cNvPr id="2" name="Rounded Rectangle 1">
            <a:extLst>
              <a:ext uri="{C183D7F6-B498-43B3-948B-1728B52AA6E4}">
                <adec:decorative xmlns:adec="http://schemas.microsoft.com/office/drawing/2017/decorative" val="1"/>
              </a:ext>
            </a:extLst>
          </p:cNvPr>
          <p:cNvSpPr/>
          <p:nvPr userDrawn="1"/>
        </p:nvSpPr>
        <p:spPr>
          <a:xfrm>
            <a:off x="-478181" y="457934"/>
            <a:ext cx="8792308" cy="2674177"/>
          </a:xfrm>
          <a:prstGeom prst="roundRect">
            <a:avLst/>
          </a:prstGeom>
          <a:solidFill>
            <a:srgbClr val="5DC4B1"/>
          </a:solidFill>
          <a:ln>
            <a:solidFill>
              <a:srgbClr val="69C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dirty="0"/>
          </a:p>
        </p:txBody>
      </p:sp>
      <p:pic>
        <p:nvPicPr>
          <p:cNvPr id="3" name="Picture 2">
            <a:extLs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70524" y="457934"/>
            <a:ext cx="1120462" cy="1316700"/>
          </a:xfrm>
          <a:prstGeom prst="rect">
            <a:avLst/>
          </a:prstGeom>
        </p:spPr>
      </p:pic>
      <p:sp>
        <p:nvSpPr>
          <p:cNvPr id="8" name="Title 7"/>
          <p:cNvSpPr>
            <a:spLocks noGrp="1"/>
          </p:cNvSpPr>
          <p:nvPr>
            <p:ph type="title"/>
          </p:nvPr>
        </p:nvSpPr>
        <p:spPr>
          <a:xfrm>
            <a:off x="95534" y="576666"/>
            <a:ext cx="8188657" cy="2398546"/>
          </a:xfrm>
        </p:spPr>
        <p:txBody>
          <a:bodyPr>
            <a:normAutofit/>
          </a:bodyPr>
          <a:lstStyle>
            <a:lvl1pPr>
              <a:lnSpc>
                <a:spcPct val="150000"/>
              </a:lnSpc>
              <a:defRPr sz="4400">
                <a:solidFill>
                  <a:schemeClr val="tx1">
                    <a:lumMod val="85000"/>
                    <a:lumOff val="15000"/>
                  </a:schemeClr>
                </a:solidFill>
                <a:latin typeface="Arial" panose="020B0604020202020204" pitchFamily="34" charset="0"/>
                <a:cs typeface="Arial" panose="020B0604020202020204" pitchFamily="34" charset="0"/>
              </a:defRPr>
            </a:lvl1pPr>
          </a:lstStyle>
          <a:p>
            <a:r>
              <a:rPr lang="en-GB" dirty="0"/>
              <a:t>Click to edit Master title style</a:t>
            </a:r>
          </a:p>
        </p:txBody>
      </p:sp>
      <p:sp>
        <p:nvSpPr>
          <p:cNvPr id="13" name="Content Placeholder 12"/>
          <p:cNvSpPr>
            <a:spLocks noGrp="1"/>
          </p:cNvSpPr>
          <p:nvPr>
            <p:ph sz="quarter" idx="10"/>
          </p:nvPr>
        </p:nvSpPr>
        <p:spPr>
          <a:xfrm>
            <a:off x="3466531" y="3300609"/>
            <a:ext cx="8180322" cy="2980725"/>
          </a:xfrm>
        </p:spPr>
        <p:txBody>
          <a:bodyPr/>
          <a:lstStyle>
            <a:lvl1pPr>
              <a:defRPr>
                <a:latin typeface="Arial" panose="020B0604020202020204" pitchFamily="34" charset="0"/>
                <a:cs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3126448393"/>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C183D7F6-B498-43B3-948B-1728B52AA6E4}">
                <adec:decorative xmlns:adec="http://schemas.microsoft.com/office/drawing/2017/decorative" val="1"/>
              </a:ext>
            </a:extLst>
          </p:cNvPr>
          <p:cNvSpPr/>
          <p:nvPr userDrawn="1"/>
        </p:nvSpPr>
        <p:spPr>
          <a:xfrm>
            <a:off x="254475" y="24990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sp>
        <p:nvSpPr>
          <p:cNvPr id="2" name="Title Placeholder 1"/>
          <p:cNvSpPr>
            <a:spLocks noGrp="1"/>
          </p:cNvSpPr>
          <p:nvPr>
            <p:ph type="title"/>
          </p:nvPr>
        </p:nvSpPr>
        <p:spPr>
          <a:xfrm>
            <a:off x="521207" y="275661"/>
            <a:ext cx="11215868" cy="979933"/>
          </a:xfrm>
          <a:prstGeom prst="rect">
            <a:avLst/>
          </a:prstGeom>
        </p:spPr>
        <p:txBody>
          <a:bodyPr vert="horz" lIns="91440" tIns="45720" rIns="91440" bIns="45720" rtlCol="0" anchor="b" anchorCtr="0">
            <a:normAutofit/>
          </a:bodyPr>
          <a:lstStyle/>
          <a:p>
            <a:r>
              <a:rPr lang="en-GB" dirty="0"/>
              <a:t>Click to edit Master title style</a:t>
            </a:r>
            <a:endParaRPr lang="en-US" dirty="0"/>
          </a:p>
        </p:txBody>
      </p:sp>
      <p:sp>
        <p:nvSpPr>
          <p:cNvPr id="3" name="Text Placeholder 2"/>
          <p:cNvSpPr>
            <a:spLocks noGrp="1"/>
          </p:cNvSpPr>
          <p:nvPr>
            <p:ph type="body" idx="1"/>
          </p:nvPr>
        </p:nvSpPr>
        <p:spPr>
          <a:xfrm>
            <a:off x="521207" y="1435600"/>
            <a:ext cx="11215868" cy="496673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Box 3">
            <a:extLst>
              <a:ext uri="{FF2B5EF4-FFF2-40B4-BE49-F238E27FC236}">
                <a16:creationId xmlns:a16="http://schemas.microsoft.com/office/drawing/2014/main" id="{136A2D6B-90FE-744B-A5D1-339C35A0C87D}"/>
              </a:ext>
            </a:extLst>
          </p:cNvPr>
          <p:cNvSpPr txBox="1"/>
          <p:nvPr userDrawn="1"/>
        </p:nvSpPr>
        <p:spPr>
          <a:xfrm>
            <a:off x="3699164" y="-55418"/>
            <a:ext cx="0" cy="0"/>
          </a:xfrm>
          <a:prstGeom prst="rect">
            <a:avLst/>
          </a:prstGeom>
        </p:spPr>
        <p:txBody>
          <a:bodyPr vert="horz" wrap="none" lIns="91440" tIns="45720" rIns="91440" bIns="45720" rtlCol="0" anchor="b" anchorCtr="0">
            <a:noAutofit/>
          </a:bodyPr>
          <a:lstStyle/>
          <a:p>
            <a:endParaRPr lang="en-US" sz="3200" dirty="0"/>
          </a:p>
        </p:txBody>
      </p: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92" r:id="rId2"/>
    <p:sldLayoutId id="2147483666" r:id="rId3"/>
    <p:sldLayoutId id="2147483671" r:id="rId4"/>
    <p:sldLayoutId id="2147483663" r:id="rId5"/>
    <p:sldLayoutId id="2147483673" r:id="rId6"/>
    <p:sldLayoutId id="2147483674" r:id="rId7"/>
    <p:sldLayoutId id="2147483679" r:id="rId8"/>
    <p:sldLayoutId id="2147483683" r:id="rId9"/>
    <p:sldLayoutId id="2147483682" r:id="rId10"/>
    <p:sldLayoutId id="2147483685" r:id="rId11"/>
    <p:sldLayoutId id="2147483686" r:id="rId12"/>
    <p:sldLayoutId id="2147483687" r:id="rId13"/>
    <p:sldLayoutId id="2147483688" r:id="rId14"/>
    <p:sldLayoutId id="2147483675" r:id="rId15"/>
    <p:sldLayoutId id="2147483664" r:id="rId16"/>
    <p:sldLayoutId id="2147483668" r:id="rId17"/>
  </p:sldLayoutIdLst>
  <p:txStyles>
    <p:titleStyle>
      <a:lvl1pPr algn="l" defTabSz="914400" rtl="0" eaLnBrk="1" latinLnBrk="0" hangingPunct="1">
        <a:spcBef>
          <a:spcPct val="0"/>
        </a:spcBef>
        <a:buNone/>
        <a:defRPr sz="400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50000"/>
        </a:lnSpc>
        <a:spcBef>
          <a:spcPts val="1000"/>
        </a:spcBef>
        <a:spcAft>
          <a:spcPts val="0"/>
        </a:spcAft>
        <a:buFontTx/>
        <a:buNone/>
        <a:defRPr lang="en-US" sz="3200" kern="1200" dirty="0">
          <a:solidFill>
            <a:schemeClr val="tx1">
              <a:lumMod val="85000"/>
              <a:lumOff val="15000"/>
            </a:schemeClr>
          </a:solidFill>
          <a:latin typeface="Arial" panose="020B0604020202020204" pitchFamily="34" charset="0"/>
          <a:ea typeface="+mn-ea"/>
          <a:cs typeface="Arial" panose="020B0604020202020204" pitchFamily="34" charset="0"/>
        </a:defRPr>
      </a:lvl1pPr>
      <a:lvl2pPr marL="228600" indent="-228600" algn="l" defTabSz="914400" rtl="0" eaLnBrk="1" latinLnBrk="0" hangingPunct="1">
        <a:lnSpc>
          <a:spcPct val="150000"/>
        </a:lnSpc>
        <a:spcBef>
          <a:spcPts val="1000"/>
        </a:spcBef>
        <a:spcAft>
          <a:spcPts val="0"/>
        </a:spcAft>
        <a:buFont typeface="Arial" panose="020B0604020202020204" pitchFamily="34" charset="0"/>
        <a:buChar char="•"/>
        <a:defRPr lang="en-US" sz="2800" kern="1200" dirty="0">
          <a:solidFill>
            <a:schemeClr val="tx1">
              <a:lumMod val="85000"/>
              <a:lumOff val="15000"/>
            </a:schemeClr>
          </a:solidFill>
          <a:latin typeface="Arial" panose="020B0604020202020204" pitchFamily="34" charset="0"/>
          <a:ea typeface="+mn-ea"/>
          <a:cs typeface="Arial" panose="020B0604020202020204" pitchFamily="34" charset="0"/>
        </a:defRPr>
      </a:lvl2pPr>
      <a:lvl3pPr marL="685800" indent="-228600" algn="l" defTabSz="914400" rtl="0" eaLnBrk="1" latinLnBrk="0" hangingPunct="1">
        <a:lnSpc>
          <a:spcPct val="150000"/>
        </a:lnSpc>
        <a:spcBef>
          <a:spcPts val="1000"/>
        </a:spcBef>
        <a:spcAft>
          <a:spcPts val="0"/>
        </a:spcAft>
        <a:buFont typeface="Arial" panose="020B0604020202020204" pitchFamily="34" charset="0"/>
        <a:buChar char="•"/>
        <a:defRPr lang="en-US" sz="2400" kern="1200" dirty="0">
          <a:solidFill>
            <a:schemeClr val="tx1">
              <a:lumMod val="85000"/>
              <a:lumOff val="15000"/>
            </a:schemeClr>
          </a:solidFill>
          <a:latin typeface="Arial" panose="020B0604020202020204" pitchFamily="34" charset="0"/>
          <a:ea typeface="+mn-ea"/>
          <a:cs typeface="Arial" panose="020B0604020202020204" pitchFamily="34" charset="0"/>
        </a:defRPr>
      </a:lvl3pPr>
      <a:lvl4pPr marL="1143000" indent="-228600" algn="l" defTabSz="914400" rtl="0" eaLnBrk="1" latinLnBrk="0" hangingPunct="1">
        <a:lnSpc>
          <a:spcPct val="150000"/>
        </a:lnSpc>
        <a:spcBef>
          <a:spcPts val="1000"/>
        </a:spcBef>
        <a:spcAft>
          <a:spcPts val="0"/>
        </a:spcAft>
        <a:buFont typeface="Arial" panose="020B0604020202020204" pitchFamily="34" charset="0"/>
        <a:buChar char="•"/>
        <a:defRPr lang="en-US" sz="2200" kern="1200" dirty="0" smtClean="0">
          <a:solidFill>
            <a:schemeClr val="tx1">
              <a:lumMod val="85000"/>
              <a:lumOff val="15000"/>
            </a:schemeClr>
          </a:solidFill>
          <a:latin typeface="Arial" panose="020B0604020202020204" pitchFamily="34" charset="0"/>
          <a:ea typeface="+mn-ea"/>
          <a:cs typeface="Arial" panose="020B0604020202020204" pitchFamily="34" charset="0"/>
        </a:defRPr>
      </a:lvl4pPr>
      <a:lvl5pPr marL="1600200" indent="-228600" algn="l" defTabSz="914400" rtl="0" eaLnBrk="1" latinLnBrk="0" hangingPunct="1">
        <a:lnSpc>
          <a:spcPct val="150000"/>
        </a:lnSpc>
        <a:spcBef>
          <a:spcPts val="1000"/>
        </a:spcBef>
        <a:spcAft>
          <a:spcPts val="0"/>
        </a:spcAft>
        <a:buFont typeface="Arial" panose="020B0604020202020204" pitchFamily="34" charset="0"/>
        <a:buChar char="•"/>
        <a:defRPr lang="en-US" sz="2000" kern="1200" dirty="0" smtClean="0">
          <a:solidFill>
            <a:schemeClr val="tx1">
              <a:lumMod val="85000"/>
              <a:lumOff val="15000"/>
            </a:schemeClr>
          </a:solidFill>
          <a:latin typeface="Arial" panose="020B0604020202020204" pitchFamily="34" charset="0"/>
          <a:ea typeface="+mn-ea"/>
          <a:cs typeface="Arial" panose="020B0604020202020204" pitchFamily="34" charset="0"/>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7123" y="1284051"/>
            <a:ext cx="9578821" cy="2422187"/>
          </a:xfrm>
        </p:spPr>
        <p:txBody>
          <a:bodyPr>
            <a:normAutofit/>
          </a:bodyPr>
          <a:lstStyle/>
          <a:p>
            <a:r>
              <a:rPr lang="en-GB" dirty="0"/>
              <a:t>Adventures with the</a:t>
            </a:r>
            <a:r>
              <a:rPr lang="en-GB" dirty="0">
                <a:latin typeface="Arial" panose="020B0604020202020204" pitchFamily="34" charset="0"/>
                <a:cs typeface="Arial" panose="020B0604020202020204" pitchFamily="34" charset="0"/>
              </a:rPr>
              <a:t> Morecambe Bay Curriculum</a:t>
            </a:r>
          </a:p>
        </p:txBody>
      </p:sp>
      <p:sp>
        <p:nvSpPr>
          <p:cNvPr id="3" name="Content Placeholder 2"/>
          <p:cNvSpPr>
            <a:spLocks noGrp="1"/>
          </p:cNvSpPr>
          <p:nvPr>
            <p:ph sz="quarter" idx="10"/>
          </p:nvPr>
        </p:nvSpPr>
        <p:spPr>
          <a:xfrm>
            <a:off x="739302" y="4357207"/>
            <a:ext cx="11106954" cy="1876168"/>
          </a:xfrm>
        </p:spPr>
        <p:txBody>
          <a:bodyPr>
            <a:noAutofit/>
          </a:bodyPr>
          <a:lstStyle/>
          <a:p>
            <a:r>
              <a:rPr lang="en-GB" sz="2400" dirty="0">
                <a:latin typeface="Arial" panose="020B0604020202020204" pitchFamily="34" charset="0"/>
                <a:cs typeface="Arial" panose="020B0604020202020204" pitchFamily="34" charset="0"/>
              </a:rPr>
              <a:t>Chris Barlow</a:t>
            </a:r>
          </a:p>
          <a:p>
            <a:r>
              <a:rPr lang="en-GB" sz="2400" dirty="0"/>
              <a:t>Senior Lecturer in Primary Education</a:t>
            </a:r>
          </a:p>
          <a:p>
            <a:r>
              <a:rPr lang="en-GB" sz="2400" dirty="0">
                <a:latin typeface="Arial" panose="020B0604020202020204" pitchFamily="34" charset="0"/>
                <a:cs typeface="Arial" panose="020B0604020202020204" pitchFamily="34" charset="0"/>
              </a:rPr>
              <a:t>University of Cumbria</a:t>
            </a:r>
          </a:p>
        </p:txBody>
      </p:sp>
    </p:spTree>
    <p:extLst>
      <p:ext uri="{BB962C8B-B14F-4D97-AF65-F5344CB8AC3E}">
        <p14:creationId xmlns:p14="http://schemas.microsoft.com/office/powerpoint/2010/main" val="5443401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116C5-E9E3-2898-827C-284492015E1D}"/>
              </a:ext>
            </a:extLst>
          </p:cNvPr>
          <p:cNvSpPr>
            <a:spLocks noGrp="1"/>
          </p:cNvSpPr>
          <p:nvPr>
            <p:ph type="title"/>
          </p:nvPr>
        </p:nvSpPr>
        <p:spPr/>
        <p:txBody>
          <a:bodyPr/>
          <a:lstStyle/>
          <a:p>
            <a:r>
              <a:rPr lang="en-GB" dirty="0"/>
              <a:t>More of a way of thinking</a:t>
            </a:r>
          </a:p>
        </p:txBody>
      </p:sp>
      <p:pic>
        <p:nvPicPr>
          <p:cNvPr id="8" name="Content Placeholder 7">
            <a:extLst>
              <a:ext uri="{FF2B5EF4-FFF2-40B4-BE49-F238E27FC236}">
                <a16:creationId xmlns:a16="http://schemas.microsoft.com/office/drawing/2014/main" id="{385EB456-8B05-705B-60E9-77903570CDB8}"/>
              </a:ext>
            </a:extLst>
          </p:cNvPr>
          <p:cNvPicPr>
            <a:picLocks noGrp="1" noChangeAspect="1"/>
          </p:cNvPicPr>
          <p:nvPr>
            <p:ph sz="quarter" idx="10"/>
          </p:nvPr>
        </p:nvPicPr>
        <p:blipFill>
          <a:blip r:embed="rId2"/>
          <a:stretch>
            <a:fillRect/>
          </a:stretch>
        </p:blipFill>
        <p:spPr>
          <a:xfrm>
            <a:off x="661036" y="2413747"/>
            <a:ext cx="5131115" cy="3452813"/>
          </a:xfrm>
          <a:prstGeom prst="rect">
            <a:avLst/>
          </a:prstGeom>
        </p:spPr>
      </p:pic>
      <p:pic>
        <p:nvPicPr>
          <p:cNvPr id="9" name="Picture 8">
            <a:extLst>
              <a:ext uri="{FF2B5EF4-FFF2-40B4-BE49-F238E27FC236}">
                <a16:creationId xmlns:a16="http://schemas.microsoft.com/office/drawing/2014/main" id="{625C25BB-613E-CE58-93E6-F6E646E59E83}"/>
              </a:ext>
            </a:extLst>
          </p:cNvPr>
          <p:cNvPicPr>
            <a:picLocks noChangeAspect="1"/>
          </p:cNvPicPr>
          <p:nvPr/>
        </p:nvPicPr>
        <p:blipFill>
          <a:blip r:embed="rId3"/>
          <a:stretch>
            <a:fillRect/>
          </a:stretch>
        </p:blipFill>
        <p:spPr>
          <a:xfrm>
            <a:off x="6172198" y="2413747"/>
            <a:ext cx="3452813" cy="3452813"/>
          </a:xfrm>
          <a:prstGeom prst="rect">
            <a:avLst/>
          </a:prstGeom>
        </p:spPr>
      </p:pic>
    </p:spTree>
    <p:extLst>
      <p:ext uri="{BB962C8B-B14F-4D97-AF65-F5344CB8AC3E}">
        <p14:creationId xmlns:p14="http://schemas.microsoft.com/office/powerpoint/2010/main" val="2911306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CC34D-51B0-73B0-DBA4-FA3DFE214A3C}"/>
              </a:ext>
            </a:extLst>
          </p:cNvPr>
          <p:cNvSpPr>
            <a:spLocks noGrp="1"/>
          </p:cNvSpPr>
          <p:nvPr>
            <p:ph type="title"/>
          </p:nvPr>
        </p:nvSpPr>
        <p:spPr>
          <a:xfrm>
            <a:off x="521208" y="1029809"/>
            <a:ext cx="9782852" cy="1926455"/>
          </a:xfrm>
        </p:spPr>
        <p:txBody>
          <a:bodyPr>
            <a:normAutofit fontScale="90000"/>
          </a:bodyPr>
          <a:lstStyle/>
          <a:p>
            <a:r>
              <a:rPr lang="en-GB" sz="3600" dirty="0"/>
              <a:t>The Morecambe Bay Curriculum: </a:t>
            </a:r>
            <a:r>
              <a:rPr lang="en-GB" sz="3600" dirty="0">
                <a:latin typeface="Calibri" panose="020F0502020204030204" pitchFamily="34" charset="0"/>
                <a:cs typeface="Times New Roman" panose="02020603050405020304" pitchFamily="18" charset="0"/>
              </a:rPr>
              <a:t>an aspirational  </a:t>
            </a:r>
            <a:r>
              <a:rPr lang="en-GB" sz="3600" dirty="0">
                <a:effectLst/>
                <a:latin typeface="Calibri" panose="020F0502020204030204" pitchFamily="34" charset="0"/>
                <a:ea typeface="Calibri" panose="020F0502020204030204" pitchFamily="34" charset="0"/>
                <a:cs typeface="Times New Roman" panose="02020603050405020304" pitchFamily="18" charset="0"/>
              </a:rPr>
              <a:t> </a:t>
            </a:r>
            <a:r>
              <a:rPr lang="en-GB" sz="3600" dirty="0">
                <a:latin typeface="Calibri" panose="020F0502020204030204" pitchFamily="34" charset="0"/>
                <a:ea typeface="Calibri" panose="020F0502020204030204" pitchFamily="34" charset="0"/>
                <a:cs typeface="Times New Roman" panose="02020603050405020304" pitchFamily="18" charset="0"/>
              </a:rPr>
              <a:t>c</a:t>
            </a:r>
            <a:r>
              <a:rPr lang="en-GB" sz="3600" dirty="0">
                <a:effectLst/>
                <a:latin typeface="Calibri" panose="020F0502020204030204" pitchFamily="34" charset="0"/>
                <a:ea typeface="Calibri" panose="020F0502020204030204" pitchFamily="34" charset="0"/>
                <a:cs typeface="Times New Roman" panose="02020603050405020304" pitchFamily="18" charset="0"/>
              </a:rPr>
              <a:t>urriculum for lifestyle </a:t>
            </a:r>
            <a:r>
              <a:rPr lang="en-GB" sz="3600" dirty="0">
                <a:latin typeface="Calibri" panose="020F0502020204030204" pitchFamily="34" charset="0"/>
                <a:ea typeface="Calibri" panose="020F0502020204030204" pitchFamily="34" charset="0"/>
                <a:cs typeface="Times New Roman" panose="02020603050405020304" pitchFamily="18" charset="0"/>
              </a:rPr>
              <a:t>l</a:t>
            </a:r>
            <a:r>
              <a:rPr lang="en-GB" sz="3600" dirty="0">
                <a:effectLst/>
                <a:latin typeface="Calibri" panose="020F0502020204030204" pitchFamily="34" charset="0"/>
                <a:ea typeface="Calibri" panose="020F0502020204030204" pitchFamily="34" charset="0"/>
                <a:cs typeface="Times New Roman" panose="02020603050405020304" pitchFamily="18" charset="0"/>
              </a:rPr>
              <a:t>earning</a:t>
            </a: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4A00B7EA-45A9-8462-E5B2-0EE6E629C365}"/>
              </a:ext>
            </a:extLst>
          </p:cNvPr>
          <p:cNvSpPr>
            <a:spLocks noGrp="1"/>
          </p:cNvSpPr>
          <p:nvPr>
            <p:ph sz="quarter" idx="10"/>
          </p:nvPr>
        </p:nvSpPr>
        <p:spPr/>
        <p:txBody>
          <a:bodyPr/>
          <a:lstStyle/>
          <a:p>
            <a:endParaRPr lang="en-GB" dirty="0"/>
          </a:p>
        </p:txBody>
      </p:sp>
      <p:sp>
        <p:nvSpPr>
          <p:cNvPr id="5" name="TextBox 4">
            <a:extLst>
              <a:ext uri="{FF2B5EF4-FFF2-40B4-BE49-F238E27FC236}">
                <a16:creationId xmlns:a16="http://schemas.microsoft.com/office/drawing/2014/main" id="{CA31CE71-57B3-6F23-E103-1F88762AFDA8}"/>
              </a:ext>
            </a:extLst>
          </p:cNvPr>
          <p:cNvSpPr txBox="1"/>
          <p:nvPr/>
        </p:nvSpPr>
        <p:spPr>
          <a:xfrm>
            <a:off x="639191" y="2539014"/>
            <a:ext cx="10457895" cy="3168240"/>
          </a:xfrm>
          <a:prstGeom prst="rect">
            <a:avLst/>
          </a:prstGeom>
          <a:noFill/>
        </p:spPr>
        <p:txBody>
          <a:bodyPr wrap="square">
            <a:spAutoFit/>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We are living in a time of unprecedented environmental, social and economic challenges that we</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witness at a global scale and experience within our communities. The educational approach for</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Morecambe Bay responds to these challenges by putting community and environment at the</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forefront so that we apply learning to and from our local situation. Our ambition is to prepare our</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children and young adults to be changemakers and innovators, active in ecological regeneration and</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positive social change. This approach will provide opportunities for children and young people to</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make a difference within their places of learning, the community of Morecambe Bay and the wider</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world.</a:t>
            </a:r>
          </a:p>
        </p:txBody>
      </p:sp>
    </p:spTree>
    <p:extLst>
      <p:ext uri="{BB962C8B-B14F-4D97-AF65-F5344CB8AC3E}">
        <p14:creationId xmlns:p14="http://schemas.microsoft.com/office/powerpoint/2010/main" val="2797794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21257-3BF7-781E-A16D-B80E73667DC2}"/>
              </a:ext>
            </a:extLst>
          </p:cNvPr>
          <p:cNvSpPr>
            <a:spLocks noGrp="1"/>
          </p:cNvSpPr>
          <p:nvPr>
            <p:ph type="title"/>
          </p:nvPr>
        </p:nvSpPr>
        <p:spPr>
          <a:xfrm>
            <a:off x="521208" y="994298"/>
            <a:ext cx="9782852" cy="1313895"/>
          </a:xfrm>
        </p:spPr>
        <p:txBody>
          <a:bodyPr>
            <a:normAutofit fontScale="90000"/>
          </a:bodyPr>
          <a:lstStyle/>
          <a:p>
            <a:pPr>
              <a:lnSpc>
                <a:spcPct val="107000"/>
              </a:lnSpc>
              <a:spcAft>
                <a:spcPts val="800"/>
              </a:spcAft>
            </a:pPr>
            <a:r>
              <a:rPr lang="en-GB" sz="3100" dirty="0">
                <a:latin typeface="Calibri" panose="020F0502020204030204" pitchFamily="34" charset="0"/>
                <a:ea typeface="Calibri" panose="020F0502020204030204" pitchFamily="34" charset="0"/>
                <a:cs typeface="Times New Roman" panose="02020603050405020304" pitchFamily="18" charset="0"/>
              </a:rPr>
              <a:t>A curriculum r</a:t>
            </a:r>
            <a:r>
              <a:rPr lang="en-GB" sz="3100" dirty="0">
                <a:effectLst/>
                <a:latin typeface="Calibri" panose="020F0502020204030204" pitchFamily="34" charset="0"/>
                <a:ea typeface="Calibri" panose="020F0502020204030204" pitchFamily="34" charset="0"/>
                <a:cs typeface="Times New Roman" panose="02020603050405020304" pitchFamily="18" charset="0"/>
              </a:rPr>
              <a:t>ooted in the unique place where we live; its people, its natural environment, its history, its future and its stories. </a:t>
            </a: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A5EF1616-8608-F54A-6A03-96594D71000B}"/>
              </a:ext>
            </a:extLst>
          </p:cNvPr>
          <p:cNvSpPr>
            <a:spLocks noGrp="1"/>
          </p:cNvSpPr>
          <p:nvPr>
            <p:ph sz="quarter" idx="10"/>
          </p:nvPr>
        </p:nvSpPr>
        <p:spPr/>
        <p:txBody>
          <a:bodyPr/>
          <a:lstStyle/>
          <a:p>
            <a:endParaRPr lang="en-GB"/>
          </a:p>
        </p:txBody>
      </p:sp>
      <p:sp>
        <p:nvSpPr>
          <p:cNvPr id="5" name="TextBox 4">
            <a:extLst>
              <a:ext uri="{FF2B5EF4-FFF2-40B4-BE49-F238E27FC236}">
                <a16:creationId xmlns:a16="http://schemas.microsoft.com/office/drawing/2014/main" id="{E0823E88-B7BE-0D29-D349-94244085C7C8}"/>
              </a:ext>
            </a:extLst>
          </p:cNvPr>
          <p:cNvSpPr txBox="1"/>
          <p:nvPr/>
        </p:nvSpPr>
        <p:spPr>
          <a:xfrm>
            <a:off x="639193" y="2192784"/>
            <a:ext cx="11084234" cy="3863558"/>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nurtures a deeper, richer understanding of and care for Morecambe Bay, </a:t>
            </a:r>
          </a:p>
          <a:p>
            <a:pPr marL="285750" indent="-285750">
              <a:lnSpc>
                <a:spcPct val="107000"/>
              </a:lnSpc>
              <a:spcAft>
                <a:spcPts val="8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knowledge and skills to pursue dreams and ambitions and make an active contribution to the community.</a:t>
            </a:r>
          </a:p>
          <a:p>
            <a:pPr marL="285750" indent="-285750">
              <a:lnSpc>
                <a:spcPct val="107000"/>
              </a:lnSpc>
              <a:spcAft>
                <a:spcPts val="800"/>
              </a:spcAft>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w</a:t>
            </a:r>
            <a:r>
              <a:rPr lang="en-GB" sz="1800" dirty="0">
                <a:effectLst/>
                <a:latin typeface="Calibri" panose="020F0502020204030204" pitchFamily="34" charset="0"/>
                <a:ea typeface="Calibri" panose="020F0502020204030204" pitchFamily="34" charset="0"/>
                <a:cs typeface="Times New Roman" panose="02020603050405020304" pitchFamily="18" charset="0"/>
              </a:rPr>
              <a:t>ellbeing, resilience, social and environmental sustainability and nature learning principles</a:t>
            </a:r>
          </a:p>
          <a:p>
            <a:pPr marL="285750" indent="-285750">
              <a:lnSpc>
                <a:spcPct val="107000"/>
              </a:lnSpc>
              <a:spcAft>
                <a:spcPts val="800"/>
              </a:spcAft>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c</a:t>
            </a:r>
            <a:r>
              <a:rPr lang="en-GB" sz="1800" dirty="0">
                <a:effectLst/>
                <a:latin typeface="Calibri" panose="020F0502020204030204" pitchFamily="34" charset="0"/>
                <a:ea typeface="Calibri" panose="020F0502020204030204" pitchFamily="34" charset="0"/>
                <a:cs typeface="Times New Roman" panose="02020603050405020304" pitchFamily="18" charset="0"/>
              </a:rPr>
              <a:t>omparisons and connections between our local situation and wider global issues. </a:t>
            </a:r>
          </a:p>
          <a:p>
            <a:pPr marL="285750" indent="-285750">
              <a:lnSpc>
                <a:spcPct val="107000"/>
              </a:lnSpc>
              <a:spcAft>
                <a:spcPts val="8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answering real questions and responding to real challenges.</a:t>
            </a:r>
          </a:p>
          <a:p>
            <a:pPr marL="285750" indent="-285750">
              <a:lnSpc>
                <a:spcPct val="107000"/>
              </a:lnSpc>
              <a:spcAft>
                <a:spcPts val="8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what it means to be a Morecambe Bay Citizen.</a:t>
            </a:r>
          </a:p>
          <a:p>
            <a:pPr marL="285750" indent="-285750">
              <a:lnSpc>
                <a:spcPct val="107000"/>
              </a:lnSpc>
              <a:spcAft>
                <a:spcPts val="800"/>
              </a:spcAft>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c</a:t>
            </a:r>
            <a:r>
              <a:rPr lang="en-GB" sz="1800" dirty="0">
                <a:effectLst/>
                <a:latin typeface="Calibri" panose="020F0502020204030204" pitchFamily="34" charset="0"/>
                <a:ea typeface="Calibri" panose="020F0502020204030204" pitchFamily="34" charset="0"/>
                <a:cs typeface="Times New Roman" panose="02020603050405020304" pitchFamily="18" charset="0"/>
              </a:rPr>
              <a:t>are for ourselves, each other and our planet</a:t>
            </a:r>
          </a:p>
          <a:p>
            <a:pPr marL="285750" indent="-285750">
              <a:lnSpc>
                <a:spcPct val="107000"/>
              </a:lnSpc>
              <a:spcAft>
                <a:spcPts val="8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enquiry-based, experiential learning that is outdoor, sensory and immersive, project-based, challenge-focused and </a:t>
            </a:r>
            <a:r>
              <a:rPr lang="en-GB" dirty="0">
                <a:latin typeface="Calibri" panose="020F0502020204030204" pitchFamily="34" charset="0"/>
                <a:ea typeface="Calibri" panose="020F0502020204030204" pitchFamily="34" charset="0"/>
                <a:cs typeface="Times New Roman" panose="02020603050405020304" pitchFamily="18" charset="0"/>
              </a:rPr>
              <a:t>supports</a:t>
            </a:r>
            <a:r>
              <a:rPr lang="en-GB" sz="1800" dirty="0">
                <a:effectLst/>
                <a:latin typeface="Calibri" panose="020F0502020204030204" pitchFamily="34" charset="0"/>
                <a:ea typeface="Calibri" panose="020F0502020204030204" pitchFamily="34" charset="0"/>
                <a:cs typeface="Times New Roman" panose="02020603050405020304" pitchFamily="18" charset="0"/>
              </a:rPr>
              <a:t> curiosity.</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23087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B2932-DAAB-99D1-1E32-1B85E2EAE145}"/>
              </a:ext>
            </a:extLst>
          </p:cNvPr>
          <p:cNvSpPr>
            <a:spLocks noGrp="1"/>
          </p:cNvSpPr>
          <p:nvPr>
            <p:ph type="title"/>
          </p:nvPr>
        </p:nvSpPr>
        <p:spPr>
          <a:xfrm rot="10800000" flipV="1">
            <a:off x="1303504" y="330740"/>
            <a:ext cx="9000553" cy="765616"/>
          </a:xfrm>
        </p:spPr>
        <p:txBody>
          <a:bodyPr>
            <a:normAutofit fontScale="90000"/>
          </a:bodyPr>
          <a:lstStyle/>
          <a:p>
            <a:r>
              <a:rPr lang="en-GB" dirty="0"/>
              <a:t>Morecambe Bay: a cavass for learning</a:t>
            </a:r>
          </a:p>
        </p:txBody>
      </p:sp>
      <p:pic>
        <p:nvPicPr>
          <p:cNvPr id="4" name="Picture 3">
            <a:extLst>
              <a:ext uri="{FF2B5EF4-FFF2-40B4-BE49-F238E27FC236}">
                <a16:creationId xmlns:a16="http://schemas.microsoft.com/office/drawing/2014/main" id="{71A487BD-2E8B-6429-59A9-CA486C820B43}"/>
              </a:ext>
            </a:extLst>
          </p:cNvPr>
          <p:cNvPicPr>
            <a:picLocks noChangeAspect="1"/>
          </p:cNvPicPr>
          <p:nvPr/>
        </p:nvPicPr>
        <p:blipFill>
          <a:blip r:embed="rId2"/>
          <a:stretch>
            <a:fillRect/>
          </a:stretch>
        </p:blipFill>
        <p:spPr>
          <a:xfrm>
            <a:off x="1036144" y="1121446"/>
            <a:ext cx="4030898" cy="2680704"/>
          </a:xfrm>
          <a:prstGeom prst="rect">
            <a:avLst/>
          </a:prstGeom>
        </p:spPr>
      </p:pic>
      <p:sp>
        <p:nvSpPr>
          <p:cNvPr id="6" name="Content Placeholder 5">
            <a:extLst>
              <a:ext uri="{FF2B5EF4-FFF2-40B4-BE49-F238E27FC236}">
                <a16:creationId xmlns:a16="http://schemas.microsoft.com/office/drawing/2014/main" id="{D412BC4F-95B5-17E0-3BC0-F1A93C19FBEC}"/>
              </a:ext>
            </a:extLst>
          </p:cNvPr>
          <p:cNvSpPr>
            <a:spLocks noGrp="1"/>
          </p:cNvSpPr>
          <p:nvPr>
            <p:ph sz="quarter" idx="10"/>
          </p:nvPr>
        </p:nvSpPr>
        <p:spPr>
          <a:xfrm>
            <a:off x="6517532" y="4601183"/>
            <a:ext cx="5205894" cy="1632191"/>
          </a:xfrm>
        </p:spPr>
        <p:txBody>
          <a:bodyPr/>
          <a:lstStyle/>
          <a:p>
            <a:endParaRPr lang="en-GB" dirty="0"/>
          </a:p>
        </p:txBody>
      </p:sp>
      <p:pic>
        <p:nvPicPr>
          <p:cNvPr id="9" name="Picture 8">
            <a:extLst>
              <a:ext uri="{FF2B5EF4-FFF2-40B4-BE49-F238E27FC236}">
                <a16:creationId xmlns:a16="http://schemas.microsoft.com/office/drawing/2014/main" id="{116BA4BD-CA98-D68F-014D-2D27A26B972B}"/>
              </a:ext>
            </a:extLst>
          </p:cNvPr>
          <p:cNvPicPr>
            <a:picLocks noChangeAspect="1"/>
          </p:cNvPicPr>
          <p:nvPr/>
        </p:nvPicPr>
        <p:blipFill>
          <a:blip r:embed="rId3"/>
          <a:stretch>
            <a:fillRect/>
          </a:stretch>
        </p:blipFill>
        <p:spPr>
          <a:xfrm>
            <a:off x="4131478" y="3793787"/>
            <a:ext cx="4125187" cy="2787632"/>
          </a:xfrm>
          <a:prstGeom prst="rect">
            <a:avLst/>
          </a:prstGeom>
        </p:spPr>
      </p:pic>
      <p:pic>
        <p:nvPicPr>
          <p:cNvPr id="11" name="Picture 10">
            <a:extLst>
              <a:ext uri="{FF2B5EF4-FFF2-40B4-BE49-F238E27FC236}">
                <a16:creationId xmlns:a16="http://schemas.microsoft.com/office/drawing/2014/main" id="{12E50DF0-7B2B-6712-539A-86A1BA0FE724}"/>
              </a:ext>
            </a:extLst>
          </p:cNvPr>
          <p:cNvPicPr>
            <a:picLocks noChangeAspect="1"/>
          </p:cNvPicPr>
          <p:nvPr/>
        </p:nvPicPr>
        <p:blipFill>
          <a:blip r:embed="rId4"/>
          <a:stretch>
            <a:fillRect/>
          </a:stretch>
        </p:blipFill>
        <p:spPr>
          <a:xfrm>
            <a:off x="10027097" y="2558374"/>
            <a:ext cx="1917389" cy="1275935"/>
          </a:xfrm>
          <a:prstGeom prst="rect">
            <a:avLst/>
          </a:prstGeom>
        </p:spPr>
      </p:pic>
      <p:pic>
        <p:nvPicPr>
          <p:cNvPr id="12" name="Picture 11">
            <a:extLst>
              <a:ext uri="{FF2B5EF4-FFF2-40B4-BE49-F238E27FC236}">
                <a16:creationId xmlns:a16="http://schemas.microsoft.com/office/drawing/2014/main" id="{8A4EB4DC-0EFE-FC87-DEC9-DE3CA542312D}"/>
              </a:ext>
            </a:extLst>
          </p:cNvPr>
          <p:cNvPicPr>
            <a:picLocks noChangeAspect="1"/>
          </p:cNvPicPr>
          <p:nvPr/>
        </p:nvPicPr>
        <p:blipFill>
          <a:blip r:embed="rId5"/>
          <a:stretch>
            <a:fillRect/>
          </a:stretch>
        </p:blipFill>
        <p:spPr>
          <a:xfrm>
            <a:off x="7902416" y="3810513"/>
            <a:ext cx="4030898" cy="2787631"/>
          </a:xfrm>
          <a:prstGeom prst="rect">
            <a:avLst/>
          </a:prstGeom>
        </p:spPr>
      </p:pic>
      <p:pic>
        <p:nvPicPr>
          <p:cNvPr id="16" name="Picture 15">
            <a:extLst>
              <a:ext uri="{FF2B5EF4-FFF2-40B4-BE49-F238E27FC236}">
                <a16:creationId xmlns:a16="http://schemas.microsoft.com/office/drawing/2014/main" id="{E84B655E-DD88-2C5F-CE8F-91E75269D12C}"/>
              </a:ext>
            </a:extLst>
          </p:cNvPr>
          <p:cNvPicPr>
            <a:picLocks noChangeAspect="1"/>
          </p:cNvPicPr>
          <p:nvPr/>
        </p:nvPicPr>
        <p:blipFill>
          <a:blip r:embed="rId6"/>
          <a:stretch>
            <a:fillRect/>
          </a:stretch>
        </p:blipFill>
        <p:spPr>
          <a:xfrm>
            <a:off x="243511" y="1145523"/>
            <a:ext cx="3887967" cy="2688786"/>
          </a:xfrm>
          <a:prstGeom prst="rect">
            <a:avLst/>
          </a:prstGeom>
        </p:spPr>
      </p:pic>
      <p:pic>
        <p:nvPicPr>
          <p:cNvPr id="15" name="Picture 14">
            <a:extLst>
              <a:ext uri="{FF2B5EF4-FFF2-40B4-BE49-F238E27FC236}">
                <a16:creationId xmlns:a16="http://schemas.microsoft.com/office/drawing/2014/main" id="{1FEDCA84-03BF-6118-CE34-1BADEB166099}"/>
              </a:ext>
            </a:extLst>
          </p:cNvPr>
          <p:cNvPicPr>
            <a:picLocks noChangeAspect="1"/>
          </p:cNvPicPr>
          <p:nvPr/>
        </p:nvPicPr>
        <p:blipFill>
          <a:blip r:embed="rId7"/>
          <a:stretch>
            <a:fillRect/>
          </a:stretch>
        </p:blipFill>
        <p:spPr>
          <a:xfrm>
            <a:off x="254683" y="3793786"/>
            <a:ext cx="4122421" cy="2787631"/>
          </a:xfrm>
          <a:prstGeom prst="rect">
            <a:avLst/>
          </a:prstGeom>
        </p:spPr>
      </p:pic>
      <p:pic>
        <p:nvPicPr>
          <p:cNvPr id="18" name="Picture 17">
            <a:extLst>
              <a:ext uri="{FF2B5EF4-FFF2-40B4-BE49-F238E27FC236}">
                <a16:creationId xmlns:a16="http://schemas.microsoft.com/office/drawing/2014/main" id="{EBD34B36-6EF6-D536-1FFE-E07E30116C2B}"/>
              </a:ext>
            </a:extLst>
          </p:cNvPr>
          <p:cNvPicPr>
            <a:picLocks noChangeAspect="1"/>
          </p:cNvPicPr>
          <p:nvPr/>
        </p:nvPicPr>
        <p:blipFill>
          <a:blip r:embed="rId8"/>
          <a:stretch>
            <a:fillRect/>
          </a:stretch>
        </p:blipFill>
        <p:spPr>
          <a:xfrm>
            <a:off x="2997596" y="1147761"/>
            <a:ext cx="3532578" cy="2646023"/>
          </a:xfrm>
          <a:prstGeom prst="rect">
            <a:avLst/>
          </a:prstGeom>
        </p:spPr>
      </p:pic>
      <p:pic>
        <p:nvPicPr>
          <p:cNvPr id="19" name="Picture 18">
            <a:extLst>
              <a:ext uri="{FF2B5EF4-FFF2-40B4-BE49-F238E27FC236}">
                <a16:creationId xmlns:a16="http://schemas.microsoft.com/office/drawing/2014/main" id="{577BDDF6-E95D-6543-4694-BE67F6C683AB}"/>
              </a:ext>
            </a:extLst>
          </p:cNvPr>
          <p:cNvPicPr>
            <a:picLocks noChangeAspect="1"/>
          </p:cNvPicPr>
          <p:nvPr/>
        </p:nvPicPr>
        <p:blipFill>
          <a:blip r:embed="rId9"/>
          <a:stretch>
            <a:fillRect/>
          </a:stretch>
        </p:blipFill>
        <p:spPr>
          <a:xfrm>
            <a:off x="8267837" y="1121446"/>
            <a:ext cx="1850284" cy="2697430"/>
          </a:xfrm>
          <a:prstGeom prst="rect">
            <a:avLst/>
          </a:prstGeom>
        </p:spPr>
      </p:pic>
      <p:pic>
        <p:nvPicPr>
          <p:cNvPr id="20" name="Picture 19">
            <a:extLst>
              <a:ext uri="{FF2B5EF4-FFF2-40B4-BE49-F238E27FC236}">
                <a16:creationId xmlns:a16="http://schemas.microsoft.com/office/drawing/2014/main" id="{1D18B169-E712-6B0D-2A09-EB639078277D}"/>
              </a:ext>
            </a:extLst>
          </p:cNvPr>
          <p:cNvPicPr>
            <a:picLocks noChangeAspect="1"/>
          </p:cNvPicPr>
          <p:nvPr/>
        </p:nvPicPr>
        <p:blipFill>
          <a:blip r:embed="rId10"/>
          <a:stretch>
            <a:fillRect/>
          </a:stretch>
        </p:blipFill>
        <p:spPr>
          <a:xfrm>
            <a:off x="5616021" y="1156013"/>
            <a:ext cx="2651815" cy="2651815"/>
          </a:xfrm>
          <a:prstGeom prst="rect">
            <a:avLst/>
          </a:prstGeom>
        </p:spPr>
      </p:pic>
    </p:spTree>
    <p:extLst>
      <p:ext uri="{BB962C8B-B14F-4D97-AF65-F5344CB8AC3E}">
        <p14:creationId xmlns:p14="http://schemas.microsoft.com/office/powerpoint/2010/main" val="6798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DEBEC-ACAA-109B-AC0F-F489F925D169}"/>
              </a:ext>
            </a:extLst>
          </p:cNvPr>
          <p:cNvSpPr>
            <a:spLocks noGrp="1"/>
          </p:cNvSpPr>
          <p:nvPr>
            <p:ph type="title"/>
          </p:nvPr>
        </p:nvSpPr>
        <p:spPr/>
        <p:txBody>
          <a:bodyPr>
            <a:normAutofit fontScale="90000"/>
          </a:bodyPr>
          <a:lstStyle/>
          <a:p>
            <a:r>
              <a:rPr lang="en-GB" dirty="0"/>
              <a:t>Working with Schools</a:t>
            </a:r>
            <a:br>
              <a:rPr lang="en-GB" dirty="0"/>
            </a:br>
            <a:r>
              <a:rPr lang="en-GB" sz="3600" dirty="0"/>
              <a:t>an interesting ‘organic’ process</a:t>
            </a:r>
          </a:p>
        </p:txBody>
      </p:sp>
      <p:sp>
        <p:nvSpPr>
          <p:cNvPr id="3" name="Content Placeholder 2">
            <a:extLst>
              <a:ext uri="{FF2B5EF4-FFF2-40B4-BE49-F238E27FC236}">
                <a16:creationId xmlns:a16="http://schemas.microsoft.com/office/drawing/2014/main" id="{20FB0A32-7FC4-A542-E6F2-04E2CAD13B4E}"/>
              </a:ext>
            </a:extLst>
          </p:cNvPr>
          <p:cNvSpPr>
            <a:spLocks noGrp="1"/>
          </p:cNvSpPr>
          <p:nvPr>
            <p:ph sz="quarter" idx="10"/>
          </p:nvPr>
        </p:nvSpPr>
        <p:spPr/>
        <p:txBody>
          <a:bodyPr>
            <a:normAutofit fontScale="70000" lnSpcReduction="20000"/>
          </a:bodyPr>
          <a:lstStyle/>
          <a:p>
            <a:r>
              <a:rPr lang="en-GB" dirty="0"/>
              <a:t>Songwriting at Sandylands</a:t>
            </a:r>
          </a:p>
          <a:p>
            <a:r>
              <a:rPr lang="en-GB" dirty="0"/>
              <a:t>Eden Bear Booklets</a:t>
            </a:r>
          </a:p>
          <a:p>
            <a:r>
              <a:rPr lang="en-GB" dirty="0"/>
              <a:t>Trails based on noticing, celebrating and caring for the immediate environment</a:t>
            </a:r>
          </a:p>
          <a:p>
            <a:r>
              <a:rPr lang="en-GB" dirty="0"/>
              <a:t>Supporting with creative fieldwork INSET</a:t>
            </a:r>
          </a:p>
          <a:p>
            <a:r>
              <a:rPr lang="en-GB" dirty="0"/>
              <a:t>Myth and Legends of the Bay – expanding the idea</a:t>
            </a:r>
          </a:p>
          <a:p>
            <a:r>
              <a:rPr lang="en-GB" dirty="0"/>
              <a:t>Distant place study review</a:t>
            </a:r>
          </a:p>
        </p:txBody>
      </p:sp>
      <p:pic>
        <p:nvPicPr>
          <p:cNvPr id="4" name="Picture 3">
            <a:extLst>
              <a:ext uri="{FF2B5EF4-FFF2-40B4-BE49-F238E27FC236}">
                <a16:creationId xmlns:a16="http://schemas.microsoft.com/office/drawing/2014/main" id="{22B957C4-FB44-7647-7CDC-C0D55BF1F6A7}"/>
              </a:ext>
            </a:extLst>
          </p:cNvPr>
          <p:cNvPicPr>
            <a:picLocks noChangeAspect="1"/>
          </p:cNvPicPr>
          <p:nvPr/>
        </p:nvPicPr>
        <p:blipFill>
          <a:blip r:embed="rId2"/>
          <a:stretch>
            <a:fillRect/>
          </a:stretch>
        </p:blipFill>
        <p:spPr>
          <a:xfrm>
            <a:off x="8537382" y="1707776"/>
            <a:ext cx="1529750" cy="1886076"/>
          </a:xfrm>
          <a:prstGeom prst="rect">
            <a:avLst/>
          </a:prstGeom>
        </p:spPr>
      </p:pic>
      <p:pic>
        <p:nvPicPr>
          <p:cNvPr id="5" name="Picture 4">
            <a:extLst>
              <a:ext uri="{FF2B5EF4-FFF2-40B4-BE49-F238E27FC236}">
                <a16:creationId xmlns:a16="http://schemas.microsoft.com/office/drawing/2014/main" id="{DC1DDB49-A1AF-E8AE-3E54-6A6AE0E5989B}"/>
              </a:ext>
            </a:extLst>
          </p:cNvPr>
          <p:cNvPicPr>
            <a:picLocks noChangeAspect="1"/>
          </p:cNvPicPr>
          <p:nvPr/>
        </p:nvPicPr>
        <p:blipFill>
          <a:blip r:embed="rId3"/>
          <a:stretch>
            <a:fillRect/>
          </a:stretch>
        </p:blipFill>
        <p:spPr>
          <a:xfrm>
            <a:off x="6494930" y="1707776"/>
            <a:ext cx="1886076" cy="1886076"/>
          </a:xfrm>
          <a:prstGeom prst="rect">
            <a:avLst/>
          </a:prstGeom>
        </p:spPr>
      </p:pic>
    </p:spTree>
    <p:extLst>
      <p:ext uri="{BB962C8B-B14F-4D97-AF65-F5344CB8AC3E}">
        <p14:creationId xmlns:p14="http://schemas.microsoft.com/office/powerpoint/2010/main" val="15723794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FB32-4CEE-952D-EB0C-C9DE10CED308}"/>
              </a:ext>
            </a:extLst>
          </p:cNvPr>
          <p:cNvSpPr>
            <a:spLocks noGrp="1"/>
          </p:cNvSpPr>
          <p:nvPr>
            <p:ph type="title"/>
          </p:nvPr>
        </p:nvSpPr>
        <p:spPr>
          <a:xfrm>
            <a:off x="521208" y="602603"/>
            <a:ext cx="9782852" cy="914912"/>
          </a:xfrm>
        </p:spPr>
        <p:txBody>
          <a:bodyPr>
            <a:normAutofit fontScale="90000"/>
          </a:bodyPr>
          <a:lstStyle/>
          <a:p>
            <a:r>
              <a:rPr lang="en-GB" dirty="0"/>
              <a:t>Working alongside MBC </a:t>
            </a:r>
          </a:p>
        </p:txBody>
      </p:sp>
      <p:sp>
        <p:nvSpPr>
          <p:cNvPr id="3" name="Content Placeholder 2">
            <a:extLst>
              <a:ext uri="{FF2B5EF4-FFF2-40B4-BE49-F238E27FC236}">
                <a16:creationId xmlns:a16="http://schemas.microsoft.com/office/drawing/2014/main" id="{13363110-A021-7BCD-0F0B-5E96C9BDAA93}"/>
              </a:ext>
            </a:extLst>
          </p:cNvPr>
          <p:cNvSpPr>
            <a:spLocks noGrp="1"/>
          </p:cNvSpPr>
          <p:nvPr>
            <p:ph sz="quarter" idx="10"/>
          </p:nvPr>
        </p:nvSpPr>
        <p:spPr>
          <a:xfrm>
            <a:off x="521208" y="1828800"/>
            <a:ext cx="11202218" cy="4404575"/>
          </a:xfrm>
        </p:spPr>
        <p:txBody>
          <a:bodyPr>
            <a:normAutofit fontScale="70000" lnSpcReduction="20000"/>
          </a:bodyPr>
          <a:lstStyle/>
          <a:p>
            <a:pPr marL="457200" indent="-457200">
              <a:buFont typeface="Arial" panose="020B0604020202020204" pitchFamily="34" charset="0"/>
              <a:buChar char="•"/>
            </a:pPr>
            <a:r>
              <a:rPr lang="en-GB" dirty="0"/>
              <a:t>Developing enquiry suggestions relating to the place-based best practice documents</a:t>
            </a:r>
          </a:p>
          <a:p>
            <a:pPr marL="457200" indent="-457200">
              <a:buFont typeface="Arial" panose="020B0604020202020204" pitchFamily="34" charset="0"/>
              <a:buChar char="•"/>
            </a:pPr>
            <a:r>
              <a:rPr lang="en-GB" dirty="0"/>
              <a:t>Creating place-based best practice documents for submission to the MBC (Geography Group)</a:t>
            </a:r>
          </a:p>
          <a:p>
            <a:pPr marL="457200" indent="-457200">
              <a:buFont typeface="Arial" panose="020B0604020202020204" pitchFamily="34" charset="0"/>
              <a:buChar char="•"/>
            </a:pPr>
            <a:r>
              <a:rPr lang="en-GB" dirty="0"/>
              <a:t>Involvement in ‘testing’ and developing the actual place-based best practice template</a:t>
            </a:r>
          </a:p>
          <a:p>
            <a:pPr marL="457200" indent="-457200">
              <a:buFont typeface="Arial" panose="020B0604020202020204" pitchFamily="34" charset="0"/>
              <a:buChar char="•"/>
            </a:pPr>
            <a:r>
              <a:rPr lang="en-GB" dirty="0"/>
              <a:t>Banking of ideas and resources relating to place-based best practice in other subject areas</a:t>
            </a:r>
          </a:p>
          <a:p>
            <a:pPr marL="457200" indent="-457200">
              <a:buFont typeface="Arial" panose="020B0604020202020204" pitchFamily="34" charset="0"/>
              <a:buChar char="•"/>
            </a:pPr>
            <a:r>
              <a:rPr lang="en-GB" dirty="0"/>
              <a:t>Involvement in offshoot activities – EYFS Eden Bear Booklets, invite to CPD</a:t>
            </a:r>
          </a:p>
          <a:p>
            <a:pPr marL="457200" indent="-457200">
              <a:buFont typeface="Arial" panose="020B0604020202020204" pitchFamily="34" charset="0"/>
              <a:buChar char="•"/>
            </a:pPr>
            <a:r>
              <a:rPr lang="en-GB" dirty="0"/>
              <a:t>Attendance and recognition of involvement at a primary geography conference</a:t>
            </a:r>
          </a:p>
          <a:p>
            <a:endParaRPr lang="en-GB" dirty="0"/>
          </a:p>
        </p:txBody>
      </p:sp>
    </p:spTree>
    <p:extLst>
      <p:ext uri="{BB962C8B-B14F-4D97-AF65-F5344CB8AC3E}">
        <p14:creationId xmlns:p14="http://schemas.microsoft.com/office/powerpoint/2010/main" val="19083157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9AFAA-EF2D-3F31-E65C-2460AB1AAADD}"/>
              </a:ext>
            </a:extLst>
          </p:cNvPr>
          <p:cNvSpPr>
            <a:spLocks noGrp="1"/>
          </p:cNvSpPr>
          <p:nvPr>
            <p:ph type="title"/>
          </p:nvPr>
        </p:nvSpPr>
        <p:spPr/>
        <p:txBody>
          <a:bodyPr/>
          <a:lstStyle/>
          <a:p>
            <a:r>
              <a:rPr lang="en-GB" dirty="0"/>
              <a:t>The Think Tank Initiative</a:t>
            </a:r>
          </a:p>
        </p:txBody>
      </p:sp>
      <p:sp>
        <p:nvSpPr>
          <p:cNvPr id="3" name="Content Placeholder 2">
            <a:extLst>
              <a:ext uri="{FF2B5EF4-FFF2-40B4-BE49-F238E27FC236}">
                <a16:creationId xmlns:a16="http://schemas.microsoft.com/office/drawing/2014/main" id="{B91E49CB-9EC3-FE7E-0C0C-4D94299C1B0C}"/>
              </a:ext>
            </a:extLst>
          </p:cNvPr>
          <p:cNvSpPr>
            <a:spLocks noGrp="1"/>
          </p:cNvSpPr>
          <p:nvPr>
            <p:ph sz="quarter" idx="10"/>
          </p:nvPr>
        </p:nvSpPr>
        <p:spPr/>
        <p:txBody>
          <a:bodyPr>
            <a:normAutofit fontScale="85000" lnSpcReduction="20000"/>
          </a:bodyPr>
          <a:lstStyle/>
          <a:p>
            <a:pPr marL="457200" indent="-457200">
              <a:buFont typeface="Arial" panose="020B0604020202020204" pitchFamily="34" charset="0"/>
              <a:buChar char="•"/>
            </a:pPr>
            <a:r>
              <a:rPr lang="en-GB" sz="2800" dirty="0"/>
              <a:t>Invite to student teachers on all routes towards primary QTS to suggest, discuss, develop and contribute ideas to the MBC</a:t>
            </a:r>
          </a:p>
          <a:p>
            <a:pPr marL="457200" indent="-457200">
              <a:buFont typeface="Arial" panose="020B0604020202020204" pitchFamily="34" charset="0"/>
              <a:buChar char="•"/>
            </a:pPr>
            <a:r>
              <a:rPr lang="en-GB" sz="2800" dirty="0"/>
              <a:t>On-line meetings once a month</a:t>
            </a:r>
          </a:p>
          <a:p>
            <a:pPr marL="457200" indent="-457200">
              <a:buFont typeface="Arial" panose="020B0604020202020204" pitchFamily="34" charset="0"/>
              <a:buChar char="•"/>
            </a:pPr>
            <a:r>
              <a:rPr lang="en-GB" sz="2800" dirty="0"/>
              <a:t>Monthly theme explored and discussed in groups</a:t>
            </a:r>
          </a:p>
          <a:p>
            <a:pPr marL="457200" indent="-457200">
              <a:buFont typeface="Arial" panose="020B0604020202020204" pitchFamily="34" charset="0"/>
              <a:buChar char="•"/>
            </a:pPr>
            <a:r>
              <a:rPr lang="en-GB" sz="2800" dirty="0"/>
              <a:t>Exploring ‘themes’, developing subject knowledge and subject potential as well as pedagogical approaches</a:t>
            </a:r>
          </a:p>
        </p:txBody>
      </p:sp>
    </p:spTree>
    <p:extLst>
      <p:ext uri="{BB962C8B-B14F-4D97-AF65-F5344CB8AC3E}">
        <p14:creationId xmlns:p14="http://schemas.microsoft.com/office/powerpoint/2010/main" val="26991622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4809C-F23B-742E-C1C0-5DEF0F7D281F}"/>
              </a:ext>
            </a:extLst>
          </p:cNvPr>
          <p:cNvSpPr>
            <a:spLocks noGrp="1"/>
          </p:cNvSpPr>
          <p:nvPr>
            <p:ph type="title"/>
          </p:nvPr>
        </p:nvSpPr>
        <p:spPr>
          <a:xfrm>
            <a:off x="521208" y="602603"/>
            <a:ext cx="9782852" cy="856546"/>
          </a:xfrm>
        </p:spPr>
        <p:txBody>
          <a:bodyPr>
            <a:normAutofit fontScale="90000"/>
          </a:bodyPr>
          <a:lstStyle/>
          <a:p>
            <a:r>
              <a:rPr lang="en-GB" dirty="0"/>
              <a:t>A variety of themes including:</a:t>
            </a:r>
          </a:p>
        </p:txBody>
      </p:sp>
      <p:sp>
        <p:nvSpPr>
          <p:cNvPr id="3" name="Content Placeholder 2">
            <a:extLst>
              <a:ext uri="{FF2B5EF4-FFF2-40B4-BE49-F238E27FC236}">
                <a16:creationId xmlns:a16="http://schemas.microsoft.com/office/drawing/2014/main" id="{F972122F-890F-2E37-4C6B-5039319B120B}"/>
              </a:ext>
            </a:extLst>
          </p:cNvPr>
          <p:cNvSpPr>
            <a:spLocks noGrp="1"/>
          </p:cNvSpPr>
          <p:nvPr>
            <p:ph sz="quarter" idx="10"/>
          </p:nvPr>
        </p:nvSpPr>
        <p:spPr>
          <a:xfrm>
            <a:off x="520699" y="1838528"/>
            <a:ext cx="11202727" cy="4394847"/>
          </a:xfrm>
        </p:spPr>
        <p:txBody>
          <a:bodyPr>
            <a:normAutofit fontScale="92500"/>
          </a:bodyPr>
          <a:lstStyle/>
          <a:p>
            <a:r>
              <a:rPr lang="en-GB" dirty="0"/>
              <a:t>Wildlife    Settlement    Leisure    Tourism   Industry  Jobs</a:t>
            </a:r>
          </a:p>
          <a:p>
            <a:r>
              <a:rPr lang="en-GB" dirty="0"/>
              <a:t>How the bay was formed   Facts and Figures   Transport    </a:t>
            </a:r>
          </a:p>
          <a:p>
            <a:r>
              <a:rPr lang="en-GB" dirty="0"/>
              <a:t>Other Bays in the UK and around The World  Woodlands</a:t>
            </a:r>
          </a:p>
          <a:p>
            <a:r>
              <a:rPr lang="en-GB" dirty="0"/>
              <a:t>Crossing the Bay    Environmental Quality   Villages of the Bay</a:t>
            </a:r>
          </a:p>
          <a:p>
            <a:r>
              <a:rPr lang="en-GB" dirty="0"/>
              <a:t>The Mystery Road     Ancient Times   Conflict Resolution</a:t>
            </a:r>
          </a:p>
          <a:p>
            <a:endParaRPr lang="en-GB" dirty="0"/>
          </a:p>
          <a:p>
            <a:endParaRPr lang="en-GB" dirty="0"/>
          </a:p>
        </p:txBody>
      </p:sp>
    </p:spTree>
    <p:extLst>
      <p:ext uri="{BB962C8B-B14F-4D97-AF65-F5344CB8AC3E}">
        <p14:creationId xmlns:p14="http://schemas.microsoft.com/office/powerpoint/2010/main" val="38586763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ABBEB-3DB3-F0F1-3771-BC01774FEE00}"/>
              </a:ext>
            </a:extLst>
          </p:cNvPr>
          <p:cNvSpPr>
            <a:spLocks noGrp="1"/>
          </p:cNvSpPr>
          <p:nvPr>
            <p:ph type="title"/>
          </p:nvPr>
        </p:nvSpPr>
        <p:spPr>
          <a:xfrm>
            <a:off x="521208" y="602603"/>
            <a:ext cx="9782852" cy="983006"/>
          </a:xfrm>
        </p:spPr>
        <p:txBody>
          <a:bodyPr/>
          <a:lstStyle/>
          <a:p>
            <a:r>
              <a:rPr lang="en-GB" dirty="0"/>
              <a:t>Place-based Best Practice Template</a:t>
            </a:r>
          </a:p>
        </p:txBody>
      </p:sp>
      <p:sp>
        <p:nvSpPr>
          <p:cNvPr id="3" name="Content Placeholder 2">
            <a:extLst>
              <a:ext uri="{FF2B5EF4-FFF2-40B4-BE49-F238E27FC236}">
                <a16:creationId xmlns:a16="http://schemas.microsoft.com/office/drawing/2014/main" id="{2AE1B3CD-72BC-10C8-AAD1-123A9B2DE59D}"/>
              </a:ext>
            </a:extLst>
          </p:cNvPr>
          <p:cNvSpPr>
            <a:spLocks noGrp="1"/>
          </p:cNvSpPr>
          <p:nvPr>
            <p:ph sz="quarter" idx="10"/>
          </p:nvPr>
        </p:nvSpPr>
        <p:spPr>
          <a:xfrm>
            <a:off x="521208" y="1838527"/>
            <a:ext cx="4877643" cy="4394847"/>
          </a:xfrm>
        </p:spPr>
        <p:txBody>
          <a:bodyPr>
            <a:normAutofit fontScale="85000" lnSpcReduction="10000"/>
          </a:bodyPr>
          <a:lstStyle/>
          <a:p>
            <a:pPr marL="342900" indent="-342900">
              <a:buFont typeface="Arial" panose="020B0604020202020204" pitchFamily="34" charset="0"/>
              <a:buChar char="•"/>
            </a:pPr>
            <a:r>
              <a:rPr lang="en-GB" sz="2000" dirty="0"/>
              <a:t>Key Question</a:t>
            </a:r>
          </a:p>
          <a:p>
            <a:pPr marL="342900" indent="-342900">
              <a:buFont typeface="Arial" panose="020B0604020202020204" pitchFamily="34" charset="0"/>
              <a:buChar char="•"/>
            </a:pPr>
            <a:r>
              <a:rPr lang="en-GB" sz="2000" dirty="0"/>
              <a:t>Overview</a:t>
            </a:r>
          </a:p>
          <a:p>
            <a:pPr marL="342900" indent="-342900">
              <a:buFont typeface="Arial" panose="020B0604020202020204" pitchFamily="34" charset="0"/>
              <a:buChar char="•"/>
            </a:pPr>
            <a:r>
              <a:rPr lang="en-GB" sz="2000" dirty="0"/>
              <a:t>Outcomes and learning impact</a:t>
            </a:r>
          </a:p>
          <a:p>
            <a:pPr marL="342900" indent="-342900">
              <a:buFont typeface="Arial" panose="020B0604020202020204" pitchFamily="34" charset="0"/>
              <a:buChar char="•"/>
            </a:pPr>
            <a:r>
              <a:rPr lang="en-GB" sz="2000" dirty="0"/>
              <a:t>Curriculum Links (lead subject)</a:t>
            </a:r>
          </a:p>
          <a:p>
            <a:pPr marL="342900" indent="-342900">
              <a:buFont typeface="Arial" panose="020B0604020202020204" pitchFamily="34" charset="0"/>
              <a:buChar char="•"/>
            </a:pPr>
            <a:r>
              <a:rPr lang="en-GB" sz="2000" dirty="0"/>
              <a:t>Locality-based experience</a:t>
            </a:r>
          </a:p>
          <a:p>
            <a:pPr marL="342900" indent="-342900">
              <a:buFont typeface="Arial" panose="020B0604020202020204" pitchFamily="34" charset="0"/>
              <a:buChar char="•"/>
            </a:pPr>
            <a:r>
              <a:rPr lang="en-GB" sz="2000" dirty="0"/>
              <a:t>On the trail (detail)</a:t>
            </a:r>
          </a:p>
          <a:p>
            <a:pPr marL="342900" indent="-342900">
              <a:buFont typeface="Arial" panose="020B0604020202020204" pitchFamily="34" charset="0"/>
              <a:buChar char="•"/>
            </a:pPr>
            <a:r>
              <a:rPr lang="en-GB" sz="2000" dirty="0"/>
              <a:t>Back in class (action suggestions)</a:t>
            </a:r>
          </a:p>
          <a:p>
            <a:pPr marL="342900" indent="-342900">
              <a:buFont typeface="Arial" panose="020B0604020202020204" pitchFamily="34" charset="0"/>
              <a:buChar char="•"/>
            </a:pPr>
            <a:r>
              <a:rPr lang="en-GB" sz="2000" dirty="0"/>
              <a:t>Resource links</a:t>
            </a:r>
          </a:p>
          <a:p>
            <a:pPr marL="342900" indent="-342900">
              <a:buFont typeface="Arial" panose="020B0604020202020204" pitchFamily="34" charset="0"/>
              <a:buChar char="•"/>
            </a:pPr>
            <a:r>
              <a:rPr lang="en-GB" sz="2000" dirty="0"/>
              <a:t>Links to UN Sustainable Development Goals</a:t>
            </a:r>
          </a:p>
          <a:p>
            <a:endParaRPr lang="en-GB" dirty="0"/>
          </a:p>
        </p:txBody>
      </p:sp>
      <p:pic>
        <p:nvPicPr>
          <p:cNvPr id="4" name="Picture 3">
            <a:extLst>
              <a:ext uri="{FF2B5EF4-FFF2-40B4-BE49-F238E27FC236}">
                <a16:creationId xmlns:a16="http://schemas.microsoft.com/office/drawing/2014/main" id="{CBA1023A-1492-8AAA-BB7E-B5D53A7832D7}"/>
              </a:ext>
            </a:extLst>
          </p:cNvPr>
          <p:cNvPicPr>
            <a:picLocks noChangeAspect="1"/>
          </p:cNvPicPr>
          <p:nvPr/>
        </p:nvPicPr>
        <p:blipFill>
          <a:blip r:embed="rId2"/>
          <a:stretch>
            <a:fillRect/>
          </a:stretch>
        </p:blipFill>
        <p:spPr>
          <a:xfrm>
            <a:off x="5847696" y="2178995"/>
            <a:ext cx="5747041" cy="3560323"/>
          </a:xfrm>
          <a:prstGeom prst="rect">
            <a:avLst/>
          </a:prstGeom>
        </p:spPr>
      </p:pic>
    </p:spTree>
    <p:extLst>
      <p:ext uri="{BB962C8B-B14F-4D97-AF65-F5344CB8AC3E}">
        <p14:creationId xmlns:p14="http://schemas.microsoft.com/office/powerpoint/2010/main" val="152858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8BD29-0D59-CF80-AAA7-475B8FF5CD43}"/>
              </a:ext>
            </a:extLst>
          </p:cNvPr>
          <p:cNvSpPr>
            <a:spLocks noGrp="1"/>
          </p:cNvSpPr>
          <p:nvPr>
            <p:ph type="title"/>
          </p:nvPr>
        </p:nvSpPr>
        <p:spPr>
          <a:xfrm>
            <a:off x="521208" y="602603"/>
            <a:ext cx="9782852" cy="963550"/>
          </a:xfrm>
        </p:spPr>
        <p:txBody>
          <a:bodyPr>
            <a:normAutofit fontScale="90000"/>
          </a:bodyPr>
          <a:lstStyle/>
          <a:p>
            <a:r>
              <a:rPr lang="en-GB" dirty="0"/>
              <a:t>On the Spot What Have We Got?</a:t>
            </a:r>
          </a:p>
        </p:txBody>
      </p:sp>
      <p:sp>
        <p:nvSpPr>
          <p:cNvPr id="3" name="Content Placeholder 2">
            <a:extLst>
              <a:ext uri="{FF2B5EF4-FFF2-40B4-BE49-F238E27FC236}">
                <a16:creationId xmlns:a16="http://schemas.microsoft.com/office/drawing/2014/main" id="{36A98017-F0C2-BBE2-7EAD-79E54043DEA4}"/>
              </a:ext>
            </a:extLst>
          </p:cNvPr>
          <p:cNvSpPr>
            <a:spLocks noGrp="1"/>
          </p:cNvSpPr>
          <p:nvPr>
            <p:ph sz="quarter" idx="10"/>
          </p:nvPr>
        </p:nvSpPr>
        <p:spPr>
          <a:xfrm>
            <a:off x="520699" y="1974715"/>
            <a:ext cx="11202727" cy="4258660"/>
          </a:xfrm>
        </p:spPr>
        <p:txBody>
          <a:bodyPr>
            <a:normAutofit fontScale="62500" lnSpcReduction="20000"/>
          </a:bodyPr>
          <a:lstStyle/>
          <a:p>
            <a:r>
              <a:rPr lang="en-GB" dirty="0"/>
              <a:t>Weather                             Old and New                Likes and Dislikes</a:t>
            </a:r>
          </a:p>
          <a:p>
            <a:r>
              <a:rPr lang="en-GB" dirty="0"/>
              <a:t>Transport                            People                         Jobs                                </a:t>
            </a:r>
          </a:p>
          <a:p>
            <a:r>
              <a:rPr lang="en-GB" dirty="0"/>
              <a:t>Pattern and Shape             Shops                          Problems</a:t>
            </a:r>
          </a:p>
          <a:p>
            <a:r>
              <a:rPr lang="en-GB" dirty="0"/>
              <a:t>Seasons                             Services                       Sounds</a:t>
            </a:r>
          </a:p>
          <a:p>
            <a:r>
              <a:rPr lang="en-GB" dirty="0"/>
              <a:t>Colours                               Hidden Treasures       Textures</a:t>
            </a:r>
          </a:p>
          <a:p>
            <a:r>
              <a:rPr lang="en-GB" dirty="0"/>
              <a:t>Numbers                             Big and Small              Up-close</a:t>
            </a:r>
          </a:p>
          <a:p>
            <a:r>
              <a:rPr lang="en-GB" dirty="0"/>
              <a:t>Wildlife                                Materials                     Up and Down</a:t>
            </a:r>
          </a:p>
          <a:p>
            <a:r>
              <a:rPr lang="en-GB" dirty="0"/>
              <a:t>Likes and dislikes               Textures                      Words</a:t>
            </a:r>
          </a:p>
          <a:p>
            <a:endParaRPr lang="en-GB" dirty="0"/>
          </a:p>
        </p:txBody>
      </p:sp>
      <p:pic>
        <p:nvPicPr>
          <p:cNvPr id="4" name="Picture 3">
            <a:extLst>
              <a:ext uri="{FF2B5EF4-FFF2-40B4-BE49-F238E27FC236}">
                <a16:creationId xmlns:a16="http://schemas.microsoft.com/office/drawing/2014/main" id="{13819364-8E69-EF9C-DDB4-EFC4B81FD416}"/>
              </a:ext>
            </a:extLst>
          </p:cNvPr>
          <p:cNvPicPr>
            <a:picLocks noChangeAspect="1"/>
          </p:cNvPicPr>
          <p:nvPr/>
        </p:nvPicPr>
        <p:blipFill>
          <a:blip r:embed="rId2"/>
          <a:stretch>
            <a:fillRect/>
          </a:stretch>
        </p:blipFill>
        <p:spPr>
          <a:xfrm>
            <a:off x="7873293" y="2640072"/>
            <a:ext cx="3327286" cy="2315791"/>
          </a:xfrm>
          <a:prstGeom prst="rect">
            <a:avLst/>
          </a:prstGeom>
        </p:spPr>
      </p:pic>
    </p:spTree>
    <p:extLst>
      <p:ext uri="{BB962C8B-B14F-4D97-AF65-F5344CB8AC3E}">
        <p14:creationId xmlns:p14="http://schemas.microsoft.com/office/powerpoint/2010/main" val="3557135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48EFA-02B2-D2A5-6417-5559C72A10C5}"/>
              </a:ext>
            </a:extLst>
          </p:cNvPr>
          <p:cNvSpPr>
            <a:spLocks noGrp="1"/>
          </p:cNvSpPr>
          <p:nvPr>
            <p:ph type="title"/>
          </p:nvPr>
        </p:nvSpPr>
        <p:spPr/>
        <p:txBody>
          <a:bodyPr>
            <a:normAutofit/>
          </a:bodyPr>
          <a:lstStyle/>
          <a:p>
            <a:r>
              <a:rPr lang="en-GB" sz="3200" dirty="0"/>
              <a:t>Adventures with t</a:t>
            </a:r>
            <a:r>
              <a:rPr lang="en-GB" sz="3200" dirty="0">
                <a:latin typeface="Arial" panose="020B0604020202020204" pitchFamily="34" charset="0"/>
                <a:cs typeface="Arial" panose="020B0604020202020204" pitchFamily="34" charset="0"/>
              </a:rPr>
              <a:t>he Morecambe Bay Curriculum</a:t>
            </a:r>
            <a:endParaRPr lang="en-GB" sz="3200" dirty="0"/>
          </a:p>
        </p:txBody>
      </p:sp>
      <p:sp>
        <p:nvSpPr>
          <p:cNvPr id="3" name="Content Placeholder 2">
            <a:extLst>
              <a:ext uri="{FF2B5EF4-FFF2-40B4-BE49-F238E27FC236}">
                <a16:creationId xmlns:a16="http://schemas.microsoft.com/office/drawing/2014/main" id="{1438917D-9110-2175-EA44-A729675DD718}"/>
              </a:ext>
            </a:extLst>
          </p:cNvPr>
          <p:cNvSpPr>
            <a:spLocks noGrp="1"/>
          </p:cNvSpPr>
          <p:nvPr>
            <p:ph sz="quarter" idx="10"/>
          </p:nvPr>
        </p:nvSpPr>
        <p:spPr/>
        <p:txBody>
          <a:bodyPr>
            <a:normAutofit/>
          </a:bodyPr>
          <a:lstStyle/>
          <a:p>
            <a:pPr marL="457200" indent="-457200">
              <a:buFont typeface="Arial" panose="020B0604020202020204" pitchFamily="34" charset="0"/>
              <a:buChar char="•"/>
            </a:pPr>
            <a:r>
              <a:rPr lang="en-GB" sz="2000" dirty="0"/>
              <a:t>Experience of working with local schools as they develop a bespoke Morecambe Bay Curriculum</a:t>
            </a:r>
          </a:p>
          <a:p>
            <a:pPr marL="457200" indent="-457200">
              <a:buFont typeface="Arial" panose="020B0604020202020204" pitchFamily="34" charset="0"/>
              <a:buChar char="•"/>
            </a:pPr>
            <a:r>
              <a:rPr lang="en-GB" sz="2000" dirty="0"/>
              <a:t>Experiences of working with student teachers to develop ideas and resources for the Morecambe Bay Curriculum</a:t>
            </a:r>
          </a:p>
          <a:p>
            <a:pPr marL="457200" indent="-457200">
              <a:buFont typeface="Arial" panose="020B0604020202020204" pitchFamily="34" charset="0"/>
              <a:buChar char="•"/>
            </a:pPr>
            <a:r>
              <a:rPr lang="en-GB" sz="2000" dirty="0"/>
              <a:t>Experiences of working with the Morecambe Bay Curriculum Primary Geography Subject Leaders Group in developing a place-based best practice template for learning</a:t>
            </a:r>
          </a:p>
        </p:txBody>
      </p:sp>
    </p:spTree>
    <p:extLst>
      <p:ext uri="{BB962C8B-B14F-4D97-AF65-F5344CB8AC3E}">
        <p14:creationId xmlns:p14="http://schemas.microsoft.com/office/powerpoint/2010/main" val="21748740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A73F7-DF7D-755B-D48F-DDA03AC03129}"/>
              </a:ext>
            </a:extLst>
          </p:cNvPr>
          <p:cNvSpPr>
            <a:spLocks noGrp="1"/>
          </p:cNvSpPr>
          <p:nvPr>
            <p:ph type="title"/>
          </p:nvPr>
        </p:nvSpPr>
        <p:spPr/>
        <p:txBody>
          <a:bodyPr/>
          <a:lstStyle/>
          <a:p>
            <a:r>
              <a:rPr lang="en-GB" dirty="0"/>
              <a:t>Morecambe Bay </a:t>
            </a:r>
            <a:r>
              <a:rPr lang="en-GB" dirty="0" err="1"/>
              <a:t>Curriclum</a:t>
            </a:r>
            <a:r>
              <a:rPr lang="en-GB" dirty="0"/>
              <a:t> Timeline</a:t>
            </a:r>
          </a:p>
        </p:txBody>
      </p:sp>
      <p:sp>
        <p:nvSpPr>
          <p:cNvPr id="3" name="Content Placeholder 2">
            <a:extLst>
              <a:ext uri="{FF2B5EF4-FFF2-40B4-BE49-F238E27FC236}">
                <a16:creationId xmlns:a16="http://schemas.microsoft.com/office/drawing/2014/main" id="{00687E3E-2F65-862A-53FD-5285474E50C2}"/>
              </a:ext>
            </a:extLst>
          </p:cNvPr>
          <p:cNvSpPr>
            <a:spLocks noGrp="1"/>
          </p:cNvSpPr>
          <p:nvPr>
            <p:ph sz="quarter" idx="10"/>
          </p:nvPr>
        </p:nvSpPr>
        <p:spPr/>
        <p:txBody>
          <a:bodyPr/>
          <a:lstStyle/>
          <a:p>
            <a:endParaRPr lang="en-GB"/>
          </a:p>
        </p:txBody>
      </p:sp>
    </p:spTree>
    <p:extLst>
      <p:ext uri="{BB962C8B-B14F-4D97-AF65-F5344CB8AC3E}">
        <p14:creationId xmlns:p14="http://schemas.microsoft.com/office/powerpoint/2010/main" val="22041349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A6E86-9421-F896-DFFF-D5D786B0E54D}"/>
              </a:ext>
            </a:extLst>
          </p:cNvPr>
          <p:cNvSpPr>
            <a:spLocks noGrp="1"/>
          </p:cNvSpPr>
          <p:nvPr>
            <p:ph type="title"/>
          </p:nvPr>
        </p:nvSpPr>
        <p:spPr/>
        <p:txBody>
          <a:bodyPr/>
          <a:lstStyle/>
          <a:p>
            <a:pPr algn="just"/>
            <a:r>
              <a:rPr lang="en-GB" dirty="0"/>
              <a:t>Recent  </a:t>
            </a:r>
          </a:p>
        </p:txBody>
      </p:sp>
      <p:sp>
        <p:nvSpPr>
          <p:cNvPr id="3" name="Content Placeholder 2">
            <a:extLst>
              <a:ext uri="{FF2B5EF4-FFF2-40B4-BE49-F238E27FC236}">
                <a16:creationId xmlns:a16="http://schemas.microsoft.com/office/drawing/2014/main" id="{8473841F-8444-A26A-E227-59EB3AE54482}"/>
              </a:ext>
            </a:extLst>
          </p:cNvPr>
          <p:cNvSpPr>
            <a:spLocks noGrp="1"/>
          </p:cNvSpPr>
          <p:nvPr>
            <p:ph sz="quarter" idx="10"/>
          </p:nvPr>
        </p:nvSpPr>
        <p:spPr>
          <a:xfrm>
            <a:off x="520699" y="2480553"/>
            <a:ext cx="4333403" cy="3959158"/>
          </a:xfrm>
        </p:spPr>
        <p:txBody>
          <a:bodyPr>
            <a:normAutofit fontScale="55000" lnSpcReduction="20000"/>
          </a:bodyPr>
          <a:lstStyle/>
          <a:p>
            <a:pPr marL="457200" indent="-457200">
              <a:buFont typeface="Arial" panose="020B0604020202020204" pitchFamily="34" charset="0"/>
              <a:buChar char="•"/>
            </a:pPr>
            <a:r>
              <a:rPr lang="en-GB" dirty="0"/>
              <a:t>Place Based Best Practice Update</a:t>
            </a:r>
          </a:p>
          <a:p>
            <a:pPr marL="457200" indent="-457200">
              <a:buFont typeface="Arial" panose="020B0604020202020204" pitchFamily="34" charset="0"/>
              <a:buChar char="•"/>
            </a:pPr>
            <a:r>
              <a:rPr lang="en-GB" dirty="0"/>
              <a:t>Eden Bear’s Adventures Update</a:t>
            </a:r>
          </a:p>
          <a:p>
            <a:pPr marL="457200" indent="-457200">
              <a:buFont typeface="Arial" panose="020B0604020202020204" pitchFamily="34" charset="0"/>
              <a:buChar char="•"/>
            </a:pPr>
            <a:r>
              <a:rPr lang="en-GB" dirty="0"/>
              <a:t>History Group Meeting report</a:t>
            </a:r>
          </a:p>
          <a:p>
            <a:pPr marL="457200" indent="-457200">
              <a:buFont typeface="Arial" panose="020B0604020202020204" pitchFamily="34" charset="0"/>
              <a:buChar char="•"/>
            </a:pPr>
            <a:r>
              <a:rPr lang="en-GB" dirty="0"/>
              <a:t>Village Walk Questions (additions?)</a:t>
            </a:r>
          </a:p>
          <a:p>
            <a:pPr marL="457200" indent="-457200">
              <a:buFont typeface="Arial" panose="020B0604020202020204" pitchFamily="34" charset="0"/>
              <a:buChar char="•"/>
            </a:pPr>
            <a:r>
              <a:rPr lang="en-GB" dirty="0"/>
              <a:t>What if…</a:t>
            </a:r>
          </a:p>
          <a:p>
            <a:pPr marL="457200" indent="-457200">
              <a:buFont typeface="Arial" panose="020B0604020202020204" pitchFamily="34" charset="0"/>
              <a:buChar char="•"/>
            </a:pPr>
            <a:r>
              <a:rPr lang="en-GB" dirty="0"/>
              <a:t>History in the MBC</a:t>
            </a:r>
          </a:p>
          <a:p>
            <a:pPr marL="457200" indent="-457200">
              <a:buFont typeface="Arial" panose="020B0604020202020204" pitchFamily="34" charset="0"/>
              <a:buChar char="•"/>
            </a:pPr>
            <a:r>
              <a:rPr lang="en-GB" dirty="0"/>
              <a:t>Next Meeting suggestion</a:t>
            </a:r>
          </a:p>
          <a:p>
            <a:endParaRPr lang="en-GB" dirty="0"/>
          </a:p>
        </p:txBody>
      </p:sp>
      <p:pic>
        <p:nvPicPr>
          <p:cNvPr id="4" name="Picture 3">
            <a:extLst>
              <a:ext uri="{FF2B5EF4-FFF2-40B4-BE49-F238E27FC236}">
                <a16:creationId xmlns:a16="http://schemas.microsoft.com/office/drawing/2014/main" id="{AABC83C6-CC0F-248E-07A0-5B93CA5EF691}"/>
              </a:ext>
            </a:extLst>
          </p:cNvPr>
          <p:cNvPicPr>
            <a:picLocks noChangeAspect="1"/>
          </p:cNvPicPr>
          <p:nvPr/>
        </p:nvPicPr>
        <p:blipFill>
          <a:blip r:embed="rId2"/>
          <a:stretch>
            <a:fillRect/>
          </a:stretch>
        </p:blipFill>
        <p:spPr>
          <a:xfrm>
            <a:off x="5260433" y="2491706"/>
            <a:ext cx="1519345" cy="1874587"/>
          </a:xfrm>
          <a:prstGeom prst="rect">
            <a:avLst/>
          </a:prstGeom>
        </p:spPr>
      </p:pic>
      <p:pic>
        <p:nvPicPr>
          <p:cNvPr id="5" name="Picture 4">
            <a:extLst>
              <a:ext uri="{FF2B5EF4-FFF2-40B4-BE49-F238E27FC236}">
                <a16:creationId xmlns:a16="http://schemas.microsoft.com/office/drawing/2014/main" id="{FE7C5E93-BCF1-2921-4615-5E490F0CEE0C}"/>
              </a:ext>
            </a:extLst>
          </p:cNvPr>
          <p:cNvPicPr>
            <a:picLocks noChangeAspect="1"/>
          </p:cNvPicPr>
          <p:nvPr/>
        </p:nvPicPr>
        <p:blipFill>
          <a:blip r:embed="rId3"/>
          <a:stretch>
            <a:fillRect/>
          </a:stretch>
        </p:blipFill>
        <p:spPr>
          <a:xfrm>
            <a:off x="7065825" y="1187721"/>
            <a:ext cx="2557210" cy="1874587"/>
          </a:xfrm>
          <a:prstGeom prst="rect">
            <a:avLst/>
          </a:prstGeom>
        </p:spPr>
      </p:pic>
      <p:pic>
        <p:nvPicPr>
          <p:cNvPr id="6" name="Picture 5">
            <a:extLst>
              <a:ext uri="{FF2B5EF4-FFF2-40B4-BE49-F238E27FC236}">
                <a16:creationId xmlns:a16="http://schemas.microsoft.com/office/drawing/2014/main" id="{91300E18-E579-F1EE-349A-F43875C4E9BC}"/>
              </a:ext>
            </a:extLst>
          </p:cNvPr>
          <p:cNvPicPr>
            <a:picLocks noChangeAspect="1"/>
          </p:cNvPicPr>
          <p:nvPr/>
        </p:nvPicPr>
        <p:blipFill>
          <a:blip r:embed="rId4"/>
          <a:stretch>
            <a:fillRect/>
          </a:stretch>
        </p:blipFill>
        <p:spPr>
          <a:xfrm>
            <a:off x="5787755" y="4563580"/>
            <a:ext cx="2292485" cy="1723523"/>
          </a:xfrm>
          <a:prstGeom prst="rect">
            <a:avLst/>
          </a:prstGeom>
        </p:spPr>
      </p:pic>
      <p:pic>
        <p:nvPicPr>
          <p:cNvPr id="7" name="Picture 6">
            <a:extLst>
              <a:ext uri="{FF2B5EF4-FFF2-40B4-BE49-F238E27FC236}">
                <a16:creationId xmlns:a16="http://schemas.microsoft.com/office/drawing/2014/main" id="{575EE835-12E4-D7A9-8724-8381755F001D}"/>
              </a:ext>
            </a:extLst>
          </p:cNvPr>
          <p:cNvPicPr>
            <a:picLocks noChangeAspect="1"/>
          </p:cNvPicPr>
          <p:nvPr/>
        </p:nvPicPr>
        <p:blipFill>
          <a:blip r:embed="rId5"/>
          <a:stretch>
            <a:fillRect/>
          </a:stretch>
        </p:blipFill>
        <p:spPr>
          <a:xfrm>
            <a:off x="8344430" y="3295336"/>
            <a:ext cx="2952187" cy="1965881"/>
          </a:xfrm>
          <a:prstGeom prst="rect">
            <a:avLst/>
          </a:prstGeom>
        </p:spPr>
      </p:pic>
    </p:spTree>
    <p:extLst>
      <p:ext uri="{BB962C8B-B14F-4D97-AF65-F5344CB8AC3E}">
        <p14:creationId xmlns:p14="http://schemas.microsoft.com/office/powerpoint/2010/main" val="23848870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48A4C-C6F0-8EBF-3F43-9F289AFCC221}"/>
              </a:ext>
            </a:extLst>
          </p:cNvPr>
          <p:cNvSpPr>
            <a:spLocks noGrp="1"/>
          </p:cNvSpPr>
          <p:nvPr>
            <p:ph type="title"/>
          </p:nvPr>
        </p:nvSpPr>
        <p:spPr>
          <a:xfrm>
            <a:off x="521208" y="602603"/>
            <a:ext cx="9782852" cy="788452"/>
          </a:xfrm>
        </p:spPr>
        <p:txBody>
          <a:bodyPr>
            <a:normAutofit fontScale="90000"/>
          </a:bodyPr>
          <a:lstStyle/>
          <a:p>
            <a:r>
              <a:rPr lang="en-GB" dirty="0"/>
              <a:t>Think Tank Reflections: 10 Positives</a:t>
            </a:r>
          </a:p>
        </p:txBody>
      </p:sp>
      <p:sp>
        <p:nvSpPr>
          <p:cNvPr id="3" name="Content Placeholder 2">
            <a:extLst>
              <a:ext uri="{FF2B5EF4-FFF2-40B4-BE49-F238E27FC236}">
                <a16:creationId xmlns:a16="http://schemas.microsoft.com/office/drawing/2014/main" id="{2EDAD545-D7BC-6840-46D5-0FC83EE0B894}"/>
              </a:ext>
            </a:extLst>
          </p:cNvPr>
          <p:cNvSpPr>
            <a:spLocks noGrp="1"/>
          </p:cNvSpPr>
          <p:nvPr>
            <p:ph sz="quarter" idx="10"/>
          </p:nvPr>
        </p:nvSpPr>
        <p:spPr>
          <a:xfrm>
            <a:off x="593388" y="2169458"/>
            <a:ext cx="10997978" cy="4688542"/>
          </a:xfrm>
        </p:spPr>
        <p:txBody>
          <a:bodyPr>
            <a:normAutofit fontScale="32500" lnSpcReduction="20000"/>
          </a:bodyPr>
          <a:lstStyle/>
          <a:p>
            <a:pPr marL="914400" indent="-914400">
              <a:buFont typeface="+mj-lt"/>
              <a:buAutoNum type="arabicPeriod"/>
            </a:pPr>
            <a:r>
              <a:rPr lang="en-GB" sz="5600" dirty="0"/>
              <a:t>This has been an enjoyable and academically stimulating cognitive exercise for me and students</a:t>
            </a:r>
          </a:p>
          <a:p>
            <a:pPr marL="914400" indent="-914400">
              <a:buFont typeface="+mj-lt"/>
              <a:buAutoNum type="arabicPeriod"/>
            </a:pPr>
            <a:r>
              <a:rPr lang="en-GB" sz="5600" dirty="0"/>
              <a:t>It has been a welcome forum for students to share ideas and build on the ideas of others, whilst also allowing an opportunity for student teachers to meet local head teachers, subject leaders, teachers and representatives of agencies.</a:t>
            </a:r>
          </a:p>
          <a:p>
            <a:pPr marL="914400" indent="-914400">
              <a:buFont typeface="+mj-lt"/>
              <a:buAutoNum type="arabicPeriod"/>
            </a:pPr>
            <a:r>
              <a:rPr lang="en-GB" sz="5600" dirty="0"/>
              <a:t>There has been a degree of the breaking down of student / tutor relationships – working together more like colleagues</a:t>
            </a:r>
          </a:p>
          <a:p>
            <a:pPr marL="914400" indent="-914400">
              <a:buFont typeface="+mj-lt"/>
              <a:buAutoNum type="arabicPeriod"/>
            </a:pPr>
            <a:r>
              <a:rPr lang="en-GB" sz="5600" dirty="0"/>
              <a:t>Student development of and recognition of the importance of teacher subject knowledge, whilst exercising their creative thinking regarding research techniques, learning possibilities and learning approaches</a:t>
            </a:r>
          </a:p>
          <a:p>
            <a:pPr marL="914400" indent="-914400">
              <a:buFont typeface="+mj-lt"/>
              <a:buAutoNum type="arabicPeriod"/>
            </a:pPr>
            <a:r>
              <a:rPr lang="en-GB" sz="5600" dirty="0"/>
              <a:t>There has been highly rewarding cross-course, cross-year group and pre-course engagement</a:t>
            </a:r>
          </a:p>
        </p:txBody>
      </p:sp>
    </p:spTree>
    <p:extLst>
      <p:ext uri="{BB962C8B-B14F-4D97-AF65-F5344CB8AC3E}">
        <p14:creationId xmlns:p14="http://schemas.microsoft.com/office/powerpoint/2010/main" val="5240656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987AC4-0F0D-EC57-139A-A10E81A39B11}"/>
              </a:ext>
            </a:extLst>
          </p:cNvPr>
          <p:cNvSpPr>
            <a:spLocks noGrp="1"/>
          </p:cNvSpPr>
          <p:nvPr>
            <p:ph type="title"/>
          </p:nvPr>
        </p:nvSpPr>
        <p:spPr>
          <a:xfrm>
            <a:off x="521208" y="602603"/>
            <a:ext cx="9782852" cy="804856"/>
          </a:xfrm>
        </p:spPr>
        <p:txBody>
          <a:bodyPr>
            <a:normAutofit fontScale="90000"/>
          </a:bodyPr>
          <a:lstStyle/>
          <a:p>
            <a:r>
              <a:rPr lang="en-GB" dirty="0"/>
              <a:t>Cont..</a:t>
            </a:r>
          </a:p>
        </p:txBody>
      </p:sp>
      <p:sp>
        <p:nvSpPr>
          <p:cNvPr id="3" name="Content Placeholder 2">
            <a:extLst>
              <a:ext uri="{FF2B5EF4-FFF2-40B4-BE49-F238E27FC236}">
                <a16:creationId xmlns:a16="http://schemas.microsoft.com/office/drawing/2014/main" id="{333E87EA-F729-E20A-EEAB-65B1B3626D58}"/>
              </a:ext>
            </a:extLst>
          </p:cNvPr>
          <p:cNvSpPr>
            <a:spLocks noGrp="1"/>
          </p:cNvSpPr>
          <p:nvPr>
            <p:ph sz="quarter" idx="10"/>
          </p:nvPr>
        </p:nvSpPr>
        <p:spPr>
          <a:xfrm>
            <a:off x="520699" y="1766047"/>
            <a:ext cx="10227983" cy="4467328"/>
          </a:xfrm>
        </p:spPr>
        <p:txBody>
          <a:bodyPr>
            <a:normAutofit fontScale="62500" lnSpcReduction="20000"/>
          </a:bodyPr>
          <a:lstStyle/>
          <a:p>
            <a:pPr marL="514350" indent="-514350">
              <a:buAutoNum type="arabicPeriod" startAt="6"/>
            </a:pPr>
            <a:r>
              <a:rPr lang="en-GB" sz="3200" dirty="0"/>
              <a:t>Students have reported a positive influence on their classroom practice and</a:t>
            </a:r>
            <a:r>
              <a:rPr lang="en-GB" dirty="0"/>
              <a:t>            </a:t>
            </a:r>
            <a:r>
              <a:rPr lang="en-GB" sz="3200" dirty="0"/>
              <a:t>   professional thinking</a:t>
            </a:r>
          </a:p>
          <a:p>
            <a:pPr marL="514350" indent="-514350">
              <a:buAutoNum type="arabicPeriod" startAt="7"/>
            </a:pPr>
            <a:r>
              <a:rPr lang="en-GB" sz="3200" dirty="0"/>
              <a:t>Students have made a strong impression on local school representatives – status for UOC student empowerment </a:t>
            </a:r>
            <a:r>
              <a:rPr lang="en-GB" dirty="0"/>
              <a:t> </a:t>
            </a:r>
            <a:r>
              <a:rPr lang="en-GB" sz="3200" dirty="0"/>
              <a:t>and a seriously ‘tasty’ job application / interview point.</a:t>
            </a:r>
          </a:p>
          <a:p>
            <a:r>
              <a:rPr lang="en-GB" sz="3200" dirty="0"/>
              <a:t>8.     Promotion of new teachers as curriculum designers and innovators</a:t>
            </a:r>
          </a:p>
          <a:p>
            <a:pPr marL="514350" indent="-514350">
              <a:buAutoNum type="arabicPeriod" startAt="9"/>
            </a:pPr>
            <a:r>
              <a:rPr lang="en-GB" sz="3200" dirty="0"/>
              <a:t>Recognition that many student teachers will go ‘above and beyond’ and act in</a:t>
            </a:r>
            <a:r>
              <a:rPr lang="en-GB" dirty="0"/>
              <a:t>          </a:t>
            </a:r>
            <a:r>
              <a:rPr lang="en-GB" sz="3200" dirty="0"/>
              <a:t> highly professional ways…</a:t>
            </a:r>
            <a:r>
              <a:rPr lang="en-GB" sz="3200" u="sng" dirty="0"/>
              <a:t>when they can </a:t>
            </a:r>
          </a:p>
          <a:p>
            <a:pPr marL="514350" indent="-514350">
              <a:buAutoNum type="arabicPeriod" startAt="10"/>
            </a:pPr>
            <a:r>
              <a:rPr lang="en-GB" sz="3200" dirty="0"/>
              <a:t>Overall this initiative has moved the development of the Morecambe Bay </a:t>
            </a:r>
            <a:r>
              <a:rPr lang="en-GB" dirty="0"/>
              <a:t>         </a:t>
            </a:r>
            <a:r>
              <a:rPr lang="en-GB" sz="3200" dirty="0"/>
              <a:t>Curriculum significantly forward</a:t>
            </a:r>
          </a:p>
          <a:p>
            <a:endParaRPr lang="en-GB" dirty="0"/>
          </a:p>
        </p:txBody>
      </p:sp>
    </p:spTree>
    <p:extLst>
      <p:ext uri="{BB962C8B-B14F-4D97-AF65-F5344CB8AC3E}">
        <p14:creationId xmlns:p14="http://schemas.microsoft.com/office/powerpoint/2010/main" val="2660515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EDE83-CA34-9E49-5932-31F764D8CC2D}"/>
              </a:ext>
            </a:extLst>
          </p:cNvPr>
          <p:cNvSpPr>
            <a:spLocks noGrp="1"/>
          </p:cNvSpPr>
          <p:nvPr>
            <p:ph type="title"/>
          </p:nvPr>
        </p:nvSpPr>
        <p:spPr>
          <a:xfrm>
            <a:off x="521208" y="602603"/>
            <a:ext cx="9782852" cy="603627"/>
          </a:xfrm>
        </p:spPr>
        <p:txBody>
          <a:bodyPr>
            <a:noAutofit/>
          </a:bodyPr>
          <a:lstStyle/>
          <a:p>
            <a:r>
              <a:rPr lang="en-GB" sz="3200" dirty="0"/>
              <a:t>Think Tank Reflections – 10 Concerns</a:t>
            </a:r>
          </a:p>
        </p:txBody>
      </p:sp>
      <p:sp>
        <p:nvSpPr>
          <p:cNvPr id="3" name="Content Placeholder 2">
            <a:extLst>
              <a:ext uri="{FF2B5EF4-FFF2-40B4-BE49-F238E27FC236}">
                <a16:creationId xmlns:a16="http://schemas.microsoft.com/office/drawing/2014/main" id="{E2A6B21F-37FF-48A4-8893-AE2C68985AAC}"/>
              </a:ext>
            </a:extLst>
          </p:cNvPr>
          <p:cNvSpPr>
            <a:spLocks noGrp="1"/>
          </p:cNvSpPr>
          <p:nvPr>
            <p:ph sz="quarter" idx="10"/>
          </p:nvPr>
        </p:nvSpPr>
        <p:spPr>
          <a:xfrm>
            <a:off x="520700" y="1676400"/>
            <a:ext cx="9189358" cy="5006502"/>
          </a:xfrm>
        </p:spPr>
        <p:txBody>
          <a:bodyPr>
            <a:noAutofit/>
          </a:bodyPr>
          <a:lstStyle/>
          <a:p>
            <a:pPr marL="457200" indent="-457200">
              <a:buFont typeface="+mj-lt"/>
              <a:buAutoNum type="arabicPeriod"/>
            </a:pPr>
            <a:r>
              <a:rPr lang="en-GB" sz="1800" dirty="0"/>
              <a:t>Engaging students in something from a distance is really challenging, especially if they don’t already have an existing relationship with the tutor</a:t>
            </a:r>
          </a:p>
          <a:p>
            <a:pPr marL="457200" indent="-457200">
              <a:buFont typeface="+mj-lt"/>
              <a:buAutoNum type="arabicPeriod"/>
            </a:pPr>
            <a:r>
              <a:rPr lang="en-GB" sz="1800" dirty="0"/>
              <a:t>Can lead to cynical thinking, </a:t>
            </a:r>
            <a:r>
              <a:rPr lang="en-GB" sz="1800" dirty="0" err="1"/>
              <a:t>ie</a:t>
            </a:r>
            <a:r>
              <a:rPr lang="en-GB" sz="1800" dirty="0"/>
              <a:t> ‘Do colleagues pass on messages and help nurture interest when asked?’, ‘Why bother?’</a:t>
            </a:r>
          </a:p>
          <a:p>
            <a:pPr marL="457200" indent="-457200">
              <a:buFont typeface="+mj-lt"/>
              <a:buAutoNum type="arabicPeriod"/>
            </a:pPr>
            <a:r>
              <a:rPr lang="en-GB" sz="1800" dirty="0"/>
              <a:t>Maintaining interest is difficult for many possible reasons</a:t>
            </a:r>
          </a:p>
          <a:p>
            <a:pPr marL="457200" indent="-457200">
              <a:buFont typeface="+mj-lt"/>
              <a:buAutoNum type="arabicPeriod"/>
            </a:pPr>
            <a:r>
              <a:rPr lang="en-GB" sz="1800" dirty="0"/>
              <a:t>Student interest in something seems to depend on their perceived value of the activity…which seems obvious to me, but…</a:t>
            </a:r>
          </a:p>
          <a:p>
            <a:pPr marL="457200" indent="-457200">
              <a:buFont typeface="+mj-lt"/>
              <a:buAutoNum type="arabicPeriod"/>
            </a:pPr>
            <a:r>
              <a:rPr lang="en-GB" sz="1800" dirty="0"/>
              <a:t>Students find it intimidating to join ‘something’ without a friend, or to join ‘something’ with members from other year groups and courses </a:t>
            </a:r>
          </a:p>
        </p:txBody>
      </p:sp>
    </p:spTree>
    <p:extLst>
      <p:ext uri="{BB962C8B-B14F-4D97-AF65-F5344CB8AC3E}">
        <p14:creationId xmlns:p14="http://schemas.microsoft.com/office/powerpoint/2010/main" val="40993036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F88EB-363C-5208-D1DD-525C8AAE12BB}"/>
              </a:ext>
            </a:extLst>
          </p:cNvPr>
          <p:cNvSpPr>
            <a:spLocks noGrp="1"/>
          </p:cNvSpPr>
          <p:nvPr>
            <p:ph type="title"/>
          </p:nvPr>
        </p:nvSpPr>
        <p:spPr>
          <a:xfrm>
            <a:off x="521208" y="602603"/>
            <a:ext cx="9782852" cy="804856"/>
          </a:xfrm>
        </p:spPr>
        <p:txBody>
          <a:bodyPr>
            <a:normAutofit fontScale="90000"/>
          </a:bodyPr>
          <a:lstStyle/>
          <a:p>
            <a:r>
              <a:rPr lang="en-GB" dirty="0" err="1"/>
              <a:t>Cont</a:t>
            </a:r>
            <a:r>
              <a:rPr lang="en-GB" dirty="0"/>
              <a:t>…</a:t>
            </a:r>
          </a:p>
        </p:txBody>
      </p:sp>
      <p:sp>
        <p:nvSpPr>
          <p:cNvPr id="3" name="Content Placeholder 2">
            <a:extLst>
              <a:ext uri="{FF2B5EF4-FFF2-40B4-BE49-F238E27FC236}">
                <a16:creationId xmlns:a16="http://schemas.microsoft.com/office/drawing/2014/main" id="{F923A1E8-888B-57A2-2D17-E2AF841268FD}"/>
              </a:ext>
            </a:extLst>
          </p:cNvPr>
          <p:cNvSpPr>
            <a:spLocks noGrp="1"/>
          </p:cNvSpPr>
          <p:nvPr>
            <p:ph sz="quarter" idx="10"/>
          </p:nvPr>
        </p:nvSpPr>
        <p:spPr>
          <a:xfrm>
            <a:off x="520698" y="2115671"/>
            <a:ext cx="10712077" cy="4139726"/>
          </a:xfrm>
        </p:spPr>
        <p:txBody>
          <a:bodyPr>
            <a:normAutofit fontScale="70000" lnSpcReduction="20000"/>
          </a:bodyPr>
          <a:lstStyle/>
          <a:p>
            <a:r>
              <a:rPr lang="en-GB" sz="3200" dirty="0"/>
              <a:t>6</a:t>
            </a:r>
            <a:r>
              <a:rPr lang="en-GB" sz="3300" dirty="0"/>
              <a:t>.    </a:t>
            </a:r>
            <a:r>
              <a:rPr lang="en-GB" sz="2600" dirty="0"/>
              <a:t>On-line engagement is challenging and needs nurturing…is it just another university session?</a:t>
            </a:r>
          </a:p>
          <a:p>
            <a:r>
              <a:rPr lang="en-GB" sz="2600" dirty="0"/>
              <a:t>7.     Despite best attempts a student / tutor dynamic is hard to dismantle</a:t>
            </a:r>
          </a:p>
          <a:p>
            <a:r>
              <a:rPr lang="en-GB" sz="2600" dirty="0"/>
              <a:t>8.     Students are very busy or don’t read emails or are not interested in this form of idea sharing? Whilst it can be soul destroying to put time and energy into something when few people attend despite declaring interest – am I being naive?</a:t>
            </a:r>
          </a:p>
          <a:p>
            <a:r>
              <a:rPr lang="en-GB" sz="2600" dirty="0"/>
              <a:t>9.     Such a thing involves time and effort on top of existing work load – the ‘leader’ of such a thing needs to follow up on ideas to see them through</a:t>
            </a:r>
          </a:p>
          <a:p>
            <a:r>
              <a:rPr lang="en-GB" sz="2600" dirty="0"/>
              <a:t>10.   Managing the discord between school expectations of student availability and what they actually can do.</a:t>
            </a:r>
          </a:p>
          <a:p>
            <a:endParaRPr lang="en-GB" dirty="0"/>
          </a:p>
        </p:txBody>
      </p:sp>
    </p:spTree>
    <p:extLst>
      <p:ext uri="{BB962C8B-B14F-4D97-AF65-F5344CB8AC3E}">
        <p14:creationId xmlns:p14="http://schemas.microsoft.com/office/powerpoint/2010/main" val="20402507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824C1-019F-EAF1-AEBB-B1475D6E98C7}"/>
              </a:ext>
            </a:extLst>
          </p:cNvPr>
          <p:cNvSpPr>
            <a:spLocks noGrp="1"/>
          </p:cNvSpPr>
          <p:nvPr>
            <p:ph type="title"/>
          </p:nvPr>
        </p:nvSpPr>
        <p:spPr/>
        <p:txBody>
          <a:bodyPr/>
          <a:lstStyle/>
          <a:p>
            <a:r>
              <a:rPr lang="en-GB" dirty="0"/>
              <a:t>MBC Geography Steering Group</a:t>
            </a:r>
          </a:p>
        </p:txBody>
      </p:sp>
      <p:sp>
        <p:nvSpPr>
          <p:cNvPr id="3" name="Content Placeholder 2">
            <a:extLst>
              <a:ext uri="{FF2B5EF4-FFF2-40B4-BE49-F238E27FC236}">
                <a16:creationId xmlns:a16="http://schemas.microsoft.com/office/drawing/2014/main" id="{1B99C35B-B9A7-D436-4622-D8A8E893F280}"/>
              </a:ext>
            </a:extLst>
          </p:cNvPr>
          <p:cNvSpPr>
            <a:spLocks noGrp="1"/>
          </p:cNvSpPr>
          <p:nvPr>
            <p:ph sz="quarter" idx="10"/>
          </p:nvPr>
        </p:nvSpPr>
        <p:spPr/>
        <p:txBody>
          <a:bodyPr>
            <a:normAutofit fontScale="77500" lnSpcReduction="20000"/>
          </a:bodyPr>
          <a:lstStyle/>
          <a:p>
            <a:pPr marL="457200" indent="-457200">
              <a:buFont typeface="Arial" panose="020B0604020202020204" pitchFamily="34" charset="0"/>
              <a:buChar char="•"/>
            </a:pPr>
            <a:r>
              <a:rPr lang="en-GB" dirty="0"/>
              <a:t>Working with group of 7 Geography Leaders from MBC primary schools</a:t>
            </a:r>
          </a:p>
          <a:p>
            <a:pPr marL="457200" indent="-457200">
              <a:buFont typeface="Arial" panose="020B0604020202020204" pitchFamily="34" charset="0"/>
              <a:buChar char="•"/>
            </a:pPr>
            <a:r>
              <a:rPr lang="en-GB" dirty="0"/>
              <a:t>Lead leaders from Overton St Mary’s and </a:t>
            </a:r>
            <a:r>
              <a:rPr lang="en-GB" dirty="0" err="1"/>
              <a:t>Greatwood</a:t>
            </a:r>
            <a:r>
              <a:rPr lang="en-GB" dirty="0"/>
              <a:t> Primary Schools</a:t>
            </a:r>
          </a:p>
          <a:p>
            <a:pPr marL="457200" indent="-457200">
              <a:buFont typeface="Arial" panose="020B0604020202020204" pitchFamily="34" charset="0"/>
              <a:buChar char="•"/>
            </a:pPr>
            <a:r>
              <a:rPr lang="en-GB" dirty="0"/>
              <a:t>Formed end of 2020 to steer the development of a first chosen focus subject and to work alongside the Morecambe Bay Curriculum Group to develop and pilot the place-based best practice format for MBC learning</a:t>
            </a:r>
          </a:p>
        </p:txBody>
      </p:sp>
    </p:spTree>
    <p:extLst>
      <p:ext uri="{BB962C8B-B14F-4D97-AF65-F5344CB8AC3E}">
        <p14:creationId xmlns:p14="http://schemas.microsoft.com/office/powerpoint/2010/main" val="9544980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B6885-05BC-043E-22C3-28F5A6E5A2FA}"/>
              </a:ext>
            </a:extLst>
          </p:cNvPr>
          <p:cNvSpPr>
            <a:spLocks noGrp="1"/>
          </p:cNvSpPr>
          <p:nvPr>
            <p:ph type="title"/>
          </p:nvPr>
        </p:nvSpPr>
        <p:spPr/>
        <p:txBody>
          <a:bodyPr>
            <a:normAutofit fontScale="90000"/>
          </a:bodyPr>
          <a:lstStyle/>
          <a:p>
            <a:r>
              <a:rPr lang="en-GB" dirty="0"/>
              <a:t>Place- based Best Practice Pilot Project</a:t>
            </a:r>
          </a:p>
        </p:txBody>
      </p:sp>
      <p:sp>
        <p:nvSpPr>
          <p:cNvPr id="3" name="Content Placeholder 2">
            <a:extLst>
              <a:ext uri="{FF2B5EF4-FFF2-40B4-BE49-F238E27FC236}">
                <a16:creationId xmlns:a16="http://schemas.microsoft.com/office/drawing/2014/main" id="{9360DB56-A9B6-1BB9-47A5-1D28F6844A7A}"/>
              </a:ext>
            </a:extLst>
          </p:cNvPr>
          <p:cNvSpPr>
            <a:spLocks noGrp="1"/>
          </p:cNvSpPr>
          <p:nvPr>
            <p:ph sz="quarter" idx="10"/>
          </p:nvPr>
        </p:nvSpPr>
        <p:spPr/>
        <p:txBody>
          <a:bodyPr>
            <a:normAutofit fontScale="55000" lnSpcReduction="20000"/>
          </a:bodyPr>
          <a:lstStyle/>
          <a:p>
            <a:pPr marL="457200" indent="-457200">
              <a:buFont typeface="Arial" panose="020B0604020202020204" pitchFamily="34" charset="0"/>
              <a:buChar char="•"/>
            </a:pPr>
            <a:r>
              <a:rPr lang="en-GB" dirty="0"/>
              <a:t>Discussion of aims, possibilities and high-quality practice</a:t>
            </a:r>
          </a:p>
          <a:p>
            <a:pPr marL="457200" indent="-457200">
              <a:buFont typeface="Arial" panose="020B0604020202020204" pitchFamily="34" charset="0"/>
              <a:buChar char="•"/>
            </a:pPr>
            <a:r>
              <a:rPr lang="en-GB" dirty="0"/>
              <a:t>What to include in a template for learning</a:t>
            </a:r>
          </a:p>
          <a:p>
            <a:pPr marL="457200" indent="-457200">
              <a:buFont typeface="Arial" panose="020B0604020202020204" pitchFamily="34" charset="0"/>
              <a:buChar char="•"/>
            </a:pPr>
            <a:r>
              <a:rPr lang="en-GB" dirty="0"/>
              <a:t>Creation of draft ideas</a:t>
            </a:r>
          </a:p>
          <a:p>
            <a:pPr marL="457200" indent="-457200">
              <a:buFont typeface="Arial" panose="020B0604020202020204" pitchFamily="34" charset="0"/>
              <a:buChar char="•"/>
            </a:pPr>
            <a:r>
              <a:rPr lang="en-GB" dirty="0"/>
              <a:t>QA process</a:t>
            </a:r>
          </a:p>
          <a:p>
            <a:pPr marL="457200" indent="-457200">
              <a:buFont typeface="Arial" panose="020B0604020202020204" pitchFamily="34" charset="0"/>
              <a:buChar char="•"/>
            </a:pPr>
            <a:r>
              <a:rPr lang="en-GB" dirty="0"/>
              <a:t>Launch and celebration</a:t>
            </a:r>
          </a:p>
          <a:p>
            <a:pPr marL="457200" indent="-457200">
              <a:buFont typeface="Arial" panose="020B0604020202020204" pitchFamily="34" charset="0"/>
              <a:buChar char="•"/>
            </a:pPr>
            <a:r>
              <a:rPr lang="en-GB" dirty="0"/>
              <a:t>Continuation</a:t>
            </a:r>
          </a:p>
          <a:p>
            <a:pPr marL="457200" indent="-457200">
              <a:buFont typeface="Arial" panose="020B0604020202020204" pitchFamily="34" charset="0"/>
              <a:buChar char="•"/>
            </a:pPr>
            <a:r>
              <a:rPr lang="en-GB" dirty="0"/>
              <a:t>Nurturing of further groups</a:t>
            </a:r>
          </a:p>
        </p:txBody>
      </p:sp>
      <p:pic>
        <p:nvPicPr>
          <p:cNvPr id="4" name="Picture 3">
            <a:extLst>
              <a:ext uri="{FF2B5EF4-FFF2-40B4-BE49-F238E27FC236}">
                <a16:creationId xmlns:a16="http://schemas.microsoft.com/office/drawing/2014/main" id="{AC48BA9A-5B48-82B8-C36C-F5EC2935E0EF}"/>
              </a:ext>
            </a:extLst>
          </p:cNvPr>
          <p:cNvPicPr>
            <a:picLocks noChangeAspect="1"/>
          </p:cNvPicPr>
          <p:nvPr/>
        </p:nvPicPr>
        <p:blipFill>
          <a:blip r:embed="rId2"/>
          <a:stretch>
            <a:fillRect/>
          </a:stretch>
        </p:blipFill>
        <p:spPr>
          <a:xfrm>
            <a:off x="7269030" y="2996118"/>
            <a:ext cx="3035030" cy="3035030"/>
          </a:xfrm>
          <a:prstGeom prst="rect">
            <a:avLst/>
          </a:prstGeom>
        </p:spPr>
      </p:pic>
    </p:spTree>
    <p:extLst>
      <p:ext uri="{BB962C8B-B14F-4D97-AF65-F5344CB8AC3E}">
        <p14:creationId xmlns:p14="http://schemas.microsoft.com/office/powerpoint/2010/main" val="25855695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5E4C1-BF89-E2B2-4241-7E4C5C39B6B9}"/>
              </a:ext>
            </a:extLst>
          </p:cNvPr>
          <p:cNvSpPr>
            <a:spLocks noGrp="1"/>
          </p:cNvSpPr>
          <p:nvPr>
            <p:ph type="title"/>
          </p:nvPr>
        </p:nvSpPr>
        <p:spPr>
          <a:xfrm>
            <a:off x="521208" y="602603"/>
            <a:ext cx="9782852" cy="751068"/>
          </a:xfrm>
        </p:spPr>
        <p:txBody>
          <a:bodyPr>
            <a:normAutofit fontScale="90000"/>
          </a:bodyPr>
          <a:lstStyle/>
          <a:p>
            <a:r>
              <a:rPr lang="en-GB" dirty="0"/>
              <a:t>Positives</a:t>
            </a:r>
          </a:p>
        </p:txBody>
      </p:sp>
      <p:sp>
        <p:nvSpPr>
          <p:cNvPr id="3" name="Content Placeholder 2">
            <a:extLst>
              <a:ext uri="{FF2B5EF4-FFF2-40B4-BE49-F238E27FC236}">
                <a16:creationId xmlns:a16="http://schemas.microsoft.com/office/drawing/2014/main" id="{785A22CE-5DEB-02CD-CC4F-C69DBAF2C99B}"/>
              </a:ext>
            </a:extLst>
          </p:cNvPr>
          <p:cNvSpPr>
            <a:spLocks noGrp="1"/>
          </p:cNvSpPr>
          <p:nvPr>
            <p:ph sz="quarter" idx="10"/>
          </p:nvPr>
        </p:nvSpPr>
        <p:spPr>
          <a:xfrm>
            <a:off x="520699" y="2070847"/>
            <a:ext cx="11202727" cy="4162528"/>
          </a:xfrm>
        </p:spPr>
        <p:txBody>
          <a:bodyPr>
            <a:normAutofit fontScale="62500" lnSpcReduction="20000"/>
          </a:bodyPr>
          <a:lstStyle/>
          <a:p>
            <a:pPr marL="457200" indent="-457200">
              <a:buFont typeface="Arial" panose="020B0604020202020204" pitchFamily="34" charset="0"/>
              <a:buChar char="•"/>
            </a:pPr>
            <a:r>
              <a:rPr lang="en-GB" dirty="0"/>
              <a:t>Leading in such a venture is professionally rewarding and interesting</a:t>
            </a:r>
          </a:p>
          <a:p>
            <a:pPr marL="457200" indent="-457200">
              <a:buFont typeface="Arial" panose="020B0604020202020204" pitchFamily="34" charset="0"/>
              <a:buChar char="•"/>
            </a:pPr>
            <a:r>
              <a:rPr lang="en-GB" dirty="0"/>
              <a:t>Pedagogically stimulating</a:t>
            </a:r>
          </a:p>
          <a:p>
            <a:pPr marL="457200" indent="-457200">
              <a:buFont typeface="Arial" panose="020B0604020202020204" pitchFamily="34" charset="0"/>
              <a:buChar char="•"/>
            </a:pPr>
            <a:r>
              <a:rPr lang="en-GB" dirty="0"/>
              <a:t>Ideas generated inform my own teaching</a:t>
            </a:r>
          </a:p>
          <a:p>
            <a:pPr marL="457200" indent="-457200">
              <a:buFont typeface="Arial" panose="020B0604020202020204" pitchFamily="34" charset="0"/>
              <a:buChar char="•"/>
            </a:pPr>
            <a:r>
              <a:rPr lang="en-GB" dirty="0"/>
              <a:t>Keeps me ‘fresh’, more up to date with current school thinking</a:t>
            </a:r>
          </a:p>
          <a:p>
            <a:pPr marL="457200" indent="-457200">
              <a:buFont typeface="Arial" panose="020B0604020202020204" pitchFamily="34" charset="0"/>
              <a:buChar char="•"/>
            </a:pPr>
            <a:r>
              <a:rPr lang="en-GB" dirty="0"/>
              <a:t>Professional networking, development of relationships – placement opportunities, guest speakers, school visits, colleagues to draw advice from, outside agencies, invites etc </a:t>
            </a:r>
          </a:p>
          <a:p>
            <a:pPr marL="457200" indent="-457200">
              <a:buFont typeface="Arial" panose="020B0604020202020204" pitchFamily="34" charset="0"/>
              <a:buChar char="•"/>
            </a:pPr>
            <a:r>
              <a:rPr lang="en-GB" dirty="0"/>
              <a:t>Very good PR for UOC – my status / reputation</a:t>
            </a:r>
          </a:p>
          <a:p>
            <a:pPr marL="457200" indent="-457200">
              <a:buFont typeface="Arial" panose="020B0604020202020204" pitchFamily="34" charset="0"/>
              <a:buChar char="•"/>
            </a:pPr>
            <a:r>
              <a:rPr lang="en-GB" dirty="0"/>
              <a:t>Sits well with UOC goals to be a ‘player’ in the wider community</a:t>
            </a:r>
          </a:p>
          <a:p>
            <a:endParaRPr lang="en-GB" dirty="0"/>
          </a:p>
          <a:p>
            <a:endParaRPr lang="en-GB" dirty="0"/>
          </a:p>
        </p:txBody>
      </p:sp>
    </p:spTree>
    <p:extLst>
      <p:ext uri="{BB962C8B-B14F-4D97-AF65-F5344CB8AC3E}">
        <p14:creationId xmlns:p14="http://schemas.microsoft.com/office/powerpoint/2010/main" val="34370901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D3136-84AB-ADA7-DA68-C52C6AD7F73B}"/>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AD408C7C-CD29-28E8-57A2-B68DAF52EF9C}"/>
              </a:ext>
            </a:extLst>
          </p:cNvPr>
          <p:cNvSpPr>
            <a:spLocks noGrp="1"/>
          </p:cNvSpPr>
          <p:nvPr>
            <p:ph sz="quarter" idx="10"/>
          </p:nvPr>
        </p:nvSpPr>
        <p:spPr/>
        <p:txBody>
          <a:bodyPr>
            <a:normAutofit fontScale="47500" lnSpcReduction="20000"/>
          </a:bodyPr>
          <a:lstStyle/>
          <a:p>
            <a:pPr algn="l" fontAlgn="base">
              <a:buNone/>
            </a:pPr>
            <a:r>
              <a:rPr lang="en-GB" b="1" i="0" cap="all" dirty="0">
                <a:solidFill>
                  <a:srgbClr val="000000"/>
                </a:solidFill>
                <a:effectLst/>
                <a:latin typeface="Bebas Neue" panose="020B0606020202050201" pitchFamily="34" charset="0"/>
              </a:rPr>
              <a:t>Tanya's Experience</a:t>
            </a:r>
          </a:p>
          <a:p>
            <a:pPr algn="ctr" fontAlgn="base">
              <a:buNone/>
            </a:pPr>
            <a:r>
              <a:rPr lang="en-GB" b="0" i="1" dirty="0">
                <a:solidFill>
                  <a:srgbClr val="000000"/>
                </a:solidFill>
                <a:effectLst/>
                <a:latin typeface="inherit"/>
                <a:cs typeface="Heebo" pitchFamily="2" charset="-79"/>
              </a:rPr>
              <a:t>"Being part of the Morecambe Bay Curriculum Think Tank has given me the opportunity to develop my own understanding of experiential learning and place-based best practice, in order to create lessons that excite and engage children. It is a great chance for a group of like-minded people, all at different stages in their education careers, to come together, develop ideas and see the Morecambe Bay Curriculum take shape. As I joined the Think Tank before I started my PGCE, it helped me to feel more confident when I began planning lessons during placements, and encouraged me to take a more experiential approach to my teaching practice. Now that I have graduated, I feel that being part of the Think Tank really has influenced my practice for the best, and that I can take my own experiences from the classroom to help develop the Morecambe Bay Curriculum further. I feel so proud to be part of something that is already being so well received within schools and has the potential to massively impact the way we approach education for the better."</a:t>
            </a:r>
            <a:endParaRPr lang="en-GB" b="0" i="0" dirty="0">
              <a:solidFill>
                <a:srgbClr val="000000"/>
              </a:solidFill>
              <a:effectLst/>
              <a:latin typeface="Heebo" pitchFamily="2" charset="-79"/>
              <a:cs typeface="Heebo" pitchFamily="2" charset="-79"/>
            </a:endParaRPr>
          </a:p>
          <a:p>
            <a:pPr algn="ctr" fontAlgn="base"/>
            <a:r>
              <a:rPr lang="en-GB" b="1" i="0" dirty="0">
                <a:solidFill>
                  <a:srgbClr val="000000"/>
                </a:solidFill>
                <a:effectLst/>
                <a:latin typeface="inherit"/>
                <a:cs typeface="Heebo" pitchFamily="2" charset="-79"/>
              </a:rPr>
              <a:t>- Tanya Fairclough</a:t>
            </a:r>
            <a:endParaRPr lang="en-GB" b="0" i="0" dirty="0">
              <a:solidFill>
                <a:srgbClr val="000000"/>
              </a:solidFill>
              <a:effectLst/>
              <a:latin typeface="Heebo" pitchFamily="2" charset="-79"/>
              <a:cs typeface="Heebo" pitchFamily="2" charset="-79"/>
            </a:endParaRPr>
          </a:p>
          <a:p>
            <a:endParaRPr lang="en-GB" dirty="0"/>
          </a:p>
        </p:txBody>
      </p:sp>
    </p:spTree>
    <p:extLst>
      <p:ext uri="{BB962C8B-B14F-4D97-AF65-F5344CB8AC3E}">
        <p14:creationId xmlns:p14="http://schemas.microsoft.com/office/powerpoint/2010/main" val="1422313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D44A2-8B73-1783-233A-17F83B767B20}"/>
              </a:ext>
            </a:extLst>
          </p:cNvPr>
          <p:cNvSpPr>
            <a:spLocks noGrp="1"/>
          </p:cNvSpPr>
          <p:nvPr>
            <p:ph type="title"/>
          </p:nvPr>
        </p:nvSpPr>
        <p:spPr/>
        <p:txBody>
          <a:bodyPr/>
          <a:lstStyle/>
          <a:p>
            <a:r>
              <a:rPr lang="en-GB" dirty="0"/>
              <a:t>Context</a:t>
            </a:r>
          </a:p>
        </p:txBody>
      </p:sp>
      <p:sp>
        <p:nvSpPr>
          <p:cNvPr id="3" name="Content Placeholder 2">
            <a:extLst>
              <a:ext uri="{FF2B5EF4-FFF2-40B4-BE49-F238E27FC236}">
                <a16:creationId xmlns:a16="http://schemas.microsoft.com/office/drawing/2014/main" id="{0A58656E-A06C-2BEA-6897-5A4E71B7B8DA}"/>
              </a:ext>
            </a:extLst>
          </p:cNvPr>
          <p:cNvSpPr>
            <a:spLocks noGrp="1"/>
          </p:cNvSpPr>
          <p:nvPr>
            <p:ph sz="quarter" idx="10"/>
          </p:nvPr>
        </p:nvSpPr>
        <p:spPr/>
        <p:txBody>
          <a:bodyPr>
            <a:normAutofit/>
          </a:bodyPr>
          <a:lstStyle/>
          <a:p>
            <a:pPr marL="457200" indent="-457200">
              <a:buFont typeface="Arial" panose="020B0604020202020204" pitchFamily="34" charset="0"/>
              <a:buChar char="•"/>
            </a:pPr>
            <a:r>
              <a:rPr lang="en-GB" sz="2800" dirty="0"/>
              <a:t>Primary Education Lecturer</a:t>
            </a:r>
          </a:p>
          <a:p>
            <a:pPr marL="457200" indent="-457200">
              <a:buFont typeface="Arial" panose="020B0604020202020204" pitchFamily="34" charset="0"/>
              <a:buChar char="•"/>
            </a:pPr>
            <a:r>
              <a:rPr lang="en-GB" sz="2800" dirty="0"/>
              <a:t>Responsibility for and interest in primary geography</a:t>
            </a:r>
          </a:p>
          <a:p>
            <a:pPr marL="457200" indent="-457200">
              <a:buFont typeface="Arial" panose="020B0604020202020204" pitchFamily="34" charset="0"/>
              <a:buChar char="•"/>
            </a:pPr>
            <a:r>
              <a:rPr lang="en-GB" sz="2800" dirty="0"/>
              <a:t>2020 asked to be UOC lead tutor working with Morecambe Bay Schools as they develop a bespoke Morecambe Bay Curriculum</a:t>
            </a:r>
          </a:p>
        </p:txBody>
      </p:sp>
    </p:spTree>
    <p:extLst>
      <p:ext uri="{BB962C8B-B14F-4D97-AF65-F5344CB8AC3E}">
        <p14:creationId xmlns:p14="http://schemas.microsoft.com/office/powerpoint/2010/main" val="624101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DEEB0-4E82-B787-C70D-F83ABDC4E503}"/>
              </a:ext>
            </a:extLst>
          </p:cNvPr>
          <p:cNvSpPr>
            <a:spLocks noGrp="1"/>
          </p:cNvSpPr>
          <p:nvPr>
            <p:ph type="title"/>
          </p:nvPr>
        </p:nvSpPr>
        <p:spPr>
          <a:xfrm>
            <a:off x="521208" y="602603"/>
            <a:ext cx="9782852" cy="1046903"/>
          </a:xfrm>
        </p:spPr>
        <p:txBody>
          <a:bodyPr>
            <a:normAutofit/>
          </a:bodyPr>
          <a:lstStyle/>
          <a:p>
            <a:r>
              <a:rPr lang="en-GB" sz="3600" dirty="0"/>
              <a:t>Concerns, limitations and challenges</a:t>
            </a:r>
          </a:p>
        </p:txBody>
      </p:sp>
      <p:sp>
        <p:nvSpPr>
          <p:cNvPr id="3" name="Content Placeholder 2">
            <a:extLst>
              <a:ext uri="{FF2B5EF4-FFF2-40B4-BE49-F238E27FC236}">
                <a16:creationId xmlns:a16="http://schemas.microsoft.com/office/drawing/2014/main" id="{85DD7E58-B6E1-FD27-8120-C9A57FD8454D}"/>
              </a:ext>
            </a:extLst>
          </p:cNvPr>
          <p:cNvSpPr>
            <a:spLocks noGrp="1"/>
          </p:cNvSpPr>
          <p:nvPr>
            <p:ph sz="quarter" idx="10"/>
          </p:nvPr>
        </p:nvSpPr>
        <p:spPr>
          <a:xfrm>
            <a:off x="521208" y="1873624"/>
            <a:ext cx="10370910" cy="4359751"/>
          </a:xfrm>
        </p:spPr>
        <p:txBody>
          <a:bodyPr>
            <a:normAutofit fontScale="55000" lnSpcReduction="20000"/>
          </a:bodyPr>
          <a:lstStyle/>
          <a:p>
            <a:pPr marL="457200" indent="-457200">
              <a:buFont typeface="Arial" panose="020B0604020202020204" pitchFamily="34" charset="0"/>
              <a:buChar char="•"/>
            </a:pPr>
            <a:r>
              <a:rPr lang="en-GB" dirty="0"/>
              <a:t>Head above the parapet - living up to and managing school expectations alongside over reaching my capabilities…all knowing expert?</a:t>
            </a:r>
          </a:p>
          <a:p>
            <a:pPr marL="457200" indent="-457200">
              <a:buFont typeface="Arial" panose="020B0604020202020204" pitchFamily="34" charset="0"/>
              <a:buChar char="•"/>
            </a:pPr>
            <a:r>
              <a:rPr lang="en-GB" dirty="0"/>
              <a:t>Very time consuming – timetable and personal constraints</a:t>
            </a:r>
          </a:p>
          <a:p>
            <a:pPr marL="457200" indent="-457200">
              <a:buFont typeface="Arial" panose="020B0604020202020204" pitchFamily="34" charset="0"/>
              <a:buChar char="•"/>
            </a:pPr>
            <a:r>
              <a:rPr lang="en-GB" dirty="0"/>
              <a:t>Constraints on subject leader time and energy</a:t>
            </a:r>
          </a:p>
          <a:p>
            <a:pPr marL="457200" indent="-457200">
              <a:buFont typeface="Arial" panose="020B0604020202020204" pitchFamily="34" charset="0"/>
              <a:buChar char="•"/>
            </a:pPr>
            <a:r>
              <a:rPr lang="en-GB" dirty="0"/>
              <a:t>Meetings create meetings which create more meetings</a:t>
            </a:r>
          </a:p>
          <a:p>
            <a:pPr marL="457200" indent="-457200">
              <a:buFont typeface="Arial" panose="020B0604020202020204" pitchFamily="34" charset="0"/>
              <a:buChar char="•"/>
            </a:pPr>
            <a:r>
              <a:rPr lang="en-GB" dirty="0"/>
              <a:t>When to step in, when to step back? </a:t>
            </a:r>
          </a:p>
          <a:p>
            <a:pPr marL="457200" indent="-457200">
              <a:buFont typeface="Arial" panose="020B0604020202020204" pitchFamily="34" charset="0"/>
              <a:buChar char="•"/>
            </a:pPr>
            <a:r>
              <a:rPr lang="en-GB" dirty="0"/>
              <a:t>Danger of over enthusiasm</a:t>
            </a:r>
          </a:p>
          <a:p>
            <a:pPr marL="457200" indent="-457200">
              <a:buFont typeface="Arial" panose="020B0604020202020204" pitchFamily="34" charset="0"/>
              <a:buChar char="•"/>
            </a:pPr>
            <a:r>
              <a:rPr lang="en-GB" dirty="0"/>
              <a:t>How to spread the word and involve other colleagues?</a:t>
            </a:r>
          </a:p>
          <a:p>
            <a:pPr marL="457200" indent="-457200">
              <a:buFont typeface="Arial" panose="020B0604020202020204" pitchFamily="34" charset="0"/>
              <a:buChar char="•"/>
            </a:pPr>
            <a:r>
              <a:rPr lang="en-GB" dirty="0"/>
              <a:t>On-going lack of an actual Eden Project North or a server to share resources</a:t>
            </a:r>
          </a:p>
        </p:txBody>
      </p:sp>
    </p:spTree>
    <p:extLst>
      <p:ext uri="{BB962C8B-B14F-4D97-AF65-F5344CB8AC3E}">
        <p14:creationId xmlns:p14="http://schemas.microsoft.com/office/powerpoint/2010/main" val="8645057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8F7CC-6DC2-279C-E847-7BDA77832681}"/>
              </a:ext>
            </a:extLst>
          </p:cNvPr>
          <p:cNvSpPr>
            <a:spLocks noGrp="1"/>
          </p:cNvSpPr>
          <p:nvPr>
            <p:ph type="title"/>
          </p:nvPr>
        </p:nvSpPr>
        <p:spPr/>
        <p:txBody>
          <a:bodyPr>
            <a:normAutofit fontScale="90000"/>
          </a:bodyPr>
          <a:lstStyle/>
          <a:p>
            <a:r>
              <a:rPr lang="en-GB" dirty="0"/>
              <a:t>Geography Subject Leader’s Conference</a:t>
            </a:r>
          </a:p>
        </p:txBody>
      </p:sp>
      <p:pic>
        <p:nvPicPr>
          <p:cNvPr id="5" name="Content Placeholder 4" descr="A person standing in front of a group of people sitting at tables&#10;&#10;Description automatically generated with low confidence">
            <a:extLst>
              <a:ext uri="{FF2B5EF4-FFF2-40B4-BE49-F238E27FC236}">
                <a16:creationId xmlns:a16="http://schemas.microsoft.com/office/drawing/2014/main" id="{9FABAAD7-61E7-F1A0-AFEC-EDA527F6BA20}"/>
              </a:ext>
            </a:extLst>
          </p:cNvPr>
          <p:cNvPicPr>
            <a:picLocks noGrp="1" noChangeAspect="1"/>
          </p:cNvPicPr>
          <p:nvPr>
            <p:ph sz="quarter" idx="10"/>
          </p:nvPr>
        </p:nvPicPr>
        <p:blipFill>
          <a:blip r:embed="rId2"/>
          <a:stretch>
            <a:fillRect/>
          </a:stretch>
        </p:blipFill>
        <p:spPr>
          <a:xfrm>
            <a:off x="521208" y="2294917"/>
            <a:ext cx="5086922" cy="3452813"/>
          </a:xfrm>
        </p:spPr>
      </p:pic>
      <p:pic>
        <p:nvPicPr>
          <p:cNvPr id="7" name="Picture 6" descr="A group of people sitting at tables&#10;&#10;Description automatically generated with low confidence">
            <a:extLst>
              <a:ext uri="{FF2B5EF4-FFF2-40B4-BE49-F238E27FC236}">
                <a16:creationId xmlns:a16="http://schemas.microsoft.com/office/drawing/2014/main" id="{DCE506F7-39A0-3F0F-BADD-5975C678080C}"/>
              </a:ext>
            </a:extLst>
          </p:cNvPr>
          <p:cNvPicPr>
            <a:picLocks noChangeAspect="1"/>
          </p:cNvPicPr>
          <p:nvPr/>
        </p:nvPicPr>
        <p:blipFill>
          <a:blip r:embed="rId3"/>
          <a:stretch>
            <a:fillRect/>
          </a:stretch>
        </p:blipFill>
        <p:spPr>
          <a:xfrm>
            <a:off x="5732710" y="2294917"/>
            <a:ext cx="6129899" cy="3452813"/>
          </a:xfrm>
          <a:prstGeom prst="rect">
            <a:avLst/>
          </a:prstGeom>
        </p:spPr>
      </p:pic>
    </p:spTree>
    <p:extLst>
      <p:ext uri="{BB962C8B-B14F-4D97-AF65-F5344CB8AC3E}">
        <p14:creationId xmlns:p14="http://schemas.microsoft.com/office/powerpoint/2010/main" val="22650801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5EE26-AC8F-AE6E-8477-1D12F86719E6}"/>
              </a:ext>
            </a:extLst>
          </p:cNvPr>
          <p:cNvSpPr>
            <a:spLocks noGrp="1"/>
          </p:cNvSpPr>
          <p:nvPr>
            <p:ph type="title"/>
          </p:nvPr>
        </p:nvSpPr>
        <p:spPr>
          <a:xfrm>
            <a:off x="521208" y="602603"/>
            <a:ext cx="9732501" cy="906601"/>
          </a:xfrm>
        </p:spPr>
        <p:txBody>
          <a:bodyPr>
            <a:normAutofit fontScale="90000"/>
          </a:bodyPr>
          <a:lstStyle/>
          <a:p>
            <a:r>
              <a:rPr lang="en-GB" dirty="0"/>
              <a:t>Student Teacher Involvement</a:t>
            </a:r>
          </a:p>
        </p:txBody>
      </p:sp>
      <p:pic>
        <p:nvPicPr>
          <p:cNvPr id="5" name="Content Placeholder 4" descr="A group of people posing for a photo&#10;&#10;Description automatically generated">
            <a:extLst>
              <a:ext uri="{FF2B5EF4-FFF2-40B4-BE49-F238E27FC236}">
                <a16:creationId xmlns:a16="http://schemas.microsoft.com/office/drawing/2014/main" id="{8FAAC1B1-BFC6-F762-66A8-F99C3C0B602E}"/>
              </a:ext>
            </a:extLst>
          </p:cNvPr>
          <p:cNvPicPr>
            <a:picLocks noGrp="1" noChangeAspect="1"/>
          </p:cNvPicPr>
          <p:nvPr>
            <p:ph sz="quarter" idx="10"/>
          </p:nvPr>
        </p:nvPicPr>
        <p:blipFill>
          <a:blip r:embed="rId2"/>
          <a:stretch>
            <a:fillRect/>
          </a:stretch>
        </p:blipFill>
        <p:spPr>
          <a:xfrm>
            <a:off x="5770256" y="2279214"/>
            <a:ext cx="4984693" cy="3186890"/>
          </a:xfrm>
        </p:spPr>
      </p:pic>
      <p:sp>
        <p:nvSpPr>
          <p:cNvPr id="6" name="TextBox 5">
            <a:extLst>
              <a:ext uri="{FF2B5EF4-FFF2-40B4-BE49-F238E27FC236}">
                <a16:creationId xmlns:a16="http://schemas.microsoft.com/office/drawing/2014/main" id="{82055803-93B5-2A56-B2C5-B8022D4D5BA6}"/>
              </a:ext>
            </a:extLst>
          </p:cNvPr>
          <p:cNvSpPr txBox="1"/>
          <p:nvPr/>
        </p:nvSpPr>
        <p:spPr>
          <a:xfrm>
            <a:off x="719091" y="4092605"/>
            <a:ext cx="3861788" cy="2463837"/>
          </a:xfrm>
          <a:prstGeom prst="rect">
            <a:avLst/>
          </a:prstGeom>
        </p:spPr>
        <p:txBody>
          <a:bodyPr vert="horz" wrap="none" lIns="91440" tIns="45720" rIns="91440" bIns="45720" rtlCol="0" anchor="b" anchorCtr="0">
            <a:noAutofit/>
          </a:bodyPr>
          <a:lstStyle/>
          <a:p>
            <a:pPr marL="457200" indent="-457200">
              <a:buFont typeface="Arial" panose="020B0604020202020204" pitchFamily="34" charset="0"/>
              <a:buChar char="•"/>
            </a:pPr>
            <a:endParaRPr lang="en-GB" sz="3200" dirty="0"/>
          </a:p>
          <a:p>
            <a:pPr marL="457200" indent="-457200">
              <a:buFont typeface="Arial" panose="020B0604020202020204" pitchFamily="34" charset="0"/>
              <a:buChar char="•"/>
            </a:pPr>
            <a:endParaRPr lang="en-GB" sz="3200" dirty="0"/>
          </a:p>
          <a:p>
            <a:pPr marL="457200" indent="-457200">
              <a:buFont typeface="Arial" panose="020B0604020202020204" pitchFamily="34" charset="0"/>
              <a:buChar char="•"/>
            </a:pPr>
            <a:endParaRPr lang="en-GB" sz="3200" dirty="0"/>
          </a:p>
          <a:p>
            <a:pPr marL="457200" indent="-457200">
              <a:buFont typeface="Arial" panose="020B0604020202020204" pitchFamily="34" charset="0"/>
              <a:buChar char="•"/>
            </a:pPr>
            <a:endParaRPr lang="en-GB" sz="3200" dirty="0"/>
          </a:p>
          <a:p>
            <a:pPr marL="457200" indent="-457200">
              <a:buFont typeface="Arial" panose="020B0604020202020204" pitchFamily="34" charset="0"/>
              <a:buChar char="•"/>
            </a:pPr>
            <a:endParaRPr lang="en-GB" sz="3200" dirty="0"/>
          </a:p>
          <a:p>
            <a:pPr marL="457200" indent="-457200">
              <a:buFont typeface="Arial" panose="020B0604020202020204" pitchFamily="34" charset="0"/>
              <a:buChar char="•"/>
            </a:pPr>
            <a:r>
              <a:rPr lang="en-GB" sz="2800" dirty="0"/>
              <a:t>Empowering</a:t>
            </a:r>
          </a:p>
          <a:p>
            <a:pPr marL="457200" indent="-457200">
              <a:buFont typeface="Arial" panose="020B0604020202020204" pitchFamily="34" charset="0"/>
              <a:buChar char="•"/>
            </a:pPr>
            <a:r>
              <a:rPr lang="en-GB" sz="2800" dirty="0"/>
              <a:t>Rewarding</a:t>
            </a:r>
          </a:p>
          <a:p>
            <a:pPr marL="457200" indent="-457200">
              <a:buFont typeface="Arial" panose="020B0604020202020204" pitchFamily="34" charset="0"/>
              <a:buChar char="•"/>
            </a:pPr>
            <a:r>
              <a:rPr lang="en-GB" sz="2800" dirty="0"/>
              <a:t>Nurturing desirable </a:t>
            </a:r>
          </a:p>
          <a:p>
            <a:r>
              <a:rPr lang="en-GB" sz="2800" dirty="0"/>
              <a:t>      professional attitudes and </a:t>
            </a:r>
          </a:p>
          <a:p>
            <a:r>
              <a:rPr lang="en-GB" sz="2800" dirty="0"/>
              <a:t>      practices</a:t>
            </a:r>
          </a:p>
          <a:p>
            <a:pPr marL="457200" indent="-457200">
              <a:buFont typeface="Arial" panose="020B0604020202020204" pitchFamily="34" charset="0"/>
              <a:buChar char="•"/>
            </a:pPr>
            <a:r>
              <a:rPr lang="en-GB" sz="2800" dirty="0"/>
              <a:t>Engagement in a rich learning </a:t>
            </a:r>
          </a:p>
          <a:p>
            <a:r>
              <a:rPr lang="en-GB" sz="2800" dirty="0"/>
              <a:t>      community</a:t>
            </a:r>
          </a:p>
          <a:p>
            <a:pPr marL="457200" indent="-457200">
              <a:buFont typeface="Arial" panose="020B0604020202020204" pitchFamily="34" charset="0"/>
              <a:buChar char="•"/>
            </a:pPr>
            <a:r>
              <a:rPr lang="en-GB" sz="2800" dirty="0"/>
              <a:t>Networking</a:t>
            </a:r>
          </a:p>
          <a:p>
            <a:pPr marL="457200" indent="-457200">
              <a:buFont typeface="Arial" panose="020B0604020202020204" pitchFamily="34" charset="0"/>
              <a:buChar char="•"/>
            </a:pPr>
            <a:r>
              <a:rPr lang="en-GB" sz="2800" dirty="0"/>
              <a:t>Good UOC P.R</a:t>
            </a:r>
          </a:p>
          <a:p>
            <a:endParaRPr lang="en-GB" sz="3200" dirty="0"/>
          </a:p>
          <a:p>
            <a:endParaRPr lang="en-GB" sz="3200" dirty="0"/>
          </a:p>
        </p:txBody>
      </p:sp>
    </p:spTree>
    <p:extLst>
      <p:ext uri="{BB962C8B-B14F-4D97-AF65-F5344CB8AC3E}">
        <p14:creationId xmlns:p14="http://schemas.microsoft.com/office/powerpoint/2010/main" val="31968994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55A48-F247-DF0F-D3B8-9D17739F12B4}"/>
              </a:ext>
            </a:extLst>
          </p:cNvPr>
          <p:cNvSpPr>
            <a:spLocks noGrp="1"/>
          </p:cNvSpPr>
          <p:nvPr>
            <p:ph type="title"/>
          </p:nvPr>
        </p:nvSpPr>
        <p:spPr>
          <a:xfrm>
            <a:off x="521208" y="602603"/>
            <a:ext cx="9782852" cy="1145515"/>
          </a:xfrm>
        </p:spPr>
        <p:txBody>
          <a:bodyPr/>
          <a:lstStyle/>
          <a:p>
            <a:r>
              <a:rPr lang="en-GB" dirty="0"/>
              <a:t>Next Steps…</a:t>
            </a:r>
          </a:p>
        </p:txBody>
      </p:sp>
      <p:sp>
        <p:nvSpPr>
          <p:cNvPr id="3" name="Content Placeholder 2">
            <a:extLst>
              <a:ext uri="{FF2B5EF4-FFF2-40B4-BE49-F238E27FC236}">
                <a16:creationId xmlns:a16="http://schemas.microsoft.com/office/drawing/2014/main" id="{10A9FC2C-E67E-AD75-3BA3-4E5E990C42F2}"/>
              </a:ext>
            </a:extLst>
          </p:cNvPr>
          <p:cNvSpPr>
            <a:spLocks noGrp="1"/>
          </p:cNvSpPr>
          <p:nvPr>
            <p:ph sz="quarter" idx="10"/>
          </p:nvPr>
        </p:nvSpPr>
        <p:spPr>
          <a:xfrm>
            <a:off x="521208" y="1981200"/>
            <a:ext cx="11202218" cy="4252175"/>
          </a:xfrm>
        </p:spPr>
        <p:txBody>
          <a:bodyPr>
            <a:normAutofit fontScale="55000" lnSpcReduction="20000"/>
          </a:bodyPr>
          <a:lstStyle/>
          <a:p>
            <a:pPr marL="457200" indent="-457200">
              <a:buFont typeface="Arial" panose="020B0604020202020204" pitchFamily="34" charset="0"/>
              <a:buChar char="•"/>
            </a:pPr>
            <a:r>
              <a:rPr lang="en-GB" dirty="0"/>
              <a:t>A Geographical Association article</a:t>
            </a:r>
          </a:p>
          <a:p>
            <a:pPr marL="457200" indent="-457200">
              <a:buFont typeface="Arial" panose="020B0604020202020204" pitchFamily="34" charset="0"/>
              <a:buChar char="•"/>
            </a:pPr>
            <a:r>
              <a:rPr lang="en-GB" dirty="0"/>
              <a:t>Seeking wider ways to disseminate amongst UOC colleagues</a:t>
            </a:r>
          </a:p>
          <a:p>
            <a:pPr marL="457200" indent="-457200">
              <a:buFont typeface="Arial" panose="020B0604020202020204" pitchFamily="34" charset="0"/>
              <a:buChar char="•"/>
            </a:pPr>
            <a:r>
              <a:rPr lang="en-GB" dirty="0"/>
              <a:t>Nurturing involvement of relevant colleagues</a:t>
            </a:r>
          </a:p>
          <a:p>
            <a:pPr marL="457200" indent="-457200">
              <a:buFont typeface="Arial" panose="020B0604020202020204" pitchFamily="34" charset="0"/>
              <a:buChar char="•"/>
            </a:pPr>
            <a:r>
              <a:rPr lang="en-GB" dirty="0"/>
              <a:t>To work towards a small-scale research project on student involvement</a:t>
            </a:r>
          </a:p>
          <a:p>
            <a:pPr marL="457200" indent="-457200">
              <a:buFont typeface="Arial" panose="020B0604020202020204" pitchFamily="34" charset="0"/>
              <a:buChar char="•"/>
            </a:pPr>
            <a:r>
              <a:rPr lang="en-GB" dirty="0"/>
              <a:t>To nurture new members of the think tank</a:t>
            </a:r>
          </a:p>
          <a:p>
            <a:pPr marL="457200" indent="-457200">
              <a:buFont typeface="Arial" panose="020B0604020202020204" pitchFamily="34" charset="0"/>
              <a:buChar char="•"/>
            </a:pPr>
            <a:r>
              <a:rPr lang="en-GB" dirty="0"/>
              <a:t>To reflect upon and refine the Eden inspired Environmental and Experiential Education primary PG specialism</a:t>
            </a:r>
          </a:p>
          <a:p>
            <a:pPr marL="457200" indent="-457200">
              <a:buFont typeface="Arial" panose="020B0604020202020204" pitchFamily="34" charset="0"/>
              <a:buChar char="•"/>
            </a:pPr>
            <a:r>
              <a:rPr lang="en-GB" dirty="0"/>
              <a:t>To keep on doing what I’ve been doing, to achieve several works in progress and to enjoy (and carefully managing) the ride</a:t>
            </a:r>
          </a:p>
        </p:txBody>
      </p:sp>
    </p:spTree>
    <p:extLst>
      <p:ext uri="{BB962C8B-B14F-4D97-AF65-F5344CB8AC3E}">
        <p14:creationId xmlns:p14="http://schemas.microsoft.com/office/powerpoint/2010/main" val="310822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A7122E7-20AA-0C06-9322-C4101509FEB2}"/>
              </a:ext>
            </a:extLst>
          </p:cNvPr>
          <p:cNvPicPr>
            <a:picLocks noChangeAspect="1"/>
          </p:cNvPicPr>
          <p:nvPr/>
        </p:nvPicPr>
        <p:blipFill>
          <a:blip r:embed="rId2"/>
          <a:stretch>
            <a:fillRect/>
          </a:stretch>
        </p:blipFill>
        <p:spPr>
          <a:xfrm>
            <a:off x="1478056" y="1181637"/>
            <a:ext cx="8572500" cy="3200400"/>
          </a:xfrm>
          <a:prstGeom prst="rect">
            <a:avLst/>
          </a:prstGeom>
        </p:spPr>
      </p:pic>
      <p:sp>
        <p:nvSpPr>
          <p:cNvPr id="2" name="Title 1">
            <a:extLst>
              <a:ext uri="{FF2B5EF4-FFF2-40B4-BE49-F238E27FC236}">
                <a16:creationId xmlns:a16="http://schemas.microsoft.com/office/drawing/2014/main" id="{CE1C3B2D-1E8F-0947-1E1D-5745E5126A93}"/>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914D27FD-28DE-5AFD-5825-D4313599A944}"/>
              </a:ext>
            </a:extLst>
          </p:cNvPr>
          <p:cNvSpPr>
            <a:spLocks noGrp="1"/>
          </p:cNvSpPr>
          <p:nvPr>
            <p:ph sz="quarter" idx="10"/>
          </p:nvPr>
        </p:nvSpPr>
        <p:spPr>
          <a:xfrm>
            <a:off x="690282" y="4867835"/>
            <a:ext cx="11033144" cy="1365540"/>
          </a:xfrm>
        </p:spPr>
        <p:txBody>
          <a:bodyPr/>
          <a:lstStyle/>
          <a:p>
            <a:r>
              <a:rPr lang="en-GB" dirty="0"/>
              <a:t>Any questions, comments or suggestions?</a:t>
            </a:r>
          </a:p>
        </p:txBody>
      </p:sp>
    </p:spTree>
    <p:extLst>
      <p:ext uri="{BB962C8B-B14F-4D97-AF65-F5344CB8AC3E}">
        <p14:creationId xmlns:p14="http://schemas.microsoft.com/office/powerpoint/2010/main" val="1134901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7210B07-2880-FB87-5076-6FC3D112FA5B}"/>
              </a:ext>
            </a:extLst>
          </p:cNvPr>
          <p:cNvPicPr>
            <a:picLocks noChangeAspect="1"/>
          </p:cNvPicPr>
          <p:nvPr/>
        </p:nvPicPr>
        <p:blipFill>
          <a:blip r:embed="rId2"/>
          <a:stretch>
            <a:fillRect/>
          </a:stretch>
        </p:blipFill>
        <p:spPr>
          <a:xfrm>
            <a:off x="628124" y="1599944"/>
            <a:ext cx="4445377" cy="4791129"/>
          </a:xfrm>
          <a:prstGeom prst="rect">
            <a:avLst/>
          </a:prstGeom>
        </p:spPr>
      </p:pic>
      <p:sp>
        <p:nvSpPr>
          <p:cNvPr id="2" name="Title 1">
            <a:extLst>
              <a:ext uri="{FF2B5EF4-FFF2-40B4-BE49-F238E27FC236}">
                <a16:creationId xmlns:a16="http://schemas.microsoft.com/office/drawing/2014/main" id="{B8A660A8-0F3F-BCC5-D2BA-3C1981012460}"/>
              </a:ext>
            </a:extLst>
          </p:cNvPr>
          <p:cNvSpPr>
            <a:spLocks noGrp="1"/>
          </p:cNvSpPr>
          <p:nvPr>
            <p:ph type="title"/>
          </p:nvPr>
        </p:nvSpPr>
        <p:spPr>
          <a:xfrm>
            <a:off x="521208" y="602603"/>
            <a:ext cx="9782852" cy="700903"/>
          </a:xfrm>
        </p:spPr>
        <p:txBody>
          <a:bodyPr>
            <a:normAutofit fontScale="90000"/>
          </a:bodyPr>
          <a:lstStyle/>
          <a:p>
            <a:r>
              <a:rPr lang="en-GB" b="1" dirty="0"/>
              <a:t>Welcome to Morecambe Bay</a:t>
            </a:r>
          </a:p>
        </p:txBody>
      </p:sp>
      <p:pic>
        <p:nvPicPr>
          <p:cNvPr id="5" name="Content Placeholder 4">
            <a:extLst>
              <a:ext uri="{FF2B5EF4-FFF2-40B4-BE49-F238E27FC236}">
                <a16:creationId xmlns:a16="http://schemas.microsoft.com/office/drawing/2014/main" id="{5EF784DB-744D-EDDC-82E2-EA2064668B92}"/>
              </a:ext>
            </a:extLst>
          </p:cNvPr>
          <p:cNvPicPr>
            <a:picLocks noGrp="1" noChangeAspect="1"/>
          </p:cNvPicPr>
          <p:nvPr>
            <p:ph sz="quarter" idx="10"/>
          </p:nvPr>
        </p:nvPicPr>
        <p:blipFill>
          <a:blip r:embed="rId3"/>
          <a:stretch>
            <a:fillRect/>
          </a:stretch>
        </p:blipFill>
        <p:spPr>
          <a:xfrm>
            <a:off x="5297237" y="1599944"/>
            <a:ext cx="5230559" cy="4791129"/>
          </a:xfrm>
          <a:prstGeom prst="rect">
            <a:avLst/>
          </a:prstGeom>
        </p:spPr>
      </p:pic>
    </p:spTree>
    <p:extLst>
      <p:ext uri="{BB962C8B-B14F-4D97-AF65-F5344CB8AC3E}">
        <p14:creationId xmlns:p14="http://schemas.microsoft.com/office/powerpoint/2010/main" val="1461333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BBE8F-88FA-5706-45DB-7ADAE5786F7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75E27C5-848C-9D1B-BF1B-83C0B5B72453}"/>
              </a:ext>
            </a:extLst>
          </p:cNvPr>
          <p:cNvSpPr>
            <a:spLocks noGrp="1"/>
          </p:cNvSpPr>
          <p:nvPr>
            <p:ph sz="quarter" idx="10"/>
          </p:nvPr>
        </p:nvSpPr>
        <p:spPr/>
        <p:txBody>
          <a:bodyPr/>
          <a:lstStyle/>
          <a:p>
            <a:r>
              <a:rPr lang="en-GB" dirty="0"/>
              <a:t>A community-curated, place-based approach to learning about sustainability - encouraging and empowering children and young people to become the change-makers and innovators our planet needs.</a:t>
            </a:r>
          </a:p>
        </p:txBody>
      </p:sp>
    </p:spTree>
    <p:extLst>
      <p:ext uri="{BB962C8B-B14F-4D97-AF65-F5344CB8AC3E}">
        <p14:creationId xmlns:p14="http://schemas.microsoft.com/office/powerpoint/2010/main" val="2581301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B2932-DAAB-99D1-1E32-1B85E2EAE145}"/>
              </a:ext>
            </a:extLst>
          </p:cNvPr>
          <p:cNvSpPr>
            <a:spLocks noGrp="1"/>
          </p:cNvSpPr>
          <p:nvPr>
            <p:ph type="title"/>
          </p:nvPr>
        </p:nvSpPr>
        <p:spPr>
          <a:xfrm rot="10800000" flipV="1">
            <a:off x="1303504" y="330740"/>
            <a:ext cx="9000553" cy="765616"/>
          </a:xfrm>
        </p:spPr>
        <p:txBody>
          <a:bodyPr>
            <a:normAutofit fontScale="90000"/>
          </a:bodyPr>
          <a:lstStyle/>
          <a:p>
            <a:r>
              <a:rPr lang="en-GB" dirty="0"/>
              <a:t>Morecambe Bay: vast and varied</a:t>
            </a:r>
          </a:p>
        </p:txBody>
      </p:sp>
      <p:pic>
        <p:nvPicPr>
          <p:cNvPr id="4" name="Picture 3">
            <a:extLst>
              <a:ext uri="{FF2B5EF4-FFF2-40B4-BE49-F238E27FC236}">
                <a16:creationId xmlns:a16="http://schemas.microsoft.com/office/drawing/2014/main" id="{71A487BD-2E8B-6429-59A9-CA486C820B43}"/>
              </a:ext>
            </a:extLst>
          </p:cNvPr>
          <p:cNvPicPr>
            <a:picLocks noChangeAspect="1"/>
          </p:cNvPicPr>
          <p:nvPr/>
        </p:nvPicPr>
        <p:blipFill>
          <a:blip r:embed="rId2"/>
          <a:stretch>
            <a:fillRect/>
          </a:stretch>
        </p:blipFill>
        <p:spPr>
          <a:xfrm>
            <a:off x="1036144" y="1121446"/>
            <a:ext cx="4030898" cy="2680704"/>
          </a:xfrm>
          <a:prstGeom prst="rect">
            <a:avLst/>
          </a:prstGeom>
        </p:spPr>
      </p:pic>
      <p:sp>
        <p:nvSpPr>
          <p:cNvPr id="6" name="Content Placeholder 5">
            <a:extLst>
              <a:ext uri="{FF2B5EF4-FFF2-40B4-BE49-F238E27FC236}">
                <a16:creationId xmlns:a16="http://schemas.microsoft.com/office/drawing/2014/main" id="{D412BC4F-95B5-17E0-3BC0-F1A93C19FBEC}"/>
              </a:ext>
            </a:extLst>
          </p:cNvPr>
          <p:cNvSpPr>
            <a:spLocks noGrp="1"/>
          </p:cNvSpPr>
          <p:nvPr>
            <p:ph sz="quarter" idx="10"/>
          </p:nvPr>
        </p:nvSpPr>
        <p:spPr>
          <a:xfrm>
            <a:off x="6517532" y="4601183"/>
            <a:ext cx="5205894" cy="1632191"/>
          </a:xfrm>
        </p:spPr>
        <p:txBody>
          <a:bodyPr/>
          <a:lstStyle/>
          <a:p>
            <a:endParaRPr lang="en-GB" dirty="0"/>
          </a:p>
        </p:txBody>
      </p:sp>
      <p:pic>
        <p:nvPicPr>
          <p:cNvPr id="9" name="Picture 8">
            <a:extLst>
              <a:ext uri="{FF2B5EF4-FFF2-40B4-BE49-F238E27FC236}">
                <a16:creationId xmlns:a16="http://schemas.microsoft.com/office/drawing/2014/main" id="{116BA4BD-CA98-D68F-014D-2D27A26B972B}"/>
              </a:ext>
            </a:extLst>
          </p:cNvPr>
          <p:cNvPicPr>
            <a:picLocks noChangeAspect="1"/>
          </p:cNvPicPr>
          <p:nvPr/>
        </p:nvPicPr>
        <p:blipFill>
          <a:blip r:embed="rId3"/>
          <a:stretch>
            <a:fillRect/>
          </a:stretch>
        </p:blipFill>
        <p:spPr>
          <a:xfrm>
            <a:off x="4131478" y="3793787"/>
            <a:ext cx="4125187" cy="2787632"/>
          </a:xfrm>
          <a:prstGeom prst="rect">
            <a:avLst/>
          </a:prstGeom>
        </p:spPr>
      </p:pic>
      <p:pic>
        <p:nvPicPr>
          <p:cNvPr id="11" name="Picture 10">
            <a:extLst>
              <a:ext uri="{FF2B5EF4-FFF2-40B4-BE49-F238E27FC236}">
                <a16:creationId xmlns:a16="http://schemas.microsoft.com/office/drawing/2014/main" id="{12E50DF0-7B2B-6712-539A-86A1BA0FE724}"/>
              </a:ext>
            </a:extLst>
          </p:cNvPr>
          <p:cNvPicPr>
            <a:picLocks noChangeAspect="1"/>
          </p:cNvPicPr>
          <p:nvPr/>
        </p:nvPicPr>
        <p:blipFill>
          <a:blip r:embed="rId4"/>
          <a:stretch>
            <a:fillRect/>
          </a:stretch>
        </p:blipFill>
        <p:spPr>
          <a:xfrm>
            <a:off x="10027097" y="2558374"/>
            <a:ext cx="1917389" cy="1275935"/>
          </a:xfrm>
          <a:prstGeom prst="rect">
            <a:avLst/>
          </a:prstGeom>
        </p:spPr>
      </p:pic>
      <p:pic>
        <p:nvPicPr>
          <p:cNvPr id="12" name="Picture 11">
            <a:extLst>
              <a:ext uri="{FF2B5EF4-FFF2-40B4-BE49-F238E27FC236}">
                <a16:creationId xmlns:a16="http://schemas.microsoft.com/office/drawing/2014/main" id="{8A4EB4DC-0EFE-FC87-DEC9-DE3CA542312D}"/>
              </a:ext>
            </a:extLst>
          </p:cNvPr>
          <p:cNvPicPr>
            <a:picLocks noChangeAspect="1"/>
          </p:cNvPicPr>
          <p:nvPr/>
        </p:nvPicPr>
        <p:blipFill>
          <a:blip r:embed="rId5"/>
          <a:stretch>
            <a:fillRect/>
          </a:stretch>
        </p:blipFill>
        <p:spPr>
          <a:xfrm>
            <a:off x="7902416" y="3810513"/>
            <a:ext cx="4030898" cy="2787631"/>
          </a:xfrm>
          <a:prstGeom prst="rect">
            <a:avLst/>
          </a:prstGeom>
        </p:spPr>
      </p:pic>
      <p:pic>
        <p:nvPicPr>
          <p:cNvPr id="16" name="Picture 15">
            <a:extLst>
              <a:ext uri="{FF2B5EF4-FFF2-40B4-BE49-F238E27FC236}">
                <a16:creationId xmlns:a16="http://schemas.microsoft.com/office/drawing/2014/main" id="{E84B655E-DD88-2C5F-CE8F-91E75269D12C}"/>
              </a:ext>
            </a:extLst>
          </p:cNvPr>
          <p:cNvPicPr>
            <a:picLocks noChangeAspect="1"/>
          </p:cNvPicPr>
          <p:nvPr/>
        </p:nvPicPr>
        <p:blipFill>
          <a:blip r:embed="rId6"/>
          <a:stretch>
            <a:fillRect/>
          </a:stretch>
        </p:blipFill>
        <p:spPr>
          <a:xfrm>
            <a:off x="243511" y="1145523"/>
            <a:ext cx="3887967" cy="2688786"/>
          </a:xfrm>
          <a:prstGeom prst="rect">
            <a:avLst/>
          </a:prstGeom>
        </p:spPr>
      </p:pic>
      <p:pic>
        <p:nvPicPr>
          <p:cNvPr id="15" name="Picture 14">
            <a:extLst>
              <a:ext uri="{FF2B5EF4-FFF2-40B4-BE49-F238E27FC236}">
                <a16:creationId xmlns:a16="http://schemas.microsoft.com/office/drawing/2014/main" id="{1FEDCA84-03BF-6118-CE34-1BADEB166099}"/>
              </a:ext>
            </a:extLst>
          </p:cNvPr>
          <p:cNvPicPr>
            <a:picLocks noChangeAspect="1"/>
          </p:cNvPicPr>
          <p:nvPr/>
        </p:nvPicPr>
        <p:blipFill>
          <a:blip r:embed="rId7"/>
          <a:stretch>
            <a:fillRect/>
          </a:stretch>
        </p:blipFill>
        <p:spPr>
          <a:xfrm>
            <a:off x="254683" y="3793786"/>
            <a:ext cx="4122421" cy="2787631"/>
          </a:xfrm>
          <a:prstGeom prst="rect">
            <a:avLst/>
          </a:prstGeom>
        </p:spPr>
      </p:pic>
      <p:pic>
        <p:nvPicPr>
          <p:cNvPr id="18" name="Picture 17">
            <a:extLst>
              <a:ext uri="{FF2B5EF4-FFF2-40B4-BE49-F238E27FC236}">
                <a16:creationId xmlns:a16="http://schemas.microsoft.com/office/drawing/2014/main" id="{EBD34B36-6EF6-D536-1FFE-E07E30116C2B}"/>
              </a:ext>
            </a:extLst>
          </p:cNvPr>
          <p:cNvPicPr>
            <a:picLocks noChangeAspect="1"/>
          </p:cNvPicPr>
          <p:nvPr/>
        </p:nvPicPr>
        <p:blipFill>
          <a:blip r:embed="rId8"/>
          <a:stretch>
            <a:fillRect/>
          </a:stretch>
        </p:blipFill>
        <p:spPr>
          <a:xfrm>
            <a:off x="2997596" y="1147761"/>
            <a:ext cx="3532578" cy="2646023"/>
          </a:xfrm>
          <a:prstGeom prst="rect">
            <a:avLst/>
          </a:prstGeom>
        </p:spPr>
      </p:pic>
      <p:pic>
        <p:nvPicPr>
          <p:cNvPr id="19" name="Picture 18">
            <a:extLst>
              <a:ext uri="{FF2B5EF4-FFF2-40B4-BE49-F238E27FC236}">
                <a16:creationId xmlns:a16="http://schemas.microsoft.com/office/drawing/2014/main" id="{577BDDF6-E95D-6543-4694-BE67F6C683AB}"/>
              </a:ext>
            </a:extLst>
          </p:cNvPr>
          <p:cNvPicPr>
            <a:picLocks noChangeAspect="1"/>
          </p:cNvPicPr>
          <p:nvPr/>
        </p:nvPicPr>
        <p:blipFill>
          <a:blip r:embed="rId9"/>
          <a:stretch>
            <a:fillRect/>
          </a:stretch>
        </p:blipFill>
        <p:spPr>
          <a:xfrm>
            <a:off x="8267837" y="1121446"/>
            <a:ext cx="1850284" cy="2697430"/>
          </a:xfrm>
          <a:prstGeom prst="rect">
            <a:avLst/>
          </a:prstGeom>
        </p:spPr>
      </p:pic>
      <p:pic>
        <p:nvPicPr>
          <p:cNvPr id="20" name="Picture 19">
            <a:extLst>
              <a:ext uri="{FF2B5EF4-FFF2-40B4-BE49-F238E27FC236}">
                <a16:creationId xmlns:a16="http://schemas.microsoft.com/office/drawing/2014/main" id="{1D18B169-E712-6B0D-2A09-EB639078277D}"/>
              </a:ext>
            </a:extLst>
          </p:cNvPr>
          <p:cNvPicPr>
            <a:picLocks noChangeAspect="1"/>
          </p:cNvPicPr>
          <p:nvPr/>
        </p:nvPicPr>
        <p:blipFill>
          <a:blip r:embed="rId10"/>
          <a:stretch>
            <a:fillRect/>
          </a:stretch>
        </p:blipFill>
        <p:spPr>
          <a:xfrm>
            <a:off x="5616021" y="1156013"/>
            <a:ext cx="2651815" cy="2651815"/>
          </a:xfrm>
          <a:prstGeom prst="rect">
            <a:avLst/>
          </a:prstGeom>
        </p:spPr>
      </p:pic>
    </p:spTree>
    <p:extLst>
      <p:ext uri="{BB962C8B-B14F-4D97-AF65-F5344CB8AC3E}">
        <p14:creationId xmlns:p14="http://schemas.microsoft.com/office/powerpoint/2010/main" val="760177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D1E26-E238-3567-EBE7-80F2E09352D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98C34ED-9D9A-B568-31D2-8A28831353A6}"/>
              </a:ext>
            </a:extLst>
          </p:cNvPr>
          <p:cNvSpPr>
            <a:spLocks noGrp="1"/>
          </p:cNvSpPr>
          <p:nvPr>
            <p:ph sz="quarter" idx="10"/>
          </p:nvPr>
        </p:nvSpPr>
        <p:spPr/>
        <p:txBody>
          <a:bodyPr/>
          <a:lstStyle/>
          <a:p>
            <a:endParaRPr lang="en-GB"/>
          </a:p>
        </p:txBody>
      </p:sp>
      <p:sp>
        <p:nvSpPr>
          <p:cNvPr id="5" name="TextBox 4">
            <a:extLst>
              <a:ext uri="{FF2B5EF4-FFF2-40B4-BE49-F238E27FC236}">
                <a16:creationId xmlns:a16="http://schemas.microsoft.com/office/drawing/2014/main" id="{085347CB-3B96-CCB0-A4D1-80CAC619979C}"/>
              </a:ext>
            </a:extLst>
          </p:cNvPr>
          <p:cNvSpPr txBox="1"/>
          <p:nvPr/>
        </p:nvSpPr>
        <p:spPr>
          <a:xfrm>
            <a:off x="3048000" y="3244334"/>
            <a:ext cx="6096000" cy="369332"/>
          </a:xfrm>
          <a:prstGeom prst="rect">
            <a:avLst/>
          </a:prstGeom>
          <a:noFill/>
        </p:spPr>
        <p:txBody>
          <a:bodyPr wrap="square">
            <a:spAutoFit/>
          </a:bodyPr>
          <a:lstStyle/>
          <a:p>
            <a:r>
              <a:rPr lang="en-GB" dirty="0"/>
              <a:t>https://www.youtube.com/watch?v=e01vofdAcsE</a:t>
            </a:r>
          </a:p>
        </p:txBody>
      </p:sp>
    </p:spTree>
    <p:extLst>
      <p:ext uri="{BB962C8B-B14F-4D97-AF65-F5344CB8AC3E}">
        <p14:creationId xmlns:p14="http://schemas.microsoft.com/office/powerpoint/2010/main" val="2961783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EB3BF-7C15-29A4-CCED-95B1175B3D0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6556ED3-10C7-0CED-684C-3C44B2971ED1}"/>
              </a:ext>
            </a:extLst>
          </p:cNvPr>
          <p:cNvSpPr>
            <a:spLocks noGrp="1"/>
          </p:cNvSpPr>
          <p:nvPr>
            <p:ph sz="quarter" idx="10"/>
          </p:nvPr>
        </p:nvSpPr>
        <p:spPr/>
        <p:txBody>
          <a:bodyPr/>
          <a:lstStyle/>
          <a:p>
            <a:endParaRPr lang="en-GB" dirty="0"/>
          </a:p>
        </p:txBody>
      </p:sp>
      <p:pic>
        <p:nvPicPr>
          <p:cNvPr id="5" name="Picture 4">
            <a:extLst>
              <a:ext uri="{FF2B5EF4-FFF2-40B4-BE49-F238E27FC236}">
                <a16:creationId xmlns:a16="http://schemas.microsoft.com/office/drawing/2014/main" id="{19B3E5E6-0C14-C308-9A4F-836144FD6E5D}"/>
              </a:ext>
            </a:extLst>
          </p:cNvPr>
          <p:cNvPicPr>
            <a:picLocks noChangeAspect="1"/>
          </p:cNvPicPr>
          <p:nvPr/>
        </p:nvPicPr>
        <p:blipFill>
          <a:blip r:embed="rId2"/>
          <a:stretch>
            <a:fillRect/>
          </a:stretch>
        </p:blipFill>
        <p:spPr>
          <a:xfrm>
            <a:off x="244811" y="252614"/>
            <a:ext cx="11702377" cy="6352771"/>
          </a:xfrm>
          <a:prstGeom prst="rect">
            <a:avLst/>
          </a:prstGeom>
        </p:spPr>
      </p:pic>
      <p:sp>
        <p:nvSpPr>
          <p:cNvPr id="6" name="TextBox 5">
            <a:extLst>
              <a:ext uri="{FF2B5EF4-FFF2-40B4-BE49-F238E27FC236}">
                <a16:creationId xmlns:a16="http://schemas.microsoft.com/office/drawing/2014/main" id="{01E8DE23-991E-FFB7-33D2-C45B43458E82}"/>
              </a:ext>
            </a:extLst>
          </p:cNvPr>
          <p:cNvSpPr txBox="1"/>
          <p:nvPr/>
        </p:nvSpPr>
        <p:spPr>
          <a:xfrm>
            <a:off x="1079770" y="1070043"/>
            <a:ext cx="8061797" cy="923330"/>
          </a:xfrm>
          <a:prstGeom prst="rect">
            <a:avLst/>
          </a:prstGeom>
          <a:noFill/>
        </p:spPr>
        <p:txBody>
          <a:bodyPr wrap="square">
            <a:spAutoFit/>
          </a:bodyPr>
          <a:lstStyle/>
          <a:p>
            <a:r>
              <a:rPr lang="en-GB" b="1" i="0" dirty="0">
                <a:effectLst/>
                <a:latin typeface="Fira Sans" panose="020B0604020202020204" pitchFamily="34" charset="0"/>
              </a:rPr>
              <a:t>Eden Project North re-imagines Morecambe as a seaside resort for the 21st Century, inspiring wonder and a connection with the natural world drawing on the Eden Project’s focus on education, ecology and community.</a:t>
            </a:r>
            <a:endParaRPr lang="en-GB" dirty="0"/>
          </a:p>
        </p:txBody>
      </p:sp>
    </p:spTree>
    <p:extLst>
      <p:ext uri="{BB962C8B-B14F-4D97-AF65-F5344CB8AC3E}">
        <p14:creationId xmlns:p14="http://schemas.microsoft.com/office/powerpoint/2010/main" val="178235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B8030-D6E4-EA2E-86D5-5B6082D4A986}"/>
              </a:ext>
            </a:extLst>
          </p:cNvPr>
          <p:cNvSpPr>
            <a:spLocks noGrp="1"/>
          </p:cNvSpPr>
          <p:nvPr>
            <p:ph type="title"/>
          </p:nvPr>
        </p:nvSpPr>
        <p:spPr/>
        <p:txBody>
          <a:bodyPr>
            <a:normAutofit fontScale="90000"/>
          </a:bodyPr>
          <a:lstStyle/>
          <a:p>
            <a:r>
              <a:rPr lang="en-GB" dirty="0"/>
              <a:t>The Morecambe Bay Curriculum (MBC)</a:t>
            </a:r>
          </a:p>
        </p:txBody>
      </p:sp>
      <p:sp>
        <p:nvSpPr>
          <p:cNvPr id="3" name="Content Placeholder 2">
            <a:extLst>
              <a:ext uri="{FF2B5EF4-FFF2-40B4-BE49-F238E27FC236}">
                <a16:creationId xmlns:a16="http://schemas.microsoft.com/office/drawing/2014/main" id="{BB8E5EFB-598F-D404-6DBB-8E7E0850B9B3}"/>
              </a:ext>
            </a:extLst>
          </p:cNvPr>
          <p:cNvSpPr>
            <a:spLocks noGrp="1"/>
          </p:cNvSpPr>
          <p:nvPr>
            <p:ph sz="quarter" idx="10"/>
          </p:nvPr>
        </p:nvSpPr>
        <p:spPr/>
        <p:txBody>
          <a:bodyPr>
            <a:normAutofit fontScale="70000" lnSpcReduction="20000"/>
          </a:bodyPr>
          <a:lstStyle/>
          <a:p>
            <a:pPr marL="457200" indent="-457200">
              <a:buFont typeface="Arial" panose="020B0604020202020204" pitchFamily="34" charset="0"/>
              <a:buChar char="•"/>
            </a:pPr>
            <a:r>
              <a:rPr lang="en-GB" dirty="0"/>
              <a:t>Inspired by the prospect of Eden Project North and built upon the ideals of Eden learning</a:t>
            </a:r>
          </a:p>
          <a:p>
            <a:pPr marL="457200" indent="-457200">
              <a:buFont typeface="Arial" panose="020B0604020202020204" pitchFamily="34" charset="0"/>
              <a:buChar char="•"/>
            </a:pPr>
            <a:r>
              <a:rPr lang="en-GB" dirty="0"/>
              <a:t>A bespoke place-based curriculum for Morecambe Bay </a:t>
            </a:r>
          </a:p>
          <a:p>
            <a:pPr marL="457200" indent="-457200">
              <a:buFont typeface="Arial" panose="020B0604020202020204" pitchFamily="34" charset="0"/>
              <a:buChar char="•"/>
            </a:pPr>
            <a:r>
              <a:rPr lang="en-GB" dirty="0"/>
              <a:t>National Curriculum+</a:t>
            </a:r>
          </a:p>
          <a:p>
            <a:pPr marL="457200" indent="-457200">
              <a:buFont typeface="Arial" panose="020B0604020202020204" pitchFamily="34" charset="0"/>
              <a:buChar char="•"/>
            </a:pPr>
            <a:r>
              <a:rPr lang="en-GB" dirty="0"/>
              <a:t>Learning that is immediately relevant to children</a:t>
            </a:r>
          </a:p>
          <a:p>
            <a:pPr marL="457200" indent="-457200">
              <a:buFont typeface="Arial" panose="020B0604020202020204" pitchFamily="34" charset="0"/>
              <a:buChar char="•"/>
            </a:pPr>
            <a:r>
              <a:rPr lang="en-GB" dirty="0"/>
              <a:t>Learning that promotes curiosity, awareness and caring</a:t>
            </a:r>
          </a:p>
        </p:txBody>
      </p:sp>
    </p:spTree>
    <p:extLst>
      <p:ext uri="{BB962C8B-B14F-4D97-AF65-F5344CB8AC3E}">
        <p14:creationId xmlns:p14="http://schemas.microsoft.com/office/powerpoint/2010/main" val="2789713706"/>
      </p:ext>
    </p:extLst>
  </p:cSld>
  <p:clrMapOvr>
    <a:masterClrMapping/>
  </p:clrMapOvr>
</p:sld>
</file>

<file path=ppt/theme/theme1.xml><?xml version="1.0" encoding="utf-8"?>
<a:theme xmlns:a="http://schemas.openxmlformats.org/drawingml/2006/main" name="WelcomeDoc">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b" anchorCtr="0">
        <a:noAutofit/>
      </a:bodyPr>
      <a:lstStyle>
        <a:defPPr>
          <a:defRPr sz="3200" dirty="0" smtClean="0"/>
        </a:defPPr>
      </a:lstStyle>
    </a:txDef>
  </a:objectDefaults>
  <a:extraClrSchemeLst/>
  <a:extLst>
    <a:ext uri="{05A4C25C-085E-4340-85A3-A5531E510DB2}">
      <thm15:themeFamily xmlns:thm15="http://schemas.microsoft.com/office/thememl/2012/main" name="Final UoC Accessible PowerPoint" id="{36F4225D-0BB2-4207-908D-D321E576E82D}" vid="{2F22E62B-373E-4A01-9CB9-BC7BCDEEF68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themeOverride>
</file>

<file path=ppt/theme/themeOverride2.xml><?xml version="1.0" encoding="utf-8"?>
<a:themeOverride xmlns:a="http://schemas.openxmlformats.org/drawingml/2006/main">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themeOverride>
</file>

<file path=ppt/theme/themeOverride3.xml><?xml version="1.0" encoding="utf-8"?>
<a:themeOverride xmlns:a="http://schemas.openxmlformats.org/drawingml/2006/main">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themeOverride>
</file>

<file path=ppt/theme/themeOverride4.xml><?xml version="1.0" encoding="utf-8"?>
<a:themeOverride xmlns:a="http://schemas.openxmlformats.org/drawingml/2006/main">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themeOverride>
</file>

<file path=ppt/theme/themeOverride5.xml><?xml version="1.0" encoding="utf-8"?>
<a:themeOverride xmlns:a="http://schemas.openxmlformats.org/drawingml/2006/main">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E211AC5385F2488362CC033A741362" ma:contentTypeVersion="17" ma:contentTypeDescription="Create a new document." ma:contentTypeScope="" ma:versionID="71712dddd8a75b674e271da0c55de6b1">
  <xsd:schema xmlns:xsd="http://www.w3.org/2001/XMLSchema" xmlns:xs="http://www.w3.org/2001/XMLSchema" xmlns:p="http://schemas.microsoft.com/office/2006/metadata/properties" xmlns:ns2="da0f1b42-4d8f-4bdd-b052-f6baf9a135eb" xmlns:ns3="7967dabc-7d87-4c29-9dd9-2fd12de7076b" targetNamespace="http://schemas.microsoft.com/office/2006/metadata/properties" ma:root="true" ma:fieldsID="ed0c33bd664986df926538e6950e9f6c" ns2:_="" ns3:_="">
    <xsd:import namespace="da0f1b42-4d8f-4bdd-b052-f6baf9a135eb"/>
    <xsd:import namespace="7967dabc-7d87-4c29-9dd9-2fd12de7076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0f1b42-4d8f-4bdd-b052-f6baf9a135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67dabc-7d87-4c29-9dd9-2fd12de7076b"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4f210aa-31cc-4d2a-8cd6-f8e07cff3589}" ma:internalName="TaxCatchAll" ma:showField="CatchAllData" ma:web="7967dabc-7d87-4c29-9dd9-2fd12de707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da0f1b42-4d8f-4bdd-b052-f6baf9a135eb" xsi:nil="true"/>
    <TaxCatchAll xmlns="7967dabc-7d87-4c29-9dd9-2fd12de7076b" xsi:nil="true"/>
    <lcf76f155ced4ddcb4097134ff3c332f xmlns="da0f1b42-4d8f-4bdd-b052-f6baf9a135eb">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A0BBBAF-B6C0-434C-BF48-60AEF3C1DDB5}"/>
</file>

<file path=customXml/itemProps2.xml><?xml version="1.0" encoding="utf-8"?>
<ds:datastoreItem xmlns:ds="http://schemas.openxmlformats.org/officeDocument/2006/customXml" ds:itemID="{950072C5-DDE0-4258-BA7A-4D4B80DFA632}">
  <ds:schemaRefs>
    <ds:schemaRef ds:uri="http://www.w3.org/XML/1998/namespace"/>
    <ds:schemaRef ds:uri="http://purl.org/dc/elements/1.1/"/>
    <ds:schemaRef ds:uri="http://schemas.microsoft.com/office/2006/metadata/properties"/>
    <ds:schemaRef ds:uri="http://purl.org/dc/dcmitype/"/>
    <ds:schemaRef ds:uri="http://schemas.microsoft.com/office/2006/documentManagement/types"/>
    <ds:schemaRef ds:uri="dd1f71c0-cdb5-480e-ae71-937f4651b5fa"/>
    <ds:schemaRef ds:uri="http://purl.org/dc/terms/"/>
    <ds:schemaRef ds:uri="http://schemas.microsoft.com/office/infopath/2007/PartnerControls"/>
    <ds:schemaRef ds:uri="http://schemas.openxmlformats.org/package/2006/metadata/core-properties"/>
    <ds:schemaRef ds:uri="884f8582-ca67-4fe6-b7f0-5bfcf8c3ac78"/>
  </ds:schemaRefs>
</ds:datastoreItem>
</file>

<file path=customXml/itemProps3.xml><?xml version="1.0" encoding="utf-8"?>
<ds:datastoreItem xmlns:ds="http://schemas.openxmlformats.org/officeDocument/2006/customXml" ds:itemID="{7EE8C63A-4744-4DE4-BB49-0FF0B5375C6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WelcomeDoc</Template>
  <TotalTime>1741</TotalTime>
  <Words>1883</Words>
  <Application>Microsoft Office PowerPoint</Application>
  <PresentationFormat>Widescreen</PresentationFormat>
  <Paragraphs>177</Paragraphs>
  <Slides>34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Bebas Neue</vt:lpstr>
      <vt:lpstr>Calibri</vt:lpstr>
      <vt:lpstr>Fira Sans</vt:lpstr>
      <vt:lpstr>Heebo</vt:lpstr>
      <vt:lpstr>inherit</vt:lpstr>
      <vt:lpstr>WelcomeDoc</vt:lpstr>
      <vt:lpstr>Adventures with the Morecambe Bay Curriculum</vt:lpstr>
      <vt:lpstr>Adventures with the Morecambe Bay Curriculum</vt:lpstr>
      <vt:lpstr>Context</vt:lpstr>
      <vt:lpstr>Welcome to Morecambe Bay</vt:lpstr>
      <vt:lpstr>PowerPoint Presentation</vt:lpstr>
      <vt:lpstr>Morecambe Bay: vast and varied</vt:lpstr>
      <vt:lpstr>PowerPoint Presentation</vt:lpstr>
      <vt:lpstr>PowerPoint Presentation</vt:lpstr>
      <vt:lpstr>The Morecambe Bay Curriculum (MBC)</vt:lpstr>
      <vt:lpstr>More of a way of thinking</vt:lpstr>
      <vt:lpstr>The Morecambe Bay Curriculum: an aspirational   curriculum for lifestyle learning </vt:lpstr>
      <vt:lpstr>A curriculum rooted in the unique place where we live; its people, its natural environment, its history, its future and its stories.  </vt:lpstr>
      <vt:lpstr>Morecambe Bay: a cavass for learning</vt:lpstr>
      <vt:lpstr>Working with Schools an interesting ‘organic’ process</vt:lpstr>
      <vt:lpstr>Working alongside MBC </vt:lpstr>
      <vt:lpstr>The Think Tank Initiative</vt:lpstr>
      <vt:lpstr>A variety of themes including:</vt:lpstr>
      <vt:lpstr>Place-based Best Practice Template</vt:lpstr>
      <vt:lpstr>On the Spot What Have We Got?</vt:lpstr>
      <vt:lpstr>Morecambe Bay Curriclum Timeline</vt:lpstr>
      <vt:lpstr>Recent  </vt:lpstr>
      <vt:lpstr>Think Tank Reflections: 10 Positives</vt:lpstr>
      <vt:lpstr>Cont..</vt:lpstr>
      <vt:lpstr>Think Tank Reflections – 10 Concerns</vt:lpstr>
      <vt:lpstr>Cont…</vt:lpstr>
      <vt:lpstr>MBC Geography Steering Group</vt:lpstr>
      <vt:lpstr>Place- based Best Practice Pilot Project</vt:lpstr>
      <vt:lpstr>Positives</vt:lpstr>
      <vt:lpstr>PowerPoint Presentation</vt:lpstr>
      <vt:lpstr>Concerns, limitations and challenges</vt:lpstr>
      <vt:lpstr>Geography Subject Leader’s Conference</vt:lpstr>
      <vt:lpstr>Student Teacher Involvement</vt:lpstr>
      <vt:lpstr>Next Steps…</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UoC Accessible Presentation</dc:title>
  <dc:creator>Morgan, Freya</dc:creator>
  <cp:keywords/>
  <cp:lastModifiedBy>Barlow, Chris</cp:lastModifiedBy>
  <cp:revision>40</cp:revision>
  <dcterms:created xsi:type="dcterms:W3CDTF">2021-08-18T07:34:25Z</dcterms:created>
  <dcterms:modified xsi:type="dcterms:W3CDTF">2025-04-29T21:44:07Z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0x010100D9E211AC5385F2488362CC033A741362</vt:lpwstr>
  </property>
  <property fmtid="{D5CDD505-2E9C-101B-9397-08002B2CF9AE}" pid="3" name="TaxKeyword">
    <vt:lpwstr/>
  </property>
</Properties>
</file>