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7" r:id="rId6"/>
    <p:sldId id="291" r:id="rId7"/>
    <p:sldId id="258" r:id="rId8"/>
    <p:sldId id="305" r:id="rId9"/>
    <p:sldId id="288" r:id="rId10"/>
    <p:sldId id="259" r:id="rId11"/>
    <p:sldId id="307" r:id="rId12"/>
    <p:sldId id="289" r:id="rId13"/>
    <p:sldId id="299" r:id="rId14"/>
    <p:sldId id="260" r:id="rId15"/>
    <p:sldId id="300" r:id="rId16"/>
    <p:sldId id="293" r:id="rId17"/>
    <p:sldId id="301" r:id="rId18"/>
    <p:sldId id="303" r:id="rId19"/>
    <p:sldId id="294" r:id="rId20"/>
    <p:sldId id="302" r:id="rId21"/>
    <p:sldId id="295" r:id="rId22"/>
    <p:sldId id="263" r:id="rId23"/>
    <p:sldId id="304" r:id="rId24"/>
    <p:sldId id="297" r:id="rId25"/>
    <p:sldId id="306" r:id="rId26"/>
    <p:sldId id="290" r:id="rId27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58263" autoAdjust="0"/>
  </p:normalViewPr>
  <p:slideViewPr>
    <p:cSldViewPr snapToGrid="0">
      <p:cViewPr varScale="1">
        <p:scale>
          <a:sx n="37" d="100"/>
          <a:sy n="37" d="100"/>
        </p:scale>
        <p:origin x="17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y, Gemma" userId="21e994b4-f3a2-4e32-9bf5-996dc06f1b79" providerId="ADAL" clId="{0074F22D-F921-4A20-82D7-BD3C3CC2C4EF}"/>
    <pc:docChg chg="custSel modSld">
      <pc:chgData name="Gray, Gemma" userId="21e994b4-f3a2-4e32-9bf5-996dc06f1b79" providerId="ADAL" clId="{0074F22D-F921-4A20-82D7-BD3C3CC2C4EF}" dt="2025-02-24T14:42:26.252" v="28" actId="368"/>
      <pc:docMkLst>
        <pc:docMk/>
      </pc:docMkLst>
      <pc:sldChg chg="modNotes">
        <pc:chgData name="Gray, Gemma" userId="21e994b4-f3a2-4e32-9bf5-996dc06f1b79" providerId="ADAL" clId="{0074F22D-F921-4A20-82D7-BD3C3CC2C4EF}" dt="2025-02-24T14:42:26.110" v="6" actId="368"/>
        <pc:sldMkLst>
          <pc:docMk/>
          <pc:sldMk cId="22228100" sldId="256"/>
        </pc:sldMkLst>
      </pc:sldChg>
      <pc:sldChg chg="modNotes">
        <pc:chgData name="Gray, Gemma" userId="21e994b4-f3a2-4e32-9bf5-996dc06f1b79" providerId="ADAL" clId="{0074F22D-F921-4A20-82D7-BD3C3CC2C4EF}" dt="2025-02-24T14:42:26.158" v="10" actId="368"/>
        <pc:sldMkLst>
          <pc:docMk/>
          <pc:sldMk cId="2815778803" sldId="258"/>
        </pc:sldMkLst>
      </pc:sldChg>
      <pc:sldChg chg="modNotes">
        <pc:chgData name="Gray, Gemma" userId="21e994b4-f3a2-4e32-9bf5-996dc06f1b79" providerId="ADAL" clId="{0074F22D-F921-4A20-82D7-BD3C3CC2C4EF}" dt="2025-02-24T14:42:26.193" v="14" actId="368"/>
        <pc:sldMkLst>
          <pc:docMk/>
          <pc:sldMk cId="1649910615" sldId="259"/>
        </pc:sldMkLst>
      </pc:sldChg>
      <pc:sldChg chg="modSp mod">
        <pc:chgData name="Gray, Gemma" userId="21e994b4-f3a2-4e32-9bf5-996dc06f1b79" providerId="ADAL" clId="{0074F22D-F921-4A20-82D7-BD3C3CC2C4EF}" dt="2025-02-24T14:41:51.482" v="4" actId="113"/>
        <pc:sldMkLst>
          <pc:docMk/>
          <pc:sldMk cId="1520284603" sldId="263"/>
        </pc:sldMkLst>
        <pc:spChg chg="mod">
          <ac:chgData name="Gray, Gemma" userId="21e994b4-f3a2-4e32-9bf5-996dc06f1b79" providerId="ADAL" clId="{0074F22D-F921-4A20-82D7-BD3C3CC2C4EF}" dt="2025-02-24T14:41:51.482" v="4" actId="113"/>
          <ac:spMkLst>
            <pc:docMk/>
            <pc:sldMk cId="1520284603" sldId="263"/>
            <ac:spMk id="3" creationId="{BCE1FE00-18A7-6772-FA88-2401FAE8F9BD}"/>
          </ac:spMkLst>
        </pc:spChg>
      </pc:sldChg>
      <pc:sldChg chg="modNotes">
        <pc:chgData name="Gray, Gemma" userId="21e994b4-f3a2-4e32-9bf5-996dc06f1b79" providerId="ADAL" clId="{0074F22D-F921-4A20-82D7-BD3C3CC2C4EF}" dt="2025-02-24T14:42:26.177" v="12" actId="368"/>
        <pc:sldMkLst>
          <pc:docMk/>
          <pc:sldMk cId="1039155940" sldId="288"/>
        </pc:sldMkLst>
      </pc:sldChg>
      <pc:sldChg chg="modNotes">
        <pc:chgData name="Gray, Gemma" userId="21e994b4-f3a2-4e32-9bf5-996dc06f1b79" providerId="ADAL" clId="{0074F22D-F921-4A20-82D7-BD3C3CC2C4EF}" dt="2025-02-24T14:42:26.210" v="18" actId="368"/>
        <pc:sldMkLst>
          <pc:docMk/>
          <pc:sldMk cId="3244199096" sldId="289"/>
        </pc:sldMkLst>
      </pc:sldChg>
      <pc:sldChg chg="modNotes">
        <pc:chgData name="Gray, Gemma" userId="21e994b4-f3a2-4e32-9bf5-996dc06f1b79" providerId="ADAL" clId="{0074F22D-F921-4A20-82D7-BD3C3CC2C4EF}" dt="2025-02-24T14:42:26.252" v="28" actId="368"/>
        <pc:sldMkLst>
          <pc:docMk/>
          <pc:sldMk cId="3281881488" sldId="290"/>
        </pc:sldMkLst>
      </pc:sldChg>
      <pc:sldChg chg="modNotes">
        <pc:chgData name="Gray, Gemma" userId="21e994b4-f3a2-4e32-9bf5-996dc06f1b79" providerId="ADAL" clId="{0074F22D-F921-4A20-82D7-BD3C3CC2C4EF}" dt="2025-02-24T14:42:26.136" v="8" actId="368"/>
        <pc:sldMkLst>
          <pc:docMk/>
          <pc:sldMk cId="2999488126" sldId="291"/>
        </pc:sldMkLst>
      </pc:sldChg>
      <pc:sldChg chg="modNotes">
        <pc:chgData name="Gray, Gemma" userId="21e994b4-f3a2-4e32-9bf5-996dc06f1b79" providerId="ADAL" clId="{0074F22D-F921-4A20-82D7-BD3C3CC2C4EF}" dt="2025-02-24T14:42:26.220" v="20" actId="368"/>
        <pc:sldMkLst>
          <pc:docMk/>
          <pc:sldMk cId="693818679" sldId="293"/>
        </pc:sldMkLst>
      </pc:sldChg>
      <pc:sldChg chg="modNotes">
        <pc:chgData name="Gray, Gemma" userId="21e994b4-f3a2-4e32-9bf5-996dc06f1b79" providerId="ADAL" clId="{0074F22D-F921-4A20-82D7-BD3C3CC2C4EF}" dt="2025-02-24T14:42:26.226" v="22" actId="368"/>
        <pc:sldMkLst>
          <pc:docMk/>
          <pc:sldMk cId="2540094400" sldId="301"/>
        </pc:sldMkLst>
      </pc:sldChg>
      <pc:sldChg chg="modNotes">
        <pc:chgData name="Gray, Gemma" userId="21e994b4-f3a2-4e32-9bf5-996dc06f1b79" providerId="ADAL" clId="{0074F22D-F921-4A20-82D7-BD3C3CC2C4EF}" dt="2025-02-24T14:42:26.238" v="26" actId="368"/>
        <pc:sldMkLst>
          <pc:docMk/>
          <pc:sldMk cId="3920563274" sldId="302"/>
        </pc:sldMkLst>
      </pc:sldChg>
      <pc:sldChg chg="modNotes">
        <pc:chgData name="Gray, Gemma" userId="21e994b4-f3a2-4e32-9bf5-996dc06f1b79" providerId="ADAL" clId="{0074F22D-F921-4A20-82D7-BD3C3CC2C4EF}" dt="2025-02-24T14:42:26.232" v="24" actId="368"/>
        <pc:sldMkLst>
          <pc:docMk/>
          <pc:sldMk cId="542154485" sldId="303"/>
        </pc:sldMkLst>
      </pc:sldChg>
      <pc:sldChg chg="modSp mod">
        <pc:chgData name="Gray, Gemma" userId="21e994b4-f3a2-4e32-9bf5-996dc06f1b79" providerId="ADAL" clId="{0074F22D-F921-4A20-82D7-BD3C3CC2C4EF}" dt="2025-02-24T14:41:36.754" v="2" actId="113"/>
        <pc:sldMkLst>
          <pc:docMk/>
          <pc:sldMk cId="3851075283" sldId="304"/>
        </pc:sldMkLst>
        <pc:spChg chg="mod">
          <ac:chgData name="Gray, Gemma" userId="21e994b4-f3a2-4e32-9bf5-996dc06f1b79" providerId="ADAL" clId="{0074F22D-F921-4A20-82D7-BD3C3CC2C4EF}" dt="2025-02-24T14:41:36.754" v="2" actId="113"/>
          <ac:spMkLst>
            <pc:docMk/>
            <pc:sldMk cId="3851075283" sldId="304"/>
            <ac:spMk id="3" creationId="{BCE1FE00-18A7-6772-FA88-2401FAE8F9BD}"/>
          </ac:spMkLst>
        </pc:spChg>
      </pc:sldChg>
      <pc:sldChg chg="modNotes">
        <pc:chgData name="Gray, Gemma" userId="21e994b4-f3a2-4e32-9bf5-996dc06f1b79" providerId="ADAL" clId="{0074F22D-F921-4A20-82D7-BD3C3CC2C4EF}" dt="2025-02-24T14:42:26.204" v="16" actId="368"/>
        <pc:sldMkLst>
          <pc:docMk/>
          <pc:sldMk cId="1463571933" sldId="30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2AF161-1726-417E-93D2-CBA6C36A2A7B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50EDE52-9F4A-4014-B7CF-5E991CA6B88C}">
      <dgm:prSet/>
      <dgm:spPr/>
      <dgm:t>
        <a:bodyPr/>
        <a:lstStyle/>
        <a:p>
          <a:r>
            <a:rPr lang="en-GB" b="1"/>
            <a:t>What is ADHD?</a:t>
          </a:r>
          <a:endParaRPr lang="en-US"/>
        </a:p>
      </dgm:t>
    </dgm:pt>
    <dgm:pt modelId="{0EB8F13D-DB8F-437F-81E0-888FED0AAE9D}" type="parTrans" cxnId="{D9B8BE4B-DCED-4DCF-A0C2-7D4EF7EA8162}">
      <dgm:prSet/>
      <dgm:spPr/>
      <dgm:t>
        <a:bodyPr/>
        <a:lstStyle/>
        <a:p>
          <a:endParaRPr lang="en-US"/>
        </a:p>
      </dgm:t>
    </dgm:pt>
    <dgm:pt modelId="{C92C4F91-969D-4132-AFD2-DED137B317C2}" type="sibTrans" cxnId="{D9B8BE4B-DCED-4DCF-A0C2-7D4EF7EA8162}">
      <dgm:prSet/>
      <dgm:spPr/>
      <dgm:t>
        <a:bodyPr/>
        <a:lstStyle/>
        <a:p>
          <a:endParaRPr lang="en-US"/>
        </a:p>
      </dgm:t>
    </dgm:pt>
    <dgm:pt modelId="{963770D5-4132-41C6-A5C0-00E4B8B04238}">
      <dgm:prSet/>
      <dgm:spPr/>
      <dgm:t>
        <a:bodyPr/>
        <a:lstStyle/>
        <a:p>
          <a:r>
            <a:rPr lang="en-GB" b="1"/>
            <a:t>ADHD Misconceptions</a:t>
          </a:r>
          <a:endParaRPr lang="en-US"/>
        </a:p>
      </dgm:t>
    </dgm:pt>
    <dgm:pt modelId="{5C22D30E-9814-479E-8FE6-15AD82723442}" type="parTrans" cxnId="{33298DEA-E388-42F6-8E4E-863459018AC2}">
      <dgm:prSet/>
      <dgm:spPr/>
      <dgm:t>
        <a:bodyPr/>
        <a:lstStyle/>
        <a:p>
          <a:endParaRPr lang="en-US"/>
        </a:p>
      </dgm:t>
    </dgm:pt>
    <dgm:pt modelId="{F133974D-4EB5-4409-921E-FAB30CB377E6}" type="sibTrans" cxnId="{33298DEA-E388-42F6-8E4E-863459018AC2}">
      <dgm:prSet/>
      <dgm:spPr/>
      <dgm:t>
        <a:bodyPr/>
        <a:lstStyle/>
        <a:p>
          <a:endParaRPr lang="en-US"/>
        </a:p>
      </dgm:t>
    </dgm:pt>
    <dgm:pt modelId="{6400D160-08C1-401A-90DC-7D6FDC25D287}">
      <dgm:prSet/>
      <dgm:spPr/>
      <dgm:t>
        <a:bodyPr/>
        <a:lstStyle/>
        <a:p>
          <a:r>
            <a:rPr lang="en-GB" b="1"/>
            <a:t>Characteristics in the classroom</a:t>
          </a:r>
          <a:endParaRPr lang="en-US"/>
        </a:p>
      </dgm:t>
    </dgm:pt>
    <dgm:pt modelId="{D0433A71-5BA3-47D5-A918-2693E37090C1}" type="parTrans" cxnId="{6F5EF78C-C7F0-408A-824D-E85339B1AB7E}">
      <dgm:prSet/>
      <dgm:spPr/>
      <dgm:t>
        <a:bodyPr/>
        <a:lstStyle/>
        <a:p>
          <a:endParaRPr lang="en-US"/>
        </a:p>
      </dgm:t>
    </dgm:pt>
    <dgm:pt modelId="{305D624A-CDD1-40BE-9612-D5EF30DB51DF}" type="sibTrans" cxnId="{6F5EF78C-C7F0-408A-824D-E85339B1AB7E}">
      <dgm:prSet/>
      <dgm:spPr/>
      <dgm:t>
        <a:bodyPr/>
        <a:lstStyle/>
        <a:p>
          <a:endParaRPr lang="en-US"/>
        </a:p>
      </dgm:t>
    </dgm:pt>
    <dgm:pt modelId="{5298991B-70E5-4F39-8E07-83393B921884}">
      <dgm:prSet/>
      <dgm:spPr/>
      <dgm:t>
        <a:bodyPr/>
        <a:lstStyle/>
        <a:p>
          <a:r>
            <a:rPr lang="en-GB" b="1"/>
            <a:t>What helps?</a:t>
          </a:r>
          <a:endParaRPr lang="en-US"/>
        </a:p>
      </dgm:t>
    </dgm:pt>
    <dgm:pt modelId="{FFD15B41-2DB5-49F3-8FF8-1338EE4BE818}" type="parTrans" cxnId="{0DB89551-F1C3-4693-ABEE-0C70BC2BCEE9}">
      <dgm:prSet/>
      <dgm:spPr/>
      <dgm:t>
        <a:bodyPr/>
        <a:lstStyle/>
        <a:p>
          <a:endParaRPr lang="en-US"/>
        </a:p>
      </dgm:t>
    </dgm:pt>
    <dgm:pt modelId="{4C701BA4-E145-4060-996D-8C3381AB0EBD}" type="sibTrans" cxnId="{0DB89551-F1C3-4693-ABEE-0C70BC2BCEE9}">
      <dgm:prSet/>
      <dgm:spPr/>
      <dgm:t>
        <a:bodyPr/>
        <a:lstStyle/>
        <a:p>
          <a:endParaRPr lang="en-US"/>
        </a:p>
      </dgm:t>
    </dgm:pt>
    <dgm:pt modelId="{D7227ADC-7519-4CE0-A3F9-520BC7D13D80}" type="pres">
      <dgm:prSet presAssocID="{E22AF161-1726-417E-93D2-CBA6C36A2A7B}" presName="linear" presStyleCnt="0">
        <dgm:presLayoutVars>
          <dgm:dir/>
          <dgm:animLvl val="lvl"/>
          <dgm:resizeHandles val="exact"/>
        </dgm:presLayoutVars>
      </dgm:prSet>
      <dgm:spPr/>
    </dgm:pt>
    <dgm:pt modelId="{882242CD-4958-4A26-9618-D8ADE633A59B}" type="pres">
      <dgm:prSet presAssocID="{D50EDE52-9F4A-4014-B7CF-5E991CA6B88C}" presName="parentLin" presStyleCnt="0"/>
      <dgm:spPr/>
    </dgm:pt>
    <dgm:pt modelId="{241D5789-3E97-4E16-8F28-6AE6EC735673}" type="pres">
      <dgm:prSet presAssocID="{D50EDE52-9F4A-4014-B7CF-5E991CA6B88C}" presName="parentLeftMargin" presStyleLbl="node1" presStyleIdx="0" presStyleCnt="4"/>
      <dgm:spPr/>
    </dgm:pt>
    <dgm:pt modelId="{964E31A0-230D-4DE6-B283-7F5007E6FA3B}" type="pres">
      <dgm:prSet presAssocID="{D50EDE52-9F4A-4014-B7CF-5E991CA6B88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6193943-0D34-4956-BF1A-7A773EF40493}" type="pres">
      <dgm:prSet presAssocID="{D50EDE52-9F4A-4014-B7CF-5E991CA6B88C}" presName="negativeSpace" presStyleCnt="0"/>
      <dgm:spPr/>
    </dgm:pt>
    <dgm:pt modelId="{704BE4EC-5F1C-4496-84FC-7AE5E7D047E8}" type="pres">
      <dgm:prSet presAssocID="{D50EDE52-9F4A-4014-B7CF-5E991CA6B88C}" presName="childText" presStyleLbl="conFgAcc1" presStyleIdx="0" presStyleCnt="4">
        <dgm:presLayoutVars>
          <dgm:bulletEnabled val="1"/>
        </dgm:presLayoutVars>
      </dgm:prSet>
      <dgm:spPr/>
    </dgm:pt>
    <dgm:pt modelId="{39A91056-1B32-4081-87C2-F9D7CF398BFA}" type="pres">
      <dgm:prSet presAssocID="{C92C4F91-969D-4132-AFD2-DED137B317C2}" presName="spaceBetweenRectangles" presStyleCnt="0"/>
      <dgm:spPr/>
    </dgm:pt>
    <dgm:pt modelId="{F1E28DC6-1239-434A-8131-238DE254F3E5}" type="pres">
      <dgm:prSet presAssocID="{963770D5-4132-41C6-A5C0-00E4B8B04238}" presName="parentLin" presStyleCnt="0"/>
      <dgm:spPr/>
    </dgm:pt>
    <dgm:pt modelId="{DC2A9795-791E-48F1-9364-386B7A4899A6}" type="pres">
      <dgm:prSet presAssocID="{963770D5-4132-41C6-A5C0-00E4B8B04238}" presName="parentLeftMargin" presStyleLbl="node1" presStyleIdx="0" presStyleCnt="4"/>
      <dgm:spPr/>
    </dgm:pt>
    <dgm:pt modelId="{1F81F2E1-1A6E-4FA9-A909-D532425B45E3}" type="pres">
      <dgm:prSet presAssocID="{963770D5-4132-41C6-A5C0-00E4B8B0423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C6F32CD-93EE-40A4-A941-BDADACE688E0}" type="pres">
      <dgm:prSet presAssocID="{963770D5-4132-41C6-A5C0-00E4B8B04238}" presName="negativeSpace" presStyleCnt="0"/>
      <dgm:spPr/>
    </dgm:pt>
    <dgm:pt modelId="{7605F05A-581C-45E1-9B9F-0027E388EDB7}" type="pres">
      <dgm:prSet presAssocID="{963770D5-4132-41C6-A5C0-00E4B8B04238}" presName="childText" presStyleLbl="conFgAcc1" presStyleIdx="1" presStyleCnt="4">
        <dgm:presLayoutVars>
          <dgm:bulletEnabled val="1"/>
        </dgm:presLayoutVars>
      </dgm:prSet>
      <dgm:spPr/>
    </dgm:pt>
    <dgm:pt modelId="{33D13A87-E64A-4B78-B361-CA2FB0897ACC}" type="pres">
      <dgm:prSet presAssocID="{F133974D-4EB5-4409-921E-FAB30CB377E6}" presName="spaceBetweenRectangles" presStyleCnt="0"/>
      <dgm:spPr/>
    </dgm:pt>
    <dgm:pt modelId="{F1C594BB-52AA-4FE7-AEAA-E663E94A24F1}" type="pres">
      <dgm:prSet presAssocID="{6400D160-08C1-401A-90DC-7D6FDC25D287}" presName="parentLin" presStyleCnt="0"/>
      <dgm:spPr/>
    </dgm:pt>
    <dgm:pt modelId="{AEA01695-4618-414E-A86E-2EB4CAF150CF}" type="pres">
      <dgm:prSet presAssocID="{6400D160-08C1-401A-90DC-7D6FDC25D287}" presName="parentLeftMargin" presStyleLbl="node1" presStyleIdx="1" presStyleCnt="4"/>
      <dgm:spPr/>
    </dgm:pt>
    <dgm:pt modelId="{BBD32CDE-76BB-40E3-93E3-84212E07CBB3}" type="pres">
      <dgm:prSet presAssocID="{6400D160-08C1-401A-90DC-7D6FDC25D28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98D4AF4-8F17-4732-95AA-9FACF497B79A}" type="pres">
      <dgm:prSet presAssocID="{6400D160-08C1-401A-90DC-7D6FDC25D287}" presName="negativeSpace" presStyleCnt="0"/>
      <dgm:spPr/>
    </dgm:pt>
    <dgm:pt modelId="{4D3E082A-B68E-4B27-93E4-DF7767D51D54}" type="pres">
      <dgm:prSet presAssocID="{6400D160-08C1-401A-90DC-7D6FDC25D287}" presName="childText" presStyleLbl="conFgAcc1" presStyleIdx="2" presStyleCnt="4">
        <dgm:presLayoutVars>
          <dgm:bulletEnabled val="1"/>
        </dgm:presLayoutVars>
      </dgm:prSet>
      <dgm:spPr/>
    </dgm:pt>
    <dgm:pt modelId="{FA01507E-9D9A-4891-AA85-59D4E2228F0D}" type="pres">
      <dgm:prSet presAssocID="{305D624A-CDD1-40BE-9612-D5EF30DB51DF}" presName="spaceBetweenRectangles" presStyleCnt="0"/>
      <dgm:spPr/>
    </dgm:pt>
    <dgm:pt modelId="{69913D9B-D96B-4F51-87C2-5107625636CB}" type="pres">
      <dgm:prSet presAssocID="{5298991B-70E5-4F39-8E07-83393B921884}" presName="parentLin" presStyleCnt="0"/>
      <dgm:spPr/>
    </dgm:pt>
    <dgm:pt modelId="{6E45D8A0-BB33-4B1D-AAC8-C515D2C27A8D}" type="pres">
      <dgm:prSet presAssocID="{5298991B-70E5-4F39-8E07-83393B921884}" presName="parentLeftMargin" presStyleLbl="node1" presStyleIdx="2" presStyleCnt="4"/>
      <dgm:spPr/>
    </dgm:pt>
    <dgm:pt modelId="{A82686E6-4DCC-418C-AEC5-C49100F649E4}" type="pres">
      <dgm:prSet presAssocID="{5298991B-70E5-4F39-8E07-83393B92188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81D12DC-810F-4520-AD74-F298A2776F6F}" type="pres">
      <dgm:prSet presAssocID="{5298991B-70E5-4F39-8E07-83393B921884}" presName="negativeSpace" presStyleCnt="0"/>
      <dgm:spPr/>
    </dgm:pt>
    <dgm:pt modelId="{D12EF221-56F8-464A-8800-3713C8D72749}" type="pres">
      <dgm:prSet presAssocID="{5298991B-70E5-4F39-8E07-83393B92188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363E901-AC26-45D3-8237-65A8B8B4063E}" type="presOf" srcId="{5298991B-70E5-4F39-8E07-83393B921884}" destId="{A82686E6-4DCC-418C-AEC5-C49100F649E4}" srcOrd="1" destOrd="0" presId="urn:microsoft.com/office/officeart/2005/8/layout/list1"/>
    <dgm:cxn modelId="{10966E05-2569-4676-9A82-169F4FC05A1A}" type="presOf" srcId="{5298991B-70E5-4F39-8E07-83393B921884}" destId="{6E45D8A0-BB33-4B1D-AAC8-C515D2C27A8D}" srcOrd="0" destOrd="0" presId="urn:microsoft.com/office/officeart/2005/8/layout/list1"/>
    <dgm:cxn modelId="{82913720-BF6F-435E-807B-0AA69AA55C22}" type="presOf" srcId="{963770D5-4132-41C6-A5C0-00E4B8B04238}" destId="{1F81F2E1-1A6E-4FA9-A909-D532425B45E3}" srcOrd="1" destOrd="0" presId="urn:microsoft.com/office/officeart/2005/8/layout/list1"/>
    <dgm:cxn modelId="{A7C14625-5A08-4922-AD14-93F0BFF04E73}" type="presOf" srcId="{963770D5-4132-41C6-A5C0-00E4B8B04238}" destId="{DC2A9795-791E-48F1-9364-386B7A4899A6}" srcOrd="0" destOrd="0" presId="urn:microsoft.com/office/officeart/2005/8/layout/list1"/>
    <dgm:cxn modelId="{FECBF861-90F5-4033-8E4E-4608D9EE7A89}" type="presOf" srcId="{D50EDE52-9F4A-4014-B7CF-5E991CA6B88C}" destId="{964E31A0-230D-4DE6-B283-7F5007E6FA3B}" srcOrd="1" destOrd="0" presId="urn:microsoft.com/office/officeart/2005/8/layout/list1"/>
    <dgm:cxn modelId="{D9B8BE4B-DCED-4DCF-A0C2-7D4EF7EA8162}" srcId="{E22AF161-1726-417E-93D2-CBA6C36A2A7B}" destId="{D50EDE52-9F4A-4014-B7CF-5E991CA6B88C}" srcOrd="0" destOrd="0" parTransId="{0EB8F13D-DB8F-437F-81E0-888FED0AAE9D}" sibTransId="{C92C4F91-969D-4132-AFD2-DED137B317C2}"/>
    <dgm:cxn modelId="{0DB89551-F1C3-4693-ABEE-0C70BC2BCEE9}" srcId="{E22AF161-1726-417E-93D2-CBA6C36A2A7B}" destId="{5298991B-70E5-4F39-8E07-83393B921884}" srcOrd="3" destOrd="0" parTransId="{FFD15B41-2DB5-49F3-8FF8-1338EE4BE818}" sibTransId="{4C701BA4-E145-4060-996D-8C3381AB0EBD}"/>
    <dgm:cxn modelId="{9B9A9973-A761-4ED2-BB41-995B46E9096A}" type="presOf" srcId="{6400D160-08C1-401A-90DC-7D6FDC25D287}" destId="{AEA01695-4618-414E-A86E-2EB4CAF150CF}" srcOrd="0" destOrd="0" presId="urn:microsoft.com/office/officeart/2005/8/layout/list1"/>
    <dgm:cxn modelId="{6F5EF78C-C7F0-408A-824D-E85339B1AB7E}" srcId="{E22AF161-1726-417E-93D2-CBA6C36A2A7B}" destId="{6400D160-08C1-401A-90DC-7D6FDC25D287}" srcOrd="2" destOrd="0" parTransId="{D0433A71-5BA3-47D5-A918-2693E37090C1}" sibTransId="{305D624A-CDD1-40BE-9612-D5EF30DB51DF}"/>
    <dgm:cxn modelId="{F89930BE-535A-4685-8963-71E13DB5B88F}" type="presOf" srcId="{E22AF161-1726-417E-93D2-CBA6C36A2A7B}" destId="{D7227ADC-7519-4CE0-A3F9-520BC7D13D80}" srcOrd="0" destOrd="0" presId="urn:microsoft.com/office/officeart/2005/8/layout/list1"/>
    <dgm:cxn modelId="{D18C77C1-5D88-4B9E-BD39-A2867C33A7A8}" type="presOf" srcId="{6400D160-08C1-401A-90DC-7D6FDC25D287}" destId="{BBD32CDE-76BB-40E3-93E3-84212E07CBB3}" srcOrd="1" destOrd="0" presId="urn:microsoft.com/office/officeart/2005/8/layout/list1"/>
    <dgm:cxn modelId="{AA9477C4-EEF9-449F-B576-FECA14A2C479}" type="presOf" srcId="{D50EDE52-9F4A-4014-B7CF-5E991CA6B88C}" destId="{241D5789-3E97-4E16-8F28-6AE6EC735673}" srcOrd="0" destOrd="0" presId="urn:microsoft.com/office/officeart/2005/8/layout/list1"/>
    <dgm:cxn modelId="{33298DEA-E388-42F6-8E4E-863459018AC2}" srcId="{E22AF161-1726-417E-93D2-CBA6C36A2A7B}" destId="{963770D5-4132-41C6-A5C0-00E4B8B04238}" srcOrd="1" destOrd="0" parTransId="{5C22D30E-9814-479E-8FE6-15AD82723442}" sibTransId="{F133974D-4EB5-4409-921E-FAB30CB377E6}"/>
    <dgm:cxn modelId="{409BF53B-75F8-4BC3-85B1-A19E4A0DA0F5}" type="presParOf" srcId="{D7227ADC-7519-4CE0-A3F9-520BC7D13D80}" destId="{882242CD-4958-4A26-9618-D8ADE633A59B}" srcOrd="0" destOrd="0" presId="urn:microsoft.com/office/officeart/2005/8/layout/list1"/>
    <dgm:cxn modelId="{18E37951-F8F3-46D4-AB84-A23F7FCDD4AD}" type="presParOf" srcId="{882242CD-4958-4A26-9618-D8ADE633A59B}" destId="{241D5789-3E97-4E16-8F28-6AE6EC735673}" srcOrd="0" destOrd="0" presId="urn:microsoft.com/office/officeart/2005/8/layout/list1"/>
    <dgm:cxn modelId="{E6F95317-B0B6-470E-9B6C-3741099682C5}" type="presParOf" srcId="{882242CD-4958-4A26-9618-D8ADE633A59B}" destId="{964E31A0-230D-4DE6-B283-7F5007E6FA3B}" srcOrd="1" destOrd="0" presId="urn:microsoft.com/office/officeart/2005/8/layout/list1"/>
    <dgm:cxn modelId="{1BEAE7A5-8FA0-4852-8C65-6F7370ED677E}" type="presParOf" srcId="{D7227ADC-7519-4CE0-A3F9-520BC7D13D80}" destId="{66193943-0D34-4956-BF1A-7A773EF40493}" srcOrd="1" destOrd="0" presId="urn:microsoft.com/office/officeart/2005/8/layout/list1"/>
    <dgm:cxn modelId="{337388B1-A082-4BF2-BACA-549B8890A6FE}" type="presParOf" srcId="{D7227ADC-7519-4CE0-A3F9-520BC7D13D80}" destId="{704BE4EC-5F1C-4496-84FC-7AE5E7D047E8}" srcOrd="2" destOrd="0" presId="urn:microsoft.com/office/officeart/2005/8/layout/list1"/>
    <dgm:cxn modelId="{F666E838-DCD8-4C40-AC55-AF0DA78F728D}" type="presParOf" srcId="{D7227ADC-7519-4CE0-A3F9-520BC7D13D80}" destId="{39A91056-1B32-4081-87C2-F9D7CF398BFA}" srcOrd="3" destOrd="0" presId="urn:microsoft.com/office/officeart/2005/8/layout/list1"/>
    <dgm:cxn modelId="{798F3019-9960-409E-98BF-52C6101EC3CA}" type="presParOf" srcId="{D7227ADC-7519-4CE0-A3F9-520BC7D13D80}" destId="{F1E28DC6-1239-434A-8131-238DE254F3E5}" srcOrd="4" destOrd="0" presId="urn:microsoft.com/office/officeart/2005/8/layout/list1"/>
    <dgm:cxn modelId="{7A0A5220-F01F-4313-B1B5-D577A3144726}" type="presParOf" srcId="{F1E28DC6-1239-434A-8131-238DE254F3E5}" destId="{DC2A9795-791E-48F1-9364-386B7A4899A6}" srcOrd="0" destOrd="0" presId="urn:microsoft.com/office/officeart/2005/8/layout/list1"/>
    <dgm:cxn modelId="{0B92D512-E808-4AC8-8F8A-CE74E8665043}" type="presParOf" srcId="{F1E28DC6-1239-434A-8131-238DE254F3E5}" destId="{1F81F2E1-1A6E-4FA9-A909-D532425B45E3}" srcOrd="1" destOrd="0" presId="urn:microsoft.com/office/officeart/2005/8/layout/list1"/>
    <dgm:cxn modelId="{C2BA1283-66C1-48D0-BA46-DE8332626C4F}" type="presParOf" srcId="{D7227ADC-7519-4CE0-A3F9-520BC7D13D80}" destId="{FC6F32CD-93EE-40A4-A941-BDADACE688E0}" srcOrd="5" destOrd="0" presId="urn:microsoft.com/office/officeart/2005/8/layout/list1"/>
    <dgm:cxn modelId="{AF08AD98-C8BE-4979-A2AC-7A206ADF8C49}" type="presParOf" srcId="{D7227ADC-7519-4CE0-A3F9-520BC7D13D80}" destId="{7605F05A-581C-45E1-9B9F-0027E388EDB7}" srcOrd="6" destOrd="0" presId="urn:microsoft.com/office/officeart/2005/8/layout/list1"/>
    <dgm:cxn modelId="{02A0125D-70B0-4153-910E-60CD9B2CF105}" type="presParOf" srcId="{D7227ADC-7519-4CE0-A3F9-520BC7D13D80}" destId="{33D13A87-E64A-4B78-B361-CA2FB0897ACC}" srcOrd="7" destOrd="0" presId="urn:microsoft.com/office/officeart/2005/8/layout/list1"/>
    <dgm:cxn modelId="{CCD2A2A1-7BD9-45E4-ADFF-D550941F0457}" type="presParOf" srcId="{D7227ADC-7519-4CE0-A3F9-520BC7D13D80}" destId="{F1C594BB-52AA-4FE7-AEAA-E663E94A24F1}" srcOrd="8" destOrd="0" presId="urn:microsoft.com/office/officeart/2005/8/layout/list1"/>
    <dgm:cxn modelId="{856FE70F-6B03-45FE-9A93-62F267DD151F}" type="presParOf" srcId="{F1C594BB-52AA-4FE7-AEAA-E663E94A24F1}" destId="{AEA01695-4618-414E-A86E-2EB4CAF150CF}" srcOrd="0" destOrd="0" presId="urn:microsoft.com/office/officeart/2005/8/layout/list1"/>
    <dgm:cxn modelId="{3BC5994F-DA4A-4E01-B8E9-319AAB3A8D85}" type="presParOf" srcId="{F1C594BB-52AA-4FE7-AEAA-E663E94A24F1}" destId="{BBD32CDE-76BB-40E3-93E3-84212E07CBB3}" srcOrd="1" destOrd="0" presId="urn:microsoft.com/office/officeart/2005/8/layout/list1"/>
    <dgm:cxn modelId="{489E8D04-2911-4DF2-BC3C-B5E19B2E08B3}" type="presParOf" srcId="{D7227ADC-7519-4CE0-A3F9-520BC7D13D80}" destId="{798D4AF4-8F17-4732-95AA-9FACF497B79A}" srcOrd="9" destOrd="0" presId="urn:microsoft.com/office/officeart/2005/8/layout/list1"/>
    <dgm:cxn modelId="{5513C305-CB67-4E87-A881-87006F37B54A}" type="presParOf" srcId="{D7227ADC-7519-4CE0-A3F9-520BC7D13D80}" destId="{4D3E082A-B68E-4B27-93E4-DF7767D51D54}" srcOrd="10" destOrd="0" presId="urn:microsoft.com/office/officeart/2005/8/layout/list1"/>
    <dgm:cxn modelId="{DE0E8236-9701-4E33-B61A-2818E3233C67}" type="presParOf" srcId="{D7227ADC-7519-4CE0-A3F9-520BC7D13D80}" destId="{FA01507E-9D9A-4891-AA85-59D4E2228F0D}" srcOrd="11" destOrd="0" presId="urn:microsoft.com/office/officeart/2005/8/layout/list1"/>
    <dgm:cxn modelId="{C66BB9B6-EA86-4A22-AFE2-12FD5A5937BE}" type="presParOf" srcId="{D7227ADC-7519-4CE0-A3F9-520BC7D13D80}" destId="{69913D9B-D96B-4F51-87C2-5107625636CB}" srcOrd="12" destOrd="0" presId="urn:microsoft.com/office/officeart/2005/8/layout/list1"/>
    <dgm:cxn modelId="{E3B5EB09-33E0-453E-A227-CAE78A189406}" type="presParOf" srcId="{69913D9B-D96B-4F51-87C2-5107625636CB}" destId="{6E45D8A0-BB33-4B1D-AAC8-C515D2C27A8D}" srcOrd="0" destOrd="0" presId="urn:microsoft.com/office/officeart/2005/8/layout/list1"/>
    <dgm:cxn modelId="{9BB60635-6574-4E9B-8CF0-A5758BD6CF05}" type="presParOf" srcId="{69913D9B-D96B-4F51-87C2-5107625636CB}" destId="{A82686E6-4DCC-418C-AEC5-C49100F649E4}" srcOrd="1" destOrd="0" presId="urn:microsoft.com/office/officeart/2005/8/layout/list1"/>
    <dgm:cxn modelId="{583ECD0D-50A7-4FB9-BDD2-AD31F9F48168}" type="presParOf" srcId="{D7227ADC-7519-4CE0-A3F9-520BC7D13D80}" destId="{F81D12DC-810F-4520-AD74-F298A2776F6F}" srcOrd="13" destOrd="0" presId="urn:microsoft.com/office/officeart/2005/8/layout/list1"/>
    <dgm:cxn modelId="{4151574C-C2D7-4C37-AEB1-40D3C8C9E782}" type="presParOf" srcId="{D7227ADC-7519-4CE0-A3F9-520BC7D13D80}" destId="{D12EF221-56F8-464A-8800-3713C8D7274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99B0AC-9DBD-48E1-B0F1-A29562E93A39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977DD8-7E3D-4BAA-AF71-302DA21E6ED1}">
      <dgm:prSet/>
      <dgm:spPr/>
      <dgm:t>
        <a:bodyPr/>
        <a:lstStyle/>
        <a:p>
          <a:r>
            <a:rPr lang="en-GB"/>
            <a:t>Behavioural: Fidgeting, impulsive talking or action</a:t>
          </a:r>
          <a:endParaRPr lang="en-US"/>
        </a:p>
      </dgm:t>
    </dgm:pt>
    <dgm:pt modelId="{8D5AF5BF-9C38-46C4-AB82-F2B057FDE724}" type="parTrans" cxnId="{E4BE67D8-9955-432B-9037-25D3712F84C8}">
      <dgm:prSet/>
      <dgm:spPr/>
      <dgm:t>
        <a:bodyPr/>
        <a:lstStyle/>
        <a:p>
          <a:endParaRPr lang="en-US"/>
        </a:p>
      </dgm:t>
    </dgm:pt>
    <dgm:pt modelId="{125DEF38-0BBE-4CF2-942D-EE5B0B8197FD}" type="sibTrans" cxnId="{E4BE67D8-9955-432B-9037-25D3712F84C8}">
      <dgm:prSet/>
      <dgm:spPr/>
      <dgm:t>
        <a:bodyPr/>
        <a:lstStyle/>
        <a:p>
          <a:endParaRPr lang="en-US"/>
        </a:p>
      </dgm:t>
    </dgm:pt>
    <dgm:pt modelId="{C9316AEC-89B4-4921-92DB-7D471AC0BC09}">
      <dgm:prSet/>
      <dgm:spPr/>
      <dgm:t>
        <a:bodyPr/>
        <a:lstStyle/>
        <a:p>
          <a:r>
            <a:rPr lang="en-GB"/>
            <a:t>Cognitive: Working memory difficulties, auditory processing difficulty, co-occurring learning differences</a:t>
          </a:r>
          <a:endParaRPr lang="en-US"/>
        </a:p>
      </dgm:t>
    </dgm:pt>
    <dgm:pt modelId="{BE3DDD7E-E6B3-468A-994D-B634B9F5D38E}" type="parTrans" cxnId="{2CE58C33-93D9-460C-9CFB-01E7206E020C}">
      <dgm:prSet/>
      <dgm:spPr/>
      <dgm:t>
        <a:bodyPr/>
        <a:lstStyle/>
        <a:p>
          <a:endParaRPr lang="en-US"/>
        </a:p>
      </dgm:t>
    </dgm:pt>
    <dgm:pt modelId="{5424D756-F4F1-41EF-A339-F4B53D61552B}" type="sibTrans" cxnId="{2CE58C33-93D9-460C-9CFB-01E7206E020C}">
      <dgm:prSet/>
      <dgm:spPr/>
      <dgm:t>
        <a:bodyPr/>
        <a:lstStyle/>
        <a:p>
          <a:endParaRPr lang="en-US"/>
        </a:p>
      </dgm:t>
    </dgm:pt>
    <dgm:pt modelId="{6061AA1B-0186-4266-96CA-6460D4CEF001}">
      <dgm:prSet/>
      <dgm:spPr/>
      <dgm:t>
        <a:bodyPr/>
        <a:lstStyle/>
        <a:p>
          <a:r>
            <a:rPr lang="en-GB"/>
            <a:t>Emotional: rejection sensitivity, emotional regulation, co-occurring mental health conditions</a:t>
          </a:r>
          <a:endParaRPr lang="en-US"/>
        </a:p>
      </dgm:t>
    </dgm:pt>
    <dgm:pt modelId="{FED4FBA6-5C59-4E2B-AF7B-BF8B1755D5AB}" type="parTrans" cxnId="{0C40F9C6-FB4A-4AC9-8079-C6E91D0BEAA5}">
      <dgm:prSet/>
      <dgm:spPr/>
      <dgm:t>
        <a:bodyPr/>
        <a:lstStyle/>
        <a:p>
          <a:endParaRPr lang="en-US"/>
        </a:p>
      </dgm:t>
    </dgm:pt>
    <dgm:pt modelId="{26941609-2B31-4C1F-8773-3440CC43F2BE}" type="sibTrans" cxnId="{0C40F9C6-FB4A-4AC9-8079-C6E91D0BEAA5}">
      <dgm:prSet/>
      <dgm:spPr/>
      <dgm:t>
        <a:bodyPr/>
        <a:lstStyle/>
        <a:p>
          <a:endParaRPr lang="en-US"/>
        </a:p>
      </dgm:t>
    </dgm:pt>
    <dgm:pt modelId="{4C25BD8F-3EB7-4A66-8CA2-68A51F95AB5A}">
      <dgm:prSet/>
      <dgm:spPr/>
      <dgm:t>
        <a:bodyPr/>
        <a:lstStyle/>
        <a:p>
          <a:r>
            <a:rPr lang="en-GB"/>
            <a:t>Social: loneliness, self-stigma, family issues </a:t>
          </a:r>
          <a:endParaRPr lang="en-US"/>
        </a:p>
      </dgm:t>
    </dgm:pt>
    <dgm:pt modelId="{EA2C7BED-E863-4163-BAD8-B68D0F153981}" type="parTrans" cxnId="{4578BEF4-C788-4873-BD0E-64FDB6ECBB21}">
      <dgm:prSet/>
      <dgm:spPr/>
      <dgm:t>
        <a:bodyPr/>
        <a:lstStyle/>
        <a:p>
          <a:endParaRPr lang="en-US"/>
        </a:p>
      </dgm:t>
    </dgm:pt>
    <dgm:pt modelId="{7064A0A2-055D-45FA-ABBC-67C91F763FD3}" type="sibTrans" cxnId="{4578BEF4-C788-4873-BD0E-64FDB6ECBB21}">
      <dgm:prSet/>
      <dgm:spPr/>
      <dgm:t>
        <a:bodyPr/>
        <a:lstStyle/>
        <a:p>
          <a:endParaRPr lang="en-US"/>
        </a:p>
      </dgm:t>
    </dgm:pt>
    <dgm:pt modelId="{AF87E9FC-263A-4408-9F6C-1CAA8D749C15}" type="pres">
      <dgm:prSet presAssocID="{0099B0AC-9DBD-48E1-B0F1-A29562E93A39}" presName="linear" presStyleCnt="0">
        <dgm:presLayoutVars>
          <dgm:animLvl val="lvl"/>
          <dgm:resizeHandles val="exact"/>
        </dgm:presLayoutVars>
      </dgm:prSet>
      <dgm:spPr/>
    </dgm:pt>
    <dgm:pt modelId="{D3F92561-8880-41AA-A753-C209CA83F487}" type="pres">
      <dgm:prSet presAssocID="{8C977DD8-7E3D-4BAA-AF71-302DA21E6ED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52F7513-4114-41BF-91E1-733D33C3EFAF}" type="pres">
      <dgm:prSet presAssocID="{125DEF38-0BBE-4CF2-942D-EE5B0B8197FD}" presName="spacer" presStyleCnt="0"/>
      <dgm:spPr/>
    </dgm:pt>
    <dgm:pt modelId="{6E91EAAE-10EE-46B4-8090-44CEDF1E6DBE}" type="pres">
      <dgm:prSet presAssocID="{C9316AEC-89B4-4921-92DB-7D471AC0BC0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AABFC15-0970-4165-A78E-7EA77DA5E6E3}" type="pres">
      <dgm:prSet presAssocID="{5424D756-F4F1-41EF-A339-F4B53D61552B}" presName="spacer" presStyleCnt="0"/>
      <dgm:spPr/>
    </dgm:pt>
    <dgm:pt modelId="{81775482-CA90-4701-A4DF-22270D81D1B2}" type="pres">
      <dgm:prSet presAssocID="{6061AA1B-0186-4266-96CA-6460D4CEF00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083A65A-7BA0-423D-8270-04C3BBE654B4}" type="pres">
      <dgm:prSet presAssocID="{26941609-2B31-4C1F-8773-3440CC43F2BE}" presName="spacer" presStyleCnt="0"/>
      <dgm:spPr/>
    </dgm:pt>
    <dgm:pt modelId="{0ABEB3EB-9C01-4FF1-A6B6-39C9B0E7E7C8}" type="pres">
      <dgm:prSet presAssocID="{4C25BD8F-3EB7-4A66-8CA2-68A51F95AB5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001FF05-746F-4DC9-A078-2F76BB08642F}" type="presOf" srcId="{4C25BD8F-3EB7-4A66-8CA2-68A51F95AB5A}" destId="{0ABEB3EB-9C01-4FF1-A6B6-39C9B0E7E7C8}" srcOrd="0" destOrd="0" presId="urn:microsoft.com/office/officeart/2005/8/layout/vList2"/>
    <dgm:cxn modelId="{81FE611D-996F-45F4-8E94-5D8B20B6C2E6}" type="presOf" srcId="{8C977DD8-7E3D-4BAA-AF71-302DA21E6ED1}" destId="{D3F92561-8880-41AA-A753-C209CA83F487}" srcOrd="0" destOrd="0" presId="urn:microsoft.com/office/officeart/2005/8/layout/vList2"/>
    <dgm:cxn modelId="{2CE58C33-93D9-460C-9CFB-01E7206E020C}" srcId="{0099B0AC-9DBD-48E1-B0F1-A29562E93A39}" destId="{C9316AEC-89B4-4921-92DB-7D471AC0BC09}" srcOrd="1" destOrd="0" parTransId="{BE3DDD7E-E6B3-468A-994D-B634B9F5D38E}" sibTransId="{5424D756-F4F1-41EF-A339-F4B53D61552B}"/>
    <dgm:cxn modelId="{D378315F-B718-4755-B399-4F11BC02C062}" type="presOf" srcId="{0099B0AC-9DBD-48E1-B0F1-A29562E93A39}" destId="{AF87E9FC-263A-4408-9F6C-1CAA8D749C15}" srcOrd="0" destOrd="0" presId="urn:microsoft.com/office/officeart/2005/8/layout/vList2"/>
    <dgm:cxn modelId="{DAD7E2A4-A734-456D-982F-6DF5AE212F0F}" type="presOf" srcId="{C9316AEC-89B4-4921-92DB-7D471AC0BC09}" destId="{6E91EAAE-10EE-46B4-8090-44CEDF1E6DBE}" srcOrd="0" destOrd="0" presId="urn:microsoft.com/office/officeart/2005/8/layout/vList2"/>
    <dgm:cxn modelId="{C26BECA7-4B26-454F-A095-66AD46DC2365}" type="presOf" srcId="{6061AA1B-0186-4266-96CA-6460D4CEF001}" destId="{81775482-CA90-4701-A4DF-22270D81D1B2}" srcOrd="0" destOrd="0" presId="urn:microsoft.com/office/officeart/2005/8/layout/vList2"/>
    <dgm:cxn modelId="{0C40F9C6-FB4A-4AC9-8079-C6E91D0BEAA5}" srcId="{0099B0AC-9DBD-48E1-B0F1-A29562E93A39}" destId="{6061AA1B-0186-4266-96CA-6460D4CEF001}" srcOrd="2" destOrd="0" parTransId="{FED4FBA6-5C59-4E2B-AF7B-BF8B1755D5AB}" sibTransId="{26941609-2B31-4C1F-8773-3440CC43F2BE}"/>
    <dgm:cxn modelId="{E4BE67D8-9955-432B-9037-25D3712F84C8}" srcId="{0099B0AC-9DBD-48E1-B0F1-A29562E93A39}" destId="{8C977DD8-7E3D-4BAA-AF71-302DA21E6ED1}" srcOrd="0" destOrd="0" parTransId="{8D5AF5BF-9C38-46C4-AB82-F2B057FDE724}" sibTransId="{125DEF38-0BBE-4CF2-942D-EE5B0B8197FD}"/>
    <dgm:cxn modelId="{4578BEF4-C788-4873-BD0E-64FDB6ECBB21}" srcId="{0099B0AC-9DBD-48E1-B0F1-A29562E93A39}" destId="{4C25BD8F-3EB7-4A66-8CA2-68A51F95AB5A}" srcOrd="3" destOrd="0" parTransId="{EA2C7BED-E863-4163-BAD8-B68D0F153981}" sibTransId="{7064A0A2-055D-45FA-ABBC-67C91F763FD3}"/>
    <dgm:cxn modelId="{E84D86A8-0BDE-48DB-9132-900DD9A227DC}" type="presParOf" srcId="{AF87E9FC-263A-4408-9F6C-1CAA8D749C15}" destId="{D3F92561-8880-41AA-A753-C209CA83F487}" srcOrd="0" destOrd="0" presId="urn:microsoft.com/office/officeart/2005/8/layout/vList2"/>
    <dgm:cxn modelId="{E979B73A-B00E-44F2-BD17-FFBDBDA78578}" type="presParOf" srcId="{AF87E9FC-263A-4408-9F6C-1CAA8D749C15}" destId="{A52F7513-4114-41BF-91E1-733D33C3EFAF}" srcOrd="1" destOrd="0" presId="urn:microsoft.com/office/officeart/2005/8/layout/vList2"/>
    <dgm:cxn modelId="{49591752-471C-4EBD-862D-43DD0AF7080E}" type="presParOf" srcId="{AF87E9FC-263A-4408-9F6C-1CAA8D749C15}" destId="{6E91EAAE-10EE-46B4-8090-44CEDF1E6DBE}" srcOrd="2" destOrd="0" presId="urn:microsoft.com/office/officeart/2005/8/layout/vList2"/>
    <dgm:cxn modelId="{2341D431-0C53-475C-A723-7BCD99D69F66}" type="presParOf" srcId="{AF87E9FC-263A-4408-9F6C-1CAA8D749C15}" destId="{6AABFC15-0970-4165-A78E-7EA77DA5E6E3}" srcOrd="3" destOrd="0" presId="urn:microsoft.com/office/officeart/2005/8/layout/vList2"/>
    <dgm:cxn modelId="{3D0F0BFB-117C-4061-948A-66F7BF6A4BA2}" type="presParOf" srcId="{AF87E9FC-263A-4408-9F6C-1CAA8D749C15}" destId="{81775482-CA90-4701-A4DF-22270D81D1B2}" srcOrd="4" destOrd="0" presId="urn:microsoft.com/office/officeart/2005/8/layout/vList2"/>
    <dgm:cxn modelId="{40F9C7C8-0708-4526-843C-7C52F89BEFD3}" type="presParOf" srcId="{AF87E9FC-263A-4408-9F6C-1CAA8D749C15}" destId="{1083A65A-7BA0-423D-8270-04C3BBE654B4}" srcOrd="5" destOrd="0" presId="urn:microsoft.com/office/officeart/2005/8/layout/vList2"/>
    <dgm:cxn modelId="{D3071FF7-B5AB-467B-94F4-70114B2E98E6}" type="presParOf" srcId="{AF87E9FC-263A-4408-9F6C-1CAA8D749C15}" destId="{0ABEB3EB-9C01-4FF1-A6B6-39C9B0E7E7C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01D65B-BD51-4583-8C18-B53565A70FB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D69981-C253-4988-BD5E-53C9E2641C0F}">
      <dgm:prSet/>
      <dgm:spPr/>
      <dgm:t>
        <a:bodyPr/>
        <a:lstStyle/>
        <a:p>
          <a:r>
            <a:rPr lang="en-GB"/>
            <a:t>Behavioural</a:t>
          </a:r>
          <a:endParaRPr lang="en-US"/>
        </a:p>
      </dgm:t>
    </dgm:pt>
    <dgm:pt modelId="{9A659C1C-759A-4AC9-A469-79BE74736E4A}" type="parTrans" cxnId="{B81FCAF5-8E7C-4DA4-92A6-6A0FA8AE0E4C}">
      <dgm:prSet/>
      <dgm:spPr/>
      <dgm:t>
        <a:bodyPr/>
        <a:lstStyle/>
        <a:p>
          <a:endParaRPr lang="en-US"/>
        </a:p>
      </dgm:t>
    </dgm:pt>
    <dgm:pt modelId="{1DB7FCA2-A6E2-48C5-BCEE-7EFF5A109B36}" type="sibTrans" cxnId="{B81FCAF5-8E7C-4DA4-92A6-6A0FA8AE0E4C}">
      <dgm:prSet/>
      <dgm:spPr/>
      <dgm:t>
        <a:bodyPr/>
        <a:lstStyle/>
        <a:p>
          <a:endParaRPr lang="en-US"/>
        </a:p>
      </dgm:t>
    </dgm:pt>
    <dgm:pt modelId="{E7211E1F-7289-43A3-A10C-835AD8BE3279}">
      <dgm:prSet/>
      <dgm:spPr/>
      <dgm:t>
        <a:bodyPr/>
        <a:lstStyle/>
        <a:p>
          <a:r>
            <a:rPr lang="en-GB"/>
            <a:t>Fidgeting</a:t>
          </a:r>
          <a:endParaRPr lang="en-US"/>
        </a:p>
      </dgm:t>
    </dgm:pt>
    <dgm:pt modelId="{192CF0A8-9D7D-468E-A9B9-E5DC02DC665C}" type="parTrans" cxnId="{158DC733-A29E-4303-AE9E-0FCD229569C0}">
      <dgm:prSet/>
      <dgm:spPr/>
      <dgm:t>
        <a:bodyPr/>
        <a:lstStyle/>
        <a:p>
          <a:endParaRPr lang="en-US"/>
        </a:p>
      </dgm:t>
    </dgm:pt>
    <dgm:pt modelId="{33D280CC-E830-4FF9-9C22-564881C1C873}" type="sibTrans" cxnId="{158DC733-A29E-4303-AE9E-0FCD229569C0}">
      <dgm:prSet/>
      <dgm:spPr/>
      <dgm:t>
        <a:bodyPr/>
        <a:lstStyle/>
        <a:p>
          <a:endParaRPr lang="en-US"/>
        </a:p>
      </dgm:t>
    </dgm:pt>
    <dgm:pt modelId="{E797E68D-8964-4F90-A655-C90B529D5E18}">
      <dgm:prSet/>
      <dgm:spPr/>
      <dgm:t>
        <a:bodyPr/>
        <a:lstStyle/>
        <a:p>
          <a:r>
            <a:rPr lang="en-GB"/>
            <a:t>Inability to sit still</a:t>
          </a:r>
          <a:endParaRPr lang="en-US"/>
        </a:p>
      </dgm:t>
    </dgm:pt>
    <dgm:pt modelId="{418F5BC8-B9F0-4600-9082-821E33ABAE2C}" type="parTrans" cxnId="{7B52379A-2387-47D7-8B02-59FF8D458EB1}">
      <dgm:prSet/>
      <dgm:spPr/>
      <dgm:t>
        <a:bodyPr/>
        <a:lstStyle/>
        <a:p>
          <a:endParaRPr lang="en-US"/>
        </a:p>
      </dgm:t>
    </dgm:pt>
    <dgm:pt modelId="{11F9A5B5-E9BF-443E-8AC3-6B598BBB54CB}" type="sibTrans" cxnId="{7B52379A-2387-47D7-8B02-59FF8D458EB1}">
      <dgm:prSet/>
      <dgm:spPr/>
      <dgm:t>
        <a:bodyPr/>
        <a:lstStyle/>
        <a:p>
          <a:endParaRPr lang="en-US"/>
        </a:p>
      </dgm:t>
    </dgm:pt>
    <dgm:pt modelId="{00A0EDB8-4583-4291-9716-44960B0A6FFF}">
      <dgm:prSet/>
      <dgm:spPr/>
      <dgm:t>
        <a:bodyPr/>
        <a:lstStyle/>
        <a:p>
          <a:r>
            <a:rPr lang="en-US" dirty="0"/>
            <a:t>Being unable to wait their turn </a:t>
          </a:r>
        </a:p>
      </dgm:t>
    </dgm:pt>
    <dgm:pt modelId="{B39E7842-293D-4298-9A32-ADAA7A165E79}" type="parTrans" cxnId="{92B4DE11-D0D2-4154-8EA6-576DA96D1574}">
      <dgm:prSet/>
      <dgm:spPr/>
      <dgm:t>
        <a:bodyPr/>
        <a:lstStyle/>
        <a:p>
          <a:endParaRPr lang="en-US"/>
        </a:p>
      </dgm:t>
    </dgm:pt>
    <dgm:pt modelId="{2234E43A-F19A-441D-B705-3833E326ABAD}" type="sibTrans" cxnId="{92B4DE11-D0D2-4154-8EA6-576DA96D1574}">
      <dgm:prSet/>
      <dgm:spPr/>
      <dgm:t>
        <a:bodyPr/>
        <a:lstStyle/>
        <a:p>
          <a:endParaRPr lang="en-US"/>
        </a:p>
      </dgm:t>
    </dgm:pt>
    <dgm:pt modelId="{62FAEB1C-69B9-4960-9B88-A05203D7ABB5}">
      <dgm:prSet/>
      <dgm:spPr/>
      <dgm:t>
        <a:bodyPr/>
        <a:lstStyle/>
        <a:p>
          <a:r>
            <a:rPr lang="en-GB"/>
            <a:t>Shouting out in class</a:t>
          </a:r>
          <a:endParaRPr lang="en-US"/>
        </a:p>
      </dgm:t>
    </dgm:pt>
    <dgm:pt modelId="{74496E01-3AE7-4D05-93F0-2D8E8C21A1B7}" type="parTrans" cxnId="{C46C27A4-052C-4292-951F-0511DF6C9A44}">
      <dgm:prSet/>
      <dgm:spPr/>
      <dgm:t>
        <a:bodyPr/>
        <a:lstStyle/>
        <a:p>
          <a:endParaRPr lang="en-US"/>
        </a:p>
      </dgm:t>
    </dgm:pt>
    <dgm:pt modelId="{285381CB-1C41-490E-9562-8361BB16801B}" type="sibTrans" cxnId="{C46C27A4-052C-4292-951F-0511DF6C9A44}">
      <dgm:prSet/>
      <dgm:spPr/>
      <dgm:t>
        <a:bodyPr/>
        <a:lstStyle/>
        <a:p>
          <a:endParaRPr lang="en-US"/>
        </a:p>
      </dgm:t>
    </dgm:pt>
    <dgm:pt modelId="{91C9C229-6706-4438-8A0D-257A4DCFC332}">
      <dgm:prSet/>
      <dgm:spPr/>
      <dgm:t>
        <a:bodyPr/>
        <a:lstStyle/>
        <a:p>
          <a:r>
            <a:rPr lang="en-GB"/>
            <a:t>Interrupting others</a:t>
          </a:r>
          <a:endParaRPr lang="en-US"/>
        </a:p>
      </dgm:t>
    </dgm:pt>
    <dgm:pt modelId="{D101B07B-BB40-43C9-AC05-96676730F0E7}" type="parTrans" cxnId="{51D0DDA7-709D-4433-8624-EE69FC5346D6}">
      <dgm:prSet/>
      <dgm:spPr/>
      <dgm:t>
        <a:bodyPr/>
        <a:lstStyle/>
        <a:p>
          <a:endParaRPr lang="en-US"/>
        </a:p>
      </dgm:t>
    </dgm:pt>
    <dgm:pt modelId="{6CDE5CE3-3815-413F-8554-7119046D0E5D}" type="sibTrans" cxnId="{51D0DDA7-709D-4433-8624-EE69FC5346D6}">
      <dgm:prSet/>
      <dgm:spPr/>
      <dgm:t>
        <a:bodyPr/>
        <a:lstStyle/>
        <a:p>
          <a:endParaRPr lang="en-US"/>
        </a:p>
      </dgm:t>
    </dgm:pt>
    <dgm:pt modelId="{8115A8F7-3C12-47AC-9A23-680594D0066E}" type="pres">
      <dgm:prSet presAssocID="{8301D65B-BD51-4583-8C18-B53565A70FBE}" presName="diagram" presStyleCnt="0">
        <dgm:presLayoutVars>
          <dgm:dir/>
          <dgm:resizeHandles val="exact"/>
        </dgm:presLayoutVars>
      </dgm:prSet>
      <dgm:spPr/>
    </dgm:pt>
    <dgm:pt modelId="{B16E2436-DE6D-4D17-B5F1-A03DE3FD8A89}" type="pres">
      <dgm:prSet presAssocID="{ABD69981-C253-4988-BD5E-53C9E2641C0F}" presName="node" presStyleLbl="node1" presStyleIdx="0" presStyleCnt="1">
        <dgm:presLayoutVars>
          <dgm:bulletEnabled val="1"/>
        </dgm:presLayoutVars>
      </dgm:prSet>
      <dgm:spPr/>
    </dgm:pt>
  </dgm:ptLst>
  <dgm:cxnLst>
    <dgm:cxn modelId="{92B4DE11-D0D2-4154-8EA6-576DA96D1574}" srcId="{ABD69981-C253-4988-BD5E-53C9E2641C0F}" destId="{00A0EDB8-4583-4291-9716-44960B0A6FFF}" srcOrd="2" destOrd="0" parTransId="{B39E7842-293D-4298-9A32-ADAA7A165E79}" sibTransId="{2234E43A-F19A-441D-B705-3833E326ABAD}"/>
    <dgm:cxn modelId="{6AD7FE2F-83AD-40FC-8EAE-13003143069D}" type="presOf" srcId="{ABD69981-C253-4988-BD5E-53C9E2641C0F}" destId="{B16E2436-DE6D-4D17-B5F1-A03DE3FD8A89}" srcOrd="0" destOrd="0" presId="urn:microsoft.com/office/officeart/2005/8/layout/default"/>
    <dgm:cxn modelId="{158DC733-A29E-4303-AE9E-0FCD229569C0}" srcId="{ABD69981-C253-4988-BD5E-53C9E2641C0F}" destId="{E7211E1F-7289-43A3-A10C-835AD8BE3279}" srcOrd="0" destOrd="0" parTransId="{192CF0A8-9D7D-468E-A9B9-E5DC02DC665C}" sibTransId="{33D280CC-E830-4FF9-9C22-564881C1C873}"/>
    <dgm:cxn modelId="{7B52379A-2387-47D7-8B02-59FF8D458EB1}" srcId="{ABD69981-C253-4988-BD5E-53C9E2641C0F}" destId="{E797E68D-8964-4F90-A655-C90B529D5E18}" srcOrd="1" destOrd="0" parTransId="{418F5BC8-B9F0-4600-9082-821E33ABAE2C}" sibTransId="{11F9A5B5-E9BF-443E-8AC3-6B598BBB54CB}"/>
    <dgm:cxn modelId="{2C06149C-15B6-42D1-9ED9-8FBDE89663A5}" type="presOf" srcId="{00A0EDB8-4583-4291-9716-44960B0A6FFF}" destId="{B16E2436-DE6D-4D17-B5F1-A03DE3FD8A89}" srcOrd="0" destOrd="3" presId="urn:microsoft.com/office/officeart/2005/8/layout/default"/>
    <dgm:cxn modelId="{C46C27A4-052C-4292-951F-0511DF6C9A44}" srcId="{ABD69981-C253-4988-BD5E-53C9E2641C0F}" destId="{62FAEB1C-69B9-4960-9B88-A05203D7ABB5}" srcOrd="3" destOrd="0" parTransId="{74496E01-3AE7-4D05-93F0-2D8E8C21A1B7}" sibTransId="{285381CB-1C41-490E-9562-8361BB16801B}"/>
    <dgm:cxn modelId="{51D0DDA7-709D-4433-8624-EE69FC5346D6}" srcId="{ABD69981-C253-4988-BD5E-53C9E2641C0F}" destId="{91C9C229-6706-4438-8A0D-257A4DCFC332}" srcOrd="4" destOrd="0" parTransId="{D101B07B-BB40-43C9-AC05-96676730F0E7}" sibTransId="{6CDE5CE3-3815-413F-8554-7119046D0E5D}"/>
    <dgm:cxn modelId="{1F92B0AE-9F5F-4B61-BDAD-273950D71353}" type="presOf" srcId="{E7211E1F-7289-43A3-A10C-835AD8BE3279}" destId="{B16E2436-DE6D-4D17-B5F1-A03DE3FD8A89}" srcOrd="0" destOrd="1" presId="urn:microsoft.com/office/officeart/2005/8/layout/default"/>
    <dgm:cxn modelId="{D3B277B6-C505-44AD-9751-DD97C6A9AC1B}" type="presOf" srcId="{62FAEB1C-69B9-4960-9B88-A05203D7ABB5}" destId="{B16E2436-DE6D-4D17-B5F1-A03DE3FD8A89}" srcOrd="0" destOrd="4" presId="urn:microsoft.com/office/officeart/2005/8/layout/default"/>
    <dgm:cxn modelId="{04C12DEC-1D09-4BAD-95CE-0C994CC107C0}" type="presOf" srcId="{91C9C229-6706-4438-8A0D-257A4DCFC332}" destId="{B16E2436-DE6D-4D17-B5F1-A03DE3FD8A89}" srcOrd="0" destOrd="5" presId="urn:microsoft.com/office/officeart/2005/8/layout/default"/>
    <dgm:cxn modelId="{B81FCAF5-8E7C-4DA4-92A6-6A0FA8AE0E4C}" srcId="{8301D65B-BD51-4583-8C18-B53565A70FBE}" destId="{ABD69981-C253-4988-BD5E-53C9E2641C0F}" srcOrd="0" destOrd="0" parTransId="{9A659C1C-759A-4AC9-A469-79BE74736E4A}" sibTransId="{1DB7FCA2-A6E2-48C5-BCEE-7EFF5A109B36}"/>
    <dgm:cxn modelId="{AADC2AF6-C79B-499F-8FE8-CC809F20012E}" type="presOf" srcId="{8301D65B-BD51-4583-8C18-B53565A70FBE}" destId="{8115A8F7-3C12-47AC-9A23-680594D0066E}" srcOrd="0" destOrd="0" presId="urn:microsoft.com/office/officeart/2005/8/layout/default"/>
    <dgm:cxn modelId="{92255DF8-9E10-4B7D-A005-34A62C73EDBD}" type="presOf" srcId="{E797E68D-8964-4F90-A655-C90B529D5E18}" destId="{B16E2436-DE6D-4D17-B5F1-A03DE3FD8A89}" srcOrd="0" destOrd="2" presId="urn:microsoft.com/office/officeart/2005/8/layout/default"/>
    <dgm:cxn modelId="{B6422D74-EBF4-490A-8537-C79D38DCC692}" type="presParOf" srcId="{8115A8F7-3C12-47AC-9A23-680594D0066E}" destId="{B16E2436-DE6D-4D17-B5F1-A03DE3FD8A8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71E8F5-200B-4D2F-BEF6-606C541DBC8D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ECBFD1E-2C52-4B33-BCB7-302EB6E283CF}">
      <dgm:prSet custT="1"/>
      <dgm:spPr/>
      <dgm:t>
        <a:bodyPr/>
        <a:lstStyle/>
        <a:p>
          <a:r>
            <a:rPr lang="en-GB" sz="1600" b="1" dirty="0"/>
            <a:t>Attention Difficulties</a:t>
          </a:r>
        </a:p>
        <a:p>
          <a:r>
            <a:rPr lang="en-GB" sz="1600" dirty="0"/>
            <a:t>Sustaining attention, (especially when bored or not engaged), but also tuning out distractions</a:t>
          </a:r>
          <a:endParaRPr lang="en-US" sz="1600" dirty="0"/>
        </a:p>
      </dgm:t>
    </dgm:pt>
    <dgm:pt modelId="{A617C3EA-4964-4DB2-B247-5CC40B62C0FC}" type="parTrans" cxnId="{E9C8CE04-5D1A-4FF4-9C94-CBBDC2DB3784}">
      <dgm:prSet/>
      <dgm:spPr/>
      <dgm:t>
        <a:bodyPr/>
        <a:lstStyle/>
        <a:p>
          <a:endParaRPr lang="en-US"/>
        </a:p>
      </dgm:t>
    </dgm:pt>
    <dgm:pt modelId="{F22B2150-DF03-45C9-9561-FE90BB230E0A}" type="sibTrans" cxnId="{E9C8CE04-5D1A-4FF4-9C94-CBBDC2DB3784}">
      <dgm:prSet/>
      <dgm:spPr/>
      <dgm:t>
        <a:bodyPr/>
        <a:lstStyle/>
        <a:p>
          <a:endParaRPr lang="en-US"/>
        </a:p>
      </dgm:t>
    </dgm:pt>
    <dgm:pt modelId="{1A05133A-0DAE-47C4-A74A-6152CD90DA45}">
      <dgm:prSet custT="1"/>
      <dgm:spPr/>
      <dgm:t>
        <a:bodyPr/>
        <a:lstStyle/>
        <a:p>
          <a:r>
            <a:rPr lang="en-GB" sz="1800" b="1"/>
            <a:t>Poor working memory</a:t>
          </a:r>
        </a:p>
        <a:p>
          <a:r>
            <a:rPr lang="en-GB" sz="1400"/>
            <a:t> Need more time to understand complex conceptual ideas</a:t>
          </a:r>
          <a:endParaRPr lang="en-US" sz="1400"/>
        </a:p>
      </dgm:t>
    </dgm:pt>
    <dgm:pt modelId="{A7ED6ADB-9701-4289-8BD2-ABC89DE7F15A}" type="parTrans" cxnId="{0328BCDF-8485-437D-91C6-B2728FBC6E9A}">
      <dgm:prSet/>
      <dgm:spPr/>
      <dgm:t>
        <a:bodyPr/>
        <a:lstStyle/>
        <a:p>
          <a:endParaRPr lang="en-US"/>
        </a:p>
      </dgm:t>
    </dgm:pt>
    <dgm:pt modelId="{BF28727D-504C-489B-B1C7-9458438A7493}" type="sibTrans" cxnId="{0328BCDF-8485-437D-91C6-B2728FBC6E9A}">
      <dgm:prSet/>
      <dgm:spPr/>
      <dgm:t>
        <a:bodyPr/>
        <a:lstStyle/>
        <a:p>
          <a:endParaRPr lang="en-US"/>
        </a:p>
      </dgm:t>
    </dgm:pt>
    <dgm:pt modelId="{82CF4433-B396-433F-82AC-73940573D8C5}">
      <dgm:prSet custT="1"/>
      <dgm:spPr/>
      <dgm:t>
        <a:bodyPr/>
        <a:lstStyle/>
        <a:p>
          <a:r>
            <a:rPr lang="en-GB" sz="1800" b="1"/>
            <a:t>Disorganisation</a:t>
          </a:r>
        </a:p>
        <a:p>
          <a:r>
            <a:rPr lang="en-GB" sz="1400"/>
            <a:t>Forgetting books, pens etc, lateness</a:t>
          </a:r>
          <a:endParaRPr lang="en-US" sz="1400"/>
        </a:p>
      </dgm:t>
    </dgm:pt>
    <dgm:pt modelId="{A39A174E-A0AD-4B54-A085-26FEE5B9C018}" type="parTrans" cxnId="{ABFB361C-C247-4478-8E6F-F1ED4EA204C4}">
      <dgm:prSet/>
      <dgm:spPr/>
      <dgm:t>
        <a:bodyPr/>
        <a:lstStyle/>
        <a:p>
          <a:endParaRPr lang="en-US"/>
        </a:p>
      </dgm:t>
    </dgm:pt>
    <dgm:pt modelId="{AB4EF186-1496-414B-83C6-C2A030B8F731}" type="sibTrans" cxnId="{ABFB361C-C247-4478-8E6F-F1ED4EA204C4}">
      <dgm:prSet/>
      <dgm:spPr/>
      <dgm:t>
        <a:bodyPr/>
        <a:lstStyle/>
        <a:p>
          <a:endParaRPr lang="en-US"/>
        </a:p>
      </dgm:t>
    </dgm:pt>
    <dgm:pt modelId="{22946CA7-B3A7-4FD2-91F7-1193971CA104}">
      <dgm:prSet custT="1"/>
      <dgm:spPr/>
      <dgm:t>
        <a:bodyPr/>
        <a:lstStyle/>
        <a:p>
          <a:r>
            <a:rPr lang="en-GB" sz="1800" b="1"/>
            <a:t>Difficulties with planning and time</a:t>
          </a:r>
        </a:p>
        <a:p>
          <a:r>
            <a:rPr lang="en-GB" sz="1400"/>
            <a:t>Misjudging how long tasks take to perform</a:t>
          </a:r>
          <a:endParaRPr lang="en-US" sz="1400"/>
        </a:p>
      </dgm:t>
    </dgm:pt>
    <dgm:pt modelId="{1CD0F2ED-1F20-422F-852B-D26C5C2DC484}" type="parTrans" cxnId="{9535DE8C-9EDE-49C6-832C-D42ACE409EB4}">
      <dgm:prSet/>
      <dgm:spPr/>
      <dgm:t>
        <a:bodyPr/>
        <a:lstStyle/>
        <a:p>
          <a:endParaRPr lang="en-US"/>
        </a:p>
      </dgm:t>
    </dgm:pt>
    <dgm:pt modelId="{F61ED135-7C66-40D7-9E7F-5B8A4C88043B}" type="sibTrans" cxnId="{9535DE8C-9EDE-49C6-832C-D42ACE409EB4}">
      <dgm:prSet/>
      <dgm:spPr/>
      <dgm:t>
        <a:bodyPr/>
        <a:lstStyle/>
        <a:p>
          <a:endParaRPr lang="en-US"/>
        </a:p>
      </dgm:t>
    </dgm:pt>
    <dgm:pt modelId="{728A3BD9-D3E3-4A69-A943-A671F7E0ACD6}">
      <dgm:prSet custT="1"/>
      <dgm:spPr/>
      <dgm:t>
        <a:bodyPr/>
        <a:lstStyle/>
        <a:p>
          <a:r>
            <a:rPr lang="en-GB" sz="1800" b="1"/>
            <a:t>Procrastination</a:t>
          </a:r>
          <a:r>
            <a:rPr lang="en-GB" sz="1800"/>
            <a:t> </a:t>
          </a:r>
        </a:p>
        <a:p>
          <a:r>
            <a:rPr lang="en-GB" sz="1400"/>
            <a:t>Difficulty starting or finishing tasks</a:t>
          </a:r>
          <a:endParaRPr lang="en-US" sz="1400"/>
        </a:p>
      </dgm:t>
    </dgm:pt>
    <dgm:pt modelId="{8785F5CB-AFA1-4986-9CF8-0974547A9627}" type="parTrans" cxnId="{6ACA2D5D-AF21-4FA1-A7FA-16DDDE19AF08}">
      <dgm:prSet/>
      <dgm:spPr/>
      <dgm:t>
        <a:bodyPr/>
        <a:lstStyle/>
        <a:p>
          <a:endParaRPr lang="en-US"/>
        </a:p>
      </dgm:t>
    </dgm:pt>
    <dgm:pt modelId="{018CF6D8-B967-4719-AF3B-EEF7E6F9F006}" type="sibTrans" cxnId="{6ACA2D5D-AF21-4FA1-A7FA-16DDDE19AF08}">
      <dgm:prSet/>
      <dgm:spPr/>
      <dgm:t>
        <a:bodyPr/>
        <a:lstStyle/>
        <a:p>
          <a:endParaRPr lang="en-US"/>
        </a:p>
      </dgm:t>
    </dgm:pt>
    <dgm:pt modelId="{EA22C15E-697A-4644-9A92-44B85E3ADFFA}">
      <dgm:prSet custT="1"/>
      <dgm:spPr/>
      <dgm:t>
        <a:bodyPr/>
        <a:lstStyle/>
        <a:p>
          <a:r>
            <a:rPr lang="en-GB" sz="1800" b="1" dirty="0"/>
            <a:t>Mind wandering</a:t>
          </a:r>
        </a:p>
        <a:p>
          <a:r>
            <a:rPr lang="en-GB" sz="1800" dirty="0"/>
            <a:t>Zoning out, daydreaming</a:t>
          </a:r>
          <a:endParaRPr lang="en-US" sz="1800" dirty="0"/>
        </a:p>
      </dgm:t>
    </dgm:pt>
    <dgm:pt modelId="{D7D66F80-5A0A-4BCF-A5E9-0AFF93C16EC9}" type="parTrans" cxnId="{F7AB2C0A-B709-44CB-A15F-45A082AF9503}">
      <dgm:prSet/>
      <dgm:spPr/>
      <dgm:t>
        <a:bodyPr/>
        <a:lstStyle/>
        <a:p>
          <a:endParaRPr lang="en-US"/>
        </a:p>
      </dgm:t>
    </dgm:pt>
    <dgm:pt modelId="{26AEAE79-0909-46A9-9E53-CB9B90A4F064}" type="sibTrans" cxnId="{F7AB2C0A-B709-44CB-A15F-45A082AF9503}">
      <dgm:prSet/>
      <dgm:spPr/>
      <dgm:t>
        <a:bodyPr/>
        <a:lstStyle/>
        <a:p>
          <a:endParaRPr lang="en-US"/>
        </a:p>
      </dgm:t>
    </dgm:pt>
    <dgm:pt modelId="{AB202F86-B26C-45B7-A4B8-2D5500603366}">
      <dgm:prSet custT="1"/>
      <dgm:spPr/>
      <dgm:t>
        <a:bodyPr/>
        <a:lstStyle/>
        <a:p>
          <a:r>
            <a:rPr lang="en-GB" sz="1800"/>
            <a:t>Difficulties with instruction</a:t>
          </a:r>
          <a:endParaRPr lang="en-GB" sz="1400"/>
        </a:p>
        <a:p>
          <a:r>
            <a:rPr lang="en-GB" sz="1400"/>
            <a:t>Either due to auditory processing or working memory problems</a:t>
          </a:r>
          <a:endParaRPr lang="en-US" sz="1400"/>
        </a:p>
      </dgm:t>
    </dgm:pt>
    <dgm:pt modelId="{21564AF8-8620-434F-BE9D-0C3103610BFE}" type="parTrans" cxnId="{A54F28D0-18CC-46D2-B73E-CBC0AA866BFA}">
      <dgm:prSet/>
      <dgm:spPr/>
      <dgm:t>
        <a:bodyPr/>
        <a:lstStyle/>
        <a:p>
          <a:endParaRPr lang="en-US"/>
        </a:p>
      </dgm:t>
    </dgm:pt>
    <dgm:pt modelId="{E47C2564-F7EA-4BD1-AADF-E938E650BA9B}" type="sibTrans" cxnId="{A54F28D0-18CC-46D2-B73E-CBC0AA866BFA}">
      <dgm:prSet/>
      <dgm:spPr/>
      <dgm:t>
        <a:bodyPr/>
        <a:lstStyle/>
        <a:p>
          <a:endParaRPr lang="en-US"/>
        </a:p>
      </dgm:t>
    </dgm:pt>
    <dgm:pt modelId="{36C113D9-ED75-40F4-A646-370F39B28867}">
      <dgm:prSet custT="1"/>
      <dgm:spPr/>
      <dgm:t>
        <a:bodyPr/>
        <a:lstStyle/>
        <a:p>
          <a:r>
            <a:rPr lang="en-GB" sz="1800"/>
            <a:t>Hyper-focus </a:t>
          </a:r>
        </a:p>
        <a:p>
          <a:r>
            <a:rPr lang="en-GB" sz="1500"/>
            <a:t>Intense focus on topics of self-interest to the detriment of other tasks (and distress when interrupted)</a:t>
          </a:r>
          <a:endParaRPr lang="en-US" sz="1500"/>
        </a:p>
      </dgm:t>
    </dgm:pt>
    <dgm:pt modelId="{C8D951FD-63A5-455B-BD05-EA27CBCF35ED}" type="parTrans" cxnId="{5C3A0952-0141-4032-A901-A2AAD8B08A5C}">
      <dgm:prSet/>
      <dgm:spPr/>
      <dgm:t>
        <a:bodyPr/>
        <a:lstStyle/>
        <a:p>
          <a:endParaRPr lang="en-US"/>
        </a:p>
      </dgm:t>
    </dgm:pt>
    <dgm:pt modelId="{D80BBC8F-B1F0-4788-952D-D7522170CDAA}" type="sibTrans" cxnId="{5C3A0952-0141-4032-A901-A2AAD8B08A5C}">
      <dgm:prSet/>
      <dgm:spPr/>
      <dgm:t>
        <a:bodyPr/>
        <a:lstStyle/>
        <a:p>
          <a:endParaRPr lang="en-US"/>
        </a:p>
      </dgm:t>
    </dgm:pt>
    <dgm:pt modelId="{6F7B991D-E783-4438-83A3-6251969F7CD1}" type="pres">
      <dgm:prSet presAssocID="{4071E8F5-200B-4D2F-BEF6-606C541DBC8D}" presName="diagram" presStyleCnt="0">
        <dgm:presLayoutVars>
          <dgm:dir/>
          <dgm:resizeHandles val="exact"/>
        </dgm:presLayoutVars>
      </dgm:prSet>
      <dgm:spPr/>
    </dgm:pt>
    <dgm:pt modelId="{39925774-C761-4747-98F7-DB4E3B7CCEA3}" type="pres">
      <dgm:prSet presAssocID="{5ECBFD1E-2C52-4B33-BCB7-302EB6E283CF}" presName="node" presStyleLbl="node1" presStyleIdx="0" presStyleCnt="8">
        <dgm:presLayoutVars>
          <dgm:bulletEnabled val="1"/>
        </dgm:presLayoutVars>
      </dgm:prSet>
      <dgm:spPr/>
    </dgm:pt>
    <dgm:pt modelId="{BF5BD015-EE78-4B2D-8F06-F2D092630A95}" type="pres">
      <dgm:prSet presAssocID="{F22B2150-DF03-45C9-9561-FE90BB230E0A}" presName="sibTrans" presStyleCnt="0"/>
      <dgm:spPr/>
    </dgm:pt>
    <dgm:pt modelId="{0D484302-49A3-4472-A3C5-6544698A520C}" type="pres">
      <dgm:prSet presAssocID="{1A05133A-0DAE-47C4-A74A-6152CD90DA45}" presName="node" presStyleLbl="node1" presStyleIdx="1" presStyleCnt="8">
        <dgm:presLayoutVars>
          <dgm:bulletEnabled val="1"/>
        </dgm:presLayoutVars>
      </dgm:prSet>
      <dgm:spPr/>
    </dgm:pt>
    <dgm:pt modelId="{7A972656-61AF-47EC-85F3-A96EB1C9D616}" type="pres">
      <dgm:prSet presAssocID="{BF28727D-504C-489B-B1C7-9458438A7493}" presName="sibTrans" presStyleCnt="0"/>
      <dgm:spPr/>
    </dgm:pt>
    <dgm:pt modelId="{E2BAB476-9EE9-43CE-B42C-EB2D440EA615}" type="pres">
      <dgm:prSet presAssocID="{82CF4433-B396-433F-82AC-73940573D8C5}" presName="node" presStyleLbl="node1" presStyleIdx="2" presStyleCnt="8">
        <dgm:presLayoutVars>
          <dgm:bulletEnabled val="1"/>
        </dgm:presLayoutVars>
      </dgm:prSet>
      <dgm:spPr/>
    </dgm:pt>
    <dgm:pt modelId="{AE18D75B-89EA-4909-8789-710099C9B51D}" type="pres">
      <dgm:prSet presAssocID="{AB4EF186-1496-414B-83C6-C2A030B8F731}" presName="sibTrans" presStyleCnt="0"/>
      <dgm:spPr/>
    </dgm:pt>
    <dgm:pt modelId="{721EBA3C-F6FE-4D5A-9082-4891750830C5}" type="pres">
      <dgm:prSet presAssocID="{22946CA7-B3A7-4FD2-91F7-1193971CA104}" presName="node" presStyleLbl="node1" presStyleIdx="3" presStyleCnt="8">
        <dgm:presLayoutVars>
          <dgm:bulletEnabled val="1"/>
        </dgm:presLayoutVars>
      </dgm:prSet>
      <dgm:spPr/>
    </dgm:pt>
    <dgm:pt modelId="{CAC500D0-A5F9-4BBF-B930-E65C5AB98666}" type="pres">
      <dgm:prSet presAssocID="{F61ED135-7C66-40D7-9E7F-5B8A4C88043B}" presName="sibTrans" presStyleCnt="0"/>
      <dgm:spPr/>
    </dgm:pt>
    <dgm:pt modelId="{24075F88-56AA-4F7C-8528-A4E77919C35E}" type="pres">
      <dgm:prSet presAssocID="{728A3BD9-D3E3-4A69-A943-A671F7E0ACD6}" presName="node" presStyleLbl="node1" presStyleIdx="4" presStyleCnt="8">
        <dgm:presLayoutVars>
          <dgm:bulletEnabled val="1"/>
        </dgm:presLayoutVars>
      </dgm:prSet>
      <dgm:spPr/>
    </dgm:pt>
    <dgm:pt modelId="{4439EE99-7A48-495D-B6EA-2227A2C2058E}" type="pres">
      <dgm:prSet presAssocID="{018CF6D8-B967-4719-AF3B-EEF7E6F9F006}" presName="sibTrans" presStyleCnt="0"/>
      <dgm:spPr/>
    </dgm:pt>
    <dgm:pt modelId="{EB524DD7-B346-46BB-B116-15E533F12751}" type="pres">
      <dgm:prSet presAssocID="{EA22C15E-697A-4644-9A92-44B85E3ADFFA}" presName="node" presStyleLbl="node1" presStyleIdx="5" presStyleCnt="8">
        <dgm:presLayoutVars>
          <dgm:bulletEnabled val="1"/>
        </dgm:presLayoutVars>
      </dgm:prSet>
      <dgm:spPr/>
    </dgm:pt>
    <dgm:pt modelId="{4A2F9DC7-5E7D-43D7-9BAE-427A139D07F2}" type="pres">
      <dgm:prSet presAssocID="{26AEAE79-0909-46A9-9E53-CB9B90A4F064}" presName="sibTrans" presStyleCnt="0"/>
      <dgm:spPr/>
    </dgm:pt>
    <dgm:pt modelId="{D0FCE4B5-7948-42A9-8371-259B3708E89B}" type="pres">
      <dgm:prSet presAssocID="{AB202F86-B26C-45B7-A4B8-2D5500603366}" presName="node" presStyleLbl="node1" presStyleIdx="6" presStyleCnt="8">
        <dgm:presLayoutVars>
          <dgm:bulletEnabled val="1"/>
        </dgm:presLayoutVars>
      </dgm:prSet>
      <dgm:spPr/>
    </dgm:pt>
    <dgm:pt modelId="{32EC7F24-8B17-467D-9FAC-1DD30CBB29DB}" type="pres">
      <dgm:prSet presAssocID="{E47C2564-F7EA-4BD1-AADF-E938E650BA9B}" presName="sibTrans" presStyleCnt="0"/>
      <dgm:spPr/>
    </dgm:pt>
    <dgm:pt modelId="{77C6B157-09AF-4347-BF47-5D7DD21C10FE}" type="pres">
      <dgm:prSet presAssocID="{36C113D9-ED75-40F4-A646-370F39B28867}" presName="node" presStyleLbl="node1" presStyleIdx="7" presStyleCnt="8">
        <dgm:presLayoutVars>
          <dgm:bulletEnabled val="1"/>
        </dgm:presLayoutVars>
      </dgm:prSet>
      <dgm:spPr/>
    </dgm:pt>
  </dgm:ptLst>
  <dgm:cxnLst>
    <dgm:cxn modelId="{E9C8CE04-5D1A-4FF4-9C94-CBBDC2DB3784}" srcId="{4071E8F5-200B-4D2F-BEF6-606C541DBC8D}" destId="{5ECBFD1E-2C52-4B33-BCB7-302EB6E283CF}" srcOrd="0" destOrd="0" parTransId="{A617C3EA-4964-4DB2-B247-5CC40B62C0FC}" sibTransId="{F22B2150-DF03-45C9-9561-FE90BB230E0A}"/>
    <dgm:cxn modelId="{F7AB2C0A-B709-44CB-A15F-45A082AF9503}" srcId="{4071E8F5-200B-4D2F-BEF6-606C541DBC8D}" destId="{EA22C15E-697A-4644-9A92-44B85E3ADFFA}" srcOrd="5" destOrd="0" parTransId="{D7D66F80-5A0A-4BCF-A5E9-0AFF93C16EC9}" sibTransId="{26AEAE79-0909-46A9-9E53-CB9B90A4F064}"/>
    <dgm:cxn modelId="{FD90E30C-6F02-4F6D-BE4D-406A75FA867D}" type="presOf" srcId="{1A05133A-0DAE-47C4-A74A-6152CD90DA45}" destId="{0D484302-49A3-4472-A3C5-6544698A520C}" srcOrd="0" destOrd="0" presId="urn:microsoft.com/office/officeart/2005/8/layout/default"/>
    <dgm:cxn modelId="{ABFB361C-C247-4478-8E6F-F1ED4EA204C4}" srcId="{4071E8F5-200B-4D2F-BEF6-606C541DBC8D}" destId="{82CF4433-B396-433F-82AC-73940573D8C5}" srcOrd="2" destOrd="0" parTransId="{A39A174E-A0AD-4B54-A085-26FEE5B9C018}" sibTransId="{AB4EF186-1496-414B-83C6-C2A030B8F731}"/>
    <dgm:cxn modelId="{8E26D630-B775-45E6-B6FC-873D64A10B62}" type="presOf" srcId="{728A3BD9-D3E3-4A69-A943-A671F7E0ACD6}" destId="{24075F88-56AA-4F7C-8528-A4E77919C35E}" srcOrd="0" destOrd="0" presId="urn:microsoft.com/office/officeart/2005/8/layout/default"/>
    <dgm:cxn modelId="{6ACA2D5D-AF21-4FA1-A7FA-16DDDE19AF08}" srcId="{4071E8F5-200B-4D2F-BEF6-606C541DBC8D}" destId="{728A3BD9-D3E3-4A69-A943-A671F7E0ACD6}" srcOrd="4" destOrd="0" parTransId="{8785F5CB-AFA1-4986-9CF8-0974547A9627}" sibTransId="{018CF6D8-B967-4719-AF3B-EEF7E6F9F006}"/>
    <dgm:cxn modelId="{5C3A0952-0141-4032-A901-A2AAD8B08A5C}" srcId="{4071E8F5-200B-4D2F-BEF6-606C541DBC8D}" destId="{36C113D9-ED75-40F4-A646-370F39B28867}" srcOrd="7" destOrd="0" parTransId="{C8D951FD-63A5-455B-BD05-EA27CBCF35ED}" sibTransId="{D80BBC8F-B1F0-4788-952D-D7522170CDAA}"/>
    <dgm:cxn modelId="{1A44CF78-EC9E-407D-9724-702341E81174}" type="presOf" srcId="{5ECBFD1E-2C52-4B33-BCB7-302EB6E283CF}" destId="{39925774-C761-4747-98F7-DB4E3B7CCEA3}" srcOrd="0" destOrd="0" presId="urn:microsoft.com/office/officeart/2005/8/layout/default"/>
    <dgm:cxn modelId="{3E10B05A-86A6-49E7-89B2-439810E69962}" type="presOf" srcId="{36C113D9-ED75-40F4-A646-370F39B28867}" destId="{77C6B157-09AF-4347-BF47-5D7DD21C10FE}" srcOrd="0" destOrd="0" presId="urn:microsoft.com/office/officeart/2005/8/layout/default"/>
    <dgm:cxn modelId="{5973947F-F2C9-418E-A0D2-302487F0C56F}" type="presOf" srcId="{AB202F86-B26C-45B7-A4B8-2D5500603366}" destId="{D0FCE4B5-7948-42A9-8371-259B3708E89B}" srcOrd="0" destOrd="0" presId="urn:microsoft.com/office/officeart/2005/8/layout/default"/>
    <dgm:cxn modelId="{582D0189-EE7D-40FB-83C4-05401D106CDF}" type="presOf" srcId="{4071E8F5-200B-4D2F-BEF6-606C541DBC8D}" destId="{6F7B991D-E783-4438-83A3-6251969F7CD1}" srcOrd="0" destOrd="0" presId="urn:microsoft.com/office/officeart/2005/8/layout/default"/>
    <dgm:cxn modelId="{9535DE8C-9EDE-49C6-832C-D42ACE409EB4}" srcId="{4071E8F5-200B-4D2F-BEF6-606C541DBC8D}" destId="{22946CA7-B3A7-4FD2-91F7-1193971CA104}" srcOrd="3" destOrd="0" parTransId="{1CD0F2ED-1F20-422F-852B-D26C5C2DC484}" sibTransId="{F61ED135-7C66-40D7-9E7F-5B8A4C88043B}"/>
    <dgm:cxn modelId="{50D306BF-BFFD-4A47-8990-8298D557E0DF}" type="presOf" srcId="{82CF4433-B396-433F-82AC-73940573D8C5}" destId="{E2BAB476-9EE9-43CE-B42C-EB2D440EA615}" srcOrd="0" destOrd="0" presId="urn:microsoft.com/office/officeart/2005/8/layout/default"/>
    <dgm:cxn modelId="{CEB211C7-B9C0-4CF8-9686-2900CA9F5953}" type="presOf" srcId="{22946CA7-B3A7-4FD2-91F7-1193971CA104}" destId="{721EBA3C-F6FE-4D5A-9082-4891750830C5}" srcOrd="0" destOrd="0" presId="urn:microsoft.com/office/officeart/2005/8/layout/default"/>
    <dgm:cxn modelId="{A54F28D0-18CC-46D2-B73E-CBC0AA866BFA}" srcId="{4071E8F5-200B-4D2F-BEF6-606C541DBC8D}" destId="{AB202F86-B26C-45B7-A4B8-2D5500603366}" srcOrd="6" destOrd="0" parTransId="{21564AF8-8620-434F-BE9D-0C3103610BFE}" sibTransId="{E47C2564-F7EA-4BD1-AADF-E938E650BA9B}"/>
    <dgm:cxn modelId="{0328BCDF-8485-437D-91C6-B2728FBC6E9A}" srcId="{4071E8F5-200B-4D2F-BEF6-606C541DBC8D}" destId="{1A05133A-0DAE-47C4-A74A-6152CD90DA45}" srcOrd="1" destOrd="0" parTransId="{A7ED6ADB-9701-4289-8BD2-ABC89DE7F15A}" sibTransId="{BF28727D-504C-489B-B1C7-9458438A7493}"/>
    <dgm:cxn modelId="{BC6622F3-D6AD-424D-B7E0-97FC3BFB1B69}" type="presOf" srcId="{EA22C15E-697A-4644-9A92-44B85E3ADFFA}" destId="{EB524DD7-B346-46BB-B116-15E533F12751}" srcOrd="0" destOrd="0" presId="urn:microsoft.com/office/officeart/2005/8/layout/default"/>
    <dgm:cxn modelId="{DA66B4F5-3194-4019-8CE2-4D041011B36C}" type="presParOf" srcId="{6F7B991D-E783-4438-83A3-6251969F7CD1}" destId="{39925774-C761-4747-98F7-DB4E3B7CCEA3}" srcOrd="0" destOrd="0" presId="urn:microsoft.com/office/officeart/2005/8/layout/default"/>
    <dgm:cxn modelId="{F8032B4B-736F-46CA-8F1B-BCABEC9D26CB}" type="presParOf" srcId="{6F7B991D-E783-4438-83A3-6251969F7CD1}" destId="{BF5BD015-EE78-4B2D-8F06-F2D092630A95}" srcOrd="1" destOrd="0" presId="urn:microsoft.com/office/officeart/2005/8/layout/default"/>
    <dgm:cxn modelId="{41772F66-B521-4F8D-929C-B284FFD4C422}" type="presParOf" srcId="{6F7B991D-E783-4438-83A3-6251969F7CD1}" destId="{0D484302-49A3-4472-A3C5-6544698A520C}" srcOrd="2" destOrd="0" presId="urn:microsoft.com/office/officeart/2005/8/layout/default"/>
    <dgm:cxn modelId="{DDA6D35D-57B5-4431-8981-618DF11B6308}" type="presParOf" srcId="{6F7B991D-E783-4438-83A3-6251969F7CD1}" destId="{7A972656-61AF-47EC-85F3-A96EB1C9D616}" srcOrd="3" destOrd="0" presId="urn:microsoft.com/office/officeart/2005/8/layout/default"/>
    <dgm:cxn modelId="{B35EE880-7F03-4B1B-B396-38283E18F05E}" type="presParOf" srcId="{6F7B991D-E783-4438-83A3-6251969F7CD1}" destId="{E2BAB476-9EE9-43CE-B42C-EB2D440EA615}" srcOrd="4" destOrd="0" presId="urn:microsoft.com/office/officeart/2005/8/layout/default"/>
    <dgm:cxn modelId="{749951EA-E65B-40F8-AE02-7BEB57BD05E0}" type="presParOf" srcId="{6F7B991D-E783-4438-83A3-6251969F7CD1}" destId="{AE18D75B-89EA-4909-8789-710099C9B51D}" srcOrd="5" destOrd="0" presId="urn:microsoft.com/office/officeart/2005/8/layout/default"/>
    <dgm:cxn modelId="{DC52F3BC-590F-4B10-8D94-6A25B1B81A8C}" type="presParOf" srcId="{6F7B991D-E783-4438-83A3-6251969F7CD1}" destId="{721EBA3C-F6FE-4D5A-9082-4891750830C5}" srcOrd="6" destOrd="0" presId="urn:microsoft.com/office/officeart/2005/8/layout/default"/>
    <dgm:cxn modelId="{CDEBD832-9C9C-452D-BA2B-6055FDE6EA2C}" type="presParOf" srcId="{6F7B991D-E783-4438-83A3-6251969F7CD1}" destId="{CAC500D0-A5F9-4BBF-B930-E65C5AB98666}" srcOrd="7" destOrd="0" presId="urn:microsoft.com/office/officeart/2005/8/layout/default"/>
    <dgm:cxn modelId="{00D219C6-AD6B-4D07-8DA8-E253ED2F1B62}" type="presParOf" srcId="{6F7B991D-E783-4438-83A3-6251969F7CD1}" destId="{24075F88-56AA-4F7C-8528-A4E77919C35E}" srcOrd="8" destOrd="0" presId="urn:microsoft.com/office/officeart/2005/8/layout/default"/>
    <dgm:cxn modelId="{331F7175-161D-499F-AFF2-2EAB1862295D}" type="presParOf" srcId="{6F7B991D-E783-4438-83A3-6251969F7CD1}" destId="{4439EE99-7A48-495D-B6EA-2227A2C2058E}" srcOrd="9" destOrd="0" presId="urn:microsoft.com/office/officeart/2005/8/layout/default"/>
    <dgm:cxn modelId="{9ABE6BB6-44E3-43B3-8703-305F0A53B89B}" type="presParOf" srcId="{6F7B991D-E783-4438-83A3-6251969F7CD1}" destId="{EB524DD7-B346-46BB-B116-15E533F12751}" srcOrd="10" destOrd="0" presId="urn:microsoft.com/office/officeart/2005/8/layout/default"/>
    <dgm:cxn modelId="{14347EBB-785D-401C-BC49-E9C6DF254041}" type="presParOf" srcId="{6F7B991D-E783-4438-83A3-6251969F7CD1}" destId="{4A2F9DC7-5E7D-43D7-9BAE-427A139D07F2}" srcOrd="11" destOrd="0" presId="urn:microsoft.com/office/officeart/2005/8/layout/default"/>
    <dgm:cxn modelId="{4F82D448-E3F4-4B04-ABE1-826CFB58A9DF}" type="presParOf" srcId="{6F7B991D-E783-4438-83A3-6251969F7CD1}" destId="{D0FCE4B5-7948-42A9-8371-259B3708E89B}" srcOrd="12" destOrd="0" presId="urn:microsoft.com/office/officeart/2005/8/layout/default"/>
    <dgm:cxn modelId="{83F87383-7909-413E-95C0-2BEDB74FBAFC}" type="presParOf" srcId="{6F7B991D-E783-4438-83A3-6251969F7CD1}" destId="{32EC7F24-8B17-467D-9FAC-1DD30CBB29DB}" srcOrd="13" destOrd="0" presId="urn:microsoft.com/office/officeart/2005/8/layout/default"/>
    <dgm:cxn modelId="{691DC1F7-0676-438A-A49F-86187AD0F5C3}" type="presParOf" srcId="{6F7B991D-E783-4438-83A3-6251969F7CD1}" destId="{77C6B157-09AF-4347-BF47-5D7DD21C10F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BE4EC-5F1C-4496-84FC-7AE5E7D047E8}">
      <dsp:nvSpPr>
        <dsp:cNvPr id="0" name=""/>
        <dsp:cNvSpPr/>
      </dsp:nvSpPr>
      <dsp:spPr>
        <a:xfrm>
          <a:off x="0" y="433574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E31A0-230D-4DE6-B283-7F5007E6FA3B}">
      <dsp:nvSpPr>
        <dsp:cNvPr id="0" name=""/>
        <dsp:cNvSpPr/>
      </dsp:nvSpPr>
      <dsp:spPr>
        <a:xfrm>
          <a:off x="334640" y="35054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What is ADHD?</a:t>
          </a:r>
          <a:endParaRPr lang="en-US" sz="2700" kern="1200"/>
        </a:p>
      </dsp:txBody>
      <dsp:txXfrm>
        <a:off x="373548" y="73962"/>
        <a:ext cx="4607153" cy="719224"/>
      </dsp:txXfrm>
    </dsp:sp>
    <dsp:sp modelId="{7605F05A-581C-45E1-9B9F-0027E388EDB7}">
      <dsp:nvSpPr>
        <dsp:cNvPr id="0" name=""/>
        <dsp:cNvSpPr/>
      </dsp:nvSpPr>
      <dsp:spPr>
        <a:xfrm>
          <a:off x="0" y="1658294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904150"/>
              <a:satOff val="-552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1F2E1-1A6E-4FA9-A909-D532425B45E3}">
      <dsp:nvSpPr>
        <dsp:cNvPr id="0" name=""/>
        <dsp:cNvSpPr/>
      </dsp:nvSpPr>
      <dsp:spPr>
        <a:xfrm>
          <a:off x="334640" y="1259774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-904150"/>
                <a:satOff val="-552"/>
                <a:lumOff val="2157"/>
                <a:alphaOff val="0"/>
                <a:tint val="96000"/>
                <a:lumMod val="100000"/>
              </a:schemeClr>
            </a:gs>
            <a:gs pos="78000">
              <a:schemeClr val="accent2">
                <a:hueOff val="-904150"/>
                <a:satOff val="-552"/>
                <a:lumOff val="215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ADHD Misconceptions</a:t>
          </a:r>
          <a:endParaRPr lang="en-US" sz="2700" kern="1200"/>
        </a:p>
      </dsp:txBody>
      <dsp:txXfrm>
        <a:off x="373548" y="1298682"/>
        <a:ext cx="4607153" cy="719224"/>
      </dsp:txXfrm>
    </dsp:sp>
    <dsp:sp modelId="{4D3E082A-B68E-4B27-93E4-DF7767D51D54}">
      <dsp:nvSpPr>
        <dsp:cNvPr id="0" name=""/>
        <dsp:cNvSpPr/>
      </dsp:nvSpPr>
      <dsp:spPr>
        <a:xfrm>
          <a:off x="0" y="2883015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1808300"/>
              <a:satOff val="-1104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D32CDE-76BB-40E3-93E3-84212E07CBB3}">
      <dsp:nvSpPr>
        <dsp:cNvPr id="0" name=""/>
        <dsp:cNvSpPr/>
      </dsp:nvSpPr>
      <dsp:spPr>
        <a:xfrm>
          <a:off x="334640" y="2484494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-1808300"/>
                <a:satOff val="-1104"/>
                <a:lumOff val="4314"/>
                <a:alphaOff val="0"/>
                <a:tint val="96000"/>
                <a:lumMod val="100000"/>
              </a:schemeClr>
            </a:gs>
            <a:gs pos="78000">
              <a:schemeClr val="accent2">
                <a:hueOff val="-1808300"/>
                <a:satOff val="-1104"/>
                <a:lumOff val="431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Characteristics in the classroom</a:t>
          </a:r>
          <a:endParaRPr lang="en-US" sz="2700" kern="1200"/>
        </a:p>
      </dsp:txBody>
      <dsp:txXfrm>
        <a:off x="373548" y="2523402"/>
        <a:ext cx="4607153" cy="719224"/>
      </dsp:txXfrm>
    </dsp:sp>
    <dsp:sp modelId="{D12EF221-56F8-464A-8800-3713C8D72749}">
      <dsp:nvSpPr>
        <dsp:cNvPr id="0" name=""/>
        <dsp:cNvSpPr/>
      </dsp:nvSpPr>
      <dsp:spPr>
        <a:xfrm>
          <a:off x="0" y="4107735"/>
          <a:ext cx="6692813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-2712450"/>
              <a:satOff val="-1656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2686E6-4DCC-418C-AEC5-C49100F649E4}">
      <dsp:nvSpPr>
        <dsp:cNvPr id="0" name=""/>
        <dsp:cNvSpPr/>
      </dsp:nvSpPr>
      <dsp:spPr>
        <a:xfrm>
          <a:off x="334640" y="3709215"/>
          <a:ext cx="4684969" cy="79704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081" tIns="0" rIns="177081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b="1" kern="1200"/>
            <a:t>What helps?</a:t>
          </a:r>
          <a:endParaRPr lang="en-US" sz="2700" kern="1200"/>
        </a:p>
      </dsp:txBody>
      <dsp:txXfrm>
        <a:off x="373548" y="3748123"/>
        <a:ext cx="4607153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92561-8880-41AA-A753-C209CA83F487}">
      <dsp:nvSpPr>
        <dsp:cNvPr id="0" name=""/>
        <dsp:cNvSpPr/>
      </dsp:nvSpPr>
      <dsp:spPr>
        <a:xfrm>
          <a:off x="0" y="109574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Behavioural: Fidgeting, impulsive talking or action</a:t>
          </a:r>
          <a:endParaRPr lang="en-US" sz="2100" kern="1200"/>
        </a:p>
      </dsp:txBody>
      <dsp:txXfrm>
        <a:off x="53973" y="163547"/>
        <a:ext cx="6584867" cy="997704"/>
      </dsp:txXfrm>
    </dsp:sp>
    <dsp:sp modelId="{6E91EAAE-10EE-46B4-8090-44CEDF1E6DBE}">
      <dsp:nvSpPr>
        <dsp:cNvPr id="0" name=""/>
        <dsp:cNvSpPr/>
      </dsp:nvSpPr>
      <dsp:spPr>
        <a:xfrm>
          <a:off x="0" y="1275704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-904150"/>
                <a:satOff val="-552"/>
                <a:lumOff val="2157"/>
                <a:alphaOff val="0"/>
                <a:tint val="96000"/>
                <a:lumMod val="100000"/>
              </a:schemeClr>
            </a:gs>
            <a:gs pos="78000">
              <a:schemeClr val="accent2">
                <a:hueOff val="-904150"/>
                <a:satOff val="-552"/>
                <a:lumOff val="215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Cognitive: Working memory difficulties, auditory processing difficulty, co-occurring learning differences</a:t>
          </a:r>
          <a:endParaRPr lang="en-US" sz="2100" kern="1200"/>
        </a:p>
      </dsp:txBody>
      <dsp:txXfrm>
        <a:off x="53973" y="1329677"/>
        <a:ext cx="6584867" cy="997704"/>
      </dsp:txXfrm>
    </dsp:sp>
    <dsp:sp modelId="{81775482-CA90-4701-A4DF-22270D81D1B2}">
      <dsp:nvSpPr>
        <dsp:cNvPr id="0" name=""/>
        <dsp:cNvSpPr/>
      </dsp:nvSpPr>
      <dsp:spPr>
        <a:xfrm>
          <a:off x="0" y="2441834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-1808300"/>
                <a:satOff val="-1104"/>
                <a:lumOff val="4314"/>
                <a:alphaOff val="0"/>
                <a:tint val="96000"/>
                <a:lumMod val="100000"/>
              </a:schemeClr>
            </a:gs>
            <a:gs pos="78000">
              <a:schemeClr val="accent2">
                <a:hueOff val="-1808300"/>
                <a:satOff val="-1104"/>
                <a:lumOff val="431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Emotional: rejection sensitivity, emotional regulation, co-occurring mental health conditions</a:t>
          </a:r>
          <a:endParaRPr lang="en-US" sz="2100" kern="1200"/>
        </a:p>
      </dsp:txBody>
      <dsp:txXfrm>
        <a:off x="53973" y="2495807"/>
        <a:ext cx="6584867" cy="997704"/>
      </dsp:txXfrm>
    </dsp:sp>
    <dsp:sp modelId="{0ABEB3EB-9C01-4FF1-A6B6-39C9B0E7E7C8}">
      <dsp:nvSpPr>
        <dsp:cNvPr id="0" name=""/>
        <dsp:cNvSpPr/>
      </dsp:nvSpPr>
      <dsp:spPr>
        <a:xfrm>
          <a:off x="0" y="3607965"/>
          <a:ext cx="6692813" cy="1105650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Social: loneliness, self-stigma, family issues </a:t>
          </a:r>
          <a:endParaRPr lang="en-US" sz="2100" kern="1200"/>
        </a:p>
      </dsp:txBody>
      <dsp:txXfrm>
        <a:off x="53973" y="3661938"/>
        <a:ext cx="6584867" cy="9977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E2436-DE6D-4D17-B5F1-A03DE3FD8A89}">
      <dsp:nvSpPr>
        <dsp:cNvPr id="0" name=""/>
        <dsp:cNvSpPr/>
      </dsp:nvSpPr>
      <dsp:spPr>
        <a:xfrm>
          <a:off x="1066188" y="1099"/>
          <a:ext cx="6464291" cy="3878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/>
            <a:t>Behavioural</a:t>
          </a:r>
          <a:endParaRPr lang="en-US" sz="42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Fidgeting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Inability to sit still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/>
            <a:t>Being unable to wait their turn 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Shouting out in class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3300" kern="1200"/>
            <a:t>Interrupting others</a:t>
          </a:r>
          <a:endParaRPr lang="en-US" sz="3300" kern="1200"/>
        </a:p>
      </dsp:txBody>
      <dsp:txXfrm>
        <a:off x="1066188" y="1099"/>
        <a:ext cx="6464291" cy="38785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25774-C761-4747-98F7-DB4E3B7CCEA3}">
      <dsp:nvSpPr>
        <dsp:cNvPr id="0" name=""/>
        <dsp:cNvSpPr/>
      </dsp:nvSpPr>
      <dsp:spPr>
        <a:xfrm>
          <a:off x="0" y="555340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Attention Difficulties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Sustaining attention, (especially when bored or not engaged), but also tuning out distractions</a:t>
          </a:r>
          <a:endParaRPr lang="en-US" sz="1600" kern="1200" dirty="0"/>
        </a:p>
      </dsp:txBody>
      <dsp:txXfrm>
        <a:off x="0" y="555340"/>
        <a:ext cx="2403396" cy="1442037"/>
      </dsp:txXfrm>
    </dsp:sp>
    <dsp:sp modelId="{0D484302-49A3-4472-A3C5-6544698A520C}">
      <dsp:nvSpPr>
        <dsp:cNvPr id="0" name=""/>
        <dsp:cNvSpPr/>
      </dsp:nvSpPr>
      <dsp:spPr>
        <a:xfrm>
          <a:off x="2643735" y="555340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387493"/>
                <a:satOff val="-237"/>
                <a:lumOff val="924"/>
                <a:alphaOff val="0"/>
                <a:tint val="96000"/>
                <a:lumMod val="100000"/>
              </a:schemeClr>
            </a:gs>
            <a:gs pos="78000">
              <a:schemeClr val="accent2">
                <a:hueOff val="-387493"/>
                <a:satOff val="-237"/>
                <a:lumOff val="92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Poor working memory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 Need more time to understand complex conceptual ideas</a:t>
          </a:r>
          <a:endParaRPr lang="en-US" sz="1400" kern="1200"/>
        </a:p>
      </dsp:txBody>
      <dsp:txXfrm>
        <a:off x="2643735" y="555340"/>
        <a:ext cx="2403396" cy="1442037"/>
      </dsp:txXfrm>
    </dsp:sp>
    <dsp:sp modelId="{E2BAB476-9EE9-43CE-B42C-EB2D440EA615}">
      <dsp:nvSpPr>
        <dsp:cNvPr id="0" name=""/>
        <dsp:cNvSpPr/>
      </dsp:nvSpPr>
      <dsp:spPr>
        <a:xfrm>
          <a:off x="5287471" y="555340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774986"/>
                <a:satOff val="-473"/>
                <a:lumOff val="1849"/>
                <a:alphaOff val="0"/>
                <a:tint val="96000"/>
                <a:lumMod val="100000"/>
              </a:schemeClr>
            </a:gs>
            <a:gs pos="78000">
              <a:schemeClr val="accent2">
                <a:hueOff val="-774986"/>
                <a:satOff val="-473"/>
                <a:lumOff val="184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Disorganisation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Forgetting books, pens etc, lateness</a:t>
          </a:r>
          <a:endParaRPr lang="en-US" sz="1400" kern="1200"/>
        </a:p>
      </dsp:txBody>
      <dsp:txXfrm>
        <a:off x="5287471" y="555340"/>
        <a:ext cx="2403396" cy="1442037"/>
      </dsp:txXfrm>
    </dsp:sp>
    <dsp:sp modelId="{721EBA3C-F6FE-4D5A-9082-4891750830C5}">
      <dsp:nvSpPr>
        <dsp:cNvPr id="0" name=""/>
        <dsp:cNvSpPr/>
      </dsp:nvSpPr>
      <dsp:spPr>
        <a:xfrm>
          <a:off x="0" y="2237718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1162479"/>
                <a:satOff val="-710"/>
                <a:lumOff val="2773"/>
                <a:alphaOff val="0"/>
                <a:tint val="96000"/>
                <a:lumMod val="100000"/>
              </a:schemeClr>
            </a:gs>
            <a:gs pos="78000">
              <a:schemeClr val="accent2">
                <a:hueOff val="-1162479"/>
                <a:satOff val="-710"/>
                <a:lumOff val="277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Difficulties with planning and time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Misjudging how long tasks take to perform</a:t>
          </a:r>
          <a:endParaRPr lang="en-US" sz="1400" kern="1200"/>
        </a:p>
      </dsp:txBody>
      <dsp:txXfrm>
        <a:off x="0" y="2237718"/>
        <a:ext cx="2403396" cy="1442037"/>
      </dsp:txXfrm>
    </dsp:sp>
    <dsp:sp modelId="{24075F88-56AA-4F7C-8528-A4E77919C35E}">
      <dsp:nvSpPr>
        <dsp:cNvPr id="0" name=""/>
        <dsp:cNvSpPr/>
      </dsp:nvSpPr>
      <dsp:spPr>
        <a:xfrm>
          <a:off x="2643735" y="2237718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1549972"/>
                <a:satOff val="-946"/>
                <a:lumOff val="3698"/>
                <a:alphaOff val="0"/>
                <a:tint val="96000"/>
                <a:lumMod val="100000"/>
              </a:schemeClr>
            </a:gs>
            <a:gs pos="78000">
              <a:schemeClr val="accent2">
                <a:hueOff val="-1549972"/>
                <a:satOff val="-946"/>
                <a:lumOff val="369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Procrastination</a:t>
          </a:r>
          <a:r>
            <a:rPr lang="en-GB" sz="1800" kern="1200"/>
            <a:t>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Difficulty starting or finishing tasks</a:t>
          </a:r>
          <a:endParaRPr lang="en-US" sz="1400" kern="1200"/>
        </a:p>
      </dsp:txBody>
      <dsp:txXfrm>
        <a:off x="2643735" y="2237718"/>
        <a:ext cx="2403396" cy="1442037"/>
      </dsp:txXfrm>
    </dsp:sp>
    <dsp:sp modelId="{EB524DD7-B346-46BB-B116-15E533F12751}">
      <dsp:nvSpPr>
        <dsp:cNvPr id="0" name=""/>
        <dsp:cNvSpPr/>
      </dsp:nvSpPr>
      <dsp:spPr>
        <a:xfrm>
          <a:off x="5287471" y="2237718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1937465"/>
                <a:satOff val="-1183"/>
                <a:lumOff val="4622"/>
                <a:alphaOff val="0"/>
                <a:tint val="96000"/>
                <a:lumMod val="100000"/>
              </a:schemeClr>
            </a:gs>
            <a:gs pos="78000">
              <a:schemeClr val="accent2">
                <a:hueOff val="-1937465"/>
                <a:satOff val="-1183"/>
                <a:lumOff val="4622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Mind wandering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Zoning out, daydreaming</a:t>
          </a:r>
          <a:endParaRPr lang="en-US" sz="1800" kern="1200" dirty="0"/>
        </a:p>
      </dsp:txBody>
      <dsp:txXfrm>
        <a:off x="5287471" y="2237718"/>
        <a:ext cx="2403396" cy="1442037"/>
      </dsp:txXfrm>
    </dsp:sp>
    <dsp:sp modelId="{D0FCE4B5-7948-42A9-8371-259B3708E89B}">
      <dsp:nvSpPr>
        <dsp:cNvPr id="0" name=""/>
        <dsp:cNvSpPr/>
      </dsp:nvSpPr>
      <dsp:spPr>
        <a:xfrm>
          <a:off x="1321867" y="3920095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2324957"/>
                <a:satOff val="-1419"/>
                <a:lumOff val="5547"/>
                <a:alphaOff val="0"/>
                <a:tint val="96000"/>
                <a:lumMod val="100000"/>
              </a:schemeClr>
            </a:gs>
            <a:gs pos="78000">
              <a:schemeClr val="accent2">
                <a:hueOff val="-2324957"/>
                <a:satOff val="-1419"/>
                <a:lumOff val="55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Difficulties with instruction</a:t>
          </a:r>
          <a:endParaRPr lang="en-GB" sz="1400" kern="120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Either due to auditory processing or working memory problems</a:t>
          </a:r>
          <a:endParaRPr lang="en-US" sz="1400" kern="1200"/>
        </a:p>
      </dsp:txBody>
      <dsp:txXfrm>
        <a:off x="1321867" y="3920095"/>
        <a:ext cx="2403396" cy="1442037"/>
      </dsp:txXfrm>
    </dsp:sp>
    <dsp:sp modelId="{77C6B157-09AF-4347-BF47-5D7DD21C10FE}">
      <dsp:nvSpPr>
        <dsp:cNvPr id="0" name=""/>
        <dsp:cNvSpPr/>
      </dsp:nvSpPr>
      <dsp:spPr>
        <a:xfrm>
          <a:off x="3965603" y="3920095"/>
          <a:ext cx="2403396" cy="1442037"/>
        </a:xfrm>
        <a:prstGeom prst="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Hyper-focus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Intense focus on topics of self-interest to the detriment of other tasks (and distress when interrupted)</a:t>
          </a:r>
          <a:endParaRPr lang="en-US" sz="1500" kern="1200"/>
        </a:p>
      </dsp:txBody>
      <dsp:txXfrm>
        <a:off x="3965603" y="3920095"/>
        <a:ext cx="2403396" cy="1442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74DA317-EFD7-9BF1-19C7-D3148ECAAA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C9A37D-20CF-FF36-2CE0-0488BD6140E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B4233-E5D7-417A-9770-A43EB89E468F}" type="datetimeFigureOut">
              <a:rPr lang="en-GB" smtClean="0"/>
              <a:t>24/02/2025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91AA0-9D33-566B-D126-1791244AED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F963F-72BD-9B36-03E7-C5C77307D9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E835F-A249-4DBB-802F-AADF997E8F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185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43538-F1E3-499D-860E-CD7C6C750D1B}" type="datetimeFigureOut">
              <a:rPr lang="en-GB" smtClean="0"/>
              <a:t>24/02/2025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81236-9035-4A03-95D7-821F57CCB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74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889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844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378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871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682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30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63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464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17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853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590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714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846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983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81236-9035-4A03-95D7-821F57CCBB2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02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C5C9-164C-46B3-A87E-7660D39D3106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6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3134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104857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1171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498323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2CF1-0EB2-4673-802D-3371233E4A77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44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5179A-1E2B-41AB-B400-4F1B4022FAEE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49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1D0F-6595-4F14-8EF3-954CD87C797B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CFF8A-AAF8-4A12-8A91-9CA0EAF6CBB9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6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25C3-021A-4B0B-8F70-0C181FE1CF45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55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D88D-8CEC-4ED9-A53B-5596187D9A16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D382-DFDA-4722-A27A-59C21AD112F2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2A30D-1C09-413F-AAB1-38F366000715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2B9C-D65E-4F64-95C3-B10F3B00F0D9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9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FDCC-6AAC-4A08-B9E0-3793AB5E64C3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4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E94D-439C-40F1-900E-BC07940E3988}" type="datetime2">
              <a:rPr lang="en-US" smtClean="0"/>
              <a:t>Monday, February 24, 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1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A2CF1-0EB2-4673-802D-3371233E4A77}" type="datetime2">
              <a:rPr lang="en-US" smtClean="0"/>
              <a:t>Monday, February 24,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13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hdfoundation.org.uk/wp-content/uploads/2022/03/Teaching-and-Managing-Students-with-ADHD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fac/cross_fac/academy/activities/learningcircles/neurodiversity/toolki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dfonline.com/doi/full/10.1080/13632752.2021.196534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31934-A6BA-4650-64E8-55E702367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720000"/>
            <a:ext cx="5015638" cy="2804400"/>
          </a:xfrm>
        </p:spPr>
        <p:txBody>
          <a:bodyPr>
            <a:normAutofit/>
          </a:bodyPr>
          <a:lstStyle/>
          <a:p>
            <a:r>
              <a:rPr lang="en-GB"/>
              <a:t>ADHD in the Classroom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CEBA64-F8CD-36A9-2AEE-2407781AA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3830399"/>
            <a:ext cx="5015638" cy="1936800"/>
          </a:xfrm>
        </p:spPr>
        <p:txBody>
          <a:bodyPr>
            <a:normAutofit/>
          </a:bodyPr>
          <a:lstStyle/>
          <a:p>
            <a:r>
              <a:rPr lang="en-GB" dirty="0"/>
              <a:t>Dr Gemma Gray</a:t>
            </a:r>
          </a:p>
          <a:p>
            <a:r>
              <a:rPr lang="en-GB" dirty="0"/>
              <a:t>Department of Psychology</a:t>
            </a:r>
          </a:p>
        </p:txBody>
      </p:sp>
      <p:pic>
        <p:nvPicPr>
          <p:cNvPr id="4" name="Picture 3" descr="Top view of wood desk with the plant, white keyboard, coffee in a white mug, notebook, and pen">
            <a:extLst>
              <a:ext uri="{FF2B5EF4-FFF2-40B4-BE49-F238E27FC236}">
                <a16:creationId xmlns:a16="http://schemas.microsoft.com/office/drawing/2014/main" id="{D1FDFC46-87E3-088E-9596-D757F55AA5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95" r="22160" b="-1"/>
          <a:stretch/>
        </p:blipFill>
        <p:spPr>
          <a:xfrm>
            <a:off x="6529067" y="10"/>
            <a:ext cx="5662935" cy="6857990"/>
          </a:xfrm>
          <a:custGeom>
            <a:avLst/>
            <a:gdLst/>
            <a:ahLst/>
            <a:cxnLst/>
            <a:rect l="l" t="t" r="r" b="b"/>
            <a:pathLst>
              <a:path w="5662935" h="6858000">
                <a:moveTo>
                  <a:pt x="598332" y="0"/>
                </a:moveTo>
                <a:lnTo>
                  <a:pt x="5662935" y="0"/>
                </a:lnTo>
                <a:lnTo>
                  <a:pt x="5662935" y="6858000"/>
                </a:lnTo>
                <a:lnTo>
                  <a:pt x="0" y="6858000"/>
                </a:lnTo>
                <a:lnTo>
                  <a:pt x="78957" y="6777438"/>
                </a:lnTo>
                <a:cubicBezTo>
                  <a:pt x="291624" y="6544265"/>
                  <a:pt x="490445" y="6275955"/>
                  <a:pt x="672224" y="5969316"/>
                </a:cubicBezTo>
                <a:cubicBezTo>
                  <a:pt x="914597" y="5515036"/>
                  <a:pt x="1066080" y="5030470"/>
                  <a:pt x="1217563" y="4515619"/>
                </a:cubicBezTo>
                <a:cubicBezTo>
                  <a:pt x="1338748" y="3970483"/>
                  <a:pt x="1399341" y="3516203"/>
                  <a:pt x="1399341" y="3061922"/>
                </a:cubicBezTo>
                <a:cubicBezTo>
                  <a:pt x="1399341" y="1948936"/>
                  <a:pt x="1190580" y="1021447"/>
                  <a:pt x="773055" y="27945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228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68DC6-EE50-F444-0A7E-E0C753561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Prevalence and Diagnosis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D7686-BB5A-D2FA-546E-8BB9CC29E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Prevalence rates currently estimate 2% - to 7% (</a:t>
            </a:r>
            <a:r>
              <a:rPr lang="en-GB" err="1"/>
              <a:t>Polanczyk</a:t>
            </a:r>
            <a:r>
              <a:rPr lang="en-GB"/>
              <a:t> et al., 2014) of the population have ADHD, but currently underdiagnosed</a:t>
            </a:r>
          </a:p>
          <a:p>
            <a:r>
              <a:rPr lang="en-GB"/>
              <a:t>Why?</a:t>
            </a:r>
          </a:p>
          <a:p>
            <a:pPr lvl="1"/>
            <a:r>
              <a:rPr lang="en-GB"/>
              <a:t>Shifts in diagnosis criteria</a:t>
            </a:r>
          </a:p>
          <a:p>
            <a:pPr lvl="1"/>
            <a:r>
              <a:rPr lang="en-GB"/>
              <a:t>Issues understanding variability of ADHD</a:t>
            </a:r>
          </a:p>
          <a:p>
            <a:pPr lvl="1"/>
            <a:r>
              <a:rPr lang="en-GB"/>
              <a:t>More in the public eye – Tik Tok, high profile people with ADHD</a:t>
            </a:r>
          </a:p>
          <a:p>
            <a:pPr lvl="1"/>
            <a:r>
              <a:rPr lang="en-GB"/>
              <a:t>Currently very long waiting lists for assessment and diagnosis</a:t>
            </a:r>
          </a:p>
        </p:txBody>
      </p:sp>
    </p:spTree>
    <p:extLst>
      <p:ext uri="{BB962C8B-B14F-4D97-AF65-F5344CB8AC3E}">
        <p14:creationId xmlns:p14="http://schemas.microsoft.com/office/powerpoint/2010/main" val="83137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0286-1F85-650B-F33B-7F62094BC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ADHD misconceptions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CCB4E-6F48-EB22-33EF-5520B9624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7733240" cy="3880773"/>
          </a:xfrm>
        </p:spPr>
        <p:txBody>
          <a:bodyPr>
            <a:normAutofit/>
          </a:bodyPr>
          <a:lstStyle/>
          <a:p>
            <a:r>
              <a:rPr lang="en-GB"/>
              <a:t>It’s not always obvious</a:t>
            </a:r>
          </a:p>
          <a:p>
            <a:endParaRPr lang="en-GB"/>
          </a:p>
          <a:p>
            <a:r>
              <a:rPr lang="en-GB"/>
              <a:t>It's not laziness</a:t>
            </a:r>
          </a:p>
          <a:p>
            <a:endParaRPr lang="en-GB"/>
          </a:p>
          <a:p>
            <a:r>
              <a:rPr lang="en-GB"/>
              <a:t>It’s not a trend</a:t>
            </a:r>
          </a:p>
          <a:p>
            <a:endParaRPr lang="en-GB"/>
          </a:p>
          <a:p>
            <a:r>
              <a:rPr lang="en-GB"/>
              <a:t>It’s not all about issues and difficulties</a:t>
            </a:r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19E0C374-3FAB-FA8D-CE75-C7E2974419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74" y="0"/>
            <a:ext cx="3781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66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8BC2B-F3D5-76A4-0805-4DE27315F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home message…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DFE9E-2206-5BFB-C3CB-474AE5FED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ADHD isn’t the same for everyone – different presentation due to the complex links between cognitive, behavioural, emotional and social factors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Historically more focus on externalising behaviours, but  cognitive factors of more impact to child’s learning </a:t>
            </a:r>
          </a:p>
          <a:p>
            <a:endParaRPr lang="en-GB"/>
          </a:p>
          <a:p>
            <a:r>
              <a:rPr lang="en-GB"/>
              <a:t>Emotional impact of ADHD on children can be underestimated</a:t>
            </a:r>
          </a:p>
        </p:txBody>
      </p:sp>
    </p:spTree>
    <p:extLst>
      <p:ext uri="{BB962C8B-B14F-4D97-AF65-F5344CB8AC3E}">
        <p14:creationId xmlns:p14="http://schemas.microsoft.com/office/powerpoint/2010/main" val="93373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061E7-B33C-42D1-64BC-B8F95C11E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ADHD in the classroom -</a:t>
            </a: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0F509169-D1E8-C3E2-BE38-11B01D1BA6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4706818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3818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A45DCAB-1FB7-7594-EFEF-CE68A7A6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54" y="577011"/>
            <a:ext cx="2982737" cy="2599576"/>
          </a:xfrm>
        </p:spPr>
        <p:txBody>
          <a:bodyPr anchor="ctr">
            <a:normAutofit fontScale="90000"/>
          </a:bodyPr>
          <a:lstStyle/>
          <a:p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Cognitive issues in the classroom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D29588E-AC5F-D501-5C6B-8B9CF04239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219393"/>
              </p:ext>
            </p:extLst>
          </p:nvPr>
        </p:nvGraphicFramePr>
        <p:xfrm>
          <a:off x="4353086" y="404949"/>
          <a:ext cx="7690868" cy="5917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D34BFE5A-D482-B1E5-E370-15E5C89337ED}"/>
              </a:ext>
            </a:extLst>
          </p:cNvPr>
          <p:cNvGrpSpPr/>
          <p:nvPr/>
        </p:nvGrpSpPr>
        <p:grpSpPr>
          <a:xfrm>
            <a:off x="303386" y="4656956"/>
            <a:ext cx="4974009" cy="2197280"/>
            <a:chOff x="303386" y="4656956"/>
            <a:chExt cx="4974009" cy="2197280"/>
          </a:xfrm>
        </p:grpSpPr>
        <p:pic>
          <p:nvPicPr>
            <p:cNvPr id="6" name="Content Placeholder 4" descr="A close-up of a brain&#10;&#10;Description automatically generated">
              <a:extLst>
                <a:ext uri="{FF2B5EF4-FFF2-40B4-BE49-F238E27FC236}">
                  <a16:creationId xmlns:a16="http://schemas.microsoft.com/office/drawing/2014/main" id="{11CB05F4-B690-3C39-6353-2BE84DA8E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386" y="4656956"/>
              <a:ext cx="4974008" cy="2002038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EE5B0D6-DA2B-6F51-D9D8-DD7C91C90819}"/>
                </a:ext>
              </a:extLst>
            </p:cNvPr>
            <p:cNvGrpSpPr/>
            <p:nvPr/>
          </p:nvGrpSpPr>
          <p:grpSpPr>
            <a:xfrm>
              <a:off x="316449" y="6530439"/>
              <a:ext cx="4960946" cy="323797"/>
              <a:chOff x="316449" y="6530439"/>
              <a:chExt cx="4960946" cy="32379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BECBE48-E4B8-6379-83F7-E6FEED1DEC81}"/>
                  </a:ext>
                </a:extLst>
              </p:cNvPr>
              <p:cNvSpPr/>
              <p:nvPr/>
            </p:nvSpPr>
            <p:spPr>
              <a:xfrm>
                <a:off x="316449" y="6600507"/>
                <a:ext cx="4960946" cy="2537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407572A-1FB3-AF02-C7CC-84335D15187B}"/>
                  </a:ext>
                </a:extLst>
              </p:cNvPr>
              <p:cNvSpPr txBox="1"/>
              <p:nvPr/>
            </p:nvSpPr>
            <p:spPr>
              <a:xfrm>
                <a:off x="734676" y="6530439"/>
                <a:ext cx="20358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/>
                  <a:t>Source: </a:t>
                </a:r>
                <a:r>
                  <a:rPr lang="en-GB" sz="1400" err="1"/>
                  <a:t>Akyurek</a:t>
                </a:r>
                <a:r>
                  <a:rPr lang="en-GB" sz="1400"/>
                  <a:t> (2018)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009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D7295-53E3-0925-5A35-7130B475A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Outcomes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AC975-3C7E-A626-56A9-72D953212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30109"/>
            <a:ext cx="8596668" cy="3880773"/>
          </a:xfrm>
        </p:spPr>
        <p:txBody>
          <a:bodyPr>
            <a:normAutofit fontScale="77500" lnSpcReduction="20000"/>
          </a:bodyPr>
          <a:lstStyle/>
          <a:p>
            <a:r>
              <a:rPr lang="en-GB"/>
              <a:t>Pre-School: children with ADHD behind in school-readiness skills</a:t>
            </a:r>
          </a:p>
          <a:p>
            <a:endParaRPr lang="en-GB"/>
          </a:p>
          <a:p>
            <a:r>
              <a:rPr lang="en-GB"/>
              <a:t>Primary: </a:t>
            </a:r>
            <a:r>
              <a:rPr lang="en-GB" err="1"/>
              <a:t>Zendarski</a:t>
            </a:r>
            <a:r>
              <a:rPr lang="en-GB"/>
              <a:t> (2022) compared reading and numeracy and non- academic scores for year 5 - ADHD and sub-threshold ADHD pupils lower than control </a:t>
            </a:r>
          </a:p>
          <a:p>
            <a:endParaRPr lang="en-GB"/>
          </a:p>
          <a:p>
            <a:r>
              <a:rPr lang="en-GB"/>
              <a:t>Secondary level: decrease in traits, but still impacts on achievement and engagement - </a:t>
            </a:r>
            <a:r>
              <a:rPr lang="en-GB" err="1"/>
              <a:t>Loe</a:t>
            </a:r>
            <a:r>
              <a:rPr lang="en-GB"/>
              <a:t> and Feldman (2007)  e.g. key predictor of GCSE outcomes (Birchwood and Daley, 2012) </a:t>
            </a:r>
          </a:p>
          <a:p>
            <a:endParaRPr lang="en-GB"/>
          </a:p>
          <a:p>
            <a:r>
              <a:rPr lang="en-GB"/>
              <a:t>Long-term: traits decrease but 50 -80% adults still have some traits Ingram et al (1999) small percentage have severe traits, that contribute to mental health, anti-social and criminal </a:t>
            </a:r>
            <a:r>
              <a:rPr lang="en-GB" err="1"/>
              <a:t>behavior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54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C78E-3E62-25FD-61AF-72A553153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ADHD in the classroom – your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EB5A5-379C-F3D6-09F1-6FE64B0C1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C1BC4755-1675-41BE-4E8C-62B2CFB1E96D}"/>
              </a:ext>
            </a:extLst>
          </p:cNvPr>
          <p:cNvSpPr/>
          <p:nvPr/>
        </p:nvSpPr>
        <p:spPr>
          <a:xfrm>
            <a:off x="1673525" y="2432649"/>
            <a:ext cx="7194430" cy="3743864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/>
              <a:t>What are the challenges when teaching children with ADHD?</a:t>
            </a:r>
          </a:p>
        </p:txBody>
      </p:sp>
    </p:spTree>
    <p:extLst>
      <p:ext uri="{BB962C8B-B14F-4D97-AF65-F5344CB8AC3E}">
        <p14:creationId xmlns:p14="http://schemas.microsoft.com/office/powerpoint/2010/main" val="139917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C8DBA-700B-F6A8-BD10-E43F392BA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Difficulty in the classroom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A037D-ED8B-93F4-AD90-4941FBFEC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Balancing need of child with needs of the class</a:t>
            </a:r>
          </a:p>
          <a:p>
            <a:endParaRPr lang="en-GB"/>
          </a:p>
          <a:p>
            <a:r>
              <a:rPr lang="en-GB"/>
              <a:t>May have lack of additional support in the classroom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Variability in presentation: different kids with ADHD have different needs, issues with getting assessed –&gt; untreated ADHD traits</a:t>
            </a:r>
          </a:p>
          <a:p>
            <a:endParaRPr lang="en-GB"/>
          </a:p>
          <a:p>
            <a:r>
              <a:rPr lang="en-GB"/>
              <a:t>Co-occurring difficulties: mental health, learning differences etc.</a:t>
            </a:r>
          </a:p>
        </p:txBody>
      </p:sp>
    </p:spTree>
    <p:extLst>
      <p:ext uri="{BB962C8B-B14F-4D97-AF65-F5344CB8AC3E}">
        <p14:creationId xmlns:p14="http://schemas.microsoft.com/office/powerpoint/2010/main" val="3920563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42D70-D814-990C-28CB-5B3605A2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Studies on teacher 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D13D7-1244-4302-E6B3-2EA32FFAB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Ward et al. (2021) Primary teachers views on supporting children with ADHD </a:t>
            </a:r>
          </a:p>
          <a:p>
            <a:pPr marL="0" indent="0">
              <a:buNone/>
            </a:pPr>
            <a:r>
              <a:rPr lang="en-GB"/>
              <a:t>– need to support individual needs as well as the whole class</a:t>
            </a:r>
          </a:p>
          <a:p>
            <a:pPr marL="0" indent="0">
              <a:buNone/>
            </a:pPr>
            <a:r>
              <a:rPr lang="en-GB"/>
              <a:t>- having a joined-up team approach </a:t>
            </a:r>
          </a:p>
          <a:p>
            <a:pPr marL="0" indent="0">
              <a:buNone/>
            </a:pPr>
            <a:r>
              <a:rPr lang="en-GB"/>
              <a:t>- support needs in training and teamwork</a:t>
            </a:r>
          </a:p>
          <a:p>
            <a:pPr marL="0" indent="0">
              <a:buNone/>
            </a:pPr>
            <a:endParaRPr lang="en-GB"/>
          </a:p>
          <a:p>
            <a:r>
              <a:rPr lang="en-GB" err="1"/>
              <a:t>Szép</a:t>
            </a:r>
            <a:r>
              <a:rPr lang="en-GB"/>
              <a:t> et al (2021) Class size, lack of time, and having multiple students with disabilities in the class affects uptake of classroom strategies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405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CDF4-22AC-19E9-534B-3CBB13B0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can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1FE00-18A7-6772-FA88-2401FAE8F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3330"/>
            <a:ext cx="7119129" cy="3880773"/>
          </a:xfrm>
        </p:spPr>
        <p:txBody>
          <a:bodyPr>
            <a:noAutofit/>
          </a:bodyPr>
          <a:lstStyle/>
          <a:p>
            <a:r>
              <a:rPr lang="en-GB" sz="2000" b="1" dirty="0"/>
              <a:t>Think about the environment: </a:t>
            </a:r>
            <a:r>
              <a:rPr lang="en-GB" sz="2000" dirty="0"/>
              <a:t>Seating, visual cues and  reminders, potential distraction/overstimulation, consider energy levels at transition points in the day</a:t>
            </a:r>
          </a:p>
          <a:p>
            <a:endParaRPr lang="en-GB" sz="2000" b="1" dirty="0"/>
          </a:p>
          <a:p>
            <a:r>
              <a:rPr lang="en-GB" sz="2000" b="1" dirty="0"/>
              <a:t>Balance between Structure and flexibility</a:t>
            </a:r>
          </a:p>
          <a:p>
            <a:pPr lvl="1"/>
            <a:r>
              <a:rPr lang="en-GB" dirty="0"/>
              <a:t>Building in a consistent routine: clear rules, expectations and repetition</a:t>
            </a:r>
          </a:p>
          <a:p>
            <a:pPr lvl="1"/>
            <a:r>
              <a:rPr lang="en-GB" dirty="0"/>
              <a:t>Task/strategy switching</a:t>
            </a:r>
          </a:p>
          <a:p>
            <a:pPr lvl="1"/>
            <a:r>
              <a:rPr lang="en-GB" dirty="0"/>
              <a:t>Breaking tasks down</a:t>
            </a:r>
          </a:p>
          <a:p>
            <a:pPr marL="457200" lvl="1" indent="0">
              <a:buNone/>
            </a:pPr>
            <a:endParaRPr lang="en-GB" sz="1600" b="1" dirty="0"/>
          </a:p>
          <a:p>
            <a:pPr lvl="1"/>
            <a:endParaRPr lang="en-GB" sz="1800" b="1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" name="Picture 4" descr="A person watering a flower&#10;&#10;Description automatically generated with low confidence">
            <a:extLst>
              <a:ext uri="{FF2B5EF4-FFF2-40B4-BE49-F238E27FC236}">
                <a16:creationId xmlns:a16="http://schemas.microsoft.com/office/drawing/2014/main" id="{B719DA15-E57B-F224-79E4-D0D51E68F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122" y="1951442"/>
            <a:ext cx="4139397" cy="310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8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76337F9-24C5-4CA5-0434-4D8978A5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Session overview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758A31-3B89-2A1F-B813-4ADA13BDE8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119673"/>
              </p:ext>
            </p:extLst>
          </p:nvPr>
        </p:nvGraphicFramePr>
        <p:xfrm>
          <a:off x="4852543" y="944564"/>
          <a:ext cx="6692814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84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CDF4-22AC-19E9-534B-3CBB13B0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can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1FE00-18A7-6772-FA88-2401FAE8F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3330"/>
            <a:ext cx="7119129" cy="3880773"/>
          </a:xfrm>
        </p:spPr>
        <p:txBody>
          <a:bodyPr>
            <a:noAutofit/>
          </a:bodyPr>
          <a:lstStyle/>
          <a:p>
            <a:r>
              <a:rPr lang="en-GB" sz="1800" b="1" dirty="0"/>
              <a:t>Building awareness</a:t>
            </a:r>
          </a:p>
          <a:p>
            <a:pPr lvl="1"/>
            <a:r>
              <a:rPr lang="en-GB" sz="1800" dirty="0"/>
              <a:t>Others: fellow teaching/tutors (Ward et al., 2022), peers, family</a:t>
            </a:r>
          </a:p>
          <a:p>
            <a:pPr lvl="1"/>
            <a:r>
              <a:rPr lang="en-GB" sz="1800" dirty="0"/>
              <a:t>Self-awareness: metacognition, impact of masking</a:t>
            </a:r>
          </a:p>
          <a:p>
            <a:pPr lvl="1"/>
            <a:r>
              <a:rPr lang="en-GB" sz="1800" dirty="0"/>
              <a:t>Encouraging reflection on the good things, through feedback</a:t>
            </a:r>
          </a:p>
          <a:p>
            <a:pPr lvl="1"/>
            <a:r>
              <a:rPr lang="en-GB" sz="1800" dirty="0"/>
              <a:t>“ADHD is an explanation, not an excuse for behaviour”</a:t>
            </a:r>
          </a:p>
          <a:p>
            <a:endParaRPr lang="en-GB" sz="1800" b="1" dirty="0"/>
          </a:p>
          <a:p>
            <a:r>
              <a:rPr lang="en-GB" sz="1800" b="1" dirty="0"/>
              <a:t>Building relationships</a:t>
            </a:r>
          </a:p>
          <a:p>
            <a:pPr lvl="1"/>
            <a:r>
              <a:rPr lang="en-GB" sz="1800" dirty="0"/>
              <a:t>What’s difficult? What do they enjoy? What are their triggers for a bad day? What is rewarding for them?</a:t>
            </a:r>
          </a:p>
          <a:p>
            <a:pPr lvl="1"/>
            <a:r>
              <a:rPr lang="en-GB" sz="1800" dirty="0"/>
              <a:t>Reframe their traits </a:t>
            </a:r>
          </a:p>
          <a:p>
            <a:pPr lvl="1"/>
            <a:r>
              <a:rPr lang="en-GB" sz="1800" dirty="0"/>
              <a:t>Building self-esteem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" name="Picture 4" descr="A person watering a flower&#10;&#10;Description automatically generated with low confidence">
            <a:extLst>
              <a:ext uri="{FF2B5EF4-FFF2-40B4-BE49-F238E27FC236}">
                <a16:creationId xmlns:a16="http://schemas.microsoft.com/office/drawing/2014/main" id="{B719DA15-E57B-F224-79E4-D0D51E68F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009" y="2077052"/>
            <a:ext cx="4139397" cy="310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75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05C7C-E1A6-A883-645E-85294625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33CF0-BFBE-2FC9-0A73-119E8D0E4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02B524B4-8564-DFF4-70C0-495D92017C32}"/>
              </a:ext>
            </a:extLst>
          </p:cNvPr>
          <p:cNvSpPr/>
          <p:nvPr/>
        </p:nvSpPr>
        <p:spPr>
          <a:xfrm>
            <a:off x="1214551" y="816638"/>
            <a:ext cx="7522234" cy="4123426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/>
              <a:t>What are the challenges with these approaches in the classroom?</a:t>
            </a:r>
          </a:p>
        </p:txBody>
      </p:sp>
    </p:spTree>
    <p:extLst>
      <p:ext uri="{BB962C8B-B14F-4D97-AF65-F5344CB8AC3E}">
        <p14:creationId xmlns:p14="http://schemas.microsoft.com/office/powerpoint/2010/main" val="1922337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1A796-92BB-0BB6-1EA5-32095836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87B44-8787-F0B1-B4EA-099B7F1B4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000"/>
              <a:t>Any Questions?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40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53F22-8110-7A5F-EED0-AEE774C6F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68889-4A5B-3D29-0321-26F3FB5D9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O’Regan</a:t>
            </a:r>
            <a:r>
              <a:rPr lang="en-GB" dirty="0"/>
              <a:t> (2022) Teaching and Managing Students with </a:t>
            </a:r>
            <a:r>
              <a:rPr lang="en-GB" dirty="0" err="1"/>
              <a:t>ADHD:Systems</a:t>
            </a:r>
            <a:r>
              <a:rPr lang="en-GB" dirty="0"/>
              <a:t>, strategies solutions </a:t>
            </a:r>
            <a:r>
              <a:rPr lang="en-GB" dirty="0">
                <a:hlinkClick r:id="rId3"/>
              </a:rPr>
              <a:t>https://www.adhdfoundation.org.uk/wp-content/uploads/2022/03/Teaching-and-Managing-Students-with-ADHD.pdf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/>
              <a:t>Neurodiversity toolkit: </a:t>
            </a:r>
            <a:r>
              <a:rPr lang="en-GB">
                <a:hlinkClick r:id="rId4"/>
              </a:rPr>
              <a:t>https://warwick.ac.uk/fac/cross_fac/academy/activities/learningcircles/neurodiversity/toolkit</a:t>
            </a:r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188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57DA-F594-0284-1BAA-DEF8C5B60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C7469-8BF3-650B-7429-833383F71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behaviours do you see?</a:t>
            </a:r>
          </a:p>
          <a:p>
            <a:r>
              <a:rPr lang="en-GB" dirty="0"/>
              <a:t>How do you currently manage those behaviours?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552128B3-F6B7-24D2-0AC6-3677CB522292}"/>
              </a:ext>
            </a:extLst>
          </p:cNvPr>
          <p:cNvSpPr/>
          <p:nvPr/>
        </p:nvSpPr>
        <p:spPr>
          <a:xfrm>
            <a:off x="1500996" y="816638"/>
            <a:ext cx="7773006" cy="2967487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/>
              <a:t>What is your experience of ADHD in the classroom?</a:t>
            </a:r>
          </a:p>
        </p:txBody>
      </p:sp>
    </p:spTree>
    <p:extLst>
      <p:ext uri="{BB962C8B-B14F-4D97-AF65-F5344CB8AC3E}">
        <p14:creationId xmlns:p14="http://schemas.microsoft.com/office/powerpoint/2010/main" val="2999488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19CC-32B4-EDF0-A431-FA60CBF2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263EDA5-257C-A6A9-48C7-66B8A2994A38}"/>
              </a:ext>
            </a:extLst>
          </p:cNvPr>
          <p:cNvSpPr/>
          <p:nvPr/>
        </p:nvSpPr>
        <p:spPr>
          <a:xfrm>
            <a:off x="677334" y="2196468"/>
            <a:ext cx="9126423" cy="14986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31D7B24-523C-8EFC-537A-1B18437DCC3D}"/>
              </a:ext>
            </a:extLst>
          </p:cNvPr>
          <p:cNvSpPr txBox="1">
            <a:spLocks/>
          </p:cNvSpPr>
          <p:nvPr/>
        </p:nvSpPr>
        <p:spPr>
          <a:xfrm>
            <a:off x="720000" y="1459115"/>
            <a:ext cx="8840689" cy="4309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32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tx1"/>
                </a:solidFill>
              </a:rPr>
              <a:t> Attention Deficit Hyperactivity Disorder (ADHD)</a:t>
            </a:r>
            <a:r>
              <a:rPr lang="en-GB" sz="2400" b="1" i="1" dirty="0">
                <a:solidFill>
                  <a:schemeClr val="tx1"/>
                </a:solidFill>
              </a:rPr>
              <a:t>: </a:t>
            </a:r>
          </a:p>
          <a:p>
            <a:pPr marL="0" indent="0">
              <a:buNone/>
            </a:pPr>
            <a:endParaRPr lang="en-GB" sz="8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2400" b="1" i="1" dirty="0">
                <a:solidFill>
                  <a:schemeClr val="bg1"/>
                </a:solidFill>
              </a:rPr>
              <a:t>“A persistent pattern of inattention and/or hyperactivity-impulsivity that interferes with functioning or development</a:t>
            </a:r>
            <a:r>
              <a:rPr lang="en-GB" sz="2400" b="1" dirty="0">
                <a:solidFill>
                  <a:schemeClr val="bg1"/>
                </a:solidFill>
              </a:rPr>
              <a:t>” DSM 5</a:t>
            </a:r>
          </a:p>
          <a:p>
            <a:endParaRPr lang="en-GB" sz="9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Three main types: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Primarily hyperactivity/impulsivity: around 15%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Primarily Inattentive: around 20 – 30%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/>
                </a:solidFill>
              </a:rPr>
              <a:t>Combination of both: around 50 – 75%</a:t>
            </a: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5778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79271-4BCA-2834-6B5B-EDE463D5B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D042E-8B99-B3A9-E64B-A31C71716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>
                <a:solidFill>
                  <a:schemeClr val="tx1"/>
                </a:solidFill>
              </a:rPr>
              <a:t>Frequently noticeable before the age of 12</a:t>
            </a:r>
          </a:p>
          <a:p>
            <a:endParaRPr lang="en-GB">
              <a:solidFill>
                <a:schemeClr val="tx1"/>
              </a:solidFill>
            </a:endParaRPr>
          </a:p>
          <a:p>
            <a:r>
              <a:rPr lang="en-GB">
                <a:solidFill>
                  <a:schemeClr val="tx1"/>
                </a:solidFill>
              </a:rPr>
              <a:t>Late diagnosis becoming more common</a:t>
            </a:r>
          </a:p>
          <a:p>
            <a:endParaRPr lang="en-GB">
              <a:solidFill>
                <a:schemeClr val="tx1"/>
              </a:solidFill>
            </a:endParaRPr>
          </a:p>
          <a:p>
            <a:r>
              <a:rPr lang="en-GB">
                <a:solidFill>
                  <a:schemeClr val="tx1"/>
                </a:solidFill>
              </a:rPr>
              <a:t>No clear markers or causes, BUT</a:t>
            </a:r>
          </a:p>
          <a:p>
            <a:pPr lvl="1"/>
            <a:r>
              <a:rPr lang="en-GB">
                <a:solidFill>
                  <a:schemeClr val="tx1"/>
                </a:solidFill>
              </a:rPr>
              <a:t>High heritability – runs in families</a:t>
            </a:r>
          </a:p>
          <a:p>
            <a:pPr lvl="1"/>
            <a:r>
              <a:rPr lang="en-GB">
                <a:solidFill>
                  <a:schemeClr val="tx1"/>
                </a:solidFill>
              </a:rPr>
              <a:t>Differences in neurotransmitter pathways/levels: dopamine and norepinephrine implicated</a:t>
            </a:r>
          </a:p>
          <a:p>
            <a:pPr lvl="1"/>
            <a:r>
              <a:rPr lang="en-GB">
                <a:solidFill>
                  <a:schemeClr val="tx1"/>
                </a:solidFill>
              </a:rPr>
              <a:t>Differences in brain size and networks in specific regions</a:t>
            </a:r>
          </a:p>
          <a:p>
            <a:endParaRPr lang="en-GB">
              <a:solidFill>
                <a:schemeClr val="tx1"/>
              </a:solidFill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95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19CC-32B4-EDF0-A431-FA60CBF2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C096C-1D28-35DA-731D-5F804F695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537" y="1384720"/>
            <a:ext cx="6714262" cy="56628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814131F-795D-7587-C08B-755507CC19FF}"/>
              </a:ext>
            </a:extLst>
          </p:cNvPr>
          <p:cNvSpPr/>
          <p:nvPr/>
        </p:nvSpPr>
        <p:spPr>
          <a:xfrm>
            <a:off x="1618537" y="4386804"/>
            <a:ext cx="6714262" cy="24711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Lightning Bolt 2" descr="-">
            <a:extLst>
              <a:ext uri="{FF2B5EF4-FFF2-40B4-BE49-F238E27FC236}">
                <a16:creationId xmlns:a16="http://schemas.microsoft.com/office/drawing/2014/main" id="{01AC1B20-73A2-BBE7-55C0-B750D9B9A651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ightning Bolt 3" descr="-">
            <a:extLst>
              <a:ext uri="{FF2B5EF4-FFF2-40B4-BE49-F238E27FC236}">
                <a16:creationId xmlns:a16="http://schemas.microsoft.com/office/drawing/2014/main" id="{D92E3EA7-9308-601E-4FCC-0A2EEA9CD50D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 descr="-">
            <a:extLst>
              <a:ext uri="{FF2B5EF4-FFF2-40B4-BE49-F238E27FC236}">
                <a16:creationId xmlns:a16="http://schemas.microsoft.com/office/drawing/2014/main" id="{C81F32AD-ECBE-70D5-A0BF-6376D1233882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ightning Bolt 5" descr="-">
            <a:extLst>
              <a:ext uri="{FF2B5EF4-FFF2-40B4-BE49-F238E27FC236}">
                <a16:creationId xmlns:a16="http://schemas.microsoft.com/office/drawing/2014/main" id="{E9E63A8F-DF77-B2DA-95E9-F1090712FF38}"/>
              </a:ext>
            </a:extLst>
          </p:cNvPr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EEFFE8-3B7B-E6D8-21D2-A5234BD608BD}"/>
              </a:ext>
            </a:extLst>
          </p:cNvPr>
          <p:cNvSpPr txBox="1"/>
          <p:nvPr/>
        </p:nvSpPr>
        <p:spPr>
          <a:xfrm>
            <a:off x="8483600" y="6488667"/>
            <a:ext cx="293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Source: ADHDCentre.co.uk</a:t>
            </a:r>
          </a:p>
        </p:txBody>
      </p:sp>
    </p:spTree>
    <p:extLst>
      <p:ext uri="{BB962C8B-B14F-4D97-AF65-F5344CB8AC3E}">
        <p14:creationId xmlns:p14="http://schemas.microsoft.com/office/powerpoint/2010/main" val="1039155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F19CC-32B4-EDF0-A431-FA60CBF2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ADHD?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B39B98-B74B-78EC-F020-3AA477EBE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AC096C-1D28-35DA-731D-5F804F695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000" y="1386000"/>
            <a:ext cx="6614251" cy="56628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D8E075-65DD-06B7-00B0-B04BCF82F190}"/>
              </a:ext>
            </a:extLst>
          </p:cNvPr>
          <p:cNvSpPr txBox="1"/>
          <p:nvPr/>
        </p:nvSpPr>
        <p:spPr>
          <a:xfrm>
            <a:off x="8483600" y="6488667"/>
            <a:ext cx="293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Source: ADHDCentre.co.uk</a:t>
            </a:r>
          </a:p>
        </p:txBody>
      </p:sp>
    </p:spTree>
    <p:extLst>
      <p:ext uri="{BB962C8B-B14F-4D97-AF65-F5344CB8AC3E}">
        <p14:creationId xmlns:p14="http://schemas.microsoft.com/office/powerpoint/2010/main" val="1649910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19144-5A53-F154-D789-BD02B1767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Other traits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1647848-E7A8-1116-F264-FC0910422C6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852543" y="944564"/>
          <a:ext cx="6692814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6357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FE52E61-54DE-B69F-C558-3970B62E51D3}"/>
              </a:ext>
            </a:extLst>
          </p:cNvPr>
          <p:cNvSpPr/>
          <p:nvPr/>
        </p:nvSpPr>
        <p:spPr>
          <a:xfrm>
            <a:off x="5245767" y="264161"/>
            <a:ext cx="5853203" cy="65938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B1B0D-253D-BEFC-2905-D593131A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en-GB"/>
              <a:t>Variations in ADHD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BDDFC-163C-511C-4414-0D3F6F11D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6" y="2160589"/>
            <a:ext cx="4560601" cy="356073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2000"/>
              <a:t>Gender differences: Original diagnostic criteria focused on boys and external characteristics; ADHD in girls poorly understood</a:t>
            </a:r>
          </a:p>
          <a:p>
            <a:pPr>
              <a:lnSpc>
                <a:spcPct val="90000"/>
              </a:lnSpc>
            </a:pPr>
            <a:r>
              <a:rPr lang="en-GB" sz="2000"/>
              <a:t>Co-occurrences can mask impact</a:t>
            </a:r>
          </a:p>
          <a:p>
            <a:pPr lvl="1">
              <a:lnSpc>
                <a:spcPct val="90000"/>
              </a:lnSpc>
            </a:pPr>
            <a:r>
              <a:rPr lang="en-GB" err="1"/>
              <a:t>Reale</a:t>
            </a:r>
            <a:r>
              <a:rPr lang="en-GB"/>
              <a:t> et al. (</a:t>
            </a:r>
            <a:r>
              <a:rPr lang="en-GB">
                <a:hlinkClick r:id="rId3"/>
              </a:rPr>
              <a:t>2017</a:t>
            </a:r>
            <a:r>
              <a:rPr lang="en-GB"/>
              <a:t>) only 34% of children and adolescents with ADHD had a single diagnosis. </a:t>
            </a:r>
          </a:p>
          <a:p>
            <a:pPr lvl="1">
              <a:lnSpc>
                <a:spcPct val="90000"/>
              </a:lnSpc>
            </a:pPr>
            <a:r>
              <a:rPr lang="en-GB"/>
              <a:t>56% also had a learning difference diagnosis</a:t>
            </a:r>
          </a:p>
          <a:p>
            <a:pPr lvl="1"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 sz="2000"/>
              <a:t>Often misdiagnosed as something else</a:t>
            </a:r>
          </a:p>
          <a:p>
            <a:pPr lvl="1">
              <a:lnSpc>
                <a:spcPct val="90000"/>
              </a:lnSpc>
            </a:pPr>
            <a:endParaRPr lang="en-GB"/>
          </a:p>
        </p:txBody>
      </p:sp>
      <p:pic>
        <p:nvPicPr>
          <p:cNvPr id="5" name="Picture 4" descr="A diagram of different colored circles&#10;&#10;Description automatically generated">
            <a:extLst>
              <a:ext uri="{FF2B5EF4-FFF2-40B4-BE49-F238E27FC236}">
                <a16:creationId xmlns:a16="http://schemas.microsoft.com/office/drawing/2014/main" id="{7D7A885A-057A-C815-7D1F-011DFC896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232" y="353345"/>
            <a:ext cx="5588506" cy="6504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80D3B5-81D5-A19B-E80E-FDADAE58D812}"/>
              </a:ext>
            </a:extLst>
          </p:cNvPr>
          <p:cNvSpPr txBox="1"/>
          <p:nvPr/>
        </p:nvSpPr>
        <p:spPr>
          <a:xfrm>
            <a:off x="5245767" y="6488668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Sources: Singh (2008)</a:t>
            </a:r>
          </a:p>
        </p:txBody>
      </p:sp>
    </p:spTree>
    <p:extLst>
      <p:ext uri="{BB962C8B-B14F-4D97-AF65-F5344CB8AC3E}">
        <p14:creationId xmlns:p14="http://schemas.microsoft.com/office/powerpoint/2010/main" val="32441990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ef010a1-3c25-45dd-8d96-b4b85a58d98c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683c750-9e96-4ddd-81c6-ff4256c66f3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273E923F5A364C815352F5B997F94D" ma:contentTypeVersion="18" ma:contentTypeDescription="Create a new document." ma:contentTypeScope="" ma:versionID="2dde0cd3defbe31e8503f707609e703a">
  <xsd:schema xmlns:xsd="http://www.w3.org/2001/XMLSchema" xmlns:xs="http://www.w3.org/2001/XMLSchema" xmlns:p="http://schemas.microsoft.com/office/2006/metadata/properties" xmlns:ns3="8d99b542-81a8-4808-8b7e-4666cbb63e4a" xmlns:ns4="3683c750-9e96-4ddd-81c6-ff4256c66f37" targetNamespace="http://schemas.microsoft.com/office/2006/metadata/properties" ma:root="true" ma:fieldsID="f3a56b485e25578f1ccede44996a9365" ns3:_="" ns4:_="">
    <xsd:import namespace="8d99b542-81a8-4808-8b7e-4666cbb63e4a"/>
    <xsd:import namespace="3683c750-9e96-4ddd-81c6-ff4256c66f3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9b542-81a8-4808-8b7e-4666cbb63e4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83c750-9e96-4ddd-81c6-ff4256c66f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9ED123-330B-456C-876B-59097D965E5F}">
  <ds:schemaRefs>
    <ds:schemaRef ds:uri="3683c750-9e96-4ddd-81c6-ff4256c66f37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  <ds:schemaRef ds:uri="8d99b542-81a8-4808-8b7e-4666cbb63e4a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CA101CA-7425-4D56-9CF8-76B47929AD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AACF5B-2CBB-4D9D-86E5-194C8B6F4AF7}">
  <ds:schemaRefs>
    <ds:schemaRef ds:uri="3683c750-9e96-4ddd-81c6-ff4256c66f37"/>
    <ds:schemaRef ds:uri="8d99b542-81a8-4808-8b7e-4666cbb63e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</TotalTime>
  <Words>1023</Words>
  <Application>Microsoft Office PowerPoint</Application>
  <PresentationFormat>Widescreen</PresentationFormat>
  <Paragraphs>162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Trebuchet MS</vt:lpstr>
      <vt:lpstr>Wingdings 3</vt:lpstr>
      <vt:lpstr>Facet</vt:lpstr>
      <vt:lpstr>ADHD in the Classroom</vt:lpstr>
      <vt:lpstr>Session overview</vt:lpstr>
      <vt:lpstr>PowerPoint Presentation</vt:lpstr>
      <vt:lpstr>What is ADHD?</vt:lpstr>
      <vt:lpstr>What is ADHD?</vt:lpstr>
      <vt:lpstr>What is ADHD?</vt:lpstr>
      <vt:lpstr>What is ADHD?</vt:lpstr>
      <vt:lpstr>Other traits</vt:lpstr>
      <vt:lpstr>Variations in ADHD</vt:lpstr>
      <vt:lpstr>Prevalence and Diagnosis</vt:lpstr>
      <vt:lpstr>ADHD misconceptions</vt:lpstr>
      <vt:lpstr>Take home message…</vt:lpstr>
      <vt:lpstr>ADHD in the classroom -</vt:lpstr>
      <vt:lpstr>Cognitive issues in the classroom</vt:lpstr>
      <vt:lpstr>Outcomes </vt:lpstr>
      <vt:lpstr>ADHD in the classroom – your reflections</vt:lpstr>
      <vt:lpstr>Difficulty in the classroom</vt:lpstr>
      <vt:lpstr>Studies on teacher reflections</vt:lpstr>
      <vt:lpstr>What can help?</vt:lpstr>
      <vt:lpstr>What can help?</vt:lpstr>
      <vt:lpstr>PowerPoint Presentation</vt:lpstr>
      <vt:lpstr>PowerPoint Presentation</vt:lpstr>
      <vt:lpstr>Resources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ADHD Study Skills session</dc:title>
  <dc:creator>Gray, Gemma</dc:creator>
  <cp:lastModifiedBy>Gray, Gemma</cp:lastModifiedBy>
  <cp:revision>3</cp:revision>
  <dcterms:created xsi:type="dcterms:W3CDTF">2023-05-01T06:21:07Z</dcterms:created>
  <dcterms:modified xsi:type="dcterms:W3CDTF">2025-02-24T14:42:31Z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0x0101004F273E923F5A364C815352F5B997F94D</vt:lpwstr>
  </property>
</Properties>
</file>