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5.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 id="2147483672" r:id="rId6"/>
    <p:sldMasterId id="2147483680" r:id="rId7"/>
    <p:sldMasterId id="2147483692" r:id="rId8"/>
    <p:sldMasterId id="2147483702" r:id="rId9"/>
  </p:sldMasterIdLst>
  <p:notesMasterIdLst>
    <p:notesMasterId r:id="rId40"/>
  </p:notesMasterIdLst>
  <p:sldIdLst>
    <p:sldId id="256" r:id="rId10"/>
    <p:sldId id="791" r:id="rId11"/>
    <p:sldId id="278" r:id="rId12"/>
    <p:sldId id="394" r:id="rId13"/>
    <p:sldId id="782" r:id="rId14"/>
    <p:sldId id="675" r:id="rId15"/>
    <p:sldId id="778" r:id="rId16"/>
    <p:sldId id="302" r:id="rId17"/>
    <p:sldId id="774" r:id="rId18"/>
    <p:sldId id="257" r:id="rId19"/>
    <p:sldId id="270" r:id="rId20"/>
    <p:sldId id="269" r:id="rId21"/>
    <p:sldId id="288" r:id="rId22"/>
    <p:sldId id="290" r:id="rId23"/>
    <p:sldId id="289" r:id="rId24"/>
    <p:sldId id="265" r:id="rId25"/>
    <p:sldId id="783" r:id="rId26"/>
    <p:sldId id="271" r:id="rId27"/>
    <p:sldId id="784" r:id="rId28"/>
    <p:sldId id="787" r:id="rId29"/>
    <p:sldId id="272" r:id="rId30"/>
    <p:sldId id="262" r:id="rId31"/>
    <p:sldId id="786" r:id="rId32"/>
    <p:sldId id="263" r:id="rId33"/>
    <p:sldId id="789" r:id="rId34"/>
    <p:sldId id="780" r:id="rId35"/>
    <p:sldId id="790" r:id="rId36"/>
    <p:sldId id="268" r:id="rId37"/>
    <p:sldId id="277" r:id="rId38"/>
    <p:sldId id="267" r:id="rId39"/>
  </p:sldIdLst>
  <p:sldSz cx="12192000" cy="6858000"/>
  <p:notesSz cx="6858000" cy="9144000"/>
  <p:custDataLst>
    <p:tags r:id="rId4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4018D8-7FE1-4D2A-972D-070DC6760B56}" v="35" dt="2023-09-27T14:52:04.653"/>
    <p1510:client id="{C9EDB5BB-AD87-4D53-A45C-B514DE5C0510}" v="108" dt="2023-09-27T14:20:14.707"/>
    <p1510:client id="{CFC0B6A4-F0C5-416E-90DA-E059524B5487}" v="7" dt="2023-09-27T14:21:29.60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84" autoAdjust="0"/>
    <p:restoredTop sz="87211" autoAdjust="0"/>
  </p:normalViewPr>
  <p:slideViewPr>
    <p:cSldViewPr snapToGrid="0">
      <p:cViewPr varScale="1">
        <p:scale>
          <a:sx n="111" d="100"/>
          <a:sy n="111" d="100"/>
        </p:scale>
        <p:origin x="121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viewProps" Target="viewProps.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microsoft.com/office/2016/11/relationships/changesInfo" Target="changesInfos/changesInfo1.xml"/><Relationship Id="rId20" Type="http://schemas.openxmlformats.org/officeDocument/2006/relationships/slide" Target="slides/slide11.xml"/><Relationship Id="rId41" Type="http://schemas.openxmlformats.org/officeDocument/2006/relationships/tags" Target="tags/tag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ttewill, Penelope" userId="S::u2073503@live.warwick.ac.uk::36986b66-2578-452d-8074-fe934a0224c9" providerId="AD" clId="Web-{CFC0B6A4-F0C5-416E-90DA-E059524B5487}"/>
    <pc:docChg chg="modSld">
      <pc:chgData name="Ottewill, Penelope" userId="S::u2073503@live.warwick.ac.uk::36986b66-2578-452d-8074-fe934a0224c9" providerId="AD" clId="Web-{CFC0B6A4-F0C5-416E-90DA-E059524B5487}" dt="2023-09-27T14:21:29.241" v="5" actId="20577"/>
      <pc:docMkLst>
        <pc:docMk/>
      </pc:docMkLst>
      <pc:sldChg chg="modSp">
        <pc:chgData name="Ottewill, Penelope" userId="S::u2073503@live.warwick.ac.uk::36986b66-2578-452d-8074-fe934a0224c9" providerId="AD" clId="Web-{CFC0B6A4-F0C5-416E-90DA-E059524B5487}" dt="2023-09-27T14:21:29.241" v="5" actId="20577"/>
        <pc:sldMkLst>
          <pc:docMk/>
          <pc:sldMk cId="3499698293" sldId="787"/>
        </pc:sldMkLst>
        <pc:spChg chg="mod">
          <ac:chgData name="Ottewill, Penelope" userId="S::u2073503@live.warwick.ac.uk::36986b66-2578-452d-8074-fe934a0224c9" providerId="AD" clId="Web-{CFC0B6A4-F0C5-416E-90DA-E059524B5487}" dt="2023-09-27T14:21:29.241" v="5" actId="20577"/>
          <ac:spMkLst>
            <pc:docMk/>
            <pc:sldMk cId="3499698293" sldId="787"/>
            <ac:spMk id="6" creationId="{6A1F8015-852D-9FC4-D290-1189094858FB}"/>
          </ac:spMkLst>
        </pc:spChg>
      </pc:sldChg>
    </pc:docChg>
  </pc:docChgLst>
  <pc:docChgLst>
    <pc:chgData name="Ottewill, Penelope" userId="S::u2073503@live.warwick.ac.uk::36986b66-2578-452d-8074-fe934a0224c9" providerId="AD" clId="Web-{084018D8-7FE1-4D2A-972D-070DC6760B56}"/>
    <pc:docChg chg="modSld sldOrd">
      <pc:chgData name="Ottewill, Penelope" userId="S::u2073503@live.warwick.ac.uk::36986b66-2578-452d-8074-fe934a0224c9" providerId="AD" clId="Web-{084018D8-7FE1-4D2A-972D-070DC6760B56}" dt="2023-09-27T14:52:04.653" v="36"/>
      <pc:docMkLst>
        <pc:docMk/>
      </pc:docMkLst>
      <pc:sldChg chg="ord">
        <pc:chgData name="Ottewill, Penelope" userId="S::u2073503@live.warwick.ac.uk::36986b66-2578-452d-8074-fe934a0224c9" providerId="AD" clId="Web-{084018D8-7FE1-4D2A-972D-070DC6760B56}" dt="2023-09-27T14:52:04.653" v="36"/>
        <pc:sldMkLst>
          <pc:docMk/>
          <pc:sldMk cId="2447622767" sldId="268"/>
        </pc:sldMkLst>
      </pc:sldChg>
      <pc:sldChg chg="modSp">
        <pc:chgData name="Ottewill, Penelope" userId="S::u2073503@live.warwick.ac.uk::36986b66-2578-452d-8074-fe934a0224c9" providerId="AD" clId="Web-{084018D8-7FE1-4D2A-972D-070DC6760B56}" dt="2023-09-27T14:52:00.309" v="35" actId="20577"/>
        <pc:sldMkLst>
          <pc:docMk/>
          <pc:sldMk cId="3197247620" sldId="791"/>
        </pc:sldMkLst>
        <pc:spChg chg="mod">
          <ac:chgData name="Ottewill, Penelope" userId="S::u2073503@live.warwick.ac.uk::36986b66-2578-452d-8074-fe934a0224c9" providerId="AD" clId="Web-{084018D8-7FE1-4D2A-972D-070DC6760B56}" dt="2023-09-27T14:52:00.309" v="35" actId="20577"/>
          <ac:spMkLst>
            <pc:docMk/>
            <pc:sldMk cId="3197247620" sldId="791"/>
            <ac:spMk id="3" creationId="{99FA51AD-EB53-5E40-D17C-2DB236BA5EAA}"/>
          </ac:spMkLst>
        </pc:spChg>
      </pc:sldChg>
    </pc:docChg>
  </pc:docChgLst>
  <pc:docChgLst>
    <pc:chgData name="Ottewill, Penelope" userId="S::u2073503@live.warwick.ac.uk::36986b66-2578-452d-8074-fe934a0224c9" providerId="AD" clId="Web-{C9EDB5BB-AD87-4D53-A45C-B514DE5C0510}"/>
    <pc:docChg chg="modSld sldOrd">
      <pc:chgData name="Ottewill, Penelope" userId="S::u2073503@live.warwick.ac.uk::36986b66-2578-452d-8074-fe934a0224c9" providerId="AD" clId="Web-{C9EDB5BB-AD87-4D53-A45C-B514DE5C0510}" dt="2023-09-27T14:20:14.707" v="105"/>
      <pc:docMkLst>
        <pc:docMk/>
      </pc:docMkLst>
      <pc:sldChg chg="ord">
        <pc:chgData name="Ottewill, Penelope" userId="S::u2073503@live.warwick.ac.uk::36986b66-2578-452d-8074-fe934a0224c9" providerId="AD" clId="Web-{C9EDB5BB-AD87-4D53-A45C-B514DE5C0510}" dt="2023-09-27T14:18:54.330" v="103"/>
        <pc:sldMkLst>
          <pc:docMk/>
          <pc:sldMk cId="2219031841" sldId="269"/>
        </pc:sldMkLst>
      </pc:sldChg>
      <pc:sldChg chg="ord">
        <pc:chgData name="Ottewill, Penelope" userId="S::u2073503@live.warwick.ac.uk::36986b66-2578-452d-8074-fe934a0224c9" providerId="AD" clId="Web-{C9EDB5BB-AD87-4D53-A45C-B514DE5C0510}" dt="2023-09-27T14:20:14.707" v="105"/>
        <pc:sldMkLst>
          <pc:docMk/>
          <pc:sldMk cId="1176931795" sldId="271"/>
        </pc:sldMkLst>
      </pc:sldChg>
      <pc:sldChg chg="ord">
        <pc:chgData name="Ottewill, Penelope" userId="S::u2073503@live.warwick.ac.uk::36986b66-2578-452d-8074-fe934a0224c9" providerId="AD" clId="Web-{C9EDB5BB-AD87-4D53-A45C-B514DE5C0510}" dt="2023-09-27T14:19:53.769" v="104"/>
        <pc:sldMkLst>
          <pc:docMk/>
          <pc:sldMk cId="0" sldId="289"/>
        </pc:sldMkLst>
      </pc:sldChg>
      <pc:sldChg chg="modSp">
        <pc:chgData name="Ottewill, Penelope" userId="S::u2073503@live.warwick.ac.uk::36986b66-2578-452d-8074-fe934a0224c9" providerId="AD" clId="Web-{C9EDB5BB-AD87-4D53-A45C-B514DE5C0510}" dt="2023-09-27T14:18:19.329" v="102" actId="20577"/>
        <pc:sldMkLst>
          <pc:docMk/>
          <pc:sldMk cId="4243686080" sldId="774"/>
        </pc:sldMkLst>
        <pc:spChg chg="mod">
          <ac:chgData name="Ottewill, Penelope" userId="S::u2073503@live.warwick.ac.uk::36986b66-2578-452d-8074-fe934a0224c9" providerId="AD" clId="Web-{C9EDB5BB-AD87-4D53-A45C-B514DE5C0510}" dt="2023-09-27T14:18:19.329" v="102" actId="20577"/>
          <ac:spMkLst>
            <pc:docMk/>
            <pc:sldMk cId="4243686080" sldId="774"/>
            <ac:spMk id="3" creationId="{3589DBCB-40F6-3F1F-A0B6-4B76AA86803F}"/>
          </ac:spMkLst>
        </pc:spChg>
      </pc:sldChg>
      <pc:sldChg chg="modSp">
        <pc:chgData name="Ottewill, Penelope" userId="S::u2073503@live.warwick.ac.uk::36986b66-2578-452d-8074-fe934a0224c9" providerId="AD" clId="Web-{C9EDB5BB-AD87-4D53-A45C-B514DE5C0510}" dt="2023-09-27T14:16:13.044" v="39" actId="20577"/>
        <pc:sldMkLst>
          <pc:docMk/>
          <pc:sldMk cId="3197247620" sldId="791"/>
        </pc:sldMkLst>
        <pc:spChg chg="mod">
          <ac:chgData name="Ottewill, Penelope" userId="S::u2073503@live.warwick.ac.uk::36986b66-2578-452d-8074-fe934a0224c9" providerId="AD" clId="Web-{C9EDB5BB-AD87-4D53-A45C-B514DE5C0510}" dt="2023-09-27T14:16:13.044" v="39" actId="20577"/>
          <ac:spMkLst>
            <pc:docMk/>
            <pc:sldMk cId="3197247620" sldId="791"/>
            <ac:spMk id="3" creationId="{99FA51AD-EB53-5E40-D17C-2DB236BA5EAA}"/>
          </ac:spMkLst>
        </pc:spChg>
      </pc:sldChg>
    </pc:docChg>
  </pc:docChgLst>
</pc:chgInfo>
</file>

<file path=ppt/diagrams/_rels/data3.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image" Target="../media/image25.png"/><Relationship Id="rId7" Type="http://schemas.openxmlformats.org/officeDocument/2006/relationships/image" Target="../media/image29.png"/><Relationship Id="rId12" Type="http://schemas.openxmlformats.org/officeDocument/2006/relationships/image" Target="../media/image34.svg"/><Relationship Id="rId2" Type="http://schemas.openxmlformats.org/officeDocument/2006/relationships/image" Target="../media/image24.svg"/><Relationship Id="rId1" Type="http://schemas.openxmlformats.org/officeDocument/2006/relationships/image" Target="../media/image23.png"/><Relationship Id="rId6" Type="http://schemas.openxmlformats.org/officeDocument/2006/relationships/image" Target="../media/image28.svg"/><Relationship Id="rId11" Type="http://schemas.openxmlformats.org/officeDocument/2006/relationships/image" Target="../media/image33.png"/><Relationship Id="rId5" Type="http://schemas.openxmlformats.org/officeDocument/2006/relationships/image" Target="../media/image27.png"/><Relationship Id="rId10" Type="http://schemas.openxmlformats.org/officeDocument/2006/relationships/image" Target="../media/image32.svg"/><Relationship Id="rId4" Type="http://schemas.openxmlformats.org/officeDocument/2006/relationships/image" Target="../media/image26.svg"/><Relationship Id="rId9" Type="http://schemas.openxmlformats.org/officeDocument/2006/relationships/image" Target="../media/image31.png"/></Relationships>
</file>

<file path=ppt/diagrams/_rels/data4.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diagrams/_rels/data5.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diagrams/_rels/data6.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diagrams/_rels/data7.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diagrams/_rels/data8.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diagrams/_rels/drawing3.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image" Target="../media/image25.png"/><Relationship Id="rId7" Type="http://schemas.openxmlformats.org/officeDocument/2006/relationships/image" Target="../media/image29.png"/><Relationship Id="rId12" Type="http://schemas.openxmlformats.org/officeDocument/2006/relationships/image" Target="../media/image34.svg"/><Relationship Id="rId2" Type="http://schemas.openxmlformats.org/officeDocument/2006/relationships/image" Target="../media/image24.svg"/><Relationship Id="rId1" Type="http://schemas.openxmlformats.org/officeDocument/2006/relationships/image" Target="../media/image23.png"/><Relationship Id="rId6" Type="http://schemas.openxmlformats.org/officeDocument/2006/relationships/image" Target="../media/image28.svg"/><Relationship Id="rId11" Type="http://schemas.openxmlformats.org/officeDocument/2006/relationships/image" Target="../media/image33.png"/><Relationship Id="rId5" Type="http://schemas.openxmlformats.org/officeDocument/2006/relationships/image" Target="../media/image27.png"/><Relationship Id="rId10" Type="http://schemas.openxmlformats.org/officeDocument/2006/relationships/image" Target="../media/image32.svg"/><Relationship Id="rId4" Type="http://schemas.openxmlformats.org/officeDocument/2006/relationships/image" Target="../media/image26.svg"/><Relationship Id="rId9" Type="http://schemas.openxmlformats.org/officeDocument/2006/relationships/image" Target="../media/image31.png"/></Relationships>
</file>

<file path=ppt/diagrams/_rels/drawing4.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diagrams/_rels/drawing5.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diagrams/_rels/drawing6.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diagrams/_rels/drawing7.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diagrams/_rels/drawing8.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EF16FC-E8EC-4538-BD81-654CEC6297B9}"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7F991EBB-D112-4F27-A5B4-D38E0B5D6217}">
      <dgm:prSet/>
      <dgm:spPr>
        <a:xfrm>
          <a:off x="0" y="130486"/>
          <a:ext cx="6263640" cy="837952"/>
        </a:xfr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GB" b="1" dirty="0">
              <a:solidFill>
                <a:sysClr val="window" lastClr="FFFFFF"/>
              </a:solidFill>
              <a:latin typeface="Calibri" panose="020F0502020204030204"/>
              <a:ea typeface="+mn-ea"/>
              <a:cs typeface="+mn-cs"/>
            </a:rPr>
            <a:t>Improvement: improve</a:t>
          </a:r>
          <a:r>
            <a:rPr lang="en-GB" dirty="0">
              <a:solidFill>
                <a:sysClr val="window" lastClr="FFFFFF"/>
              </a:solidFill>
              <a:latin typeface="Calibri" panose="020F0502020204030204"/>
              <a:ea typeface="+mn-ea"/>
              <a:cs typeface="+mn-cs"/>
            </a:rPr>
            <a:t> not prove </a:t>
          </a:r>
          <a:endParaRPr lang="en-US" dirty="0">
            <a:solidFill>
              <a:sysClr val="window" lastClr="FFFFFF"/>
            </a:solidFill>
            <a:latin typeface="Calibri" panose="020F0502020204030204"/>
            <a:ea typeface="+mn-ea"/>
            <a:cs typeface="+mn-cs"/>
          </a:endParaRPr>
        </a:p>
      </dgm:t>
    </dgm:pt>
    <dgm:pt modelId="{19207798-C96E-49D4-88FF-AC74F08303B2}" type="parTrans" cxnId="{DC9317FE-3978-41BC-A156-0FE039A63FFA}">
      <dgm:prSet/>
      <dgm:spPr/>
      <dgm:t>
        <a:bodyPr/>
        <a:lstStyle/>
        <a:p>
          <a:endParaRPr lang="en-US"/>
        </a:p>
      </dgm:t>
    </dgm:pt>
    <dgm:pt modelId="{ECF35367-DB23-4251-A5B3-4D1C0C7447B6}" type="sibTrans" cxnId="{DC9317FE-3978-41BC-A156-0FE039A63FFA}">
      <dgm:prSet/>
      <dgm:spPr/>
      <dgm:t>
        <a:bodyPr/>
        <a:lstStyle/>
        <a:p>
          <a:endParaRPr lang="en-US"/>
        </a:p>
      </dgm:t>
    </dgm:pt>
    <dgm:pt modelId="{0F630FB9-1BAC-4B60-A795-8ADE0A9C0896}">
      <dgm:prSet/>
      <dgm:spPr>
        <a:xfrm>
          <a:off x="0" y="1011638"/>
          <a:ext cx="6263640" cy="837952"/>
        </a:xfrm>
        <a:solidFill>
          <a:srgbClr val="5B9BD5">
            <a:hueOff val="-1351709"/>
            <a:satOff val="-3484"/>
            <a:lumOff val="-2353"/>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GB" b="1" dirty="0">
              <a:solidFill>
                <a:sysClr val="window" lastClr="FFFFFF"/>
              </a:solidFill>
              <a:latin typeface="Calibri" panose="020F0502020204030204"/>
              <a:ea typeface="+mn-ea"/>
              <a:cs typeface="+mn-cs"/>
            </a:rPr>
            <a:t>Trainee Agency:</a:t>
          </a:r>
          <a:r>
            <a:rPr lang="en-GB" dirty="0">
              <a:solidFill>
                <a:sysClr val="window" lastClr="FFFFFF"/>
              </a:solidFill>
              <a:latin typeface="Calibri" panose="020F0502020204030204"/>
              <a:ea typeface="+mn-ea"/>
              <a:cs typeface="+mn-cs"/>
            </a:rPr>
            <a:t> trainee-led instructional coaching approach – trainees are an active part of the process</a:t>
          </a:r>
          <a:endParaRPr lang="en-US" dirty="0">
            <a:solidFill>
              <a:sysClr val="window" lastClr="FFFFFF"/>
            </a:solidFill>
            <a:latin typeface="Calibri" panose="020F0502020204030204"/>
            <a:ea typeface="+mn-ea"/>
            <a:cs typeface="+mn-cs"/>
          </a:endParaRPr>
        </a:p>
      </dgm:t>
    </dgm:pt>
    <dgm:pt modelId="{B9C1953F-77FA-4E52-97F5-7FE168AD8EE5}" type="parTrans" cxnId="{462515F7-A1F8-4E93-9D99-AA8B1FDA2F57}">
      <dgm:prSet/>
      <dgm:spPr/>
      <dgm:t>
        <a:bodyPr/>
        <a:lstStyle/>
        <a:p>
          <a:endParaRPr lang="en-US"/>
        </a:p>
      </dgm:t>
    </dgm:pt>
    <dgm:pt modelId="{2D89682C-37F5-466A-95E1-CD40B20C0514}" type="sibTrans" cxnId="{462515F7-A1F8-4E93-9D99-AA8B1FDA2F57}">
      <dgm:prSet/>
      <dgm:spPr/>
      <dgm:t>
        <a:bodyPr/>
        <a:lstStyle/>
        <a:p>
          <a:endParaRPr lang="en-US"/>
        </a:p>
      </dgm:t>
    </dgm:pt>
    <dgm:pt modelId="{E68A993A-EBF6-4F2B-B94A-202D0062ADC6}">
      <dgm:prSet/>
      <dgm:spPr>
        <a:xfrm>
          <a:off x="0" y="1892791"/>
          <a:ext cx="6263640" cy="837952"/>
        </a:xfrm>
        <a:solidFill>
          <a:srgbClr val="5B9BD5">
            <a:hueOff val="-2703417"/>
            <a:satOff val="-6968"/>
            <a:lumOff val="-4706"/>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GB" b="1" dirty="0">
              <a:solidFill>
                <a:sysClr val="window" lastClr="FFFFFF"/>
              </a:solidFill>
              <a:latin typeface="Calibri" panose="020F0502020204030204"/>
              <a:ea typeface="+mn-ea"/>
              <a:cs typeface="+mn-cs"/>
            </a:rPr>
            <a:t>Supportive:</a:t>
          </a:r>
          <a:r>
            <a:rPr lang="en-GB" dirty="0">
              <a:solidFill>
                <a:sysClr val="window" lastClr="FFFFFF"/>
              </a:solidFill>
              <a:latin typeface="Calibri" panose="020F0502020204030204"/>
              <a:ea typeface="+mn-ea"/>
              <a:cs typeface="+mn-cs"/>
            </a:rPr>
            <a:t> identify trainees who are not on track to achieve the TS by the end of programme to enable intervention and support (need sufficient information to inform this)</a:t>
          </a:r>
          <a:endParaRPr lang="en-US" dirty="0">
            <a:solidFill>
              <a:sysClr val="window" lastClr="FFFFFF"/>
            </a:solidFill>
            <a:latin typeface="Calibri" panose="020F0502020204030204"/>
            <a:ea typeface="+mn-ea"/>
            <a:cs typeface="+mn-cs"/>
          </a:endParaRPr>
        </a:p>
      </dgm:t>
    </dgm:pt>
    <dgm:pt modelId="{188FB836-363D-4856-8BDF-5B1A903856FF}" type="parTrans" cxnId="{4537DABE-42F0-4350-BC41-3040E0AFECAD}">
      <dgm:prSet/>
      <dgm:spPr/>
      <dgm:t>
        <a:bodyPr/>
        <a:lstStyle/>
        <a:p>
          <a:endParaRPr lang="en-US"/>
        </a:p>
      </dgm:t>
    </dgm:pt>
    <dgm:pt modelId="{940F41DD-7648-4656-B922-599CC72EE3A6}" type="sibTrans" cxnId="{4537DABE-42F0-4350-BC41-3040E0AFECAD}">
      <dgm:prSet/>
      <dgm:spPr/>
      <dgm:t>
        <a:bodyPr/>
        <a:lstStyle/>
        <a:p>
          <a:endParaRPr lang="en-US"/>
        </a:p>
      </dgm:t>
    </dgm:pt>
    <dgm:pt modelId="{C7FE5F9F-3772-4952-9740-B7778B35D633}">
      <dgm:prSet/>
      <dgm:spPr>
        <a:xfrm>
          <a:off x="0" y="2773943"/>
          <a:ext cx="6263640" cy="837952"/>
        </a:xfrm>
        <a:solidFill>
          <a:srgbClr val="5B9BD5">
            <a:hueOff val="-4055126"/>
            <a:satOff val="-10451"/>
            <a:lumOff val="-7059"/>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GB" b="1" dirty="0">
              <a:solidFill>
                <a:sysClr val="window" lastClr="FFFFFF"/>
              </a:solidFill>
              <a:latin typeface="Calibri" panose="020F0502020204030204"/>
              <a:ea typeface="+mn-ea"/>
              <a:cs typeface="+mn-cs"/>
            </a:rPr>
            <a:t>Dialogic:</a:t>
          </a:r>
          <a:r>
            <a:rPr lang="en-GB" dirty="0">
              <a:solidFill>
                <a:sysClr val="window" lastClr="FFFFFF"/>
              </a:solidFill>
              <a:latin typeface="Calibri" panose="020F0502020204030204"/>
              <a:ea typeface="+mn-ea"/>
              <a:cs typeface="+mn-cs"/>
            </a:rPr>
            <a:t> an entitlement to dialogue with expert colleagues /entitlement to expert mentoring and observation of expert colleagues</a:t>
          </a:r>
          <a:endParaRPr lang="en-US" dirty="0">
            <a:solidFill>
              <a:sysClr val="window" lastClr="FFFFFF"/>
            </a:solidFill>
            <a:latin typeface="Calibri" panose="020F0502020204030204"/>
            <a:ea typeface="+mn-ea"/>
            <a:cs typeface="+mn-cs"/>
          </a:endParaRPr>
        </a:p>
      </dgm:t>
    </dgm:pt>
    <dgm:pt modelId="{A1795882-E0ED-4868-A51D-D18563DF8CD3}" type="parTrans" cxnId="{2134989F-59AD-407B-9C08-B2A989CBE962}">
      <dgm:prSet/>
      <dgm:spPr/>
      <dgm:t>
        <a:bodyPr/>
        <a:lstStyle/>
        <a:p>
          <a:endParaRPr lang="en-US"/>
        </a:p>
      </dgm:t>
    </dgm:pt>
    <dgm:pt modelId="{0F03FCDC-9269-4F54-BCEA-A394F34BF22C}" type="sibTrans" cxnId="{2134989F-59AD-407B-9C08-B2A989CBE962}">
      <dgm:prSet/>
      <dgm:spPr/>
      <dgm:t>
        <a:bodyPr/>
        <a:lstStyle/>
        <a:p>
          <a:endParaRPr lang="en-US"/>
        </a:p>
      </dgm:t>
    </dgm:pt>
    <dgm:pt modelId="{0017755B-4EC8-4E9B-9405-02FFBEB9F230}">
      <dgm:prSet/>
      <dgm:spPr>
        <a:xfrm>
          <a:off x="0" y="3655096"/>
          <a:ext cx="6263640" cy="837952"/>
        </a:xfrm>
        <a:solidFill>
          <a:srgbClr val="5B9BD5">
            <a:hueOff val="-5406834"/>
            <a:satOff val="-13935"/>
            <a:lumOff val="-9412"/>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GB" b="1" dirty="0">
              <a:solidFill>
                <a:sysClr val="window" lastClr="FFFFFF"/>
              </a:solidFill>
              <a:latin typeface="Calibri" panose="020F0502020204030204"/>
              <a:ea typeface="+mn-ea"/>
              <a:cs typeface="+mn-cs"/>
            </a:rPr>
            <a:t>Clarity:</a:t>
          </a:r>
          <a:r>
            <a:rPr lang="en-GB" dirty="0">
              <a:solidFill>
                <a:sysClr val="window" lastClr="FFFFFF"/>
              </a:solidFill>
              <a:latin typeface="Calibri" panose="020F0502020204030204"/>
              <a:ea typeface="+mn-ea"/>
              <a:cs typeface="+mn-cs"/>
            </a:rPr>
            <a:t> shared expectation of expected progress AND of important principles e.g. WTV, expectations of support.</a:t>
          </a:r>
          <a:endParaRPr lang="en-US" dirty="0">
            <a:solidFill>
              <a:sysClr val="window" lastClr="FFFFFF"/>
            </a:solidFill>
            <a:latin typeface="Calibri" panose="020F0502020204030204"/>
            <a:ea typeface="+mn-ea"/>
            <a:cs typeface="+mn-cs"/>
          </a:endParaRPr>
        </a:p>
      </dgm:t>
    </dgm:pt>
    <dgm:pt modelId="{135B6D35-7EFC-4970-BD13-4BFBFDCE22E5}" type="parTrans" cxnId="{64E671C7-0F42-44C2-B538-CA680734557E}">
      <dgm:prSet/>
      <dgm:spPr/>
      <dgm:t>
        <a:bodyPr/>
        <a:lstStyle/>
        <a:p>
          <a:endParaRPr lang="en-US"/>
        </a:p>
      </dgm:t>
    </dgm:pt>
    <dgm:pt modelId="{1484AA9C-9F80-44B3-8EE3-22B12DDF0EF2}" type="sibTrans" cxnId="{64E671C7-0F42-44C2-B538-CA680734557E}">
      <dgm:prSet/>
      <dgm:spPr/>
      <dgm:t>
        <a:bodyPr/>
        <a:lstStyle/>
        <a:p>
          <a:endParaRPr lang="en-US"/>
        </a:p>
      </dgm:t>
    </dgm:pt>
    <dgm:pt modelId="{F82C719A-EF1F-C447-850F-C1E3E4E151BF}">
      <dgm:prSet/>
      <dgm:spPr>
        <a:xfrm>
          <a:off x="0" y="4536249"/>
          <a:ext cx="6263640" cy="837952"/>
        </a:xfrm>
        <a:solidFill>
          <a:srgbClr val="5B9BD5">
            <a:hueOff val="-6758543"/>
            <a:satOff val="-17419"/>
            <a:lumOff val="-11765"/>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US" dirty="0">
              <a:solidFill>
                <a:sysClr val="window" lastClr="FFFFFF"/>
              </a:solidFill>
              <a:latin typeface="Calibri" panose="020F0502020204030204"/>
              <a:ea typeface="+mn-ea"/>
              <a:cs typeface="+mn-cs"/>
            </a:rPr>
            <a:t>Purposeful - streamlined to ensure that assessment contributes to progress with a minimum of workload</a:t>
          </a:r>
        </a:p>
      </dgm:t>
    </dgm:pt>
    <dgm:pt modelId="{41BBA3C3-46F3-1E4A-8641-256594EA4C1A}" type="parTrans" cxnId="{FB80FAF8-3742-D740-8F04-3C1FF2E6FA8B}">
      <dgm:prSet/>
      <dgm:spPr/>
      <dgm:t>
        <a:bodyPr/>
        <a:lstStyle/>
        <a:p>
          <a:endParaRPr lang="en-GB"/>
        </a:p>
      </dgm:t>
    </dgm:pt>
    <dgm:pt modelId="{1979C631-7389-E24A-9BE0-2806EB5D41CF}" type="sibTrans" cxnId="{FB80FAF8-3742-D740-8F04-3C1FF2E6FA8B}">
      <dgm:prSet/>
      <dgm:spPr/>
      <dgm:t>
        <a:bodyPr/>
        <a:lstStyle/>
        <a:p>
          <a:endParaRPr lang="en-GB"/>
        </a:p>
      </dgm:t>
    </dgm:pt>
    <dgm:pt modelId="{15FC4123-B258-9849-85C0-DDEA14A54C4F}">
      <dgm:prSet custT="1"/>
      <dgm:spPr/>
      <dgm:t>
        <a:bodyPr/>
        <a:lstStyle/>
        <a:p>
          <a:pPr>
            <a:buNone/>
          </a:pPr>
          <a:r>
            <a:rPr lang="en-US" sz="2000" dirty="0">
              <a:solidFill>
                <a:schemeClr val="tx1"/>
              </a:solidFill>
            </a:rPr>
            <a:t>CTE Principles of assessment</a:t>
          </a:r>
          <a:endParaRPr lang="en-GB" sz="2000" dirty="0">
            <a:solidFill>
              <a:schemeClr val="tx1"/>
            </a:solidFill>
          </a:endParaRPr>
        </a:p>
      </dgm:t>
    </dgm:pt>
    <dgm:pt modelId="{E3BDE2DE-F634-3647-A17B-1827EC63D752}" type="parTrans" cxnId="{28917CE6-AAE5-0346-81F5-006DEE80BBBD}">
      <dgm:prSet/>
      <dgm:spPr/>
      <dgm:t>
        <a:bodyPr/>
        <a:lstStyle/>
        <a:p>
          <a:endParaRPr lang="en-GB"/>
        </a:p>
      </dgm:t>
    </dgm:pt>
    <dgm:pt modelId="{7ADF4BE4-933E-BD4E-8EB2-4F4597402472}" type="sibTrans" cxnId="{28917CE6-AAE5-0346-81F5-006DEE80BBBD}">
      <dgm:prSet/>
      <dgm:spPr/>
      <dgm:t>
        <a:bodyPr/>
        <a:lstStyle/>
        <a:p>
          <a:endParaRPr lang="en-GB"/>
        </a:p>
      </dgm:t>
    </dgm:pt>
    <dgm:pt modelId="{AA6B2530-87F4-1D44-B7D4-83A04E5828A3}" type="pres">
      <dgm:prSet presAssocID="{72EF16FC-E8EC-4538-BD81-654CEC6297B9}" presName="linear" presStyleCnt="0">
        <dgm:presLayoutVars>
          <dgm:animLvl val="lvl"/>
          <dgm:resizeHandles val="exact"/>
        </dgm:presLayoutVars>
      </dgm:prSet>
      <dgm:spPr/>
    </dgm:pt>
    <dgm:pt modelId="{11A1B5EA-F1D9-AB44-AA5F-D084F28AE958}" type="pres">
      <dgm:prSet presAssocID="{15FC4123-B258-9849-85C0-DDEA14A54C4F}" presName="parentText" presStyleLbl="node1" presStyleIdx="0" presStyleCnt="7">
        <dgm:presLayoutVars>
          <dgm:chMax val="0"/>
          <dgm:bulletEnabled val="1"/>
        </dgm:presLayoutVars>
      </dgm:prSet>
      <dgm:spPr/>
    </dgm:pt>
    <dgm:pt modelId="{5573FCCE-0147-BD40-A71D-AAC029E3155D}" type="pres">
      <dgm:prSet presAssocID="{7ADF4BE4-933E-BD4E-8EB2-4F4597402472}" presName="spacer" presStyleCnt="0"/>
      <dgm:spPr/>
    </dgm:pt>
    <dgm:pt modelId="{66659C0B-5BF7-BC4A-938D-1E761F14529C}" type="pres">
      <dgm:prSet presAssocID="{7F991EBB-D112-4F27-A5B4-D38E0B5D6217}" presName="parentText" presStyleLbl="node1" presStyleIdx="1" presStyleCnt="7">
        <dgm:presLayoutVars>
          <dgm:chMax val="0"/>
          <dgm:bulletEnabled val="1"/>
        </dgm:presLayoutVars>
      </dgm:prSet>
      <dgm:spPr>
        <a:prstGeom prst="roundRect">
          <a:avLst/>
        </a:prstGeom>
      </dgm:spPr>
    </dgm:pt>
    <dgm:pt modelId="{2F91F11A-9D60-4A40-A0AF-0C5A6AD30EB7}" type="pres">
      <dgm:prSet presAssocID="{ECF35367-DB23-4251-A5B3-4D1C0C7447B6}" presName="spacer" presStyleCnt="0"/>
      <dgm:spPr/>
    </dgm:pt>
    <dgm:pt modelId="{0FA09A9D-F570-054E-8912-067DC91E9483}" type="pres">
      <dgm:prSet presAssocID="{0F630FB9-1BAC-4B60-A795-8ADE0A9C0896}" presName="parentText" presStyleLbl="node1" presStyleIdx="2" presStyleCnt="7">
        <dgm:presLayoutVars>
          <dgm:chMax val="0"/>
          <dgm:bulletEnabled val="1"/>
        </dgm:presLayoutVars>
      </dgm:prSet>
      <dgm:spPr>
        <a:prstGeom prst="roundRect">
          <a:avLst/>
        </a:prstGeom>
      </dgm:spPr>
    </dgm:pt>
    <dgm:pt modelId="{E437CEE5-463C-5F45-9877-A548B9710252}" type="pres">
      <dgm:prSet presAssocID="{2D89682C-37F5-466A-95E1-CD40B20C0514}" presName="spacer" presStyleCnt="0"/>
      <dgm:spPr/>
    </dgm:pt>
    <dgm:pt modelId="{280FC1DF-754A-E746-8EF9-C07F547D34B0}" type="pres">
      <dgm:prSet presAssocID="{E68A993A-EBF6-4F2B-B94A-202D0062ADC6}" presName="parentText" presStyleLbl="node1" presStyleIdx="3" presStyleCnt="7">
        <dgm:presLayoutVars>
          <dgm:chMax val="0"/>
          <dgm:bulletEnabled val="1"/>
        </dgm:presLayoutVars>
      </dgm:prSet>
      <dgm:spPr>
        <a:prstGeom prst="roundRect">
          <a:avLst/>
        </a:prstGeom>
      </dgm:spPr>
    </dgm:pt>
    <dgm:pt modelId="{9F0F8F99-6AF4-4749-B7E4-BF41D6AAE751}" type="pres">
      <dgm:prSet presAssocID="{940F41DD-7648-4656-B922-599CC72EE3A6}" presName="spacer" presStyleCnt="0"/>
      <dgm:spPr/>
    </dgm:pt>
    <dgm:pt modelId="{1B7B7AA5-AF67-0D44-A38B-BB1D2F9EE24A}" type="pres">
      <dgm:prSet presAssocID="{C7FE5F9F-3772-4952-9740-B7778B35D633}" presName="parentText" presStyleLbl="node1" presStyleIdx="4" presStyleCnt="7">
        <dgm:presLayoutVars>
          <dgm:chMax val="0"/>
          <dgm:bulletEnabled val="1"/>
        </dgm:presLayoutVars>
      </dgm:prSet>
      <dgm:spPr>
        <a:prstGeom prst="roundRect">
          <a:avLst/>
        </a:prstGeom>
      </dgm:spPr>
    </dgm:pt>
    <dgm:pt modelId="{1EE0835E-4B9E-0648-A00F-0A6277D5589A}" type="pres">
      <dgm:prSet presAssocID="{0F03FCDC-9269-4F54-BCEA-A394F34BF22C}" presName="spacer" presStyleCnt="0"/>
      <dgm:spPr/>
    </dgm:pt>
    <dgm:pt modelId="{5793DB09-68F6-8947-86A3-FD11B402E376}" type="pres">
      <dgm:prSet presAssocID="{0017755B-4EC8-4E9B-9405-02FFBEB9F230}" presName="parentText" presStyleLbl="node1" presStyleIdx="5" presStyleCnt="7">
        <dgm:presLayoutVars>
          <dgm:chMax val="0"/>
          <dgm:bulletEnabled val="1"/>
        </dgm:presLayoutVars>
      </dgm:prSet>
      <dgm:spPr>
        <a:prstGeom prst="roundRect">
          <a:avLst/>
        </a:prstGeom>
      </dgm:spPr>
    </dgm:pt>
    <dgm:pt modelId="{9DAE85FB-9FA5-0A40-B362-CBB61DC6F4C9}" type="pres">
      <dgm:prSet presAssocID="{1484AA9C-9F80-44B3-8EE3-22B12DDF0EF2}" presName="spacer" presStyleCnt="0"/>
      <dgm:spPr/>
    </dgm:pt>
    <dgm:pt modelId="{4A32ECD9-F020-1F4D-B390-630C84401647}" type="pres">
      <dgm:prSet presAssocID="{F82C719A-EF1F-C447-850F-C1E3E4E151BF}" presName="parentText" presStyleLbl="node1" presStyleIdx="6" presStyleCnt="7">
        <dgm:presLayoutVars>
          <dgm:chMax val="0"/>
          <dgm:bulletEnabled val="1"/>
        </dgm:presLayoutVars>
      </dgm:prSet>
      <dgm:spPr>
        <a:prstGeom prst="roundRect">
          <a:avLst/>
        </a:prstGeom>
      </dgm:spPr>
    </dgm:pt>
  </dgm:ptLst>
  <dgm:cxnLst>
    <dgm:cxn modelId="{DF34AA23-2841-1E44-A5CC-CF2A77AD2C3C}" type="presOf" srcId="{E68A993A-EBF6-4F2B-B94A-202D0062ADC6}" destId="{280FC1DF-754A-E746-8EF9-C07F547D34B0}" srcOrd="0" destOrd="0" presId="urn:microsoft.com/office/officeart/2005/8/layout/vList2"/>
    <dgm:cxn modelId="{BEDBFC25-FBFC-864A-B687-9A63FBD8CAB5}" type="presOf" srcId="{15FC4123-B258-9849-85C0-DDEA14A54C4F}" destId="{11A1B5EA-F1D9-AB44-AA5F-D084F28AE958}" srcOrd="0" destOrd="0" presId="urn:microsoft.com/office/officeart/2005/8/layout/vList2"/>
    <dgm:cxn modelId="{C016185B-4E1A-5846-BBE8-2398FE9D323D}" type="presOf" srcId="{72EF16FC-E8EC-4538-BD81-654CEC6297B9}" destId="{AA6B2530-87F4-1D44-B7D4-83A04E5828A3}" srcOrd="0" destOrd="0" presId="urn:microsoft.com/office/officeart/2005/8/layout/vList2"/>
    <dgm:cxn modelId="{2DCD8C63-03A8-294D-8688-D59CD413CE31}" type="presOf" srcId="{F82C719A-EF1F-C447-850F-C1E3E4E151BF}" destId="{4A32ECD9-F020-1F4D-B390-630C84401647}" srcOrd="0" destOrd="0" presId="urn:microsoft.com/office/officeart/2005/8/layout/vList2"/>
    <dgm:cxn modelId="{7912F747-467D-2146-AF28-103672FF0318}" type="presOf" srcId="{0F630FB9-1BAC-4B60-A795-8ADE0A9C0896}" destId="{0FA09A9D-F570-054E-8912-067DC91E9483}" srcOrd="0" destOrd="0" presId="urn:microsoft.com/office/officeart/2005/8/layout/vList2"/>
    <dgm:cxn modelId="{4829DC77-99E8-014F-B63D-AE2274B377CF}" type="presOf" srcId="{7F991EBB-D112-4F27-A5B4-D38E0B5D6217}" destId="{66659C0B-5BF7-BC4A-938D-1E761F14529C}" srcOrd="0" destOrd="0" presId="urn:microsoft.com/office/officeart/2005/8/layout/vList2"/>
    <dgm:cxn modelId="{2134989F-59AD-407B-9C08-B2A989CBE962}" srcId="{72EF16FC-E8EC-4538-BD81-654CEC6297B9}" destId="{C7FE5F9F-3772-4952-9740-B7778B35D633}" srcOrd="4" destOrd="0" parTransId="{A1795882-E0ED-4868-A51D-D18563DF8CD3}" sibTransId="{0F03FCDC-9269-4F54-BCEA-A394F34BF22C}"/>
    <dgm:cxn modelId="{C13375AB-C390-4A48-A2BA-59245D2B505D}" type="presOf" srcId="{C7FE5F9F-3772-4952-9740-B7778B35D633}" destId="{1B7B7AA5-AF67-0D44-A38B-BB1D2F9EE24A}" srcOrd="0" destOrd="0" presId="urn:microsoft.com/office/officeart/2005/8/layout/vList2"/>
    <dgm:cxn modelId="{4537DABE-42F0-4350-BC41-3040E0AFECAD}" srcId="{72EF16FC-E8EC-4538-BD81-654CEC6297B9}" destId="{E68A993A-EBF6-4F2B-B94A-202D0062ADC6}" srcOrd="3" destOrd="0" parTransId="{188FB836-363D-4856-8BDF-5B1A903856FF}" sibTransId="{940F41DD-7648-4656-B922-599CC72EE3A6}"/>
    <dgm:cxn modelId="{64E671C7-0F42-44C2-B538-CA680734557E}" srcId="{72EF16FC-E8EC-4538-BD81-654CEC6297B9}" destId="{0017755B-4EC8-4E9B-9405-02FFBEB9F230}" srcOrd="5" destOrd="0" parTransId="{135B6D35-7EFC-4970-BD13-4BFBFDCE22E5}" sibTransId="{1484AA9C-9F80-44B3-8EE3-22B12DDF0EF2}"/>
    <dgm:cxn modelId="{4C315CDD-B46E-3440-9562-5325F70600BE}" type="presOf" srcId="{0017755B-4EC8-4E9B-9405-02FFBEB9F230}" destId="{5793DB09-68F6-8947-86A3-FD11B402E376}" srcOrd="0" destOrd="0" presId="urn:microsoft.com/office/officeart/2005/8/layout/vList2"/>
    <dgm:cxn modelId="{28917CE6-AAE5-0346-81F5-006DEE80BBBD}" srcId="{72EF16FC-E8EC-4538-BD81-654CEC6297B9}" destId="{15FC4123-B258-9849-85C0-DDEA14A54C4F}" srcOrd="0" destOrd="0" parTransId="{E3BDE2DE-F634-3647-A17B-1827EC63D752}" sibTransId="{7ADF4BE4-933E-BD4E-8EB2-4F4597402472}"/>
    <dgm:cxn modelId="{462515F7-A1F8-4E93-9D99-AA8B1FDA2F57}" srcId="{72EF16FC-E8EC-4538-BD81-654CEC6297B9}" destId="{0F630FB9-1BAC-4B60-A795-8ADE0A9C0896}" srcOrd="2" destOrd="0" parTransId="{B9C1953F-77FA-4E52-97F5-7FE168AD8EE5}" sibTransId="{2D89682C-37F5-466A-95E1-CD40B20C0514}"/>
    <dgm:cxn modelId="{FB80FAF8-3742-D740-8F04-3C1FF2E6FA8B}" srcId="{72EF16FC-E8EC-4538-BD81-654CEC6297B9}" destId="{F82C719A-EF1F-C447-850F-C1E3E4E151BF}" srcOrd="6" destOrd="0" parTransId="{41BBA3C3-46F3-1E4A-8641-256594EA4C1A}" sibTransId="{1979C631-7389-E24A-9BE0-2806EB5D41CF}"/>
    <dgm:cxn modelId="{DC9317FE-3978-41BC-A156-0FE039A63FFA}" srcId="{72EF16FC-E8EC-4538-BD81-654CEC6297B9}" destId="{7F991EBB-D112-4F27-A5B4-D38E0B5D6217}" srcOrd="1" destOrd="0" parTransId="{19207798-C96E-49D4-88FF-AC74F08303B2}" sibTransId="{ECF35367-DB23-4251-A5B3-4D1C0C7447B6}"/>
    <dgm:cxn modelId="{441E14ED-1E15-CB4E-A028-6729F5D5BDD4}" type="presParOf" srcId="{AA6B2530-87F4-1D44-B7D4-83A04E5828A3}" destId="{11A1B5EA-F1D9-AB44-AA5F-D084F28AE958}" srcOrd="0" destOrd="0" presId="urn:microsoft.com/office/officeart/2005/8/layout/vList2"/>
    <dgm:cxn modelId="{E7DDBE08-D2BB-3949-BFC2-8AFBDFA13533}" type="presParOf" srcId="{AA6B2530-87F4-1D44-B7D4-83A04E5828A3}" destId="{5573FCCE-0147-BD40-A71D-AAC029E3155D}" srcOrd="1" destOrd="0" presId="urn:microsoft.com/office/officeart/2005/8/layout/vList2"/>
    <dgm:cxn modelId="{CF75AE39-EB2D-F749-8045-D92C4EFBA5A5}" type="presParOf" srcId="{AA6B2530-87F4-1D44-B7D4-83A04E5828A3}" destId="{66659C0B-5BF7-BC4A-938D-1E761F14529C}" srcOrd="2" destOrd="0" presId="urn:microsoft.com/office/officeart/2005/8/layout/vList2"/>
    <dgm:cxn modelId="{14285CD9-9649-3142-AD5F-FFB3D7BDCC84}" type="presParOf" srcId="{AA6B2530-87F4-1D44-B7D4-83A04E5828A3}" destId="{2F91F11A-9D60-4A40-A0AF-0C5A6AD30EB7}" srcOrd="3" destOrd="0" presId="urn:microsoft.com/office/officeart/2005/8/layout/vList2"/>
    <dgm:cxn modelId="{EAE98642-FC8A-D54E-8EC0-3317F8B0CABC}" type="presParOf" srcId="{AA6B2530-87F4-1D44-B7D4-83A04E5828A3}" destId="{0FA09A9D-F570-054E-8912-067DC91E9483}" srcOrd="4" destOrd="0" presId="urn:microsoft.com/office/officeart/2005/8/layout/vList2"/>
    <dgm:cxn modelId="{6B3E543B-6E18-CD42-91A9-A369CAEAEB9D}" type="presParOf" srcId="{AA6B2530-87F4-1D44-B7D4-83A04E5828A3}" destId="{E437CEE5-463C-5F45-9877-A548B9710252}" srcOrd="5" destOrd="0" presId="urn:microsoft.com/office/officeart/2005/8/layout/vList2"/>
    <dgm:cxn modelId="{D88D86C4-7DCB-E74C-B178-DBF0EB5BE85F}" type="presParOf" srcId="{AA6B2530-87F4-1D44-B7D4-83A04E5828A3}" destId="{280FC1DF-754A-E746-8EF9-C07F547D34B0}" srcOrd="6" destOrd="0" presId="urn:microsoft.com/office/officeart/2005/8/layout/vList2"/>
    <dgm:cxn modelId="{9CEF90B7-989C-C64D-A2AA-D7E2226DC541}" type="presParOf" srcId="{AA6B2530-87F4-1D44-B7D4-83A04E5828A3}" destId="{9F0F8F99-6AF4-4749-B7E4-BF41D6AAE751}" srcOrd="7" destOrd="0" presId="urn:microsoft.com/office/officeart/2005/8/layout/vList2"/>
    <dgm:cxn modelId="{FA6D7399-0899-F04A-8E11-1CAD95359DAF}" type="presParOf" srcId="{AA6B2530-87F4-1D44-B7D4-83A04E5828A3}" destId="{1B7B7AA5-AF67-0D44-A38B-BB1D2F9EE24A}" srcOrd="8" destOrd="0" presId="urn:microsoft.com/office/officeart/2005/8/layout/vList2"/>
    <dgm:cxn modelId="{8E242C83-A92A-C64D-9867-C275F891175D}" type="presParOf" srcId="{AA6B2530-87F4-1D44-B7D4-83A04E5828A3}" destId="{1EE0835E-4B9E-0648-A00F-0A6277D5589A}" srcOrd="9" destOrd="0" presId="urn:microsoft.com/office/officeart/2005/8/layout/vList2"/>
    <dgm:cxn modelId="{90747624-E417-6648-95A2-C32377846A70}" type="presParOf" srcId="{AA6B2530-87F4-1D44-B7D4-83A04E5828A3}" destId="{5793DB09-68F6-8947-86A3-FD11B402E376}" srcOrd="10" destOrd="0" presId="urn:microsoft.com/office/officeart/2005/8/layout/vList2"/>
    <dgm:cxn modelId="{D54B7046-DA9B-3046-B6C9-50C9A740A742}" type="presParOf" srcId="{AA6B2530-87F4-1D44-B7D4-83A04E5828A3}" destId="{9DAE85FB-9FA5-0A40-B362-CBB61DC6F4C9}" srcOrd="11" destOrd="0" presId="urn:microsoft.com/office/officeart/2005/8/layout/vList2"/>
    <dgm:cxn modelId="{5A43C654-CCF1-604E-8F4A-16E3AB0690A9}" type="presParOf" srcId="{AA6B2530-87F4-1D44-B7D4-83A04E5828A3}" destId="{4A32ECD9-F020-1F4D-B390-630C84401647}" srcOrd="1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4F5F44E-06AF-4799-B392-6B7E8B9BDEE1}"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GB"/>
        </a:p>
      </dgm:t>
    </dgm:pt>
    <dgm:pt modelId="{567D72FC-54DF-4DCA-91B1-C0BD7A7DA119}">
      <dgm:prSet phldrT="[Text]" custT="1"/>
      <dgm:spPr>
        <a:solidFill>
          <a:srgbClr val="00B0F0"/>
        </a:solidFill>
      </dgm:spPr>
      <dgm:t>
        <a:bodyPr/>
        <a:lstStyle/>
        <a:p>
          <a:pPr>
            <a:buNone/>
          </a:pPr>
          <a:r>
            <a:rPr lang="en-GB" sz="1800" dirty="0">
              <a:solidFill>
                <a:schemeClr val="bg1"/>
              </a:solidFill>
              <a:latin typeface="Calibri"/>
              <a:ea typeface="Calibri"/>
              <a:cs typeface="Calibri"/>
              <a:sym typeface="Calibri"/>
            </a:rPr>
            <a:t>Analyse New / Current Reality</a:t>
          </a:r>
          <a:endParaRPr lang="en-GB" sz="1800" dirty="0">
            <a:solidFill>
              <a:schemeClr val="bg1"/>
            </a:solidFill>
          </a:endParaRPr>
        </a:p>
      </dgm:t>
    </dgm:pt>
    <dgm:pt modelId="{4EF4D42B-9829-454A-882A-D6A815CF6BB0}" type="parTrans" cxnId="{2AB97003-F470-480E-B75A-82B60FC57A63}">
      <dgm:prSet/>
      <dgm:spPr/>
      <dgm:t>
        <a:bodyPr/>
        <a:lstStyle/>
        <a:p>
          <a:endParaRPr lang="en-GB"/>
        </a:p>
      </dgm:t>
    </dgm:pt>
    <dgm:pt modelId="{1C8018D9-4BA0-4BCD-920C-1661C8234BE3}" type="sibTrans" cxnId="{2AB97003-F470-480E-B75A-82B60FC57A63}">
      <dgm:prSet/>
      <dgm:spPr/>
      <dgm:t>
        <a:bodyPr/>
        <a:lstStyle/>
        <a:p>
          <a:endParaRPr lang="en-GB"/>
        </a:p>
      </dgm:t>
    </dgm:pt>
    <dgm:pt modelId="{578CA299-39A2-4263-8F36-47401EA95143}">
      <dgm:prSet phldrT="[Text]" custT="1"/>
      <dgm:spPr>
        <a:solidFill>
          <a:srgbClr val="00B0F0"/>
        </a:solidFill>
      </dgm:spPr>
      <dgm:t>
        <a:bodyPr/>
        <a:lstStyle/>
        <a:p>
          <a:pPr>
            <a:buNone/>
          </a:pPr>
          <a:r>
            <a:rPr lang="en-GB" sz="1800" dirty="0">
              <a:solidFill>
                <a:schemeClr val="bg1"/>
              </a:solidFill>
              <a:latin typeface="Calibri"/>
              <a:ea typeface="Calibri"/>
              <a:cs typeface="Calibri"/>
              <a:sym typeface="Calibri"/>
            </a:rPr>
            <a:t>Set targets</a:t>
          </a:r>
          <a:endParaRPr lang="en-GB" sz="1800" dirty="0">
            <a:solidFill>
              <a:schemeClr val="bg1"/>
            </a:solidFill>
          </a:endParaRPr>
        </a:p>
      </dgm:t>
    </dgm:pt>
    <dgm:pt modelId="{1A6D37B1-CF9B-4CFA-93BE-6A22D3CD489C}" type="parTrans" cxnId="{A8940ED5-086F-4AF5-8954-98A14D5F54C9}">
      <dgm:prSet/>
      <dgm:spPr/>
      <dgm:t>
        <a:bodyPr/>
        <a:lstStyle/>
        <a:p>
          <a:endParaRPr lang="en-GB"/>
        </a:p>
      </dgm:t>
    </dgm:pt>
    <dgm:pt modelId="{61D95CE3-2F61-4E2B-928A-6A8C01B94810}" type="sibTrans" cxnId="{A8940ED5-086F-4AF5-8954-98A14D5F54C9}">
      <dgm:prSet/>
      <dgm:spPr/>
      <dgm:t>
        <a:bodyPr/>
        <a:lstStyle/>
        <a:p>
          <a:endParaRPr lang="en-GB"/>
        </a:p>
      </dgm:t>
    </dgm:pt>
    <dgm:pt modelId="{82BAEE6A-7EB9-4521-8BD5-3FFE5D9067EA}">
      <dgm:prSet phldrT="[Text]" custT="1"/>
      <dgm:spPr>
        <a:solidFill>
          <a:srgbClr val="00B0F0"/>
        </a:solidFill>
      </dgm:spPr>
      <dgm:t>
        <a:bodyPr/>
        <a:lstStyle/>
        <a:p>
          <a:pPr>
            <a:buNone/>
          </a:pPr>
          <a:r>
            <a:rPr lang="en-GB" sz="1800" dirty="0">
              <a:solidFill>
                <a:schemeClr val="bg1"/>
              </a:solidFill>
              <a:latin typeface="Calibri"/>
              <a:ea typeface="Calibri"/>
              <a:cs typeface="Calibri"/>
              <a:sym typeface="Calibri"/>
            </a:rPr>
            <a:t>Identify and explain teaching strategies – co-construct targets/goals</a:t>
          </a:r>
          <a:endParaRPr lang="en-GB" sz="1800" dirty="0">
            <a:solidFill>
              <a:schemeClr val="bg1"/>
            </a:solidFill>
          </a:endParaRPr>
        </a:p>
      </dgm:t>
    </dgm:pt>
    <dgm:pt modelId="{C31EF38A-8592-41EE-B1B7-54A52E548B47}" type="parTrans" cxnId="{8A8D54EC-C2E4-419E-AE33-48F64870FAE1}">
      <dgm:prSet/>
      <dgm:spPr/>
      <dgm:t>
        <a:bodyPr/>
        <a:lstStyle/>
        <a:p>
          <a:endParaRPr lang="en-GB"/>
        </a:p>
      </dgm:t>
    </dgm:pt>
    <dgm:pt modelId="{9C4501D1-F558-46E6-9D26-89F6BB8F0294}" type="sibTrans" cxnId="{8A8D54EC-C2E4-419E-AE33-48F64870FAE1}">
      <dgm:prSet/>
      <dgm:spPr/>
      <dgm:t>
        <a:bodyPr/>
        <a:lstStyle/>
        <a:p>
          <a:endParaRPr lang="en-GB"/>
        </a:p>
      </dgm:t>
    </dgm:pt>
    <dgm:pt modelId="{1374BD14-A385-4C7D-B57E-8B6358F1BE1D}">
      <dgm:prSet phldrT="[Text]" custT="1"/>
      <dgm:spPr>
        <a:solidFill>
          <a:srgbClr val="00B0F0"/>
        </a:solidFill>
      </dgm:spPr>
      <dgm:t>
        <a:bodyPr/>
        <a:lstStyle/>
        <a:p>
          <a:pPr>
            <a:buNone/>
          </a:pPr>
          <a:r>
            <a:rPr lang="en-GB" sz="1800" dirty="0">
              <a:solidFill>
                <a:schemeClr val="bg1"/>
              </a:solidFill>
              <a:latin typeface="Calibri"/>
              <a:ea typeface="Calibri"/>
              <a:cs typeface="Calibri"/>
              <a:sym typeface="Calibri"/>
            </a:rPr>
            <a:t>Provide support until targets are met (mentorship)</a:t>
          </a:r>
          <a:endParaRPr lang="en-GB" sz="1800" dirty="0">
            <a:solidFill>
              <a:schemeClr val="bg1"/>
            </a:solidFill>
          </a:endParaRPr>
        </a:p>
      </dgm:t>
    </dgm:pt>
    <dgm:pt modelId="{BF355E2C-505E-4311-B019-4ED140F43F5F}" type="parTrans" cxnId="{AE57EF18-8326-4E6D-9AC9-C1F67C189062}">
      <dgm:prSet/>
      <dgm:spPr/>
      <dgm:t>
        <a:bodyPr/>
        <a:lstStyle/>
        <a:p>
          <a:endParaRPr lang="en-GB"/>
        </a:p>
      </dgm:t>
    </dgm:pt>
    <dgm:pt modelId="{700AF1E0-1E30-494D-8E00-9445189BFAF3}" type="sibTrans" cxnId="{AE57EF18-8326-4E6D-9AC9-C1F67C189062}">
      <dgm:prSet/>
      <dgm:spPr/>
      <dgm:t>
        <a:bodyPr/>
        <a:lstStyle/>
        <a:p>
          <a:endParaRPr lang="en-GB"/>
        </a:p>
      </dgm:t>
    </dgm:pt>
    <dgm:pt modelId="{1BC9435C-2585-43BC-A977-746233921BB1}" type="pres">
      <dgm:prSet presAssocID="{D4F5F44E-06AF-4799-B392-6B7E8B9BDEE1}" presName="cycle" presStyleCnt="0">
        <dgm:presLayoutVars>
          <dgm:dir/>
          <dgm:resizeHandles val="exact"/>
        </dgm:presLayoutVars>
      </dgm:prSet>
      <dgm:spPr/>
    </dgm:pt>
    <dgm:pt modelId="{5FD68D14-ADD1-46B3-9CFC-470D2915840F}" type="pres">
      <dgm:prSet presAssocID="{567D72FC-54DF-4DCA-91B1-C0BD7A7DA119}" presName="node" presStyleLbl="node1" presStyleIdx="0" presStyleCnt="4">
        <dgm:presLayoutVars>
          <dgm:bulletEnabled val="1"/>
        </dgm:presLayoutVars>
      </dgm:prSet>
      <dgm:spPr/>
    </dgm:pt>
    <dgm:pt modelId="{70C04CB4-207D-4532-AF72-6C9D482BC90A}" type="pres">
      <dgm:prSet presAssocID="{567D72FC-54DF-4DCA-91B1-C0BD7A7DA119}" presName="spNode" presStyleCnt="0"/>
      <dgm:spPr/>
    </dgm:pt>
    <dgm:pt modelId="{D2DDCB9A-F008-4AE8-BF6E-47BEABD2EDC6}" type="pres">
      <dgm:prSet presAssocID="{1C8018D9-4BA0-4BCD-920C-1661C8234BE3}" presName="sibTrans" presStyleLbl="sibTrans1D1" presStyleIdx="0" presStyleCnt="4"/>
      <dgm:spPr/>
    </dgm:pt>
    <dgm:pt modelId="{2B9B79A5-8F4D-4F15-8EE1-F3778A317324}" type="pres">
      <dgm:prSet presAssocID="{578CA299-39A2-4263-8F36-47401EA95143}" presName="node" presStyleLbl="node1" presStyleIdx="1" presStyleCnt="4" custRadScaleRad="99468" custRadScaleInc="-11015">
        <dgm:presLayoutVars>
          <dgm:bulletEnabled val="1"/>
        </dgm:presLayoutVars>
      </dgm:prSet>
      <dgm:spPr/>
    </dgm:pt>
    <dgm:pt modelId="{DCF795CE-DF4B-464E-9D09-BB00F19B5706}" type="pres">
      <dgm:prSet presAssocID="{578CA299-39A2-4263-8F36-47401EA95143}" presName="spNode" presStyleCnt="0"/>
      <dgm:spPr/>
    </dgm:pt>
    <dgm:pt modelId="{4E9A5802-4379-49B6-B1F7-7D1863861758}" type="pres">
      <dgm:prSet presAssocID="{61D95CE3-2F61-4E2B-928A-6A8C01B94810}" presName="sibTrans" presStyleLbl="sibTrans1D1" presStyleIdx="1" presStyleCnt="4"/>
      <dgm:spPr/>
    </dgm:pt>
    <dgm:pt modelId="{BCADFDC6-6AB0-46C4-9185-E97CEBE6B105}" type="pres">
      <dgm:prSet presAssocID="{82BAEE6A-7EB9-4521-8BD5-3FFE5D9067EA}" presName="node" presStyleLbl="node1" presStyleIdx="2" presStyleCnt="4" custScaleX="153600" custScaleY="132827">
        <dgm:presLayoutVars>
          <dgm:bulletEnabled val="1"/>
        </dgm:presLayoutVars>
      </dgm:prSet>
      <dgm:spPr/>
    </dgm:pt>
    <dgm:pt modelId="{AC5793D8-9BF1-4E2B-AF3A-F2ADC19A3FBA}" type="pres">
      <dgm:prSet presAssocID="{82BAEE6A-7EB9-4521-8BD5-3FFE5D9067EA}" presName="spNode" presStyleCnt="0"/>
      <dgm:spPr/>
    </dgm:pt>
    <dgm:pt modelId="{EB2F753B-7A86-4D9D-B5B2-9423DE6EFFA3}" type="pres">
      <dgm:prSet presAssocID="{9C4501D1-F558-46E6-9D26-89F6BB8F0294}" presName="sibTrans" presStyleLbl="sibTrans1D1" presStyleIdx="2" presStyleCnt="4"/>
      <dgm:spPr/>
    </dgm:pt>
    <dgm:pt modelId="{AD5244FC-891C-4394-9CC8-A3F8D303873C}" type="pres">
      <dgm:prSet presAssocID="{1374BD14-A385-4C7D-B57E-8B6358F1BE1D}" presName="node" presStyleLbl="node1" presStyleIdx="3" presStyleCnt="4" custScaleX="133990" custScaleY="146290">
        <dgm:presLayoutVars>
          <dgm:bulletEnabled val="1"/>
        </dgm:presLayoutVars>
      </dgm:prSet>
      <dgm:spPr/>
    </dgm:pt>
    <dgm:pt modelId="{3800C511-D40E-414B-B399-351371CA91D4}" type="pres">
      <dgm:prSet presAssocID="{1374BD14-A385-4C7D-B57E-8B6358F1BE1D}" presName="spNode" presStyleCnt="0"/>
      <dgm:spPr/>
    </dgm:pt>
    <dgm:pt modelId="{2ED59C6B-BB65-4900-BC45-5AFFF7C51F0A}" type="pres">
      <dgm:prSet presAssocID="{700AF1E0-1E30-494D-8E00-9445189BFAF3}" presName="sibTrans" presStyleLbl="sibTrans1D1" presStyleIdx="3" presStyleCnt="4"/>
      <dgm:spPr/>
    </dgm:pt>
  </dgm:ptLst>
  <dgm:cxnLst>
    <dgm:cxn modelId="{2AB97003-F470-480E-B75A-82B60FC57A63}" srcId="{D4F5F44E-06AF-4799-B392-6B7E8B9BDEE1}" destId="{567D72FC-54DF-4DCA-91B1-C0BD7A7DA119}" srcOrd="0" destOrd="0" parTransId="{4EF4D42B-9829-454A-882A-D6A815CF6BB0}" sibTransId="{1C8018D9-4BA0-4BCD-920C-1661C8234BE3}"/>
    <dgm:cxn modelId="{D2E1FC04-78C2-4937-9619-A76C64469214}" type="presOf" srcId="{567D72FC-54DF-4DCA-91B1-C0BD7A7DA119}" destId="{5FD68D14-ADD1-46B3-9CFC-470D2915840F}" srcOrd="0" destOrd="0" presId="urn:microsoft.com/office/officeart/2005/8/layout/cycle5"/>
    <dgm:cxn modelId="{C8626313-9051-4337-B3DF-174736989C1A}" type="presOf" srcId="{D4F5F44E-06AF-4799-B392-6B7E8B9BDEE1}" destId="{1BC9435C-2585-43BC-A977-746233921BB1}" srcOrd="0" destOrd="0" presId="urn:microsoft.com/office/officeart/2005/8/layout/cycle5"/>
    <dgm:cxn modelId="{AE57EF18-8326-4E6D-9AC9-C1F67C189062}" srcId="{D4F5F44E-06AF-4799-B392-6B7E8B9BDEE1}" destId="{1374BD14-A385-4C7D-B57E-8B6358F1BE1D}" srcOrd="3" destOrd="0" parTransId="{BF355E2C-505E-4311-B019-4ED140F43F5F}" sibTransId="{700AF1E0-1E30-494D-8E00-9445189BFAF3}"/>
    <dgm:cxn modelId="{DDCF3A1C-266F-4D7D-9DD9-27743825EFA4}" type="presOf" srcId="{61D95CE3-2F61-4E2B-928A-6A8C01B94810}" destId="{4E9A5802-4379-49B6-B1F7-7D1863861758}" srcOrd="0" destOrd="0" presId="urn:microsoft.com/office/officeart/2005/8/layout/cycle5"/>
    <dgm:cxn modelId="{3382AC37-B8DB-4C0A-94B2-B109FF969FEB}" type="presOf" srcId="{700AF1E0-1E30-494D-8E00-9445189BFAF3}" destId="{2ED59C6B-BB65-4900-BC45-5AFFF7C51F0A}" srcOrd="0" destOrd="0" presId="urn:microsoft.com/office/officeart/2005/8/layout/cycle5"/>
    <dgm:cxn modelId="{B4F51062-EE65-490A-8205-34784C082EB9}" type="presOf" srcId="{9C4501D1-F558-46E6-9D26-89F6BB8F0294}" destId="{EB2F753B-7A86-4D9D-B5B2-9423DE6EFFA3}" srcOrd="0" destOrd="0" presId="urn:microsoft.com/office/officeart/2005/8/layout/cycle5"/>
    <dgm:cxn modelId="{936F9452-9F9D-46EE-A5AA-D7F74DECE7E6}" type="presOf" srcId="{1374BD14-A385-4C7D-B57E-8B6358F1BE1D}" destId="{AD5244FC-891C-4394-9CC8-A3F8D303873C}" srcOrd="0" destOrd="0" presId="urn:microsoft.com/office/officeart/2005/8/layout/cycle5"/>
    <dgm:cxn modelId="{4C1B9276-4894-4204-97E1-594F8EFCD295}" type="presOf" srcId="{1C8018D9-4BA0-4BCD-920C-1661C8234BE3}" destId="{D2DDCB9A-F008-4AE8-BF6E-47BEABD2EDC6}" srcOrd="0" destOrd="0" presId="urn:microsoft.com/office/officeart/2005/8/layout/cycle5"/>
    <dgm:cxn modelId="{3BE0E057-9222-46C6-9E3B-EB84B541B2C1}" type="presOf" srcId="{578CA299-39A2-4263-8F36-47401EA95143}" destId="{2B9B79A5-8F4D-4F15-8EE1-F3778A317324}" srcOrd="0" destOrd="0" presId="urn:microsoft.com/office/officeart/2005/8/layout/cycle5"/>
    <dgm:cxn modelId="{A8940ED5-086F-4AF5-8954-98A14D5F54C9}" srcId="{D4F5F44E-06AF-4799-B392-6B7E8B9BDEE1}" destId="{578CA299-39A2-4263-8F36-47401EA95143}" srcOrd="1" destOrd="0" parTransId="{1A6D37B1-CF9B-4CFA-93BE-6A22D3CD489C}" sibTransId="{61D95CE3-2F61-4E2B-928A-6A8C01B94810}"/>
    <dgm:cxn modelId="{1764F2D9-1C2A-4336-BBAE-ADCE8270E728}" type="presOf" srcId="{82BAEE6A-7EB9-4521-8BD5-3FFE5D9067EA}" destId="{BCADFDC6-6AB0-46C4-9185-E97CEBE6B105}" srcOrd="0" destOrd="0" presId="urn:microsoft.com/office/officeart/2005/8/layout/cycle5"/>
    <dgm:cxn modelId="{8A8D54EC-C2E4-419E-AE33-48F64870FAE1}" srcId="{D4F5F44E-06AF-4799-B392-6B7E8B9BDEE1}" destId="{82BAEE6A-7EB9-4521-8BD5-3FFE5D9067EA}" srcOrd="2" destOrd="0" parTransId="{C31EF38A-8592-41EE-B1B7-54A52E548B47}" sibTransId="{9C4501D1-F558-46E6-9D26-89F6BB8F0294}"/>
    <dgm:cxn modelId="{A8672DB0-C830-4E3C-A66F-9872A88344BA}" type="presParOf" srcId="{1BC9435C-2585-43BC-A977-746233921BB1}" destId="{5FD68D14-ADD1-46B3-9CFC-470D2915840F}" srcOrd="0" destOrd="0" presId="urn:microsoft.com/office/officeart/2005/8/layout/cycle5"/>
    <dgm:cxn modelId="{CD5B04BB-C7B9-4F00-9405-2BDB3105D2DB}" type="presParOf" srcId="{1BC9435C-2585-43BC-A977-746233921BB1}" destId="{70C04CB4-207D-4532-AF72-6C9D482BC90A}" srcOrd="1" destOrd="0" presId="urn:microsoft.com/office/officeart/2005/8/layout/cycle5"/>
    <dgm:cxn modelId="{04BB39F1-23FD-4A22-B881-24D99A8BCBB5}" type="presParOf" srcId="{1BC9435C-2585-43BC-A977-746233921BB1}" destId="{D2DDCB9A-F008-4AE8-BF6E-47BEABD2EDC6}" srcOrd="2" destOrd="0" presId="urn:microsoft.com/office/officeart/2005/8/layout/cycle5"/>
    <dgm:cxn modelId="{F912D23A-110F-462E-9E22-7C589F0A0EE8}" type="presParOf" srcId="{1BC9435C-2585-43BC-A977-746233921BB1}" destId="{2B9B79A5-8F4D-4F15-8EE1-F3778A317324}" srcOrd="3" destOrd="0" presId="urn:microsoft.com/office/officeart/2005/8/layout/cycle5"/>
    <dgm:cxn modelId="{CCDC74B1-48E7-4FC3-9059-0842A0A015F9}" type="presParOf" srcId="{1BC9435C-2585-43BC-A977-746233921BB1}" destId="{DCF795CE-DF4B-464E-9D09-BB00F19B5706}" srcOrd="4" destOrd="0" presId="urn:microsoft.com/office/officeart/2005/8/layout/cycle5"/>
    <dgm:cxn modelId="{97C78E82-EBFC-4356-99F9-1EBFF0863BE2}" type="presParOf" srcId="{1BC9435C-2585-43BC-A977-746233921BB1}" destId="{4E9A5802-4379-49B6-B1F7-7D1863861758}" srcOrd="5" destOrd="0" presId="urn:microsoft.com/office/officeart/2005/8/layout/cycle5"/>
    <dgm:cxn modelId="{B47C0F3E-2086-47FF-B004-80E2AA80E3E0}" type="presParOf" srcId="{1BC9435C-2585-43BC-A977-746233921BB1}" destId="{BCADFDC6-6AB0-46C4-9185-E97CEBE6B105}" srcOrd="6" destOrd="0" presId="urn:microsoft.com/office/officeart/2005/8/layout/cycle5"/>
    <dgm:cxn modelId="{A73B3910-373F-4543-AE50-A7DAC314A1C7}" type="presParOf" srcId="{1BC9435C-2585-43BC-A977-746233921BB1}" destId="{AC5793D8-9BF1-4E2B-AF3A-F2ADC19A3FBA}" srcOrd="7" destOrd="0" presId="urn:microsoft.com/office/officeart/2005/8/layout/cycle5"/>
    <dgm:cxn modelId="{5BBF711C-08C7-4FCE-8D7D-5F6336942001}" type="presParOf" srcId="{1BC9435C-2585-43BC-A977-746233921BB1}" destId="{EB2F753B-7A86-4D9D-B5B2-9423DE6EFFA3}" srcOrd="8" destOrd="0" presId="urn:microsoft.com/office/officeart/2005/8/layout/cycle5"/>
    <dgm:cxn modelId="{FE29B6FE-3884-4E9D-8A6F-82F427CC4483}" type="presParOf" srcId="{1BC9435C-2585-43BC-A977-746233921BB1}" destId="{AD5244FC-891C-4394-9CC8-A3F8D303873C}" srcOrd="9" destOrd="0" presId="urn:microsoft.com/office/officeart/2005/8/layout/cycle5"/>
    <dgm:cxn modelId="{1F408CFA-9CE7-4BBF-A77D-6B001E9746D0}" type="presParOf" srcId="{1BC9435C-2585-43BC-A977-746233921BB1}" destId="{3800C511-D40E-414B-B399-351371CA91D4}" srcOrd="10" destOrd="0" presId="urn:microsoft.com/office/officeart/2005/8/layout/cycle5"/>
    <dgm:cxn modelId="{377223AE-0EBC-4FC8-82C5-9475759989E5}" type="presParOf" srcId="{1BC9435C-2585-43BC-A977-746233921BB1}" destId="{2ED59C6B-BB65-4900-BC45-5AFFF7C51F0A}"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322575B-BCE9-44D5-8F5C-B273801A5564}"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531D2A8A-BAA9-4364-A4D7-A53510CACC8E}">
      <dgm:prSet/>
      <dgm:spPr/>
      <dgm:t>
        <a:bodyPr/>
        <a:lstStyle/>
        <a:p>
          <a:pPr>
            <a:lnSpc>
              <a:spcPct val="100000"/>
            </a:lnSpc>
          </a:pPr>
          <a:r>
            <a:rPr lang="en-GB" dirty="0"/>
            <a:t>Mentoring is relatively non-directive, with mentees supported to find their own solutions to issues they encounter. </a:t>
          </a:r>
          <a:endParaRPr lang="en-US" dirty="0"/>
        </a:p>
      </dgm:t>
    </dgm:pt>
    <dgm:pt modelId="{C0393B78-56E5-44B5-915E-17C52687E451}" type="parTrans" cxnId="{F8E04126-C383-4BBD-B11D-2C7E5425A46F}">
      <dgm:prSet/>
      <dgm:spPr/>
      <dgm:t>
        <a:bodyPr/>
        <a:lstStyle/>
        <a:p>
          <a:endParaRPr lang="en-US"/>
        </a:p>
      </dgm:t>
    </dgm:pt>
    <dgm:pt modelId="{974F07FD-4E04-4AD8-AE13-EDAD6B75B661}" type="sibTrans" cxnId="{F8E04126-C383-4BBD-B11D-2C7E5425A46F}">
      <dgm:prSet/>
      <dgm:spPr/>
      <dgm:t>
        <a:bodyPr/>
        <a:lstStyle/>
        <a:p>
          <a:endParaRPr lang="en-US"/>
        </a:p>
      </dgm:t>
    </dgm:pt>
    <dgm:pt modelId="{F7E637EE-9214-41F3-9544-188221B5A226}">
      <dgm:prSet/>
      <dgm:spPr/>
      <dgm:t>
        <a:bodyPr/>
        <a:lstStyle/>
        <a:p>
          <a:pPr>
            <a:lnSpc>
              <a:spcPct val="100000"/>
            </a:lnSpc>
          </a:pPr>
          <a:r>
            <a:rPr lang="en-GB" dirty="0"/>
            <a:t>There is a greater emphasis on professional growth and building on mentees’ strengths, focussing on the development </a:t>
          </a:r>
          <a:endParaRPr lang="en-US" dirty="0"/>
        </a:p>
      </dgm:t>
    </dgm:pt>
    <dgm:pt modelId="{FA1D25BC-54C4-4703-9EB4-03FCA805267F}" type="parTrans" cxnId="{1AEE412F-4DCF-4D41-89FE-1C72BE7A20AA}">
      <dgm:prSet/>
      <dgm:spPr/>
      <dgm:t>
        <a:bodyPr/>
        <a:lstStyle/>
        <a:p>
          <a:endParaRPr lang="en-US"/>
        </a:p>
      </dgm:t>
    </dgm:pt>
    <dgm:pt modelId="{198867C6-97A5-412F-9A11-2354599BC396}" type="sibTrans" cxnId="{1AEE412F-4DCF-4D41-89FE-1C72BE7A20AA}">
      <dgm:prSet/>
      <dgm:spPr/>
      <dgm:t>
        <a:bodyPr/>
        <a:lstStyle/>
        <a:p>
          <a:endParaRPr lang="en-US"/>
        </a:p>
      </dgm:t>
    </dgm:pt>
    <dgm:pt modelId="{10D7ADA7-53F6-4D73-98DE-61FAB9F84B8D}">
      <dgm:prSet/>
      <dgm:spPr/>
      <dgm:t>
        <a:bodyPr/>
        <a:lstStyle/>
        <a:p>
          <a:pPr>
            <a:lnSpc>
              <a:spcPct val="100000"/>
            </a:lnSpc>
          </a:pPr>
          <a:r>
            <a:rPr lang="en-GB"/>
            <a:t>Development of the mentee’s knowledge, practice and pedagogy</a:t>
          </a:r>
          <a:endParaRPr lang="en-US"/>
        </a:p>
      </dgm:t>
    </dgm:pt>
    <dgm:pt modelId="{7DA183DE-5A32-4807-974C-B24DFE31D258}" type="parTrans" cxnId="{B41878E9-2E57-4293-939C-775F0B924DF1}">
      <dgm:prSet/>
      <dgm:spPr/>
      <dgm:t>
        <a:bodyPr/>
        <a:lstStyle/>
        <a:p>
          <a:endParaRPr lang="en-US"/>
        </a:p>
      </dgm:t>
    </dgm:pt>
    <dgm:pt modelId="{5D2AC01E-FD0F-4482-B87B-9A9F1A10C1B2}" type="sibTrans" cxnId="{B41878E9-2E57-4293-939C-775F0B924DF1}">
      <dgm:prSet/>
      <dgm:spPr/>
      <dgm:t>
        <a:bodyPr/>
        <a:lstStyle/>
        <a:p>
          <a:endParaRPr lang="en-US"/>
        </a:p>
      </dgm:t>
    </dgm:pt>
    <dgm:pt modelId="{EA15AB5E-01EA-4DE2-B901-630A61C5E3C0}">
      <dgm:prSet/>
      <dgm:spPr/>
      <dgm:t>
        <a:bodyPr/>
        <a:lstStyle/>
        <a:p>
          <a:pPr>
            <a:lnSpc>
              <a:spcPct val="100000"/>
            </a:lnSpc>
          </a:pPr>
          <a:r>
            <a:rPr lang="en-GB"/>
            <a:t>Support for the mentee’s wellbeing</a:t>
          </a:r>
          <a:endParaRPr lang="en-US"/>
        </a:p>
      </dgm:t>
    </dgm:pt>
    <dgm:pt modelId="{7CAE914D-336D-45B2-8595-32A4462D18D4}" type="parTrans" cxnId="{497F1C89-7F0B-4F8E-8F71-D0E3869BA6B9}">
      <dgm:prSet/>
      <dgm:spPr/>
      <dgm:t>
        <a:bodyPr/>
        <a:lstStyle/>
        <a:p>
          <a:endParaRPr lang="en-US"/>
        </a:p>
      </dgm:t>
    </dgm:pt>
    <dgm:pt modelId="{CB097B4B-44DE-4C66-82EE-A5F095586775}" type="sibTrans" cxnId="{497F1C89-7F0B-4F8E-8F71-D0E3869BA6B9}">
      <dgm:prSet/>
      <dgm:spPr/>
      <dgm:t>
        <a:bodyPr/>
        <a:lstStyle/>
        <a:p>
          <a:endParaRPr lang="en-US"/>
        </a:p>
      </dgm:t>
    </dgm:pt>
    <dgm:pt modelId="{928A653C-614C-4D89-86E2-9BB19111AF55}">
      <dgm:prSet/>
      <dgm:spPr/>
      <dgm:t>
        <a:bodyPr/>
        <a:lstStyle/>
        <a:p>
          <a:pPr>
            <a:lnSpc>
              <a:spcPct val="100000"/>
            </a:lnSpc>
          </a:pPr>
          <a:r>
            <a:rPr lang="en-GB" dirty="0"/>
            <a:t>Induction into the organisation and the wider profession </a:t>
          </a:r>
          <a:endParaRPr lang="en-US" dirty="0"/>
        </a:p>
      </dgm:t>
    </dgm:pt>
    <dgm:pt modelId="{8FB6C4D7-56EB-462E-B6EA-15D33B2797C7}" type="parTrans" cxnId="{CCC799DA-2EA7-4AD9-BE85-7E448E6BCCEB}">
      <dgm:prSet/>
      <dgm:spPr/>
      <dgm:t>
        <a:bodyPr/>
        <a:lstStyle/>
        <a:p>
          <a:endParaRPr lang="en-US"/>
        </a:p>
      </dgm:t>
    </dgm:pt>
    <dgm:pt modelId="{B0E630E3-190D-49C9-931B-4A244AE42CC3}" type="sibTrans" cxnId="{CCC799DA-2EA7-4AD9-BE85-7E448E6BCCEB}">
      <dgm:prSet/>
      <dgm:spPr/>
      <dgm:t>
        <a:bodyPr/>
        <a:lstStyle/>
        <a:p>
          <a:endParaRPr lang="en-US"/>
        </a:p>
      </dgm:t>
    </dgm:pt>
    <dgm:pt modelId="{A01CD7A1-44A4-46DC-8312-F0026A08E352}">
      <dgm:prSet/>
      <dgm:spPr/>
      <dgm:t>
        <a:bodyPr/>
        <a:lstStyle/>
        <a:p>
          <a:pPr>
            <a:lnSpc>
              <a:spcPct val="100000"/>
            </a:lnSpc>
          </a:pPr>
          <a:r>
            <a:rPr lang="en-GB" dirty="0"/>
            <a:t>Support for the mentees’ evolving teacher identity</a:t>
          </a:r>
          <a:endParaRPr lang="en-US" dirty="0"/>
        </a:p>
      </dgm:t>
    </dgm:pt>
    <dgm:pt modelId="{912D5B09-F136-4806-8A26-800A74017B49}" type="parTrans" cxnId="{E062E67B-290D-47C0-BF7D-B01D76737706}">
      <dgm:prSet/>
      <dgm:spPr/>
      <dgm:t>
        <a:bodyPr/>
        <a:lstStyle/>
        <a:p>
          <a:endParaRPr lang="en-US"/>
        </a:p>
      </dgm:t>
    </dgm:pt>
    <dgm:pt modelId="{788F1F17-FB56-4EF7-B315-B6664143F54E}" type="sibTrans" cxnId="{E062E67B-290D-47C0-BF7D-B01D76737706}">
      <dgm:prSet/>
      <dgm:spPr/>
      <dgm:t>
        <a:bodyPr/>
        <a:lstStyle/>
        <a:p>
          <a:endParaRPr lang="en-US"/>
        </a:p>
      </dgm:t>
    </dgm:pt>
    <dgm:pt modelId="{290CA1FA-3030-4084-8BFA-116003005719}" type="pres">
      <dgm:prSet presAssocID="{3322575B-BCE9-44D5-8F5C-B273801A5564}" presName="root" presStyleCnt="0">
        <dgm:presLayoutVars>
          <dgm:dir/>
          <dgm:resizeHandles val="exact"/>
        </dgm:presLayoutVars>
      </dgm:prSet>
      <dgm:spPr/>
    </dgm:pt>
    <dgm:pt modelId="{429DED73-4235-4208-9F55-8D0DE66D3C27}" type="pres">
      <dgm:prSet presAssocID="{531D2A8A-BAA9-4364-A4D7-A53510CACC8E}" presName="compNode" presStyleCnt="0"/>
      <dgm:spPr/>
    </dgm:pt>
    <dgm:pt modelId="{505B0854-C07E-425E-876B-719C28DF1038}" type="pres">
      <dgm:prSet presAssocID="{531D2A8A-BAA9-4364-A4D7-A53510CACC8E}" presName="bgRect" presStyleLbl="bgShp" presStyleIdx="0" presStyleCnt="6" custLinFactNeighborX="-8785" custLinFactNeighborY="21936"/>
      <dgm:spPr/>
    </dgm:pt>
    <dgm:pt modelId="{DD108161-7A2D-4B50-905A-4E47AE4DCCB4}" type="pres">
      <dgm:prSet presAssocID="{531D2A8A-BAA9-4364-A4D7-A53510CACC8E}" presName="iconRect" presStyleLbl="node1" presStyleIdx="0" presStyleCnt="6" custLinFactNeighborX="-12879" custLinFactNeighborY="3863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assroom"/>
        </a:ext>
      </dgm:extLst>
    </dgm:pt>
    <dgm:pt modelId="{A5674723-9232-45A6-80B0-67E3555E9209}" type="pres">
      <dgm:prSet presAssocID="{531D2A8A-BAA9-4364-A4D7-A53510CACC8E}" presName="spaceRect" presStyleCnt="0"/>
      <dgm:spPr/>
    </dgm:pt>
    <dgm:pt modelId="{9200C944-9B7C-430D-9621-830098F08FAB}" type="pres">
      <dgm:prSet presAssocID="{531D2A8A-BAA9-4364-A4D7-A53510CACC8E}" presName="parTx" presStyleLbl="revTx" presStyleIdx="0" presStyleCnt="6" custLinFactNeighborX="-1698" custLinFactNeighborY="28334">
        <dgm:presLayoutVars>
          <dgm:chMax val="0"/>
          <dgm:chPref val="0"/>
        </dgm:presLayoutVars>
      </dgm:prSet>
      <dgm:spPr/>
    </dgm:pt>
    <dgm:pt modelId="{B958688D-4CEC-4330-891E-3662ED006116}" type="pres">
      <dgm:prSet presAssocID="{974F07FD-4E04-4AD8-AE13-EDAD6B75B661}" presName="sibTrans" presStyleCnt="0"/>
      <dgm:spPr/>
    </dgm:pt>
    <dgm:pt modelId="{F0206FE0-CF89-4831-9CF7-6DC1CB1F6522}" type="pres">
      <dgm:prSet presAssocID="{F7E637EE-9214-41F3-9544-188221B5A226}" presName="compNode" presStyleCnt="0"/>
      <dgm:spPr/>
    </dgm:pt>
    <dgm:pt modelId="{55FE0EC9-2168-46CF-AA68-B6FA6F3DDD7C}" type="pres">
      <dgm:prSet presAssocID="{F7E637EE-9214-41F3-9544-188221B5A226}" presName="bgRect" presStyleLbl="bgShp" presStyleIdx="1" presStyleCnt="6" custLinFactNeighborY="23612"/>
      <dgm:spPr/>
    </dgm:pt>
    <dgm:pt modelId="{52EC132C-D7EA-44ED-AB08-5C294849F033}" type="pres">
      <dgm:prSet presAssocID="{F7E637EE-9214-41F3-9544-188221B5A226}" presName="iconRect" presStyleLbl="node1" presStyleIdx="1" presStyleCnt="6" custLinFactNeighborX="-4293" custLinFactNeighborY="5151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usiness Growth"/>
        </a:ext>
      </dgm:extLst>
    </dgm:pt>
    <dgm:pt modelId="{2CA81D6C-22AB-45CC-8F18-692D0E98A6DD}" type="pres">
      <dgm:prSet presAssocID="{F7E637EE-9214-41F3-9544-188221B5A226}" presName="spaceRect" presStyleCnt="0"/>
      <dgm:spPr/>
    </dgm:pt>
    <dgm:pt modelId="{23C89FB0-AAF0-4221-BA40-28C25235C15E}" type="pres">
      <dgm:prSet presAssocID="{F7E637EE-9214-41F3-9544-188221B5A226}" presName="parTx" presStyleLbl="revTx" presStyleIdx="1" presStyleCnt="6" custLinFactNeighborX="-728" custLinFactNeighborY="25973">
        <dgm:presLayoutVars>
          <dgm:chMax val="0"/>
          <dgm:chPref val="0"/>
        </dgm:presLayoutVars>
      </dgm:prSet>
      <dgm:spPr/>
    </dgm:pt>
    <dgm:pt modelId="{AE5BF8B8-8EA4-4CD9-959A-6DC54DE8BE6C}" type="pres">
      <dgm:prSet presAssocID="{198867C6-97A5-412F-9A11-2354599BC396}" presName="sibTrans" presStyleCnt="0"/>
      <dgm:spPr/>
    </dgm:pt>
    <dgm:pt modelId="{A7A6E13D-494E-408C-8236-6033F99A2A59}" type="pres">
      <dgm:prSet presAssocID="{10D7ADA7-53F6-4D73-98DE-61FAB9F84B8D}" presName="compNode" presStyleCnt="0"/>
      <dgm:spPr/>
    </dgm:pt>
    <dgm:pt modelId="{D5C787FF-D56C-45C6-BB55-ED9EDCA0F1DE}" type="pres">
      <dgm:prSet presAssocID="{10D7ADA7-53F6-4D73-98DE-61FAB9F84B8D}" presName="bgRect" presStyleLbl="bgShp" presStyleIdx="2" presStyleCnt="6" custLinFactNeighborY="18889"/>
      <dgm:spPr/>
    </dgm:pt>
    <dgm:pt modelId="{C840985C-4A1E-4176-BA7C-62D78047C54E}" type="pres">
      <dgm:prSet presAssocID="{10D7ADA7-53F6-4D73-98DE-61FAB9F84B8D}" presName="iconRect" presStyleLbl="node1" presStyleIdx="2" presStyleCnt="6" custLinFactNeighborX="-8586" custLinFactNeighborY="858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eacher"/>
        </a:ext>
      </dgm:extLst>
    </dgm:pt>
    <dgm:pt modelId="{DF68747F-8B91-4863-A34A-0BAA7B394610}" type="pres">
      <dgm:prSet presAssocID="{10D7ADA7-53F6-4D73-98DE-61FAB9F84B8D}" presName="spaceRect" presStyleCnt="0"/>
      <dgm:spPr/>
    </dgm:pt>
    <dgm:pt modelId="{CC3ABCE1-2F6A-44E5-8E20-98B888F11EE5}" type="pres">
      <dgm:prSet presAssocID="{10D7ADA7-53F6-4D73-98DE-61FAB9F84B8D}" presName="parTx" presStyleLbl="revTx" presStyleIdx="2" presStyleCnt="6">
        <dgm:presLayoutVars>
          <dgm:chMax val="0"/>
          <dgm:chPref val="0"/>
        </dgm:presLayoutVars>
      </dgm:prSet>
      <dgm:spPr/>
    </dgm:pt>
    <dgm:pt modelId="{E053183A-C92A-4368-809A-FDEE35483B55}" type="pres">
      <dgm:prSet presAssocID="{5D2AC01E-FD0F-4482-B87B-9A9F1A10C1B2}" presName="sibTrans" presStyleCnt="0"/>
      <dgm:spPr/>
    </dgm:pt>
    <dgm:pt modelId="{ECA0734E-D09F-4A25-9F84-3E2A225166BD}" type="pres">
      <dgm:prSet presAssocID="{EA15AB5E-01EA-4DE2-B901-630A61C5E3C0}" presName="compNode" presStyleCnt="0"/>
      <dgm:spPr/>
    </dgm:pt>
    <dgm:pt modelId="{EF5C9B95-F1C3-4ADF-8095-767B566A2178}" type="pres">
      <dgm:prSet presAssocID="{EA15AB5E-01EA-4DE2-B901-630A61C5E3C0}" presName="bgRect" presStyleLbl="bgShp" presStyleIdx="3" presStyleCnt="6" custLinFactNeighborY="14167"/>
      <dgm:spPr/>
    </dgm:pt>
    <dgm:pt modelId="{62C37E22-2548-4EEE-8359-D005DCDB809B}" type="pres">
      <dgm:prSet presAssocID="{EA15AB5E-01EA-4DE2-B901-630A61C5E3C0}" presName="iconRect" presStyleLbl="node1" presStyleIdx="3" presStyleCnt="6" custLinFactNeighborY="19541"/>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andshake"/>
        </a:ext>
      </dgm:extLst>
    </dgm:pt>
    <dgm:pt modelId="{A952D5DF-9FE6-4E1D-A905-5AC11197A1F2}" type="pres">
      <dgm:prSet presAssocID="{EA15AB5E-01EA-4DE2-B901-630A61C5E3C0}" presName="spaceRect" presStyleCnt="0"/>
      <dgm:spPr/>
    </dgm:pt>
    <dgm:pt modelId="{CC212181-28F8-4A3C-86CF-0BEA489878D3}" type="pres">
      <dgm:prSet presAssocID="{EA15AB5E-01EA-4DE2-B901-630A61C5E3C0}" presName="parTx" presStyleLbl="revTx" presStyleIdx="3" presStyleCnt="6">
        <dgm:presLayoutVars>
          <dgm:chMax val="0"/>
          <dgm:chPref val="0"/>
        </dgm:presLayoutVars>
      </dgm:prSet>
      <dgm:spPr/>
    </dgm:pt>
    <dgm:pt modelId="{F0101A5D-205C-4A84-8023-77A2459FF595}" type="pres">
      <dgm:prSet presAssocID="{CB097B4B-44DE-4C66-82EE-A5F095586775}" presName="sibTrans" presStyleCnt="0"/>
      <dgm:spPr/>
    </dgm:pt>
    <dgm:pt modelId="{DC798EE2-112F-4B49-8552-1A5DB202B2DD}" type="pres">
      <dgm:prSet presAssocID="{928A653C-614C-4D89-86E2-9BB19111AF55}" presName="compNode" presStyleCnt="0"/>
      <dgm:spPr/>
    </dgm:pt>
    <dgm:pt modelId="{20336F56-7576-4E55-8157-DE7D066D6310}" type="pres">
      <dgm:prSet presAssocID="{928A653C-614C-4D89-86E2-9BB19111AF55}" presName="bgRect" presStyleLbl="bgShp" presStyleIdx="4" presStyleCnt="6" custLinFactNeighborY="4722"/>
      <dgm:spPr/>
    </dgm:pt>
    <dgm:pt modelId="{45C6E713-73D7-4A9E-9EE6-178925A4C410}" type="pres">
      <dgm:prSet presAssocID="{928A653C-614C-4D89-86E2-9BB19111AF55}"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Books"/>
        </a:ext>
      </dgm:extLst>
    </dgm:pt>
    <dgm:pt modelId="{12432C4B-6F71-4EF0-BEBF-13C0D6AC9BE6}" type="pres">
      <dgm:prSet presAssocID="{928A653C-614C-4D89-86E2-9BB19111AF55}" presName="spaceRect" presStyleCnt="0"/>
      <dgm:spPr/>
    </dgm:pt>
    <dgm:pt modelId="{26636BBA-D2F6-43A9-8B6D-564547BC803A}" type="pres">
      <dgm:prSet presAssocID="{928A653C-614C-4D89-86E2-9BB19111AF55}" presName="parTx" presStyleLbl="revTx" presStyleIdx="4" presStyleCnt="6">
        <dgm:presLayoutVars>
          <dgm:chMax val="0"/>
          <dgm:chPref val="0"/>
        </dgm:presLayoutVars>
      </dgm:prSet>
      <dgm:spPr/>
    </dgm:pt>
    <dgm:pt modelId="{72B8377F-8A58-45BE-8F2D-E83E4C4B7C93}" type="pres">
      <dgm:prSet presAssocID="{B0E630E3-190D-49C9-931B-4A244AE42CC3}" presName="sibTrans" presStyleCnt="0"/>
      <dgm:spPr/>
    </dgm:pt>
    <dgm:pt modelId="{483F2B95-B002-45B7-855A-005645A7369A}" type="pres">
      <dgm:prSet presAssocID="{A01CD7A1-44A4-46DC-8312-F0026A08E352}" presName="compNode" presStyleCnt="0"/>
      <dgm:spPr/>
    </dgm:pt>
    <dgm:pt modelId="{A3D22DE8-88A5-4DBF-8E22-945DEE0F0E9F}" type="pres">
      <dgm:prSet presAssocID="{A01CD7A1-44A4-46DC-8312-F0026A08E352}" presName="bgRect" presStyleLbl="bgShp" presStyleIdx="5" presStyleCnt="6"/>
      <dgm:spPr/>
    </dgm:pt>
    <dgm:pt modelId="{4999BEB9-706B-45C6-BE96-7535AFAE80D3}" type="pres">
      <dgm:prSet presAssocID="{A01CD7A1-44A4-46DC-8312-F0026A08E352}"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Users"/>
        </a:ext>
      </dgm:extLst>
    </dgm:pt>
    <dgm:pt modelId="{717E6A31-7945-41C3-8A67-374D65E90859}" type="pres">
      <dgm:prSet presAssocID="{A01CD7A1-44A4-46DC-8312-F0026A08E352}" presName="spaceRect" presStyleCnt="0"/>
      <dgm:spPr/>
    </dgm:pt>
    <dgm:pt modelId="{49BBBB98-AA9F-46BA-B56C-F939349D85FD}" type="pres">
      <dgm:prSet presAssocID="{A01CD7A1-44A4-46DC-8312-F0026A08E352}" presName="parTx" presStyleLbl="revTx" presStyleIdx="5" presStyleCnt="6">
        <dgm:presLayoutVars>
          <dgm:chMax val="0"/>
          <dgm:chPref val="0"/>
        </dgm:presLayoutVars>
      </dgm:prSet>
      <dgm:spPr/>
    </dgm:pt>
  </dgm:ptLst>
  <dgm:cxnLst>
    <dgm:cxn modelId="{40F65005-82D9-B349-96AB-0D8C8B574CFD}" type="presOf" srcId="{10D7ADA7-53F6-4D73-98DE-61FAB9F84B8D}" destId="{CC3ABCE1-2F6A-44E5-8E20-98B888F11EE5}" srcOrd="0" destOrd="0" presId="urn:microsoft.com/office/officeart/2018/2/layout/IconVerticalSolidList"/>
    <dgm:cxn modelId="{F8E04126-C383-4BBD-B11D-2C7E5425A46F}" srcId="{3322575B-BCE9-44D5-8F5C-B273801A5564}" destId="{531D2A8A-BAA9-4364-A4D7-A53510CACC8E}" srcOrd="0" destOrd="0" parTransId="{C0393B78-56E5-44B5-915E-17C52687E451}" sibTransId="{974F07FD-4E04-4AD8-AE13-EDAD6B75B661}"/>
    <dgm:cxn modelId="{1AEE412F-4DCF-4D41-89FE-1C72BE7A20AA}" srcId="{3322575B-BCE9-44D5-8F5C-B273801A5564}" destId="{F7E637EE-9214-41F3-9544-188221B5A226}" srcOrd="1" destOrd="0" parTransId="{FA1D25BC-54C4-4703-9EB4-03FCA805267F}" sibTransId="{198867C6-97A5-412F-9A11-2354599BC396}"/>
    <dgm:cxn modelId="{6EF8863B-EC19-D743-9644-1631A43D7F0C}" type="presOf" srcId="{3322575B-BCE9-44D5-8F5C-B273801A5564}" destId="{290CA1FA-3030-4084-8BFA-116003005719}" srcOrd="0" destOrd="0" presId="urn:microsoft.com/office/officeart/2018/2/layout/IconVerticalSolidList"/>
    <dgm:cxn modelId="{BD36216B-E63C-7C46-80D8-5C2DD08D30D1}" type="presOf" srcId="{531D2A8A-BAA9-4364-A4D7-A53510CACC8E}" destId="{9200C944-9B7C-430D-9621-830098F08FAB}" srcOrd="0" destOrd="0" presId="urn:microsoft.com/office/officeart/2018/2/layout/IconVerticalSolidList"/>
    <dgm:cxn modelId="{E062E67B-290D-47C0-BF7D-B01D76737706}" srcId="{3322575B-BCE9-44D5-8F5C-B273801A5564}" destId="{A01CD7A1-44A4-46DC-8312-F0026A08E352}" srcOrd="5" destOrd="0" parTransId="{912D5B09-F136-4806-8A26-800A74017B49}" sibTransId="{788F1F17-FB56-4EF7-B315-B6664143F54E}"/>
    <dgm:cxn modelId="{497F1C89-7F0B-4F8E-8F71-D0E3869BA6B9}" srcId="{3322575B-BCE9-44D5-8F5C-B273801A5564}" destId="{EA15AB5E-01EA-4DE2-B901-630A61C5E3C0}" srcOrd="3" destOrd="0" parTransId="{7CAE914D-336D-45B2-8595-32A4462D18D4}" sibTransId="{CB097B4B-44DE-4C66-82EE-A5F095586775}"/>
    <dgm:cxn modelId="{0480B992-82F7-304D-A5D0-FFD7463E1DFD}" type="presOf" srcId="{EA15AB5E-01EA-4DE2-B901-630A61C5E3C0}" destId="{CC212181-28F8-4A3C-86CF-0BEA489878D3}" srcOrd="0" destOrd="0" presId="urn:microsoft.com/office/officeart/2018/2/layout/IconVerticalSolidList"/>
    <dgm:cxn modelId="{87729FB5-6CDC-3040-A304-B76EDE317403}" type="presOf" srcId="{F7E637EE-9214-41F3-9544-188221B5A226}" destId="{23C89FB0-AAF0-4221-BA40-28C25235C15E}" srcOrd="0" destOrd="0" presId="urn:microsoft.com/office/officeart/2018/2/layout/IconVerticalSolidList"/>
    <dgm:cxn modelId="{CA1F85C4-C330-8F40-AD1F-4B4B9CC420E6}" type="presOf" srcId="{A01CD7A1-44A4-46DC-8312-F0026A08E352}" destId="{49BBBB98-AA9F-46BA-B56C-F939349D85FD}" srcOrd="0" destOrd="0" presId="urn:microsoft.com/office/officeart/2018/2/layout/IconVerticalSolidList"/>
    <dgm:cxn modelId="{31A66CD7-C661-5745-8E6C-F34B5B225367}" type="presOf" srcId="{928A653C-614C-4D89-86E2-9BB19111AF55}" destId="{26636BBA-D2F6-43A9-8B6D-564547BC803A}" srcOrd="0" destOrd="0" presId="urn:microsoft.com/office/officeart/2018/2/layout/IconVerticalSolidList"/>
    <dgm:cxn modelId="{CCC799DA-2EA7-4AD9-BE85-7E448E6BCCEB}" srcId="{3322575B-BCE9-44D5-8F5C-B273801A5564}" destId="{928A653C-614C-4D89-86E2-9BB19111AF55}" srcOrd="4" destOrd="0" parTransId="{8FB6C4D7-56EB-462E-B6EA-15D33B2797C7}" sibTransId="{B0E630E3-190D-49C9-931B-4A244AE42CC3}"/>
    <dgm:cxn modelId="{B41878E9-2E57-4293-939C-775F0B924DF1}" srcId="{3322575B-BCE9-44D5-8F5C-B273801A5564}" destId="{10D7ADA7-53F6-4D73-98DE-61FAB9F84B8D}" srcOrd="2" destOrd="0" parTransId="{7DA183DE-5A32-4807-974C-B24DFE31D258}" sibTransId="{5D2AC01E-FD0F-4482-B87B-9A9F1A10C1B2}"/>
    <dgm:cxn modelId="{73A636FE-02FC-6C4E-AAF9-A32333923277}" type="presParOf" srcId="{290CA1FA-3030-4084-8BFA-116003005719}" destId="{429DED73-4235-4208-9F55-8D0DE66D3C27}" srcOrd="0" destOrd="0" presId="urn:microsoft.com/office/officeart/2018/2/layout/IconVerticalSolidList"/>
    <dgm:cxn modelId="{CB411B0E-96D5-BA4A-A290-3AE563106625}" type="presParOf" srcId="{429DED73-4235-4208-9F55-8D0DE66D3C27}" destId="{505B0854-C07E-425E-876B-719C28DF1038}" srcOrd="0" destOrd="0" presId="urn:microsoft.com/office/officeart/2018/2/layout/IconVerticalSolidList"/>
    <dgm:cxn modelId="{0A8140AD-B8A7-DC4C-969D-1C344A24E6C6}" type="presParOf" srcId="{429DED73-4235-4208-9F55-8D0DE66D3C27}" destId="{DD108161-7A2D-4B50-905A-4E47AE4DCCB4}" srcOrd="1" destOrd="0" presId="urn:microsoft.com/office/officeart/2018/2/layout/IconVerticalSolidList"/>
    <dgm:cxn modelId="{087B1A94-5422-1945-8BC4-85565D266C1C}" type="presParOf" srcId="{429DED73-4235-4208-9F55-8D0DE66D3C27}" destId="{A5674723-9232-45A6-80B0-67E3555E9209}" srcOrd="2" destOrd="0" presId="urn:microsoft.com/office/officeart/2018/2/layout/IconVerticalSolidList"/>
    <dgm:cxn modelId="{42CA1DF3-059B-3B47-8C52-6A13BF09D30D}" type="presParOf" srcId="{429DED73-4235-4208-9F55-8D0DE66D3C27}" destId="{9200C944-9B7C-430D-9621-830098F08FAB}" srcOrd="3" destOrd="0" presId="urn:microsoft.com/office/officeart/2018/2/layout/IconVerticalSolidList"/>
    <dgm:cxn modelId="{13E17E40-1E05-9347-B31E-3FADB999811F}" type="presParOf" srcId="{290CA1FA-3030-4084-8BFA-116003005719}" destId="{B958688D-4CEC-4330-891E-3662ED006116}" srcOrd="1" destOrd="0" presId="urn:microsoft.com/office/officeart/2018/2/layout/IconVerticalSolidList"/>
    <dgm:cxn modelId="{1B469E3A-115D-FC40-A1B1-798814301209}" type="presParOf" srcId="{290CA1FA-3030-4084-8BFA-116003005719}" destId="{F0206FE0-CF89-4831-9CF7-6DC1CB1F6522}" srcOrd="2" destOrd="0" presId="urn:microsoft.com/office/officeart/2018/2/layout/IconVerticalSolidList"/>
    <dgm:cxn modelId="{5F63ED9E-1BC9-0E4C-AF6B-061117707C0D}" type="presParOf" srcId="{F0206FE0-CF89-4831-9CF7-6DC1CB1F6522}" destId="{55FE0EC9-2168-46CF-AA68-B6FA6F3DDD7C}" srcOrd="0" destOrd="0" presId="urn:microsoft.com/office/officeart/2018/2/layout/IconVerticalSolidList"/>
    <dgm:cxn modelId="{DDFC6C8E-9570-1648-8D91-B73E0E82AE6B}" type="presParOf" srcId="{F0206FE0-CF89-4831-9CF7-6DC1CB1F6522}" destId="{52EC132C-D7EA-44ED-AB08-5C294849F033}" srcOrd="1" destOrd="0" presId="urn:microsoft.com/office/officeart/2018/2/layout/IconVerticalSolidList"/>
    <dgm:cxn modelId="{8011AF8E-F1CC-6A4F-8B81-5A3F668A97A9}" type="presParOf" srcId="{F0206FE0-CF89-4831-9CF7-6DC1CB1F6522}" destId="{2CA81D6C-22AB-45CC-8F18-692D0E98A6DD}" srcOrd="2" destOrd="0" presId="urn:microsoft.com/office/officeart/2018/2/layout/IconVerticalSolidList"/>
    <dgm:cxn modelId="{8D1CF734-6E79-EE41-BB7A-CFE7C581DA5A}" type="presParOf" srcId="{F0206FE0-CF89-4831-9CF7-6DC1CB1F6522}" destId="{23C89FB0-AAF0-4221-BA40-28C25235C15E}" srcOrd="3" destOrd="0" presId="urn:microsoft.com/office/officeart/2018/2/layout/IconVerticalSolidList"/>
    <dgm:cxn modelId="{48107657-1F4D-254A-BB39-C9D44DB0C683}" type="presParOf" srcId="{290CA1FA-3030-4084-8BFA-116003005719}" destId="{AE5BF8B8-8EA4-4CD9-959A-6DC54DE8BE6C}" srcOrd="3" destOrd="0" presId="urn:microsoft.com/office/officeart/2018/2/layout/IconVerticalSolidList"/>
    <dgm:cxn modelId="{782427F8-D660-9645-9313-240EE1CC2E16}" type="presParOf" srcId="{290CA1FA-3030-4084-8BFA-116003005719}" destId="{A7A6E13D-494E-408C-8236-6033F99A2A59}" srcOrd="4" destOrd="0" presId="urn:microsoft.com/office/officeart/2018/2/layout/IconVerticalSolidList"/>
    <dgm:cxn modelId="{8193FC79-E717-FA42-BF94-DCF0D1F8B356}" type="presParOf" srcId="{A7A6E13D-494E-408C-8236-6033F99A2A59}" destId="{D5C787FF-D56C-45C6-BB55-ED9EDCA0F1DE}" srcOrd="0" destOrd="0" presId="urn:microsoft.com/office/officeart/2018/2/layout/IconVerticalSolidList"/>
    <dgm:cxn modelId="{4BD140FE-FB8A-3341-A45B-39D29D993A41}" type="presParOf" srcId="{A7A6E13D-494E-408C-8236-6033F99A2A59}" destId="{C840985C-4A1E-4176-BA7C-62D78047C54E}" srcOrd="1" destOrd="0" presId="urn:microsoft.com/office/officeart/2018/2/layout/IconVerticalSolidList"/>
    <dgm:cxn modelId="{3A74FDCC-DA16-6041-9337-C4D8A34EACB5}" type="presParOf" srcId="{A7A6E13D-494E-408C-8236-6033F99A2A59}" destId="{DF68747F-8B91-4863-A34A-0BAA7B394610}" srcOrd="2" destOrd="0" presId="urn:microsoft.com/office/officeart/2018/2/layout/IconVerticalSolidList"/>
    <dgm:cxn modelId="{6FE5F4A7-C5B8-2243-9E8F-D727768D75C1}" type="presParOf" srcId="{A7A6E13D-494E-408C-8236-6033F99A2A59}" destId="{CC3ABCE1-2F6A-44E5-8E20-98B888F11EE5}" srcOrd="3" destOrd="0" presId="urn:microsoft.com/office/officeart/2018/2/layout/IconVerticalSolidList"/>
    <dgm:cxn modelId="{A2B619AA-B253-E540-9FB8-0462758232FF}" type="presParOf" srcId="{290CA1FA-3030-4084-8BFA-116003005719}" destId="{E053183A-C92A-4368-809A-FDEE35483B55}" srcOrd="5" destOrd="0" presId="urn:microsoft.com/office/officeart/2018/2/layout/IconVerticalSolidList"/>
    <dgm:cxn modelId="{29122828-F53D-2644-8B36-33BE7EC68643}" type="presParOf" srcId="{290CA1FA-3030-4084-8BFA-116003005719}" destId="{ECA0734E-D09F-4A25-9F84-3E2A225166BD}" srcOrd="6" destOrd="0" presId="urn:microsoft.com/office/officeart/2018/2/layout/IconVerticalSolidList"/>
    <dgm:cxn modelId="{D94148CD-FCE3-C945-B55D-1CD770A775A9}" type="presParOf" srcId="{ECA0734E-D09F-4A25-9F84-3E2A225166BD}" destId="{EF5C9B95-F1C3-4ADF-8095-767B566A2178}" srcOrd="0" destOrd="0" presId="urn:microsoft.com/office/officeart/2018/2/layout/IconVerticalSolidList"/>
    <dgm:cxn modelId="{50C97C6A-DC1C-464C-8DF3-F4F7788DA2E2}" type="presParOf" srcId="{ECA0734E-D09F-4A25-9F84-3E2A225166BD}" destId="{62C37E22-2548-4EEE-8359-D005DCDB809B}" srcOrd="1" destOrd="0" presId="urn:microsoft.com/office/officeart/2018/2/layout/IconVerticalSolidList"/>
    <dgm:cxn modelId="{1FC812FD-ACD4-634C-A561-787DCCF4ACBD}" type="presParOf" srcId="{ECA0734E-D09F-4A25-9F84-3E2A225166BD}" destId="{A952D5DF-9FE6-4E1D-A905-5AC11197A1F2}" srcOrd="2" destOrd="0" presId="urn:microsoft.com/office/officeart/2018/2/layout/IconVerticalSolidList"/>
    <dgm:cxn modelId="{1CAC6F86-0B29-444C-9685-6BF612202A6C}" type="presParOf" srcId="{ECA0734E-D09F-4A25-9F84-3E2A225166BD}" destId="{CC212181-28F8-4A3C-86CF-0BEA489878D3}" srcOrd="3" destOrd="0" presId="urn:microsoft.com/office/officeart/2018/2/layout/IconVerticalSolidList"/>
    <dgm:cxn modelId="{022F90B4-E613-0145-AB0E-19E8DD669771}" type="presParOf" srcId="{290CA1FA-3030-4084-8BFA-116003005719}" destId="{F0101A5D-205C-4A84-8023-77A2459FF595}" srcOrd="7" destOrd="0" presId="urn:microsoft.com/office/officeart/2018/2/layout/IconVerticalSolidList"/>
    <dgm:cxn modelId="{0F686021-C320-4047-9D92-9573DC663B5D}" type="presParOf" srcId="{290CA1FA-3030-4084-8BFA-116003005719}" destId="{DC798EE2-112F-4B49-8552-1A5DB202B2DD}" srcOrd="8" destOrd="0" presId="urn:microsoft.com/office/officeart/2018/2/layout/IconVerticalSolidList"/>
    <dgm:cxn modelId="{27F68D3C-3384-1143-A23D-B3D03FE020D3}" type="presParOf" srcId="{DC798EE2-112F-4B49-8552-1A5DB202B2DD}" destId="{20336F56-7576-4E55-8157-DE7D066D6310}" srcOrd="0" destOrd="0" presId="urn:microsoft.com/office/officeart/2018/2/layout/IconVerticalSolidList"/>
    <dgm:cxn modelId="{FCDDEAF7-DDAA-EC4F-8F03-77A4668AE1A7}" type="presParOf" srcId="{DC798EE2-112F-4B49-8552-1A5DB202B2DD}" destId="{45C6E713-73D7-4A9E-9EE6-178925A4C410}" srcOrd="1" destOrd="0" presId="urn:microsoft.com/office/officeart/2018/2/layout/IconVerticalSolidList"/>
    <dgm:cxn modelId="{7687CC86-267D-9F44-9676-70BC91989895}" type="presParOf" srcId="{DC798EE2-112F-4B49-8552-1A5DB202B2DD}" destId="{12432C4B-6F71-4EF0-BEBF-13C0D6AC9BE6}" srcOrd="2" destOrd="0" presId="urn:microsoft.com/office/officeart/2018/2/layout/IconVerticalSolidList"/>
    <dgm:cxn modelId="{31780636-6CAE-F647-93F3-9B7BE0DFB7A8}" type="presParOf" srcId="{DC798EE2-112F-4B49-8552-1A5DB202B2DD}" destId="{26636BBA-D2F6-43A9-8B6D-564547BC803A}" srcOrd="3" destOrd="0" presId="urn:microsoft.com/office/officeart/2018/2/layout/IconVerticalSolidList"/>
    <dgm:cxn modelId="{65B29623-E9FE-1945-91E9-3CC83AB0F8C8}" type="presParOf" srcId="{290CA1FA-3030-4084-8BFA-116003005719}" destId="{72B8377F-8A58-45BE-8F2D-E83E4C4B7C93}" srcOrd="9" destOrd="0" presId="urn:microsoft.com/office/officeart/2018/2/layout/IconVerticalSolidList"/>
    <dgm:cxn modelId="{68FFC056-037F-3443-AD7F-84C0D818487E}" type="presParOf" srcId="{290CA1FA-3030-4084-8BFA-116003005719}" destId="{483F2B95-B002-45B7-855A-005645A7369A}" srcOrd="10" destOrd="0" presId="urn:microsoft.com/office/officeart/2018/2/layout/IconVerticalSolidList"/>
    <dgm:cxn modelId="{11318ADC-B451-4246-ACC5-28C20CB987CD}" type="presParOf" srcId="{483F2B95-B002-45B7-855A-005645A7369A}" destId="{A3D22DE8-88A5-4DBF-8E22-945DEE0F0E9F}" srcOrd="0" destOrd="0" presId="urn:microsoft.com/office/officeart/2018/2/layout/IconVerticalSolidList"/>
    <dgm:cxn modelId="{16AB3B61-2A1E-DD4A-9645-D26CD9B7096F}" type="presParOf" srcId="{483F2B95-B002-45B7-855A-005645A7369A}" destId="{4999BEB9-706B-45C6-BE96-7535AFAE80D3}" srcOrd="1" destOrd="0" presId="urn:microsoft.com/office/officeart/2018/2/layout/IconVerticalSolidList"/>
    <dgm:cxn modelId="{25960DCE-2D60-7041-AFD9-AEE3AFE7F67A}" type="presParOf" srcId="{483F2B95-B002-45B7-855A-005645A7369A}" destId="{717E6A31-7945-41C3-8A67-374D65E90859}" srcOrd="2" destOrd="0" presId="urn:microsoft.com/office/officeart/2018/2/layout/IconVerticalSolidList"/>
    <dgm:cxn modelId="{3D918783-10AC-8142-B07F-AAADE500149B}" type="presParOf" srcId="{483F2B95-B002-45B7-855A-005645A7369A}" destId="{49BBBB98-AA9F-46BA-B56C-F939349D85FD}"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27DF308-4348-48FE-B1C7-FBD787805F7A}"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92D4D406-2FA0-4360-B2CC-3A7C7740EC76}">
      <dgm:prSet/>
      <dgm:spPr/>
      <dgm:t>
        <a:bodyPr/>
        <a:lstStyle/>
        <a:p>
          <a:r>
            <a:rPr lang="en-GB"/>
            <a:t>Reality</a:t>
          </a:r>
          <a:endParaRPr lang="en-US"/>
        </a:p>
      </dgm:t>
    </dgm:pt>
    <dgm:pt modelId="{0928A63C-BC11-47EE-8CE0-D20DFBC30DDB}" type="parTrans" cxnId="{2ED7E710-8729-4512-8212-4EED85F68691}">
      <dgm:prSet/>
      <dgm:spPr/>
      <dgm:t>
        <a:bodyPr/>
        <a:lstStyle/>
        <a:p>
          <a:endParaRPr lang="en-US"/>
        </a:p>
      </dgm:t>
    </dgm:pt>
    <dgm:pt modelId="{B06719E6-94F1-426E-995D-21E9BBF8C722}" type="sibTrans" cxnId="{2ED7E710-8729-4512-8212-4EED85F68691}">
      <dgm:prSet/>
      <dgm:spPr/>
      <dgm:t>
        <a:bodyPr/>
        <a:lstStyle/>
        <a:p>
          <a:endParaRPr lang="en-US"/>
        </a:p>
      </dgm:t>
    </dgm:pt>
    <dgm:pt modelId="{9E56402F-4EE6-44D9-81D8-FDAD1A9972D3}">
      <dgm:prSet/>
      <dgm:spPr/>
      <dgm:t>
        <a:bodyPr/>
        <a:lstStyle/>
        <a:p>
          <a:r>
            <a:rPr lang="en-GB"/>
            <a:t>Eyes</a:t>
          </a:r>
          <a:endParaRPr lang="en-US"/>
        </a:p>
      </dgm:t>
    </dgm:pt>
    <dgm:pt modelId="{4CB32BCC-DEA4-407E-A52D-88DEB7CB88B1}" type="parTrans" cxnId="{7D0C2E8F-491F-4E0A-993E-9EFC7F63C5EC}">
      <dgm:prSet/>
      <dgm:spPr/>
      <dgm:t>
        <a:bodyPr/>
        <a:lstStyle/>
        <a:p>
          <a:endParaRPr lang="en-US"/>
        </a:p>
      </dgm:t>
    </dgm:pt>
    <dgm:pt modelId="{85930F8C-BDEC-421F-9BB3-8FC878B0F55B}" type="sibTrans" cxnId="{7D0C2E8F-491F-4E0A-993E-9EFC7F63C5EC}">
      <dgm:prSet/>
      <dgm:spPr/>
      <dgm:t>
        <a:bodyPr/>
        <a:lstStyle/>
        <a:p>
          <a:endParaRPr lang="en-US"/>
        </a:p>
      </dgm:t>
    </dgm:pt>
    <dgm:pt modelId="{7155E830-98A1-4C38-8AD2-19C363FB4706}">
      <dgm:prSet/>
      <dgm:spPr/>
      <dgm:t>
        <a:bodyPr/>
        <a:lstStyle/>
        <a:p>
          <a:r>
            <a:rPr lang="en-GB"/>
            <a:t>Ask </a:t>
          </a:r>
          <a:endParaRPr lang="en-US"/>
        </a:p>
      </dgm:t>
    </dgm:pt>
    <dgm:pt modelId="{262ED70C-D676-44A0-9415-B2A0152C131D}" type="parTrans" cxnId="{97E15303-1C95-47F4-81F2-7313FC34F095}">
      <dgm:prSet/>
      <dgm:spPr/>
      <dgm:t>
        <a:bodyPr/>
        <a:lstStyle/>
        <a:p>
          <a:endParaRPr lang="en-US"/>
        </a:p>
      </dgm:t>
    </dgm:pt>
    <dgm:pt modelId="{AE37D058-9BE1-4933-BBD4-79AA0DF1E339}" type="sibTrans" cxnId="{97E15303-1C95-47F4-81F2-7313FC34F095}">
      <dgm:prSet/>
      <dgm:spPr/>
      <dgm:t>
        <a:bodyPr/>
        <a:lstStyle/>
        <a:p>
          <a:endParaRPr lang="en-US"/>
        </a:p>
      </dgm:t>
    </dgm:pt>
    <dgm:pt modelId="{95629B97-B502-4CD9-A89A-306E5FFF81BA}">
      <dgm:prSet/>
      <dgm:spPr/>
      <dgm:t>
        <a:bodyPr/>
        <a:lstStyle/>
        <a:p>
          <a:r>
            <a:rPr lang="en-US"/>
            <a:t>Listen</a:t>
          </a:r>
          <a:endParaRPr lang="en-US" dirty="0"/>
        </a:p>
      </dgm:t>
    </dgm:pt>
    <dgm:pt modelId="{9F1CA316-ABAB-4BEB-AE5B-04E3916F0124}" type="parTrans" cxnId="{1D1E5CCD-FA8A-4FC4-914A-A791F6D5F9CA}">
      <dgm:prSet/>
      <dgm:spPr/>
      <dgm:t>
        <a:bodyPr/>
        <a:lstStyle/>
        <a:p>
          <a:endParaRPr lang="en-US"/>
        </a:p>
      </dgm:t>
    </dgm:pt>
    <dgm:pt modelId="{DB2C2AD4-CCE3-4FF3-8D77-5E536AD3C9D7}" type="sibTrans" cxnId="{1D1E5CCD-FA8A-4FC4-914A-A791F6D5F9CA}">
      <dgm:prSet/>
      <dgm:spPr/>
      <dgm:t>
        <a:bodyPr/>
        <a:lstStyle/>
        <a:p>
          <a:endParaRPr lang="en-US"/>
        </a:p>
      </dgm:t>
    </dgm:pt>
    <dgm:pt modelId="{051B2391-A009-4CE4-9A72-710B663E322A}" type="pres">
      <dgm:prSet presAssocID="{C27DF308-4348-48FE-B1C7-FBD787805F7A}" presName="root" presStyleCnt="0">
        <dgm:presLayoutVars>
          <dgm:dir/>
          <dgm:resizeHandles val="exact"/>
        </dgm:presLayoutVars>
      </dgm:prSet>
      <dgm:spPr/>
    </dgm:pt>
    <dgm:pt modelId="{282D9FF3-D327-4FCC-804A-0D9DB38621BC}" type="pres">
      <dgm:prSet presAssocID="{92D4D406-2FA0-4360-B2CC-3A7C7740EC76}" presName="compNode" presStyleCnt="0"/>
      <dgm:spPr/>
    </dgm:pt>
    <dgm:pt modelId="{16706D07-246E-4757-880A-4C9A742656E0}" type="pres">
      <dgm:prSet presAssocID="{92D4D406-2FA0-4360-B2CC-3A7C7740EC76}" presName="bgRect" presStyleLbl="bgShp" presStyleIdx="0" presStyleCnt="4"/>
      <dgm:spPr/>
    </dgm:pt>
    <dgm:pt modelId="{5109018C-2377-4FC5-A5EF-D45C735DCE8D}" type="pres">
      <dgm:prSet presAssocID="{92D4D406-2FA0-4360-B2CC-3A7C7740EC76}"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Virtual RealityHeadset"/>
        </a:ext>
      </dgm:extLst>
    </dgm:pt>
    <dgm:pt modelId="{4BA64604-034E-4E65-B35C-8BA058811BFF}" type="pres">
      <dgm:prSet presAssocID="{92D4D406-2FA0-4360-B2CC-3A7C7740EC76}" presName="spaceRect" presStyleCnt="0"/>
      <dgm:spPr/>
    </dgm:pt>
    <dgm:pt modelId="{FC00F7E7-1FEF-4D5F-9287-11E08B2502AE}" type="pres">
      <dgm:prSet presAssocID="{92D4D406-2FA0-4360-B2CC-3A7C7740EC76}" presName="parTx" presStyleLbl="revTx" presStyleIdx="0" presStyleCnt="4">
        <dgm:presLayoutVars>
          <dgm:chMax val="0"/>
          <dgm:chPref val="0"/>
        </dgm:presLayoutVars>
      </dgm:prSet>
      <dgm:spPr/>
    </dgm:pt>
    <dgm:pt modelId="{6062F841-097B-45A3-899A-F069FE38EE92}" type="pres">
      <dgm:prSet presAssocID="{B06719E6-94F1-426E-995D-21E9BBF8C722}" presName="sibTrans" presStyleCnt="0"/>
      <dgm:spPr/>
    </dgm:pt>
    <dgm:pt modelId="{46CA9EBF-3738-49F3-BC9A-93B409F89A5D}" type="pres">
      <dgm:prSet presAssocID="{9E56402F-4EE6-44D9-81D8-FDAD1A9972D3}" presName="compNode" presStyleCnt="0"/>
      <dgm:spPr/>
    </dgm:pt>
    <dgm:pt modelId="{32C03355-62B2-494C-819F-358177832C7D}" type="pres">
      <dgm:prSet presAssocID="{9E56402F-4EE6-44D9-81D8-FDAD1A9972D3}" presName="bgRect" presStyleLbl="bgShp" presStyleIdx="1" presStyleCnt="4"/>
      <dgm:spPr/>
    </dgm:pt>
    <dgm:pt modelId="{FC371EBC-D668-4A9A-AC12-0BEDBF3AA029}" type="pres">
      <dgm:prSet presAssocID="{9E56402F-4EE6-44D9-81D8-FDAD1A9972D3}"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Eyes"/>
        </a:ext>
      </dgm:extLst>
    </dgm:pt>
    <dgm:pt modelId="{A1F3A7D8-3947-444E-A7CF-B674BF8644F9}" type="pres">
      <dgm:prSet presAssocID="{9E56402F-4EE6-44D9-81D8-FDAD1A9972D3}" presName="spaceRect" presStyleCnt="0"/>
      <dgm:spPr/>
    </dgm:pt>
    <dgm:pt modelId="{58EFCBA4-BB55-4175-9E8E-0934C026834A}" type="pres">
      <dgm:prSet presAssocID="{9E56402F-4EE6-44D9-81D8-FDAD1A9972D3}" presName="parTx" presStyleLbl="revTx" presStyleIdx="1" presStyleCnt="4">
        <dgm:presLayoutVars>
          <dgm:chMax val="0"/>
          <dgm:chPref val="0"/>
        </dgm:presLayoutVars>
      </dgm:prSet>
      <dgm:spPr/>
    </dgm:pt>
    <dgm:pt modelId="{EE826FA5-31A2-4ACF-98D9-9A9BCD07FFD7}" type="pres">
      <dgm:prSet presAssocID="{85930F8C-BDEC-421F-9BB3-8FC878B0F55B}" presName="sibTrans" presStyleCnt="0"/>
      <dgm:spPr/>
    </dgm:pt>
    <dgm:pt modelId="{8590CDE5-137B-4C37-9EB1-09373E54AC16}" type="pres">
      <dgm:prSet presAssocID="{7155E830-98A1-4C38-8AD2-19C363FB4706}" presName="compNode" presStyleCnt="0"/>
      <dgm:spPr/>
    </dgm:pt>
    <dgm:pt modelId="{89268926-8C88-43E7-B1CB-A4BBDA0825A0}" type="pres">
      <dgm:prSet presAssocID="{7155E830-98A1-4C38-8AD2-19C363FB4706}" presName="bgRect" presStyleLbl="bgShp" presStyleIdx="2" presStyleCnt="4"/>
      <dgm:spPr/>
    </dgm:pt>
    <dgm:pt modelId="{A60698AF-8040-4AD8-A90D-B782A800D8CE}" type="pres">
      <dgm:prSet presAssocID="{7155E830-98A1-4C38-8AD2-19C363FB4706}"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Question mark"/>
        </a:ext>
      </dgm:extLst>
    </dgm:pt>
    <dgm:pt modelId="{932430FB-F792-4850-857B-6676D8D0D5D6}" type="pres">
      <dgm:prSet presAssocID="{7155E830-98A1-4C38-8AD2-19C363FB4706}" presName="spaceRect" presStyleCnt="0"/>
      <dgm:spPr/>
    </dgm:pt>
    <dgm:pt modelId="{A4EE1759-10E4-4ADE-A5F9-B4685665BF5A}" type="pres">
      <dgm:prSet presAssocID="{7155E830-98A1-4C38-8AD2-19C363FB4706}" presName="parTx" presStyleLbl="revTx" presStyleIdx="2" presStyleCnt="4">
        <dgm:presLayoutVars>
          <dgm:chMax val="0"/>
          <dgm:chPref val="0"/>
        </dgm:presLayoutVars>
      </dgm:prSet>
      <dgm:spPr/>
    </dgm:pt>
    <dgm:pt modelId="{32A99E33-E639-4574-94EA-0AEDA4774916}" type="pres">
      <dgm:prSet presAssocID="{AE37D058-9BE1-4933-BBD4-79AA0DF1E339}" presName="sibTrans" presStyleCnt="0"/>
      <dgm:spPr/>
    </dgm:pt>
    <dgm:pt modelId="{9FE51DC2-DC3E-4058-A520-974D719EA7A9}" type="pres">
      <dgm:prSet presAssocID="{95629B97-B502-4CD9-A89A-306E5FFF81BA}" presName="compNode" presStyleCnt="0"/>
      <dgm:spPr/>
    </dgm:pt>
    <dgm:pt modelId="{DD60D8BB-44C1-4611-AB86-C2443A0B45D6}" type="pres">
      <dgm:prSet presAssocID="{95629B97-B502-4CD9-A89A-306E5FFF81BA}" presName="bgRect" presStyleLbl="bgShp" presStyleIdx="3" presStyleCnt="4"/>
      <dgm:spPr/>
    </dgm:pt>
    <dgm:pt modelId="{6F5DA5D1-16E3-4B35-B8B2-CB9F9A347CCE}" type="pres">
      <dgm:prSet presAssocID="{95629B97-B502-4CD9-A89A-306E5FFF81BA}"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Ear"/>
        </a:ext>
      </dgm:extLst>
    </dgm:pt>
    <dgm:pt modelId="{83AA6067-8EF9-412D-B366-D3E5D59D33F8}" type="pres">
      <dgm:prSet presAssocID="{95629B97-B502-4CD9-A89A-306E5FFF81BA}" presName="spaceRect" presStyleCnt="0"/>
      <dgm:spPr/>
    </dgm:pt>
    <dgm:pt modelId="{0886B8D9-E0F8-4681-A884-637C65D70A4E}" type="pres">
      <dgm:prSet presAssocID="{95629B97-B502-4CD9-A89A-306E5FFF81BA}" presName="parTx" presStyleLbl="revTx" presStyleIdx="3" presStyleCnt="4">
        <dgm:presLayoutVars>
          <dgm:chMax val="0"/>
          <dgm:chPref val="0"/>
        </dgm:presLayoutVars>
      </dgm:prSet>
      <dgm:spPr/>
    </dgm:pt>
  </dgm:ptLst>
  <dgm:cxnLst>
    <dgm:cxn modelId="{97E15303-1C95-47F4-81F2-7313FC34F095}" srcId="{C27DF308-4348-48FE-B1C7-FBD787805F7A}" destId="{7155E830-98A1-4C38-8AD2-19C363FB4706}" srcOrd="2" destOrd="0" parTransId="{262ED70C-D676-44A0-9415-B2A0152C131D}" sibTransId="{AE37D058-9BE1-4933-BBD4-79AA0DF1E339}"/>
    <dgm:cxn modelId="{2ED7E710-8729-4512-8212-4EED85F68691}" srcId="{C27DF308-4348-48FE-B1C7-FBD787805F7A}" destId="{92D4D406-2FA0-4360-B2CC-3A7C7740EC76}" srcOrd="0" destOrd="0" parTransId="{0928A63C-BC11-47EE-8CE0-D20DFBC30DDB}" sibTransId="{B06719E6-94F1-426E-995D-21E9BBF8C722}"/>
    <dgm:cxn modelId="{307AC311-931D-4FBF-93A0-8F3CBF364273}" type="presOf" srcId="{9E56402F-4EE6-44D9-81D8-FDAD1A9972D3}" destId="{58EFCBA4-BB55-4175-9E8E-0934C026834A}" srcOrd="0" destOrd="0" presId="urn:microsoft.com/office/officeart/2018/2/layout/IconVerticalSolidList"/>
    <dgm:cxn modelId="{92019D72-342F-4667-BF8C-2E02E847EF60}" type="presOf" srcId="{7155E830-98A1-4C38-8AD2-19C363FB4706}" destId="{A4EE1759-10E4-4ADE-A5F9-B4685665BF5A}" srcOrd="0" destOrd="0" presId="urn:microsoft.com/office/officeart/2018/2/layout/IconVerticalSolidList"/>
    <dgm:cxn modelId="{7E07C772-5566-4B97-9FB3-443359A8DB35}" type="presOf" srcId="{92D4D406-2FA0-4360-B2CC-3A7C7740EC76}" destId="{FC00F7E7-1FEF-4D5F-9287-11E08B2502AE}" srcOrd="0" destOrd="0" presId="urn:microsoft.com/office/officeart/2018/2/layout/IconVerticalSolidList"/>
    <dgm:cxn modelId="{BA4F4E55-796C-4C9C-87BC-0F246055195E}" type="presOf" srcId="{C27DF308-4348-48FE-B1C7-FBD787805F7A}" destId="{051B2391-A009-4CE4-9A72-710B663E322A}" srcOrd="0" destOrd="0" presId="urn:microsoft.com/office/officeart/2018/2/layout/IconVerticalSolidList"/>
    <dgm:cxn modelId="{7D0C2E8F-491F-4E0A-993E-9EFC7F63C5EC}" srcId="{C27DF308-4348-48FE-B1C7-FBD787805F7A}" destId="{9E56402F-4EE6-44D9-81D8-FDAD1A9972D3}" srcOrd="1" destOrd="0" parTransId="{4CB32BCC-DEA4-407E-A52D-88DEB7CB88B1}" sibTransId="{85930F8C-BDEC-421F-9BB3-8FC878B0F55B}"/>
    <dgm:cxn modelId="{97E6F695-10B1-4284-95B7-EE9CD86099C6}" type="presOf" srcId="{95629B97-B502-4CD9-A89A-306E5FFF81BA}" destId="{0886B8D9-E0F8-4681-A884-637C65D70A4E}" srcOrd="0" destOrd="0" presId="urn:microsoft.com/office/officeart/2018/2/layout/IconVerticalSolidList"/>
    <dgm:cxn modelId="{1D1E5CCD-FA8A-4FC4-914A-A791F6D5F9CA}" srcId="{C27DF308-4348-48FE-B1C7-FBD787805F7A}" destId="{95629B97-B502-4CD9-A89A-306E5FFF81BA}" srcOrd="3" destOrd="0" parTransId="{9F1CA316-ABAB-4BEB-AE5B-04E3916F0124}" sibTransId="{DB2C2AD4-CCE3-4FF3-8D77-5E536AD3C9D7}"/>
    <dgm:cxn modelId="{A547BEC2-36F3-424C-B216-22C2C717057E}" type="presParOf" srcId="{051B2391-A009-4CE4-9A72-710B663E322A}" destId="{282D9FF3-D327-4FCC-804A-0D9DB38621BC}" srcOrd="0" destOrd="0" presId="urn:microsoft.com/office/officeart/2018/2/layout/IconVerticalSolidList"/>
    <dgm:cxn modelId="{A4D23438-3773-40A1-AFC2-1BC6C2BDD99B}" type="presParOf" srcId="{282D9FF3-D327-4FCC-804A-0D9DB38621BC}" destId="{16706D07-246E-4757-880A-4C9A742656E0}" srcOrd="0" destOrd="0" presId="urn:microsoft.com/office/officeart/2018/2/layout/IconVerticalSolidList"/>
    <dgm:cxn modelId="{16365D91-28C8-4B3A-925C-A9902F341760}" type="presParOf" srcId="{282D9FF3-D327-4FCC-804A-0D9DB38621BC}" destId="{5109018C-2377-4FC5-A5EF-D45C735DCE8D}" srcOrd="1" destOrd="0" presId="urn:microsoft.com/office/officeart/2018/2/layout/IconVerticalSolidList"/>
    <dgm:cxn modelId="{77E3E0B5-D532-48C7-A7DE-725C16BCF588}" type="presParOf" srcId="{282D9FF3-D327-4FCC-804A-0D9DB38621BC}" destId="{4BA64604-034E-4E65-B35C-8BA058811BFF}" srcOrd="2" destOrd="0" presId="urn:microsoft.com/office/officeart/2018/2/layout/IconVerticalSolidList"/>
    <dgm:cxn modelId="{13FC6893-7C29-46A0-B191-A42EAE0283C1}" type="presParOf" srcId="{282D9FF3-D327-4FCC-804A-0D9DB38621BC}" destId="{FC00F7E7-1FEF-4D5F-9287-11E08B2502AE}" srcOrd="3" destOrd="0" presId="urn:microsoft.com/office/officeart/2018/2/layout/IconVerticalSolidList"/>
    <dgm:cxn modelId="{CABD489E-D291-40B9-BE11-0F949C1DE8E7}" type="presParOf" srcId="{051B2391-A009-4CE4-9A72-710B663E322A}" destId="{6062F841-097B-45A3-899A-F069FE38EE92}" srcOrd="1" destOrd="0" presId="urn:microsoft.com/office/officeart/2018/2/layout/IconVerticalSolidList"/>
    <dgm:cxn modelId="{6C7C1283-D8F7-42CF-A534-BF5F970537B2}" type="presParOf" srcId="{051B2391-A009-4CE4-9A72-710B663E322A}" destId="{46CA9EBF-3738-49F3-BC9A-93B409F89A5D}" srcOrd="2" destOrd="0" presId="urn:microsoft.com/office/officeart/2018/2/layout/IconVerticalSolidList"/>
    <dgm:cxn modelId="{521DF4CC-CC81-4E53-B28C-F52968BCC467}" type="presParOf" srcId="{46CA9EBF-3738-49F3-BC9A-93B409F89A5D}" destId="{32C03355-62B2-494C-819F-358177832C7D}" srcOrd="0" destOrd="0" presId="urn:microsoft.com/office/officeart/2018/2/layout/IconVerticalSolidList"/>
    <dgm:cxn modelId="{35BB7450-8CCF-4D58-A9BD-02A0BB035CAE}" type="presParOf" srcId="{46CA9EBF-3738-49F3-BC9A-93B409F89A5D}" destId="{FC371EBC-D668-4A9A-AC12-0BEDBF3AA029}" srcOrd="1" destOrd="0" presId="urn:microsoft.com/office/officeart/2018/2/layout/IconVerticalSolidList"/>
    <dgm:cxn modelId="{2B3155C9-3EBD-4883-99E8-B527F3EE6D42}" type="presParOf" srcId="{46CA9EBF-3738-49F3-BC9A-93B409F89A5D}" destId="{A1F3A7D8-3947-444E-A7CF-B674BF8644F9}" srcOrd="2" destOrd="0" presId="urn:microsoft.com/office/officeart/2018/2/layout/IconVerticalSolidList"/>
    <dgm:cxn modelId="{75A76500-C683-47E5-BF50-8D1386D7F786}" type="presParOf" srcId="{46CA9EBF-3738-49F3-BC9A-93B409F89A5D}" destId="{58EFCBA4-BB55-4175-9E8E-0934C026834A}" srcOrd="3" destOrd="0" presId="urn:microsoft.com/office/officeart/2018/2/layout/IconVerticalSolidList"/>
    <dgm:cxn modelId="{7D6E8673-588A-428D-A44E-28A7023CB777}" type="presParOf" srcId="{051B2391-A009-4CE4-9A72-710B663E322A}" destId="{EE826FA5-31A2-4ACF-98D9-9A9BCD07FFD7}" srcOrd="3" destOrd="0" presId="urn:microsoft.com/office/officeart/2018/2/layout/IconVerticalSolidList"/>
    <dgm:cxn modelId="{2B0AE805-2A26-4E7F-BEE0-D0A1B7C15726}" type="presParOf" srcId="{051B2391-A009-4CE4-9A72-710B663E322A}" destId="{8590CDE5-137B-4C37-9EB1-09373E54AC16}" srcOrd="4" destOrd="0" presId="urn:microsoft.com/office/officeart/2018/2/layout/IconVerticalSolidList"/>
    <dgm:cxn modelId="{EBBB804C-0AF4-4A7F-B0F6-9EA4647807FB}" type="presParOf" srcId="{8590CDE5-137B-4C37-9EB1-09373E54AC16}" destId="{89268926-8C88-43E7-B1CB-A4BBDA0825A0}" srcOrd="0" destOrd="0" presId="urn:microsoft.com/office/officeart/2018/2/layout/IconVerticalSolidList"/>
    <dgm:cxn modelId="{17EAAD03-6C4D-47DF-BB97-097CDC9387A0}" type="presParOf" srcId="{8590CDE5-137B-4C37-9EB1-09373E54AC16}" destId="{A60698AF-8040-4AD8-A90D-B782A800D8CE}" srcOrd="1" destOrd="0" presId="urn:microsoft.com/office/officeart/2018/2/layout/IconVerticalSolidList"/>
    <dgm:cxn modelId="{2BFAD611-13FA-4624-B4BF-BD98B108E8A6}" type="presParOf" srcId="{8590CDE5-137B-4C37-9EB1-09373E54AC16}" destId="{932430FB-F792-4850-857B-6676D8D0D5D6}" srcOrd="2" destOrd="0" presId="urn:microsoft.com/office/officeart/2018/2/layout/IconVerticalSolidList"/>
    <dgm:cxn modelId="{079248C3-CA98-4F57-9AA6-019831600591}" type="presParOf" srcId="{8590CDE5-137B-4C37-9EB1-09373E54AC16}" destId="{A4EE1759-10E4-4ADE-A5F9-B4685665BF5A}" srcOrd="3" destOrd="0" presId="urn:microsoft.com/office/officeart/2018/2/layout/IconVerticalSolidList"/>
    <dgm:cxn modelId="{5412D9F8-E211-4E4C-AF16-115A868A1093}" type="presParOf" srcId="{051B2391-A009-4CE4-9A72-710B663E322A}" destId="{32A99E33-E639-4574-94EA-0AEDA4774916}" srcOrd="5" destOrd="0" presId="urn:microsoft.com/office/officeart/2018/2/layout/IconVerticalSolidList"/>
    <dgm:cxn modelId="{1DE39F31-6379-4142-8249-3807934DE411}" type="presParOf" srcId="{051B2391-A009-4CE4-9A72-710B663E322A}" destId="{9FE51DC2-DC3E-4058-A520-974D719EA7A9}" srcOrd="6" destOrd="0" presId="urn:microsoft.com/office/officeart/2018/2/layout/IconVerticalSolidList"/>
    <dgm:cxn modelId="{B222EC2E-39EB-497B-B1EA-C9FEACC0542B}" type="presParOf" srcId="{9FE51DC2-DC3E-4058-A520-974D719EA7A9}" destId="{DD60D8BB-44C1-4611-AB86-C2443A0B45D6}" srcOrd="0" destOrd="0" presId="urn:microsoft.com/office/officeart/2018/2/layout/IconVerticalSolidList"/>
    <dgm:cxn modelId="{C487BD8C-244F-4424-89F8-C27DB7841B36}" type="presParOf" srcId="{9FE51DC2-DC3E-4058-A520-974D719EA7A9}" destId="{6F5DA5D1-16E3-4B35-B8B2-CB9F9A347CCE}" srcOrd="1" destOrd="0" presId="urn:microsoft.com/office/officeart/2018/2/layout/IconVerticalSolidList"/>
    <dgm:cxn modelId="{3A8FA40E-E781-4479-A1DE-433E3A6B9ED8}" type="presParOf" srcId="{9FE51DC2-DC3E-4058-A520-974D719EA7A9}" destId="{83AA6067-8EF9-412D-B366-D3E5D59D33F8}" srcOrd="2" destOrd="0" presId="urn:microsoft.com/office/officeart/2018/2/layout/IconVerticalSolidList"/>
    <dgm:cxn modelId="{B0A418B8-7FD3-44D9-B54B-E3B5457CC2CB}" type="presParOf" srcId="{9FE51DC2-DC3E-4058-A520-974D719EA7A9}" destId="{0886B8D9-E0F8-4681-A884-637C65D70A4E}"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27DF308-4348-48FE-B1C7-FBD787805F7A}"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92D4D406-2FA0-4360-B2CC-3A7C7740EC76}">
      <dgm:prSet/>
      <dgm:spPr/>
      <dgm:t>
        <a:bodyPr/>
        <a:lstStyle/>
        <a:p>
          <a:r>
            <a:rPr lang="en-GB"/>
            <a:t>Reality</a:t>
          </a:r>
          <a:endParaRPr lang="en-US"/>
        </a:p>
      </dgm:t>
    </dgm:pt>
    <dgm:pt modelId="{0928A63C-BC11-47EE-8CE0-D20DFBC30DDB}" type="parTrans" cxnId="{2ED7E710-8729-4512-8212-4EED85F68691}">
      <dgm:prSet/>
      <dgm:spPr/>
      <dgm:t>
        <a:bodyPr/>
        <a:lstStyle/>
        <a:p>
          <a:endParaRPr lang="en-US"/>
        </a:p>
      </dgm:t>
    </dgm:pt>
    <dgm:pt modelId="{B06719E6-94F1-426E-995D-21E9BBF8C722}" type="sibTrans" cxnId="{2ED7E710-8729-4512-8212-4EED85F68691}">
      <dgm:prSet/>
      <dgm:spPr/>
      <dgm:t>
        <a:bodyPr/>
        <a:lstStyle/>
        <a:p>
          <a:endParaRPr lang="en-US"/>
        </a:p>
      </dgm:t>
    </dgm:pt>
    <dgm:pt modelId="{9E56402F-4EE6-44D9-81D8-FDAD1A9972D3}">
      <dgm:prSet/>
      <dgm:spPr/>
      <dgm:t>
        <a:bodyPr/>
        <a:lstStyle/>
        <a:p>
          <a:r>
            <a:rPr lang="en-GB"/>
            <a:t>Eyes</a:t>
          </a:r>
          <a:endParaRPr lang="en-US"/>
        </a:p>
      </dgm:t>
    </dgm:pt>
    <dgm:pt modelId="{4CB32BCC-DEA4-407E-A52D-88DEB7CB88B1}" type="parTrans" cxnId="{7D0C2E8F-491F-4E0A-993E-9EFC7F63C5EC}">
      <dgm:prSet/>
      <dgm:spPr/>
      <dgm:t>
        <a:bodyPr/>
        <a:lstStyle/>
        <a:p>
          <a:endParaRPr lang="en-US"/>
        </a:p>
      </dgm:t>
    </dgm:pt>
    <dgm:pt modelId="{85930F8C-BDEC-421F-9BB3-8FC878B0F55B}" type="sibTrans" cxnId="{7D0C2E8F-491F-4E0A-993E-9EFC7F63C5EC}">
      <dgm:prSet/>
      <dgm:spPr/>
      <dgm:t>
        <a:bodyPr/>
        <a:lstStyle/>
        <a:p>
          <a:endParaRPr lang="en-US"/>
        </a:p>
      </dgm:t>
    </dgm:pt>
    <dgm:pt modelId="{7155E830-98A1-4C38-8AD2-19C363FB4706}">
      <dgm:prSet/>
      <dgm:spPr/>
      <dgm:t>
        <a:bodyPr/>
        <a:lstStyle/>
        <a:p>
          <a:r>
            <a:rPr lang="en-GB"/>
            <a:t>Ask </a:t>
          </a:r>
          <a:endParaRPr lang="en-US"/>
        </a:p>
      </dgm:t>
    </dgm:pt>
    <dgm:pt modelId="{262ED70C-D676-44A0-9415-B2A0152C131D}" type="parTrans" cxnId="{97E15303-1C95-47F4-81F2-7313FC34F095}">
      <dgm:prSet/>
      <dgm:spPr/>
      <dgm:t>
        <a:bodyPr/>
        <a:lstStyle/>
        <a:p>
          <a:endParaRPr lang="en-US"/>
        </a:p>
      </dgm:t>
    </dgm:pt>
    <dgm:pt modelId="{AE37D058-9BE1-4933-BBD4-79AA0DF1E339}" type="sibTrans" cxnId="{97E15303-1C95-47F4-81F2-7313FC34F095}">
      <dgm:prSet/>
      <dgm:spPr/>
      <dgm:t>
        <a:bodyPr/>
        <a:lstStyle/>
        <a:p>
          <a:endParaRPr lang="en-US"/>
        </a:p>
      </dgm:t>
    </dgm:pt>
    <dgm:pt modelId="{95629B97-B502-4CD9-A89A-306E5FFF81BA}">
      <dgm:prSet/>
      <dgm:spPr/>
      <dgm:t>
        <a:bodyPr/>
        <a:lstStyle/>
        <a:p>
          <a:r>
            <a:rPr lang="en-US"/>
            <a:t>Listen</a:t>
          </a:r>
          <a:endParaRPr lang="en-US" dirty="0"/>
        </a:p>
      </dgm:t>
    </dgm:pt>
    <dgm:pt modelId="{9F1CA316-ABAB-4BEB-AE5B-04E3916F0124}" type="parTrans" cxnId="{1D1E5CCD-FA8A-4FC4-914A-A791F6D5F9CA}">
      <dgm:prSet/>
      <dgm:spPr/>
      <dgm:t>
        <a:bodyPr/>
        <a:lstStyle/>
        <a:p>
          <a:endParaRPr lang="en-US"/>
        </a:p>
      </dgm:t>
    </dgm:pt>
    <dgm:pt modelId="{DB2C2AD4-CCE3-4FF3-8D77-5E536AD3C9D7}" type="sibTrans" cxnId="{1D1E5CCD-FA8A-4FC4-914A-A791F6D5F9CA}">
      <dgm:prSet/>
      <dgm:spPr/>
      <dgm:t>
        <a:bodyPr/>
        <a:lstStyle/>
        <a:p>
          <a:endParaRPr lang="en-US"/>
        </a:p>
      </dgm:t>
    </dgm:pt>
    <dgm:pt modelId="{051B2391-A009-4CE4-9A72-710B663E322A}" type="pres">
      <dgm:prSet presAssocID="{C27DF308-4348-48FE-B1C7-FBD787805F7A}" presName="root" presStyleCnt="0">
        <dgm:presLayoutVars>
          <dgm:dir/>
          <dgm:resizeHandles val="exact"/>
        </dgm:presLayoutVars>
      </dgm:prSet>
      <dgm:spPr/>
    </dgm:pt>
    <dgm:pt modelId="{282D9FF3-D327-4FCC-804A-0D9DB38621BC}" type="pres">
      <dgm:prSet presAssocID="{92D4D406-2FA0-4360-B2CC-3A7C7740EC76}" presName="compNode" presStyleCnt="0"/>
      <dgm:spPr/>
    </dgm:pt>
    <dgm:pt modelId="{16706D07-246E-4757-880A-4C9A742656E0}" type="pres">
      <dgm:prSet presAssocID="{92D4D406-2FA0-4360-B2CC-3A7C7740EC76}" presName="bgRect" presStyleLbl="bgShp" presStyleIdx="0" presStyleCnt="4"/>
      <dgm:spPr/>
    </dgm:pt>
    <dgm:pt modelId="{5109018C-2377-4FC5-A5EF-D45C735DCE8D}" type="pres">
      <dgm:prSet presAssocID="{92D4D406-2FA0-4360-B2CC-3A7C7740EC76}"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Virtual RealityHeadset"/>
        </a:ext>
      </dgm:extLst>
    </dgm:pt>
    <dgm:pt modelId="{4BA64604-034E-4E65-B35C-8BA058811BFF}" type="pres">
      <dgm:prSet presAssocID="{92D4D406-2FA0-4360-B2CC-3A7C7740EC76}" presName="spaceRect" presStyleCnt="0"/>
      <dgm:spPr/>
    </dgm:pt>
    <dgm:pt modelId="{FC00F7E7-1FEF-4D5F-9287-11E08B2502AE}" type="pres">
      <dgm:prSet presAssocID="{92D4D406-2FA0-4360-B2CC-3A7C7740EC76}" presName="parTx" presStyleLbl="revTx" presStyleIdx="0" presStyleCnt="4">
        <dgm:presLayoutVars>
          <dgm:chMax val="0"/>
          <dgm:chPref val="0"/>
        </dgm:presLayoutVars>
      </dgm:prSet>
      <dgm:spPr/>
    </dgm:pt>
    <dgm:pt modelId="{6062F841-097B-45A3-899A-F069FE38EE92}" type="pres">
      <dgm:prSet presAssocID="{B06719E6-94F1-426E-995D-21E9BBF8C722}" presName="sibTrans" presStyleCnt="0"/>
      <dgm:spPr/>
    </dgm:pt>
    <dgm:pt modelId="{46CA9EBF-3738-49F3-BC9A-93B409F89A5D}" type="pres">
      <dgm:prSet presAssocID="{9E56402F-4EE6-44D9-81D8-FDAD1A9972D3}" presName="compNode" presStyleCnt="0"/>
      <dgm:spPr/>
    </dgm:pt>
    <dgm:pt modelId="{32C03355-62B2-494C-819F-358177832C7D}" type="pres">
      <dgm:prSet presAssocID="{9E56402F-4EE6-44D9-81D8-FDAD1A9972D3}" presName="bgRect" presStyleLbl="bgShp" presStyleIdx="1" presStyleCnt="4"/>
      <dgm:spPr/>
    </dgm:pt>
    <dgm:pt modelId="{FC371EBC-D668-4A9A-AC12-0BEDBF3AA029}" type="pres">
      <dgm:prSet presAssocID="{9E56402F-4EE6-44D9-81D8-FDAD1A9972D3}"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Eyes"/>
        </a:ext>
      </dgm:extLst>
    </dgm:pt>
    <dgm:pt modelId="{A1F3A7D8-3947-444E-A7CF-B674BF8644F9}" type="pres">
      <dgm:prSet presAssocID="{9E56402F-4EE6-44D9-81D8-FDAD1A9972D3}" presName="spaceRect" presStyleCnt="0"/>
      <dgm:spPr/>
    </dgm:pt>
    <dgm:pt modelId="{58EFCBA4-BB55-4175-9E8E-0934C026834A}" type="pres">
      <dgm:prSet presAssocID="{9E56402F-4EE6-44D9-81D8-FDAD1A9972D3}" presName="parTx" presStyleLbl="revTx" presStyleIdx="1" presStyleCnt="4">
        <dgm:presLayoutVars>
          <dgm:chMax val="0"/>
          <dgm:chPref val="0"/>
        </dgm:presLayoutVars>
      </dgm:prSet>
      <dgm:spPr/>
    </dgm:pt>
    <dgm:pt modelId="{EE826FA5-31A2-4ACF-98D9-9A9BCD07FFD7}" type="pres">
      <dgm:prSet presAssocID="{85930F8C-BDEC-421F-9BB3-8FC878B0F55B}" presName="sibTrans" presStyleCnt="0"/>
      <dgm:spPr/>
    </dgm:pt>
    <dgm:pt modelId="{8590CDE5-137B-4C37-9EB1-09373E54AC16}" type="pres">
      <dgm:prSet presAssocID="{7155E830-98A1-4C38-8AD2-19C363FB4706}" presName="compNode" presStyleCnt="0"/>
      <dgm:spPr/>
    </dgm:pt>
    <dgm:pt modelId="{89268926-8C88-43E7-B1CB-A4BBDA0825A0}" type="pres">
      <dgm:prSet presAssocID="{7155E830-98A1-4C38-8AD2-19C363FB4706}" presName="bgRect" presStyleLbl="bgShp" presStyleIdx="2" presStyleCnt="4"/>
      <dgm:spPr/>
    </dgm:pt>
    <dgm:pt modelId="{A60698AF-8040-4AD8-A90D-B782A800D8CE}" type="pres">
      <dgm:prSet presAssocID="{7155E830-98A1-4C38-8AD2-19C363FB4706}"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Question mark"/>
        </a:ext>
      </dgm:extLst>
    </dgm:pt>
    <dgm:pt modelId="{932430FB-F792-4850-857B-6676D8D0D5D6}" type="pres">
      <dgm:prSet presAssocID="{7155E830-98A1-4C38-8AD2-19C363FB4706}" presName="spaceRect" presStyleCnt="0"/>
      <dgm:spPr/>
    </dgm:pt>
    <dgm:pt modelId="{A4EE1759-10E4-4ADE-A5F9-B4685665BF5A}" type="pres">
      <dgm:prSet presAssocID="{7155E830-98A1-4C38-8AD2-19C363FB4706}" presName="parTx" presStyleLbl="revTx" presStyleIdx="2" presStyleCnt="4">
        <dgm:presLayoutVars>
          <dgm:chMax val="0"/>
          <dgm:chPref val="0"/>
        </dgm:presLayoutVars>
      </dgm:prSet>
      <dgm:spPr/>
    </dgm:pt>
    <dgm:pt modelId="{32A99E33-E639-4574-94EA-0AEDA4774916}" type="pres">
      <dgm:prSet presAssocID="{AE37D058-9BE1-4933-BBD4-79AA0DF1E339}" presName="sibTrans" presStyleCnt="0"/>
      <dgm:spPr/>
    </dgm:pt>
    <dgm:pt modelId="{9FE51DC2-DC3E-4058-A520-974D719EA7A9}" type="pres">
      <dgm:prSet presAssocID="{95629B97-B502-4CD9-A89A-306E5FFF81BA}" presName="compNode" presStyleCnt="0"/>
      <dgm:spPr/>
    </dgm:pt>
    <dgm:pt modelId="{DD60D8BB-44C1-4611-AB86-C2443A0B45D6}" type="pres">
      <dgm:prSet presAssocID="{95629B97-B502-4CD9-A89A-306E5FFF81BA}" presName="bgRect" presStyleLbl="bgShp" presStyleIdx="3" presStyleCnt="4"/>
      <dgm:spPr/>
    </dgm:pt>
    <dgm:pt modelId="{6F5DA5D1-16E3-4B35-B8B2-CB9F9A347CCE}" type="pres">
      <dgm:prSet presAssocID="{95629B97-B502-4CD9-A89A-306E5FFF81BA}"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Ear"/>
        </a:ext>
      </dgm:extLst>
    </dgm:pt>
    <dgm:pt modelId="{83AA6067-8EF9-412D-B366-D3E5D59D33F8}" type="pres">
      <dgm:prSet presAssocID="{95629B97-B502-4CD9-A89A-306E5FFF81BA}" presName="spaceRect" presStyleCnt="0"/>
      <dgm:spPr/>
    </dgm:pt>
    <dgm:pt modelId="{0886B8D9-E0F8-4681-A884-637C65D70A4E}" type="pres">
      <dgm:prSet presAssocID="{95629B97-B502-4CD9-A89A-306E5FFF81BA}" presName="parTx" presStyleLbl="revTx" presStyleIdx="3" presStyleCnt="4">
        <dgm:presLayoutVars>
          <dgm:chMax val="0"/>
          <dgm:chPref val="0"/>
        </dgm:presLayoutVars>
      </dgm:prSet>
      <dgm:spPr/>
    </dgm:pt>
  </dgm:ptLst>
  <dgm:cxnLst>
    <dgm:cxn modelId="{97E15303-1C95-47F4-81F2-7313FC34F095}" srcId="{C27DF308-4348-48FE-B1C7-FBD787805F7A}" destId="{7155E830-98A1-4C38-8AD2-19C363FB4706}" srcOrd="2" destOrd="0" parTransId="{262ED70C-D676-44A0-9415-B2A0152C131D}" sibTransId="{AE37D058-9BE1-4933-BBD4-79AA0DF1E339}"/>
    <dgm:cxn modelId="{2ED7E710-8729-4512-8212-4EED85F68691}" srcId="{C27DF308-4348-48FE-B1C7-FBD787805F7A}" destId="{92D4D406-2FA0-4360-B2CC-3A7C7740EC76}" srcOrd="0" destOrd="0" parTransId="{0928A63C-BC11-47EE-8CE0-D20DFBC30DDB}" sibTransId="{B06719E6-94F1-426E-995D-21E9BBF8C722}"/>
    <dgm:cxn modelId="{307AC311-931D-4FBF-93A0-8F3CBF364273}" type="presOf" srcId="{9E56402F-4EE6-44D9-81D8-FDAD1A9972D3}" destId="{58EFCBA4-BB55-4175-9E8E-0934C026834A}" srcOrd="0" destOrd="0" presId="urn:microsoft.com/office/officeart/2018/2/layout/IconVerticalSolidList"/>
    <dgm:cxn modelId="{92019D72-342F-4667-BF8C-2E02E847EF60}" type="presOf" srcId="{7155E830-98A1-4C38-8AD2-19C363FB4706}" destId="{A4EE1759-10E4-4ADE-A5F9-B4685665BF5A}" srcOrd="0" destOrd="0" presId="urn:microsoft.com/office/officeart/2018/2/layout/IconVerticalSolidList"/>
    <dgm:cxn modelId="{7E07C772-5566-4B97-9FB3-443359A8DB35}" type="presOf" srcId="{92D4D406-2FA0-4360-B2CC-3A7C7740EC76}" destId="{FC00F7E7-1FEF-4D5F-9287-11E08B2502AE}" srcOrd="0" destOrd="0" presId="urn:microsoft.com/office/officeart/2018/2/layout/IconVerticalSolidList"/>
    <dgm:cxn modelId="{BA4F4E55-796C-4C9C-87BC-0F246055195E}" type="presOf" srcId="{C27DF308-4348-48FE-B1C7-FBD787805F7A}" destId="{051B2391-A009-4CE4-9A72-710B663E322A}" srcOrd="0" destOrd="0" presId="urn:microsoft.com/office/officeart/2018/2/layout/IconVerticalSolidList"/>
    <dgm:cxn modelId="{7D0C2E8F-491F-4E0A-993E-9EFC7F63C5EC}" srcId="{C27DF308-4348-48FE-B1C7-FBD787805F7A}" destId="{9E56402F-4EE6-44D9-81D8-FDAD1A9972D3}" srcOrd="1" destOrd="0" parTransId="{4CB32BCC-DEA4-407E-A52D-88DEB7CB88B1}" sibTransId="{85930F8C-BDEC-421F-9BB3-8FC878B0F55B}"/>
    <dgm:cxn modelId="{97E6F695-10B1-4284-95B7-EE9CD86099C6}" type="presOf" srcId="{95629B97-B502-4CD9-A89A-306E5FFF81BA}" destId="{0886B8D9-E0F8-4681-A884-637C65D70A4E}" srcOrd="0" destOrd="0" presId="urn:microsoft.com/office/officeart/2018/2/layout/IconVerticalSolidList"/>
    <dgm:cxn modelId="{1D1E5CCD-FA8A-4FC4-914A-A791F6D5F9CA}" srcId="{C27DF308-4348-48FE-B1C7-FBD787805F7A}" destId="{95629B97-B502-4CD9-A89A-306E5FFF81BA}" srcOrd="3" destOrd="0" parTransId="{9F1CA316-ABAB-4BEB-AE5B-04E3916F0124}" sibTransId="{DB2C2AD4-CCE3-4FF3-8D77-5E536AD3C9D7}"/>
    <dgm:cxn modelId="{A547BEC2-36F3-424C-B216-22C2C717057E}" type="presParOf" srcId="{051B2391-A009-4CE4-9A72-710B663E322A}" destId="{282D9FF3-D327-4FCC-804A-0D9DB38621BC}" srcOrd="0" destOrd="0" presId="urn:microsoft.com/office/officeart/2018/2/layout/IconVerticalSolidList"/>
    <dgm:cxn modelId="{A4D23438-3773-40A1-AFC2-1BC6C2BDD99B}" type="presParOf" srcId="{282D9FF3-D327-4FCC-804A-0D9DB38621BC}" destId="{16706D07-246E-4757-880A-4C9A742656E0}" srcOrd="0" destOrd="0" presId="urn:microsoft.com/office/officeart/2018/2/layout/IconVerticalSolidList"/>
    <dgm:cxn modelId="{16365D91-28C8-4B3A-925C-A9902F341760}" type="presParOf" srcId="{282D9FF3-D327-4FCC-804A-0D9DB38621BC}" destId="{5109018C-2377-4FC5-A5EF-D45C735DCE8D}" srcOrd="1" destOrd="0" presId="urn:microsoft.com/office/officeart/2018/2/layout/IconVerticalSolidList"/>
    <dgm:cxn modelId="{77E3E0B5-D532-48C7-A7DE-725C16BCF588}" type="presParOf" srcId="{282D9FF3-D327-4FCC-804A-0D9DB38621BC}" destId="{4BA64604-034E-4E65-B35C-8BA058811BFF}" srcOrd="2" destOrd="0" presId="urn:microsoft.com/office/officeart/2018/2/layout/IconVerticalSolidList"/>
    <dgm:cxn modelId="{13FC6893-7C29-46A0-B191-A42EAE0283C1}" type="presParOf" srcId="{282D9FF3-D327-4FCC-804A-0D9DB38621BC}" destId="{FC00F7E7-1FEF-4D5F-9287-11E08B2502AE}" srcOrd="3" destOrd="0" presId="urn:microsoft.com/office/officeart/2018/2/layout/IconVerticalSolidList"/>
    <dgm:cxn modelId="{CABD489E-D291-40B9-BE11-0F949C1DE8E7}" type="presParOf" srcId="{051B2391-A009-4CE4-9A72-710B663E322A}" destId="{6062F841-097B-45A3-899A-F069FE38EE92}" srcOrd="1" destOrd="0" presId="urn:microsoft.com/office/officeart/2018/2/layout/IconVerticalSolidList"/>
    <dgm:cxn modelId="{6C7C1283-D8F7-42CF-A534-BF5F970537B2}" type="presParOf" srcId="{051B2391-A009-4CE4-9A72-710B663E322A}" destId="{46CA9EBF-3738-49F3-BC9A-93B409F89A5D}" srcOrd="2" destOrd="0" presId="urn:microsoft.com/office/officeart/2018/2/layout/IconVerticalSolidList"/>
    <dgm:cxn modelId="{521DF4CC-CC81-4E53-B28C-F52968BCC467}" type="presParOf" srcId="{46CA9EBF-3738-49F3-BC9A-93B409F89A5D}" destId="{32C03355-62B2-494C-819F-358177832C7D}" srcOrd="0" destOrd="0" presId="urn:microsoft.com/office/officeart/2018/2/layout/IconVerticalSolidList"/>
    <dgm:cxn modelId="{35BB7450-8CCF-4D58-A9BD-02A0BB035CAE}" type="presParOf" srcId="{46CA9EBF-3738-49F3-BC9A-93B409F89A5D}" destId="{FC371EBC-D668-4A9A-AC12-0BEDBF3AA029}" srcOrd="1" destOrd="0" presId="urn:microsoft.com/office/officeart/2018/2/layout/IconVerticalSolidList"/>
    <dgm:cxn modelId="{2B3155C9-3EBD-4883-99E8-B527F3EE6D42}" type="presParOf" srcId="{46CA9EBF-3738-49F3-BC9A-93B409F89A5D}" destId="{A1F3A7D8-3947-444E-A7CF-B674BF8644F9}" srcOrd="2" destOrd="0" presId="urn:microsoft.com/office/officeart/2018/2/layout/IconVerticalSolidList"/>
    <dgm:cxn modelId="{75A76500-C683-47E5-BF50-8D1386D7F786}" type="presParOf" srcId="{46CA9EBF-3738-49F3-BC9A-93B409F89A5D}" destId="{58EFCBA4-BB55-4175-9E8E-0934C026834A}" srcOrd="3" destOrd="0" presId="urn:microsoft.com/office/officeart/2018/2/layout/IconVerticalSolidList"/>
    <dgm:cxn modelId="{7D6E8673-588A-428D-A44E-28A7023CB777}" type="presParOf" srcId="{051B2391-A009-4CE4-9A72-710B663E322A}" destId="{EE826FA5-31A2-4ACF-98D9-9A9BCD07FFD7}" srcOrd="3" destOrd="0" presId="urn:microsoft.com/office/officeart/2018/2/layout/IconVerticalSolidList"/>
    <dgm:cxn modelId="{2B0AE805-2A26-4E7F-BEE0-D0A1B7C15726}" type="presParOf" srcId="{051B2391-A009-4CE4-9A72-710B663E322A}" destId="{8590CDE5-137B-4C37-9EB1-09373E54AC16}" srcOrd="4" destOrd="0" presId="urn:microsoft.com/office/officeart/2018/2/layout/IconVerticalSolidList"/>
    <dgm:cxn modelId="{EBBB804C-0AF4-4A7F-B0F6-9EA4647807FB}" type="presParOf" srcId="{8590CDE5-137B-4C37-9EB1-09373E54AC16}" destId="{89268926-8C88-43E7-B1CB-A4BBDA0825A0}" srcOrd="0" destOrd="0" presId="urn:microsoft.com/office/officeart/2018/2/layout/IconVerticalSolidList"/>
    <dgm:cxn modelId="{17EAAD03-6C4D-47DF-BB97-097CDC9387A0}" type="presParOf" srcId="{8590CDE5-137B-4C37-9EB1-09373E54AC16}" destId="{A60698AF-8040-4AD8-A90D-B782A800D8CE}" srcOrd="1" destOrd="0" presId="urn:microsoft.com/office/officeart/2018/2/layout/IconVerticalSolidList"/>
    <dgm:cxn modelId="{2BFAD611-13FA-4624-B4BF-BD98B108E8A6}" type="presParOf" srcId="{8590CDE5-137B-4C37-9EB1-09373E54AC16}" destId="{932430FB-F792-4850-857B-6676D8D0D5D6}" srcOrd="2" destOrd="0" presId="urn:microsoft.com/office/officeart/2018/2/layout/IconVerticalSolidList"/>
    <dgm:cxn modelId="{079248C3-CA98-4F57-9AA6-019831600591}" type="presParOf" srcId="{8590CDE5-137B-4C37-9EB1-09373E54AC16}" destId="{A4EE1759-10E4-4ADE-A5F9-B4685665BF5A}" srcOrd="3" destOrd="0" presId="urn:microsoft.com/office/officeart/2018/2/layout/IconVerticalSolidList"/>
    <dgm:cxn modelId="{5412D9F8-E211-4E4C-AF16-115A868A1093}" type="presParOf" srcId="{051B2391-A009-4CE4-9A72-710B663E322A}" destId="{32A99E33-E639-4574-94EA-0AEDA4774916}" srcOrd="5" destOrd="0" presId="urn:microsoft.com/office/officeart/2018/2/layout/IconVerticalSolidList"/>
    <dgm:cxn modelId="{1DE39F31-6379-4142-8249-3807934DE411}" type="presParOf" srcId="{051B2391-A009-4CE4-9A72-710B663E322A}" destId="{9FE51DC2-DC3E-4058-A520-974D719EA7A9}" srcOrd="6" destOrd="0" presId="urn:microsoft.com/office/officeart/2018/2/layout/IconVerticalSolidList"/>
    <dgm:cxn modelId="{B222EC2E-39EB-497B-B1EA-C9FEACC0542B}" type="presParOf" srcId="{9FE51DC2-DC3E-4058-A520-974D719EA7A9}" destId="{DD60D8BB-44C1-4611-AB86-C2443A0B45D6}" srcOrd="0" destOrd="0" presId="urn:microsoft.com/office/officeart/2018/2/layout/IconVerticalSolidList"/>
    <dgm:cxn modelId="{C487BD8C-244F-4424-89F8-C27DB7841B36}" type="presParOf" srcId="{9FE51DC2-DC3E-4058-A520-974D719EA7A9}" destId="{6F5DA5D1-16E3-4B35-B8B2-CB9F9A347CCE}" srcOrd="1" destOrd="0" presId="urn:microsoft.com/office/officeart/2018/2/layout/IconVerticalSolidList"/>
    <dgm:cxn modelId="{3A8FA40E-E781-4479-A1DE-433E3A6B9ED8}" type="presParOf" srcId="{9FE51DC2-DC3E-4058-A520-974D719EA7A9}" destId="{83AA6067-8EF9-412D-B366-D3E5D59D33F8}" srcOrd="2" destOrd="0" presId="urn:microsoft.com/office/officeart/2018/2/layout/IconVerticalSolidList"/>
    <dgm:cxn modelId="{B0A418B8-7FD3-44D9-B54B-E3B5457CC2CB}" type="presParOf" srcId="{9FE51DC2-DC3E-4058-A520-974D719EA7A9}" destId="{0886B8D9-E0F8-4681-A884-637C65D70A4E}"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27DF308-4348-48FE-B1C7-FBD787805F7A}"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92D4D406-2FA0-4360-B2CC-3A7C7740EC76}">
      <dgm:prSet/>
      <dgm:spPr/>
      <dgm:t>
        <a:bodyPr/>
        <a:lstStyle/>
        <a:p>
          <a:r>
            <a:rPr lang="en-GB"/>
            <a:t>Reality</a:t>
          </a:r>
          <a:endParaRPr lang="en-US"/>
        </a:p>
      </dgm:t>
    </dgm:pt>
    <dgm:pt modelId="{0928A63C-BC11-47EE-8CE0-D20DFBC30DDB}" type="parTrans" cxnId="{2ED7E710-8729-4512-8212-4EED85F68691}">
      <dgm:prSet/>
      <dgm:spPr/>
      <dgm:t>
        <a:bodyPr/>
        <a:lstStyle/>
        <a:p>
          <a:endParaRPr lang="en-US"/>
        </a:p>
      </dgm:t>
    </dgm:pt>
    <dgm:pt modelId="{B06719E6-94F1-426E-995D-21E9BBF8C722}" type="sibTrans" cxnId="{2ED7E710-8729-4512-8212-4EED85F68691}">
      <dgm:prSet/>
      <dgm:spPr/>
      <dgm:t>
        <a:bodyPr/>
        <a:lstStyle/>
        <a:p>
          <a:endParaRPr lang="en-US"/>
        </a:p>
      </dgm:t>
    </dgm:pt>
    <dgm:pt modelId="{9E56402F-4EE6-44D9-81D8-FDAD1A9972D3}">
      <dgm:prSet/>
      <dgm:spPr/>
      <dgm:t>
        <a:bodyPr/>
        <a:lstStyle/>
        <a:p>
          <a:r>
            <a:rPr lang="en-GB"/>
            <a:t>Eyes</a:t>
          </a:r>
          <a:endParaRPr lang="en-US"/>
        </a:p>
      </dgm:t>
    </dgm:pt>
    <dgm:pt modelId="{4CB32BCC-DEA4-407E-A52D-88DEB7CB88B1}" type="parTrans" cxnId="{7D0C2E8F-491F-4E0A-993E-9EFC7F63C5EC}">
      <dgm:prSet/>
      <dgm:spPr/>
      <dgm:t>
        <a:bodyPr/>
        <a:lstStyle/>
        <a:p>
          <a:endParaRPr lang="en-US"/>
        </a:p>
      </dgm:t>
    </dgm:pt>
    <dgm:pt modelId="{85930F8C-BDEC-421F-9BB3-8FC878B0F55B}" type="sibTrans" cxnId="{7D0C2E8F-491F-4E0A-993E-9EFC7F63C5EC}">
      <dgm:prSet/>
      <dgm:spPr/>
      <dgm:t>
        <a:bodyPr/>
        <a:lstStyle/>
        <a:p>
          <a:endParaRPr lang="en-US"/>
        </a:p>
      </dgm:t>
    </dgm:pt>
    <dgm:pt modelId="{7155E830-98A1-4C38-8AD2-19C363FB4706}">
      <dgm:prSet/>
      <dgm:spPr/>
      <dgm:t>
        <a:bodyPr/>
        <a:lstStyle/>
        <a:p>
          <a:r>
            <a:rPr lang="en-GB"/>
            <a:t>Ask </a:t>
          </a:r>
          <a:endParaRPr lang="en-US"/>
        </a:p>
      </dgm:t>
    </dgm:pt>
    <dgm:pt modelId="{262ED70C-D676-44A0-9415-B2A0152C131D}" type="parTrans" cxnId="{97E15303-1C95-47F4-81F2-7313FC34F095}">
      <dgm:prSet/>
      <dgm:spPr/>
      <dgm:t>
        <a:bodyPr/>
        <a:lstStyle/>
        <a:p>
          <a:endParaRPr lang="en-US"/>
        </a:p>
      </dgm:t>
    </dgm:pt>
    <dgm:pt modelId="{AE37D058-9BE1-4933-BBD4-79AA0DF1E339}" type="sibTrans" cxnId="{97E15303-1C95-47F4-81F2-7313FC34F095}">
      <dgm:prSet/>
      <dgm:spPr/>
      <dgm:t>
        <a:bodyPr/>
        <a:lstStyle/>
        <a:p>
          <a:endParaRPr lang="en-US"/>
        </a:p>
      </dgm:t>
    </dgm:pt>
    <dgm:pt modelId="{95629B97-B502-4CD9-A89A-306E5FFF81BA}">
      <dgm:prSet/>
      <dgm:spPr/>
      <dgm:t>
        <a:bodyPr/>
        <a:lstStyle/>
        <a:p>
          <a:r>
            <a:rPr lang="en-US"/>
            <a:t>Listen</a:t>
          </a:r>
          <a:endParaRPr lang="en-US" dirty="0"/>
        </a:p>
      </dgm:t>
    </dgm:pt>
    <dgm:pt modelId="{9F1CA316-ABAB-4BEB-AE5B-04E3916F0124}" type="parTrans" cxnId="{1D1E5CCD-FA8A-4FC4-914A-A791F6D5F9CA}">
      <dgm:prSet/>
      <dgm:spPr/>
      <dgm:t>
        <a:bodyPr/>
        <a:lstStyle/>
        <a:p>
          <a:endParaRPr lang="en-US"/>
        </a:p>
      </dgm:t>
    </dgm:pt>
    <dgm:pt modelId="{DB2C2AD4-CCE3-4FF3-8D77-5E536AD3C9D7}" type="sibTrans" cxnId="{1D1E5CCD-FA8A-4FC4-914A-A791F6D5F9CA}">
      <dgm:prSet/>
      <dgm:spPr/>
      <dgm:t>
        <a:bodyPr/>
        <a:lstStyle/>
        <a:p>
          <a:endParaRPr lang="en-US"/>
        </a:p>
      </dgm:t>
    </dgm:pt>
    <dgm:pt modelId="{051B2391-A009-4CE4-9A72-710B663E322A}" type="pres">
      <dgm:prSet presAssocID="{C27DF308-4348-48FE-B1C7-FBD787805F7A}" presName="root" presStyleCnt="0">
        <dgm:presLayoutVars>
          <dgm:dir/>
          <dgm:resizeHandles val="exact"/>
        </dgm:presLayoutVars>
      </dgm:prSet>
      <dgm:spPr/>
    </dgm:pt>
    <dgm:pt modelId="{282D9FF3-D327-4FCC-804A-0D9DB38621BC}" type="pres">
      <dgm:prSet presAssocID="{92D4D406-2FA0-4360-B2CC-3A7C7740EC76}" presName="compNode" presStyleCnt="0"/>
      <dgm:spPr/>
    </dgm:pt>
    <dgm:pt modelId="{16706D07-246E-4757-880A-4C9A742656E0}" type="pres">
      <dgm:prSet presAssocID="{92D4D406-2FA0-4360-B2CC-3A7C7740EC76}" presName="bgRect" presStyleLbl="bgShp" presStyleIdx="0" presStyleCnt="4"/>
      <dgm:spPr/>
    </dgm:pt>
    <dgm:pt modelId="{5109018C-2377-4FC5-A5EF-D45C735DCE8D}" type="pres">
      <dgm:prSet presAssocID="{92D4D406-2FA0-4360-B2CC-3A7C7740EC76}"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Virtual RealityHeadset"/>
        </a:ext>
      </dgm:extLst>
    </dgm:pt>
    <dgm:pt modelId="{4BA64604-034E-4E65-B35C-8BA058811BFF}" type="pres">
      <dgm:prSet presAssocID="{92D4D406-2FA0-4360-B2CC-3A7C7740EC76}" presName="spaceRect" presStyleCnt="0"/>
      <dgm:spPr/>
    </dgm:pt>
    <dgm:pt modelId="{FC00F7E7-1FEF-4D5F-9287-11E08B2502AE}" type="pres">
      <dgm:prSet presAssocID="{92D4D406-2FA0-4360-B2CC-3A7C7740EC76}" presName="parTx" presStyleLbl="revTx" presStyleIdx="0" presStyleCnt="4">
        <dgm:presLayoutVars>
          <dgm:chMax val="0"/>
          <dgm:chPref val="0"/>
        </dgm:presLayoutVars>
      </dgm:prSet>
      <dgm:spPr/>
    </dgm:pt>
    <dgm:pt modelId="{6062F841-097B-45A3-899A-F069FE38EE92}" type="pres">
      <dgm:prSet presAssocID="{B06719E6-94F1-426E-995D-21E9BBF8C722}" presName="sibTrans" presStyleCnt="0"/>
      <dgm:spPr/>
    </dgm:pt>
    <dgm:pt modelId="{46CA9EBF-3738-49F3-BC9A-93B409F89A5D}" type="pres">
      <dgm:prSet presAssocID="{9E56402F-4EE6-44D9-81D8-FDAD1A9972D3}" presName="compNode" presStyleCnt="0"/>
      <dgm:spPr/>
    </dgm:pt>
    <dgm:pt modelId="{32C03355-62B2-494C-819F-358177832C7D}" type="pres">
      <dgm:prSet presAssocID="{9E56402F-4EE6-44D9-81D8-FDAD1A9972D3}" presName="bgRect" presStyleLbl="bgShp" presStyleIdx="1" presStyleCnt="4"/>
      <dgm:spPr/>
    </dgm:pt>
    <dgm:pt modelId="{FC371EBC-D668-4A9A-AC12-0BEDBF3AA029}" type="pres">
      <dgm:prSet presAssocID="{9E56402F-4EE6-44D9-81D8-FDAD1A9972D3}"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Eyes"/>
        </a:ext>
      </dgm:extLst>
    </dgm:pt>
    <dgm:pt modelId="{A1F3A7D8-3947-444E-A7CF-B674BF8644F9}" type="pres">
      <dgm:prSet presAssocID="{9E56402F-4EE6-44D9-81D8-FDAD1A9972D3}" presName="spaceRect" presStyleCnt="0"/>
      <dgm:spPr/>
    </dgm:pt>
    <dgm:pt modelId="{58EFCBA4-BB55-4175-9E8E-0934C026834A}" type="pres">
      <dgm:prSet presAssocID="{9E56402F-4EE6-44D9-81D8-FDAD1A9972D3}" presName="parTx" presStyleLbl="revTx" presStyleIdx="1" presStyleCnt="4">
        <dgm:presLayoutVars>
          <dgm:chMax val="0"/>
          <dgm:chPref val="0"/>
        </dgm:presLayoutVars>
      </dgm:prSet>
      <dgm:spPr/>
    </dgm:pt>
    <dgm:pt modelId="{EE826FA5-31A2-4ACF-98D9-9A9BCD07FFD7}" type="pres">
      <dgm:prSet presAssocID="{85930F8C-BDEC-421F-9BB3-8FC878B0F55B}" presName="sibTrans" presStyleCnt="0"/>
      <dgm:spPr/>
    </dgm:pt>
    <dgm:pt modelId="{8590CDE5-137B-4C37-9EB1-09373E54AC16}" type="pres">
      <dgm:prSet presAssocID="{7155E830-98A1-4C38-8AD2-19C363FB4706}" presName="compNode" presStyleCnt="0"/>
      <dgm:spPr/>
    </dgm:pt>
    <dgm:pt modelId="{89268926-8C88-43E7-B1CB-A4BBDA0825A0}" type="pres">
      <dgm:prSet presAssocID="{7155E830-98A1-4C38-8AD2-19C363FB4706}" presName="bgRect" presStyleLbl="bgShp" presStyleIdx="2" presStyleCnt="4"/>
      <dgm:spPr/>
    </dgm:pt>
    <dgm:pt modelId="{A60698AF-8040-4AD8-A90D-B782A800D8CE}" type="pres">
      <dgm:prSet presAssocID="{7155E830-98A1-4C38-8AD2-19C363FB4706}"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Question mark"/>
        </a:ext>
      </dgm:extLst>
    </dgm:pt>
    <dgm:pt modelId="{932430FB-F792-4850-857B-6676D8D0D5D6}" type="pres">
      <dgm:prSet presAssocID="{7155E830-98A1-4C38-8AD2-19C363FB4706}" presName="spaceRect" presStyleCnt="0"/>
      <dgm:spPr/>
    </dgm:pt>
    <dgm:pt modelId="{A4EE1759-10E4-4ADE-A5F9-B4685665BF5A}" type="pres">
      <dgm:prSet presAssocID="{7155E830-98A1-4C38-8AD2-19C363FB4706}" presName="parTx" presStyleLbl="revTx" presStyleIdx="2" presStyleCnt="4">
        <dgm:presLayoutVars>
          <dgm:chMax val="0"/>
          <dgm:chPref val="0"/>
        </dgm:presLayoutVars>
      </dgm:prSet>
      <dgm:spPr/>
    </dgm:pt>
    <dgm:pt modelId="{32A99E33-E639-4574-94EA-0AEDA4774916}" type="pres">
      <dgm:prSet presAssocID="{AE37D058-9BE1-4933-BBD4-79AA0DF1E339}" presName="sibTrans" presStyleCnt="0"/>
      <dgm:spPr/>
    </dgm:pt>
    <dgm:pt modelId="{9FE51DC2-DC3E-4058-A520-974D719EA7A9}" type="pres">
      <dgm:prSet presAssocID="{95629B97-B502-4CD9-A89A-306E5FFF81BA}" presName="compNode" presStyleCnt="0"/>
      <dgm:spPr/>
    </dgm:pt>
    <dgm:pt modelId="{DD60D8BB-44C1-4611-AB86-C2443A0B45D6}" type="pres">
      <dgm:prSet presAssocID="{95629B97-B502-4CD9-A89A-306E5FFF81BA}" presName="bgRect" presStyleLbl="bgShp" presStyleIdx="3" presStyleCnt="4"/>
      <dgm:spPr/>
    </dgm:pt>
    <dgm:pt modelId="{6F5DA5D1-16E3-4B35-B8B2-CB9F9A347CCE}" type="pres">
      <dgm:prSet presAssocID="{95629B97-B502-4CD9-A89A-306E5FFF81BA}"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Ear"/>
        </a:ext>
      </dgm:extLst>
    </dgm:pt>
    <dgm:pt modelId="{83AA6067-8EF9-412D-B366-D3E5D59D33F8}" type="pres">
      <dgm:prSet presAssocID="{95629B97-B502-4CD9-A89A-306E5FFF81BA}" presName="spaceRect" presStyleCnt="0"/>
      <dgm:spPr/>
    </dgm:pt>
    <dgm:pt modelId="{0886B8D9-E0F8-4681-A884-637C65D70A4E}" type="pres">
      <dgm:prSet presAssocID="{95629B97-B502-4CD9-A89A-306E5FFF81BA}" presName="parTx" presStyleLbl="revTx" presStyleIdx="3" presStyleCnt="4">
        <dgm:presLayoutVars>
          <dgm:chMax val="0"/>
          <dgm:chPref val="0"/>
        </dgm:presLayoutVars>
      </dgm:prSet>
      <dgm:spPr/>
    </dgm:pt>
  </dgm:ptLst>
  <dgm:cxnLst>
    <dgm:cxn modelId="{97E15303-1C95-47F4-81F2-7313FC34F095}" srcId="{C27DF308-4348-48FE-B1C7-FBD787805F7A}" destId="{7155E830-98A1-4C38-8AD2-19C363FB4706}" srcOrd="2" destOrd="0" parTransId="{262ED70C-D676-44A0-9415-B2A0152C131D}" sibTransId="{AE37D058-9BE1-4933-BBD4-79AA0DF1E339}"/>
    <dgm:cxn modelId="{2ED7E710-8729-4512-8212-4EED85F68691}" srcId="{C27DF308-4348-48FE-B1C7-FBD787805F7A}" destId="{92D4D406-2FA0-4360-B2CC-3A7C7740EC76}" srcOrd="0" destOrd="0" parTransId="{0928A63C-BC11-47EE-8CE0-D20DFBC30DDB}" sibTransId="{B06719E6-94F1-426E-995D-21E9BBF8C722}"/>
    <dgm:cxn modelId="{307AC311-931D-4FBF-93A0-8F3CBF364273}" type="presOf" srcId="{9E56402F-4EE6-44D9-81D8-FDAD1A9972D3}" destId="{58EFCBA4-BB55-4175-9E8E-0934C026834A}" srcOrd="0" destOrd="0" presId="urn:microsoft.com/office/officeart/2018/2/layout/IconVerticalSolidList"/>
    <dgm:cxn modelId="{92019D72-342F-4667-BF8C-2E02E847EF60}" type="presOf" srcId="{7155E830-98A1-4C38-8AD2-19C363FB4706}" destId="{A4EE1759-10E4-4ADE-A5F9-B4685665BF5A}" srcOrd="0" destOrd="0" presId="urn:microsoft.com/office/officeart/2018/2/layout/IconVerticalSolidList"/>
    <dgm:cxn modelId="{7E07C772-5566-4B97-9FB3-443359A8DB35}" type="presOf" srcId="{92D4D406-2FA0-4360-B2CC-3A7C7740EC76}" destId="{FC00F7E7-1FEF-4D5F-9287-11E08B2502AE}" srcOrd="0" destOrd="0" presId="urn:microsoft.com/office/officeart/2018/2/layout/IconVerticalSolidList"/>
    <dgm:cxn modelId="{BA4F4E55-796C-4C9C-87BC-0F246055195E}" type="presOf" srcId="{C27DF308-4348-48FE-B1C7-FBD787805F7A}" destId="{051B2391-A009-4CE4-9A72-710B663E322A}" srcOrd="0" destOrd="0" presId="urn:microsoft.com/office/officeart/2018/2/layout/IconVerticalSolidList"/>
    <dgm:cxn modelId="{7D0C2E8F-491F-4E0A-993E-9EFC7F63C5EC}" srcId="{C27DF308-4348-48FE-B1C7-FBD787805F7A}" destId="{9E56402F-4EE6-44D9-81D8-FDAD1A9972D3}" srcOrd="1" destOrd="0" parTransId="{4CB32BCC-DEA4-407E-A52D-88DEB7CB88B1}" sibTransId="{85930F8C-BDEC-421F-9BB3-8FC878B0F55B}"/>
    <dgm:cxn modelId="{97E6F695-10B1-4284-95B7-EE9CD86099C6}" type="presOf" srcId="{95629B97-B502-4CD9-A89A-306E5FFF81BA}" destId="{0886B8D9-E0F8-4681-A884-637C65D70A4E}" srcOrd="0" destOrd="0" presId="urn:microsoft.com/office/officeart/2018/2/layout/IconVerticalSolidList"/>
    <dgm:cxn modelId="{1D1E5CCD-FA8A-4FC4-914A-A791F6D5F9CA}" srcId="{C27DF308-4348-48FE-B1C7-FBD787805F7A}" destId="{95629B97-B502-4CD9-A89A-306E5FFF81BA}" srcOrd="3" destOrd="0" parTransId="{9F1CA316-ABAB-4BEB-AE5B-04E3916F0124}" sibTransId="{DB2C2AD4-CCE3-4FF3-8D77-5E536AD3C9D7}"/>
    <dgm:cxn modelId="{A547BEC2-36F3-424C-B216-22C2C717057E}" type="presParOf" srcId="{051B2391-A009-4CE4-9A72-710B663E322A}" destId="{282D9FF3-D327-4FCC-804A-0D9DB38621BC}" srcOrd="0" destOrd="0" presId="urn:microsoft.com/office/officeart/2018/2/layout/IconVerticalSolidList"/>
    <dgm:cxn modelId="{A4D23438-3773-40A1-AFC2-1BC6C2BDD99B}" type="presParOf" srcId="{282D9FF3-D327-4FCC-804A-0D9DB38621BC}" destId="{16706D07-246E-4757-880A-4C9A742656E0}" srcOrd="0" destOrd="0" presId="urn:microsoft.com/office/officeart/2018/2/layout/IconVerticalSolidList"/>
    <dgm:cxn modelId="{16365D91-28C8-4B3A-925C-A9902F341760}" type="presParOf" srcId="{282D9FF3-D327-4FCC-804A-0D9DB38621BC}" destId="{5109018C-2377-4FC5-A5EF-D45C735DCE8D}" srcOrd="1" destOrd="0" presId="urn:microsoft.com/office/officeart/2018/2/layout/IconVerticalSolidList"/>
    <dgm:cxn modelId="{77E3E0B5-D532-48C7-A7DE-725C16BCF588}" type="presParOf" srcId="{282D9FF3-D327-4FCC-804A-0D9DB38621BC}" destId="{4BA64604-034E-4E65-B35C-8BA058811BFF}" srcOrd="2" destOrd="0" presId="urn:microsoft.com/office/officeart/2018/2/layout/IconVerticalSolidList"/>
    <dgm:cxn modelId="{13FC6893-7C29-46A0-B191-A42EAE0283C1}" type="presParOf" srcId="{282D9FF3-D327-4FCC-804A-0D9DB38621BC}" destId="{FC00F7E7-1FEF-4D5F-9287-11E08B2502AE}" srcOrd="3" destOrd="0" presId="urn:microsoft.com/office/officeart/2018/2/layout/IconVerticalSolidList"/>
    <dgm:cxn modelId="{CABD489E-D291-40B9-BE11-0F949C1DE8E7}" type="presParOf" srcId="{051B2391-A009-4CE4-9A72-710B663E322A}" destId="{6062F841-097B-45A3-899A-F069FE38EE92}" srcOrd="1" destOrd="0" presId="urn:microsoft.com/office/officeart/2018/2/layout/IconVerticalSolidList"/>
    <dgm:cxn modelId="{6C7C1283-D8F7-42CF-A534-BF5F970537B2}" type="presParOf" srcId="{051B2391-A009-4CE4-9A72-710B663E322A}" destId="{46CA9EBF-3738-49F3-BC9A-93B409F89A5D}" srcOrd="2" destOrd="0" presId="urn:microsoft.com/office/officeart/2018/2/layout/IconVerticalSolidList"/>
    <dgm:cxn modelId="{521DF4CC-CC81-4E53-B28C-F52968BCC467}" type="presParOf" srcId="{46CA9EBF-3738-49F3-BC9A-93B409F89A5D}" destId="{32C03355-62B2-494C-819F-358177832C7D}" srcOrd="0" destOrd="0" presId="urn:microsoft.com/office/officeart/2018/2/layout/IconVerticalSolidList"/>
    <dgm:cxn modelId="{35BB7450-8CCF-4D58-A9BD-02A0BB035CAE}" type="presParOf" srcId="{46CA9EBF-3738-49F3-BC9A-93B409F89A5D}" destId="{FC371EBC-D668-4A9A-AC12-0BEDBF3AA029}" srcOrd="1" destOrd="0" presId="urn:microsoft.com/office/officeart/2018/2/layout/IconVerticalSolidList"/>
    <dgm:cxn modelId="{2B3155C9-3EBD-4883-99E8-B527F3EE6D42}" type="presParOf" srcId="{46CA9EBF-3738-49F3-BC9A-93B409F89A5D}" destId="{A1F3A7D8-3947-444E-A7CF-B674BF8644F9}" srcOrd="2" destOrd="0" presId="urn:microsoft.com/office/officeart/2018/2/layout/IconVerticalSolidList"/>
    <dgm:cxn modelId="{75A76500-C683-47E5-BF50-8D1386D7F786}" type="presParOf" srcId="{46CA9EBF-3738-49F3-BC9A-93B409F89A5D}" destId="{58EFCBA4-BB55-4175-9E8E-0934C026834A}" srcOrd="3" destOrd="0" presId="urn:microsoft.com/office/officeart/2018/2/layout/IconVerticalSolidList"/>
    <dgm:cxn modelId="{7D6E8673-588A-428D-A44E-28A7023CB777}" type="presParOf" srcId="{051B2391-A009-4CE4-9A72-710B663E322A}" destId="{EE826FA5-31A2-4ACF-98D9-9A9BCD07FFD7}" srcOrd="3" destOrd="0" presId="urn:microsoft.com/office/officeart/2018/2/layout/IconVerticalSolidList"/>
    <dgm:cxn modelId="{2B0AE805-2A26-4E7F-BEE0-D0A1B7C15726}" type="presParOf" srcId="{051B2391-A009-4CE4-9A72-710B663E322A}" destId="{8590CDE5-137B-4C37-9EB1-09373E54AC16}" srcOrd="4" destOrd="0" presId="urn:microsoft.com/office/officeart/2018/2/layout/IconVerticalSolidList"/>
    <dgm:cxn modelId="{EBBB804C-0AF4-4A7F-B0F6-9EA4647807FB}" type="presParOf" srcId="{8590CDE5-137B-4C37-9EB1-09373E54AC16}" destId="{89268926-8C88-43E7-B1CB-A4BBDA0825A0}" srcOrd="0" destOrd="0" presId="urn:microsoft.com/office/officeart/2018/2/layout/IconVerticalSolidList"/>
    <dgm:cxn modelId="{17EAAD03-6C4D-47DF-BB97-097CDC9387A0}" type="presParOf" srcId="{8590CDE5-137B-4C37-9EB1-09373E54AC16}" destId="{A60698AF-8040-4AD8-A90D-B782A800D8CE}" srcOrd="1" destOrd="0" presId="urn:microsoft.com/office/officeart/2018/2/layout/IconVerticalSolidList"/>
    <dgm:cxn modelId="{2BFAD611-13FA-4624-B4BF-BD98B108E8A6}" type="presParOf" srcId="{8590CDE5-137B-4C37-9EB1-09373E54AC16}" destId="{932430FB-F792-4850-857B-6676D8D0D5D6}" srcOrd="2" destOrd="0" presId="urn:microsoft.com/office/officeart/2018/2/layout/IconVerticalSolidList"/>
    <dgm:cxn modelId="{079248C3-CA98-4F57-9AA6-019831600591}" type="presParOf" srcId="{8590CDE5-137B-4C37-9EB1-09373E54AC16}" destId="{A4EE1759-10E4-4ADE-A5F9-B4685665BF5A}" srcOrd="3" destOrd="0" presId="urn:microsoft.com/office/officeart/2018/2/layout/IconVerticalSolidList"/>
    <dgm:cxn modelId="{5412D9F8-E211-4E4C-AF16-115A868A1093}" type="presParOf" srcId="{051B2391-A009-4CE4-9A72-710B663E322A}" destId="{32A99E33-E639-4574-94EA-0AEDA4774916}" srcOrd="5" destOrd="0" presId="urn:microsoft.com/office/officeart/2018/2/layout/IconVerticalSolidList"/>
    <dgm:cxn modelId="{1DE39F31-6379-4142-8249-3807934DE411}" type="presParOf" srcId="{051B2391-A009-4CE4-9A72-710B663E322A}" destId="{9FE51DC2-DC3E-4058-A520-974D719EA7A9}" srcOrd="6" destOrd="0" presId="urn:microsoft.com/office/officeart/2018/2/layout/IconVerticalSolidList"/>
    <dgm:cxn modelId="{B222EC2E-39EB-497B-B1EA-C9FEACC0542B}" type="presParOf" srcId="{9FE51DC2-DC3E-4058-A520-974D719EA7A9}" destId="{DD60D8BB-44C1-4611-AB86-C2443A0B45D6}" srcOrd="0" destOrd="0" presId="urn:microsoft.com/office/officeart/2018/2/layout/IconVerticalSolidList"/>
    <dgm:cxn modelId="{C487BD8C-244F-4424-89F8-C27DB7841B36}" type="presParOf" srcId="{9FE51DC2-DC3E-4058-A520-974D719EA7A9}" destId="{6F5DA5D1-16E3-4B35-B8B2-CB9F9A347CCE}" srcOrd="1" destOrd="0" presId="urn:microsoft.com/office/officeart/2018/2/layout/IconVerticalSolidList"/>
    <dgm:cxn modelId="{3A8FA40E-E781-4479-A1DE-433E3A6B9ED8}" type="presParOf" srcId="{9FE51DC2-DC3E-4058-A520-974D719EA7A9}" destId="{83AA6067-8EF9-412D-B366-D3E5D59D33F8}" srcOrd="2" destOrd="0" presId="urn:microsoft.com/office/officeart/2018/2/layout/IconVerticalSolidList"/>
    <dgm:cxn modelId="{B0A418B8-7FD3-44D9-B54B-E3B5457CC2CB}" type="presParOf" srcId="{9FE51DC2-DC3E-4058-A520-974D719EA7A9}" destId="{0886B8D9-E0F8-4681-A884-637C65D70A4E}"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27DF308-4348-48FE-B1C7-FBD787805F7A}"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92D4D406-2FA0-4360-B2CC-3A7C7740EC76}">
      <dgm:prSet/>
      <dgm:spPr/>
      <dgm:t>
        <a:bodyPr/>
        <a:lstStyle/>
        <a:p>
          <a:r>
            <a:rPr lang="en-GB"/>
            <a:t>Reality</a:t>
          </a:r>
          <a:endParaRPr lang="en-US"/>
        </a:p>
      </dgm:t>
    </dgm:pt>
    <dgm:pt modelId="{0928A63C-BC11-47EE-8CE0-D20DFBC30DDB}" type="parTrans" cxnId="{2ED7E710-8729-4512-8212-4EED85F68691}">
      <dgm:prSet/>
      <dgm:spPr/>
      <dgm:t>
        <a:bodyPr/>
        <a:lstStyle/>
        <a:p>
          <a:endParaRPr lang="en-US"/>
        </a:p>
      </dgm:t>
    </dgm:pt>
    <dgm:pt modelId="{B06719E6-94F1-426E-995D-21E9BBF8C722}" type="sibTrans" cxnId="{2ED7E710-8729-4512-8212-4EED85F68691}">
      <dgm:prSet/>
      <dgm:spPr/>
      <dgm:t>
        <a:bodyPr/>
        <a:lstStyle/>
        <a:p>
          <a:endParaRPr lang="en-US"/>
        </a:p>
      </dgm:t>
    </dgm:pt>
    <dgm:pt modelId="{9E56402F-4EE6-44D9-81D8-FDAD1A9972D3}">
      <dgm:prSet/>
      <dgm:spPr/>
      <dgm:t>
        <a:bodyPr/>
        <a:lstStyle/>
        <a:p>
          <a:r>
            <a:rPr lang="en-GB"/>
            <a:t>Eyes</a:t>
          </a:r>
          <a:endParaRPr lang="en-US"/>
        </a:p>
      </dgm:t>
    </dgm:pt>
    <dgm:pt modelId="{4CB32BCC-DEA4-407E-A52D-88DEB7CB88B1}" type="parTrans" cxnId="{7D0C2E8F-491F-4E0A-993E-9EFC7F63C5EC}">
      <dgm:prSet/>
      <dgm:spPr/>
      <dgm:t>
        <a:bodyPr/>
        <a:lstStyle/>
        <a:p>
          <a:endParaRPr lang="en-US"/>
        </a:p>
      </dgm:t>
    </dgm:pt>
    <dgm:pt modelId="{85930F8C-BDEC-421F-9BB3-8FC878B0F55B}" type="sibTrans" cxnId="{7D0C2E8F-491F-4E0A-993E-9EFC7F63C5EC}">
      <dgm:prSet/>
      <dgm:spPr/>
      <dgm:t>
        <a:bodyPr/>
        <a:lstStyle/>
        <a:p>
          <a:endParaRPr lang="en-US"/>
        </a:p>
      </dgm:t>
    </dgm:pt>
    <dgm:pt modelId="{7155E830-98A1-4C38-8AD2-19C363FB4706}">
      <dgm:prSet/>
      <dgm:spPr/>
      <dgm:t>
        <a:bodyPr/>
        <a:lstStyle/>
        <a:p>
          <a:r>
            <a:rPr lang="en-GB"/>
            <a:t>Ask </a:t>
          </a:r>
          <a:endParaRPr lang="en-US"/>
        </a:p>
      </dgm:t>
    </dgm:pt>
    <dgm:pt modelId="{262ED70C-D676-44A0-9415-B2A0152C131D}" type="parTrans" cxnId="{97E15303-1C95-47F4-81F2-7313FC34F095}">
      <dgm:prSet/>
      <dgm:spPr/>
      <dgm:t>
        <a:bodyPr/>
        <a:lstStyle/>
        <a:p>
          <a:endParaRPr lang="en-US"/>
        </a:p>
      </dgm:t>
    </dgm:pt>
    <dgm:pt modelId="{AE37D058-9BE1-4933-BBD4-79AA0DF1E339}" type="sibTrans" cxnId="{97E15303-1C95-47F4-81F2-7313FC34F095}">
      <dgm:prSet/>
      <dgm:spPr/>
      <dgm:t>
        <a:bodyPr/>
        <a:lstStyle/>
        <a:p>
          <a:endParaRPr lang="en-US"/>
        </a:p>
      </dgm:t>
    </dgm:pt>
    <dgm:pt modelId="{95629B97-B502-4CD9-A89A-306E5FFF81BA}">
      <dgm:prSet/>
      <dgm:spPr/>
      <dgm:t>
        <a:bodyPr/>
        <a:lstStyle/>
        <a:p>
          <a:r>
            <a:rPr lang="en-US"/>
            <a:t>Listen</a:t>
          </a:r>
          <a:endParaRPr lang="en-US" dirty="0"/>
        </a:p>
      </dgm:t>
    </dgm:pt>
    <dgm:pt modelId="{9F1CA316-ABAB-4BEB-AE5B-04E3916F0124}" type="parTrans" cxnId="{1D1E5CCD-FA8A-4FC4-914A-A791F6D5F9CA}">
      <dgm:prSet/>
      <dgm:spPr/>
      <dgm:t>
        <a:bodyPr/>
        <a:lstStyle/>
        <a:p>
          <a:endParaRPr lang="en-US"/>
        </a:p>
      </dgm:t>
    </dgm:pt>
    <dgm:pt modelId="{DB2C2AD4-CCE3-4FF3-8D77-5E536AD3C9D7}" type="sibTrans" cxnId="{1D1E5CCD-FA8A-4FC4-914A-A791F6D5F9CA}">
      <dgm:prSet/>
      <dgm:spPr/>
      <dgm:t>
        <a:bodyPr/>
        <a:lstStyle/>
        <a:p>
          <a:endParaRPr lang="en-US"/>
        </a:p>
      </dgm:t>
    </dgm:pt>
    <dgm:pt modelId="{051B2391-A009-4CE4-9A72-710B663E322A}" type="pres">
      <dgm:prSet presAssocID="{C27DF308-4348-48FE-B1C7-FBD787805F7A}" presName="root" presStyleCnt="0">
        <dgm:presLayoutVars>
          <dgm:dir/>
          <dgm:resizeHandles val="exact"/>
        </dgm:presLayoutVars>
      </dgm:prSet>
      <dgm:spPr/>
    </dgm:pt>
    <dgm:pt modelId="{282D9FF3-D327-4FCC-804A-0D9DB38621BC}" type="pres">
      <dgm:prSet presAssocID="{92D4D406-2FA0-4360-B2CC-3A7C7740EC76}" presName="compNode" presStyleCnt="0"/>
      <dgm:spPr/>
    </dgm:pt>
    <dgm:pt modelId="{16706D07-246E-4757-880A-4C9A742656E0}" type="pres">
      <dgm:prSet presAssocID="{92D4D406-2FA0-4360-B2CC-3A7C7740EC76}" presName="bgRect" presStyleLbl="bgShp" presStyleIdx="0" presStyleCnt="4"/>
      <dgm:spPr/>
    </dgm:pt>
    <dgm:pt modelId="{5109018C-2377-4FC5-A5EF-D45C735DCE8D}" type="pres">
      <dgm:prSet presAssocID="{92D4D406-2FA0-4360-B2CC-3A7C7740EC76}"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Virtual RealityHeadset"/>
        </a:ext>
      </dgm:extLst>
    </dgm:pt>
    <dgm:pt modelId="{4BA64604-034E-4E65-B35C-8BA058811BFF}" type="pres">
      <dgm:prSet presAssocID="{92D4D406-2FA0-4360-B2CC-3A7C7740EC76}" presName="spaceRect" presStyleCnt="0"/>
      <dgm:spPr/>
    </dgm:pt>
    <dgm:pt modelId="{FC00F7E7-1FEF-4D5F-9287-11E08B2502AE}" type="pres">
      <dgm:prSet presAssocID="{92D4D406-2FA0-4360-B2CC-3A7C7740EC76}" presName="parTx" presStyleLbl="revTx" presStyleIdx="0" presStyleCnt="4">
        <dgm:presLayoutVars>
          <dgm:chMax val="0"/>
          <dgm:chPref val="0"/>
        </dgm:presLayoutVars>
      </dgm:prSet>
      <dgm:spPr/>
    </dgm:pt>
    <dgm:pt modelId="{6062F841-097B-45A3-899A-F069FE38EE92}" type="pres">
      <dgm:prSet presAssocID="{B06719E6-94F1-426E-995D-21E9BBF8C722}" presName="sibTrans" presStyleCnt="0"/>
      <dgm:spPr/>
    </dgm:pt>
    <dgm:pt modelId="{46CA9EBF-3738-49F3-BC9A-93B409F89A5D}" type="pres">
      <dgm:prSet presAssocID="{9E56402F-4EE6-44D9-81D8-FDAD1A9972D3}" presName="compNode" presStyleCnt="0"/>
      <dgm:spPr/>
    </dgm:pt>
    <dgm:pt modelId="{32C03355-62B2-494C-819F-358177832C7D}" type="pres">
      <dgm:prSet presAssocID="{9E56402F-4EE6-44D9-81D8-FDAD1A9972D3}" presName="bgRect" presStyleLbl="bgShp" presStyleIdx="1" presStyleCnt="4"/>
      <dgm:spPr/>
    </dgm:pt>
    <dgm:pt modelId="{FC371EBC-D668-4A9A-AC12-0BEDBF3AA029}" type="pres">
      <dgm:prSet presAssocID="{9E56402F-4EE6-44D9-81D8-FDAD1A9972D3}"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Eyes"/>
        </a:ext>
      </dgm:extLst>
    </dgm:pt>
    <dgm:pt modelId="{A1F3A7D8-3947-444E-A7CF-B674BF8644F9}" type="pres">
      <dgm:prSet presAssocID="{9E56402F-4EE6-44D9-81D8-FDAD1A9972D3}" presName="spaceRect" presStyleCnt="0"/>
      <dgm:spPr/>
    </dgm:pt>
    <dgm:pt modelId="{58EFCBA4-BB55-4175-9E8E-0934C026834A}" type="pres">
      <dgm:prSet presAssocID="{9E56402F-4EE6-44D9-81D8-FDAD1A9972D3}" presName="parTx" presStyleLbl="revTx" presStyleIdx="1" presStyleCnt="4">
        <dgm:presLayoutVars>
          <dgm:chMax val="0"/>
          <dgm:chPref val="0"/>
        </dgm:presLayoutVars>
      </dgm:prSet>
      <dgm:spPr/>
    </dgm:pt>
    <dgm:pt modelId="{EE826FA5-31A2-4ACF-98D9-9A9BCD07FFD7}" type="pres">
      <dgm:prSet presAssocID="{85930F8C-BDEC-421F-9BB3-8FC878B0F55B}" presName="sibTrans" presStyleCnt="0"/>
      <dgm:spPr/>
    </dgm:pt>
    <dgm:pt modelId="{8590CDE5-137B-4C37-9EB1-09373E54AC16}" type="pres">
      <dgm:prSet presAssocID="{7155E830-98A1-4C38-8AD2-19C363FB4706}" presName="compNode" presStyleCnt="0"/>
      <dgm:spPr/>
    </dgm:pt>
    <dgm:pt modelId="{89268926-8C88-43E7-B1CB-A4BBDA0825A0}" type="pres">
      <dgm:prSet presAssocID="{7155E830-98A1-4C38-8AD2-19C363FB4706}" presName="bgRect" presStyleLbl="bgShp" presStyleIdx="2" presStyleCnt="4"/>
      <dgm:spPr/>
    </dgm:pt>
    <dgm:pt modelId="{A60698AF-8040-4AD8-A90D-B782A800D8CE}" type="pres">
      <dgm:prSet presAssocID="{7155E830-98A1-4C38-8AD2-19C363FB4706}"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Question mark"/>
        </a:ext>
      </dgm:extLst>
    </dgm:pt>
    <dgm:pt modelId="{932430FB-F792-4850-857B-6676D8D0D5D6}" type="pres">
      <dgm:prSet presAssocID="{7155E830-98A1-4C38-8AD2-19C363FB4706}" presName="spaceRect" presStyleCnt="0"/>
      <dgm:spPr/>
    </dgm:pt>
    <dgm:pt modelId="{A4EE1759-10E4-4ADE-A5F9-B4685665BF5A}" type="pres">
      <dgm:prSet presAssocID="{7155E830-98A1-4C38-8AD2-19C363FB4706}" presName="parTx" presStyleLbl="revTx" presStyleIdx="2" presStyleCnt="4">
        <dgm:presLayoutVars>
          <dgm:chMax val="0"/>
          <dgm:chPref val="0"/>
        </dgm:presLayoutVars>
      </dgm:prSet>
      <dgm:spPr/>
    </dgm:pt>
    <dgm:pt modelId="{32A99E33-E639-4574-94EA-0AEDA4774916}" type="pres">
      <dgm:prSet presAssocID="{AE37D058-9BE1-4933-BBD4-79AA0DF1E339}" presName="sibTrans" presStyleCnt="0"/>
      <dgm:spPr/>
    </dgm:pt>
    <dgm:pt modelId="{9FE51DC2-DC3E-4058-A520-974D719EA7A9}" type="pres">
      <dgm:prSet presAssocID="{95629B97-B502-4CD9-A89A-306E5FFF81BA}" presName="compNode" presStyleCnt="0"/>
      <dgm:spPr/>
    </dgm:pt>
    <dgm:pt modelId="{DD60D8BB-44C1-4611-AB86-C2443A0B45D6}" type="pres">
      <dgm:prSet presAssocID="{95629B97-B502-4CD9-A89A-306E5FFF81BA}" presName="bgRect" presStyleLbl="bgShp" presStyleIdx="3" presStyleCnt="4"/>
      <dgm:spPr/>
    </dgm:pt>
    <dgm:pt modelId="{6F5DA5D1-16E3-4B35-B8B2-CB9F9A347CCE}" type="pres">
      <dgm:prSet presAssocID="{95629B97-B502-4CD9-A89A-306E5FFF81BA}"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Ear"/>
        </a:ext>
      </dgm:extLst>
    </dgm:pt>
    <dgm:pt modelId="{83AA6067-8EF9-412D-B366-D3E5D59D33F8}" type="pres">
      <dgm:prSet presAssocID="{95629B97-B502-4CD9-A89A-306E5FFF81BA}" presName="spaceRect" presStyleCnt="0"/>
      <dgm:spPr/>
    </dgm:pt>
    <dgm:pt modelId="{0886B8D9-E0F8-4681-A884-637C65D70A4E}" type="pres">
      <dgm:prSet presAssocID="{95629B97-B502-4CD9-A89A-306E5FFF81BA}" presName="parTx" presStyleLbl="revTx" presStyleIdx="3" presStyleCnt="4">
        <dgm:presLayoutVars>
          <dgm:chMax val="0"/>
          <dgm:chPref val="0"/>
        </dgm:presLayoutVars>
      </dgm:prSet>
      <dgm:spPr/>
    </dgm:pt>
  </dgm:ptLst>
  <dgm:cxnLst>
    <dgm:cxn modelId="{97E15303-1C95-47F4-81F2-7313FC34F095}" srcId="{C27DF308-4348-48FE-B1C7-FBD787805F7A}" destId="{7155E830-98A1-4C38-8AD2-19C363FB4706}" srcOrd="2" destOrd="0" parTransId="{262ED70C-D676-44A0-9415-B2A0152C131D}" sibTransId="{AE37D058-9BE1-4933-BBD4-79AA0DF1E339}"/>
    <dgm:cxn modelId="{2ED7E710-8729-4512-8212-4EED85F68691}" srcId="{C27DF308-4348-48FE-B1C7-FBD787805F7A}" destId="{92D4D406-2FA0-4360-B2CC-3A7C7740EC76}" srcOrd="0" destOrd="0" parTransId="{0928A63C-BC11-47EE-8CE0-D20DFBC30DDB}" sibTransId="{B06719E6-94F1-426E-995D-21E9BBF8C722}"/>
    <dgm:cxn modelId="{307AC311-931D-4FBF-93A0-8F3CBF364273}" type="presOf" srcId="{9E56402F-4EE6-44D9-81D8-FDAD1A9972D3}" destId="{58EFCBA4-BB55-4175-9E8E-0934C026834A}" srcOrd="0" destOrd="0" presId="urn:microsoft.com/office/officeart/2018/2/layout/IconVerticalSolidList"/>
    <dgm:cxn modelId="{92019D72-342F-4667-BF8C-2E02E847EF60}" type="presOf" srcId="{7155E830-98A1-4C38-8AD2-19C363FB4706}" destId="{A4EE1759-10E4-4ADE-A5F9-B4685665BF5A}" srcOrd="0" destOrd="0" presId="urn:microsoft.com/office/officeart/2018/2/layout/IconVerticalSolidList"/>
    <dgm:cxn modelId="{7E07C772-5566-4B97-9FB3-443359A8DB35}" type="presOf" srcId="{92D4D406-2FA0-4360-B2CC-3A7C7740EC76}" destId="{FC00F7E7-1FEF-4D5F-9287-11E08B2502AE}" srcOrd="0" destOrd="0" presId="urn:microsoft.com/office/officeart/2018/2/layout/IconVerticalSolidList"/>
    <dgm:cxn modelId="{BA4F4E55-796C-4C9C-87BC-0F246055195E}" type="presOf" srcId="{C27DF308-4348-48FE-B1C7-FBD787805F7A}" destId="{051B2391-A009-4CE4-9A72-710B663E322A}" srcOrd="0" destOrd="0" presId="urn:microsoft.com/office/officeart/2018/2/layout/IconVerticalSolidList"/>
    <dgm:cxn modelId="{7D0C2E8F-491F-4E0A-993E-9EFC7F63C5EC}" srcId="{C27DF308-4348-48FE-B1C7-FBD787805F7A}" destId="{9E56402F-4EE6-44D9-81D8-FDAD1A9972D3}" srcOrd="1" destOrd="0" parTransId="{4CB32BCC-DEA4-407E-A52D-88DEB7CB88B1}" sibTransId="{85930F8C-BDEC-421F-9BB3-8FC878B0F55B}"/>
    <dgm:cxn modelId="{97E6F695-10B1-4284-95B7-EE9CD86099C6}" type="presOf" srcId="{95629B97-B502-4CD9-A89A-306E5FFF81BA}" destId="{0886B8D9-E0F8-4681-A884-637C65D70A4E}" srcOrd="0" destOrd="0" presId="urn:microsoft.com/office/officeart/2018/2/layout/IconVerticalSolidList"/>
    <dgm:cxn modelId="{1D1E5CCD-FA8A-4FC4-914A-A791F6D5F9CA}" srcId="{C27DF308-4348-48FE-B1C7-FBD787805F7A}" destId="{95629B97-B502-4CD9-A89A-306E5FFF81BA}" srcOrd="3" destOrd="0" parTransId="{9F1CA316-ABAB-4BEB-AE5B-04E3916F0124}" sibTransId="{DB2C2AD4-CCE3-4FF3-8D77-5E536AD3C9D7}"/>
    <dgm:cxn modelId="{A547BEC2-36F3-424C-B216-22C2C717057E}" type="presParOf" srcId="{051B2391-A009-4CE4-9A72-710B663E322A}" destId="{282D9FF3-D327-4FCC-804A-0D9DB38621BC}" srcOrd="0" destOrd="0" presId="urn:microsoft.com/office/officeart/2018/2/layout/IconVerticalSolidList"/>
    <dgm:cxn modelId="{A4D23438-3773-40A1-AFC2-1BC6C2BDD99B}" type="presParOf" srcId="{282D9FF3-D327-4FCC-804A-0D9DB38621BC}" destId="{16706D07-246E-4757-880A-4C9A742656E0}" srcOrd="0" destOrd="0" presId="urn:microsoft.com/office/officeart/2018/2/layout/IconVerticalSolidList"/>
    <dgm:cxn modelId="{16365D91-28C8-4B3A-925C-A9902F341760}" type="presParOf" srcId="{282D9FF3-D327-4FCC-804A-0D9DB38621BC}" destId="{5109018C-2377-4FC5-A5EF-D45C735DCE8D}" srcOrd="1" destOrd="0" presId="urn:microsoft.com/office/officeart/2018/2/layout/IconVerticalSolidList"/>
    <dgm:cxn modelId="{77E3E0B5-D532-48C7-A7DE-725C16BCF588}" type="presParOf" srcId="{282D9FF3-D327-4FCC-804A-0D9DB38621BC}" destId="{4BA64604-034E-4E65-B35C-8BA058811BFF}" srcOrd="2" destOrd="0" presId="urn:microsoft.com/office/officeart/2018/2/layout/IconVerticalSolidList"/>
    <dgm:cxn modelId="{13FC6893-7C29-46A0-B191-A42EAE0283C1}" type="presParOf" srcId="{282D9FF3-D327-4FCC-804A-0D9DB38621BC}" destId="{FC00F7E7-1FEF-4D5F-9287-11E08B2502AE}" srcOrd="3" destOrd="0" presId="urn:microsoft.com/office/officeart/2018/2/layout/IconVerticalSolidList"/>
    <dgm:cxn modelId="{CABD489E-D291-40B9-BE11-0F949C1DE8E7}" type="presParOf" srcId="{051B2391-A009-4CE4-9A72-710B663E322A}" destId="{6062F841-097B-45A3-899A-F069FE38EE92}" srcOrd="1" destOrd="0" presId="urn:microsoft.com/office/officeart/2018/2/layout/IconVerticalSolidList"/>
    <dgm:cxn modelId="{6C7C1283-D8F7-42CF-A534-BF5F970537B2}" type="presParOf" srcId="{051B2391-A009-4CE4-9A72-710B663E322A}" destId="{46CA9EBF-3738-49F3-BC9A-93B409F89A5D}" srcOrd="2" destOrd="0" presId="urn:microsoft.com/office/officeart/2018/2/layout/IconVerticalSolidList"/>
    <dgm:cxn modelId="{521DF4CC-CC81-4E53-B28C-F52968BCC467}" type="presParOf" srcId="{46CA9EBF-3738-49F3-BC9A-93B409F89A5D}" destId="{32C03355-62B2-494C-819F-358177832C7D}" srcOrd="0" destOrd="0" presId="urn:microsoft.com/office/officeart/2018/2/layout/IconVerticalSolidList"/>
    <dgm:cxn modelId="{35BB7450-8CCF-4D58-A9BD-02A0BB035CAE}" type="presParOf" srcId="{46CA9EBF-3738-49F3-BC9A-93B409F89A5D}" destId="{FC371EBC-D668-4A9A-AC12-0BEDBF3AA029}" srcOrd="1" destOrd="0" presId="urn:microsoft.com/office/officeart/2018/2/layout/IconVerticalSolidList"/>
    <dgm:cxn modelId="{2B3155C9-3EBD-4883-99E8-B527F3EE6D42}" type="presParOf" srcId="{46CA9EBF-3738-49F3-BC9A-93B409F89A5D}" destId="{A1F3A7D8-3947-444E-A7CF-B674BF8644F9}" srcOrd="2" destOrd="0" presId="urn:microsoft.com/office/officeart/2018/2/layout/IconVerticalSolidList"/>
    <dgm:cxn modelId="{75A76500-C683-47E5-BF50-8D1386D7F786}" type="presParOf" srcId="{46CA9EBF-3738-49F3-BC9A-93B409F89A5D}" destId="{58EFCBA4-BB55-4175-9E8E-0934C026834A}" srcOrd="3" destOrd="0" presId="urn:microsoft.com/office/officeart/2018/2/layout/IconVerticalSolidList"/>
    <dgm:cxn modelId="{7D6E8673-588A-428D-A44E-28A7023CB777}" type="presParOf" srcId="{051B2391-A009-4CE4-9A72-710B663E322A}" destId="{EE826FA5-31A2-4ACF-98D9-9A9BCD07FFD7}" srcOrd="3" destOrd="0" presId="urn:microsoft.com/office/officeart/2018/2/layout/IconVerticalSolidList"/>
    <dgm:cxn modelId="{2B0AE805-2A26-4E7F-BEE0-D0A1B7C15726}" type="presParOf" srcId="{051B2391-A009-4CE4-9A72-710B663E322A}" destId="{8590CDE5-137B-4C37-9EB1-09373E54AC16}" srcOrd="4" destOrd="0" presId="urn:microsoft.com/office/officeart/2018/2/layout/IconVerticalSolidList"/>
    <dgm:cxn modelId="{EBBB804C-0AF4-4A7F-B0F6-9EA4647807FB}" type="presParOf" srcId="{8590CDE5-137B-4C37-9EB1-09373E54AC16}" destId="{89268926-8C88-43E7-B1CB-A4BBDA0825A0}" srcOrd="0" destOrd="0" presId="urn:microsoft.com/office/officeart/2018/2/layout/IconVerticalSolidList"/>
    <dgm:cxn modelId="{17EAAD03-6C4D-47DF-BB97-097CDC9387A0}" type="presParOf" srcId="{8590CDE5-137B-4C37-9EB1-09373E54AC16}" destId="{A60698AF-8040-4AD8-A90D-B782A800D8CE}" srcOrd="1" destOrd="0" presId="urn:microsoft.com/office/officeart/2018/2/layout/IconVerticalSolidList"/>
    <dgm:cxn modelId="{2BFAD611-13FA-4624-B4BF-BD98B108E8A6}" type="presParOf" srcId="{8590CDE5-137B-4C37-9EB1-09373E54AC16}" destId="{932430FB-F792-4850-857B-6676D8D0D5D6}" srcOrd="2" destOrd="0" presId="urn:microsoft.com/office/officeart/2018/2/layout/IconVerticalSolidList"/>
    <dgm:cxn modelId="{079248C3-CA98-4F57-9AA6-019831600591}" type="presParOf" srcId="{8590CDE5-137B-4C37-9EB1-09373E54AC16}" destId="{A4EE1759-10E4-4ADE-A5F9-B4685665BF5A}" srcOrd="3" destOrd="0" presId="urn:microsoft.com/office/officeart/2018/2/layout/IconVerticalSolidList"/>
    <dgm:cxn modelId="{5412D9F8-E211-4E4C-AF16-115A868A1093}" type="presParOf" srcId="{051B2391-A009-4CE4-9A72-710B663E322A}" destId="{32A99E33-E639-4574-94EA-0AEDA4774916}" srcOrd="5" destOrd="0" presId="urn:microsoft.com/office/officeart/2018/2/layout/IconVerticalSolidList"/>
    <dgm:cxn modelId="{1DE39F31-6379-4142-8249-3807934DE411}" type="presParOf" srcId="{051B2391-A009-4CE4-9A72-710B663E322A}" destId="{9FE51DC2-DC3E-4058-A520-974D719EA7A9}" srcOrd="6" destOrd="0" presId="urn:microsoft.com/office/officeart/2018/2/layout/IconVerticalSolidList"/>
    <dgm:cxn modelId="{B222EC2E-39EB-497B-B1EA-C9FEACC0542B}" type="presParOf" srcId="{9FE51DC2-DC3E-4058-A520-974D719EA7A9}" destId="{DD60D8BB-44C1-4611-AB86-C2443A0B45D6}" srcOrd="0" destOrd="0" presId="urn:microsoft.com/office/officeart/2018/2/layout/IconVerticalSolidList"/>
    <dgm:cxn modelId="{C487BD8C-244F-4424-89F8-C27DB7841B36}" type="presParOf" srcId="{9FE51DC2-DC3E-4058-A520-974D719EA7A9}" destId="{6F5DA5D1-16E3-4B35-B8B2-CB9F9A347CCE}" srcOrd="1" destOrd="0" presId="urn:microsoft.com/office/officeart/2018/2/layout/IconVerticalSolidList"/>
    <dgm:cxn modelId="{3A8FA40E-E781-4479-A1DE-433E3A6B9ED8}" type="presParOf" srcId="{9FE51DC2-DC3E-4058-A520-974D719EA7A9}" destId="{83AA6067-8EF9-412D-B366-D3E5D59D33F8}" srcOrd="2" destOrd="0" presId="urn:microsoft.com/office/officeart/2018/2/layout/IconVerticalSolidList"/>
    <dgm:cxn modelId="{B0A418B8-7FD3-44D9-B54B-E3B5457CC2CB}" type="presParOf" srcId="{9FE51DC2-DC3E-4058-A520-974D719EA7A9}" destId="{0886B8D9-E0F8-4681-A884-637C65D70A4E}"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27DF308-4348-48FE-B1C7-FBD787805F7A}"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92D4D406-2FA0-4360-B2CC-3A7C7740EC76}">
      <dgm:prSet/>
      <dgm:spPr/>
      <dgm:t>
        <a:bodyPr/>
        <a:lstStyle/>
        <a:p>
          <a:r>
            <a:rPr lang="en-GB"/>
            <a:t>Reality</a:t>
          </a:r>
          <a:endParaRPr lang="en-US"/>
        </a:p>
      </dgm:t>
    </dgm:pt>
    <dgm:pt modelId="{0928A63C-BC11-47EE-8CE0-D20DFBC30DDB}" type="parTrans" cxnId="{2ED7E710-8729-4512-8212-4EED85F68691}">
      <dgm:prSet/>
      <dgm:spPr/>
      <dgm:t>
        <a:bodyPr/>
        <a:lstStyle/>
        <a:p>
          <a:endParaRPr lang="en-US"/>
        </a:p>
      </dgm:t>
    </dgm:pt>
    <dgm:pt modelId="{B06719E6-94F1-426E-995D-21E9BBF8C722}" type="sibTrans" cxnId="{2ED7E710-8729-4512-8212-4EED85F68691}">
      <dgm:prSet/>
      <dgm:spPr/>
      <dgm:t>
        <a:bodyPr/>
        <a:lstStyle/>
        <a:p>
          <a:endParaRPr lang="en-US"/>
        </a:p>
      </dgm:t>
    </dgm:pt>
    <dgm:pt modelId="{9E56402F-4EE6-44D9-81D8-FDAD1A9972D3}">
      <dgm:prSet/>
      <dgm:spPr/>
      <dgm:t>
        <a:bodyPr/>
        <a:lstStyle/>
        <a:p>
          <a:r>
            <a:rPr lang="en-GB"/>
            <a:t>Eyes</a:t>
          </a:r>
          <a:endParaRPr lang="en-US"/>
        </a:p>
      </dgm:t>
    </dgm:pt>
    <dgm:pt modelId="{4CB32BCC-DEA4-407E-A52D-88DEB7CB88B1}" type="parTrans" cxnId="{7D0C2E8F-491F-4E0A-993E-9EFC7F63C5EC}">
      <dgm:prSet/>
      <dgm:spPr/>
      <dgm:t>
        <a:bodyPr/>
        <a:lstStyle/>
        <a:p>
          <a:endParaRPr lang="en-US"/>
        </a:p>
      </dgm:t>
    </dgm:pt>
    <dgm:pt modelId="{85930F8C-BDEC-421F-9BB3-8FC878B0F55B}" type="sibTrans" cxnId="{7D0C2E8F-491F-4E0A-993E-9EFC7F63C5EC}">
      <dgm:prSet/>
      <dgm:spPr/>
      <dgm:t>
        <a:bodyPr/>
        <a:lstStyle/>
        <a:p>
          <a:endParaRPr lang="en-US"/>
        </a:p>
      </dgm:t>
    </dgm:pt>
    <dgm:pt modelId="{7155E830-98A1-4C38-8AD2-19C363FB4706}">
      <dgm:prSet/>
      <dgm:spPr/>
      <dgm:t>
        <a:bodyPr/>
        <a:lstStyle/>
        <a:p>
          <a:r>
            <a:rPr lang="en-GB"/>
            <a:t>Ask </a:t>
          </a:r>
          <a:endParaRPr lang="en-US"/>
        </a:p>
      </dgm:t>
    </dgm:pt>
    <dgm:pt modelId="{262ED70C-D676-44A0-9415-B2A0152C131D}" type="parTrans" cxnId="{97E15303-1C95-47F4-81F2-7313FC34F095}">
      <dgm:prSet/>
      <dgm:spPr/>
      <dgm:t>
        <a:bodyPr/>
        <a:lstStyle/>
        <a:p>
          <a:endParaRPr lang="en-US"/>
        </a:p>
      </dgm:t>
    </dgm:pt>
    <dgm:pt modelId="{AE37D058-9BE1-4933-BBD4-79AA0DF1E339}" type="sibTrans" cxnId="{97E15303-1C95-47F4-81F2-7313FC34F095}">
      <dgm:prSet/>
      <dgm:spPr/>
      <dgm:t>
        <a:bodyPr/>
        <a:lstStyle/>
        <a:p>
          <a:endParaRPr lang="en-US"/>
        </a:p>
      </dgm:t>
    </dgm:pt>
    <dgm:pt modelId="{95629B97-B502-4CD9-A89A-306E5FFF81BA}">
      <dgm:prSet/>
      <dgm:spPr/>
      <dgm:t>
        <a:bodyPr/>
        <a:lstStyle/>
        <a:p>
          <a:r>
            <a:rPr lang="en-US" dirty="0"/>
            <a:t>Listen</a:t>
          </a:r>
        </a:p>
      </dgm:t>
    </dgm:pt>
    <dgm:pt modelId="{9F1CA316-ABAB-4BEB-AE5B-04E3916F0124}" type="parTrans" cxnId="{1D1E5CCD-FA8A-4FC4-914A-A791F6D5F9CA}">
      <dgm:prSet/>
      <dgm:spPr/>
      <dgm:t>
        <a:bodyPr/>
        <a:lstStyle/>
        <a:p>
          <a:endParaRPr lang="en-US"/>
        </a:p>
      </dgm:t>
    </dgm:pt>
    <dgm:pt modelId="{DB2C2AD4-CCE3-4FF3-8D77-5E536AD3C9D7}" type="sibTrans" cxnId="{1D1E5CCD-FA8A-4FC4-914A-A791F6D5F9CA}">
      <dgm:prSet/>
      <dgm:spPr/>
      <dgm:t>
        <a:bodyPr/>
        <a:lstStyle/>
        <a:p>
          <a:endParaRPr lang="en-US"/>
        </a:p>
      </dgm:t>
    </dgm:pt>
    <dgm:pt modelId="{051B2391-A009-4CE4-9A72-710B663E322A}" type="pres">
      <dgm:prSet presAssocID="{C27DF308-4348-48FE-B1C7-FBD787805F7A}" presName="root" presStyleCnt="0">
        <dgm:presLayoutVars>
          <dgm:dir/>
          <dgm:resizeHandles val="exact"/>
        </dgm:presLayoutVars>
      </dgm:prSet>
      <dgm:spPr/>
    </dgm:pt>
    <dgm:pt modelId="{282D9FF3-D327-4FCC-804A-0D9DB38621BC}" type="pres">
      <dgm:prSet presAssocID="{92D4D406-2FA0-4360-B2CC-3A7C7740EC76}" presName="compNode" presStyleCnt="0"/>
      <dgm:spPr/>
    </dgm:pt>
    <dgm:pt modelId="{16706D07-246E-4757-880A-4C9A742656E0}" type="pres">
      <dgm:prSet presAssocID="{92D4D406-2FA0-4360-B2CC-3A7C7740EC76}" presName="bgRect" presStyleLbl="bgShp" presStyleIdx="0" presStyleCnt="4"/>
      <dgm:spPr/>
    </dgm:pt>
    <dgm:pt modelId="{5109018C-2377-4FC5-A5EF-D45C735DCE8D}" type="pres">
      <dgm:prSet presAssocID="{92D4D406-2FA0-4360-B2CC-3A7C7740EC76}"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Virtual RealityHeadset"/>
        </a:ext>
      </dgm:extLst>
    </dgm:pt>
    <dgm:pt modelId="{4BA64604-034E-4E65-B35C-8BA058811BFF}" type="pres">
      <dgm:prSet presAssocID="{92D4D406-2FA0-4360-B2CC-3A7C7740EC76}" presName="spaceRect" presStyleCnt="0"/>
      <dgm:spPr/>
    </dgm:pt>
    <dgm:pt modelId="{FC00F7E7-1FEF-4D5F-9287-11E08B2502AE}" type="pres">
      <dgm:prSet presAssocID="{92D4D406-2FA0-4360-B2CC-3A7C7740EC76}" presName="parTx" presStyleLbl="revTx" presStyleIdx="0" presStyleCnt="4">
        <dgm:presLayoutVars>
          <dgm:chMax val="0"/>
          <dgm:chPref val="0"/>
        </dgm:presLayoutVars>
      </dgm:prSet>
      <dgm:spPr/>
    </dgm:pt>
    <dgm:pt modelId="{6062F841-097B-45A3-899A-F069FE38EE92}" type="pres">
      <dgm:prSet presAssocID="{B06719E6-94F1-426E-995D-21E9BBF8C722}" presName="sibTrans" presStyleCnt="0"/>
      <dgm:spPr/>
    </dgm:pt>
    <dgm:pt modelId="{46CA9EBF-3738-49F3-BC9A-93B409F89A5D}" type="pres">
      <dgm:prSet presAssocID="{9E56402F-4EE6-44D9-81D8-FDAD1A9972D3}" presName="compNode" presStyleCnt="0"/>
      <dgm:spPr/>
    </dgm:pt>
    <dgm:pt modelId="{32C03355-62B2-494C-819F-358177832C7D}" type="pres">
      <dgm:prSet presAssocID="{9E56402F-4EE6-44D9-81D8-FDAD1A9972D3}" presName="bgRect" presStyleLbl="bgShp" presStyleIdx="1" presStyleCnt="4"/>
      <dgm:spPr/>
    </dgm:pt>
    <dgm:pt modelId="{FC371EBC-D668-4A9A-AC12-0BEDBF3AA029}" type="pres">
      <dgm:prSet presAssocID="{9E56402F-4EE6-44D9-81D8-FDAD1A9972D3}"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Eyes"/>
        </a:ext>
      </dgm:extLst>
    </dgm:pt>
    <dgm:pt modelId="{A1F3A7D8-3947-444E-A7CF-B674BF8644F9}" type="pres">
      <dgm:prSet presAssocID="{9E56402F-4EE6-44D9-81D8-FDAD1A9972D3}" presName="spaceRect" presStyleCnt="0"/>
      <dgm:spPr/>
    </dgm:pt>
    <dgm:pt modelId="{58EFCBA4-BB55-4175-9E8E-0934C026834A}" type="pres">
      <dgm:prSet presAssocID="{9E56402F-4EE6-44D9-81D8-FDAD1A9972D3}" presName="parTx" presStyleLbl="revTx" presStyleIdx="1" presStyleCnt="4">
        <dgm:presLayoutVars>
          <dgm:chMax val="0"/>
          <dgm:chPref val="0"/>
        </dgm:presLayoutVars>
      </dgm:prSet>
      <dgm:spPr/>
    </dgm:pt>
    <dgm:pt modelId="{EE826FA5-31A2-4ACF-98D9-9A9BCD07FFD7}" type="pres">
      <dgm:prSet presAssocID="{85930F8C-BDEC-421F-9BB3-8FC878B0F55B}" presName="sibTrans" presStyleCnt="0"/>
      <dgm:spPr/>
    </dgm:pt>
    <dgm:pt modelId="{8590CDE5-137B-4C37-9EB1-09373E54AC16}" type="pres">
      <dgm:prSet presAssocID="{7155E830-98A1-4C38-8AD2-19C363FB4706}" presName="compNode" presStyleCnt="0"/>
      <dgm:spPr/>
    </dgm:pt>
    <dgm:pt modelId="{89268926-8C88-43E7-B1CB-A4BBDA0825A0}" type="pres">
      <dgm:prSet presAssocID="{7155E830-98A1-4C38-8AD2-19C363FB4706}" presName="bgRect" presStyleLbl="bgShp" presStyleIdx="2" presStyleCnt="4"/>
      <dgm:spPr/>
    </dgm:pt>
    <dgm:pt modelId="{A60698AF-8040-4AD8-A90D-B782A800D8CE}" type="pres">
      <dgm:prSet presAssocID="{7155E830-98A1-4C38-8AD2-19C363FB4706}"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Question mark"/>
        </a:ext>
      </dgm:extLst>
    </dgm:pt>
    <dgm:pt modelId="{932430FB-F792-4850-857B-6676D8D0D5D6}" type="pres">
      <dgm:prSet presAssocID="{7155E830-98A1-4C38-8AD2-19C363FB4706}" presName="spaceRect" presStyleCnt="0"/>
      <dgm:spPr/>
    </dgm:pt>
    <dgm:pt modelId="{A4EE1759-10E4-4ADE-A5F9-B4685665BF5A}" type="pres">
      <dgm:prSet presAssocID="{7155E830-98A1-4C38-8AD2-19C363FB4706}" presName="parTx" presStyleLbl="revTx" presStyleIdx="2" presStyleCnt="4">
        <dgm:presLayoutVars>
          <dgm:chMax val="0"/>
          <dgm:chPref val="0"/>
        </dgm:presLayoutVars>
      </dgm:prSet>
      <dgm:spPr/>
    </dgm:pt>
    <dgm:pt modelId="{32A99E33-E639-4574-94EA-0AEDA4774916}" type="pres">
      <dgm:prSet presAssocID="{AE37D058-9BE1-4933-BBD4-79AA0DF1E339}" presName="sibTrans" presStyleCnt="0"/>
      <dgm:spPr/>
    </dgm:pt>
    <dgm:pt modelId="{9FE51DC2-DC3E-4058-A520-974D719EA7A9}" type="pres">
      <dgm:prSet presAssocID="{95629B97-B502-4CD9-A89A-306E5FFF81BA}" presName="compNode" presStyleCnt="0"/>
      <dgm:spPr/>
    </dgm:pt>
    <dgm:pt modelId="{DD60D8BB-44C1-4611-AB86-C2443A0B45D6}" type="pres">
      <dgm:prSet presAssocID="{95629B97-B502-4CD9-A89A-306E5FFF81BA}" presName="bgRect" presStyleLbl="bgShp" presStyleIdx="3" presStyleCnt="4"/>
      <dgm:spPr/>
    </dgm:pt>
    <dgm:pt modelId="{6F5DA5D1-16E3-4B35-B8B2-CB9F9A347CCE}" type="pres">
      <dgm:prSet presAssocID="{95629B97-B502-4CD9-A89A-306E5FFF81BA}"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Ear"/>
        </a:ext>
      </dgm:extLst>
    </dgm:pt>
    <dgm:pt modelId="{83AA6067-8EF9-412D-B366-D3E5D59D33F8}" type="pres">
      <dgm:prSet presAssocID="{95629B97-B502-4CD9-A89A-306E5FFF81BA}" presName="spaceRect" presStyleCnt="0"/>
      <dgm:spPr/>
    </dgm:pt>
    <dgm:pt modelId="{0886B8D9-E0F8-4681-A884-637C65D70A4E}" type="pres">
      <dgm:prSet presAssocID="{95629B97-B502-4CD9-A89A-306E5FFF81BA}" presName="parTx" presStyleLbl="revTx" presStyleIdx="3" presStyleCnt="4">
        <dgm:presLayoutVars>
          <dgm:chMax val="0"/>
          <dgm:chPref val="0"/>
        </dgm:presLayoutVars>
      </dgm:prSet>
      <dgm:spPr/>
    </dgm:pt>
  </dgm:ptLst>
  <dgm:cxnLst>
    <dgm:cxn modelId="{97E15303-1C95-47F4-81F2-7313FC34F095}" srcId="{C27DF308-4348-48FE-B1C7-FBD787805F7A}" destId="{7155E830-98A1-4C38-8AD2-19C363FB4706}" srcOrd="2" destOrd="0" parTransId="{262ED70C-D676-44A0-9415-B2A0152C131D}" sibTransId="{AE37D058-9BE1-4933-BBD4-79AA0DF1E339}"/>
    <dgm:cxn modelId="{2ED7E710-8729-4512-8212-4EED85F68691}" srcId="{C27DF308-4348-48FE-B1C7-FBD787805F7A}" destId="{92D4D406-2FA0-4360-B2CC-3A7C7740EC76}" srcOrd="0" destOrd="0" parTransId="{0928A63C-BC11-47EE-8CE0-D20DFBC30DDB}" sibTransId="{B06719E6-94F1-426E-995D-21E9BBF8C722}"/>
    <dgm:cxn modelId="{307AC311-931D-4FBF-93A0-8F3CBF364273}" type="presOf" srcId="{9E56402F-4EE6-44D9-81D8-FDAD1A9972D3}" destId="{58EFCBA4-BB55-4175-9E8E-0934C026834A}" srcOrd="0" destOrd="0" presId="urn:microsoft.com/office/officeart/2018/2/layout/IconVerticalSolidList"/>
    <dgm:cxn modelId="{92019D72-342F-4667-BF8C-2E02E847EF60}" type="presOf" srcId="{7155E830-98A1-4C38-8AD2-19C363FB4706}" destId="{A4EE1759-10E4-4ADE-A5F9-B4685665BF5A}" srcOrd="0" destOrd="0" presId="urn:microsoft.com/office/officeart/2018/2/layout/IconVerticalSolidList"/>
    <dgm:cxn modelId="{7E07C772-5566-4B97-9FB3-443359A8DB35}" type="presOf" srcId="{92D4D406-2FA0-4360-B2CC-3A7C7740EC76}" destId="{FC00F7E7-1FEF-4D5F-9287-11E08B2502AE}" srcOrd="0" destOrd="0" presId="urn:microsoft.com/office/officeart/2018/2/layout/IconVerticalSolidList"/>
    <dgm:cxn modelId="{BA4F4E55-796C-4C9C-87BC-0F246055195E}" type="presOf" srcId="{C27DF308-4348-48FE-B1C7-FBD787805F7A}" destId="{051B2391-A009-4CE4-9A72-710B663E322A}" srcOrd="0" destOrd="0" presId="urn:microsoft.com/office/officeart/2018/2/layout/IconVerticalSolidList"/>
    <dgm:cxn modelId="{7D0C2E8F-491F-4E0A-993E-9EFC7F63C5EC}" srcId="{C27DF308-4348-48FE-B1C7-FBD787805F7A}" destId="{9E56402F-4EE6-44D9-81D8-FDAD1A9972D3}" srcOrd="1" destOrd="0" parTransId="{4CB32BCC-DEA4-407E-A52D-88DEB7CB88B1}" sibTransId="{85930F8C-BDEC-421F-9BB3-8FC878B0F55B}"/>
    <dgm:cxn modelId="{97E6F695-10B1-4284-95B7-EE9CD86099C6}" type="presOf" srcId="{95629B97-B502-4CD9-A89A-306E5FFF81BA}" destId="{0886B8D9-E0F8-4681-A884-637C65D70A4E}" srcOrd="0" destOrd="0" presId="urn:microsoft.com/office/officeart/2018/2/layout/IconVerticalSolidList"/>
    <dgm:cxn modelId="{1D1E5CCD-FA8A-4FC4-914A-A791F6D5F9CA}" srcId="{C27DF308-4348-48FE-B1C7-FBD787805F7A}" destId="{95629B97-B502-4CD9-A89A-306E5FFF81BA}" srcOrd="3" destOrd="0" parTransId="{9F1CA316-ABAB-4BEB-AE5B-04E3916F0124}" sibTransId="{DB2C2AD4-CCE3-4FF3-8D77-5E536AD3C9D7}"/>
    <dgm:cxn modelId="{A547BEC2-36F3-424C-B216-22C2C717057E}" type="presParOf" srcId="{051B2391-A009-4CE4-9A72-710B663E322A}" destId="{282D9FF3-D327-4FCC-804A-0D9DB38621BC}" srcOrd="0" destOrd="0" presId="urn:microsoft.com/office/officeart/2018/2/layout/IconVerticalSolidList"/>
    <dgm:cxn modelId="{A4D23438-3773-40A1-AFC2-1BC6C2BDD99B}" type="presParOf" srcId="{282D9FF3-D327-4FCC-804A-0D9DB38621BC}" destId="{16706D07-246E-4757-880A-4C9A742656E0}" srcOrd="0" destOrd="0" presId="urn:microsoft.com/office/officeart/2018/2/layout/IconVerticalSolidList"/>
    <dgm:cxn modelId="{16365D91-28C8-4B3A-925C-A9902F341760}" type="presParOf" srcId="{282D9FF3-D327-4FCC-804A-0D9DB38621BC}" destId="{5109018C-2377-4FC5-A5EF-D45C735DCE8D}" srcOrd="1" destOrd="0" presId="urn:microsoft.com/office/officeart/2018/2/layout/IconVerticalSolidList"/>
    <dgm:cxn modelId="{77E3E0B5-D532-48C7-A7DE-725C16BCF588}" type="presParOf" srcId="{282D9FF3-D327-4FCC-804A-0D9DB38621BC}" destId="{4BA64604-034E-4E65-B35C-8BA058811BFF}" srcOrd="2" destOrd="0" presId="urn:microsoft.com/office/officeart/2018/2/layout/IconVerticalSolidList"/>
    <dgm:cxn modelId="{13FC6893-7C29-46A0-B191-A42EAE0283C1}" type="presParOf" srcId="{282D9FF3-D327-4FCC-804A-0D9DB38621BC}" destId="{FC00F7E7-1FEF-4D5F-9287-11E08B2502AE}" srcOrd="3" destOrd="0" presId="urn:microsoft.com/office/officeart/2018/2/layout/IconVerticalSolidList"/>
    <dgm:cxn modelId="{CABD489E-D291-40B9-BE11-0F949C1DE8E7}" type="presParOf" srcId="{051B2391-A009-4CE4-9A72-710B663E322A}" destId="{6062F841-097B-45A3-899A-F069FE38EE92}" srcOrd="1" destOrd="0" presId="urn:microsoft.com/office/officeart/2018/2/layout/IconVerticalSolidList"/>
    <dgm:cxn modelId="{6C7C1283-D8F7-42CF-A534-BF5F970537B2}" type="presParOf" srcId="{051B2391-A009-4CE4-9A72-710B663E322A}" destId="{46CA9EBF-3738-49F3-BC9A-93B409F89A5D}" srcOrd="2" destOrd="0" presId="urn:microsoft.com/office/officeart/2018/2/layout/IconVerticalSolidList"/>
    <dgm:cxn modelId="{521DF4CC-CC81-4E53-B28C-F52968BCC467}" type="presParOf" srcId="{46CA9EBF-3738-49F3-BC9A-93B409F89A5D}" destId="{32C03355-62B2-494C-819F-358177832C7D}" srcOrd="0" destOrd="0" presId="urn:microsoft.com/office/officeart/2018/2/layout/IconVerticalSolidList"/>
    <dgm:cxn modelId="{35BB7450-8CCF-4D58-A9BD-02A0BB035CAE}" type="presParOf" srcId="{46CA9EBF-3738-49F3-BC9A-93B409F89A5D}" destId="{FC371EBC-D668-4A9A-AC12-0BEDBF3AA029}" srcOrd="1" destOrd="0" presId="urn:microsoft.com/office/officeart/2018/2/layout/IconVerticalSolidList"/>
    <dgm:cxn modelId="{2B3155C9-3EBD-4883-99E8-B527F3EE6D42}" type="presParOf" srcId="{46CA9EBF-3738-49F3-BC9A-93B409F89A5D}" destId="{A1F3A7D8-3947-444E-A7CF-B674BF8644F9}" srcOrd="2" destOrd="0" presId="urn:microsoft.com/office/officeart/2018/2/layout/IconVerticalSolidList"/>
    <dgm:cxn modelId="{75A76500-C683-47E5-BF50-8D1386D7F786}" type="presParOf" srcId="{46CA9EBF-3738-49F3-BC9A-93B409F89A5D}" destId="{58EFCBA4-BB55-4175-9E8E-0934C026834A}" srcOrd="3" destOrd="0" presId="urn:microsoft.com/office/officeart/2018/2/layout/IconVerticalSolidList"/>
    <dgm:cxn modelId="{7D6E8673-588A-428D-A44E-28A7023CB777}" type="presParOf" srcId="{051B2391-A009-4CE4-9A72-710B663E322A}" destId="{EE826FA5-31A2-4ACF-98D9-9A9BCD07FFD7}" srcOrd="3" destOrd="0" presId="urn:microsoft.com/office/officeart/2018/2/layout/IconVerticalSolidList"/>
    <dgm:cxn modelId="{2B0AE805-2A26-4E7F-BEE0-D0A1B7C15726}" type="presParOf" srcId="{051B2391-A009-4CE4-9A72-710B663E322A}" destId="{8590CDE5-137B-4C37-9EB1-09373E54AC16}" srcOrd="4" destOrd="0" presId="urn:microsoft.com/office/officeart/2018/2/layout/IconVerticalSolidList"/>
    <dgm:cxn modelId="{EBBB804C-0AF4-4A7F-B0F6-9EA4647807FB}" type="presParOf" srcId="{8590CDE5-137B-4C37-9EB1-09373E54AC16}" destId="{89268926-8C88-43E7-B1CB-A4BBDA0825A0}" srcOrd="0" destOrd="0" presId="urn:microsoft.com/office/officeart/2018/2/layout/IconVerticalSolidList"/>
    <dgm:cxn modelId="{17EAAD03-6C4D-47DF-BB97-097CDC9387A0}" type="presParOf" srcId="{8590CDE5-137B-4C37-9EB1-09373E54AC16}" destId="{A60698AF-8040-4AD8-A90D-B782A800D8CE}" srcOrd="1" destOrd="0" presId="urn:microsoft.com/office/officeart/2018/2/layout/IconVerticalSolidList"/>
    <dgm:cxn modelId="{2BFAD611-13FA-4624-B4BF-BD98B108E8A6}" type="presParOf" srcId="{8590CDE5-137B-4C37-9EB1-09373E54AC16}" destId="{932430FB-F792-4850-857B-6676D8D0D5D6}" srcOrd="2" destOrd="0" presId="urn:microsoft.com/office/officeart/2018/2/layout/IconVerticalSolidList"/>
    <dgm:cxn modelId="{079248C3-CA98-4F57-9AA6-019831600591}" type="presParOf" srcId="{8590CDE5-137B-4C37-9EB1-09373E54AC16}" destId="{A4EE1759-10E4-4ADE-A5F9-B4685665BF5A}" srcOrd="3" destOrd="0" presId="urn:microsoft.com/office/officeart/2018/2/layout/IconVerticalSolidList"/>
    <dgm:cxn modelId="{5412D9F8-E211-4E4C-AF16-115A868A1093}" type="presParOf" srcId="{051B2391-A009-4CE4-9A72-710B663E322A}" destId="{32A99E33-E639-4574-94EA-0AEDA4774916}" srcOrd="5" destOrd="0" presId="urn:microsoft.com/office/officeart/2018/2/layout/IconVerticalSolidList"/>
    <dgm:cxn modelId="{1DE39F31-6379-4142-8249-3807934DE411}" type="presParOf" srcId="{051B2391-A009-4CE4-9A72-710B663E322A}" destId="{9FE51DC2-DC3E-4058-A520-974D719EA7A9}" srcOrd="6" destOrd="0" presId="urn:microsoft.com/office/officeart/2018/2/layout/IconVerticalSolidList"/>
    <dgm:cxn modelId="{B222EC2E-39EB-497B-B1EA-C9FEACC0542B}" type="presParOf" srcId="{9FE51DC2-DC3E-4058-A520-974D719EA7A9}" destId="{DD60D8BB-44C1-4611-AB86-C2443A0B45D6}" srcOrd="0" destOrd="0" presId="urn:microsoft.com/office/officeart/2018/2/layout/IconVerticalSolidList"/>
    <dgm:cxn modelId="{C487BD8C-244F-4424-89F8-C27DB7841B36}" type="presParOf" srcId="{9FE51DC2-DC3E-4058-A520-974D719EA7A9}" destId="{6F5DA5D1-16E3-4B35-B8B2-CB9F9A347CCE}" srcOrd="1" destOrd="0" presId="urn:microsoft.com/office/officeart/2018/2/layout/IconVerticalSolidList"/>
    <dgm:cxn modelId="{3A8FA40E-E781-4479-A1DE-433E3A6B9ED8}" type="presParOf" srcId="{9FE51DC2-DC3E-4058-A520-974D719EA7A9}" destId="{83AA6067-8EF9-412D-B366-D3E5D59D33F8}" srcOrd="2" destOrd="0" presId="urn:microsoft.com/office/officeart/2018/2/layout/IconVerticalSolidList"/>
    <dgm:cxn modelId="{B0A418B8-7FD3-44D9-B54B-E3B5457CC2CB}" type="presParOf" srcId="{9FE51DC2-DC3E-4058-A520-974D719EA7A9}" destId="{0886B8D9-E0F8-4681-A884-637C65D70A4E}"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0E1C5B7-015C-4D53-B7A6-0C44558D79E1}"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EAD3EA81-82E6-480A-B5FA-CBD7E8859B95}">
      <dgm:prSet phldrT="[Text]"/>
      <dgm:spPr>
        <a:solidFill>
          <a:schemeClr val="accent4">
            <a:lumMod val="50000"/>
          </a:schemeClr>
        </a:solidFill>
      </dgm:spPr>
      <dgm:t>
        <a:bodyPr/>
        <a:lstStyle/>
        <a:p>
          <a:r>
            <a:rPr lang="en-US" dirty="0"/>
            <a:t>Trainee learning </a:t>
          </a:r>
        </a:p>
      </dgm:t>
    </dgm:pt>
    <dgm:pt modelId="{04058B14-CE10-413B-A9A6-8A9E9912CDF5}" type="parTrans" cxnId="{6D8BEC2C-17C3-4F05-994A-E7AB8F7299DC}">
      <dgm:prSet/>
      <dgm:spPr/>
      <dgm:t>
        <a:bodyPr/>
        <a:lstStyle/>
        <a:p>
          <a:endParaRPr lang="en-US"/>
        </a:p>
      </dgm:t>
    </dgm:pt>
    <dgm:pt modelId="{CC37F5BB-EEE4-4ECD-A9D7-FABD58CC44A7}" type="sibTrans" cxnId="{6D8BEC2C-17C3-4F05-994A-E7AB8F7299DC}">
      <dgm:prSet/>
      <dgm:spPr/>
      <dgm:t>
        <a:bodyPr/>
        <a:lstStyle/>
        <a:p>
          <a:endParaRPr lang="en-US"/>
        </a:p>
      </dgm:t>
    </dgm:pt>
    <dgm:pt modelId="{99A45108-D2F0-431D-AB04-EB17E6B3FD08}">
      <dgm:prSet phldrT="[Text]" custT="1"/>
      <dgm:spPr>
        <a:solidFill>
          <a:schemeClr val="accent4">
            <a:lumMod val="40000"/>
            <a:lumOff val="60000"/>
          </a:schemeClr>
        </a:solidFill>
      </dgm:spPr>
      <dgm:t>
        <a:bodyPr/>
        <a:lstStyle/>
        <a:p>
          <a:r>
            <a:rPr lang="en-US" sz="2400" dirty="0">
              <a:solidFill>
                <a:schemeClr val="tx1"/>
              </a:solidFill>
            </a:rPr>
            <a:t>Instructional coaching model</a:t>
          </a:r>
        </a:p>
        <a:p>
          <a:r>
            <a:rPr lang="en-US" sz="1600" dirty="0">
              <a:solidFill>
                <a:schemeClr val="tx1"/>
              </a:solidFill>
            </a:rPr>
            <a:t>through</a:t>
          </a:r>
        </a:p>
        <a:p>
          <a:r>
            <a:rPr lang="en-US" sz="2400" dirty="0">
              <a:solidFill>
                <a:schemeClr val="tx1"/>
              </a:solidFill>
            </a:rPr>
            <a:t>R.E.A.L</a:t>
          </a:r>
        </a:p>
      </dgm:t>
    </dgm:pt>
    <dgm:pt modelId="{96DC72ED-9D03-468E-B593-DF878C51EB40}" type="parTrans" cxnId="{EFE01D05-03C7-4257-B4B6-BF684CD5B1BC}">
      <dgm:prSet/>
      <dgm:spPr>
        <a:solidFill>
          <a:schemeClr val="accent3">
            <a:lumMod val="75000"/>
          </a:schemeClr>
        </a:solidFill>
      </dgm:spPr>
      <dgm:t>
        <a:bodyPr/>
        <a:lstStyle/>
        <a:p>
          <a:endParaRPr lang="en-US"/>
        </a:p>
      </dgm:t>
    </dgm:pt>
    <dgm:pt modelId="{38EB33D0-465E-4238-A240-853739D95A9F}" type="sibTrans" cxnId="{EFE01D05-03C7-4257-B4B6-BF684CD5B1BC}">
      <dgm:prSet/>
      <dgm:spPr/>
      <dgm:t>
        <a:bodyPr/>
        <a:lstStyle/>
        <a:p>
          <a:endParaRPr lang="en-US"/>
        </a:p>
      </dgm:t>
    </dgm:pt>
    <dgm:pt modelId="{8EB08F60-1A03-4A48-A78D-9D822E854535}">
      <dgm:prSet phldrT="[Text]"/>
      <dgm:spPr>
        <a:solidFill>
          <a:schemeClr val="accent4">
            <a:lumMod val="60000"/>
            <a:lumOff val="40000"/>
          </a:schemeClr>
        </a:solidFill>
      </dgm:spPr>
      <dgm:t>
        <a:bodyPr/>
        <a:lstStyle/>
        <a:p>
          <a:r>
            <a:rPr lang="en-US" dirty="0">
              <a:solidFill>
                <a:schemeClr val="tx1"/>
              </a:solidFill>
            </a:rPr>
            <a:t>Professional</a:t>
          </a:r>
        </a:p>
        <a:p>
          <a:r>
            <a:rPr lang="en-US" dirty="0">
              <a:solidFill>
                <a:schemeClr val="tx1"/>
              </a:solidFill>
            </a:rPr>
            <a:t>Practice</a:t>
          </a:r>
        </a:p>
        <a:p>
          <a:r>
            <a:rPr lang="en-US" dirty="0">
              <a:solidFill>
                <a:schemeClr val="tx1"/>
              </a:solidFill>
            </a:rPr>
            <a:t>Units</a:t>
          </a:r>
        </a:p>
      </dgm:t>
    </dgm:pt>
    <dgm:pt modelId="{E39C0FAD-FE7F-44D5-B41F-5C50B6FFA3A8}" type="parTrans" cxnId="{4637E49D-3BBC-4F8E-BD4A-9495B479EE54}">
      <dgm:prSet/>
      <dgm:spPr>
        <a:solidFill>
          <a:schemeClr val="accent3">
            <a:lumMod val="75000"/>
          </a:schemeClr>
        </a:solidFill>
      </dgm:spPr>
      <dgm:t>
        <a:bodyPr/>
        <a:lstStyle/>
        <a:p>
          <a:endParaRPr lang="en-US"/>
        </a:p>
      </dgm:t>
    </dgm:pt>
    <dgm:pt modelId="{77795B65-027D-4FBA-AFFD-DDC61F17B45B}" type="sibTrans" cxnId="{4637E49D-3BBC-4F8E-BD4A-9495B479EE54}">
      <dgm:prSet/>
      <dgm:spPr/>
      <dgm:t>
        <a:bodyPr/>
        <a:lstStyle/>
        <a:p>
          <a:endParaRPr lang="en-US"/>
        </a:p>
      </dgm:t>
    </dgm:pt>
    <dgm:pt modelId="{71A5337B-F356-4508-8431-C44F7A1FFEE8}">
      <dgm:prSet phldrT="[Text]"/>
      <dgm:spPr>
        <a:solidFill>
          <a:schemeClr val="accent4">
            <a:lumMod val="75000"/>
          </a:schemeClr>
        </a:solidFill>
      </dgm:spPr>
      <dgm:t>
        <a:bodyPr/>
        <a:lstStyle/>
        <a:p>
          <a:r>
            <a:rPr lang="en-US" dirty="0"/>
            <a:t>Mentor/teacher using expertise</a:t>
          </a:r>
        </a:p>
      </dgm:t>
    </dgm:pt>
    <dgm:pt modelId="{C598568F-3DAF-4369-ADAE-13C1DD420E86}" type="parTrans" cxnId="{F550D175-3452-480E-8B48-36C97CA38AFA}">
      <dgm:prSet/>
      <dgm:spPr>
        <a:solidFill>
          <a:schemeClr val="accent3">
            <a:lumMod val="75000"/>
          </a:schemeClr>
        </a:solidFill>
      </dgm:spPr>
      <dgm:t>
        <a:bodyPr/>
        <a:lstStyle/>
        <a:p>
          <a:endParaRPr lang="en-US"/>
        </a:p>
      </dgm:t>
    </dgm:pt>
    <dgm:pt modelId="{1BEF6A8A-B11F-4323-87F4-FC02C5803879}" type="sibTrans" cxnId="{F550D175-3452-480E-8B48-36C97CA38AFA}">
      <dgm:prSet/>
      <dgm:spPr/>
      <dgm:t>
        <a:bodyPr/>
        <a:lstStyle/>
        <a:p>
          <a:endParaRPr lang="en-US"/>
        </a:p>
      </dgm:t>
    </dgm:pt>
    <dgm:pt modelId="{C5121E0E-1302-489F-9E1B-FBF0E6DC4857}" type="pres">
      <dgm:prSet presAssocID="{40E1C5B7-015C-4D53-B7A6-0C44558D79E1}" presName="cycle" presStyleCnt="0">
        <dgm:presLayoutVars>
          <dgm:chMax val="1"/>
          <dgm:dir/>
          <dgm:animLvl val="ctr"/>
          <dgm:resizeHandles val="exact"/>
        </dgm:presLayoutVars>
      </dgm:prSet>
      <dgm:spPr/>
    </dgm:pt>
    <dgm:pt modelId="{2D2C76F2-6AC2-4A9F-A240-17B83B50DB8F}" type="pres">
      <dgm:prSet presAssocID="{EAD3EA81-82E6-480A-B5FA-CBD7E8859B95}" presName="centerShape" presStyleLbl="node0" presStyleIdx="0" presStyleCnt="1"/>
      <dgm:spPr/>
    </dgm:pt>
    <dgm:pt modelId="{16A800DE-242C-48EF-8D4E-08E7112D85A1}" type="pres">
      <dgm:prSet presAssocID="{96DC72ED-9D03-468E-B593-DF878C51EB40}" presName="parTrans" presStyleLbl="bgSibTrans2D1" presStyleIdx="0" presStyleCnt="3"/>
      <dgm:spPr/>
    </dgm:pt>
    <dgm:pt modelId="{02F5B649-9E24-44AF-98B0-80FC7A08E122}" type="pres">
      <dgm:prSet presAssocID="{99A45108-D2F0-431D-AB04-EB17E6B3FD08}" presName="node" presStyleLbl="node1" presStyleIdx="0" presStyleCnt="3">
        <dgm:presLayoutVars>
          <dgm:bulletEnabled val="1"/>
        </dgm:presLayoutVars>
      </dgm:prSet>
      <dgm:spPr/>
    </dgm:pt>
    <dgm:pt modelId="{CA82CC78-2FFF-44D0-AD11-7FA28C279B91}" type="pres">
      <dgm:prSet presAssocID="{E39C0FAD-FE7F-44D5-B41F-5C50B6FFA3A8}" presName="parTrans" presStyleLbl="bgSibTrans2D1" presStyleIdx="1" presStyleCnt="3"/>
      <dgm:spPr/>
    </dgm:pt>
    <dgm:pt modelId="{A16B3963-452F-478E-AFD2-169D22CFBD26}" type="pres">
      <dgm:prSet presAssocID="{8EB08F60-1A03-4A48-A78D-9D822E854535}" presName="node" presStyleLbl="node1" presStyleIdx="1" presStyleCnt="3">
        <dgm:presLayoutVars>
          <dgm:bulletEnabled val="1"/>
        </dgm:presLayoutVars>
      </dgm:prSet>
      <dgm:spPr/>
    </dgm:pt>
    <dgm:pt modelId="{D39A533E-3572-4C8C-B0BF-06690316FD09}" type="pres">
      <dgm:prSet presAssocID="{C598568F-3DAF-4369-ADAE-13C1DD420E86}" presName="parTrans" presStyleLbl="bgSibTrans2D1" presStyleIdx="2" presStyleCnt="3"/>
      <dgm:spPr/>
    </dgm:pt>
    <dgm:pt modelId="{0F54E559-2A6E-4C35-B24A-E01AAD2EF207}" type="pres">
      <dgm:prSet presAssocID="{71A5337B-F356-4508-8431-C44F7A1FFEE8}" presName="node" presStyleLbl="node1" presStyleIdx="2" presStyleCnt="3" custRadScaleRad="99476" custRadScaleInc="-353">
        <dgm:presLayoutVars>
          <dgm:bulletEnabled val="1"/>
        </dgm:presLayoutVars>
      </dgm:prSet>
      <dgm:spPr/>
    </dgm:pt>
  </dgm:ptLst>
  <dgm:cxnLst>
    <dgm:cxn modelId="{EFE01D05-03C7-4257-B4B6-BF684CD5B1BC}" srcId="{EAD3EA81-82E6-480A-B5FA-CBD7E8859B95}" destId="{99A45108-D2F0-431D-AB04-EB17E6B3FD08}" srcOrd="0" destOrd="0" parTransId="{96DC72ED-9D03-468E-B593-DF878C51EB40}" sibTransId="{38EB33D0-465E-4238-A240-853739D95A9F}"/>
    <dgm:cxn modelId="{6D8BEC2C-17C3-4F05-994A-E7AB8F7299DC}" srcId="{40E1C5B7-015C-4D53-B7A6-0C44558D79E1}" destId="{EAD3EA81-82E6-480A-B5FA-CBD7E8859B95}" srcOrd="0" destOrd="0" parTransId="{04058B14-CE10-413B-A9A6-8A9E9912CDF5}" sibTransId="{CC37F5BB-EEE4-4ECD-A9D7-FABD58CC44A7}"/>
    <dgm:cxn modelId="{B55FFB3D-9F85-43D7-B8A3-C9D040A63E7F}" type="presOf" srcId="{EAD3EA81-82E6-480A-B5FA-CBD7E8859B95}" destId="{2D2C76F2-6AC2-4A9F-A240-17B83B50DB8F}" srcOrd="0" destOrd="0" presId="urn:microsoft.com/office/officeart/2005/8/layout/radial4"/>
    <dgm:cxn modelId="{F7E79763-DC74-499B-BC80-CC333AAF8C33}" type="presOf" srcId="{71A5337B-F356-4508-8431-C44F7A1FFEE8}" destId="{0F54E559-2A6E-4C35-B24A-E01AAD2EF207}" srcOrd="0" destOrd="0" presId="urn:microsoft.com/office/officeart/2005/8/layout/radial4"/>
    <dgm:cxn modelId="{1B4C1244-4BE8-4A73-9663-88E015BCF77B}" type="presOf" srcId="{C598568F-3DAF-4369-ADAE-13C1DD420E86}" destId="{D39A533E-3572-4C8C-B0BF-06690316FD09}" srcOrd="0" destOrd="0" presId="urn:microsoft.com/office/officeart/2005/8/layout/radial4"/>
    <dgm:cxn modelId="{917DFC45-9A27-421A-AC23-65F0A6BD3776}" type="presOf" srcId="{40E1C5B7-015C-4D53-B7A6-0C44558D79E1}" destId="{C5121E0E-1302-489F-9E1B-FBF0E6DC4857}" srcOrd="0" destOrd="0" presId="urn:microsoft.com/office/officeart/2005/8/layout/radial4"/>
    <dgm:cxn modelId="{F550D175-3452-480E-8B48-36C97CA38AFA}" srcId="{EAD3EA81-82E6-480A-B5FA-CBD7E8859B95}" destId="{71A5337B-F356-4508-8431-C44F7A1FFEE8}" srcOrd="2" destOrd="0" parTransId="{C598568F-3DAF-4369-ADAE-13C1DD420E86}" sibTransId="{1BEF6A8A-B11F-4323-87F4-FC02C5803879}"/>
    <dgm:cxn modelId="{1AE61387-DEB1-4CD6-BAF5-BDF8D0272065}" type="presOf" srcId="{8EB08F60-1A03-4A48-A78D-9D822E854535}" destId="{A16B3963-452F-478E-AFD2-169D22CFBD26}" srcOrd="0" destOrd="0" presId="urn:microsoft.com/office/officeart/2005/8/layout/radial4"/>
    <dgm:cxn modelId="{4637E49D-3BBC-4F8E-BD4A-9495B479EE54}" srcId="{EAD3EA81-82E6-480A-B5FA-CBD7E8859B95}" destId="{8EB08F60-1A03-4A48-A78D-9D822E854535}" srcOrd="1" destOrd="0" parTransId="{E39C0FAD-FE7F-44D5-B41F-5C50B6FFA3A8}" sibTransId="{77795B65-027D-4FBA-AFFD-DDC61F17B45B}"/>
    <dgm:cxn modelId="{D267F3A4-78E9-4105-9989-B607D57BA8EB}" type="presOf" srcId="{99A45108-D2F0-431D-AB04-EB17E6B3FD08}" destId="{02F5B649-9E24-44AF-98B0-80FC7A08E122}" srcOrd="0" destOrd="0" presId="urn:microsoft.com/office/officeart/2005/8/layout/radial4"/>
    <dgm:cxn modelId="{BC5E14E4-801E-49A3-86BB-E962EBB47D42}" type="presOf" srcId="{E39C0FAD-FE7F-44D5-B41F-5C50B6FFA3A8}" destId="{CA82CC78-2FFF-44D0-AD11-7FA28C279B91}" srcOrd="0" destOrd="0" presId="urn:microsoft.com/office/officeart/2005/8/layout/radial4"/>
    <dgm:cxn modelId="{F6A42CFD-086C-4D10-95FC-FC205B6E0EAB}" type="presOf" srcId="{96DC72ED-9D03-468E-B593-DF878C51EB40}" destId="{16A800DE-242C-48EF-8D4E-08E7112D85A1}" srcOrd="0" destOrd="0" presId="urn:microsoft.com/office/officeart/2005/8/layout/radial4"/>
    <dgm:cxn modelId="{20C340DF-EFFA-4249-87E1-371F3BA0BCC9}" type="presParOf" srcId="{C5121E0E-1302-489F-9E1B-FBF0E6DC4857}" destId="{2D2C76F2-6AC2-4A9F-A240-17B83B50DB8F}" srcOrd="0" destOrd="0" presId="urn:microsoft.com/office/officeart/2005/8/layout/radial4"/>
    <dgm:cxn modelId="{270F8265-8B90-49E4-B592-601A8C1B12D4}" type="presParOf" srcId="{C5121E0E-1302-489F-9E1B-FBF0E6DC4857}" destId="{16A800DE-242C-48EF-8D4E-08E7112D85A1}" srcOrd="1" destOrd="0" presId="urn:microsoft.com/office/officeart/2005/8/layout/radial4"/>
    <dgm:cxn modelId="{C86BF630-871C-4959-85AA-61D727FC5F7F}" type="presParOf" srcId="{C5121E0E-1302-489F-9E1B-FBF0E6DC4857}" destId="{02F5B649-9E24-44AF-98B0-80FC7A08E122}" srcOrd="2" destOrd="0" presId="urn:microsoft.com/office/officeart/2005/8/layout/radial4"/>
    <dgm:cxn modelId="{6FC61E9F-D499-474B-8A05-0F838D278225}" type="presParOf" srcId="{C5121E0E-1302-489F-9E1B-FBF0E6DC4857}" destId="{CA82CC78-2FFF-44D0-AD11-7FA28C279B91}" srcOrd="3" destOrd="0" presId="urn:microsoft.com/office/officeart/2005/8/layout/radial4"/>
    <dgm:cxn modelId="{9AABBCF7-00B4-452F-B5C7-FCAA404984FB}" type="presParOf" srcId="{C5121E0E-1302-489F-9E1B-FBF0E6DC4857}" destId="{A16B3963-452F-478E-AFD2-169D22CFBD26}" srcOrd="4" destOrd="0" presId="urn:microsoft.com/office/officeart/2005/8/layout/radial4"/>
    <dgm:cxn modelId="{E142D363-3AED-4EB3-BD9C-A23F525AA222}" type="presParOf" srcId="{C5121E0E-1302-489F-9E1B-FBF0E6DC4857}" destId="{D39A533E-3572-4C8C-B0BF-06690316FD09}" srcOrd="5" destOrd="0" presId="urn:microsoft.com/office/officeart/2005/8/layout/radial4"/>
    <dgm:cxn modelId="{0A3C5741-E49A-4E87-8B46-5A6E0942A3D4}" type="presParOf" srcId="{C5121E0E-1302-489F-9E1B-FBF0E6DC4857}" destId="{0F54E559-2A6E-4C35-B24A-E01AAD2EF207}"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A1B5EA-F1D9-AB44-AA5F-D084F28AE958}">
      <dsp:nvSpPr>
        <dsp:cNvPr id="0" name=""/>
        <dsp:cNvSpPr/>
      </dsp:nvSpPr>
      <dsp:spPr>
        <a:xfrm>
          <a:off x="0" y="155256"/>
          <a:ext cx="6433902" cy="513337"/>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rPr>
            <a:t>CTE Principles of assessment</a:t>
          </a:r>
          <a:endParaRPr lang="en-GB" sz="2000" kern="1200" dirty="0">
            <a:solidFill>
              <a:schemeClr val="tx1"/>
            </a:solidFill>
          </a:endParaRPr>
        </a:p>
      </dsp:txBody>
      <dsp:txXfrm>
        <a:off x="25059" y="180315"/>
        <a:ext cx="6383784" cy="463219"/>
      </dsp:txXfrm>
    </dsp:sp>
    <dsp:sp modelId="{66659C0B-5BF7-BC4A-938D-1E761F14529C}">
      <dsp:nvSpPr>
        <dsp:cNvPr id="0" name=""/>
        <dsp:cNvSpPr/>
      </dsp:nvSpPr>
      <dsp:spPr>
        <a:xfrm>
          <a:off x="0" y="706034"/>
          <a:ext cx="6433902" cy="513337"/>
        </a:xfrm>
        <a:prstGeom prst="round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GB" sz="1300" b="1" kern="1200" dirty="0">
              <a:solidFill>
                <a:sysClr val="window" lastClr="FFFFFF"/>
              </a:solidFill>
              <a:latin typeface="Calibri" panose="020F0502020204030204"/>
              <a:ea typeface="+mn-ea"/>
              <a:cs typeface="+mn-cs"/>
            </a:rPr>
            <a:t>Improvement: improve</a:t>
          </a:r>
          <a:r>
            <a:rPr lang="en-GB" sz="1300" kern="1200" dirty="0">
              <a:solidFill>
                <a:sysClr val="window" lastClr="FFFFFF"/>
              </a:solidFill>
              <a:latin typeface="Calibri" panose="020F0502020204030204"/>
              <a:ea typeface="+mn-ea"/>
              <a:cs typeface="+mn-cs"/>
            </a:rPr>
            <a:t> not prove </a:t>
          </a:r>
          <a:endParaRPr lang="en-US" sz="1300" kern="1200" dirty="0">
            <a:solidFill>
              <a:sysClr val="window" lastClr="FFFFFF"/>
            </a:solidFill>
            <a:latin typeface="Calibri" panose="020F0502020204030204"/>
            <a:ea typeface="+mn-ea"/>
            <a:cs typeface="+mn-cs"/>
          </a:endParaRPr>
        </a:p>
      </dsp:txBody>
      <dsp:txXfrm>
        <a:off x="25059" y="731093"/>
        <a:ext cx="6383784" cy="463219"/>
      </dsp:txXfrm>
    </dsp:sp>
    <dsp:sp modelId="{0FA09A9D-F570-054E-8912-067DC91E9483}">
      <dsp:nvSpPr>
        <dsp:cNvPr id="0" name=""/>
        <dsp:cNvSpPr/>
      </dsp:nvSpPr>
      <dsp:spPr>
        <a:xfrm>
          <a:off x="0" y="1256811"/>
          <a:ext cx="6433902" cy="513337"/>
        </a:xfrm>
        <a:prstGeom prst="roundRect">
          <a:avLst/>
        </a:prstGeom>
        <a:solidFill>
          <a:srgbClr val="5B9BD5">
            <a:hueOff val="-1351709"/>
            <a:satOff val="-3484"/>
            <a:lumOff val="-2353"/>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GB" sz="1300" b="1" kern="1200" dirty="0">
              <a:solidFill>
                <a:sysClr val="window" lastClr="FFFFFF"/>
              </a:solidFill>
              <a:latin typeface="Calibri" panose="020F0502020204030204"/>
              <a:ea typeface="+mn-ea"/>
              <a:cs typeface="+mn-cs"/>
            </a:rPr>
            <a:t>Trainee Agency:</a:t>
          </a:r>
          <a:r>
            <a:rPr lang="en-GB" sz="1300" kern="1200" dirty="0">
              <a:solidFill>
                <a:sysClr val="window" lastClr="FFFFFF"/>
              </a:solidFill>
              <a:latin typeface="Calibri" panose="020F0502020204030204"/>
              <a:ea typeface="+mn-ea"/>
              <a:cs typeface="+mn-cs"/>
            </a:rPr>
            <a:t> trainee-led instructional coaching approach – trainees are an active part of the process</a:t>
          </a:r>
          <a:endParaRPr lang="en-US" sz="1300" kern="1200" dirty="0">
            <a:solidFill>
              <a:sysClr val="window" lastClr="FFFFFF"/>
            </a:solidFill>
            <a:latin typeface="Calibri" panose="020F0502020204030204"/>
            <a:ea typeface="+mn-ea"/>
            <a:cs typeface="+mn-cs"/>
          </a:endParaRPr>
        </a:p>
      </dsp:txBody>
      <dsp:txXfrm>
        <a:off x="25059" y="1281870"/>
        <a:ext cx="6383784" cy="463219"/>
      </dsp:txXfrm>
    </dsp:sp>
    <dsp:sp modelId="{280FC1DF-754A-E746-8EF9-C07F547D34B0}">
      <dsp:nvSpPr>
        <dsp:cNvPr id="0" name=""/>
        <dsp:cNvSpPr/>
      </dsp:nvSpPr>
      <dsp:spPr>
        <a:xfrm>
          <a:off x="0" y="1807589"/>
          <a:ext cx="6433902" cy="513337"/>
        </a:xfrm>
        <a:prstGeom prst="roundRect">
          <a:avLst/>
        </a:prstGeom>
        <a:solidFill>
          <a:srgbClr val="5B9BD5">
            <a:hueOff val="-2703417"/>
            <a:satOff val="-6968"/>
            <a:lumOff val="-4706"/>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GB" sz="1300" b="1" kern="1200" dirty="0">
              <a:solidFill>
                <a:sysClr val="window" lastClr="FFFFFF"/>
              </a:solidFill>
              <a:latin typeface="Calibri" panose="020F0502020204030204"/>
              <a:ea typeface="+mn-ea"/>
              <a:cs typeface="+mn-cs"/>
            </a:rPr>
            <a:t>Supportive:</a:t>
          </a:r>
          <a:r>
            <a:rPr lang="en-GB" sz="1300" kern="1200" dirty="0">
              <a:solidFill>
                <a:sysClr val="window" lastClr="FFFFFF"/>
              </a:solidFill>
              <a:latin typeface="Calibri" panose="020F0502020204030204"/>
              <a:ea typeface="+mn-ea"/>
              <a:cs typeface="+mn-cs"/>
            </a:rPr>
            <a:t> identify trainees who are not on track to achieve the TS by the end of programme to enable intervention and support (need sufficient information to inform this)</a:t>
          </a:r>
          <a:endParaRPr lang="en-US" sz="1300" kern="1200" dirty="0">
            <a:solidFill>
              <a:sysClr val="window" lastClr="FFFFFF"/>
            </a:solidFill>
            <a:latin typeface="Calibri" panose="020F0502020204030204"/>
            <a:ea typeface="+mn-ea"/>
            <a:cs typeface="+mn-cs"/>
          </a:endParaRPr>
        </a:p>
      </dsp:txBody>
      <dsp:txXfrm>
        <a:off x="25059" y="1832648"/>
        <a:ext cx="6383784" cy="463219"/>
      </dsp:txXfrm>
    </dsp:sp>
    <dsp:sp modelId="{1B7B7AA5-AF67-0D44-A38B-BB1D2F9EE24A}">
      <dsp:nvSpPr>
        <dsp:cNvPr id="0" name=""/>
        <dsp:cNvSpPr/>
      </dsp:nvSpPr>
      <dsp:spPr>
        <a:xfrm>
          <a:off x="0" y="2358366"/>
          <a:ext cx="6433902" cy="513337"/>
        </a:xfrm>
        <a:prstGeom prst="roundRect">
          <a:avLst/>
        </a:prstGeom>
        <a:solidFill>
          <a:srgbClr val="5B9BD5">
            <a:hueOff val="-4055126"/>
            <a:satOff val="-10451"/>
            <a:lumOff val="-7059"/>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GB" sz="1300" b="1" kern="1200" dirty="0">
              <a:solidFill>
                <a:sysClr val="window" lastClr="FFFFFF"/>
              </a:solidFill>
              <a:latin typeface="Calibri" panose="020F0502020204030204"/>
              <a:ea typeface="+mn-ea"/>
              <a:cs typeface="+mn-cs"/>
            </a:rPr>
            <a:t>Dialogic:</a:t>
          </a:r>
          <a:r>
            <a:rPr lang="en-GB" sz="1300" kern="1200" dirty="0">
              <a:solidFill>
                <a:sysClr val="window" lastClr="FFFFFF"/>
              </a:solidFill>
              <a:latin typeface="Calibri" panose="020F0502020204030204"/>
              <a:ea typeface="+mn-ea"/>
              <a:cs typeface="+mn-cs"/>
            </a:rPr>
            <a:t> an entitlement to dialogue with expert colleagues /entitlement to expert mentoring and observation of expert colleagues</a:t>
          </a:r>
          <a:endParaRPr lang="en-US" sz="1300" kern="1200" dirty="0">
            <a:solidFill>
              <a:sysClr val="window" lastClr="FFFFFF"/>
            </a:solidFill>
            <a:latin typeface="Calibri" panose="020F0502020204030204"/>
            <a:ea typeface="+mn-ea"/>
            <a:cs typeface="+mn-cs"/>
          </a:endParaRPr>
        </a:p>
      </dsp:txBody>
      <dsp:txXfrm>
        <a:off x="25059" y="2383425"/>
        <a:ext cx="6383784" cy="463219"/>
      </dsp:txXfrm>
    </dsp:sp>
    <dsp:sp modelId="{5793DB09-68F6-8947-86A3-FD11B402E376}">
      <dsp:nvSpPr>
        <dsp:cNvPr id="0" name=""/>
        <dsp:cNvSpPr/>
      </dsp:nvSpPr>
      <dsp:spPr>
        <a:xfrm>
          <a:off x="0" y="2909144"/>
          <a:ext cx="6433902" cy="513337"/>
        </a:xfrm>
        <a:prstGeom prst="roundRect">
          <a:avLst/>
        </a:prstGeom>
        <a:solidFill>
          <a:srgbClr val="5B9BD5">
            <a:hueOff val="-5406834"/>
            <a:satOff val="-13935"/>
            <a:lumOff val="-9412"/>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GB" sz="1300" b="1" kern="1200" dirty="0">
              <a:solidFill>
                <a:sysClr val="window" lastClr="FFFFFF"/>
              </a:solidFill>
              <a:latin typeface="Calibri" panose="020F0502020204030204"/>
              <a:ea typeface="+mn-ea"/>
              <a:cs typeface="+mn-cs"/>
            </a:rPr>
            <a:t>Clarity:</a:t>
          </a:r>
          <a:r>
            <a:rPr lang="en-GB" sz="1300" kern="1200" dirty="0">
              <a:solidFill>
                <a:sysClr val="window" lastClr="FFFFFF"/>
              </a:solidFill>
              <a:latin typeface="Calibri" panose="020F0502020204030204"/>
              <a:ea typeface="+mn-ea"/>
              <a:cs typeface="+mn-cs"/>
            </a:rPr>
            <a:t> shared expectation of expected progress AND of important principles e.g. WTV, expectations of support.</a:t>
          </a:r>
          <a:endParaRPr lang="en-US" sz="1300" kern="1200" dirty="0">
            <a:solidFill>
              <a:sysClr val="window" lastClr="FFFFFF"/>
            </a:solidFill>
            <a:latin typeface="Calibri" panose="020F0502020204030204"/>
            <a:ea typeface="+mn-ea"/>
            <a:cs typeface="+mn-cs"/>
          </a:endParaRPr>
        </a:p>
      </dsp:txBody>
      <dsp:txXfrm>
        <a:off x="25059" y="2934203"/>
        <a:ext cx="6383784" cy="463219"/>
      </dsp:txXfrm>
    </dsp:sp>
    <dsp:sp modelId="{4A32ECD9-F020-1F4D-B390-630C84401647}">
      <dsp:nvSpPr>
        <dsp:cNvPr id="0" name=""/>
        <dsp:cNvSpPr/>
      </dsp:nvSpPr>
      <dsp:spPr>
        <a:xfrm>
          <a:off x="0" y="3459921"/>
          <a:ext cx="6433902" cy="513337"/>
        </a:xfrm>
        <a:prstGeom prst="roundRect">
          <a:avLst/>
        </a:prstGeom>
        <a:solidFill>
          <a:srgbClr val="5B9BD5">
            <a:hueOff val="-6758543"/>
            <a:satOff val="-17419"/>
            <a:lumOff val="-11765"/>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kern="1200" dirty="0">
              <a:solidFill>
                <a:sysClr val="window" lastClr="FFFFFF"/>
              </a:solidFill>
              <a:latin typeface="Calibri" panose="020F0502020204030204"/>
              <a:ea typeface="+mn-ea"/>
              <a:cs typeface="+mn-cs"/>
            </a:rPr>
            <a:t>Purposeful - streamlined to ensure that assessment contributes to progress with a minimum of workload</a:t>
          </a:r>
        </a:p>
      </dsp:txBody>
      <dsp:txXfrm>
        <a:off x="25059" y="3484980"/>
        <a:ext cx="6383784" cy="4632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D68D14-ADD1-46B3-9CFC-470D2915840F}">
      <dsp:nvSpPr>
        <dsp:cNvPr id="0" name=""/>
        <dsp:cNvSpPr/>
      </dsp:nvSpPr>
      <dsp:spPr>
        <a:xfrm>
          <a:off x="2445150" y="-77310"/>
          <a:ext cx="1452562" cy="944165"/>
        </a:xfrm>
        <a:prstGeom prst="round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chemeClr val="bg1"/>
              </a:solidFill>
              <a:latin typeface="Calibri"/>
              <a:ea typeface="Calibri"/>
              <a:cs typeface="Calibri"/>
              <a:sym typeface="Calibri"/>
            </a:rPr>
            <a:t>Analyse New / Current Reality</a:t>
          </a:r>
          <a:endParaRPr lang="en-GB" sz="1800" kern="1200" dirty="0">
            <a:solidFill>
              <a:schemeClr val="bg1"/>
            </a:solidFill>
          </a:endParaRPr>
        </a:p>
      </dsp:txBody>
      <dsp:txXfrm>
        <a:off x="2491240" y="-31220"/>
        <a:ext cx="1360382" cy="851985"/>
      </dsp:txXfrm>
    </dsp:sp>
    <dsp:sp modelId="{D2DDCB9A-F008-4AE8-BF6E-47BEABD2EDC6}">
      <dsp:nvSpPr>
        <dsp:cNvPr id="0" name=""/>
        <dsp:cNvSpPr/>
      </dsp:nvSpPr>
      <dsp:spPr>
        <a:xfrm>
          <a:off x="1600513" y="388833"/>
          <a:ext cx="3119485" cy="3119485"/>
        </a:xfrm>
        <a:custGeom>
          <a:avLst/>
          <a:gdLst/>
          <a:ahLst/>
          <a:cxnLst/>
          <a:rect l="0" t="0" r="0" b="0"/>
          <a:pathLst>
            <a:path>
              <a:moveTo>
                <a:pt x="2481532" y="301529"/>
              </a:moveTo>
              <a:arcTo wR="1559742" hR="1559742" stAng="18373630" swAng="1493733"/>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B9B79A5-8F4D-4F15-8EE1-F3778A317324}">
      <dsp:nvSpPr>
        <dsp:cNvPr id="0" name=""/>
        <dsp:cNvSpPr/>
      </dsp:nvSpPr>
      <dsp:spPr>
        <a:xfrm>
          <a:off x="3994015" y="1393002"/>
          <a:ext cx="1452562" cy="944165"/>
        </a:xfrm>
        <a:prstGeom prst="round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chemeClr val="bg1"/>
              </a:solidFill>
              <a:latin typeface="Calibri"/>
              <a:ea typeface="Calibri"/>
              <a:cs typeface="Calibri"/>
              <a:sym typeface="Calibri"/>
            </a:rPr>
            <a:t>Set targets</a:t>
          </a:r>
          <a:endParaRPr lang="en-GB" sz="1800" kern="1200" dirty="0">
            <a:solidFill>
              <a:schemeClr val="bg1"/>
            </a:solidFill>
          </a:endParaRPr>
        </a:p>
      </dsp:txBody>
      <dsp:txXfrm>
        <a:off x="4040105" y="1439092"/>
        <a:ext cx="1360382" cy="851985"/>
      </dsp:txXfrm>
    </dsp:sp>
    <dsp:sp modelId="{4E9A5802-4379-49B6-B1F7-7D1863861758}">
      <dsp:nvSpPr>
        <dsp:cNvPr id="0" name=""/>
        <dsp:cNvSpPr/>
      </dsp:nvSpPr>
      <dsp:spPr>
        <a:xfrm>
          <a:off x="1600160" y="406695"/>
          <a:ext cx="3119485" cy="3119485"/>
        </a:xfrm>
        <a:custGeom>
          <a:avLst/>
          <a:gdLst/>
          <a:ahLst/>
          <a:cxnLst/>
          <a:rect l="0" t="0" r="0" b="0"/>
          <a:pathLst>
            <a:path>
              <a:moveTo>
                <a:pt x="3028399" y="2084952"/>
              </a:moveTo>
              <a:arcTo wR="1559742" hR="1559742" stAng="1180660" swAng="108742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CADFDC6-6AB0-46C4-9185-E97CEBE6B105}">
      <dsp:nvSpPr>
        <dsp:cNvPr id="0" name=""/>
        <dsp:cNvSpPr/>
      </dsp:nvSpPr>
      <dsp:spPr>
        <a:xfrm>
          <a:off x="2055863" y="2887204"/>
          <a:ext cx="2231136" cy="1254106"/>
        </a:xfrm>
        <a:prstGeom prst="round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chemeClr val="bg1"/>
              </a:solidFill>
              <a:latin typeface="Calibri"/>
              <a:ea typeface="Calibri"/>
              <a:cs typeface="Calibri"/>
              <a:sym typeface="Calibri"/>
            </a:rPr>
            <a:t>Identify and explain teaching strategies – co-construct targets/goals</a:t>
          </a:r>
          <a:endParaRPr lang="en-GB" sz="1800" kern="1200" dirty="0">
            <a:solidFill>
              <a:schemeClr val="bg1"/>
            </a:solidFill>
          </a:endParaRPr>
        </a:p>
      </dsp:txBody>
      <dsp:txXfrm>
        <a:off x="2117083" y="2948424"/>
        <a:ext cx="2108696" cy="1131666"/>
      </dsp:txXfrm>
    </dsp:sp>
    <dsp:sp modelId="{EB2F753B-7A86-4D9D-B5B2-9423DE6EFFA3}">
      <dsp:nvSpPr>
        <dsp:cNvPr id="0" name=""/>
        <dsp:cNvSpPr/>
      </dsp:nvSpPr>
      <dsp:spPr>
        <a:xfrm>
          <a:off x="1611688" y="394771"/>
          <a:ext cx="3119485" cy="3119485"/>
        </a:xfrm>
        <a:custGeom>
          <a:avLst/>
          <a:gdLst/>
          <a:ahLst/>
          <a:cxnLst/>
          <a:rect l="0" t="0" r="0" b="0"/>
          <a:pathLst>
            <a:path>
              <a:moveTo>
                <a:pt x="377989" y="2577709"/>
              </a:moveTo>
              <a:arcTo wR="1559742" hR="1559742" stAng="8355495" swAng="651860"/>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AD5244FC-891C-4394-9CC8-A3F8D303873C}">
      <dsp:nvSpPr>
        <dsp:cNvPr id="0" name=""/>
        <dsp:cNvSpPr/>
      </dsp:nvSpPr>
      <dsp:spPr>
        <a:xfrm>
          <a:off x="638544" y="1263904"/>
          <a:ext cx="1946288" cy="1381219"/>
        </a:xfrm>
        <a:prstGeom prst="round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chemeClr val="bg1"/>
              </a:solidFill>
              <a:latin typeface="Calibri"/>
              <a:ea typeface="Calibri"/>
              <a:cs typeface="Calibri"/>
              <a:sym typeface="Calibri"/>
            </a:rPr>
            <a:t>Provide support until targets are met (mentorship)</a:t>
          </a:r>
          <a:endParaRPr lang="en-GB" sz="1800" kern="1200" dirty="0">
            <a:solidFill>
              <a:schemeClr val="bg1"/>
            </a:solidFill>
          </a:endParaRPr>
        </a:p>
      </dsp:txBody>
      <dsp:txXfrm>
        <a:off x="705970" y="1331330"/>
        <a:ext cx="1811436" cy="1246367"/>
      </dsp:txXfrm>
    </dsp:sp>
    <dsp:sp modelId="{2ED59C6B-BB65-4900-BC45-5AFFF7C51F0A}">
      <dsp:nvSpPr>
        <dsp:cNvPr id="0" name=""/>
        <dsp:cNvSpPr/>
      </dsp:nvSpPr>
      <dsp:spPr>
        <a:xfrm>
          <a:off x="1611688" y="394771"/>
          <a:ext cx="3119485" cy="3119485"/>
        </a:xfrm>
        <a:custGeom>
          <a:avLst/>
          <a:gdLst/>
          <a:ahLst/>
          <a:cxnLst/>
          <a:rect l="0" t="0" r="0" b="0"/>
          <a:pathLst>
            <a:path>
              <a:moveTo>
                <a:pt x="256947" y="702116"/>
              </a:moveTo>
              <a:arcTo wR="1559742" hR="1559742" stAng="12801408" swAng="1308930"/>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5B0854-C07E-425E-876B-719C28DF1038}">
      <dsp:nvSpPr>
        <dsp:cNvPr id="0" name=""/>
        <dsp:cNvSpPr/>
      </dsp:nvSpPr>
      <dsp:spPr>
        <a:xfrm>
          <a:off x="0" y="178873"/>
          <a:ext cx="8782050" cy="806803"/>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D108161-7A2D-4B50-905A-4E47AE4DCCB4}">
      <dsp:nvSpPr>
        <dsp:cNvPr id="0" name=""/>
        <dsp:cNvSpPr/>
      </dsp:nvSpPr>
      <dsp:spPr>
        <a:xfrm>
          <a:off x="186908" y="354872"/>
          <a:ext cx="443741" cy="44374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00C944-9B7C-430D-9621-830098F08FAB}">
      <dsp:nvSpPr>
        <dsp:cNvPr id="0" name=""/>
        <dsp:cNvSpPr/>
      </dsp:nvSpPr>
      <dsp:spPr>
        <a:xfrm>
          <a:off x="798561" y="230493"/>
          <a:ext cx="7850191" cy="8068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87" tIns="85387" rIns="85387" bIns="85387" numCol="1" spcCol="1270" anchor="ctr" anchorCtr="0">
          <a:noAutofit/>
        </a:bodyPr>
        <a:lstStyle/>
        <a:p>
          <a:pPr marL="0" lvl="0" indent="0" algn="l" defTabSz="844550">
            <a:lnSpc>
              <a:spcPct val="100000"/>
            </a:lnSpc>
            <a:spcBef>
              <a:spcPct val="0"/>
            </a:spcBef>
            <a:spcAft>
              <a:spcPct val="35000"/>
            </a:spcAft>
            <a:buNone/>
          </a:pPr>
          <a:r>
            <a:rPr lang="en-GB" sz="1900" kern="1200" dirty="0"/>
            <a:t>Mentoring is relatively non-directive, with mentees supported to find their own solutions to issues they encounter. </a:t>
          </a:r>
          <a:endParaRPr lang="en-US" sz="1900" kern="1200" dirty="0"/>
        </a:p>
      </dsp:txBody>
      <dsp:txXfrm>
        <a:off x="798561" y="230493"/>
        <a:ext cx="7850191" cy="806803"/>
      </dsp:txXfrm>
    </dsp:sp>
    <dsp:sp modelId="{55FE0EC9-2168-46CF-AA68-B6FA6F3DDD7C}">
      <dsp:nvSpPr>
        <dsp:cNvPr id="0" name=""/>
        <dsp:cNvSpPr/>
      </dsp:nvSpPr>
      <dsp:spPr>
        <a:xfrm>
          <a:off x="0" y="1200900"/>
          <a:ext cx="8782050" cy="806803"/>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2EC132C-D7EA-44ED-AB08-5C294849F033}">
      <dsp:nvSpPr>
        <dsp:cNvPr id="0" name=""/>
        <dsp:cNvSpPr/>
      </dsp:nvSpPr>
      <dsp:spPr>
        <a:xfrm>
          <a:off x="225008" y="1420526"/>
          <a:ext cx="443741" cy="44374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3C89FB0-AAF0-4221-BA40-28C25235C15E}">
      <dsp:nvSpPr>
        <dsp:cNvPr id="0" name=""/>
        <dsp:cNvSpPr/>
      </dsp:nvSpPr>
      <dsp:spPr>
        <a:xfrm>
          <a:off x="874708" y="1219948"/>
          <a:ext cx="7850191" cy="8068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87" tIns="85387" rIns="85387" bIns="85387" numCol="1" spcCol="1270" anchor="ctr" anchorCtr="0">
          <a:noAutofit/>
        </a:bodyPr>
        <a:lstStyle/>
        <a:p>
          <a:pPr marL="0" lvl="0" indent="0" algn="l" defTabSz="844550">
            <a:lnSpc>
              <a:spcPct val="100000"/>
            </a:lnSpc>
            <a:spcBef>
              <a:spcPct val="0"/>
            </a:spcBef>
            <a:spcAft>
              <a:spcPct val="35000"/>
            </a:spcAft>
            <a:buNone/>
          </a:pPr>
          <a:r>
            <a:rPr lang="en-GB" sz="1900" kern="1200" dirty="0"/>
            <a:t>There is a greater emphasis on professional growth and building on mentees’ strengths, focussing on the development </a:t>
          </a:r>
          <a:endParaRPr lang="en-US" sz="1900" kern="1200" dirty="0"/>
        </a:p>
      </dsp:txBody>
      <dsp:txXfrm>
        <a:off x="874708" y="1219948"/>
        <a:ext cx="7850191" cy="806803"/>
      </dsp:txXfrm>
    </dsp:sp>
    <dsp:sp modelId="{D5C787FF-D56C-45C6-BB55-ED9EDCA0F1DE}">
      <dsp:nvSpPr>
        <dsp:cNvPr id="0" name=""/>
        <dsp:cNvSpPr/>
      </dsp:nvSpPr>
      <dsp:spPr>
        <a:xfrm>
          <a:off x="0" y="2171299"/>
          <a:ext cx="8782050" cy="806803"/>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840985C-4A1E-4176-BA7C-62D78047C54E}">
      <dsp:nvSpPr>
        <dsp:cNvPr id="0" name=""/>
        <dsp:cNvSpPr/>
      </dsp:nvSpPr>
      <dsp:spPr>
        <a:xfrm>
          <a:off x="205958" y="2238532"/>
          <a:ext cx="443741" cy="44374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C3ABCE1-2F6A-44E5-8E20-98B888F11EE5}">
      <dsp:nvSpPr>
        <dsp:cNvPr id="0" name=""/>
        <dsp:cNvSpPr/>
      </dsp:nvSpPr>
      <dsp:spPr>
        <a:xfrm>
          <a:off x="931858" y="2018902"/>
          <a:ext cx="7850191" cy="8068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87" tIns="85387" rIns="85387" bIns="85387" numCol="1" spcCol="1270" anchor="ctr" anchorCtr="0">
          <a:noAutofit/>
        </a:bodyPr>
        <a:lstStyle/>
        <a:p>
          <a:pPr marL="0" lvl="0" indent="0" algn="l" defTabSz="844550">
            <a:lnSpc>
              <a:spcPct val="100000"/>
            </a:lnSpc>
            <a:spcBef>
              <a:spcPct val="0"/>
            </a:spcBef>
            <a:spcAft>
              <a:spcPct val="35000"/>
            </a:spcAft>
            <a:buNone/>
          </a:pPr>
          <a:r>
            <a:rPr lang="en-GB" sz="1900" kern="1200"/>
            <a:t>Development of the mentee’s knowledge, practice and pedagogy</a:t>
          </a:r>
          <a:endParaRPr lang="en-US" sz="1900" kern="1200"/>
        </a:p>
      </dsp:txBody>
      <dsp:txXfrm>
        <a:off x="931858" y="2018902"/>
        <a:ext cx="7850191" cy="806803"/>
      </dsp:txXfrm>
    </dsp:sp>
    <dsp:sp modelId="{EF5C9B95-F1C3-4ADF-8095-767B566A2178}">
      <dsp:nvSpPr>
        <dsp:cNvPr id="0" name=""/>
        <dsp:cNvSpPr/>
      </dsp:nvSpPr>
      <dsp:spPr>
        <a:xfrm>
          <a:off x="0" y="3141706"/>
          <a:ext cx="8782050" cy="806803"/>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2C37E22-2548-4EEE-8359-D005DCDB809B}">
      <dsp:nvSpPr>
        <dsp:cNvPr id="0" name=""/>
        <dsp:cNvSpPr/>
      </dsp:nvSpPr>
      <dsp:spPr>
        <a:xfrm>
          <a:off x="244058" y="3295648"/>
          <a:ext cx="443741" cy="44374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C212181-28F8-4A3C-86CF-0BEA489878D3}">
      <dsp:nvSpPr>
        <dsp:cNvPr id="0" name=""/>
        <dsp:cNvSpPr/>
      </dsp:nvSpPr>
      <dsp:spPr>
        <a:xfrm>
          <a:off x="931858" y="3027406"/>
          <a:ext cx="7850191" cy="8068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87" tIns="85387" rIns="85387" bIns="85387" numCol="1" spcCol="1270" anchor="ctr" anchorCtr="0">
          <a:noAutofit/>
        </a:bodyPr>
        <a:lstStyle/>
        <a:p>
          <a:pPr marL="0" lvl="0" indent="0" algn="l" defTabSz="844550">
            <a:lnSpc>
              <a:spcPct val="100000"/>
            </a:lnSpc>
            <a:spcBef>
              <a:spcPct val="0"/>
            </a:spcBef>
            <a:spcAft>
              <a:spcPct val="35000"/>
            </a:spcAft>
            <a:buNone/>
          </a:pPr>
          <a:r>
            <a:rPr lang="en-GB" sz="1900" kern="1200"/>
            <a:t>Support for the mentee’s wellbeing</a:t>
          </a:r>
          <a:endParaRPr lang="en-US" sz="1900" kern="1200"/>
        </a:p>
      </dsp:txBody>
      <dsp:txXfrm>
        <a:off x="931858" y="3027406"/>
        <a:ext cx="7850191" cy="806803"/>
      </dsp:txXfrm>
    </dsp:sp>
    <dsp:sp modelId="{20336F56-7576-4E55-8157-DE7D066D6310}">
      <dsp:nvSpPr>
        <dsp:cNvPr id="0" name=""/>
        <dsp:cNvSpPr/>
      </dsp:nvSpPr>
      <dsp:spPr>
        <a:xfrm>
          <a:off x="0" y="4074008"/>
          <a:ext cx="8782050" cy="806803"/>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5C6E713-73D7-4A9E-9EE6-178925A4C410}">
      <dsp:nvSpPr>
        <dsp:cNvPr id="0" name=""/>
        <dsp:cNvSpPr/>
      </dsp:nvSpPr>
      <dsp:spPr>
        <a:xfrm>
          <a:off x="244058" y="4217441"/>
          <a:ext cx="443741" cy="443741"/>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6636BBA-D2F6-43A9-8B6D-564547BC803A}">
      <dsp:nvSpPr>
        <dsp:cNvPr id="0" name=""/>
        <dsp:cNvSpPr/>
      </dsp:nvSpPr>
      <dsp:spPr>
        <a:xfrm>
          <a:off x="931858" y="4035910"/>
          <a:ext cx="7850191" cy="8068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87" tIns="85387" rIns="85387" bIns="85387" numCol="1" spcCol="1270" anchor="ctr" anchorCtr="0">
          <a:noAutofit/>
        </a:bodyPr>
        <a:lstStyle/>
        <a:p>
          <a:pPr marL="0" lvl="0" indent="0" algn="l" defTabSz="844550">
            <a:lnSpc>
              <a:spcPct val="100000"/>
            </a:lnSpc>
            <a:spcBef>
              <a:spcPct val="0"/>
            </a:spcBef>
            <a:spcAft>
              <a:spcPct val="35000"/>
            </a:spcAft>
            <a:buNone/>
          </a:pPr>
          <a:r>
            <a:rPr lang="en-GB" sz="1900" kern="1200" dirty="0"/>
            <a:t>Induction into the organisation and the wider profession </a:t>
          </a:r>
          <a:endParaRPr lang="en-US" sz="1900" kern="1200" dirty="0"/>
        </a:p>
      </dsp:txBody>
      <dsp:txXfrm>
        <a:off x="931858" y="4035910"/>
        <a:ext cx="7850191" cy="806803"/>
      </dsp:txXfrm>
    </dsp:sp>
    <dsp:sp modelId="{A3D22DE8-88A5-4DBF-8E22-945DEE0F0E9F}">
      <dsp:nvSpPr>
        <dsp:cNvPr id="0" name=""/>
        <dsp:cNvSpPr/>
      </dsp:nvSpPr>
      <dsp:spPr>
        <a:xfrm>
          <a:off x="0" y="5044415"/>
          <a:ext cx="8782050" cy="806803"/>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999BEB9-706B-45C6-BE96-7535AFAE80D3}">
      <dsp:nvSpPr>
        <dsp:cNvPr id="0" name=""/>
        <dsp:cNvSpPr/>
      </dsp:nvSpPr>
      <dsp:spPr>
        <a:xfrm>
          <a:off x="244058" y="5225945"/>
          <a:ext cx="443741" cy="443741"/>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BBBB98-AA9F-46BA-B56C-F939349D85FD}">
      <dsp:nvSpPr>
        <dsp:cNvPr id="0" name=""/>
        <dsp:cNvSpPr/>
      </dsp:nvSpPr>
      <dsp:spPr>
        <a:xfrm>
          <a:off x="931858" y="5044415"/>
          <a:ext cx="7850191" cy="8068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87" tIns="85387" rIns="85387" bIns="85387" numCol="1" spcCol="1270" anchor="ctr" anchorCtr="0">
          <a:noAutofit/>
        </a:bodyPr>
        <a:lstStyle/>
        <a:p>
          <a:pPr marL="0" lvl="0" indent="0" algn="l" defTabSz="844550">
            <a:lnSpc>
              <a:spcPct val="100000"/>
            </a:lnSpc>
            <a:spcBef>
              <a:spcPct val="0"/>
            </a:spcBef>
            <a:spcAft>
              <a:spcPct val="35000"/>
            </a:spcAft>
            <a:buNone/>
          </a:pPr>
          <a:r>
            <a:rPr lang="en-GB" sz="1900" kern="1200" dirty="0"/>
            <a:t>Support for the mentees’ evolving teacher identity</a:t>
          </a:r>
          <a:endParaRPr lang="en-US" sz="1900" kern="1200" dirty="0"/>
        </a:p>
      </dsp:txBody>
      <dsp:txXfrm>
        <a:off x="931858" y="5044415"/>
        <a:ext cx="7850191" cy="80680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706D07-246E-4757-880A-4C9A742656E0}">
      <dsp:nvSpPr>
        <dsp:cNvPr id="0" name=""/>
        <dsp:cNvSpPr/>
      </dsp:nvSpPr>
      <dsp:spPr>
        <a:xfrm>
          <a:off x="0" y="552"/>
          <a:ext cx="2264229" cy="90004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109018C-2377-4FC5-A5EF-D45C735DCE8D}">
      <dsp:nvSpPr>
        <dsp:cNvPr id="0" name=""/>
        <dsp:cNvSpPr/>
      </dsp:nvSpPr>
      <dsp:spPr>
        <a:xfrm>
          <a:off x="272264" y="203063"/>
          <a:ext cx="495027" cy="49502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C00F7E7-1FEF-4D5F-9287-11E08B2502AE}">
      <dsp:nvSpPr>
        <dsp:cNvPr id="0" name=""/>
        <dsp:cNvSpPr/>
      </dsp:nvSpPr>
      <dsp:spPr>
        <a:xfrm>
          <a:off x="1039557" y="552"/>
          <a:ext cx="949578" cy="957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302" tIns="101302" rIns="101302" bIns="101302" numCol="1" spcCol="1270" anchor="ctr" anchorCtr="0">
          <a:noAutofit/>
        </a:bodyPr>
        <a:lstStyle/>
        <a:p>
          <a:pPr marL="0" lvl="0" indent="0" algn="l" defTabSz="622300">
            <a:lnSpc>
              <a:spcPct val="90000"/>
            </a:lnSpc>
            <a:spcBef>
              <a:spcPct val="0"/>
            </a:spcBef>
            <a:spcAft>
              <a:spcPct val="35000"/>
            </a:spcAft>
            <a:buNone/>
          </a:pPr>
          <a:r>
            <a:rPr lang="en-GB" sz="1400" kern="1200"/>
            <a:t>Reality</a:t>
          </a:r>
          <a:endParaRPr lang="en-US" sz="1400" kern="1200"/>
        </a:p>
      </dsp:txBody>
      <dsp:txXfrm>
        <a:off x="1039557" y="552"/>
        <a:ext cx="949578" cy="957181"/>
      </dsp:txXfrm>
    </dsp:sp>
    <dsp:sp modelId="{32C03355-62B2-494C-819F-358177832C7D}">
      <dsp:nvSpPr>
        <dsp:cNvPr id="0" name=""/>
        <dsp:cNvSpPr/>
      </dsp:nvSpPr>
      <dsp:spPr>
        <a:xfrm>
          <a:off x="0" y="1189777"/>
          <a:ext cx="2264229" cy="90004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C371EBC-D668-4A9A-AC12-0BEDBF3AA029}">
      <dsp:nvSpPr>
        <dsp:cNvPr id="0" name=""/>
        <dsp:cNvSpPr/>
      </dsp:nvSpPr>
      <dsp:spPr>
        <a:xfrm>
          <a:off x="272264" y="1392289"/>
          <a:ext cx="495027" cy="49502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8EFCBA4-BB55-4175-9E8E-0934C026834A}">
      <dsp:nvSpPr>
        <dsp:cNvPr id="0" name=""/>
        <dsp:cNvSpPr/>
      </dsp:nvSpPr>
      <dsp:spPr>
        <a:xfrm>
          <a:off x="1039557" y="1189777"/>
          <a:ext cx="949578" cy="957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302" tIns="101302" rIns="101302" bIns="101302" numCol="1" spcCol="1270" anchor="ctr" anchorCtr="0">
          <a:noAutofit/>
        </a:bodyPr>
        <a:lstStyle/>
        <a:p>
          <a:pPr marL="0" lvl="0" indent="0" algn="l" defTabSz="622300">
            <a:lnSpc>
              <a:spcPct val="90000"/>
            </a:lnSpc>
            <a:spcBef>
              <a:spcPct val="0"/>
            </a:spcBef>
            <a:spcAft>
              <a:spcPct val="35000"/>
            </a:spcAft>
            <a:buNone/>
          </a:pPr>
          <a:r>
            <a:rPr lang="en-GB" sz="1400" kern="1200"/>
            <a:t>Eyes</a:t>
          </a:r>
          <a:endParaRPr lang="en-US" sz="1400" kern="1200"/>
        </a:p>
      </dsp:txBody>
      <dsp:txXfrm>
        <a:off x="1039557" y="1189777"/>
        <a:ext cx="949578" cy="957181"/>
      </dsp:txXfrm>
    </dsp:sp>
    <dsp:sp modelId="{89268926-8C88-43E7-B1CB-A4BBDA0825A0}">
      <dsp:nvSpPr>
        <dsp:cNvPr id="0" name=""/>
        <dsp:cNvSpPr/>
      </dsp:nvSpPr>
      <dsp:spPr>
        <a:xfrm>
          <a:off x="0" y="2379003"/>
          <a:ext cx="2264229" cy="90004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60698AF-8040-4AD8-A90D-B782A800D8CE}">
      <dsp:nvSpPr>
        <dsp:cNvPr id="0" name=""/>
        <dsp:cNvSpPr/>
      </dsp:nvSpPr>
      <dsp:spPr>
        <a:xfrm>
          <a:off x="272264" y="2581514"/>
          <a:ext cx="495027" cy="49502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4EE1759-10E4-4ADE-A5F9-B4685665BF5A}">
      <dsp:nvSpPr>
        <dsp:cNvPr id="0" name=""/>
        <dsp:cNvSpPr/>
      </dsp:nvSpPr>
      <dsp:spPr>
        <a:xfrm>
          <a:off x="1039557" y="2379003"/>
          <a:ext cx="949578" cy="957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302" tIns="101302" rIns="101302" bIns="101302" numCol="1" spcCol="1270" anchor="ctr" anchorCtr="0">
          <a:noAutofit/>
        </a:bodyPr>
        <a:lstStyle/>
        <a:p>
          <a:pPr marL="0" lvl="0" indent="0" algn="l" defTabSz="622300">
            <a:lnSpc>
              <a:spcPct val="90000"/>
            </a:lnSpc>
            <a:spcBef>
              <a:spcPct val="0"/>
            </a:spcBef>
            <a:spcAft>
              <a:spcPct val="35000"/>
            </a:spcAft>
            <a:buNone/>
          </a:pPr>
          <a:r>
            <a:rPr lang="en-GB" sz="1400" kern="1200"/>
            <a:t>Ask </a:t>
          </a:r>
          <a:endParaRPr lang="en-US" sz="1400" kern="1200"/>
        </a:p>
      </dsp:txBody>
      <dsp:txXfrm>
        <a:off x="1039557" y="2379003"/>
        <a:ext cx="949578" cy="957181"/>
      </dsp:txXfrm>
    </dsp:sp>
    <dsp:sp modelId="{DD60D8BB-44C1-4611-AB86-C2443A0B45D6}">
      <dsp:nvSpPr>
        <dsp:cNvPr id="0" name=""/>
        <dsp:cNvSpPr/>
      </dsp:nvSpPr>
      <dsp:spPr>
        <a:xfrm>
          <a:off x="0" y="3568229"/>
          <a:ext cx="2264229" cy="90004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F5DA5D1-16E3-4B35-B8B2-CB9F9A347CCE}">
      <dsp:nvSpPr>
        <dsp:cNvPr id="0" name=""/>
        <dsp:cNvSpPr/>
      </dsp:nvSpPr>
      <dsp:spPr>
        <a:xfrm>
          <a:off x="272264" y="3770740"/>
          <a:ext cx="495027" cy="49502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886B8D9-E0F8-4681-A884-637C65D70A4E}">
      <dsp:nvSpPr>
        <dsp:cNvPr id="0" name=""/>
        <dsp:cNvSpPr/>
      </dsp:nvSpPr>
      <dsp:spPr>
        <a:xfrm>
          <a:off x="1039557" y="3568229"/>
          <a:ext cx="949578" cy="957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302" tIns="101302" rIns="101302" bIns="101302" numCol="1" spcCol="1270" anchor="ctr" anchorCtr="0">
          <a:noAutofit/>
        </a:bodyPr>
        <a:lstStyle/>
        <a:p>
          <a:pPr marL="0" lvl="0" indent="0" algn="l" defTabSz="622300">
            <a:lnSpc>
              <a:spcPct val="90000"/>
            </a:lnSpc>
            <a:spcBef>
              <a:spcPct val="0"/>
            </a:spcBef>
            <a:spcAft>
              <a:spcPct val="35000"/>
            </a:spcAft>
            <a:buNone/>
          </a:pPr>
          <a:r>
            <a:rPr lang="en-US" sz="1400" kern="1200"/>
            <a:t>Listen</a:t>
          </a:r>
          <a:endParaRPr lang="en-US" sz="1400" kern="1200" dirty="0"/>
        </a:p>
      </dsp:txBody>
      <dsp:txXfrm>
        <a:off x="1039557" y="3568229"/>
        <a:ext cx="949578" cy="95718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706D07-246E-4757-880A-4C9A742656E0}">
      <dsp:nvSpPr>
        <dsp:cNvPr id="0" name=""/>
        <dsp:cNvSpPr/>
      </dsp:nvSpPr>
      <dsp:spPr>
        <a:xfrm>
          <a:off x="0" y="552"/>
          <a:ext cx="2264229" cy="90004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109018C-2377-4FC5-A5EF-D45C735DCE8D}">
      <dsp:nvSpPr>
        <dsp:cNvPr id="0" name=""/>
        <dsp:cNvSpPr/>
      </dsp:nvSpPr>
      <dsp:spPr>
        <a:xfrm>
          <a:off x="272264" y="203063"/>
          <a:ext cx="495027" cy="49502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C00F7E7-1FEF-4D5F-9287-11E08B2502AE}">
      <dsp:nvSpPr>
        <dsp:cNvPr id="0" name=""/>
        <dsp:cNvSpPr/>
      </dsp:nvSpPr>
      <dsp:spPr>
        <a:xfrm>
          <a:off x="1039557" y="552"/>
          <a:ext cx="949578" cy="957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302" tIns="101302" rIns="101302" bIns="101302" numCol="1" spcCol="1270" anchor="ctr" anchorCtr="0">
          <a:noAutofit/>
        </a:bodyPr>
        <a:lstStyle/>
        <a:p>
          <a:pPr marL="0" lvl="0" indent="0" algn="l" defTabSz="622300">
            <a:lnSpc>
              <a:spcPct val="90000"/>
            </a:lnSpc>
            <a:spcBef>
              <a:spcPct val="0"/>
            </a:spcBef>
            <a:spcAft>
              <a:spcPct val="35000"/>
            </a:spcAft>
            <a:buNone/>
          </a:pPr>
          <a:r>
            <a:rPr lang="en-GB" sz="1400" kern="1200"/>
            <a:t>Reality</a:t>
          </a:r>
          <a:endParaRPr lang="en-US" sz="1400" kern="1200"/>
        </a:p>
      </dsp:txBody>
      <dsp:txXfrm>
        <a:off x="1039557" y="552"/>
        <a:ext cx="949578" cy="957181"/>
      </dsp:txXfrm>
    </dsp:sp>
    <dsp:sp modelId="{32C03355-62B2-494C-819F-358177832C7D}">
      <dsp:nvSpPr>
        <dsp:cNvPr id="0" name=""/>
        <dsp:cNvSpPr/>
      </dsp:nvSpPr>
      <dsp:spPr>
        <a:xfrm>
          <a:off x="0" y="1189777"/>
          <a:ext cx="2264229" cy="90004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C371EBC-D668-4A9A-AC12-0BEDBF3AA029}">
      <dsp:nvSpPr>
        <dsp:cNvPr id="0" name=""/>
        <dsp:cNvSpPr/>
      </dsp:nvSpPr>
      <dsp:spPr>
        <a:xfrm>
          <a:off x="272264" y="1392289"/>
          <a:ext cx="495027" cy="49502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8EFCBA4-BB55-4175-9E8E-0934C026834A}">
      <dsp:nvSpPr>
        <dsp:cNvPr id="0" name=""/>
        <dsp:cNvSpPr/>
      </dsp:nvSpPr>
      <dsp:spPr>
        <a:xfrm>
          <a:off x="1039557" y="1189777"/>
          <a:ext cx="949578" cy="957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302" tIns="101302" rIns="101302" bIns="101302" numCol="1" spcCol="1270" anchor="ctr" anchorCtr="0">
          <a:noAutofit/>
        </a:bodyPr>
        <a:lstStyle/>
        <a:p>
          <a:pPr marL="0" lvl="0" indent="0" algn="l" defTabSz="622300">
            <a:lnSpc>
              <a:spcPct val="90000"/>
            </a:lnSpc>
            <a:spcBef>
              <a:spcPct val="0"/>
            </a:spcBef>
            <a:spcAft>
              <a:spcPct val="35000"/>
            </a:spcAft>
            <a:buNone/>
          </a:pPr>
          <a:r>
            <a:rPr lang="en-GB" sz="1400" kern="1200"/>
            <a:t>Eyes</a:t>
          </a:r>
          <a:endParaRPr lang="en-US" sz="1400" kern="1200"/>
        </a:p>
      </dsp:txBody>
      <dsp:txXfrm>
        <a:off x="1039557" y="1189777"/>
        <a:ext cx="949578" cy="957181"/>
      </dsp:txXfrm>
    </dsp:sp>
    <dsp:sp modelId="{89268926-8C88-43E7-B1CB-A4BBDA0825A0}">
      <dsp:nvSpPr>
        <dsp:cNvPr id="0" name=""/>
        <dsp:cNvSpPr/>
      </dsp:nvSpPr>
      <dsp:spPr>
        <a:xfrm>
          <a:off x="0" y="2379003"/>
          <a:ext cx="2264229" cy="90004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60698AF-8040-4AD8-A90D-B782A800D8CE}">
      <dsp:nvSpPr>
        <dsp:cNvPr id="0" name=""/>
        <dsp:cNvSpPr/>
      </dsp:nvSpPr>
      <dsp:spPr>
        <a:xfrm>
          <a:off x="272264" y="2581514"/>
          <a:ext cx="495027" cy="49502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4EE1759-10E4-4ADE-A5F9-B4685665BF5A}">
      <dsp:nvSpPr>
        <dsp:cNvPr id="0" name=""/>
        <dsp:cNvSpPr/>
      </dsp:nvSpPr>
      <dsp:spPr>
        <a:xfrm>
          <a:off x="1039557" y="2379003"/>
          <a:ext cx="949578" cy="957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302" tIns="101302" rIns="101302" bIns="101302" numCol="1" spcCol="1270" anchor="ctr" anchorCtr="0">
          <a:noAutofit/>
        </a:bodyPr>
        <a:lstStyle/>
        <a:p>
          <a:pPr marL="0" lvl="0" indent="0" algn="l" defTabSz="622300">
            <a:lnSpc>
              <a:spcPct val="90000"/>
            </a:lnSpc>
            <a:spcBef>
              <a:spcPct val="0"/>
            </a:spcBef>
            <a:spcAft>
              <a:spcPct val="35000"/>
            </a:spcAft>
            <a:buNone/>
          </a:pPr>
          <a:r>
            <a:rPr lang="en-GB" sz="1400" kern="1200"/>
            <a:t>Ask </a:t>
          </a:r>
          <a:endParaRPr lang="en-US" sz="1400" kern="1200"/>
        </a:p>
      </dsp:txBody>
      <dsp:txXfrm>
        <a:off x="1039557" y="2379003"/>
        <a:ext cx="949578" cy="957181"/>
      </dsp:txXfrm>
    </dsp:sp>
    <dsp:sp modelId="{DD60D8BB-44C1-4611-AB86-C2443A0B45D6}">
      <dsp:nvSpPr>
        <dsp:cNvPr id="0" name=""/>
        <dsp:cNvSpPr/>
      </dsp:nvSpPr>
      <dsp:spPr>
        <a:xfrm>
          <a:off x="0" y="3568229"/>
          <a:ext cx="2264229" cy="90004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F5DA5D1-16E3-4B35-B8B2-CB9F9A347CCE}">
      <dsp:nvSpPr>
        <dsp:cNvPr id="0" name=""/>
        <dsp:cNvSpPr/>
      </dsp:nvSpPr>
      <dsp:spPr>
        <a:xfrm>
          <a:off x="272264" y="3770740"/>
          <a:ext cx="495027" cy="49502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886B8D9-E0F8-4681-A884-637C65D70A4E}">
      <dsp:nvSpPr>
        <dsp:cNvPr id="0" name=""/>
        <dsp:cNvSpPr/>
      </dsp:nvSpPr>
      <dsp:spPr>
        <a:xfrm>
          <a:off x="1039557" y="3568229"/>
          <a:ext cx="949578" cy="957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302" tIns="101302" rIns="101302" bIns="101302" numCol="1" spcCol="1270" anchor="ctr" anchorCtr="0">
          <a:noAutofit/>
        </a:bodyPr>
        <a:lstStyle/>
        <a:p>
          <a:pPr marL="0" lvl="0" indent="0" algn="l" defTabSz="622300">
            <a:lnSpc>
              <a:spcPct val="90000"/>
            </a:lnSpc>
            <a:spcBef>
              <a:spcPct val="0"/>
            </a:spcBef>
            <a:spcAft>
              <a:spcPct val="35000"/>
            </a:spcAft>
            <a:buNone/>
          </a:pPr>
          <a:r>
            <a:rPr lang="en-US" sz="1400" kern="1200"/>
            <a:t>Listen</a:t>
          </a:r>
          <a:endParaRPr lang="en-US" sz="1400" kern="1200" dirty="0"/>
        </a:p>
      </dsp:txBody>
      <dsp:txXfrm>
        <a:off x="1039557" y="3568229"/>
        <a:ext cx="949578" cy="95718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706D07-246E-4757-880A-4C9A742656E0}">
      <dsp:nvSpPr>
        <dsp:cNvPr id="0" name=""/>
        <dsp:cNvSpPr/>
      </dsp:nvSpPr>
      <dsp:spPr>
        <a:xfrm>
          <a:off x="0" y="552"/>
          <a:ext cx="2264229" cy="90004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109018C-2377-4FC5-A5EF-D45C735DCE8D}">
      <dsp:nvSpPr>
        <dsp:cNvPr id="0" name=""/>
        <dsp:cNvSpPr/>
      </dsp:nvSpPr>
      <dsp:spPr>
        <a:xfrm>
          <a:off x="272264" y="203063"/>
          <a:ext cx="495027" cy="49502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C00F7E7-1FEF-4D5F-9287-11E08B2502AE}">
      <dsp:nvSpPr>
        <dsp:cNvPr id="0" name=""/>
        <dsp:cNvSpPr/>
      </dsp:nvSpPr>
      <dsp:spPr>
        <a:xfrm>
          <a:off x="1039557" y="552"/>
          <a:ext cx="949578" cy="957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302" tIns="101302" rIns="101302" bIns="101302" numCol="1" spcCol="1270" anchor="ctr" anchorCtr="0">
          <a:noAutofit/>
        </a:bodyPr>
        <a:lstStyle/>
        <a:p>
          <a:pPr marL="0" lvl="0" indent="0" algn="l" defTabSz="622300">
            <a:lnSpc>
              <a:spcPct val="90000"/>
            </a:lnSpc>
            <a:spcBef>
              <a:spcPct val="0"/>
            </a:spcBef>
            <a:spcAft>
              <a:spcPct val="35000"/>
            </a:spcAft>
            <a:buNone/>
          </a:pPr>
          <a:r>
            <a:rPr lang="en-GB" sz="1400" kern="1200"/>
            <a:t>Reality</a:t>
          </a:r>
          <a:endParaRPr lang="en-US" sz="1400" kern="1200"/>
        </a:p>
      </dsp:txBody>
      <dsp:txXfrm>
        <a:off x="1039557" y="552"/>
        <a:ext cx="949578" cy="957181"/>
      </dsp:txXfrm>
    </dsp:sp>
    <dsp:sp modelId="{32C03355-62B2-494C-819F-358177832C7D}">
      <dsp:nvSpPr>
        <dsp:cNvPr id="0" name=""/>
        <dsp:cNvSpPr/>
      </dsp:nvSpPr>
      <dsp:spPr>
        <a:xfrm>
          <a:off x="0" y="1189777"/>
          <a:ext cx="2264229" cy="90004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C371EBC-D668-4A9A-AC12-0BEDBF3AA029}">
      <dsp:nvSpPr>
        <dsp:cNvPr id="0" name=""/>
        <dsp:cNvSpPr/>
      </dsp:nvSpPr>
      <dsp:spPr>
        <a:xfrm>
          <a:off x="272264" y="1392289"/>
          <a:ext cx="495027" cy="49502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8EFCBA4-BB55-4175-9E8E-0934C026834A}">
      <dsp:nvSpPr>
        <dsp:cNvPr id="0" name=""/>
        <dsp:cNvSpPr/>
      </dsp:nvSpPr>
      <dsp:spPr>
        <a:xfrm>
          <a:off x="1039557" y="1189777"/>
          <a:ext cx="949578" cy="957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302" tIns="101302" rIns="101302" bIns="101302" numCol="1" spcCol="1270" anchor="ctr" anchorCtr="0">
          <a:noAutofit/>
        </a:bodyPr>
        <a:lstStyle/>
        <a:p>
          <a:pPr marL="0" lvl="0" indent="0" algn="l" defTabSz="622300">
            <a:lnSpc>
              <a:spcPct val="90000"/>
            </a:lnSpc>
            <a:spcBef>
              <a:spcPct val="0"/>
            </a:spcBef>
            <a:spcAft>
              <a:spcPct val="35000"/>
            </a:spcAft>
            <a:buNone/>
          </a:pPr>
          <a:r>
            <a:rPr lang="en-GB" sz="1400" kern="1200"/>
            <a:t>Eyes</a:t>
          </a:r>
          <a:endParaRPr lang="en-US" sz="1400" kern="1200"/>
        </a:p>
      </dsp:txBody>
      <dsp:txXfrm>
        <a:off x="1039557" y="1189777"/>
        <a:ext cx="949578" cy="957181"/>
      </dsp:txXfrm>
    </dsp:sp>
    <dsp:sp modelId="{89268926-8C88-43E7-B1CB-A4BBDA0825A0}">
      <dsp:nvSpPr>
        <dsp:cNvPr id="0" name=""/>
        <dsp:cNvSpPr/>
      </dsp:nvSpPr>
      <dsp:spPr>
        <a:xfrm>
          <a:off x="0" y="2379003"/>
          <a:ext cx="2264229" cy="90004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60698AF-8040-4AD8-A90D-B782A800D8CE}">
      <dsp:nvSpPr>
        <dsp:cNvPr id="0" name=""/>
        <dsp:cNvSpPr/>
      </dsp:nvSpPr>
      <dsp:spPr>
        <a:xfrm>
          <a:off x="272264" y="2581514"/>
          <a:ext cx="495027" cy="49502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4EE1759-10E4-4ADE-A5F9-B4685665BF5A}">
      <dsp:nvSpPr>
        <dsp:cNvPr id="0" name=""/>
        <dsp:cNvSpPr/>
      </dsp:nvSpPr>
      <dsp:spPr>
        <a:xfrm>
          <a:off x="1039557" y="2379003"/>
          <a:ext cx="949578" cy="957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302" tIns="101302" rIns="101302" bIns="101302" numCol="1" spcCol="1270" anchor="ctr" anchorCtr="0">
          <a:noAutofit/>
        </a:bodyPr>
        <a:lstStyle/>
        <a:p>
          <a:pPr marL="0" lvl="0" indent="0" algn="l" defTabSz="622300">
            <a:lnSpc>
              <a:spcPct val="90000"/>
            </a:lnSpc>
            <a:spcBef>
              <a:spcPct val="0"/>
            </a:spcBef>
            <a:spcAft>
              <a:spcPct val="35000"/>
            </a:spcAft>
            <a:buNone/>
          </a:pPr>
          <a:r>
            <a:rPr lang="en-GB" sz="1400" kern="1200"/>
            <a:t>Ask </a:t>
          </a:r>
          <a:endParaRPr lang="en-US" sz="1400" kern="1200"/>
        </a:p>
      </dsp:txBody>
      <dsp:txXfrm>
        <a:off x="1039557" y="2379003"/>
        <a:ext cx="949578" cy="957181"/>
      </dsp:txXfrm>
    </dsp:sp>
    <dsp:sp modelId="{DD60D8BB-44C1-4611-AB86-C2443A0B45D6}">
      <dsp:nvSpPr>
        <dsp:cNvPr id="0" name=""/>
        <dsp:cNvSpPr/>
      </dsp:nvSpPr>
      <dsp:spPr>
        <a:xfrm>
          <a:off x="0" y="3568229"/>
          <a:ext cx="2264229" cy="90004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F5DA5D1-16E3-4B35-B8B2-CB9F9A347CCE}">
      <dsp:nvSpPr>
        <dsp:cNvPr id="0" name=""/>
        <dsp:cNvSpPr/>
      </dsp:nvSpPr>
      <dsp:spPr>
        <a:xfrm>
          <a:off x="272264" y="3770740"/>
          <a:ext cx="495027" cy="49502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886B8D9-E0F8-4681-A884-637C65D70A4E}">
      <dsp:nvSpPr>
        <dsp:cNvPr id="0" name=""/>
        <dsp:cNvSpPr/>
      </dsp:nvSpPr>
      <dsp:spPr>
        <a:xfrm>
          <a:off x="1039557" y="3568229"/>
          <a:ext cx="949578" cy="957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302" tIns="101302" rIns="101302" bIns="101302" numCol="1" spcCol="1270" anchor="ctr" anchorCtr="0">
          <a:noAutofit/>
        </a:bodyPr>
        <a:lstStyle/>
        <a:p>
          <a:pPr marL="0" lvl="0" indent="0" algn="l" defTabSz="622300">
            <a:lnSpc>
              <a:spcPct val="90000"/>
            </a:lnSpc>
            <a:spcBef>
              <a:spcPct val="0"/>
            </a:spcBef>
            <a:spcAft>
              <a:spcPct val="35000"/>
            </a:spcAft>
            <a:buNone/>
          </a:pPr>
          <a:r>
            <a:rPr lang="en-US" sz="1400" kern="1200"/>
            <a:t>Listen</a:t>
          </a:r>
          <a:endParaRPr lang="en-US" sz="1400" kern="1200" dirty="0"/>
        </a:p>
      </dsp:txBody>
      <dsp:txXfrm>
        <a:off x="1039557" y="3568229"/>
        <a:ext cx="949578" cy="95718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706D07-246E-4757-880A-4C9A742656E0}">
      <dsp:nvSpPr>
        <dsp:cNvPr id="0" name=""/>
        <dsp:cNvSpPr/>
      </dsp:nvSpPr>
      <dsp:spPr>
        <a:xfrm>
          <a:off x="0" y="552"/>
          <a:ext cx="2264229" cy="90004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109018C-2377-4FC5-A5EF-D45C735DCE8D}">
      <dsp:nvSpPr>
        <dsp:cNvPr id="0" name=""/>
        <dsp:cNvSpPr/>
      </dsp:nvSpPr>
      <dsp:spPr>
        <a:xfrm>
          <a:off x="272264" y="203063"/>
          <a:ext cx="495027" cy="49502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C00F7E7-1FEF-4D5F-9287-11E08B2502AE}">
      <dsp:nvSpPr>
        <dsp:cNvPr id="0" name=""/>
        <dsp:cNvSpPr/>
      </dsp:nvSpPr>
      <dsp:spPr>
        <a:xfrm>
          <a:off x="1039557" y="552"/>
          <a:ext cx="949578" cy="957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302" tIns="101302" rIns="101302" bIns="101302" numCol="1" spcCol="1270" anchor="ctr" anchorCtr="0">
          <a:noAutofit/>
        </a:bodyPr>
        <a:lstStyle/>
        <a:p>
          <a:pPr marL="0" lvl="0" indent="0" algn="l" defTabSz="622300">
            <a:lnSpc>
              <a:spcPct val="90000"/>
            </a:lnSpc>
            <a:spcBef>
              <a:spcPct val="0"/>
            </a:spcBef>
            <a:spcAft>
              <a:spcPct val="35000"/>
            </a:spcAft>
            <a:buNone/>
          </a:pPr>
          <a:r>
            <a:rPr lang="en-GB" sz="1400" kern="1200"/>
            <a:t>Reality</a:t>
          </a:r>
          <a:endParaRPr lang="en-US" sz="1400" kern="1200"/>
        </a:p>
      </dsp:txBody>
      <dsp:txXfrm>
        <a:off x="1039557" y="552"/>
        <a:ext cx="949578" cy="957181"/>
      </dsp:txXfrm>
    </dsp:sp>
    <dsp:sp modelId="{32C03355-62B2-494C-819F-358177832C7D}">
      <dsp:nvSpPr>
        <dsp:cNvPr id="0" name=""/>
        <dsp:cNvSpPr/>
      </dsp:nvSpPr>
      <dsp:spPr>
        <a:xfrm>
          <a:off x="0" y="1189777"/>
          <a:ext cx="2264229" cy="90004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C371EBC-D668-4A9A-AC12-0BEDBF3AA029}">
      <dsp:nvSpPr>
        <dsp:cNvPr id="0" name=""/>
        <dsp:cNvSpPr/>
      </dsp:nvSpPr>
      <dsp:spPr>
        <a:xfrm>
          <a:off x="272264" y="1392289"/>
          <a:ext cx="495027" cy="49502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8EFCBA4-BB55-4175-9E8E-0934C026834A}">
      <dsp:nvSpPr>
        <dsp:cNvPr id="0" name=""/>
        <dsp:cNvSpPr/>
      </dsp:nvSpPr>
      <dsp:spPr>
        <a:xfrm>
          <a:off x="1039557" y="1189777"/>
          <a:ext cx="949578" cy="957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302" tIns="101302" rIns="101302" bIns="101302" numCol="1" spcCol="1270" anchor="ctr" anchorCtr="0">
          <a:noAutofit/>
        </a:bodyPr>
        <a:lstStyle/>
        <a:p>
          <a:pPr marL="0" lvl="0" indent="0" algn="l" defTabSz="622300">
            <a:lnSpc>
              <a:spcPct val="90000"/>
            </a:lnSpc>
            <a:spcBef>
              <a:spcPct val="0"/>
            </a:spcBef>
            <a:spcAft>
              <a:spcPct val="35000"/>
            </a:spcAft>
            <a:buNone/>
          </a:pPr>
          <a:r>
            <a:rPr lang="en-GB" sz="1400" kern="1200"/>
            <a:t>Eyes</a:t>
          </a:r>
          <a:endParaRPr lang="en-US" sz="1400" kern="1200"/>
        </a:p>
      </dsp:txBody>
      <dsp:txXfrm>
        <a:off x="1039557" y="1189777"/>
        <a:ext cx="949578" cy="957181"/>
      </dsp:txXfrm>
    </dsp:sp>
    <dsp:sp modelId="{89268926-8C88-43E7-B1CB-A4BBDA0825A0}">
      <dsp:nvSpPr>
        <dsp:cNvPr id="0" name=""/>
        <dsp:cNvSpPr/>
      </dsp:nvSpPr>
      <dsp:spPr>
        <a:xfrm>
          <a:off x="0" y="2379003"/>
          <a:ext cx="2264229" cy="90004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60698AF-8040-4AD8-A90D-B782A800D8CE}">
      <dsp:nvSpPr>
        <dsp:cNvPr id="0" name=""/>
        <dsp:cNvSpPr/>
      </dsp:nvSpPr>
      <dsp:spPr>
        <a:xfrm>
          <a:off x="272264" y="2581514"/>
          <a:ext cx="495027" cy="49502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4EE1759-10E4-4ADE-A5F9-B4685665BF5A}">
      <dsp:nvSpPr>
        <dsp:cNvPr id="0" name=""/>
        <dsp:cNvSpPr/>
      </dsp:nvSpPr>
      <dsp:spPr>
        <a:xfrm>
          <a:off x="1039557" y="2379003"/>
          <a:ext cx="949578" cy="957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302" tIns="101302" rIns="101302" bIns="101302" numCol="1" spcCol="1270" anchor="ctr" anchorCtr="0">
          <a:noAutofit/>
        </a:bodyPr>
        <a:lstStyle/>
        <a:p>
          <a:pPr marL="0" lvl="0" indent="0" algn="l" defTabSz="622300">
            <a:lnSpc>
              <a:spcPct val="90000"/>
            </a:lnSpc>
            <a:spcBef>
              <a:spcPct val="0"/>
            </a:spcBef>
            <a:spcAft>
              <a:spcPct val="35000"/>
            </a:spcAft>
            <a:buNone/>
          </a:pPr>
          <a:r>
            <a:rPr lang="en-GB" sz="1400" kern="1200"/>
            <a:t>Ask </a:t>
          </a:r>
          <a:endParaRPr lang="en-US" sz="1400" kern="1200"/>
        </a:p>
      </dsp:txBody>
      <dsp:txXfrm>
        <a:off x="1039557" y="2379003"/>
        <a:ext cx="949578" cy="957181"/>
      </dsp:txXfrm>
    </dsp:sp>
    <dsp:sp modelId="{DD60D8BB-44C1-4611-AB86-C2443A0B45D6}">
      <dsp:nvSpPr>
        <dsp:cNvPr id="0" name=""/>
        <dsp:cNvSpPr/>
      </dsp:nvSpPr>
      <dsp:spPr>
        <a:xfrm>
          <a:off x="0" y="3568229"/>
          <a:ext cx="2264229" cy="90004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F5DA5D1-16E3-4B35-B8B2-CB9F9A347CCE}">
      <dsp:nvSpPr>
        <dsp:cNvPr id="0" name=""/>
        <dsp:cNvSpPr/>
      </dsp:nvSpPr>
      <dsp:spPr>
        <a:xfrm>
          <a:off x="272264" y="3770740"/>
          <a:ext cx="495027" cy="49502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886B8D9-E0F8-4681-A884-637C65D70A4E}">
      <dsp:nvSpPr>
        <dsp:cNvPr id="0" name=""/>
        <dsp:cNvSpPr/>
      </dsp:nvSpPr>
      <dsp:spPr>
        <a:xfrm>
          <a:off x="1039557" y="3568229"/>
          <a:ext cx="949578" cy="957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302" tIns="101302" rIns="101302" bIns="101302" numCol="1" spcCol="1270" anchor="ctr" anchorCtr="0">
          <a:noAutofit/>
        </a:bodyPr>
        <a:lstStyle/>
        <a:p>
          <a:pPr marL="0" lvl="0" indent="0" algn="l" defTabSz="622300">
            <a:lnSpc>
              <a:spcPct val="90000"/>
            </a:lnSpc>
            <a:spcBef>
              <a:spcPct val="0"/>
            </a:spcBef>
            <a:spcAft>
              <a:spcPct val="35000"/>
            </a:spcAft>
            <a:buNone/>
          </a:pPr>
          <a:r>
            <a:rPr lang="en-US" sz="1400" kern="1200"/>
            <a:t>Listen</a:t>
          </a:r>
          <a:endParaRPr lang="en-US" sz="1400" kern="1200" dirty="0"/>
        </a:p>
      </dsp:txBody>
      <dsp:txXfrm>
        <a:off x="1039557" y="3568229"/>
        <a:ext cx="949578" cy="95718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706D07-246E-4757-880A-4C9A742656E0}">
      <dsp:nvSpPr>
        <dsp:cNvPr id="0" name=""/>
        <dsp:cNvSpPr/>
      </dsp:nvSpPr>
      <dsp:spPr>
        <a:xfrm>
          <a:off x="0" y="2216"/>
          <a:ext cx="3327094" cy="112355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109018C-2377-4FC5-A5EF-D45C735DCE8D}">
      <dsp:nvSpPr>
        <dsp:cNvPr id="0" name=""/>
        <dsp:cNvSpPr/>
      </dsp:nvSpPr>
      <dsp:spPr>
        <a:xfrm>
          <a:off x="339876" y="255017"/>
          <a:ext cx="617957" cy="61795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C00F7E7-1FEF-4D5F-9287-11E08B2502AE}">
      <dsp:nvSpPr>
        <dsp:cNvPr id="0" name=""/>
        <dsp:cNvSpPr/>
      </dsp:nvSpPr>
      <dsp:spPr>
        <a:xfrm>
          <a:off x="1297711" y="2216"/>
          <a:ext cx="2029382" cy="1123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910" tIns="118910" rIns="118910" bIns="118910" numCol="1" spcCol="1270" anchor="ctr" anchorCtr="0">
          <a:noAutofit/>
        </a:bodyPr>
        <a:lstStyle/>
        <a:p>
          <a:pPr marL="0" lvl="0" indent="0" algn="l" defTabSz="977900">
            <a:lnSpc>
              <a:spcPct val="90000"/>
            </a:lnSpc>
            <a:spcBef>
              <a:spcPct val="0"/>
            </a:spcBef>
            <a:spcAft>
              <a:spcPct val="35000"/>
            </a:spcAft>
            <a:buNone/>
          </a:pPr>
          <a:r>
            <a:rPr lang="en-GB" sz="2200" kern="1200"/>
            <a:t>Reality</a:t>
          </a:r>
          <a:endParaRPr lang="en-US" sz="2200" kern="1200"/>
        </a:p>
      </dsp:txBody>
      <dsp:txXfrm>
        <a:off x="1297711" y="2216"/>
        <a:ext cx="2029382" cy="1123559"/>
      </dsp:txXfrm>
    </dsp:sp>
    <dsp:sp modelId="{32C03355-62B2-494C-819F-358177832C7D}">
      <dsp:nvSpPr>
        <dsp:cNvPr id="0" name=""/>
        <dsp:cNvSpPr/>
      </dsp:nvSpPr>
      <dsp:spPr>
        <a:xfrm>
          <a:off x="0" y="1406666"/>
          <a:ext cx="3327094" cy="112355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C371EBC-D668-4A9A-AC12-0BEDBF3AA029}">
      <dsp:nvSpPr>
        <dsp:cNvPr id="0" name=""/>
        <dsp:cNvSpPr/>
      </dsp:nvSpPr>
      <dsp:spPr>
        <a:xfrm>
          <a:off x="339876" y="1659467"/>
          <a:ext cx="617957" cy="61795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8EFCBA4-BB55-4175-9E8E-0934C026834A}">
      <dsp:nvSpPr>
        <dsp:cNvPr id="0" name=""/>
        <dsp:cNvSpPr/>
      </dsp:nvSpPr>
      <dsp:spPr>
        <a:xfrm>
          <a:off x="1297711" y="1406666"/>
          <a:ext cx="2029382" cy="1123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910" tIns="118910" rIns="118910" bIns="118910" numCol="1" spcCol="1270" anchor="ctr" anchorCtr="0">
          <a:noAutofit/>
        </a:bodyPr>
        <a:lstStyle/>
        <a:p>
          <a:pPr marL="0" lvl="0" indent="0" algn="l" defTabSz="977900">
            <a:lnSpc>
              <a:spcPct val="90000"/>
            </a:lnSpc>
            <a:spcBef>
              <a:spcPct val="0"/>
            </a:spcBef>
            <a:spcAft>
              <a:spcPct val="35000"/>
            </a:spcAft>
            <a:buNone/>
          </a:pPr>
          <a:r>
            <a:rPr lang="en-GB" sz="2200" kern="1200"/>
            <a:t>Eyes</a:t>
          </a:r>
          <a:endParaRPr lang="en-US" sz="2200" kern="1200"/>
        </a:p>
      </dsp:txBody>
      <dsp:txXfrm>
        <a:off x="1297711" y="1406666"/>
        <a:ext cx="2029382" cy="1123559"/>
      </dsp:txXfrm>
    </dsp:sp>
    <dsp:sp modelId="{89268926-8C88-43E7-B1CB-A4BBDA0825A0}">
      <dsp:nvSpPr>
        <dsp:cNvPr id="0" name=""/>
        <dsp:cNvSpPr/>
      </dsp:nvSpPr>
      <dsp:spPr>
        <a:xfrm>
          <a:off x="0" y="2811116"/>
          <a:ext cx="3327094" cy="112355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60698AF-8040-4AD8-A90D-B782A800D8CE}">
      <dsp:nvSpPr>
        <dsp:cNvPr id="0" name=""/>
        <dsp:cNvSpPr/>
      </dsp:nvSpPr>
      <dsp:spPr>
        <a:xfrm>
          <a:off x="339876" y="3063917"/>
          <a:ext cx="617957" cy="61795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4EE1759-10E4-4ADE-A5F9-B4685665BF5A}">
      <dsp:nvSpPr>
        <dsp:cNvPr id="0" name=""/>
        <dsp:cNvSpPr/>
      </dsp:nvSpPr>
      <dsp:spPr>
        <a:xfrm>
          <a:off x="1297711" y="2811116"/>
          <a:ext cx="2029382" cy="1123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910" tIns="118910" rIns="118910" bIns="118910" numCol="1" spcCol="1270" anchor="ctr" anchorCtr="0">
          <a:noAutofit/>
        </a:bodyPr>
        <a:lstStyle/>
        <a:p>
          <a:pPr marL="0" lvl="0" indent="0" algn="l" defTabSz="977900">
            <a:lnSpc>
              <a:spcPct val="90000"/>
            </a:lnSpc>
            <a:spcBef>
              <a:spcPct val="0"/>
            </a:spcBef>
            <a:spcAft>
              <a:spcPct val="35000"/>
            </a:spcAft>
            <a:buNone/>
          </a:pPr>
          <a:r>
            <a:rPr lang="en-GB" sz="2200" kern="1200"/>
            <a:t>Ask </a:t>
          </a:r>
          <a:endParaRPr lang="en-US" sz="2200" kern="1200"/>
        </a:p>
      </dsp:txBody>
      <dsp:txXfrm>
        <a:off x="1297711" y="2811116"/>
        <a:ext cx="2029382" cy="1123559"/>
      </dsp:txXfrm>
    </dsp:sp>
    <dsp:sp modelId="{DD60D8BB-44C1-4611-AB86-C2443A0B45D6}">
      <dsp:nvSpPr>
        <dsp:cNvPr id="0" name=""/>
        <dsp:cNvSpPr/>
      </dsp:nvSpPr>
      <dsp:spPr>
        <a:xfrm>
          <a:off x="0" y="4215566"/>
          <a:ext cx="3327094" cy="112355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F5DA5D1-16E3-4B35-B8B2-CB9F9A347CCE}">
      <dsp:nvSpPr>
        <dsp:cNvPr id="0" name=""/>
        <dsp:cNvSpPr/>
      </dsp:nvSpPr>
      <dsp:spPr>
        <a:xfrm>
          <a:off x="339876" y="4468367"/>
          <a:ext cx="617957" cy="61795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886B8D9-E0F8-4681-A884-637C65D70A4E}">
      <dsp:nvSpPr>
        <dsp:cNvPr id="0" name=""/>
        <dsp:cNvSpPr/>
      </dsp:nvSpPr>
      <dsp:spPr>
        <a:xfrm>
          <a:off x="1297711" y="4215566"/>
          <a:ext cx="2029382" cy="1123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910" tIns="118910" rIns="118910" bIns="118910" numCol="1" spcCol="1270" anchor="ctr" anchorCtr="0">
          <a:noAutofit/>
        </a:bodyPr>
        <a:lstStyle/>
        <a:p>
          <a:pPr marL="0" lvl="0" indent="0" algn="l" defTabSz="977900">
            <a:lnSpc>
              <a:spcPct val="90000"/>
            </a:lnSpc>
            <a:spcBef>
              <a:spcPct val="0"/>
            </a:spcBef>
            <a:spcAft>
              <a:spcPct val="35000"/>
            </a:spcAft>
            <a:buNone/>
          </a:pPr>
          <a:r>
            <a:rPr lang="en-US" sz="2200" kern="1200" dirty="0"/>
            <a:t>Listen</a:t>
          </a:r>
        </a:p>
      </dsp:txBody>
      <dsp:txXfrm>
        <a:off x="1297711" y="4215566"/>
        <a:ext cx="2029382" cy="112355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2C76F2-6AC2-4A9F-A240-17B83B50DB8F}">
      <dsp:nvSpPr>
        <dsp:cNvPr id="0" name=""/>
        <dsp:cNvSpPr/>
      </dsp:nvSpPr>
      <dsp:spPr>
        <a:xfrm>
          <a:off x="2874010" y="3036805"/>
          <a:ext cx="2379980" cy="2379980"/>
        </a:xfrm>
        <a:prstGeom prst="ellipse">
          <a:avLst/>
        </a:prstGeom>
        <a:solidFill>
          <a:schemeClr val="accent4">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1689100">
            <a:lnSpc>
              <a:spcPct val="90000"/>
            </a:lnSpc>
            <a:spcBef>
              <a:spcPct val="0"/>
            </a:spcBef>
            <a:spcAft>
              <a:spcPct val="35000"/>
            </a:spcAft>
            <a:buNone/>
          </a:pPr>
          <a:r>
            <a:rPr lang="en-US" sz="3800" kern="1200" dirty="0"/>
            <a:t>Trainee learning </a:t>
          </a:r>
        </a:p>
      </dsp:txBody>
      <dsp:txXfrm>
        <a:off x="3222550" y="3385345"/>
        <a:ext cx="1682900" cy="1682900"/>
      </dsp:txXfrm>
    </dsp:sp>
    <dsp:sp modelId="{16A800DE-242C-48EF-8D4E-08E7112D85A1}">
      <dsp:nvSpPr>
        <dsp:cNvPr id="0" name=""/>
        <dsp:cNvSpPr/>
      </dsp:nvSpPr>
      <dsp:spPr>
        <a:xfrm rot="12900000">
          <a:off x="1161933" y="2560481"/>
          <a:ext cx="2013351" cy="678294"/>
        </a:xfrm>
        <a:prstGeom prst="leftArrow">
          <a:avLst>
            <a:gd name="adj1" fmla="val 60000"/>
            <a:gd name="adj2" fmla="val 50000"/>
          </a:avLst>
        </a:prstGeom>
        <a:solidFill>
          <a:schemeClr val="accent3">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02F5B649-9E24-44AF-98B0-80FC7A08E122}">
      <dsp:nvSpPr>
        <dsp:cNvPr id="0" name=""/>
        <dsp:cNvSpPr/>
      </dsp:nvSpPr>
      <dsp:spPr>
        <a:xfrm>
          <a:off x="213498" y="1417830"/>
          <a:ext cx="2260981" cy="1808784"/>
        </a:xfrm>
        <a:prstGeom prst="roundRect">
          <a:avLst>
            <a:gd name="adj" fmla="val 10000"/>
          </a:avLst>
        </a:prstGeom>
        <a:solidFill>
          <a:schemeClr val="accent4">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tx1"/>
              </a:solidFill>
            </a:rPr>
            <a:t>Instructional coaching model</a:t>
          </a:r>
        </a:p>
        <a:p>
          <a:pPr marL="0" lvl="0" indent="0" algn="ctr" defTabSz="1066800">
            <a:lnSpc>
              <a:spcPct val="90000"/>
            </a:lnSpc>
            <a:spcBef>
              <a:spcPct val="0"/>
            </a:spcBef>
            <a:spcAft>
              <a:spcPct val="35000"/>
            </a:spcAft>
            <a:buNone/>
          </a:pPr>
          <a:r>
            <a:rPr lang="en-US" sz="1600" kern="1200" dirty="0">
              <a:solidFill>
                <a:schemeClr val="tx1"/>
              </a:solidFill>
            </a:rPr>
            <a:t>through</a:t>
          </a:r>
        </a:p>
        <a:p>
          <a:pPr marL="0" lvl="0" indent="0" algn="ctr" defTabSz="1066800">
            <a:lnSpc>
              <a:spcPct val="90000"/>
            </a:lnSpc>
            <a:spcBef>
              <a:spcPct val="0"/>
            </a:spcBef>
            <a:spcAft>
              <a:spcPct val="35000"/>
            </a:spcAft>
            <a:buNone/>
          </a:pPr>
          <a:r>
            <a:rPr lang="en-US" sz="2400" kern="1200" dirty="0">
              <a:solidFill>
                <a:schemeClr val="tx1"/>
              </a:solidFill>
            </a:rPr>
            <a:t>R.E.A.L</a:t>
          </a:r>
        </a:p>
      </dsp:txBody>
      <dsp:txXfrm>
        <a:off x="266475" y="1470807"/>
        <a:ext cx="2155027" cy="1702830"/>
      </dsp:txXfrm>
    </dsp:sp>
    <dsp:sp modelId="{CA82CC78-2FFF-44D0-AD11-7FA28C279B91}">
      <dsp:nvSpPr>
        <dsp:cNvPr id="0" name=""/>
        <dsp:cNvSpPr/>
      </dsp:nvSpPr>
      <dsp:spPr>
        <a:xfrm rot="16200000">
          <a:off x="3057324" y="1573802"/>
          <a:ext cx="2013351" cy="678294"/>
        </a:xfrm>
        <a:prstGeom prst="leftArrow">
          <a:avLst>
            <a:gd name="adj1" fmla="val 60000"/>
            <a:gd name="adj2" fmla="val 50000"/>
          </a:avLst>
        </a:prstGeom>
        <a:solidFill>
          <a:schemeClr val="accent3">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A16B3963-452F-478E-AFD2-169D22CFBD26}">
      <dsp:nvSpPr>
        <dsp:cNvPr id="0" name=""/>
        <dsp:cNvSpPr/>
      </dsp:nvSpPr>
      <dsp:spPr>
        <a:xfrm>
          <a:off x="2933509" y="1881"/>
          <a:ext cx="2260981" cy="1808784"/>
        </a:xfrm>
        <a:prstGeom prst="roundRect">
          <a:avLst>
            <a:gd name="adj" fmla="val 10000"/>
          </a:avLst>
        </a:prstGeom>
        <a:solidFill>
          <a:schemeClr val="accent4">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tx1"/>
              </a:solidFill>
            </a:rPr>
            <a:t>Professional</a:t>
          </a:r>
        </a:p>
        <a:p>
          <a:pPr marL="0" lvl="0" indent="0" algn="ctr" defTabSz="1066800">
            <a:lnSpc>
              <a:spcPct val="90000"/>
            </a:lnSpc>
            <a:spcBef>
              <a:spcPct val="0"/>
            </a:spcBef>
            <a:spcAft>
              <a:spcPct val="35000"/>
            </a:spcAft>
            <a:buNone/>
          </a:pPr>
          <a:r>
            <a:rPr lang="en-US" sz="2400" kern="1200" dirty="0">
              <a:solidFill>
                <a:schemeClr val="tx1"/>
              </a:solidFill>
            </a:rPr>
            <a:t>Practice</a:t>
          </a:r>
        </a:p>
        <a:p>
          <a:pPr marL="0" lvl="0" indent="0" algn="ctr" defTabSz="1066800">
            <a:lnSpc>
              <a:spcPct val="90000"/>
            </a:lnSpc>
            <a:spcBef>
              <a:spcPct val="0"/>
            </a:spcBef>
            <a:spcAft>
              <a:spcPct val="35000"/>
            </a:spcAft>
            <a:buNone/>
          </a:pPr>
          <a:r>
            <a:rPr lang="en-US" sz="2400" kern="1200" dirty="0">
              <a:solidFill>
                <a:schemeClr val="tx1"/>
              </a:solidFill>
            </a:rPr>
            <a:t>Units</a:t>
          </a:r>
        </a:p>
      </dsp:txBody>
      <dsp:txXfrm>
        <a:off x="2986486" y="54858"/>
        <a:ext cx="2155027" cy="1702830"/>
      </dsp:txXfrm>
    </dsp:sp>
    <dsp:sp modelId="{D39A533E-3572-4C8C-B0BF-06690316FD09}">
      <dsp:nvSpPr>
        <dsp:cNvPr id="0" name=""/>
        <dsp:cNvSpPr/>
      </dsp:nvSpPr>
      <dsp:spPr>
        <a:xfrm rot="19487292">
          <a:off x="4948518" y="2558775"/>
          <a:ext cx="1996909" cy="678294"/>
        </a:xfrm>
        <a:prstGeom prst="leftArrow">
          <a:avLst>
            <a:gd name="adj1" fmla="val 60000"/>
            <a:gd name="adj2" fmla="val 50000"/>
          </a:avLst>
        </a:prstGeom>
        <a:solidFill>
          <a:schemeClr val="accent3">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0F54E559-2A6E-4C35-B24A-E01AAD2EF207}">
      <dsp:nvSpPr>
        <dsp:cNvPr id="0" name=""/>
        <dsp:cNvSpPr/>
      </dsp:nvSpPr>
      <dsp:spPr>
        <a:xfrm>
          <a:off x="5632246" y="1417821"/>
          <a:ext cx="2260981" cy="1808784"/>
        </a:xfrm>
        <a:prstGeom prst="roundRect">
          <a:avLst>
            <a:gd name="adj" fmla="val 10000"/>
          </a:avLst>
        </a:prstGeom>
        <a:solidFill>
          <a:schemeClr val="accent4">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kern="1200" dirty="0"/>
            <a:t>Mentor/teacher using expertise</a:t>
          </a:r>
        </a:p>
      </dsp:txBody>
      <dsp:txXfrm>
        <a:off x="5685223" y="1470798"/>
        <a:ext cx="2155027" cy="170283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9.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83E5C9-3D33-4727-8EC3-F1DADEB2D6C3}" type="datetimeFigureOut">
              <a:rPr lang="en-GB" smtClean="0"/>
              <a:t>27/09/2023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719F58-38C4-49F1-8EAE-D2F3DFD34B9A}" type="slidenum">
              <a:rPr lang="en-GB" smtClean="0"/>
              <a:t>‹#›</a:t>
            </a:fld>
            <a:endParaRPr lang="en-GB"/>
          </a:p>
        </p:txBody>
      </p:sp>
    </p:spTree>
    <p:extLst>
      <p:ext uri="{BB962C8B-B14F-4D97-AF65-F5344CB8AC3E}">
        <p14:creationId xmlns:p14="http://schemas.microsoft.com/office/powerpoint/2010/main" val="694028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youtube.com/watch?v=WrR_EgmUc3Q"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Challenge number one;  Change of gear – teacher to mentor </a:t>
            </a:r>
          </a:p>
        </p:txBody>
      </p:sp>
      <p:sp>
        <p:nvSpPr>
          <p:cNvPr id="4" name="Slide Number Placeholder 3"/>
          <p:cNvSpPr>
            <a:spLocks noGrp="1"/>
          </p:cNvSpPr>
          <p:nvPr>
            <p:ph type="sldNum" sz="quarter" idx="5"/>
          </p:nvPr>
        </p:nvSpPr>
        <p:spPr/>
        <p:txBody>
          <a:bodyPr/>
          <a:lstStyle/>
          <a:p>
            <a:fld id="{2D719F58-38C4-49F1-8EAE-D2F3DFD34B9A}" type="slidenum">
              <a:rPr lang="en-GB" smtClean="0"/>
              <a:t>3</a:t>
            </a:fld>
            <a:endParaRPr lang="en-GB"/>
          </a:p>
        </p:txBody>
      </p:sp>
    </p:spTree>
    <p:extLst>
      <p:ext uri="{BB962C8B-B14F-4D97-AF65-F5344CB8AC3E}">
        <p14:creationId xmlns:p14="http://schemas.microsoft.com/office/powerpoint/2010/main" val="1968759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g18e0bfb8cb4_1_32: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8" name="Google Shape;378;g18e0bfb8cb4_1_32:notes"/>
          <p:cNvSpPr txBox="1">
            <a:spLocks noGrp="1"/>
          </p:cNvSpPr>
          <p:nvPr>
            <p:ph type="body" idx="1"/>
          </p:nvPr>
        </p:nvSpPr>
        <p:spPr>
          <a:xfrm>
            <a:off x="679450" y="4714875"/>
            <a:ext cx="5438700" cy="44673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GB" dirty="0"/>
              <a:t>Examples in a sporting context - </a:t>
            </a:r>
            <a:endParaRPr dirty="0"/>
          </a:p>
        </p:txBody>
      </p:sp>
      <p:sp>
        <p:nvSpPr>
          <p:cNvPr id="379" name="Google Shape;379;g18e0bfb8cb4_1_32:notes"/>
          <p:cNvSpPr txBox="1">
            <a:spLocks noGrp="1"/>
          </p:cNvSpPr>
          <p:nvPr>
            <p:ph type="sldNum" idx="12"/>
          </p:nvPr>
        </p:nvSpPr>
        <p:spPr>
          <a:xfrm>
            <a:off x="3849688" y="9428163"/>
            <a:ext cx="2946300" cy="4968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13</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g18e0bfb8cb4_1_46: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1" name="Google Shape;391;g18e0bfb8cb4_1_46:notes"/>
          <p:cNvSpPr txBox="1">
            <a:spLocks noGrp="1"/>
          </p:cNvSpPr>
          <p:nvPr>
            <p:ph type="body" idx="1"/>
          </p:nvPr>
        </p:nvSpPr>
        <p:spPr>
          <a:xfrm>
            <a:off x="679450" y="4714875"/>
            <a:ext cx="5438700" cy="44673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92" name="Google Shape;392;g18e0bfb8cb4_1_46:notes"/>
          <p:cNvSpPr txBox="1">
            <a:spLocks noGrp="1"/>
          </p:cNvSpPr>
          <p:nvPr>
            <p:ph type="sldNum" idx="12"/>
          </p:nvPr>
        </p:nvSpPr>
        <p:spPr>
          <a:xfrm>
            <a:off x="3849688" y="9428163"/>
            <a:ext cx="2946300" cy="4968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14</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18e0bfb8cb4_1_40: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5" name="Google Shape;385;g18e0bfb8cb4_1_40:notes"/>
          <p:cNvSpPr txBox="1">
            <a:spLocks noGrp="1"/>
          </p:cNvSpPr>
          <p:nvPr>
            <p:ph type="body" idx="1"/>
          </p:nvPr>
        </p:nvSpPr>
        <p:spPr>
          <a:xfrm>
            <a:off x="679450" y="4714875"/>
            <a:ext cx="5438700" cy="44673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GB"/>
              <a:t>Remember ‘Rough and Ready’! :)</a:t>
            </a:r>
            <a:endParaRPr/>
          </a:p>
        </p:txBody>
      </p:sp>
      <p:sp>
        <p:nvSpPr>
          <p:cNvPr id="386" name="Google Shape;386;g18e0bfb8cb4_1_40:notes"/>
          <p:cNvSpPr txBox="1">
            <a:spLocks noGrp="1"/>
          </p:cNvSpPr>
          <p:nvPr>
            <p:ph type="sldNum" idx="12"/>
          </p:nvPr>
        </p:nvSpPr>
        <p:spPr>
          <a:xfrm>
            <a:off x="3849688" y="9428163"/>
            <a:ext cx="2946300" cy="4968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15</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Explore examples of stats collected in subject specific environment – what conclusions might you draw from this information? </a:t>
            </a:r>
          </a:p>
          <a:p>
            <a:endParaRPr lang="en-GB" dirty="0"/>
          </a:p>
        </p:txBody>
      </p:sp>
      <p:sp>
        <p:nvSpPr>
          <p:cNvPr id="4" name="Slide Number Placeholder 3"/>
          <p:cNvSpPr>
            <a:spLocks noGrp="1"/>
          </p:cNvSpPr>
          <p:nvPr>
            <p:ph type="sldNum" sz="quarter" idx="5"/>
          </p:nvPr>
        </p:nvSpPr>
        <p:spPr/>
        <p:txBody>
          <a:bodyPr/>
          <a:lstStyle/>
          <a:p>
            <a:fld id="{2D719F58-38C4-49F1-8EAE-D2F3DFD34B9A}" type="slidenum">
              <a:rPr lang="en-GB" smtClean="0"/>
              <a:t>16</a:t>
            </a:fld>
            <a:endParaRPr lang="en-GB"/>
          </a:p>
        </p:txBody>
      </p:sp>
    </p:spTree>
    <p:extLst>
      <p:ext uri="{BB962C8B-B14F-4D97-AF65-F5344CB8AC3E}">
        <p14:creationId xmlns:p14="http://schemas.microsoft.com/office/powerpoint/2010/main" val="15013091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Exploring – what and how – rather than why questions – question sort activity </a:t>
            </a:r>
          </a:p>
        </p:txBody>
      </p:sp>
      <p:sp>
        <p:nvSpPr>
          <p:cNvPr id="4" name="Slide Number Placeholder 3"/>
          <p:cNvSpPr>
            <a:spLocks noGrp="1"/>
          </p:cNvSpPr>
          <p:nvPr>
            <p:ph type="sldNum" sz="quarter" idx="5"/>
          </p:nvPr>
        </p:nvSpPr>
        <p:spPr/>
        <p:txBody>
          <a:bodyPr/>
          <a:lstStyle/>
          <a:p>
            <a:fld id="{2D719F58-38C4-49F1-8EAE-D2F3DFD34B9A}" type="slidenum">
              <a:rPr lang="en-GB" smtClean="0"/>
              <a:t>18</a:t>
            </a:fld>
            <a:endParaRPr lang="en-GB"/>
          </a:p>
        </p:txBody>
      </p:sp>
    </p:spTree>
    <p:extLst>
      <p:ext uri="{BB962C8B-B14F-4D97-AF65-F5344CB8AC3E}">
        <p14:creationId xmlns:p14="http://schemas.microsoft.com/office/powerpoint/2010/main" val="31364130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fontAlgn="base">
              <a:buFont typeface="Arial" panose="020B0604020202020204" pitchFamily="34" charset="0"/>
              <a:buChar char="•"/>
            </a:pPr>
            <a:r>
              <a:rPr lang="en-GB" b="0" i="0" dirty="0">
                <a:solidFill>
                  <a:srgbClr val="373737"/>
                </a:solidFill>
                <a:effectLst/>
                <a:latin typeface="inherit"/>
              </a:rPr>
              <a:t>What is it that attracts you to this option at this time?’</a:t>
            </a:r>
          </a:p>
          <a:p>
            <a:pPr algn="l" fontAlgn="base">
              <a:buFont typeface="Arial" panose="020B0604020202020204" pitchFamily="34" charset="0"/>
              <a:buChar char="•"/>
            </a:pPr>
            <a:r>
              <a:rPr lang="en-GB" b="0" i="0" dirty="0">
                <a:solidFill>
                  <a:srgbClr val="373737"/>
                </a:solidFill>
                <a:effectLst/>
                <a:latin typeface="inherit"/>
              </a:rPr>
              <a:t>‘How did you arrive at this decision?’</a:t>
            </a:r>
          </a:p>
          <a:p>
            <a:endParaRPr lang="en-GB" dirty="0"/>
          </a:p>
        </p:txBody>
      </p:sp>
      <p:sp>
        <p:nvSpPr>
          <p:cNvPr id="4" name="Slide Number Placeholder 3"/>
          <p:cNvSpPr>
            <a:spLocks noGrp="1"/>
          </p:cNvSpPr>
          <p:nvPr>
            <p:ph type="sldNum" sz="quarter" idx="5"/>
          </p:nvPr>
        </p:nvSpPr>
        <p:spPr/>
        <p:txBody>
          <a:bodyPr/>
          <a:lstStyle/>
          <a:p>
            <a:fld id="{2D719F58-38C4-49F1-8EAE-D2F3DFD34B9A}" type="slidenum">
              <a:rPr lang="en-GB" smtClean="0"/>
              <a:t>20</a:t>
            </a:fld>
            <a:endParaRPr lang="en-GB"/>
          </a:p>
        </p:txBody>
      </p:sp>
    </p:spTree>
    <p:extLst>
      <p:ext uri="{BB962C8B-B14F-4D97-AF65-F5344CB8AC3E}">
        <p14:creationId xmlns:p14="http://schemas.microsoft.com/office/powerpoint/2010/main" val="18099335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Shift from teacher to being the mentor – use the video of the guy – what makes a good listener </a:t>
            </a:r>
          </a:p>
        </p:txBody>
      </p:sp>
      <p:sp>
        <p:nvSpPr>
          <p:cNvPr id="4" name="Slide Number Placeholder 3"/>
          <p:cNvSpPr>
            <a:spLocks noGrp="1"/>
          </p:cNvSpPr>
          <p:nvPr>
            <p:ph type="sldNum" sz="quarter" idx="5"/>
          </p:nvPr>
        </p:nvSpPr>
        <p:spPr/>
        <p:txBody>
          <a:bodyPr/>
          <a:lstStyle/>
          <a:p>
            <a:fld id="{2D719F58-38C4-49F1-8EAE-D2F3DFD34B9A}" type="slidenum">
              <a:rPr lang="en-GB" smtClean="0"/>
              <a:t>21</a:t>
            </a:fld>
            <a:endParaRPr lang="en-GB"/>
          </a:p>
        </p:txBody>
      </p:sp>
    </p:spTree>
    <p:extLst>
      <p:ext uri="{BB962C8B-B14F-4D97-AF65-F5344CB8AC3E}">
        <p14:creationId xmlns:p14="http://schemas.microsoft.com/office/powerpoint/2010/main" val="22356328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Include physical positioning and body language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hlinkClick r:id="rId3"/>
              </a:rPr>
              <a:t>https://www.youtube.com/watch?v=WrR_EgmUc3Q</a:t>
            </a:r>
            <a:r>
              <a:rPr lang="en-GB" dirty="0"/>
              <a:t> </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A334639-7C44-4797-B082-959C1CBE7D0D}" type="slidenum">
              <a:rPr kumimoji="0" lang="en-GB" sz="1200" b="0" i="0" u="none" strike="noStrike" kern="1200" cap="none" spc="0" normalizeH="0" baseline="0" noProof="0" smtClean="0">
                <a:ln>
                  <a:noFill/>
                </a:ln>
                <a:solidFill>
                  <a:prstClr val="black"/>
                </a:solidFill>
                <a:effectLst/>
                <a:uLnTx/>
                <a:uFillTx/>
                <a:latin typeface="Times New Roman" pitchFamily="18"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Times New Roman" pitchFamily="18" charset="0"/>
              <a:ea typeface="+mn-ea"/>
              <a:cs typeface="Arial" charset="0"/>
            </a:endParaRPr>
          </a:p>
        </p:txBody>
      </p:sp>
    </p:spTree>
    <p:extLst>
      <p:ext uri="{BB962C8B-B14F-4D97-AF65-F5344CB8AC3E}">
        <p14:creationId xmlns:p14="http://schemas.microsoft.com/office/powerpoint/2010/main" val="4765972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Mentor guidance paperwork </a:t>
            </a:r>
          </a:p>
        </p:txBody>
      </p:sp>
      <p:sp>
        <p:nvSpPr>
          <p:cNvPr id="4" name="Slide Number Placeholder 3"/>
          <p:cNvSpPr>
            <a:spLocks noGrp="1"/>
          </p:cNvSpPr>
          <p:nvPr>
            <p:ph type="sldNum" sz="quarter" idx="5"/>
          </p:nvPr>
        </p:nvSpPr>
        <p:spPr/>
        <p:txBody>
          <a:bodyPr/>
          <a:lstStyle/>
          <a:p>
            <a:fld id="{2D719F58-38C4-49F1-8EAE-D2F3DFD34B9A}" type="slidenum">
              <a:rPr lang="en-GB" smtClean="0"/>
              <a:t>23</a:t>
            </a:fld>
            <a:endParaRPr lang="en-GB"/>
          </a:p>
        </p:txBody>
      </p:sp>
    </p:spTree>
    <p:extLst>
      <p:ext uri="{BB962C8B-B14F-4D97-AF65-F5344CB8AC3E}">
        <p14:creationId xmlns:p14="http://schemas.microsoft.com/office/powerpoint/2010/main" val="16417194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PE – teacher talk, pupil activity, pupil thinking </a:t>
            </a:r>
          </a:p>
          <a:p>
            <a:r>
              <a:rPr lang="en-GB" dirty="0"/>
              <a:t>Teacher talk quality – what is the narrative –thinking about the Ologies, the health bit the GROW bit </a:t>
            </a:r>
          </a:p>
          <a:p>
            <a:r>
              <a:rPr lang="en-GB" dirty="0"/>
              <a:t>Time taken to get to learning destination </a:t>
            </a:r>
          </a:p>
          <a:p>
            <a:endParaRPr lang="en-GB" dirty="0"/>
          </a:p>
        </p:txBody>
      </p:sp>
      <p:sp>
        <p:nvSpPr>
          <p:cNvPr id="4" name="Slide Number Placeholder 3"/>
          <p:cNvSpPr>
            <a:spLocks noGrp="1"/>
          </p:cNvSpPr>
          <p:nvPr>
            <p:ph type="sldNum" sz="quarter" idx="5"/>
          </p:nvPr>
        </p:nvSpPr>
        <p:spPr/>
        <p:txBody>
          <a:bodyPr/>
          <a:lstStyle/>
          <a:p>
            <a:fld id="{2D719F58-38C4-49F1-8EAE-D2F3DFD34B9A}" type="slidenum">
              <a:rPr lang="en-GB" smtClean="0"/>
              <a:t>26</a:t>
            </a:fld>
            <a:endParaRPr lang="en-GB"/>
          </a:p>
        </p:txBody>
      </p:sp>
    </p:spTree>
    <p:extLst>
      <p:ext uri="{BB962C8B-B14F-4D97-AF65-F5344CB8AC3E}">
        <p14:creationId xmlns:p14="http://schemas.microsoft.com/office/powerpoint/2010/main" val="37432482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underpinning principles for the Warwick Mentoring Approach.</a:t>
            </a:r>
          </a:p>
          <a:p>
            <a:endParaRPr lang="en-US" dirty="0"/>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Verdana"/>
                <a:ea typeface="Verdana"/>
                <a:cs typeface="Verdana"/>
                <a:sym typeface="Verdana"/>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a:t>
            </a:fld>
            <a:endParaRPr kumimoji="0" lang="en-GB" sz="1200" b="0" i="0" u="none" strike="noStrike" kern="0" cap="none" spc="0" normalizeH="0" baseline="0" noProof="0">
              <a:ln>
                <a:noFill/>
              </a:ln>
              <a:solidFill>
                <a:srgbClr val="000000"/>
              </a:solidFill>
              <a:effectLst/>
              <a:uLnTx/>
              <a:uFillTx/>
              <a:latin typeface="Verdana"/>
              <a:ea typeface="Verdana"/>
              <a:cs typeface="Verdana"/>
              <a:sym typeface="Verdana"/>
            </a:endParaRPr>
          </a:p>
        </p:txBody>
      </p:sp>
    </p:spTree>
    <p:extLst>
      <p:ext uri="{BB962C8B-B14F-4D97-AF65-F5344CB8AC3E}">
        <p14:creationId xmlns:p14="http://schemas.microsoft.com/office/powerpoint/2010/main" val="23998741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pPr>
            <a:r>
              <a:rPr lang="en-US" sz="1200" b="0" i="0" u="none" strike="noStrike" cap="none" dirty="0">
                <a:solidFill>
                  <a:srgbClr val="E71224"/>
                </a:solidFill>
                <a:latin typeface="+mn-lt"/>
                <a:ea typeface="+mn-ea"/>
                <a:cs typeface="+mn-cs"/>
                <a:sym typeface="Arial"/>
              </a:rPr>
              <a:t>Instructing – </a:t>
            </a:r>
          </a:p>
          <a:p>
            <a:pPr>
              <a:spcAft>
                <a:spcPts val="600"/>
              </a:spcAft>
            </a:pPr>
            <a:r>
              <a:rPr lang="en-US" sz="1200" b="0" i="0" u="none" strike="noStrike" cap="none" dirty="0">
                <a:solidFill>
                  <a:srgbClr val="E71224"/>
                </a:solidFill>
                <a:latin typeface="+mn-lt"/>
                <a:ea typeface="+mn-ea"/>
                <a:cs typeface="+mn-cs"/>
                <a:sym typeface="Arial"/>
              </a:rPr>
              <a:t>Offering guidance –</a:t>
            </a:r>
          </a:p>
          <a:p>
            <a:pPr>
              <a:spcAft>
                <a:spcPts val="600"/>
              </a:spcAft>
            </a:pPr>
            <a:r>
              <a:rPr lang="en-US" sz="1200" b="0" i="0" u="none" strike="noStrike" cap="none" dirty="0">
                <a:solidFill>
                  <a:srgbClr val="E71224"/>
                </a:solidFill>
                <a:latin typeface="+mn-lt"/>
                <a:ea typeface="+mn-ea"/>
                <a:cs typeface="+mn-cs"/>
                <a:sym typeface="Arial"/>
              </a:rPr>
              <a:t> Providing feedback – making suggestions – asking questions which </a:t>
            </a:r>
            <a:r>
              <a:rPr lang="en-US" sz="1200" b="0" i="0" u="none" strike="noStrike" cap="none" dirty="0" err="1">
                <a:solidFill>
                  <a:srgbClr val="E71224"/>
                </a:solidFill>
                <a:latin typeface="+mn-lt"/>
                <a:ea typeface="+mn-ea"/>
                <a:cs typeface="+mn-cs"/>
                <a:sym typeface="Arial"/>
              </a:rPr>
              <a:t>rtaise</a:t>
            </a:r>
            <a:r>
              <a:rPr lang="en-US" sz="1200" b="0" i="0" u="none" strike="noStrike" cap="none" dirty="0">
                <a:solidFill>
                  <a:srgbClr val="E71224"/>
                </a:solidFill>
                <a:latin typeface="+mn-lt"/>
                <a:ea typeface="+mn-ea"/>
                <a:cs typeface="+mn-cs"/>
                <a:sym typeface="Arial"/>
              </a:rPr>
              <a:t> </a:t>
            </a:r>
            <a:r>
              <a:rPr lang="en-US" sz="1200" b="0" i="0" u="none" strike="noStrike" cap="none" dirty="0" err="1">
                <a:solidFill>
                  <a:srgbClr val="E71224"/>
                </a:solidFill>
                <a:latin typeface="+mn-lt"/>
                <a:ea typeface="+mn-ea"/>
                <a:cs typeface="+mn-cs"/>
                <a:sym typeface="Arial"/>
              </a:rPr>
              <a:t>awreness</a:t>
            </a:r>
            <a:r>
              <a:rPr lang="en-US" sz="1200" b="0" i="0" u="none" strike="noStrike" cap="none" dirty="0">
                <a:solidFill>
                  <a:srgbClr val="E71224"/>
                </a:solidFill>
                <a:latin typeface="+mn-lt"/>
                <a:ea typeface="+mn-ea"/>
                <a:cs typeface="+mn-cs"/>
                <a:sym typeface="Arial"/>
              </a:rPr>
              <a:t>  </a:t>
            </a:r>
            <a:endParaRPr lang="en-US" dirty="0">
              <a:solidFill>
                <a:srgbClr val="E71224"/>
              </a:solidFill>
            </a:endParaRPr>
          </a:p>
          <a:p>
            <a:endParaRPr lang="en-US" dirty="0"/>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Verdana"/>
                <a:ea typeface="Verdana"/>
                <a:cs typeface="Verdana"/>
                <a:sym typeface="Verdana"/>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6</a:t>
            </a:fld>
            <a:endParaRPr kumimoji="0" lang="en-GB" sz="1200" b="0" i="0" u="none" strike="noStrike" kern="0" cap="none" spc="0" normalizeH="0" baseline="0" noProof="0">
              <a:ln>
                <a:noFill/>
              </a:ln>
              <a:solidFill>
                <a:srgbClr val="000000"/>
              </a:solidFill>
              <a:effectLst/>
              <a:uLnTx/>
              <a:uFillTx/>
              <a:latin typeface="Verdana"/>
              <a:ea typeface="Verdana"/>
              <a:cs typeface="Verdana"/>
              <a:sym typeface="Verdana"/>
            </a:endParaRPr>
          </a:p>
        </p:txBody>
      </p:sp>
    </p:spTree>
    <p:extLst>
      <p:ext uri="{BB962C8B-B14F-4D97-AF65-F5344CB8AC3E}">
        <p14:creationId xmlns:p14="http://schemas.microsoft.com/office/powerpoint/2010/main" val="3373926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457200" marR="0" lvl="0" indent="-22860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dirty="0">
                <a:latin typeface="Calibri" panose="020F0502020204030204" pitchFamily="34" charset="0"/>
                <a:cs typeface="Calibri" panose="020F0502020204030204" pitchFamily="34" charset="0"/>
              </a:rPr>
              <a:t>Talk through each stage providing examples in practice.</a:t>
            </a:r>
            <a:endParaRPr lang="en-US" b="1" dirty="0">
              <a:latin typeface="Calibri" panose="020F0502020204030204" pitchFamily="34" charset="0"/>
              <a:cs typeface="Calibri" panose="020F0502020204030204" pitchFamily="34" charset="0"/>
            </a:endParaRPr>
          </a:p>
          <a:p>
            <a:pPr algn="l"/>
            <a:endParaRPr lang="en-US" b="0" dirty="0">
              <a:latin typeface="Calibri" panose="020F0502020204030204" pitchFamily="34" charset="0"/>
              <a:cs typeface="Calibri" panose="020F0502020204030204" pitchFamily="34" charset="0"/>
            </a:endParaRPr>
          </a:p>
          <a:p>
            <a:pPr algn="l"/>
            <a:r>
              <a:rPr lang="en-GB" sz="1800" kern="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CTE has taken the principles of Instructional Coaching, Jim Knight (2017) and has adapted the model to provide an ‘evidence-informed mentoring model’ to support trainee progress,</a:t>
            </a:r>
            <a:r>
              <a:rPr lang="en-GB" dirty="0">
                <a:effectLst/>
                <a:latin typeface="Calibri" panose="020F0502020204030204" pitchFamily="34" charset="0"/>
                <a:cs typeface="Calibri" panose="020F0502020204030204" pitchFamily="34" charset="0"/>
              </a:rPr>
              <a:t> </a:t>
            </a:r>
          </a:p>
          <a:p>
            <a:pPr algn="l"/>
            <a:r>
              <a:rPr lang="en-GB" b="0" i="0" dirty="0">
                <a:solidFill>
                  <a:srgbClr val="555555"/>
                </a:solidFill>
                <a:effectLst/>
                <a:latin typeface="Calibri" panose="020F0502020204030204" pitchFamily="34" charset="0"/>
                <a:cs typeface="Calibri" panose="020F0502020204030204" pitchFamily="34" charset="0"/>
              </a:rPr>
              <a:t>Instructional coaching is all about improving teaching and learning. The focus should be solely on the next steps that teachers can take to improve what they do in the classroom. The aim is that little-by-little, week by week, term</a:t>
            </a:r>
          </a:p>
          <a:p>
            <a:pPr algn="l"/>
            <a:r>
              <a:rPr lang="en-GB" b="0" i="0" dirty="0">
                <a:solidFill>
                  <a:srgbClr val="555555"/>
                </a:solidFill>
                <a:effectLst/>
                <a:latin typeface="Calibri" panose="020F0502020204030204" pitchFamily="34" charset="0"/>
                <a:cs typeface="Calibri" panose="020F0502020204030204" pitchFamily="34" charset="0"/>
              </a:rPr>
              <a:t>by term, trainees are building up their teaching skills and forming more effective teaching habits. </a:t>
            </a:r>
            <a:r>
              <a:rPr lang="en-GB" b="1" i="0" dirty="0">
                <a:solidFill>
                  <a:srgbClr val="555555"/>
                </a:solidFill>
                <a:effectLst/>
                <a:latin typeface="Calibri" panose="020F0502020204030204" pitchFamily="34" charset="0"/>
                <a:cs typeface="Calibri" panose="020F0502020204030204" pitchFamily="34" charset="0"/>
              </a:rPr>
              <a:t>This results in every teacher getting better at their own pace and in their own stage of development</a:t>
            </a:r>
            <a:endParaRPr lang="en-GB" b="1" dirty="0">
              <a:effectLst/>
              <a:latin typeface="Calibri" panose="020F0502020204030204" pitchFamily="34" charset="0"/>
              <a:cs typeface="Calibri" panose="020F0502020204030204" pitchFamily="34" charset="0"/>
            </a:endParaRPr>
          </a:p>
          <a:p>
            <a:pPr algn="l"/>
            <a:endParaRPr lang="en-US" dirty="0">
              <a:latin typeface="Calibri" panose="020F0502020204030204" pitchFamily="34" charset="0"/>
              <a:cs typeface="Calibri" panose="020F0502020204030204" pitchFamily="34" charset="0"/>
            </a:endParaRPr>
          </a:p>
          <a:p>
            <a:pPr algn="l"/>
            <a:r>
              <a:rPr lang="en-US" dirty="0">
                <a:latin typeface="Calibri" panose="020F0502020204030204" pitchFamily="34" charset="0"/>
                <a:cs typeface="Calibri" panose="020F0502020204030204" pitchFamily="34" charset="0"/>
              </a:rPr>
              <a:t>So, how is this done?…. </a:t>
            </a:r>
            <a:r>
              <a:rPr lang="en-GB" b="1" i="0" dirty="0">
                <a:solidFill>
                  <a:srgbClr val="555555"/>
                </a:solidFill>
                <a:effectLst/>
                <a:latin typeface="Calibri" panose="020F0502020204030204" pitchFamily="34" charset="0"/>
                <a:cs typeface="Calibri" panose="020F0502020204030204" pitchFamily="34" charset="0"/>
              </a:rPr>
              <a:t>Through a dialogic approach, supporting trainees to meaningfully discuss what they do in the classroom each day and consider tangible next steps as to how they can improve. </a:t>
            </a:r>
          </a:p>
          <a:p>
            <a:pPr algn="l"/>
            <a:r>
              <a:rPr lang="en-US" dirty="0">
                <a:latin typeface="Calibri" panose="020F0502020204030204" pitchFamily="34" charset="0"/>
                <a:cs typeface="Calibri" panose="020F0502020204030204" pitchFamily="34" charset="0"/>
              </a:rPr>
              <a:t>Talk through each stage providing examples in practice.</a:t>
            </a:r>
            <a:endParaRPr lang="en-US" b="1"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Verdana"/>
                <a:ea typeface="Verdana"/>
                <a:cs typeface="Verdana"/>
                <a:sym typeface="Verdana"/>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7</a:t>
            </a:fld>
            <a:endParaRPr kumimoji="0" lang="en-GB" sz="1200" b="0" i="0" u="none" strike="noStrike" kern="0" cap="none" spc="0" normalizeH="0" baseline="0" noProof="0">
              <a:ln>
                <a:noFill/>
              </a:ln>
              <a:solidFill>
                <a:srgbClr val="000000"/>
              </a:solidFill>
              <a:effectLst/>
              <a:uLnTx/>
              <a:uFillTx/>
              <a:latin typeface="Verdana"/>
              <a:ea typeface="Verdana"/>
              <a:cs typeface="Verdana"/>
              <a:sym typeface="Verdana"/>
            </a:endParaRPr>
          </a:p>
        </p:txBody>
      </p:sp>
    </p:spTree>
    <p:extLst>
      <p:ext uri="{BB962C8B-B14F-4D97-AF65-F5344CB8AC3E}">
        <p14:creationId xmlns:p14="http://schemas.microsoft.com/office/powerpoint/2010/main" val="31023642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Verdana"/>
                <a:ea typeface="Verdana"/>
                <a:cs typeface="Verdana"/>
                <a:sym typeface="Verdana"/>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8</a:t>
            </a:fld>
            <a:endParaRPr kumimoji="0" lang="en-GB" sz="1200" b="0" i="0" u="none" strike="noStrike" kern="0" cap="none" spc="0" normalizeH="0" baseline="0" noProof="0">
              <a:ln>
                <a:noFill/>
              </a:ln>
              <a:solidFill>
                <a:srgbClr val="000000"/>
              </a:solidFill>
              <a:effectLst/>
              <a:uLnTx/>
              <a:uFillTx/>
              <a:latin typeface="Verdana"/>
              <a:ea typeface="Verdana"/>
              <a:cs typeface="Verdana"/>
              <a:sym typeface="Verdana"/>
            </a:endParaRPr>
          </a:p>
        </p:txBody>
      </p:sp>
    </p:spTree>
    <p:extLst>
      <p:ext uri="{BB962C8B-B14F-4D97-AF65-F5344CB8AC3E}">
        <p14:creationId xmlns:p14="http://schemas.microsoft.com/office/powerpoint/2010/main" val="6444874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Amend slide to create a 10 minute task</a:t>
            </a:r>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Verdana"/>
                <a:ea typeface="Verdana"/>
                <a:cs typeface="Verdana"/>
                <a:sym typeface="Verdana"/>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9</a:t>
            </a:fld>
            <a:endParaRPr kumimoji="0" lang="en-GB" sz="1200" b="0" i="0" u="none" strike="noStrike" kern="0" cap="none" spc="0" normalizeH="0" baseline="0" noProof="0">
              <a:ln>
                <a:noFill/>
              </a:ln>
              <a:solidFill>
                <a:srgbClr val="000000"/>
              </a:solidFill>
              <a:effectLst/>
              <a:uLnTx/>
              <a:uFillTx/>
              <a:latin typeface="Verdana"/>
              <a:ea typeface="Verdana"/>
              <a:cs typeface="Verdana"/>
              <a:sym typeface="Verdana"/>
            </a:endParaRPr>
          </a:p>
        </p:txBody>
      </p:sp>
    </p:spTree>
    <p:extLst>
      <p:ext uri="{BB962C8B-B14F-4D97-AF65-F5344CB8AC3E}">
        <p14:creationId xmlns:p14="http://schemas.microsoft.com/office/powerpoint/2010/main" val="25753479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Mentor guidance paperwork </a:t>
            </a:r>
          </a:p>
        </p:txBody>
      </p:sp>
      <p:sp>
        <p:nvSpPr>
          <p:cNvPr id="4" name="Slide Number Placeholder 3"/>
          <p:cNvSpPr>
            <a:spLocks noGrp="1"/>
          </p:cNvSpPr>
          <p:nvPr>
            <p:ph type="sldNum" sz="quarter" idx="5"/>
          </p:nvPr>
        </p:nvSpPr>
        <p:spPr/>
        <p:txBody>
          <a:bodyPr/>
          <a:lstStyle/>
          <a:p>
            <a:fld id="{2D719F58-38C4-49F1-8EAE-D2F3DFD34B9A}" type="slidenum">
              <a:rPr lang="en-GB" smtClean="0"/>
              <a:t>10</a:t>
            </a:fld>
            <a:endParaRPr lang="en-GB"/>
          </a:p>
        </p:txBody>
      </p:sp>
    </p:spTree>
    <p:extLst>
      <p:ext uri="{BB962C8B-B14F-4D97-AF65-F5344CB8AC3E}">
        <p14:creationId xmlns:p14="http://schemas.microsoft.com/office/powerpoint/2010/main" val="24306796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Conceptual Review of Mentoring, 2022</a:t>
            </a:r>
          </a:p>
          <a:p>
            <a:r>
              <a:rPr lang="en-GB" dirty="0"/>
              <a:t>Collaborative – transformative type – building on mentee strengths</a:t>
            </a:r>
          </a:p>
          <a:p>
            <a:r>
              <a:rPr lang="en-GB" dirty="0"/>
              <a:t>Tom Landry – visionary leadership in American Football – coaching teams to victory </a:t>
            </a:r>
          </a:p>
          <a:p>
            <a:endParaRPr lang="en-GB" dirty="0"/>
          </a:p>
        </p:txBody>
      </p:sp>
      <p:sp>
        <p:nvSpPr>
          <p:cNvPr id="4" name="Slide Number Placeholder 3"/>
          <p:cNvSpPr>
            <a:spLocks noGrp="1"/>
          </p:cNvSpPr>
          <p:nvPr>
            <p:ph type="sldNum" sz="quarter" idx="5"/>
          </p:nvPr>
        </p:nvSpPr>
        <p:spPr/>
        <p:txBody>
          <a:bodyPr/>
          <a:lstStyle/>
          <a:p>
            <a:fld id="{2D719F58-38C4-49F1-8EAE-D2F3DFD34B9A}" type="slidenum">
              <a:rPr lang="en-GB" smtClean="0"/>
              <a:t>11</a:t>
            </a:fld>
            <a:endParaRPr lang="en-GB"/>
          </a:p>
        </p:txBody>
      </p:sp>
    </p:spTree>
    <p:extLst>
      <p:ext uri="{BB962C8B-B14F-4D97-AF65-F5344CB8AC3E}">
        <p14:creationId xmlns:p14="http://schemas.microsoft.com/office/powerpoint/2010/main" val="729548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Refer mentors to mentor’s guide to the weekly form – ranking questions </a:t>
            </a:r>
          </a:p>
          <a:p>
            <a:endParaRPr lang="en-GB" dirty="0"/>
          </a:p>
        </p:txBody>
      </p:sp>
      <p:sp>
        <p:nvSpPr>
          <p:cNvPr id="4" name="Slide Number Placeholder 3"/>
          <p:cNvSpPr>
            <a:spLocks noGrp="1"/>
          </p:cNvSpPr>
          <p:nvPr>
            <p:ph type="sldNum" sz="quarter" idx="5"/>
          </p:nvPr>
        </p:nvSpPr>
        <p:spPr/>
        <p:txBody>
          <a:bodyPr/>
          <a:lstStyle/>
          <a:p>
            <a:fld id="{2D719F58-38C4-49F1-8EAE-D2F3DFD34B9A}" type="slidenum">
              <a:rPr lang="en-GB" smtClean="0"/>
              <a:t>12</a:t>
            </a:fld>
            <a:endParaRPr lang="en-GB"/>
          </a:p>
        </p:txBody>
      </p:sp>
    </p:spTree>
    <p:extLst>
      <p:ext uri="{BB962C8B-B14F-4D97-AF65-F5344CB8AC3E}">
        <p14:creationId xmlns:p14="http://schemas.microsoft.com/office/powerpoint/2010/main" val="41091727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7F9CF-3C02-9157-DE14-A13EE455EA6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2F00AAD-F035-C57E-362B-C9F2AC147A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395CAEF-086D-8CE2-25A2-6B30114FCB58}"/>
              </a:ext>
            </a:extLst>
          </p:cNvPr>
          <p:cNvSpPr>
            <a:spLocks noGrp="1"/>
          </p:cNvSpPr>
          <p:nvPr>
            <p:ph type="dt" sz="half" idx="10"/>
          </p:nvPr>
        </p:nvSpPr>
        <p:spPr/>
        <p:txBody>
          <a:bodyPr/>
          <a:lstStyle/>
          <a:p>
            <a:fld id="{FB0B4F06-5A86-45FD-B8A8-8E48EEE0BCB9}" type="datetimeFigureOut">
              <a:rPr lang="en-GB" smtClean="0"/>
              <a:t>27/09/2023</a:t>
            </a:fld>
            <a:endParaRPr lang="en-GB"/>
          </a:p>
        </p:txBody>
      </p:sp>
      <p:sp>
        <p:nvSpPr>
          <p:cNvPr id="5" name="Footer Placeholder 4">
            <a:extLst>
              <a:ext uri="{FF2B5EF4-FFF2-40B4-BE49-F238E27FC236}">
                <a16:creationId xmlns:a16="http://schemas.microsoft.com/office/drawing/2014/main" id="{AD2F7EB5-2208-C30C-F295-2165C833421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843A831-686D-4ADE-400E-7234CD13DC5D}"/>
              </a:ext>
            </a:extLst>
          </p:cNvPr>
          <p:cNvSpPr>
            <a:spLocks noGrp="1"/>
          </p:cNvSpPr>
          <p:nvPr>
            <p:ph type="sldNum" sz="quarter" idx="12"/>
          </p:nvPr>
        </p:nvSpPr>
        <p:spPr/>
        <p:txBody>
          <a:bodyPr/>
          <a:lstStyle/>
          <a:p>
            <a:fld id="{F490B143-16AF-44E5-87ED-396408D0A0C5}" type="slidenum">
              <a:rPr lang="en-GB" smtClean="0"/>
              <a:t>‹#›</a:t>
            </a:fld>
            <a:endParaRPr lang="en-GB"/>
          </a:p>
        </p:txBody>
      </p:sp>
    </p:spTree>
    <p:extLst>
      <p:ext uri="{BB962C8B-B14F-4D97-AF65-F5344CB8AC3E}">
        <p14:creationId xmlns:p14="http://schemas.microsoft.com/office/powerpoint/2010/main" val="4270654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741FE-34EA-D290-2146-CEC11E2258B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C4E2859-8AB5-47D3-260F-66B03CCDB72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6A11F44-6580-978D-A238-02F13E6E6E17}"/>
              </a:ext>
            </a:extLst>
          </p:cNvPr>
          <p:cNvSpPr>
            <a:spLocks noGrp="1"/>
          </p:cNvSpPr>
          <p:nvPr>
            <p:ph type="dt" sz="half" idx="10"/>
          </p:nvPr>
        </p:nvSpPr>
        <p:spPr/>
        <p:txBody>
          <a:bodyPr/>
          <a:lstStyle/>
          <a:p>
            <a:fld id="{FB0B4F06-5A86-45FD-B8A8-8E48EEE0BCB9}" type="datetimeFigureOut">
              <a:rPr lang="en-GB" smtClean="0"/>
              <a:t>27/09/2023</a:t>
            </a:fld>
            <a:endParaRPr lang="en-GB"/>
          </a:p>
        </p:txBody>
      </p:sp>
      <p:sp>
        <p:nvSpPr>
          <p:cNvPr id="5" name="Footer Placeholder 4">
            <a:extLst>
              <a:ext uri="{FF2B5EF4-FFF2-40B4-BE49-F238E27FC236}">
                <a16:creationId xmlns:a16="http://schemas.microsoft.com/office/drawing/2014/main" id="{01643A09-7CFE-7699-133D-E87D5CA845E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2C364CE-6E74-29D9-44C8-C8CA7831D485}"/>
              </a:ext>
            </a:extLst>
          </p:cNvPr>
          <p:cNvSpPr>
            <a:spLocks noGrp="1"/>
          </p:cNvSpPr>
          <p:nvPr>
            <p:ph type="sldNum" sz="quarter" idx="12"/>
          </p:nvPr>
        </p:nvSpPr>
        <p:spPr/>
        <p:txBody>
          <a:bodyPr/>
          <a:lstStyle/>
          <a:p>
            <a:fld id="{F490B143-16AF-44E5-87ED-396408D0A0C5}" type="slidenum">
              <a:rPr lang="en-GB" smtClean="0"/>
              <a:t>‹#›</a:t>
            </a:fld>
            <a:endParaRPr lang="en-GB"/>
          </a:p>
        </p:txBody>
      </p:sp>
    </p:spTree>
    <p:extLst>
      <p:ext uri="{BB962C8B-B14F-4D97-AF65-F5344CB8AC3E}">
        <p14:creationId xmlns:p14="http://schemas.microsoft.com/office/powerpoint/2010/main" val="3265311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E26C0F3-B053-06B8-D8BB-53634A0F15E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93C00B0-382D-E1A1-8E51-8A9208DC46C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17DA4B4-29FF-2AFB-315E-5A57AA921556}"/>
              </a:ext>
            </a:extLst>
          </p:cNvPr>
          <p:cNvSpPr>
            <a:spLocks noGrp="1"/>
          </p:cNvSpPr>
          <p:nvPr>
            <p:ph type="dt" sz="half" idx="10"/>
          </p:nvPr>
        </p:nvSpPr>
        <p:spPr/>
        <p:txBody>
          <a:bodyPr/>
          <a:lstStyle/>
          <a:p>
            <a:fld id="{FB0B4F06-5A86-45FD-B8A8-8E48EEE0BCB9}" type="datetimeFigureOut">
              <a:rPr lang="en-GB" smtClean="0"/>
              <a:t>27/09/2023</a:t>
            </a:fld>
            <a:endParaRPr lang="en-GB"/>
          </a:p>
        </p:txBody>
      </p:sp>
      <p:sp>
        <p:nvSpPr>
          <p:cNvPr id="5" name="Footer Placeholder 4">
            <a:extLst>
              <a:ext uri="{FF2B5EF4-FFF2-40B4-BE49-F238E27FC236}">
                <a16:creationId xmlns:a16="http://schemas.microsoft.com/office/drawing/2014/main" id="{3E6F5839-C902-77DE-0FBD-2FCFA47739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5E84B76-FB4C-63C4-B67E-23147E06BCE0}"/>
              </a:ext>
            </a:extLst>
          </p:cNvPr>
          <p:cNvSpPr>
            <a:spLocks noGrp="1"/>
          </p:cNvSpPr>
          <p:nvPr>
            <p:ph type="sldNum" sz="quarter" idx="12"/>
          </p:nvPr>
        </p:nvSpPr>
        <p:spPr/>
        <p:txBody>
          <a:bodyPr/>
          <a:lstStyle/>
          <a:p>
            <a:fld id="{F490B143-16AF-44E5-87ED-396408D0A0C5}" type="slidenum">
              <a:rPr lang="en-GB" smtClean="0"/>
              <a:t>‹#›</a:t>
            </a:fld>
            <a:endParaRPr lang="en-GB"/>
          </a:p>
        </p:txBody>
      </p:sp>
    </p:spTree>
    <p:extLst>
      <p:ext uri="{BB962C8B-B14F-4D97-AF65-F5344CB8AC3E}">
        <p14:creationId xmlns:p14="http://schemas.microsoft.com/office/powerpoint/2010/main" val="32108091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27/09/2023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2632240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27/09/2023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1998087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27/09/2023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958921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27/09/2023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9924434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27/09/2023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9270098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27/09/2023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66621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27/09/2023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1224677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27/09/2023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07873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45CFD2-EA0B-CEB8-0A72-CBE8C31C20C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6B36686-59F1-2AB8-6734-0D0DE3FDE23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1EF2213-2319-A00E-CCFB-B4DFD42EF524}"/>
              </a:ext>
            </a:extLst>
          </p:cNvPr>
          <p:cNvSpPr>
            <a:spLocks noGrp="1"/>
          </p:cNvSpPr>
          <p:nvPr>
            <p:ph type="dt" sz="half" idx="10"/>
          </p:nvPr>
        </p:nvSpPr>
        <p:spPr/>
        <p:txBody>
          <a:bodyPr/>
          <a:lstStyle/>
          <a:p>
            <a:fld id="{FB0B4F06-5A86-45FD-B8A8-8E48EEE0BCB9}" type="datetimeFigureOut">
              <a:rPr lang="en-GB" smtClean="0"/>
              <a:t>27/09/2023</a:t>
            </a:fld>
            <a:endParaRPr lang="en-GB"/>
          </a:p>
        </p:txBody>
      </p:sp>
      <p:sp>
        <p:nvSpPr>
          <p:cNvPr id="5" name="Footer Placeholder 4">
            <a:extLst>
              <a:ext uri="{FF2B5EF4-FFF2-40B4-BE49-F238E27FC236}">
                <a16:creationId xmlns:a16="http://schemas.microsoft.com/office/drawing/2014/main" id="{4F2FA7DB-87EF-0D09-E93B-A219CEA72EE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FE77CF-4781-B990-E9FA-050B9C0103AB}"/>
              </a:ext>
            </a:extLst>
          </p:cNvPr>
          <p:cNvSpPr>
            <a:spLocks noGrp="1"/>
          </p:cNvSpPr>
          <p:nvPr>
            <p:ph type="sldNum" sz="quarter" idx="12"/>
          </p:nvPr>
        </p:nvSpPr>
        <p:spPr/>
        <p:txBody>
          <a:bodyPr/>
          <a:lstStyle/>
          <a:p>
            <a:fld id="{F490B143-16AF-44E5-87ED-396408D0A0C5}" type="slidenum">
              <a:rPr lang="en-GB" smtClean="0"/>
              <a:t>‹#›</a:t>
            </a:fld>
            <a:endParaRPr lang="en-GB"/>
          </a:p>
        </p:txBody>
      </p:sp>
    </p:spTree>
    <p:extLst>
      <p:ext uri="{BB962C8B-B14F-4D97-AF65-F5344CB8AC3E}">
        <p14:creationId xmlns:p14="http://schemas.microsoft.com/office/powerpoint/2010/main" val="3166325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27/09/2023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51549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27/09/2023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9409963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27/09/2023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823752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Slide">
    <p:spTree>
      <p:nvGrpSpPr>
        <p:cNvPr id="1" name="Shape 16"/>
        <p:cNvGrpSpPr/>
        <p:nvPr/>
      </p:nvGrpSpPr>
      <p:grpSpPr>
        <a:xfrm>
          <a:off x="0" y="0"/>
          <a:ext cx="0" cy="0"/>
          <a:chOff x="0" y="0"/>
          <a:chExt cx="0" cy="0"/>
        </a:xfrm>
      </p:grpSpPr>
      <p:sp>
        <p:nvSpPr>
          <p:cNvPr id="17" name="Google Shape;17;p24"/>
          <p:cNvSpPr txBox="1">
            <a:spLocks noGrp="1"/>
          </p:cNvSpPr>
          <p:nvPr>
            <p:ph type="ctrTitle"/>
          </p:nvPr>
        </p:nvSpPr>
        <p:spPr>
          <a:xfrm>
            <a:off x="143340" y="3717032"/>
            <a:ext cx="9409045" cy="12961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18" name="Google Shape;18;p24"/>
          <p:cNvPicPr preferRelativeResize="0"/>
          <p:nvPr/>
        </p:nvPicPr>
        <p:blipFill rotWithShape="1">
          <a:blip r:embed="rId2">
            <a:alphaModFix/>
          </a:blip>
          <a:srcRect/>
          <a:stretch/>
        </p:blipFill>
        <p:spPr>
          <a:xfrm>
            <a:off x="0" y="0"/>
            <a:ext cx="12192000" cy="5509260"/>
          </a:xfrm>
          <a:prstGeom prst="rect">
            <a:avLst/>
          </a:prstGeom>
          <a:noFill/>
          <a:ln>
            <a:noFill/>
          </a:ln>
        </p:spPr>
      </p:pic>
      <p:sp>
        <p:nvSpPr>
          <p:cNvPr id="19" name="Google Shape;19;p24"/>
          <p:cNvSpPr txBox="1">
            <a:spLocks noGrp="1"/>
          </p:cNvSpPr>
          <p:nvPr>
            <p:ph type="subTitle" idx="1"/>
          </p:nvPr>
        </p:nvSpPr>
        <p:spPr>
          <a:xfrm>
            <a:off x="143339" y="5013178"/>
            <a:ext cx="8534400" cy="1327299"/>
          </a:xfrm>
          <a:prstGeom prst="rect">
            <a:avLst/>
          </a:prstGeom>
          <a:noFill/>
          <a:ln>
            <a:noFill/>
          </a:ln>
        </p:spPr>
        <p:txBody>
          <a:bodyPr spcFirstLastPara="1" wrap="square" lIns="91425" tIns="45700" rIns="91425" bIns="45700" anchor="t" anchorCtr="0">
            <a:noAutofit/>
          </a:bodyPr>
          <a:lstStyle>
            <a:lvl1pPr lvl="0" algn="l">
              <a:lnSpc>
                <a:spcPct val="100000"/>
              </a:lnSpc>
              <a:spcBef>
                <a:spcPts val="480"/>
              </a:spcBef>
              <a:spcAft>
                <a:spcPts val="0"/>
              </a:spcAft>
              <a:buClr>
                <a:schemeClr val="dk1"/>
              </a:buClr>
              <a:buSzPts val="3200"/>
              <a:buFont typeface="Calibri"/>
              <a:buNone/>
              <a:defRPr/>
            </a:lvl1pPr>
            <a:lvl2pPr lvl="1" algn="l">
              <a:lnSpc>
                <a:spcPct val="100000"/>
              </a:lnSpc>
              <a:spcBef>
                <a:spcPts val="270"/>
              </a:spcBef>
              <a:spcAft>
                <a:spcPts val="0"/>
              </a:spcAft>
              <a:buClr>
                <a:schemeClr val="dk1"/>
              </a:buClr>
              <a:buSzPts val="1800"/>
              <a:buChar char="–"/>
              <a:defRPr/>
            </a:lvl2pPr>
            <a:lvl3pPr lvl="2" algn="l">
              <a:lnSpc>
                <a:spcPct val="100000"/>
              </a:lnSpc>
              <a:spcBef>
                <a:spcPts val="270"/>
              </a:spcBef>
              <a:spcAft>
                <a:spcPts val="0"/>
              </a:spcAft>
              <a:buClr>
                <a:schemeClr val="dk1"/>
              </a:buClr>
              <a:buSzPts val="1800"/>
              <a:buChar char="•"/>
              <a:defRPr/>
            </a:lvl3pPr>
            <a:lvl4pPr lvl="3" algn="l">
              <a:lnSpc>
                <a:spcPct val="100000"/>
              </a:lnSpc>
              <a:spcBef>
                <a:spcPts val="270"/>
              </a:spcBef>
              <a:spcAft>
                <a:spcPts val="0"/>
              </a:spcAft>
              <a:buClr>
                <a:schemeClr val="dk1"/>
              </a:buClr>
              <a:buSzPts val="1800"/>
              <a:buChar char="–"/>
              <a:defRPr/>
            </a:lvl4pPr>
            <a:lvl5pPr lvl="4" algn="l">
              <a:lnSpc>
                <a:spcPct val="100000"/>
              </a:lnSpc>
              <a:spcBef>
                <a:spcPts val="270"/>
              </a:spcBef>
              <a:spcAft>
                <a:spcPts val="0"/>
              </a:spcAft>
              <a:buClr>
                <a:schemeClr val="dk1"/>
              </a:buClr>
              <a:buSzPts val="1800"/>
              <a:buChar char="»"/>
              <a:defRPr/>
            </a:lvl5pPr>
            <a:lvl6pPr lvl="5" algn="l">
              <a:lnSpc>
                <a:spcPct val="100000"/>
              </a:lnSpc>
              <a:spcBef>
                <a:spcPts val="270"/>
              </a:spcBef>
              <a:spcAft>
                <a:spcPts val="0"/>
              </a:spcAft>
              <a:buClr>
                <a:schemeClr val="dk1"/>
              </a:buClr>
              <a:buSzPts val="1800"/>
              <a:buChar char="»"/>
              <a:defRPr/>
            </a:lvl6pPr>
            <a:lvl7pPr lvl="6" algn="l">
              <a:lnSpc>
                <a:spcPct val="100000"/>
              </a:lnSpc>
              <a:spcBef>
                <a:spcPts val="270"/>
              </a:spcBef>
              <a:spcAft>
                <a:spcPts val="0"/>
              </a:spcAft>
              <a:buClr>
                <a:schemeClr val="dk1"/>
              </a:buClr>
              <a:buSzPts val="1800"/>
              <a:buChar char="»"/>
              <a:defRPr/>
            </a:lvl7pPr>
            <a:lvl8pPr lvl="7" algn="l">
              <a:lnSpc>
                <a:spcPct val="100000"/>
              </a:lnSpc>
              <a:spcBef>
                <a:spcPts val="270"/>
              </a:spcBef>
              <a:spcAft>
                <a:spcPts val="0"/>
              </a:spcAft>
              <a:buClr>
                <a:schemeClr val="dk1"/>
              </a:buClr>
              <a:buSzPts val="1800"/>
              <a:buChar char="»"/>
              <a:defRPr/>
            </a:lvl8pPr>
            <a:lvl9pPr lvl="8" algn="l">
              <a:lnSpc>
                <a:spcPct val="100000"/>
              </a:lnSpc>
              <a:spcBef>
                <a:spcPts val="27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3413327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20"/>
        <p:cNvGrpSpPr/>
        <p:nvPr/>
      </p:nvGrpSpPr>
      <p:grpSpPr>
        <a:xfrm>
          <a:off x="0" y="0"/>
          <a:ext cx="0" cy="0"/>
          <a:chOff x="0" y="0"/>
          <a:chExt cx="0" cy="0"/>
        </a:xfrm>
      </p:grpSpPr>
      <p:sp>
        <p:nvSpPr>
          <p:cNvPr id="21" name="Google Shape;21;p25"/>
          <p:cNvSpPr txBox="1">
            <a:spLocks noGrp="1"/>
          </p:cNvSpPr>
          <p:nvPr>
            <p:ph type="title"/>
          </p:nvPr>
        </p:nvSpPr>
        <p:spPr>
          <a:xfrm>
            <a:off x="914400" y="228600"/>
            <a:ext cx="10363200" cy="1066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25"/>
          <p:cNvSpPr txBox="1">
            <a:spLocks noGrp="1"/>
          </p:cNvSpPr>
          <p:nvPr>
            <p:ph type="body" idx="1"/>
          </p:nvPr>
        </p:nvSpPr>
        <p:spPr>
          <a:xfrm>
            <a:off x="914400" y="1371600"/>
            <a:ext cx="10363200" cy="41148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270"/>
              </a:spcBef>
              <a:spcAft>
                <a:spcPts val="0"/>
              </a:spcAft>
              <a:buClr>
                <a:schemeClr val="dk1"/>
              </a:buClr>
              <a:buSzPts val="1800"/>
              <a:buChar char="•"/>
              <a:defRPr/>
            </a:lvl1pPr>
            <a:lvl2pPr marL="914400" lvl="1" indent="-342900" algn="l">
              <a:lnSpc>
                <a:spcPct val="100000"/>
              </a:lnSpc>
              <a:spcBef>
                <a:spcPts val="270"/>
              </a:spcBef>
              <a:spcAft>
                <a:spcPts val="0"/>
              </a:spcAft>
              <a:buClr>
                <a:schemeClr val="dk1"/>
              </a:buClr>
              <a:buSzPts val="1800"/>
              <a:buChar char="–"/>
              <a:defRPr/>
            </a:lvl2pPr>
            <a:lvl3pPr marL="1371600" lvl="2" indent="-342900" algn="l">
              <a:lnSpc>
                <a:spcPct val="100000"/>
              </a:lnSpc>
              <a:spcBef>
                <a:spcPts val="270"/>
              </a:spcBef>
              <a:spcAft>
                <a:spcPts val="0"/>
              </a:spcAft>
              <a:buClr>
                <a:schemeClr val="dk1"/>
              </a:buClr>
              <a:buSzPts val="1800"/>
              <a:buChar char="•"/>
              <a:defRPr/>
            </a:lvl3pPr>
            <a:lvl4pPr marL="1828800" lvl="3" indent="-342900" algn="l">
              <a:lnSpc>
                <a:spcPct val="100000"/>
              </a:lnSpc>
              <a:spcBef>
                <a:spcPts val="270"/>
              </a:spcBef>
              <a:spcAft>
                <a:spcPts val="0"/>
              </a:spcAft>
              <a:buClr>
                <a:schemeClr val="dk1"/>
              </a:buClr>
              <a:buSzPts val="1800"/>
              <a:buChar char="–"/>
              <a:defRPr/>
            </a:lvl4pPr>
            <a:lvl5pPr marL="2286000" lvl="4" indent="-342900" algn="l">
              <a:lnSpc>
                <a:spcPct val="100000"/>
              </a:lnSpc>
              <a:spcBef>
                <a:spcPts val="270"/>
              </a:spcBef>
              <a:spcAft>
                <a:spcPts val="0"/>
              </a:spcAft>
              <a:buClr>
                <a:schemeClr val="dk1"/>
              </a:buClr>
              <a:buSzPts val="1800"/>
              <a:buChar char="»"/>
              <a:defRPr/>
            </a:lvl5pPr>
            <a:lvl6pPr marL="2743200" lvl="5" indent="-342900" algn="l">
              <a:lnSpc>
                <a:spcPct val="100000"/>
              </a:lnSpc>
              <a:spcBef>
                <a:spcPts val="270"/>
              </a:spcBef>
              <a:spcAft>
                <a:spcPts val="0"/>
              </a:spcAft>
              <a:buClr>
                <a:schemeClr val="dk1"/>
              </a:buClr>
              <a:buSzPts val="1800"/>
              <a:buChar char="»"/>
              <a:defRPr/>
            </a:lvl6pPr>
            <a:lvl7pPr marL="3200400" lvl="6" indent="-342900" algn="l">
              <a:lnSpc>
                <a:spcPct val="100000"/>
              </a:lnSpc>
              <a:spcBef>
                <a:spcPts val="270"/>
              </a:spcBef>
              <a:spcAft>
                <a:spcPts val="0"/>
              </a:spcAft>
              <a:buClr>
                <a:schemeClr val="dk1"/>
              </a:buClr>
              <a:buSzPts val="1800"/>
              <a:buChar char="»"/>
              <a:defRPr/>
            </a:lvl7pPr>
            <a:lvl8pPr marL="3657600" lvl="7" indent="-342900" algn="l">
              <a:lnSpc>
                <a:spcPct val="100000"/>
              </a:lnSpc>
              <a:spcBef>
                <a:spcPts val="270"/>
              </a:spcBef>
              <a:spcAft>
                <a:spcPts val="0"/>
              </a:spcAft>
              <a:buClr>
                <a:schemeClr val="dk1"/>
              </a:buClr>
              <a:buSzPts val="1800"/>
              <a:buChar char="»"/>
              <a:defRPr/>
            </a:lvl8pPr>
            <a:lvl9pPr marL="4114800" lvl="8" indent="-342900" algn="l">
              <a:lnSpc>
                <a:spcPct val="100000"/>
              </a:lnSpc>
              <a:spcBef>
                <a:spcPts val="270"/>
              </a:spcBef>
              <a:spcAft>
                <a:spcPts val="0"/>
              </a:spcAft>
              <a:buClr>
                <a:schemeClr val="dk1"/>
              </a:buClr>
              <a:buSzPts val="1800"/>
              <a:buChar char="»"/>
              <a:defRPr/>
            </a:lvl9pPr>
          </a:lstStyle>
          <a:p>
            <a:endParaRPr/>
          </a:p>
        </p:txBody>
      </p:sp>
      <p:sp>
        <p:nvSpPr>
          <p:cNvPr id="23" name="Google Shape;23;p25"/>
          <p:cNvSpPr txBox="1">
            <a:spLocks noGrp="1"/>
          </p:cNvSpPr>
          <p:nvPr>
            <p:ph type="dt" idx="10"/>
          </p:nvPr>
        </p:nvSpPr>
        <p:spPr>
          <a:xfrm>
            <a:off x="203200" y="5562600"/>
            <a:ext cx="25400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25"/>
          <p:cNvSpPr txBox="1">
            <a:spLocks noGrp="1"/>
          </p:cNvSpPr>
          <p:nvPr>
            <p:ph type="ftr" idx="11"/>
          </p:nvPr>
        </p:nvSpPr>
        <p:spPr>
          <a:xfrm>
            <a:off x="4368800" y="5562600"/>
            <a:ext cx="38608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25"/>
          <p:cNvSpPr txBox="1">
            <a:spLocks noGrp="1"/>
          </p:cNvSpPr>
          <p:nvPr>
            <p:ph type="sldNum" idx="12"/>
          </p:nvPr>
        </p:nvSpPr>
        <p:spPr>
          <a:xfrm>
            <a:off x="9347200" y="5562600"/>
            <a:ext cx="2540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60331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30"/>
        <p:cNvGrpSpPr/>
        <p:nvPr/>
      </p:nvGrpSpPr>
      <p:grpSpPr>
        <a:xfrm>
          <a:off x="0" y="0"/>
          <a:ext cx="0" cy="0"/>
          <a:chOff x="0" y="0"/>
          <a:chExt cx="0" cy="0"/>
        </a:xfrm>
      </p:grpSpPr>
      <p:sp>
        <p:nvSpPr>
          <p:cNvPr id="31" name="Google Shape;31;p27"/>
          <p:cNvSpPr txBox="1">
            <a:spLocks noGrp="1"/>
          </p:cNvSpPr>
          <p:nvPr>
            <p:ph type="title"/>
          </p:nvPr>
        </p:nvSpPr>
        <p:spPr>
          <a:xfrm>
            <a:off x="914400" y="228600"/>
            <a:ext cx="10363200" cy="1066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27"/>
          <p:cNvSpPr txBox="1">
            <a:spLocks noGrp="1"/>
          </p:cNvSpPr>
          <p:nvPr>
            <p:ph type="body" idx="1"/>
          </p:nvPr>
        </p:nvSpPr>
        <p:spPr>
          <a:xfrm>
            <a:off x="914400" y="1371600"/>
            <a:ext cx="5080000" cy="4114800"/>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420"/>
              </a:spcBef>
              <a:spcAft>
                <a:spcPts val="0"/>
              </a:spcAft>
              <a:buClr>
                <a:schemeClr val="dk1"/>
              </a:buClr>
              <a:buSzPts val="2800"/>
              <a:buFont typeface="Calibri"/>
              <a:buChar char="•"/>
              <a:defRPr sz="2100"/>
            </a:lvl1pPr>
            <a:lvl2pPr marL="914400" lvl="1" indent="-381000" algn="l">
              <a:lnSpc>
                <a:spcPct val="100000"/>
              </a:lnSpc>
              <a:spcBef>
                <a:spcPts val="360"/>
              </a:spcBef>
              <a:spcAft>
                <a:spcPts val="0"/>
              </a:spcAft>
              <a:buClr>
                <a:schemeClr val="dk1"/>
              </a:buClr>
              <a:buSzPts val="2400"/>
              <a:buFont typeface="Calibri"/>
              <a:buChar char="–"/>
              <a:defRPr sz="1800"/>
            </a:lvl2pPr>
            <a:lvl3pPr marL="1371600" lvl="2" indent="-355600" algn="l">
              <a:lnSpc>
                <a:spcPct val="100000"/>
              </a:lnSpc>
              <a:spcBef>
                <a:spcPts val="300"/>
              </a:spcBef>
              <a:spcAft>
                <a:spcPts val="0"/>
              </a:spcAft>
              <a:buClr>
                <a:schemeClr val="dk1"/>
              </a:buClr>
              <a:buSzPts val="2000"/>
              <a:buFont typeface="Calibri"/>
              <a:buChar char="•"/>
              <a:defRPr sz="1500"/>
            </a:lvl3pPr>
            <a:lvl4pPr marL="1828800" lvl="3" indent="-342900" algn="l">
              <a:lnSpc>
                <a:spcPct val="100000"/>
              </a:lnSpc>
              <a:spcBef>
                <a:spcPts val="270"/>
              </a:spcBef>
              <a:spcAft>
                <a:spcPts val="0"/>
              </a:spcAft>
              <a:buClr>
                <a:schemeClr val="dk1"/>
              </a:buClr>
              <a:buSzPts val="1800"/>
              <a:buFont typeface="Calibri"/>
              <a:buChar char="–"/>
              <a:defRPr sz="1350"/>
            </a:lvl4pPr>
            <a:lvl5pPr marL="2286000" lvl="4" indent="-342900" algn="l">
              <a:lnSpc>
                <a:spcPct val="100000"/>
              </a:lnSpc>
              <a:spcBef>
                <a:spcPts val="270"/>
              </a:spcBef>
              <a:spcAft>
                <a:spcPts val="0"/>
              </a:spcAft>
              <a:buClr>
                <a:schemeClr val="dk1"/>
              </a:buClr>
              <a:buSzPts val="1800"/>
              <a:buFont typeface="Calibri"/>
              <a:buChar char="»"/>
              <a:defRPr sz="1350"/>
            </a:lvl5pPr>
            <a:lvl6pPr marL="2743200" lvl="5" indent="-342900" algn="l">
              <a:lnSpc>
                <a:spcPct val="100000"/>
              </a:lnSpc>
              <a:spcBef>
                <a:spcPts val="270"/>
              </a:spcBef>
              <a:spcAft>
                <a:spcPts val="0"/>
              </a:spcAft>
              <a:buClr>
                <a:schemeClr val="dk1"/>
              </a:buClr>
              <a:buSzPts val="1800"/>
              <a:buFont typeface="Calibri"/>
              <a:buChar char="»"/>
              <a:defRPr sz="1350"/>
            </a:lvl6pPr>
            <a:lvl7pPr marL="3200400" lvl="6" indent="-342900" algn="l">
              <a:lnSpc>
                <a:spcPct val="100000"/>
              </a:lnSpc>
              <a:spcBef>
                <a:spcPts val="270"/>
              </a:spcBef>
              <a:spcAft>
                <a:spcPts val="0"/>
              </a:spcAft>
              <a:buClr>
                <a:schemeClr val="dk1"/>
              </a:buClr>
              <a:buSzPts val="1800"/>
              <a:buFont typeface="Calibri"/>
              <a:buChar char="»"/>
              <a:defRPr sz="1350"/>
            </a:lvl7pPr>
            <a:lvl8pPr marL="3657600" lvl="7" indent="-342900" algn="l">
              <a:lnSpc>
                <a:spcPct val="100000"/>
              </a:lnSpc>
              <a:spcBef>
                <a:spcPts val="270"/>
              </a:spcBef>
              <a:spcAft>
                <a:spcPts val="0"/>
              </a:spcAft>
              <a:buClr>
                <a:schemeClr val="dk1"/>
              </a:buClr>
              <a:buSzPts val="1800"/>
              <a:buFont typeface="Calibri"/>
              <a:buChar char="»"/>
              <a:defRPr sz="1350"/>
            </a:lvl8pPr>
            <a:lvl9pPr marL="4114800" lvl="8" indent="-342900" algn="l">
              <a:lnSpc>
                <a:spcPct val="100000"/>
              </a:lnSpc>
              <a:spcBef>
                <a:spcPts val="270"/>
              </a:spcBef>
              <a:spcAft>
                <a:spcPts val="0"/>
              </a:spcAft>
              <a:buClr>
                <a:schemeClr val="dk1"/>
              </a:buClr>
              <a:buSzPts val="1800"/>
              <a:buFont typeface="Calibri"/>
              <a:buChar char="»"/>
              <a:defRPr sz="1350"/>
            </a:lvl9pPr>
          </a:lstStyle>
          <a:p>
            <a:endParaRPr/>
          </a:p>
        </p:txBody>
      </p:sp>
      <p:sp>
        <p:nvSpPr>
          <p:cNvPr id="33" name="Google Shape;33;p27"/>
          <p:cNvSpPr txBox="1">
            <a:spLocks noGrp="1"/>
          </p:cNvSpPr>
          <p:nvPr>
            <p:ph type="body" idx="2"/>
          </p:nvPr>
        </p:nvSpPr>
        <p:spPr>
          <a:xfrm>
            <a:off x="6197600" y="1371600"/>
            <a:ext cx="5080000" cy="4114800"/>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420"/>
              </a:spcBef>
              <a:spcAft>
                <a:spcPts val="0"/>
              </a:spcAft>
              <a:buClr>
                <a:schemeClr val="dk1"/>
              </a:buClr>
              <a:buSzPts val="2800"/>
              <a:buFont typeface="Calibri"/>
              <a:buChar char="•"/>
              <a:defRPr sz="2100"/>
            </a:lvl1pPr>
            <a:lvl2pPr marL="914400" lvl="1" indent="-381000" algn="l">
              <a:lnSpc>
                <a:spcPct val="100000"/>
              </a:lnSpc>
              <a:spcBef>
                <a:spcPts val="360"/>
              </a:spcBef>
              <a:spcAft>
                <a:spcPts val="0"/>
              </a:spcAft>
              <a:buClr>
                <a:schemeClr val="dk1"/>
              </a:buClr>
              <a:buSzPts val="2400"/>
              <a:buFont typeface="Calibri"/>
              <a:buChar char="–"/>
              <a:defRPr sz="1800"/>
            </a:lvl2pPr>
            <a:lvl3pPr marL="1371600" lvl="2" indent="-355600" algn="l">
              <a:lnSpc>
                <a:spcPct val="100000"/>
              </a:lnSpc>
              <a:spcBef>
                <a:spcPts val="300"/>
              </a:spcBef>
              <a:spcAft>
                <a:spcPts val="0"/>
              </a:spcAft>
              <a:buClr>
                <a:schemeClr val="dk1"/>
              </a:buClr>
              <a:buSzPts val="2000"/>
              <a:buFont typeface="Calibri"/>
              <a:buChar char="•"/>
              <a:defRPr sz="1500"/>
            </a:lvl3pPr>
            <a:lvl4pPr marL="1828800" lvl="3" indent="-342900" algn="l">
              <a:lnSpc>
                <a:spcPct val="100000"/>
              </a:lnSpc>
              <a:spcBef>
                <a:spcPts val="270"/>
              </a:spcBef>
              <a:spcAft>
                <a:spcPts val="0"/>
              </a:spcAft>
              <a:buClr>
                <a:schemeClr val="dk1"/>
              </a:buClr>
              <a:buSzPts val="1800"/>
              <a:buFont typeface="Calibri"/>
              <a:buChar char="–"/>
              <a:defRPr sz="1350"/>
            </a:lvl4pPr>
            <a:lvl5pPr marL="2286000" lvl="4" indent="-342900" algn="l">
              <a:lnSpc>
                <a:spcPct val="100000"/>
              </a:lnSpc>
              <a:spcBef>
                <a:spcPts val="270"/>
              </a:spcBef>
              <a:spcAft>
                <a:spcPts val="0"/>
              </a:spcAft>
              <a:buClr>
                <a:schemeClr val="dk1"/>
              </a:buClr>
              <a:buSzPts val="1800"/>
              <a:buFont typeface="Calibri"/>
              <a:buChar char="»"/>
              <a:defRPr sz="1350"/>
            </a:lvl5pPr>
            <a:lvl6pPr marL="2743200" lvl="5" indent="-342900" algn="l">
              <a:lnSpc>
                <a:spcPct val="100000"/>
              </a:lnSpc>
              <a:spcBef>
                <a:spcPts val="270"/>
              </a:spcBef>
              <a:spcAft>
                <a:spcPts val="0"/>
              </a:spcAft>
              <a:buClr>
                <a:schemeClr val="dk1"/>
              </a:buClr>
              <a:buSzPts val="1800"/>
              <a:buFont typeface="Calibri"/>
              <a:buChar char="»"/>
              <a:defRPr sz="1350"/>
            </a:lvl6pPr>
            <a:lvl7pPr marL="3200400" lvl="6" indent="-342900" algn="l">
              <a:lnSpc>
                <a:spcPct val="100000"/>
              </a:lnSpc>
              <a:spcBef>
                <a:spcPts val="270"/>
              </a:spcBef>
              <a:spcAft>
                <a:spcPts val="0"/>
              </a:spcAft>
              <a:buClr>
                <a:schemeClr val="dk1"/>
              </a:buClr>
              <a:buSzPts val="1800"/>
              <a:buFont typeface="Calibri"/>
              <a:buChar char="»"/>
              <a:defRPr sz="1350"/>
            </a:lvl7pPr>
            <a:lvl8pPr marL="3657600" lvl="7" indent="-342900" algn="l">
              <a:lnSpc>
                <a:spcPct val="100000"/>
              </a:lnSpc>
              <a:spcBef>
                <a:spcPts val="270"/>
              </a:spcBef>
              <a:spcAft>
                <a:spcPts val="0"/>
              </a:spcAft>
              <a:buClr>
                <a:schemeClr val="dk1"/>
              </a:buClr>
              <a:buSzPts val="1800"/>
              <a:buFont typeface="Calibri"/>
              <a:buChar char="»"/>
              <a:defRPr sz="1350"/>
            </a:lvl8pPr>
            <a:lvl9pPr marL="4114800" lvl="8" indent="-342900" algn="l">
              <a:lnSpc>
                <a:spcPct val="100000"/>
              </a:lnSpc>
              <a:spcBef>
                <a:spcPts val="270"/>
              </a:spcBef>
              <a:spcAft>
                <a:spcPts val="0"/>
              </a:spcAft>
              <a:buClr>
                <a:schemeClr val="dk1"/>
              </a:buClr>
              <a:buSzPts val="1800"/>
              <a:buFont typeface="Calibri"/>
              <a:buChar char="»"/>
              <a:defRPr sz="1350"/>
            </a:lvl9pPr>
          </a:lstStyle>
          <a:p>
            <a:endParaRPr/>
          </a:p>
        </p:txBody>
      </p:sp>
      <p:sp>
        <p:nvSpPr>
          <p:cNvPr id="34" name="Google Shape;34;p27"/>
          <p:cNvSpPr txBox="1">
            <a:spLocks noGrp="1"/>
          </p:cNvSpPr>
          <p:nvPr>
            <p:ph type="dt" idx="10"/>
          </p:nvPr>
        </p:nvSpPr>
        <p:spPr>
          <a:xfrm>
            <a:off x="203200" y="5562600"/>
            <a:ext cx="25400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27"/>
          <p:cNvSpPr txBox="1">
            <a:spLocks noGrp="1"/>
          </p:cNvSpPr>
          <p:nvPr>
            <p:ph type="ftr" idx="11"/>
          </p:nvPr>
        </p:nvSpPr>
        <p:spPr>
          <a:xfrm>
            <a:off x="4368800" y="5562600"/>
            <a:ext cx="38608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27"/>
          <p:cNvSpPr txBox="1">
            <a:spLocks noGrp="1"/>
          </p:cNvSpPr>
          <p:nvPr>
            <p:ph type="sldNum" idx="12"/>
          </p:nvPr>
        </p:nvSpPr>
        <p:spPr>
          <a:xfrm>
            <a:off x="9347200" y="5562600"/>
            <a:ext cx="2540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072103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37"/>
        <p:cNvGrpSpPr/>
        <p:nvPr/>
      </p:nvGrpSpPr>
      <p:grpSpPr>
        <a:xfrm>
          <a:off x="0" y="0"/>
          <a:ext cx="0" cy="0"/>
          <a:chOff x="0" y="0"/>
          <a:chExt cx="0" cy="0"/>
        </a:xfrm>
      </p:grpSpPr>
      <p:sp>
        <p:nvSpPr>
          <p:cNvPr id="38" name="Google Shape;38;p28"/>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28"/>
          <p:cNvSpPr txBox="1">
            <a:spLocks noGrp="1"/>
          </p:cNvSpPr>
          <p:nvPr>
            <p:ph type="body" idx="1"/>
          </p:nvPr>
        </p:nvSpPr>
        <p:spPr>
          <a:xfrm>
            <a:off x="609600" y="1535113"/>
            <a:ext cx="5386917"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2400"/>
              <a:buFont typeface="Calibri"/>
              <a:buNone/>
              <a:defRPr sz="1800" b="1"/>
            </a:lvl1pPr>
            <a:lvl2pPr marL="914400" lvl="1" indent="-228600" algn="l">
              <a:lnSpc>
                <a:spcPct val="100000"/>
              </a:lnSpc>
              <a:spcBef>
                <a:spcPts val="300"/>
              </a:spcBef>
              <a:spcAft>
                <a:spcPts val="0"/>
              </a:spcAft>
              <a:buClr>
                <a:schemeClr val="dk1"/>
              </a:buClr>
              <a:buSzPts val="2000"/>
              <a:buFont typeface="Calibri"/>
              <a:buNone/>
              <a:defRPr sz="1500" b="1"/>
            </a:lvl2pPr>
            <a:lvl3pPr marL="1371600" lvl="2" indent="-228600" algn="l">
              <a:lnSpc>
                <a:spcPct val="100000"/>
              </a:lnSpc>
              <a:spcBef>
                <a:spcPts val="270"/>
              </a:spcBef>
              <a:spcAft>
                <a:spcPts val="0"/>
              </a:spcAft>
              <a:buClr>
                <a:schemeClr val="dk1"/>
              </a:buClr>
              <a:buSzPts val="1800"/>
              <a:buFont typeface="Calibri"/>
              <a:buNone/>
              <a:defRPr sz="1350" b="1"/>
            </a:lvl3pPr>
            <a:lvl4pPr marL="1828800" lvl="3" indent="-228600" algn="l">
              <a:lnSpc>
                <a:spcPct val="100000"/>
              </a:lnSpc>
              <a:spcBef>
                <a:spcPts val="240"/>
              </a:spcBef>
              <a:spcAft>
                <a:spcPts val="0"/>
              </a:spcAft>
              <a:buClr>
                <a:schemeClr val="dk1"/>
              </a:buClr>
              <a:buSzPts val="1600"/>
              <a:buFont typeface="Calibri"/>
              <a:buNone/>
              <a:defRPr sz="1200" b="1"/>
            </a:lvl4pPr>
            <a:lvl5pPr marL="2286000" lvl="4" indent="-228600" algn="l">
              <a:lnSpc>
                <a:spcPct val="100000"/>
              </a:lnSpc>
              <a:spcBef>
                <a:spcPts val="240"/>
              </a:spcBef>
              <a:spcAft>
                <a:spcPts val="0"/>
              </a:spcAft>
              <a:buClr>
                <a:schemeClr val="dk1"/>
              </a:buClr>
              <a:buSzPts val="1600"/>
              <a:buFont typeface="Calibri"/>
              <a:buNone/>
              <a:defRPr sz="1200" b="1"/>
            </a:lvl5pPr>
            <a:lvl6pPr marL="2743200" lvl="5" indent="-228600" algn="l">
              <a:lnSpc>
                <a:spcPct val="100000"/>
              </a:lnSpc>
              <a:spcBef>
                <a:spcPts val="240"/>
              </a:spcBef>
              <a:spcAft>
                <a:spcPts val="0"/>
              </a:spcAft>
              <a:buClr>
                <a:schemeClr val="dk1"/>
              </a:buClr>
              <a:buSzPts val="1600"/>
              <a:buFont typeface="Calibri"/>
              <a:buNone/>
              <a:defRPr sz="1200" b="1"/>
            </a:lvl6pPr>
            <a:lvl7pPr marL="3200400" lvl="6" indent="-228600" algn="l">
              <a:lnSpc>
                <a:spcPct val="100000"/>
              </a:lnSpc>
              <a:spcBef>
                <a:spcPts val="240"/>
              </a:spcBef>
              <a:spcAft>
                <a:spcPts val="0"/>
              </a:spcAft>
              <a:buClr>
                <a:schemeClr val="dk1"/>
              </a:buClr>
              <a:buSzPts val="1600"/>
              <a:buFont typeface="Calibri"/>
              <a:buNone/>
              <a:defRPr sz="1200" b="1"/>
            </a:lvl7pPr>
            <a:lvl8pPr marL="3657600" lvl="7" indent="-228600" algn="l">
              <a:lnSpc>
                <a:spcPct val="100000"/>
              </a:lnSpc>
              <a:spcBef>
                <a:spcPts val="240"/>
              </a:spcBef>
              <a:spcAft>
                <a:spcPts val="0"/>
              </a:spcAft>
              <a:buClr>
                <a:schemeClr val="dk1"/>
              </a:buClr>
              <a:buSzPts val="1600"/>
              <a:buFont typeface="Calibri"/>
              <a:buNone/>
              <a:defRPr sz="1200" b="1"/>
            </a:lvl8pPr>
            <a:lvl9pPr marL="4114800" lvl="8" indent="-228600" algn="l">
              <a:lnSpc>
                <a:spcPct val="100000"/>
              </a:lnSpc>
              <a:spcBef>
                <a:spcPts val="240"/>
              </a:spcBef>
              <a:spcAft>
                <a:spcPts val="0"/>
              </a:spcAft>
              <a:buClr>
                <a:schemeClr val="dk1"/>
              </a:buClr>
              <a:buSzPts val="1600"/>
              <a:buFont typeface="Calibri"/>
              <a:buNone/>
              <a:defRPr sz="1200" b="1"/>
            </a:lvl9pPr>
          </a:lstStyle>
          <a:p>
            <a:endParaRPr/>
          </a:p>
        </p:txBody>
      </p:sp>
      <p:sp>
        <p:nvSpPr>
          <p:cNvPr id="40" name="Google Shape;40;p28"/>
          <p:cNvSpPr txBox="1">
            <a:spLocks noGrp="1"/>
          </p:cNvSpPr>
          <p:nvPr>
            <p:ph type="body" idx="2"/>
          </p:nvPr>
        </p:nvSpPr>
        <p:spPr>
          <a:xfrm>
            <a:off x="609600" y="2174875"/>
            <a:ext cx="5386917" cy="3951288"/>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360"/>
              </a:spcBef>
              <a:spcAft>
                <a:spcPts val="0"/>
              </a:spcAft>
              <a:buClr>
                <a:schemeClr val="dk1"/>
              </a:buClr>
              <a:buSzPts val="2400"/>
              <a:buFont typeface="Calibri"/>
              <a:buChar char="•"/>
              <a:defRPr sz="1800"/>
            </a:lvl1pPr>
            <a:lvl2pPr marL="914400" lvl="1" indent="-355600" algn="l">
              <a:lnSpc>
                <a:spcPct val="100000"/>
              </a:lnSpc>
              <a:spcBef>
                <a:spcPts val="300"/>
              </a:spcBef>
              <a:spcAft>
                <a:spcPts val="0"/>
              </a:spcAft>
              <a:buClr>
                <a:schemeClr val="dk1"/>
              </a:buClr>
              <a:buSzPts val="2000"/>
              <a:buFont typeface="Calibri"/>
              <a:buChar char="–"/>
              <a:defRPr sz="1500"/>
            </a:lvl2pPr>
            <a:lvl3pPr marL="1371600" lvl="2" indent="-342900" algn="l">
              <a:lnSpc>
                <a:spcPct val="100000"/>
              </a:lnSpc>
              <a:spcBef>
                <a:spcPts val="270"/>
              </a:spcBef>
              <a:spcAft>
                <a:spcPts val="0"/>
              </a:spcAft>
              <a:buClr>
                <a:schemeClr val="dk1"/>
              </a:buClr>
              <a:buSzPts val="1800"/>
              <a:buFont typeface="Calibri"/>
              <a:buChar char="•"/>
              <a:defRPr sz="1350"/>
            </a:lvl3pPr>
            <a:lvl4pPr marL="1828800" lvl="3" indent="-330200" algn="l">
              <a:lnSpc>
                <a:spcPct val="100000"/>
              </a:lnSpc>
              <a:spcBef>
                <a:spcPts val="240"/>
              </a:spcBef>
              <a:spcAft>
                <a:spcPts val="0"/>
              </a:spcAft>
              <a:buClr>
                <a:schemeClr val="dk1"/>
              </a:buClr>
              <a:buSzPts val="1600"/>
              <a:buFont typeface="Calibri"/>
              <a:buChar char="–"/>
              <a:defRPr sz="1200"/>
            </a:lvl4pPr>
            <a:lvl5pPr marL="2286000" lvl="4" indent="-330200" algn="l">
              <a:lnSpc>
                <a:spcPct val="100000"/>
              </a:lnSpc>
              <a:spcBef>
                <a:spcPts val="240"/>
              </a:spcBef>
              <a:spcAft>
                <a:spcPts val="0"/>
              </a:spcAft>
              <a:buClr>
                <a:schemeClr val="dk1"/>
              </a:buClr>
              <a:buSzPts val="1600"/>
              <a:buFont typeface="Calibri"/>
              <a:buChar char="»"/>
              <a:defRPr sz="1200"/>
            </a:lvl5pPr>
            <a:lvl6pPr marL="2743200" lvl="5" indent="-330200" algn="l">
              <a:lnSpc>
                <a:spcPct val="100000"/>
              </a:lnSpc>
              <a:spcBef>
                <a:spcPts val="240"/>
              </a:spcBef>
              <a:spcAft>
                <a:spcPts val="0"/>
              </a:spcAft>
              <a:buClr>
                <a:schemeClr val="dk1"/>
              </a:buClr>
              <a:buSzPts val="1600"/>
              <a:buFont typeface="Calibri"/>
              <a:buChar char="»"/>
              <a:defRPr sz="1200"/>
            </a:lvl6pPr>
            <a:lvl7pPr marL="3200400" lvl="6" indent="-330200" algn="l">
              <a:lnSpc>
                <a:spcPct val="100000"/>
              </a:lnSpc>
              <a:spcBef>
                <a:spcPts val="240"/>
              </a:spcBef>
              <a:spcAft>
                <a:spcPts val="0"/>
              </a:spcAft>
              <a:buClr>
                <a:schemeClr val="dk1"/>
              </a:buClr>
              <a:buSzPts val="1600"/>
              <a:buFont typeface="Calibri"/>
              <a:buChar char="»"/>
              <a:defRPr sz="1200"/>
            </a:lvl7pPr>
            <a:lvl8pPr marL="3657600" lvl="7" indent="-330200" algn="l">
              <a:lnSpc>
                <a:spcPct val="100000"/>
              </a:lnSpc>
              <a:spcBef>
                <a:spcPts val="240"/>
              </a:spcBef>
              <a:spcAft>
                <a:spcPts val="0"/>
              </a:spcAft>
              <a:buClr>
                <a:schemeClr val="dk1"/>
              </a:buClr>
              <a:buSzPts val="1600"/>
              <a:buFont typeface="Calibri"/>
              <a:buChar char="»"/>
              <a:defRPr sz="1200"/>
            </a:lvl8pPr>
            <a:lvl9pPr marL="4114800" lvl="8" indent="-330200" algn="l">
              <a:lnSpc>
                <a:spcPct val="100000"/>
              </a:lnSpc>
              <a:spcBef>
                <a:spcPts val="240"/>
              </a:spcBef>
              <a:spcAft>
                <a:spcPts val="0"/>
              </a:spcAft>
              <a:buClr>
                <a:schemeClr val="dk1"/>
              </a:buClr>
              <a:buSzPts val="1600"/>
              <a:buFont typeface="Calibri"/>
              <a:buChar char="»"/>
              <a:defRPr sz="1200"/>
            </a:lvl9pPr>
          </a:lstStyle>
          <a:p>
            <a:endParaRPr/>
          </a:p>
        </p:txBody>
      </p:sp>
      <p:sp>
        <p:nvSpPr>
          <p:cNvPr id="41" name="Google Shape;41;p28"/>
          <p:cNvSpPr txBox="1">
            <a:spLocks noGrp="1"/>
          </p:cNvSpPr>
          <p:nvPr>
            <p:ph type="body" idx="3"/>
          </p:nvPr>
        </p:nvSpPr>
        <p:spPr>
          <a:xfrm>
            <a:off x="6193369" y="1535113"/>
            <a:ext cx="5389033"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2400"/>
              <a:buFont typeface="Calibri"/>
              <a:buNone/>
              <a:defRPr sz="1800" b="1"/>
            </a:lvl1pPr>
            <a:lvl2pPr marL="914400" lvl="1" indent="-228600" algn="l">
              <a:lnSpc>
                <a:spcPct val="100000"/>
              </a:lnSpc>
              <a:spcBef>
                <a:spcPts val="300"/>
              </a:spcBef>
              <a:spcAft>
                <a:spcPts val="0"/>
              </a:spcAft>
              <a:buClr>
                <a:schemeClr val="dk1"/>
              </a:buClr>
              <a:buSzPts val="2000"/>
              <a:buFont typeface="Calibri"/>
              <a:buNone/>
              <a:defRPr sz="1500" b="1"/>
            </a:lvl2pPr>
            <a:lvl3pPr marL="1371600" lvl="2" indent="-228600" algn="l">
              <a:lnSpc>
                <a:spcPct val="100000"/>
              </a:lnSpc>
              <a:spcBef>
                <a:spcPts val="270"/>
              </a:spcBef>
              <a:spcAft>
                <a:spcPts val="0"/>
              </a:spcAft>
              <a:buClr>
                <a:schemeClr val="dk1"/>
              </a:buClr>
              <a:buSzPts val="1800"/>
              <a:buFont typeface="Calibri"/>
              <a:buNone/>
              <a:defRPr sz="1350" b="1"/>
            </a:lvl3pPr>
            <a:lvl4pPr marL="1828800" lvl="3" indent="-228600" algn="l">
              <a:lnSpc>
                <a:spcPct val="100000"/>
              </a:lnSpc>
              <a:spcBef>
                <a:spcPts val="240"/>
              </a:spcBef>
              <a:spcAft>
                <a:spcPts val="0"/>
              </a:spcAft>
              <a:buClr>
                <a:schemeClr val="dk1"/>
              </a:buClr>
              <a:buSzPts val="1600"/>
              <a:buFont typeface="Calibri"/>
              <a:buNone/>
              <a:defRPr sz="1200" b="1"/>
            </a:lvl4pPr>
            <a:lvl5pPr marL="2286000" lvl="4" indent="-228600" algn="l">
              <a:lnSpc>
                <a:spcPct val="100000"/>
              </a:lnSpc>
              <a:spcBef>
                <a:spcPts val="240"/>
              </a:spcBef>
              <a:spcAft>
                <a:spcPts val="0"/>
              </a:spcAft>
              <a:buClr>
                <a:schemeClr val="dk1"/>
              </a:buClr>
              <a:buSzPts val="1600"/>
              <a:buFont typeface="Calibri"/>
              <a:buNone/>
              <a:defRPr sz="1200" b="1"/>
            </a:lvl5pPr>
            <a:lvl6pPr marL="2743200" lvl="5" indent="-228600" algn="l">
              <a:lnSpc>
                <a:spcPct val="100000"/>
              </a:lnSpc>
              <a:spcBef>
                <a:spcPts val="240"/>
              </a:spcBef>
              <a:spcAft>
                <a:spcPts val="0"/>
              </a:spcAft>
              <a:buClr>
                <a:schemeClr val="dk1"/>
              </a:buClr>
              <a:buSzPts val="1600"/>
              <a:buFont typeface="Calibri"/>
              <a:buNone/>
              <a:defRPr sz="1200" b="1"/>
            </a:lvl6pPr>
            <a:lvl7pPr marL="3200400" lvl="6" indent="-228600" algn="l">
              <a:lnSpc>
                <a:spcPct val="100000"/>
              </a:lnSpc>
              <a:spcBef>
                <a:spcPts val="240"/>
              </a:spcBef>
              <a:spcAft>
                <a:spcPts val="0"/>
              </a:spcAft>
              <a:buClr>
                <a:schemeClr val="dk1"/>
              </a:buClr>
              <a:buSzPts val="1600"/>
              <a:buFont typeface="Calibri"/>
              <a:buNone/>
              <a:defRPr sz="1200" b="1"/>
            </a:lvl7pPr>
            <a:lvl8pPr marL="3657600" lvl="7" indent="-228600" algn="l">
              <a:lnSpc>
                <a:spcPct val="100000"/>
              </a:lnSpc>
              <a:spcBef>
                <a:spcPts val="240"/>
              </a:spcBef>
              <a:spcAft>
                <a:spcPts val="0"/>
              </a:spcAft>
              <a:buClr>
                <a:schemeClr val="dk1"/>
              </a:buClr>
              <a:buSzPts val="1600"/>
              <a:buFont typeface="Calibri"/>
              <a:buNone/>
              <a:defRPr sz="1200" b="1"/>
            </a:lvl8pPr>
            <a:lvl9pPr marL="4114800" lvl="8" indent="-228600" algn="l">
              <a:lnSpc>
                <a:spcPct val="100000"/>
              </a:lnSpc>
              <a:spcBef>
                <a:spcPts val="240"/>
              </a:spcBef>
              <a:spcAft>
                <a:spcPts val="0"/>
              </a:spcAft>
              <a:buClr>
                <a:schemeClr val="dk1"/>
              </a:buClr>
              <a:buSzPts val="1600"/>
              <a:buFont typeface="Calibri"/>
              <a:buNone/>
              <a:defRPr sz="1200" b="1"/>
            </a:lvl9pPr>
          </a:lstStyle>
          <a:p>
            <a:endParaRPr/>
          </a:p>
        </p:txBody>
      </p:sp>
      <p:sp>
        <p:nvSpPr>
          <p:cNvPr id="42" name="Google Shape;42;p28"/>
          <p:cNvSpPr txBox="1">
            <a:spLocks noGrp="1"/>
          </p:cNvSpPr>
          <p:nvPr>
            <p:ph type="body" idx="4"/>
          </p:nvPr>
        </p:nvSpPr>
        <p:spPr>
          <a:xfrm>
            <a:off x="6193369" y="2174875"/>
            <a:ext cx="5389033" cy="3951288"/>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360"/>
              </a:spcBef>
              <a:spcAft>
                <a:spcPts val="0"/>
              </a:spcAft>
              <a:buClr>
                <a:schemeClr val="dk1"/>
              </a:buClr>
              <a:buSzPts val="2400"/>
              <a:buFont typeface="Calibri"/>
              <a:buChar char="•"/>
              <a:defRPr sz="1800"/>
            </a:lvl1pPr>
            <a:lvl2pPr marL="914400" lvl="1" indent="-355600" algn="l">
              <a:lnSpc>
                <a:spcPct val="100000"/>
              </a:lnSpc>
              <a:spcBef>
                <a:spcPts val="300"/>
              </a:spcBef>
              <a:spcAft>
                <a:spcPts val="0"/>
              </a:spcAft>
              <a:buClr>
                <a:schemeClr val="dk1"/>
              </a:buClr>
              <a:buSzPts val="2000"/>
              <a:buFont typeface="Calibri"/>
              <a:buChar char="–"/>
              <a:defRPr sz="1500"/>
            </a:lvl2pPr>
            <a:lvl3pPr marL="1371600" lvl="2" indent="-342900" algn="l">
              <a:lnSpc>
                <a:spcPct val="100000"/>
              </a:lnSpc>
              <a:spcBef>
                <a:spcPts val="270"/>
              </a:spcBef>
              <a:spcAft>
                <a:spcPts val="0"/>
              </a:spcAft>
              <a:buClr>
                <a:schemeClr val="dk1"/>
              </a:buClr>
              <a:buSzPts val="1800"/>
              <a:buFont typeface="Calibri"/>
              <a:buChar char="•"/>
              <a:defRPr sz="1350"/>
            </a:lvl3pPr>
            <a:lvl4pPr marL="1828800" lvl="3" indent="-330200" algn="l">
              <a:lnSpc>
                <a:spcPct val="100000"/>
              </a:lnSpc>
              <a:spcBef>
                <a:spcPts val="240"/>
              </a:spcBef>
              <a:spcAft>
                <a:spcPts val="0"/>
              </a:spcAft>
              <a:buClr>
                <a:schemeClr val="dk1"/>
              </a:buClr>
              <a:buSzPts val="1600"/>
              <a:buFont typeface="Calibri"/>
              <a:buChar char="–"/>
              <a:defRPr sz="1200"/>
            </a:lvl4pPr>
            <a:lvl5pPr marL="2286000" lvl="4" indent="-330200" algn="l">
              <a:lnSpc>
                <a:spcPct val="100000"/>
              </a:lnSpc>
              <a:spcBef>
                <a:spcPts val="240"/>
              </a:spcBef>
              <a:spcAft>
                <a:spcPts val="0"/>
              </a:spcAft>
              <a:buClr>
                <a:schemeClr val="dk1"/>
              </a:buClr>
              <a:buSzPts val="1600"/>
              <a:buFont typeface="Calibri"/>
              <a:buChar char="»"/>
              <a:defRPr sz="1200"/>
            </a:lvl5pPr>
            <a:lvl6pPr marL="2743200" lvl="5" indent="-330200" algn="l">
              <a:lnSpc>
                <a:spcPct val="100000"/>
              </a:lnSpc>
              <a:spcBef>
                <a:spcPts val="240"/>
              </a:spcBef>
              <a:spcAft>
                <a:spcPts val="0"/>
              </a:spcAft>
              <a:buClr>
                <a:schemeClr val="dk1"/>
              </a:buClr>
              <a:buSzPts val="1600"/>
              <a:buFont typeface="Calibri"/>
              <a:buChar char="»"/>
              <a:defRPr sz="1200"/>
            </a:lvl6pPr>
            <a:lvl7pPr marL="3200400" lvl="6" indent="-330200" algn="l">
              <a:lnSpc>
                <a:spcPct val="100000"/>
              </a:lnSpc>
              <a:spcBef>
                <a:spcPts val="240"/>
              </a:spcBef>
              <a:spcAft>
                <a:spcPts val="0"/>
              </a:spcAft>
              <a:buClr>
                <a:schemeClr val="dk1"/>
              </a:buClr>
              <a:buSzPts val="1600"/>
              <a:buFont typeface="Calibri"/>
              <a:buChar char="»"/>
              <a:defRPr sz="1200"/>
            </a:lvl7pPr>
            <a:lvl8pPr marL="3657600" lvl="7" indent="-330200" algn="l">
              <a:lnSpc>
                <a:spcPct val="100000"/>
              </a:lnSpc>
              <a:spcBef>
                <a:spcPts val="240"/>
              </a:spcBef>
              <a:spcAft>
                <a:spcPts val="0"/>
              </a:spcAft>
              <a:buClr>
                <a:schemeClr val="dk1"/>
              </a:buClr>
              <a:buSzPts val="1600"/>
              <a:buFont typeface="Calibri"/>
              <a:buChar char="»"/>
              <a:defRPr sz="1200"/>
            </a:lvl8pPr>
            <a:lvl9pPr marL="4114800" lvl="8" indent="-330200" algn="l">
              <a:lnSpc>
                <a:spcPct val="100000"/>
              </a:lnSpc>
              <a:spcBef>
                <a:spcPts val="240"/>
              </a:spcBef>
              <a:spcAft>
                <a:spcPts val="0"/>
              </a:spcAft>
              <a:buClr>
                <a:schemeClr val="dk1"/>
              </a:buClr>
              <a:buSzPts val="1600"/>
              <a:buFont typeface="Calibri"/>
              <a:buChar char="»"/>
              <a:defRPr sz="1200"/>
            </a:lvl9pPr>
          </a:lstStyle>
          <a:p>
            <a:endParaRPr/>
          </a:p>
        </p:txBody>
      </p:sp>
      <p:sp>
        <p:nvSpPr>
          <p:cNvPr id="43" name="Google Shape;43;p28"/>
          <p:cNvSpPr txBox="1">
            <a:spLocks noGrp="1"/>
          </p:cNvSpPr>
          <p:nvPr>
            <p:ph type="dt" idx="10"/>
          </p:nvPr>
        </p:nvSpPr>
        <p:spPr>
          <a:xfrm>
            <a:off x="203200" y="5562600"/>
            <a:ext cx="25400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28"/>
          <p:cNvSpPr txBox="1">
            <a:spLocks noGrp="1"/>
          </p:cNvSpPr>
          <p:nvPr>
            <p:ph type="ftr" idx="11"/>
          </p:nvPr>
        </p:nvSpPr>
        <p:spPr>
          <a:xfrm>
            <a:off x="4368800" y="5562600"/>
            <a:ext cx="38608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28"/>
          <p:cNvSpPr txBox="1">
            <a:spLocks noGrp="1"/>
          </p:cNvSpPr>
          <p:nvPr>
            <p:ph type="sldNum" idx="12"/>
          </p:nvPr>
        </p:nvSpPr>
        <p:spPr>
          <a:xfrm>
            <a:off x="9347200" y="5562600"/>
            <a:ext cx="2540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80945464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53"/>
        <p:cNvGrpSpPr/>
        <p:nvPr/>
      </p:nvGrpSpPr>
      <p:grpSpPr>
        <a:xfrm>
          <a:off x="0" y="0"/>
          <a:ext cx="0" cy="0"/>
          <a:chOff x="0" y="0"/>
          <a:chExt cx="0" cy="0"/>
        </a:xfrm>
      </p:grpSpPr>
      <p:sp>
        <p:nvSpPr>
          <p:cNvPr id="54" name="Google Shape;54;p30"/>
          <p:cNvSpPr txBox="1">
            <a:spLocks noGrp="1"/>
          </p:cNvSpPr>
          <p:nvPr>
            <p:ph type="title"/>
          </p:nvPr>
        </p:nvSpPr>
        <p:spPr>
          <a:xfrm>
            <a:off x="2389717" y="4800600"/>
            <a:ext cx="7315200" cy="566738"/>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15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30"/>
          <p:cNvSpPr>
            <a:spLocks noGrp="1"/>
          </p:cNvSpPr>
          <p:nvPr>
            <p:ph type="pic" idx="2"/>
          </p:nvPr>
        </p:nvSpPr>
        <p:spPr>
          <a:xfrm>
            <a:off x="2389717" y="612775"/>
            <a:ext cx="7315200" cy="4114800"/>
          </a:xfrm>
          <a:prstGeom prst="rect">
            <a:avLst/>
          </a:prstGeom>
          <a:noFill/>
          <a:ln>
            <a:noFill/>
          </a:ln>
        </p:spPr>
      </p:sp>
      <p:sp>
        <p:nvSpPr>
          <p:cNvPr id="56" name="Google Shape;56;p30"/>
          <p:cNvSpPr txBox="1">
            <a:spLocks noGrp="1"/>
          </p:cNvSpPr>
          <p:nvPr>
            <p:ph type="body" idx="1"/>
          </p:nvPr>
        </p:nvSpPr>
        <p:spPr>
          <a:xfrm>
            <a:off x="2389717" y="5367338"/>
            <a:ext cx="7315200" cy="804862"/>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10"/>
              </a:spcBef>
              <a:spcAft>
                <a:spcPts val="0"/>
              </a:spcAft>
              <a:buClr>
                <a:schemeClr val="dk1"/>
              </a:buClr>
              <a:buSzPts val="1400"/>
              <a:buFont typeface="Calibri"/>
              <a:buNone/>
              <a:defRPr sz="1050"/>
            </a:lvl1pPr>
            <a:lvl2pPr marL="914400" lvl="1" indent="-228600" algn="l">
              <a:lnSpc>
                <a:spcPct val="100000"/>
              </a:lnSpc>
              <a:spcBef>
                <a:spcPts val="180"/>
              </a:spcBef>
              <a:spcAft>
                <a:spcPts val="0"/>
              </a:spcAft>
              <a:buClr>
                <a:schemeClr val="dk1"/>
              </a:buClr>
              <a:buSzPts val="1200"/>
              <a:buFont typeface="Calibri"/>
              <a:buNone/>
              <a:defRPr sz="900"/>
            </a:lvl2pPr>
            <a:lvl3pPr marL="1371600" lvl="2" indent="-228600" algn="l">
              <a:lnSpc>
                <a:spcPct val="100000"/>
              </a:lnSpc>
              <a:spcBef>
                <a:spcPts val="150"/>
              </a:spcBef>
              <a:spcAft>
                <a:spcPts val="0"/>
              </a:spcAft>
              <a:buClr>
                <a:schemeClr val="dk1"/>
              </a:buClr>
              <a:buSzPts val="1000"/>
              <a:buFont typeface="Calibri"/>
              <a:buNone/>
              <a:defRPr sz="750"/>
            </a:lvl3pPr>
            <a:lvl4pPr marL="1828800" lvl="3" indent="-228600" algn="l">
              <a:lnSpc>
                <a:spcPct val="100000"/>
              </a:lnSpc>
              <a:spcBef>
                <a:spcPts val="135"/>
              </a:spcBef>
              <a:spcAft>
                <a:spcPts val="0"/>
              </a:spcAft>
              <a:buClr>
                <a:schemeClr val="dk1"/>
              </a:buClr>
              <a:buSzPts val="900"/>
              <a:buFont typeface="Calibri"/>
              <a:buNone/>
              <a:defRPr sz="675"/>
            </a:lvl4pPr>
            <a:lvl5pPr marL="2286000" lvl="4" indent="-228600" algn="l">
              <a:lnSpc>
                <a:spcPct val="100000"/>
              </a:lnSpc>
              <a:spcBef>
                <a:spcPts val="135"/>
              </a:spcBef>
              <a:spcAft>
                <a:spcPts val="0"/>
              </a:spcAft>
              <a:buClr>
                <a:schemeClr val="dk1"/>
              </a:buClr>
              <a:buSzPts val="900"/>
              <a:buFont typeface="Calibri"/>
              <a:buNone/>
              <a:defRPr sz="675"/>
            </a:lvl5pPr>
            <a:lvl6pPr marL="2743200" lvl="5" indent="-228600" algn="l">
              <a:lnSpc>
                <a:spcPct val="100000"/>
              </a:lnSpc>
              <a:spcBef>
                <a:spcPts val="135"/>
              </a:spcBef>
              <a:spcAft>
                <a:spcPts val="0"/>
              </a:spcAft>
              <a:buClr>
                <a:schemeClr val="dk1"/>
              </a:buClr>
              <a:buSzPts val="900"/>
              <a:buFont typeface="Calibri"/>
              <a:buNone/>
              <a:defRPr sz="675"/>
            </a:lvl6pPr>
            <a:lvl7pPr marL="3200400" lvl="6" indent="-228600" algn="l">
              <a:lnSpc>
                <a:spcPct val="100000"/>
              </a:lnSpc>
              <a:spcBef>
                <a:spcPts val="135"/>
              </a:spcBef>
              <a:spcAft>
                <a:spcPts val="0"/>
              </a:spcAft>
              <a:buClr>
                <a:schemeClr val="dk1"/>
              </a:buClr>
              <a:buSzPts val="900"/>
              <a:buFont typeface="Calibri"/>
              <a:buNone/>
              <a:defRPr sz="675"/>
            </a:lvl7pPr>
            <a:lvl8pPr marL="3657600" lvl="7" indent="-228600" algn="l">
              <a:lnSpc>
                <a:spcPct val="100000"/>
              </a:lnSpc>
              <a:spcBef>
                <a:spcPts val="135"/>
              </a:spcBef>
              <a:spcAft>
                <a:spcPts val="0"/>
              </a:spcAft>
              <a:buClr>
                <a:schemeClr val="dk1"/>
              </a:buClr>
              <a:buSzPts val="900"/>
              <a:buFont typeface="Calibri"/>
              <a:buNone/>
              <a:defRPr sz="675"/>
            </a:lvl8pPr>
            <a:lvl9pPr marL="4114800" lvl="8" indent="-228600" algn="l">
              <a:lnSpc>
                <a:spcPct val="100000"/>
              </a:lnSpc>
              <a:spcBef>
                <a:spcPts val="135"/>
              </a:spcBef>
              <a:spcAft>
                <a:spcPts val="0"/>
              </a:spcAft>
              <a:buClr>
                <a:schemeClr val="dk1"/>
              </a:buClr>
              <a:buSzPts val="900"/>
              <a:buFont typeface="Calibri"/>
              <a:buNone/>
              <a:defRPr sz="675"/>
            </a:lvl9pPr>
          </a:lstStyle>
          <a:p>
            <a:endParaRPr/>
          </a:p>
        </p:txBody>
      </p:sp>
      <p:sp>
        <p:nvSpPr>
          <p:cNvPr id="57" name="Google Shape;57;p30"/>
          <p:cNvSpPr txBox="1">
            <a:spLocks noGrp="1"/>
          </p:cNvSpPr>
          <p:nvPr>
            <p:ph type="dt" idx="10"/>
          </p:nvPr>
        </p:nvSpPr>
        <p:spPr>
          <a:xfrm>
            <a:off x="203200" y="5562600"/>
            <a:ext cx="25400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30"/>
          <p:cNvSpPr txBox="1">
            <a:spLocks noGrp="1"/>
          </p:cNvSpPr>
          <p:nvPr>
            <p:ph type="ftr" idx="11"/>
          </p:nvPr>
        </p:nvSpPr>
        <p:spPr>
          <a:xfrm>
            <a:off x="4368800" y="5562600"/>
            <a:ext cx="38608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30"/>
          <p:cNvSpPr txBox="1">
            <a:spLocks noGrp="1"/>
          </p:cNvSpPr>
          <p:nvPr>
            <p:ph type="sldNum" idx="12"/>
          </p:nvPr>
        </p:nvSpPr>
        <p:spPr>
          <a:xfrm>
            <a:off x="9347200" y="5562600"/>
            <a:ext cx="2540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4204100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60"/>
        <p:cNvGrpSpPr/>
        <p:nvPr/>
      </p:nvGrpSpPr>
      <p:grpSpPr>
        <a:xfrm>
          <a:off x="0" y="0"/>
          <a:ext cx="0" cy="0"/>
          <a:chOff x="0" y="0"/>
          <a:chExt cx="0" cy="0"/>
        </a:xfrm>
      </p:grpSpPr>
      <p:sp>
        <p:nvSpPr>
          <p:cNvPr id="61" name="Google Shape;61;p31"/>
          <p:cNvSpPr txBox="1">
            <a:spLocks noGrp="1"/>
          </p:cNvSpPr>
          <p:nvPr>
            <p:ph type="title"/>
          </p:nvPr>
        </p:nvSpPr>
        <p:spPr>
          <a:xfrm>
            <a:off x="914400" y="228600"/>
            <a:ext cx="10363200" cy="1066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31"/>
          <p:cNvSpPr txBox="1">
            <a:spLocks noGrp="1"/>
          </p:cNvSpPr>
          <p:nvPr>
            <p:ph type="body" idx="1"/>
          </p:nvPr>
        </p:nvSpPr>
        <p:spPr>
          <a:xfrm rot="5400000">
            <a:off x="4038600" y="-1752600"/>
            <a:ext cx="4114800" cy="10363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270"/>
              </a:spcBef>
              <a:spcAft>
                <a:spcPts val="0"/>
              </a:spcAft>
              <a:buClr>
                <a:schemeClr val="dk1"/>
              </a:buClr>
              <a:buSzPts val="1800"/>
              <a:buChar char="•"/>
              <a:defRPr/>
            </a:lvl1pPr>
            <a:lvl2pPr marL="914400" lvl="1" indent="-342900" algn="l">
              <a:lnSpc>
                <a:spcPct val="100000"/>
              </a:lnSpc>
              <a:spcBef>
                <a:spcPts val="270"/>
              </a:spcBef>
              <a:spcAft>
                <a:spcPts val="0"/>
              </a:spcAft>
              <a:buClr>
                <a:schemeClr val="dk1"/>
              </a:buClr>
              <a:buSzPts val="1800"/>
              <a:buChar char="–"/>
              <a:defRPr/>
            </a:lvl2pPr>
            <a:lvl3pPr marL="1371600" lvl="2" indent="-342900" algn="l">
              <a:lnSpc>
                <a:spcPct val="100000"/>
              </a:lnSpc>
              <a:spcBef>
                <a:spcPts val="270"/>
              </a:spcBef>
              <a:spcAft>
                <a:spcPts val="0"/>
              </a:spcAft>
              <a:buClr>
                <a:schemeClr val="dk1"/>
              </a:buClr>
              <a:buSzPts val="1800"/>
              <a:buChar char="•"/>
              <a:defRPr/>
            </a:lvl3pPr>
            <a:lvl4pPr marL="1828800" lvl="3" indent="-342900" algn="l">
              <a:lnSpc>
                <a:spcPct val="100000"/>
              </a:lnSpc>
              <a:spcBef>
                <a:spcPts val="270"/>
              </a:spcBef>
              <a:spcAft>
                <a:spcPts val="0"/>
              </a:spcAft>
              <a:buClr>
                <a:schemeClr val="dk1"/>
              </a:buClr>
              <a:buSzPts val="1800"/>
              <a:buChar char="–"/>
              <a:defRPr/>
            </a:lvl4pPr>
            <a:lvl5pPr marL="2286000" lvl="4" indent="-342900" algn="l">
              <a:lnSpc>
                <a:spcPct val="100000"/>
              </a:lnSpc>
              <a:spcBef>
                <a:spcPts val="270"/>
              </a:spcBef>
              <a:spcAft>
                <a:spcPts val="0"/>
              </a:spcAft>
              <a:buClr>
                <a:schemeClr val="dk1"/>
              </a:buClr>
              <a:buSzPts val="1800"/>
              <a:buChar char="»"/>
              <a:defRPr/>
            </a:lvl5pPr>
            <a:lvl6pPr marL="2743200" lvl="5" indent="-342900" algn="l">
              <a:lnSpc>
                <a:spcPct val="100000"/>
              </a:lnSpc>
              <a:spcBef>
                <a:spcPts val="270"/>
              </a:spcBef>
              <a:spcAft>
                <a:spcPts val="0"/>
              </a:spcAft>
              <a:buClr>
                <a:schemeClr val="dk1"/>
              </a:buClr>
              <a:buSzPts val="1800"/>
              <a:buChar char="»"/>
              <a:defRPr/>
            </a:lvl6pPr>
            <a:lvl7pPr marL="3200400" lvl="6" indent="-342900" algn="l">
              <a:lnSpc>
                <a:spcPct val="100000"/>
              </a:lnSpc>
              <a:spcBef>
                <a:spcPts val="270"/>
              </a:spcBef>
              <a:spcAft>
                <a:spcPts val="0"/>
              </a:spcAft>
              <a:buClr>
                <a:schemeClr val="dk1"/>
              </a:buClr>
              <a:buSzPts val="1800"/>
              <a:buChar char="»"/>
              <a:defRPr/>
            </a:lvl7pPr>
            <a:lvl8pPr marL="3657600" lvl="7" indent="-342900" algn="l">
              <a:lnSpc>
                <a:spcPct val="100000"/>
              </a:lnSpc>
              <a:spcBef>
                <a:spcPts val="270"/>
              </a:spcBef>
              <a:spcAft>
                <a:spcPts val="0"/>
              </a:spcAft>
              <a:buClr>
                <a:schemeClr val="dk1"/>
              </a:buClr>
              <a:buSzPts val="1800"/>
              <a:buChar char="»"/>
              <a:defRPr/>
            </a:lvl8pPr>
            <a:lvl9pPr marL="4114800" lvl="8" indent="-342900" algn="l">
              <a:lnSpc>
                <a:spcPct val="100000"/>
              </a:lnSpc>
              <a:spcBef>
                <a:spcPts val="270"/>
              </a:spcBef>
              <a:spcAft>
                <a:spcPts val="0"/>
              </a:spcAft>
              <a:buClr>
                <a:schemeClr val="dk1"/>
              </a:buClr>
              <a:buSzPts val="1800"/>
              <a:buChar char="»"/>
              <a:defRPr/>
            </a:lvl9pPr>
          </a:lstStyle>
          <a:p>
            <a:endParaRPr/>
          </a:p>
        </p:txBody>
      </p:sp>
      <p:sp>
        <p:nvSpPr>
          <p:cNvPr id="63" name="Google Shape;63;p31"/>
          <p:cNvSpPr txBox="1">
            <a:spLocks noGrp="1"/>
          </p:cNvSpPr>
          <p:nvPr>
            <p:ph type="dt" idx="10"/>
          </p:nvPr>
        </p:nvSpPr>
        <p:spPr>
          <a:xfrm>
            <a:off x="203200" y="5562600"/>
            <a:ext cx="25400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31"/>
          <p:cNvSpPr txBox="1">
            <a:spLocks noGrp="1"/>
          </p:cNvSpPr>
          <p:nvPr>
            <p:ph type="ftr" idx="11"/>
          </p:nvPr>
        </p:nvSpPr>
        <p:spPr>
          <a:xfrm>
            <a:off x="4368800" y="5562600"/>
            <a:ext cx="38608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31"/>
          <p:cNvSpPr txBox="1">
            <a:spLocks noGrp="1"/>
          </p:cNvSpPr>
          <p:nvPr>
            <p:ph type="sldNum" idx="12"/>
          </p:nvPr>
        </p:nvSpPr>
        <p:spPr>
          <a:xfrm>
            <a:off x="9347200" y="5562600"/>
            <a:ext cx="2540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41713083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66"/>
        <p:cNvGrpSpPr/>
        <p:nvPr/>
      </p:nvGrpSpPr>
      <p:grpSpPr>
        <a:xfrm>
          <a:off x="0" y="0"/>
          <a:ext cx="0" cy="0"/>
          <a:chOff x="0" y="0"/>
          <a:chExt cx="0" cy="0"/>
        </a:xfrm>
      </p:grpSpPr>
      <p:sp>
        <p:nvSpPr>
          <p:cNvPr id="67" name="Google Shape;67;p32"/>
          <p:cNvSpPr txBox="1">
            <a:spLocks noGrp="1"/>
          </p:cNvSpPr>
          <p:nvPr>
            <p:ph type="title"/>
          </p:nvPr>
        </p:nvSpPr>
        <p:spPr>
          <a:xfrm rot="5400000">
            <a:off x="7353300" y="1562100"/>
            <a:ext cx="5257800" cy="2590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32"/>
          <p:cNvSpPr txBox="1">
            <a:spLocks noGrp="1"/>
          </p:cNvSpPr>
          <p:nvPr>
            <p:ph type="body" idx="1"/>
          </p:nvPr>
        </p:nvSpPr>
        <p:spPr>
          <a:xfrm rot="5400000">
            <a:off x="2070100" y="-927100"/>
            <a:ext cx="5257800" cy="7569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270"/>
              </a:spcBef>
              <a:spcAft>
                <a:spcPts val="0"/>
              </a:spcAft>
              <a:buClr>
                <a:schemeClr val="dk1"/>
              </a:buClr>
              <a:buSzPts val="1800"/>
              <a:buChar char="•"/>
              <a:defRPr/>
            </a:lvl1pPr>
            <a:lvl2pPr marL="914400" lvl="1" indent="-342900" algn="l">
              <a:lnSpc>
                <a:spcPct val="100000"/>
              </a:lnSpc>
              <a:spcBef>
                <a:spcPts val="270"/>
              </a:spcBef>
              <a:spcAft>
                <a:spcPts val="0"/>
              </a:spcAft>
              <a:buClr>
                <a:schemeClr val="dk1"/>
              </a:buClr>
              <a:buSzPts val="1800"/>
              <a:buChar char="–"/>
              <a:defRPr/>
            </a:lvl2pPr>
            <a:lvl3pPr marL="1371600" lvl="2" indent="-342900" algn="l">
              <a:lnSpc>
                <a:spcPct val="100000"/>
              </a:lnSpc>
              <a:spcBef>
                <a:spcPts val="270"/>
              </a:spcBef>
              <a:spcAft>
                <a:spcPts val="0"/>
              </a:spcAft>
              <a:buClr>
                <a:schemeClr val="dk1"/>
              </a:buClr>
              <a:buSzPts val="1800"/>
              <a:buChar char="•"/>
              <a:defRPr/>
            </a:lvl3pPr>
            <a:lvl4pPr marL="1828800" lvl="3" indent="-342900" algn="l">
              <a:lnSpc>
                <a:spcPct val="100000"/>
              </a:lnSpc>
              <a:spcBef>
                <a:spcPts val="270"/>
              </a:spcBef>
              <a:spcAft>
                <a:spcPts val="0"/>
              </a:spcAft>
              <a:buClr>
                <a:schemeClr val="dk1"/>
              </a:buClr>
              <a:buSzPts val="1800"/>
              <a:buChar char="–"/>
              <a:defRPr/>
            </a:lvl4pPr>
            <a:lvl5pPr marL="2286000" lvl="4" indent="-342900" algn="l">
              <a:lnSpc>
                <a:spcPct val="100000"/>
              </a:lnSpc>
              <a:spcBef>
                <a:spcPts val="270"/>
              </a:spcBef>
              <a:spcAft>
                <a:spcPts val="0"/>
              </a:spcAft>
              <a:buClr>
                <a:schemeClr val="dk1"/>
              </a:buClr>
              <a:buSzPts val="1800"/>
              <a:buChar char="»"/>
              <a:defRPr/>
            </a:lvl5pPr>
            <a:lvl6pPr marL="2743200" lvl="5" indent="-342900" algn="l">
              <a:lnSpc>
                <a:spcPct val="100000"/>
              </a:lnSpc>
              <a:spcBef>
                <a:spcPts val="270"/>
              </a:spcBef>
              <a:spcAft>
                <a:spcPts val="0"/>
              </a:spcAft>
              <a:buClr>
                <a:schemeClr val="dk1"/>
              </a:buClr>
              <a:buSzPts val="1800"/>
              <a:buChar char="»"/>
              <a:defRPr/>
            </a:lvl6pPr>
            <a:lvl7pPr marL="3200400" lvl="6" indent="-342900" algn="l">
              <a:lnSpc>
                <a:spcPct val="100000"/>
              </a:lnSpc>
              <a:spcBef>
                <a:spcPts val="270"/>
              </a:spcBef>
              <a:spcAft>
                <a:spcPts val="0"/>
              </a:spcAft>
              <a:buClr>
                <a:schemeClr val="dk1"/>
              </a:buClr>
              <a:buSzPts val="1800"/>
              <a:buChar char="»"/>
              <a:defRPr/>
            </a:lvl7pPr>
            <a:lvl8pPr marL="3657600" lvl="7" indent="-342900" algn="l">
              <a:lnSpc>
                <a:spcPct val="100000"/>
              </a:lnSpc>
              <a:spcBef>
                <a:spcPts val="270"/>
              </a:spcBef>
              <a:spcAft>
                <a:spcPts val="0"/>
              </a:spcAft>
              <a:buClr>
                <a:schemeClr val="dk1"/>
              </a:buClr>
              <a:buSzPts val="1800"/>
              <a:buChar char="»"/>
              <a:defRPr/>
            </a:lvl8pPr>
            <a:lvl9pPr marL="4114800" lvl="8" indent="-342900" algn="l">
              <a:lnSpc>
                <a:spcPct val="100000"/>
              </a:lnSpc>
              <a:spcBef>
                <a:spcPts val="270"/>
              </a:spcBef>
              <a:spcAft>
                <a:spcPts val="0"/>
              </a:spcAft>
              <a:buClr>
                <a:schemeClr val="dk1"/>
              </a:buClr>
              <a:buSzPts val="1800"/>
              <a:buChar char="»"/>
              <a:defRPr/>
            </a:lvl9pPr>
          </a:lstStyle>
          <a:p>
            <a:endParaRPr/>
          </a:p>
        </p:txBody>
      </p:sp>
      <p:sp>
        <p:nvSpPr>
          <p:cNvPr id="69" name="Google Shape;69;p32"/>
          <p:cNvSpPr txBox="1">
            <a:spLocks noGrp="1"/>
          </p:cNvSpPr>
          <p:nvPr>
            <p:ph type="dt" idx="10"/>
          </p:nvPr>
        </p:nvSpPr>
        <p:spPr>
          <a:xfrm>
            <a:off x="203200" y="5562600"/>
            <a:ext cx="25400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32"/>
          <p:cNvSpPr txBox="1">
            <a:spLocks noGrp="1"/>
          </p:cNvSpPr>
          <p:nvPr>
            <p:ph type="ftr" idx="11"/>
          </p:nvPr>
        </p:nvSpPr>
        <p:spPr>
          <a:xfrm>
            <a:off x="4368800" y="5562600"/>
            <a:ext cx="38608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32"/>
          <p:cNvSpPr txBox="1">
            <a:spLocks noGrp="1"/>
          </p:cNvSpPr>
          <p:nvPr>
            <p:ph type="sldNum" idx="12"/>
          </p:nvPr>
        </p:nvSpPr>
        <p:spPr>
          <a:xfrm>
            <a:off x="9347200" y="5562600"/>
            <a:ext cx="2540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425215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30884-89E9-434C-4557-B0F408DE8F1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FE75B86-30C5-5467-99EE-14EE5843FA5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F80952D-6AA7-E8E6-E0BA-8EEAA171E7A6}"/>
              </a:ext>
            </a:extLst>
          </p:cNvPr>
          <p:cNvSpPr>
            <a:spLocks noGrp="1"/>
          </p:cNvSpPr>
          <p:nvPr>
            <p:ph type="dt" sz="half" idx="10"/>
          </p:nvPr>
        </p:nvSpPr>
        <p:spPr/>
        <p:txBody>
          <a:bodyPr/>
          <a:lstStyle/>
          <a:p>
            <a:fld id="{FB0B4F06-5A86-45FD-B8A8-8E48EEE0BCB9}" type="datetimeFigureOut">
              <a:rPr lang="en-GB" smtClean="0"/>
              <a:t>27/09/2023</a:t>
            </a:fld>
            <a:endParaRPr lang="en-GB"/>
          </a:p>
        </p:txBody>
      </p:sp>
      <p:sp>
        <p:nvSpPr>
          <p:cNvPr id="5" name="Footer Placeholder 4">
            <a:extLst>
              <a:ext uri="{FF2B5EF4-FFF2-40B4-BE49-F238E27FC236}">
                <a16:creationId xmlns:a16="http://schemas.microsoft.com/office/drawing/2014/main" id="{6CAD7DEF-5E33-7941-C5AE-CAEC58EFE6F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9196F94-38E5-E4A3-8D17-483DCDD0B88C}"/>
              </a:ext>
            </a:extLst>
          </p:cNvPr>
          <p:cNvSpPr>
            <a:spLocks noGrp="1"/>
          </p:cNvSpPr>
          <p:nvPr>
            <p:ph type="sldNum" sz="quarter" idx="12"/>
          </p:nvPr>
        </p:nvSpPr>
        <p:spPr/>
        <p:txBody>
          <a:bodyPr/>
          <a:lstStyle/>
          <a:p>
            <a:fld id="{F490B143-16AF-44E5-87ED-396408D0A0C5}" type="slidenum">
              <a:rPr lang="en-GB" smtClean="0"/>
              <a:t>‹#›</a:t>
            </a:fld>
            <a:endParaRPr lang="en-GB"/>
          </a:p>
        </p:txBody>
      </p:sp>
    </p:spTree>
    <p:extLst>
      <p:ext uri="{BB962C8B-B14F-4D97-AF65-F5344CB8AC3E}">
        <p14:creationId xmlns:p14="http://schemas.microsoft.com/office/powerpoint/2010/main" val="42705690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27/09/2023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134176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27/09/2023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250054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27/09/2023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412766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3"/>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3"/>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27/09/2023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47360413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27/09/2023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9803529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27/09/2023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19781214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27/09/2023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03222641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4766733" y="273053"/>
            <a:ext cx="6815667"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27/09/2023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8860073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27/09/2023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0595906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27/09/2023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549223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D839A-04A5-307A-527E-CA488AEAAB6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7DDF664-9EE5-4ABB-A665-30984AAFBD1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DFF35CD-9572-1DAD-3FDE-3918FEB1025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DC06DF0-32C7-9BD8-11D4-8C704722044F}"/>
              </a:ext>
            </a:extLst>
          </p:cNvPr>
          <p:cNvSpPr>
            <a:spLocks noGrp="1"/>
          </p:cNvSpPr>
          <p:nvPr>
            <p:ph type="dt" sz="half" idx="10"/>
          </p:nvPr>
        </p:nvSpPr>
        <p:spPr/>
        <p:txBody>
          <a:bodyPr/>
          <a:lstStyle/>
          <a:p>
            <a:fld id="{FB0B4F06-5A86-45FD-B8A8-8E48EEE0BCB9}" type="datetimeFigureOut">
              <a:rPr lang="en-GB" smtClean="0"/>
              <a:t>27/09/2023</a:t>
            </a:fld>
            <a:endParaRPr lang="en-GB"/>
          </a:p>
        </p:txBody>
      </p:sp>
      <p:sp>
        <p:nvSpPr>
          <p:cNvPr id="6" name="Footer Placeholder 5">
            <a:extLst>
              <a:ext uri="{FF2B5EF4-FFF2-40B4-BE49-F238E27FC236}">
                <a16:creationId xmlns:a16="http://schemas.microsoft.com/office/drawing/2014/main" id="{D109D25D-8515-D10A-3E5A-D52B659FB90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9539391-7CD4-8D70-3BAD-F52EAC5DF750}"/>
              </a:ext>
            </a:extLst>
          </p:cNvPr>
          <p:cNvSpPr>
            <a:spLocks noGrp="1"/>
          </p:cNvSpPr>
          <p:nvPr>
            <p:ph type="sldNum" sz="quarter" idx="12"/>
          </p:nvPr>
        </p:nvSpPr>
        <p:spPr/>
        <p:txBody>
          <a:bodyPr/>
          <a:lstStyle/>
          <a:p>
            <a:fld id="{F490B143-16AF-44E5-87ED-396408D0A0C5}" type="slidenum">
              <a:rPr lang="en-GB" smtClean="0"/>
              <a:t>‹#›</a:t>
            </a:fld>
            <a:endParaRPr lang="en-GB"/>
          </a:p>
        </p:txBody>
      </p:sp>
    </p:spTree>
    <p:extLst>
      <p:ext uri="{BB962C8B-B14F-4D97-AF65-F5344CB8AC3E}">
        <p14:creationId xmlns:p14="http://schemas.microsoft.com/office/powerpoint/2010/main" val="40057276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27/09/2023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5696060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Slide">
    <p:spTree>
      <p:nvGrpSpPr>
        <p:cNvPr id="1" name="Shape 16"/>
        <p:cNvGrpSpPr/>
        <p:nvPr/>
      </p:nvGrpSpPr>
      <p:grpSpPr>
        <a:xfrm>
          <a:off x="0" y="0"/>
          <a:ext cx="0" cy="0"/>
          <a:chOff x="0" y="0"/>
          <a:chExt cx="0" cy="0"/>
        </a:xfrm>
      </p:grpSpPr>
      <p:sp>
        <p:nvSpPr>
          <p:cNvPr id="17" name="Google Shape;17;p24"/>
          <p:cNvSpPr txBox="1">
            <a:spLocks noGrp="1"/>
          </p:cNvSpPr>
          <p:nvPr>
            <p:ph type="ctrTitle"/>
          </p:nvPr>
        </p:nvSpPr>
        <p:spPr>
          <a:xfrm>
            <a:off x="143340" y="3717032"/>
            <a:ext cx="9409045" cy="12961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18" name="Google Shape;18;p24"/>
          <p:cNvPicPr preferRelativeResize="0"/>
          <p:nvPr/>
        </p:nvPicPr>
        <p:blipFill rotWithShape="1">
          <a:blip r:embed="rId2">
            <a:alphaModFix/>
          </a:blip>
          <a:srcRect/>
          <a:stretch/>
        </p:blipFill>
        <p:spPr>
          <a:xfrm>
            <a:off x="0" y="0"/>
            <a:ext cx="12192000" cy="5509260"/>
          </a:xfrm>
          <a:prstGeom prst="rect">
            <a:avLst/>
          </a:prstGeom>
          <a:noFill/>
          <a:ln>
            <a:noFill/>
          </a:ln>
        </p:spPr>
      </p:pic>
      <p:sp>
        <p:nvSpPr>
          <p:cNvPr id="19" name="Google Shape;19;p24"/>
          <p:cNvSpPr txBox="1">
            <a:spLocks noGrp="1"/>
          </p:cNvSpPr>
          <p:nvPr>
            <p:ph type="subTitle" idx="1"/>
          </p:nvPr>
        </p:nvSpPr>
        <p:spPr>
          <a:xfrm>
            <a:off x="143339" y="5013178"/>
            <a:ext cx="8534400" cy="1327299"/>
          </a:xfrm>
          <a:prstGeom prst="rect">
            <a:avLst/>
          </a:prstGeom>
          <a:noFill/>
          <a:ln>
            <a:noFill/>
          </a:ln>
        </p:spPr>
        <p:txBody>
          <a:bodyPr spcFirstLastPara="1" wrap="square" lIns="91425" tIns="45700" rIns="91425" bIns="45700" anchor="t" anchorCtr="0">
            <a:noAutofit/>
          </a:bodyPr>
          <a:lstStyle>
            <a:lvl1pPr lvl="0" algn="l">
              <a:lnSpc>
                <a:spcPct val="100000"/>
              </a:lnSpc>
              <a:spcBef>
                <a:spcPts val="480"/>
              </a:spcBef>
              <a:spcAft>
                <a:spcPts val="0"/>
              </a:spcAft>
              <a:buClr>
                <a:schemeClr val="dk1"/>
              </a:buClr>
              <a:buSzPts val="3200"/>
              <a:buFont typeface="Calibri"/>
              <a:buNone/>
              <a:defRPr/>
            </a:lvl1pPr>
            <a:lvl2pPr lvl="1" algn="l">
              <a:lnSpc>
                <a:spcPct val="100000"/>
              </a:lnSpc>
              <a:spcBef>
                <a:spcPts val="270"/>
              </a:spcBef>
              <a:spcAft>
                <a:spcPts val="0"/>
              </a:spcAft>
              <a:buClr>
                <a:schemeClr val="dk1"/>
              </a:buClr>
              <a:buSzPts val="1800"/>
              <a:buChar char="–"/>
              <a:defRPr/>
            </a:lvl2pPr>
            <a:lvl3pPr lvl="2" algn="l">
              <a:lnSpc>
                <a:spcPct val="100000"/>
              </a:lnSpc>
              <a:spcBef>
                <a:spcPts val="270"/>
              </a:spcBef>
              <a:spcAft>
                <a:spcPts val="0"/>
              </a:spcAft>
              <a:buClr>
                <a:schemeClr val="dk1"/>
              </a:buClr>
              <a:buSzPts val="1800"/>
              <a:buChar char="•"/>
              <a:defRPr/>
            </a:lvl3pPr>
            <a:lvl4pPr lvl="3" algn="l">
              <a:lnSpc>
                <a:spcPct val="100000"/>
              </a:lnSpc>
              <a:spcBef>
                <a:spcPts val="270"/>
              </a:spcBef>
              <a:spcAft>
                <a:spcPts val="0"/>
              </a:spcAft>
              <a:buClr>
                <a:schemeClr val="dk1"/>
              </a:buClr>
              <a:buSzPts val="1800"/>
              <a:buChar char="–"/>
              <a:defRPr/>
            </a:lvl4pPr>
            <a:lvl5pPr lvl="4" algn="l">
              <a:lnSpc>
                <a:spcPct val="100000"/>
              </a:lnSpc>
              <a:spcBef>
                <a:spcPts val="270"/>
              </a:spcBef>
              <a:spcAft>
                <a:spcPts val="0"/>
              </a:spcAft>
              <a:buClr>
                <a:schemeClr val="dk1"/>
              </a:buClr>
              <a:buSzPts val="1800"/>
              <a:buChar char="»"/>
              <a:defRPr/>
            </a:lvl5pPr>
            <a:lvl6pPr lvl="5" algn="l">
              <a:lnSpc>
                <a:spcPct val="100000"/>
              </a:lnSpc>
              <a:spcBef>
                <a:spcPts val="270"/>
              </a:spcBef>
              <a:spcAft>
                <a:spcPts val="0"/>
              </a:spcAft>
              <a:buClr>
                <a:schemeClr val="dk1"/>
              </a:buClr>
              <a:buSzPts val="1800"/>
              <a:buChar char="»"/>
              <a:defRPr/>
            </a:lvl6pPr>
            <a:lvl7pPr lvl="6" algn="l">
              <a:lnSpc>
                <a:spcPct val="100000"/>
              </a:lnSpc>
              <a:spcBef>
                <a:spcPts val="270"/>
              </a:spcBef>
              <a:spcAft>
                <a:spcPts val="0"/>
              </a:spcAft>
              <a:buClr>
                <a:schemeClr val="dk1"/>
              </a:buClr>
              <a:buSzPts val="1800"/>
              <a:buChar char="»"/>
              <a:defRPr/>
            </a:lvl7pPr>
            <a:lvl8pPr lvl="7" algn="l">
              <a:lnSpc>
                <a:spcPct val="100000"/>
              </a:lnSpc>
              <a:spcBef>
                <a:spcPts val="270"/>
              </a:spcBef>
              <a:spcAft>
                <a:spcPts val="0"/>
              </a:spcAft>
              <a:buClr>
                <a:schemeClr val="dk1"/>
              </a:buClr>
              <a:buSzPts val="1800"/>
              <a:buChar char="»"/>
              <a:defRPr/>
            </a:lvl8pPr>
            <a:lvl9pPr lvl="8" algn="l">
              <a:lnSpc>
                <a:spcPct val="100000"/>
              </a:lnSpc>
              <a:spcBef>
                <a:spcPts val="27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060961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20"/>
        <p:cNvGrpSpPr/>
        <p:nvPr/>
      </p:nvGrpSpPr>
      <p:grpSpPr>
        <a:xfrm>
          <a:off x="0" y="0"/>
          <a:ext cx="0" cy="0"/>
          <a:chOff x="0" y="0"/>
          <a:chExt cx="0" cy="0"/>
        </a:xfrm>
      </p:grpSpPr>
      <p:sp>
        <p:nvSpPr>
          <p:cNvPr id="21" name="Google Shape;21;p25"/>
          <p:cNvSpPr txBox="1">
            <a:spLocks noGrp="1"/>
          </p:cNvSpPr>
          <p:nvPr>
            <p:ph type="title"/>
          </p:nvPr>
        </p:nvSpPr>
        <p:spPr>
          <a:xfrm>
            <a:off x="914400" y="228600"/>
            <a:ext cx="10363200" cy="1066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25"/>
          <p:cNvSpPr txBox="1">
            <a:spLocks noGrp="1"/>
          </p:cNvSpPr>
          <p:nvPr>
            <p:ph type="body" idx="1"/>
          </p:nvPr>
        </p:nvSpPr>
        <p:spPr>
          <a:xfrm>
            <a:off x="914400" y="1371600"/>
            <a:ext cx="10363200" cy="41148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270"/>
              </a:spcBef>
              <a:spcAft>
                <a:spcPts val="0"/>
              </a:spcAft>
              <a:buClr>
                <a:schemeClr val="dk1"/>
              </a:buClr>
              <a:buSzPts val="1800"/>
              <a:buChar char="•"/>
              <a:defRPr/>
            </a:lvl1pPr>
            <a:lvl2pPr marL="914400" lvl="1" indent="-342900" algn="l">
              <a:lnSpc>
                <a:spcPct val="100000"/>
              </a:lnSpc>
              <a:spcBef>
                <a:spcPts val="270"/>
              </a:spcBef>
              <a:spcAft>
                <a:spcPts val="0"/>
              </a:spcAft>
              <a:buClr>
                <a:schemeClr val="dk1"/>
              </a:buClr>
              <a:buSzPts val="1800"/>
              <a:buChar char="–"/>
              <a:defRPr/>
            </a:lvl2pPr>
            <a:lvl3pPr marL="1371600" lvl="2" indent="-342900" algn="l">
              <a:lnSpc>
                <a:spcPct val="100000"/>
              </a:lnSpc>
              <a:spcBef>
                <a:spcPts val="270"/>
              </a:spcBef>
              <a:spcAft>
                <a:spcPts val="0"/>
              </a:spcAft>
              <a:buClr>
                <a:schemeClr val="dk1"/>
              </a:buClr>
              <a:buSzPts val="1800"/>
              <a:buChar char="•"/>
              <a:defRPr/>
            </a:lvl3pPr>
            <a:lvl4pPr marL="1828800" lvl="3" indent="-342900" algn="l">
              <a:lnSpc>
                <a:spcPct val="100000"/>
              </a:lnSpc>
              <a:spcBef>
                <a:spcPts val="270"/>
              </a:spcBef>
              <a:spcAft>
                <a:spcPts val="0"/>
              </a:spcAft>
              <a:buClr>
                <a:schemeClr val="dk1"/>
              </a:buClr>
              <a:buSzPts val="1800"/>
              <a:buChar char="–"/>
              <a:defRPr/>
            </a:lvl4pPr>
            <a:lvl5pPr marL="2286000" lvl="4" indent="-342900" algn="l">
              <a:lnSpc>
                <a:spcPct val="100000"/>
              </a:lnSpc>
              <a:spcBef>
                <a:spcPts val="270"/>
              </a:spcBef>
              <a:spcAft>
                <a:spcPts val="0"/>
              </a:spcAft>
              <a:buClr>
                <a:schemeClr val="dk1"/>
              </a:buClr>
              <a:buSzPts val="1800"/>
              <a:buChar char="»"/>
              <a:defRPr/>
            </a:lvl5pPr>
            <a:lvl6pPr marL="2743200" lvl="5" indent="-342900" algn="l">
              <a:lnSpc>
                <a:spcPct val="100000"/>
              </a:lnSpc>
              <a:spcBef>
                <a:spcPts val="270"/>
              </a:spcBef>
              <a:spcAft>
                <a:spcPts val="0"/>
              </a:spcAft>
              <a:buClr>
                <a:schemeClr val="dk1"/>
              </a:buClr>
              <a:buSzPts val="1800"/>
              <a:buChar char="»"/>
              <a:defRPr/>
            </a:lvl6pPr>
            <a:lvl7pPr marL="3200400" lvl="6" indent="-342900" algn="l">
              <a:lnSpc>
                <a:spcPct val="100000"/>
              </a:lnSpc>
              <a:spcBef>
                <a:spcPts val="270"/>
              </a:spcBef>
              <a:spcAft>
                <a:spcPts val="0"/>
              </a:spcAft>
              <a:buClr>
                <a:schemeClr val="dk1"/>
              </a:buClr>
              <a:buSzPts val="1800"/>
              <a:buChar char="»"/>
              <a:defRPr/>
            </a:lvl7pPr>
            <a:lvl8pPr marL="3657600" lvl="7" indent="-342900" algn="l">
              <a:lnSpc>
                <a:spcPct val="100000"/>
              </a:lnSpc>
              <a:spcBef>
                <a:spcPts val="270"/>
              </a:spcBef>
              <a:spcAft>
                <a:spcPts val="0"/>
              </a:spcAft>
              <a:buClr>
                <a:schemeClr val="dk1"/>
              </a:buClr>
              <a:buSzPts val="1800"/>
              <a:buChar char="»"/>
              <a:defRPr/>
            </a:lvl8pPr>
            <a:lvl9pPr marL="4114800" lvl="8" indent="-342900" algn="l">
              <a:lnSpc>
                <a:spcPct val="100000"/>
              </a:lnSpc>
              <a:spcBef>
                <a:spcPts val="270"/>
              </a:spcBef>
              <a:spcAft>
                <a:spcPts val="0"/>
              </a:spcAft>
              <a:buClr>
                <a:schemeClr val="dk1"/>
              </a:buClr>
              <a:buSzPts val="1800"/>
              <a:buChar char="»"/>
              <a:defRPr/>
            </a:lvl9pPr>
          </a:lstStyle>
          <a:p>
            <a:endParaRPr/>
          </a:p>
        </p:txBody>
      </p:sp>
      <p:sp>
        <p:nvSpPr>
          <p:cNvPr id="23" name="Google Shape;23;p25"/>
          <p:cNvSpPr txBox="1">
            <a:spLocks noGrp="1"/>
          </p:cNvSpPr>
          <p:nvPr>
            <p:ph type="dt" idx="10"/>
          </p:nvPr>
        </p:nvSpPr>
        <p:spPr>
          <a:xfrm>
            <a:off x="203200" y="5562600"/>
            <a:ext cx="25400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25"/>
          <p:cNvSpPr txBox="1">
            <a:spLocks noGrp="1"/>
          </p:cNvSpPr>
          <p:nvPr>
            <p:ph type="ftr" idx="11"/>
          </p:nvPr>
        </p:nvSpPr>
        <p:spPr>
          <a:xfrm>
            <a:off x="4368800" y="5562600"/>
            <a:ext cx="38608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25"/>
          <p:cNvSpPr txBox="1">
            <a:spLocks noGrp="1"/>
          </p:cNvSpPr>
          <p:nvPr>
            <p:ph type="sldNum" idx="12"/>
          </p:nvPr>
        </p:nvSpPr>
        <p:spPr>
          <a:xfrm>
            <a:off x="9347200" y="5562600"/>
            <a:ext cx="2540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54836848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6"/>
        <p:cNvGrpSpPr/>
        <p:nvPr/>
      </p:nvGrpSpPr>
      <p:grpSpPr>
        <a:xfrm>
          <a:off x="0" y="0"/>
          <a:ext cx="0" cy="0"/>
          <a:chOff x="0" y="0"/>
          <a:chExt cx="0" cy="0"/>
        </a:xfrm>
      </p:grpSpPr>
      <p:sp>
        <p:nvSpPr>
          <p:cNvPr id="27" name="Google Shape;27;p26"/>
          <p:cNvSpPr txBox="1">
            <a:spLocks noGrp="1"/>
          </p:cNvSpPr>
          <p:nvPr>
            <p:ph type="dt" idx="10"/>
          </p:nvPr>
        </p:nvSpPr>
        <p:spPr>
          <a:xfrm>
            <a:off x="203200" y="5562600"/>
            <a:ext cx="25400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26"/>
          <p:cNvSpPr txBox="1">
            <a:spLocks noGrp="1"/>
          </p:cNvSpPr>
          <p:nvPr>
            <p:ph type="ftr" idx="11"/>
          </p:nvPr>
        </p:nvSpPr>
        <p:spPr>
          <a:xfrm>
            <a:off x="4368800" y="5562600"/>
            <a:ext cx="38608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6"/>
          <p:cNvSpPr txBox="1">
            <a:spLocks noGrp="1"/>
          </p:cNvSpPr>
          <p:nvPr>
            <p:ph type="sldNum" idx="12"/>
          </p:nvPr>
        </p:nvSpPr>
        <p:spPr>
          <a:xfrm>
            <a:off x="9347200" y="5562600"/>
            <a:ext cx="2540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6175944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30"/>
        <p:cNvGrpSpPr/>
        <p:nvPr/>
      </p:nvGrpSpPr>
      <p:grpSpPr>
        <a:xfrm>
          <a:off x="0" y="0"/>
          <a:ext cx="0" cy="0"/>
          <a:chOff x="0" y="0"/>
          <a:chExt cx="0" cy="0"/>
        </a:xfrm>
      </p:grpSpPr>
      <p:sp>
        <p:nvSpPr>
          <p:cNvPr id="31" name="Google Shape;31;p27"/>
          <p:cNvSpPr txBox="1">
            <a:spLocks noGrp="1"/>
          </p:cNvSpPr>
          <p:nvPr>
            <p:ph type="title"/>
          </p:nvPr>
        </p:nvSpPr>
        <p:spPr>
          <a:xfrm>
            <a:off x="914400" y="228600"/>
            <a:ext cx="10363200" cy="1066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27"/>
          <p:cNvSpPr txBox="1">
            <a:spLocks noGrp="1"/>
          </p:cNvSpPr>
          <p:nvPr>
            <p:ph type="body" idx="1"/>
          </p:nvPr>
        </p:nvSpPr>
        <p:spPr>
          <a:xfrm>
            <a:off x="914400" y="1371600"/>
            <a:ext cx="5080000" cy="4114800"/>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420"/>
              </a:spcBef>
              <a:spcAft>
                <a:spcPts val="0"/>
              </a:spcAft>
              <a:buClr>
                <a:schemeClr val="dk1"/>
              </a:buClr>
              <a:buSzPts val="2800"/>
              <a:buFont typeface="Calibri"/>
              <a:buChar char="•"/>
              <a:defRPr sz="2100"/>
            </a:lvl1pPr>
            <a:lvl2pPr marL="914400" lvl="1" indent="-381000" algn="l">
              <a:lnSpc>
                <a:spcPct val="100000"/>
              </a:lnSpc>
              <a:spcBef>
                <a:spcPts val="360"/>
              </a:spcBef>
              <a:spcAft>
                <a:spcPts val="0"/>
              </a:spcAft>
              <a:buClr>
                <a:schemeClr val="dk1"/>
              </a:buClr>
              <a:buSzPts val="2400"/>
              <a:buFont typeface="Calibri"/>
              <a:buChar char="–"/>
              <a:defRPr sz="1800"/>
            </a:lvl2pPr>
            <a:lvl3pPr marL="1371600" lvl="2" indent="-355600" algn="l">
              <a:lnSpc>
                <a:spcPct val="100000"/>
              </a:lnSpc>
              <a:spcBef>
                <a:spcPts val="300"/>
              </a:spcBef>
              <a:spcAft>
                <a:spcPts val="0"/>
              </a:spcAft>
              <a:buClr>
                <a:schemeClr val="dk1"/>
              </a:buClr>
              <a:buSzPts val="2000"/>
              <a:buFont typeface="Calibri"/>
              <a:buChar char="•"/>
              <a:defRPr sz="1500"/>
            </a:lvl3pPr>
            <a:lvl4pPr marL="1828800" lvl="3" indent="-342900" algn="l">
              <a:lnSpc>
                <a:spcPct val="100000"/>
              </a:lnSpc>
              <a:spcBef>
                <a:spcPts val="270"/>
              </a:spcBef>
              <a:spcAft>
                <a:spcPts val="0"/>
              </a:spcAft>
              <a:buClr>
                <a:schemeClr val="dk1"/>
              </a:buClr>
              <a:buSzPts val="1800"/>
              <a:buFont typeface="Calibri"/>
              <a:buChar char="–"/>
              <a:defRPr sz="1350"/>
            </a:lvl4pPr>
            <a:lvl5pPr marL="2286000" lvl="4" indent="-342900" algn="l">
              <a:lnSpc>
                <a:spcPct val="100000"/>
              </a:lnSpc>
              <a:spcBef>
                <a:spcPts val="270"/>
              </a:spcBef>
              <a:spcAft>
                <a:spcPts val="0"/>
              </a:spcAft>
              <a:buClr>
                <a:schemeClr val="dk1"/>
              </a:buClr>
              <a:buSzPts val="1800"/>
              <a:buFont typeface="Calibri"/>
              <a:buChar char="»"/>
              <a:defRPr sz="1350"/>
            </a:lvl5pPr>
            <a:lvl6pPr marL="2743200" lvl="5" indent="-342900" algn="l">
              <a:lnSpc>
                <a:spcPct val="100000"/>
              </a:lnSpc>
              <a:spcBef>
                <a:spcPts val="270"/>
              </a:spcBef>
              <a:spcAft>
                <a:spcPts val="0"/>
              </a:spcAft>
              <a:buClr>
                <a:schemeClr val="dk1"/>
              </a:buClr>
              <a:buSzPts val="1800"/>
              <a:buFont typeface="Calibri"/>
              <a:buChar char="»"/>
              <a:defRPr sz="1350"/>
            </a:lvl6pPr>
            <a:lvl7pPr marL="3200400" lvl="6" indent="-342900" algn="l">
              <a:lnSpc>
                <a:spcPct val="100000"/>
              </a:lnSpc>
              <a:spcBef>
                <a:spcPts val="270"/>
              </a:spcBef>
              <a:spcAft>
                <a:spcPts val="0"/>
              </a:spcAft>
              <a:buClr>
                <a:schemeClr val="dk1"/>
              </a:buClr>
              <a:buSzPts val="1800"/>
              <a:buFont typeface="Calibri"/>
              <a:buChar char="»"/>
              <a:defRPr sz="1350"/>
            </a:lvl7pPr>
            <a:lvl8pPr marL="3657600" lvl="7" indent="-342900" algn="l">
              <a:lnSpc>
                <a:spcPct val="100000"/>
              </a:lnSpc>
              <a:spcBef>
                <a:spcPts val="270"/>
              </a:spcBef>
              <a:spcAft>
                <a:spcPts val="0"/>
              </a:spcAft>
              <a:buClr>
                <a:schemeClr val="dk1"/>
              </a:buClr>
              <a:buSzPts val="1800"/>
              <a:buFont typeface="Calibri"/>
              <a:buChar char="»"/>
              <a:defRPr sz="1350"/>
            </a:lvl8pPr>
            <a:lvl9pPr marL="4114800" lvl="8" indent="-342900" algn="l">
              <a:lnSpc>
                <a:spcPct val="100000"/>
              </a:lnSpc>
              <a:spcBef>
                <a:spcPts val="270"/>
              </a:spcBef>
              <a:spcAft>
                <a:spcPts val="0"/>
              </a:spcAft>
              <a:buClr>
                <a:schemeClr val="dk1"/>
              </a:buClr>
              <a:buSzPts val="1800"/>
              <a:buFont typeface="Calibri"/>
              <a:buChar char="»"/>
              <a:defRPr sz="1350"/>
            </a:lvl9pPr>
          </a:lstStyle>
          <a:p>
            <a:endParaRPr/>
          </a:p>
        </p:txBody>
      </p:sp>
      <p:sp>
        <p:nvSpPr>
          <p:cNvPr id="33" name="Google Shape;33;p27"/>
          <p:cNvSpPr txBox="1">
            <a:spLocks noGrp="1"/>
          </p:cNvSpPr>
          <p:nvPr>
            <p:ph type="body" idx="2"/>
          </p:nvPr>
        </p:nvSpPr>
        <p:spPr>
          <a:xfrm>
            <a:off x="6197600" y="1371600"/>
            <a:ext cx="5080000" cy="4114800"/>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420"/>
              </a:spcBef>
              <a:spcAft>
                <a:spcPts val="0"/>
              </a:spcAft>
              <a:buClr>
                <a:schemeClr val="dk1"/>
              </a:buClr>
              <a:buSzPts val="2800"/>
              <a:buFont typeface="Calibri"/>
              <a:buChar char="•"/>
              <a:defRPr sz="2100"/>
            </a:lvl1pPr>
            <a:lvl2pPr marL="914400" lvl="1" indent="-381000" algn="l">
              <a:lnSpc>
                <a:spcPct val="100000"/>
              </a:lnSpc>
              <a:spcBef>
                <a:spcPts val="360"/>
              </a:spcBef>
              <a:spcAft>
                <a:spcPts val="0"/>
              </a:spcAft>
              <a:buClr>
                <a:schemeClr val="dk1"/>
              </a:buClr>
              <a:buSzPts val="2400"/>
              <a:buFont typeface="Calibri"/>
              <a:buChar char="–"/>
              <a:defRPr sz="1800"/>
            </a:lvl2pPr>
            <a:lvl3pPr marL="1371600" lvl="2" indent="-355600" algn="l">
              <a:lnSpc>
                <a:spcPct val="100000"/>
              </a:lnSpc>
              <a:spcBef>
                <a:spcPts val="300"/>
              </a:spcBef>
              <a:spcAft>
                <a:spcPts val="0"/>
              </a:spcAft>
              <a:buClr>
                <a:schemeClr val="dk1"/>
              </a:buClr>
              <a:buSzPts val="2000"/>
              <a:buFont typeface="Calibri"/>
              <a:buChar char="•"/>
              <a:defRPr sz="1500"/>
            </a:lvl3pPr>
            <a:lvl4pPr marL="1828800" lvl="3" indent="-342900" algn="l">
              <a:lnSpc>
                <a:spcPct val="100000"/>
              </a:lnSpc>
              <a:spcBef>
                <a:spcPts val="270"/>
              </a:spcBef>
              <a:spcAft>
                <a:spcPts val="0"/>
              </a:spcAft>
              <a:buClr>
                <a:schemeClr val="dk1"/>
              </a:buClr>
              <a:buSzPts val="1800"/>
              <a:buFont typeface="Calibri"/>
              <a:buChar char="–"/>
              <a:defRPr sz="1350"/>
            </a:lvl4pPr>
            <a:lvl5pPr marL="2286000" lvl="4" indent="-342900" algn="l">
              <a:lnSpc>
                <a:spcPct val="100000"/>
              </a:lnSpc>
              <a:spcBef>
                <a:spcPts val="270"/>
              </a:spcBef>
              <a:spcAft>
                <a:spcPts val="0"/>
              </a:spcAft>
              <a:buClr>
                <a:schemeClr val="dk1"/>
              </a:buClr>
              <a:buSzPts val="1800"/>
              <a:buFont typeface="Calibri"/>
              <a:buChar char="»"/>
              <a:defRPr sz="1350"/>
            </a:lvl5pPr>
            <a:lvl6pPr marL="2743200" lvl="5" indent="-342900" algn="l">
              <a:lnSpc>
                <a:spcPct val="100000"/>
              </a:lnSpc>
              <a:spcBef>
                <a:spcPts val="270"/>
              </a:spcBef>
              <a:spcAft>
                <a:spcPts val="0"/>
              </a:spcAft>
              <a:buClr>
                <a:schemeClr val="dk1"/>
              </a:buClr>
              <a:buSzPts val="1800"/>
              <a:buFont typeface="Calibri"/>
              <a:buChar char="»"/>
              <a:defRPr sz="1350"/>
            </a:lvl6pPr>
            <a:lvl7pPr marL="3200400" lvl="6" indent="-342900" algn="l">
              <a:lnSpc>
                <a:spcPct val="100000"/>
              </a:lnSpc>
              <a:spcBef>
                <a:spcPts val="270"/>
              </a:spcBef>
              <a:spcAft>
                <a:spcPts val="0"/>
              </a:spcAft>
              <a:buClr>
                <a:schemeClr val="dk1"/>
              </a:buClr>
              <a:buSzPts val="1800"/>
              <a:buFont typeface="Calibri"/>
              <a:buChar char="»"/>
              <a:defRPr sz="1350"/>
            </a:lvl7pPr>
            <a:lvl8pPr marL="3657600" lvl="7" indent="-342900" algn="l">
              <a:lnSpc>
                <a:spcPct val="100000"/>
              </a:lnSpc>
              <a:spcBef>
                <a:spcPts val="270"/>
              </a:spcBef>
              <a:spcAft>
                <a:spcPts val="0"/>
              </a:spcAft>
              <a:buClr>
                <a:schemeClr val="dk1"/>
              </a:buClr>
              <a:buSzPts val="1800"/>
              <a:buFont typeface="Calibri"/>
              <a:buChar char="»"/>
              <a:defRPr sz="1350"/>
            </a:lvl8pPr>
            <a:lvl9pPr marL="4114800" lvl="8" indent="-342900" algn="l">
              <a:lnSpc>
                <a:spcPct val="100000"/>
              </a:lnSpc>
              <a:spcBef>
                <a:spcPts val="270"/>
              </a:spcBef>
              <a:spcAft>
                <a:spcPts val="0"/>
              </a:spcAft>
              <a:buClr>
                <a:schemeClr val="dk1"/>
              </a:buClr>
              <a:buSzPts val="1800"/>
              <a:buFont typeface="Calibri"/>
              <a:buChar char="»"/>
              <a:defRPr sz="1350"/>
            </a:lvl9pPr>
          </a:lstStyle>
          <a:p>
            <a:endParaRPr/>
          </a:p>
        </p:txBody>
      </p:sp>
      <p:sp>
        <p:nvSpPr>
          <p:cNvPr id="34" name="Google Shape;34;p27"/>
          <p:cNvSpPr txBox="1">
            <a:spLocks noGrp="1"/>
          </p:cNvSpPr>
          <p:nvPr>
            <p:ph type="dt" idx="10"/>
          </p:nvPr>
        </p:nvSpPr>
        <p:spPr>
          <a:xfrm>
            <a:off x="203200" y="5562600"/>
            <a:ext cx="25400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27"/>
          <p:cNvSpPr txBox="1">
            <a:spLocks noGrp="1"/>
          </p:cNvSpPr>
          <p:nvPr>
            <p:ph type="ftr" idx="11"/>
          </p:nvPr>
        </p:nvSpPr>
        <p:spPr>
          <a:xfrm>
            <a:off x="4368800" y="5562600"/>
            <a:ext cx="38608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27"/>
          <p:cNvSpPr txBox="1">
            <a:spLocks noGrp="1"/>
          </p:cNvSpPr>
          <p:nvPr>
            <p:ph type="sldNum" idx="12"/>
          </p:nvPr>
        </p:nvSpPr>
        <p:spPr>
          <a:xfrm>
            <a:off x="9347200" y="5562600"/>
            <a:ext cx="2540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133814684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37"/>
        <p:cNvGrpSpPr/>
        <p:nvPr/>
      </p:nvGrpSpPr>
      <p:grpSpPr>
        <a:xfrm>
          <a:off x="0" y="0"/>
          <a:ext cx="0" cy="0"/>
          <a:chOff x="0" y="0"/>
          <a:chExt cx="0" cy="0"/>
        </a:xfrm>
      </p:grpSpPr>
      <p:sp>
        <p:nvSpPr>
          <p:cNvPr id="38" name="Google Shape;38;p28"/>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28"/>
          <p:cNvSpPr txBox="1">
            <a:spLocks noGrp="1"/>
          </p:cNvSpPr>
          <p:nvPr>
            <p:ph type="body" idx="1"/>
          </p:nvPr>
        </p:nvSpPr>
        <p:spPr>
          <a:xfrm>
            <a:off x="609600" y="1535113"/>
            <a:ext cx="5386917"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2400"/>
              <a:buFont typeface="Calibri"/>
              <a:buNone/>
              <a:defRPr sz="1800" b="1"/>
            </a:lvl1pPr>
            <a:lvl2pPr marL="914400" lvl="1" indent="-228600" algn="l">
              <a:lnSpc>
                <a:spcPct val="100000"/>
              </a:lnSpc>
              <a:spcBef>
                <a:spcPts val="300"/>
              </a:spcBef>
              <a:spcAft>
                <a:spcPts val="0"/>
              </a:spcAft>
              <a:buClr>
                <a:schemeClr val="dk1"/>
              </a:buClr>
              <a:buSzPts val="2000"/>
              <a:buFont typeface="Calibri"/>
              <a:buNone/>
              <a:defRPr sz="1500" b="1"/>
            </a:lvl2pPr>
            <a:lvl3pPr marL="1371600" lvl="2" indent="-228600" algn="l">
              <a:lnSpc>
                <a:spcPct val="100000"/>
              </a:lnSpc>
              <a:spcBef>
                <a:spcPts val="270"/>
              </a:spcBef>
              <a:spcAft>
                <a:spcPts val="0"/>
              </a:spcAft>
              <a:buClr>
                <a:schemeClr val="dk1"/>
              </a:buClr>
              <a:buSzPts val="1800"/>
              <a:buFont typeface="Calibri"/>
              <a:buNone/>
              <a:defRPr sz="1350" b="1"/>
            </a:lvl3pPr>
            <a:lvl4pPr marL="1828800" lvl="3" indent="-228600" algn="l">
              <a:lnSpc>
                <a:spcPct val="100000"/>
              </a:lnSpc>
              <a:spcBef>
                <a:spcPts val="240"/>
              </a:spcBef>
              <a:spcAft>
                <a:spcPts val="0"/>
              </a:spcAft>
              <a:buClr>
                <a:schemeClr val="dk1"/>
              </a:buClr>
              <a:buSzPts val="1600"/>
              <a:buFont typeface="Calibri"/>
              <a:buNone/>
              <a:defRPr sz="1200" b="1"/>
            </a:lvl4pPr>
            <a:lvl5pPr marL="2286000" lvl="4" indent="-228600" algn="l">
              <a:lnSpc>
                <a:spcPct val="100000"/>
              </a:lnSpc>
              <a:spcBef>
                <a:spcPts val="240"/>
              </a:spcBef>
              <a:spcAft>
                <a:spcPts val="0"/>
              </a:spcAft>
              <a:buClr>
                <a:schemeClr val="dk1"/>
              </a:buClr>
              <a:buSzPts val="1600"/>
              <a:buFont typeface="Calibri"/>
              <a:buNone/>
              <a:defRPr sz="1200" b="1"/>
            </a:lvl5pPr>
            <a:lvl6pPr marL="2743200" lvl="5" indent="-228600" algn="l">
              <a:lnSpc>
                <a:spcPct val="100000"/>
              </a:lnSpc>
              <a:spcBef>
                <a:spcPts val="240"/>
              </a:spcBef>
              <a:spcAft>
                <a:spcPts val="0"/>
              </a:spcAft>
              <a:buClr>
                <a:schemeClr val="dk1"/>
              </a:buClr>
              <a:buSzPts val="1600"/>
              <a:buFont typeface="Calibri"/>
              <a:buNone/>
              <a:defRPr sz="1200" b="1"/>
            </a:lvl6pPr>
            <a:lvl7pPr marL="3200400" lvl="6" indent="-228600" algn="l">
              <a:lnSpc>
                <a:spcPct val="100000"/>
              </a:lnSpc>
              <a:spcBef>
                <a:spcPts val="240"/>
              </a:spcBef>
              <a:spcAft>
                <a:spcPts val="0"/>
              </a:spcAft>
              <a:buClr>
                <a:schemeClr val="dk1"/>
              </a:buClr>
              <a:buSzPts val="1600"/>
              <a:buFont typeface="Calibri"/>
              <a:buNone/>
              <a:defRPr sz="1200" b="1"/>
            </a:lvl7pPr>
            <a:lvl8pPr marL="3657600" lvl="7" indent="-228600" algn="l">
              <a:lnSpc>
                <a:spcPct val="100000"/>
              </a:lnSpc>
              <a:spcBef>
                <a:spcPts val="240"/>
              </a:spcBef>
              <a:spcAft>
                <a:spcPts val="0"/>
              </a:spcAft>
              <a:buClr>
                <a:schemeClr val="dk1"/>
              </a:buClr>
              <a:buSzPts val="1600"/>
              <a:buFont typeface="Calibri"/>
              <a:buNone/>
              <a:defRPr sz="1200" b="1"/>
            </a:lvl8pPr>
            <a:lvl9pPr marL="4114800" lvl="8" indent="-228600" algn="l">
              <a:lnSpc>
                <a:spcPct val="100000"/>
              </a:lnSpc>
              <a:spcBef>
                <a:spcPts val="240"/>
              </a:spcBef>
              <a:spcAft>
                <a:spcPts val="0"/>
              </a:spcAft>
              <a:buClr>
                <a:schemeClr val="dk1"/>
              </a:buClr>
              <a:buSzPts val="1600"/>
              <a:buFont typeface="Calibri"/>
              <a:buNone/>
              <a:defRPr sz="1200" b="1"/>
            </a:lvl9pPr>
          </a:lstStyle>
          <a:p>
            <a:endParaRPr/>
          </a:p>
        </p:txBody>
      </p:sp>
      <p:sp>
        <p:nvSpPr>
          <p:cNvPr id="40" name="Google Shape;40;p28"/>
          <p:cNvSpPr txBox="1">
            <a:spLocks noGrp="1"/>
          </p:cNvSpPr>
          <p:nvPr>
            <p:ph type="body" idx="2"/>
          </p:nvPr>
        </p:nvSpPr>
        <p:spPr>
          <a:xfrm>
            <a:off x="609600" y="2174875"/>
            <a:ext cx="5386917" cy="3951288"/>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360"/>
              </a:spcBef>
              <a:spcAft>
                <a:spcPts val="0"/>
              </a:spcAft>
              <a:buClr>
                <a:schemeClr val="dk1"/>
              </a:buClr>
              <a:buSzPts val="2400"/>
              <a:buFont typeface="Calibri"/>
              <a:buChar char="•"/>
              <a:defRPr sz="1800"/>
            </a:lvl1pPr>
            <a:lvl2pPr marL="914400" lvl="1" indent="-355600" algn="l">
              <a:lnSpc>
                <a:spcPct val="100000"/>
              </a:lnSpc>
              <a:spcBef>
                <a:spcPts val="300"/>
              </a:spcBef>
              <a:spcAft>
                <a:spcPts val="0"/>
              </a:spcAft>
              <a:buClr>
                <a:schemeClr val="dk1"/>
              </a:buClr>
              <a:buSzPts val="2000"/>
              <a:buFont typeface="Calibri"/>
              <a:buChar char="–"/>
              <a:defRPr sz="1500"/>
            </a:lvl2pPr>
            <a:lvl3pPr marL="1371600" lvl="2" indent="-342900" algn="l">
              <a:lnSpc>
                <a:spcPct val="100000"/>
              </a:lnSpc>
              <a:spcBef>
                <a:spcPts val="270"/>
              </a:spcBef>
              <a:spcAft>
                <a:spcPts val="0"/>
              </a:spcAft>
              <a:buClr>
                <a:schemeClr val="dk1"/>
              </a:buClr>
              <a:buSzPts val="1800"/>
              <a:buFont typeface="Calibri"/>
              <a:buChar char="•"/>
              <a:defRPr sz="1350"/>
            </a:lvl3pPr>
            <a:lvl4pPr marL="1828800" lvl="3" indent="-330200" algn="l">
              <a:lnSpc>
                <a:spcPct val="100000"/>
              </a:lnSpc>
              <a:spcBef>
                <a:spcPts val="240"/>
              </a:spcBef>
              <a:spcAft>
                <a:spcPts val="0"/>
              </a:spcAft>
              <a:buClr>
                <a:schemeClr val="dk1"/>
              </a:buClr>
              <a:buSzPts val="1600"/>
              <a:buFont typeface="Calibri"/>
              <a:buChar char="–"/>
              <a:defRPr sz="1200"/>
            </a:lvl4pPr>
            <a:lvl5pPr marL="2286000" lvl="4" indent="-330200" algn="l">
              <a:lnSpc>
                <a:spcPct val="100000"/>
              </a:lnSpc>
              <a:spcBef>
                <a:spcPts val="240"/>
              </a:spcBef>
              <a:spcAft>
                <a:spcPts val="0"/>
              </a:spcAft>
              <a:buClr>
                <a:schemeClr val="dk1"/>
              </a:buClr>
              <a:buSzPts val="1600"/>
              <a:buFont typeface="Calibri"/>
              <a:buChar char="»"/>
              <a:defRPr sz="1200"/>
            </a:lvl5pPr>
            <a:lvl6pPr marL="2743200" lvl="5" indent="-330200" algn="l">
              <a:lnSpc>
                <a:spcPct val="100000"/>
              </a:lnSpc>
              <a:spcBef>
                <a:spcPts val="240"/>
              </a:spcBef>
              <a:spcAft>
                <a:spcPts val="0"/>
              </a:spcAft>
              <a:buClr>
                <a:schemeClr val="dk1"/>
              </a:buClr>
              <a:buSzPts val="1600"/>
              <a:buFont typeface="Calibri"/>
              <a:buChar char="»"/>
              <a:defRPr sz="1200"/>
            </a:lvl6pPr>
            <a:lvl7pPr marL="3200400" lvl="6" indent="-330200" algn="l">
              <a:lnSpc>
                <a:spcPct val="100000"/>
              </a:lnSpc>
              <a:spcBef>
                <a:spcPts val="240"/>
              </a:spcBef>
              <a:spcAft>
                <a:spcPts val="0"/>
              </a:spcAft>
              <a:buClr>
                <a:schemeClr val="dk1"/>
              </a:buClr>
              <a:buSzPts val="1600"/>
              <a:buFont typeface="Calibri"/>
              <a:buChar char="»"/>
              <a:defRPr sz="1200"/>
            </a:lvl7pPr>
            <a:lvl8pPr marL="3657600" lvl="7" indent="-330200" algn="l">
              <a:lnSpc>
                <a:spcPct val="100000"/>
              </a:lnSpc>
              <a:spcBef>
                <a:spcPts val="240"/>
              </a:spcBef>
              <a:spcAft>
                <a:spcPts val="0"/>
              </a:spcAft>
              <a:buClr>
                <a:schemeClr val="dk1"/>
              </a:buClr>
              <a:buSzPts val="1600"/>
              <a:buFont typeface="Calibri"/>
              <a:buChar char="»"/>
              <a:defRPr sz="1200"/>
            </a:lvl8pPr>
            <a:lvl9pPr marL="4114800" lvl="8" indent="-330200" algn="l">
              <a:lnSpc>
                <a:spcPct val="100000"/>
              </a:lnSpc>
              <a:spcBef>
                <a:spcPts val="240"/>
              </a:spcBef>
              <a:spcAft>
                <a:spcPts val="0"/>
              </a:spcAft>
              <a:buClr>
                <a:schemeClr val="dk1"/>
              </a:buClr>
              <a:buSzPts val="1600"/>
              <a:buFont typeface="Calibri"/>
              <a:buChar char="»"/>
              <a:defRPr sz="1200"/>
            </a:lvl9pPr>
          </a:lstStyle>
          <a:p>
            <a:endParaRPr/>
          </a:p>
        </p:txBody>
      </p:sp>
      <p:sp>
        <p:nvSpPr>
          <p:cNvPr id="41" name="Google Shape;41;p28"/>
          <p:cNvSpPr txBox="1">
            <a:spLocks noGrp="1"/>
          </p:cNvSpPr>
          <p:nvPr>
            <p:ph type="body" idx="3"/>
          </p:nvPr>
        </p:nvSpPr>
        <p:spPr>
          <a:xfrm>
            <a:off x="6193369" y="1535113"/>
            <a:ext cx="5389033"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2400"/>
              <a:buFont typeface="Calibri"/>
              <a:buNone/>
              <a:defRPr sz="1800" b="1"/>
            </a:lvl1pPr>
            <a:lvl2pPr marL="914400" lvl="1" indent="-228600" algn="l">
              <a:lnSpc>
                <a:spcPct val="100000"/>
              </a:lnSpc>
              <a:spcBef>
                <a:spcPts val="300"/>
              </a:spcBef>
              <a:spcAft>
                <a:spcPts val="0"/>
              </a:spcAft>
              <a:buClr>
                <a:schemeClr val="dk1"/>
              </a:buClr>
              <a:buSzPts val="2000"/>
              <a:buFont typeface="Calibri"/>
              <a:buNone/>
              <a:defRPr sz="1500" b="1"/>
            </a:lvl2pPr>
            <a:lvl3pPr marL="1371600" lvl="2" indent="-228600" algn="l">
              <a:lnSpc>
                <a:spcPct val="100000"/>
              </a:lnSpc>
              <a:spcBef>
                <a:spcPts val="270"/>
              </a:spcBef>
              <a:spcAft>
                <a:spcPts val="0"/>
              </a:spcAft>
              <a:buClr>
                <a:schemeClr val="dk1"/>
              </a:buClr>
              <a:buSzPts val="1800"/>
              <a:buFont typeface="Calibri"/>
              <a:buNone/>
              <a:defRPr sz="1350" b="1"/>
            </a:lvl3pPr>
            <a:lvl4pPr marL="1828800" lvl="3" indent="-228600" algn="l">
              <a:lnSpc>
                <a:spcPct val="100000"/>
              </a:lnSpc>
              <a:spcBef>
                <a:spcPts val="240"/>
              </a:spcBef>
              <a:spcAft>
                <a:spcPts val="0"/>
              </a:spcAft>
              <a:buClr>
                <a:schemeClr val="dk1"/>
              </a:buClr>
              <a:buSzPts val="1600"/>
              <a:buFont typeface="Calibri"/>
              <a:buNone/>
              <a:defRPr sz="1200" b="1"/>
            </a:lvl4pPr>
            <a:lvl5pPr marL="2286000" lvl="4" indent="-228600" algn="l">
              <a:lnSpc>
                <a:spcPct val="100000"/>
              </a:lnSpc>
              <a:spcBef>
                <a:spcPts val="240"/>
              </a:spcBef>
              <a:spcAft>
                <a:spcPts val="0"/>
              </a:spcAft>
              <a:buClr>
                <a:schemeClr val="dk1"/>
              </a:buClr>
              <a:buSzPts val="1600"/>
              <a:buFont typeface="Calibri"/>
              <a:buNone/>
              <a:defRPr sz="1200" b="1"/>
            </a:lvl5pPr>
            <a:lvl6pPr marL="2743200" lvl="5" indent="-228600" algn="l">
              <a:lnSpc>
                <a:spcPct val="100000"/>
              </a:lnSpc>
              <a:spcBef>
                <a:spcPts val="240"/>
              </a:spcBef>
              <a:spcAft>
                <a:spcPts val="0"/>
              </a:spcAft>
              <a:buClr>
                <a:schemeClr val="dk1"/>
              </a:buClr>
              <a:buSzPts val="1600"/>
              <a:buFont typeface="Calibri"/>
              <a:buNone/>
              <a:defRPr sz="1200" b="1"/>
            </a:lvl6pPr>
            <a:lvl7pPr marL="3200400" lvl="6" indent="-228600" algn="l">
              <a:lnSpc>
                <a:spcPct val="100000"/>
              </a:lnSpc>
              <a:spcBef>
                <a:spcPts val="240"/>
              </a:spcBef>
              <a:spcAft>
                <a:spcPts val="0"/>
              </a:spcAft>
              <a:buClr>
                <a:schemeClr val="dk1"/>
              </a:buClr>
              <a:buSzPts val="1600"/>
              <a:buFont typeface="Calibri"/>
              <a:buNone/>
              <a:defRPr sz="1200" b="1"/>
            </a:lvl7pPr>
            <a:lvl8pPr marL="3657600" lvl="7" indent="-228600" algn="l">
              <a:lnSpc>
                <a:spcPct val="100000"/>
              </a:lnSpc>
              <a:spcBef>
                <a:spcPts val="240"/>
              </a:spcBef>
              <a:spcAft>
                <a:spcPts val="0"/>
              </a:spcAft>
              <a:buClr>
                <a:schemeClr val="dk1"/>
              </a:buClr>
              <a:buSzPts val="1600"/>
              <a:buFont typeface="Calibri"/>
              <a:buNone/>
              <a:defRPr sz="1200" b="1"/>
            </a:lvl8pPr>
            <a:lvl9pPr marL="4114800" lvl="8" indent="-228600" algn="l">
              <a:lnSpc>
                <a:spcPct val="100000"/>
              </a:lnSpc>
              <a:spcBef>
                <a:spcPts val="240"/>
              </a:spcBef>
              <a:spcAft>
                <a:spcPts val="0"/>
              </a:spcAft>
              <a:buClr>
                <a:schemeClr val="dk1"/>
              </a:buClr>
              <a:buSzPts val="1600"/>
              <a:buFont typeface="Calibri"/>
              <a:buNone/>
              <a:defRPr sz="1200" b="1"/>
            </a:lvl9pPr>
          </a:lstStyle>
          <a:p>
            <a:endParaRPr/>
          </a:p>
        </p:txBody>
      </p:sp>
      <p:sp>
        <p:nvSpPr>
          <p:cNvPr id="42" name="Google Shape;42;p28"/>
          <p:cNvSpPr txBox="1">
            <a:spLocks noGrp="1"/>
          </p:cNvSpPr>
          <p:nvPr>
            <p:ph type="body" idx="4"/>
          </p:nvPr>
        </p:nvSpPr>
        <p:spPr>
          <a:xfrm>
            <a:off x="6193369" y="2174875"/>
            <a:ext cx="5389033" cy="3951288"/>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360"/>
              </a:spcBef>
              <a:spcAft>
                <a:spcPts val="0"/>
              </a:spcAft>
              <a:buClr>
                <a:schemeClr val="dk1"/>
              </a:buClr>
              <a:buSzPts val="2400"/>
              <a:buFont typeface="Calibri"/>
              <a:buChar char="•"/>
              <a:defRPr sz="1800"/>
            </a:lvl1pPr>
            <a:lvl2pPr marL="914400" lvl="1" indent="-355600" algn="l">
              <a:lnSpc>
                <a:spcPct val="100000"/>
              </a:lnSpc>
              <a:spcBef>
                <a:spcPts val="300"/>
              </a:spcBef>
              <a:spcAft>
                <a:spcPts val="0"/>
              </a:spcAft>
              <a:buClr>
                <a:schemeClr val="dk1"/>
              </a:buClr>
              <a:buSzPts val="2000"/>
              <a:buFont typeface="Calibri"/>
              <a:buChar char="–"/>
              <a:defRPr sz="1500"/>
            </a:lvl2pPr>
            <a:lvl3pPr marL="1371600" lvl="2" indent="-342900" algn="l">
              <a:lnSpc>
                <a:spcPct val="100000"/>
              </a:lnSpc>
              <a:spcBef>
                <a:spcPts val="270"/>
              </a:spcBef>
              <a:spcAft>
                <a:spcPts val="0"/>
              </a:spcAft>
              <a:buClr>
                <a:schemeClr val="dk1"/>
              </a:buClr>
              <a:buSzPts val="1800"/>
              <a:buFont typeface="Calibri"/>
              <a:buChar char="•"/>
              <a:defRPr sz="1350"/>
            </a:lvl3pPr>
            <a:lvl4pPr marL="1828800" lvl="3" indent="-330200" algn="l">
              <a:lnSpc>
                <a:spcPct val="100000"/>
              </a:lnSpc>
              <a:spcBef>
                <a:spcPts val="240"/>
              </a:spcBef>
              <a:spcAft>
                <a:spcPts val="0"/>
              </a:spcAft>
              <a:buClr>
                <a:schemeClr val="dk1"/>
              </a:buClr>
              <a:buSzPts val="1600"/>
              <a:buFont typeface="Calibri"/>
              <a:buChar char="–"/>
              <a:defRPr sz="1200"/>
            </a:lvl4pPr>
            <a:lvl5pPr marL="2286000" lvl="4" indent="-330200" algn="l">
              <a:lnSpc>
                <a:spcPct val="100000"/>
              </a:lnSpc>
              <a:spcBef>
                <a:spcPts val="240"/>
              </a:spcBef>
              <a:spcAft>
                <a:spcPts val="0"/>
              </a:spcAft>
              <a:buClr>
                <a:schemeClr val="dk1"/>
              </a:buClr>
              <a:buSzPts val="1600"/>
              <a:buFont typeface="Calibri"/>
              <a:buChar char="»"/>
              <a:defRPr sz="1200"/>
            </a:lvl5pPr>
            <a:lvl6pPr marL="2743200" lvl="5" indent="-330200" algn="l">
              <a:lnSpc>
                <a:spcPct val="100000"/>
              </a:lnSpc>
              <a:spcBef>
                <a:spcPts val="240"/>
              </a:spcBef>
              <a:spcAft>
                <a:spcPts val="0"/>
              </a:spcAft>
              <a:buClr>
                <a:schemeClr val="dk1"/>
              </a:buClr>
              <a:buSzPts val="1600"/>
              <a:buFont typeface="Calibri"/>
              <a:buChar char="»"/>
              <a:defRPr sz="1200"/>
            </a:lvl6pPr>
            <a:lvl7pPr marL="3200400" lvl="6" indent="-330200" algn="l">
              <a:lnSpc>
                <a:spcPct val="100000"/>
              </a:lnSpc>
              <a:spcBef>
                <a:spcPts val="240"/>
              </a:spcBef>
              <a:spcAft>
                <a:spcPts val="0"/>
              </a:spcAft>
              <a:buClr>
                <a:schemeClr val="dk1"/>
              </a:buClr>
              <a:buSzPts val="1600"/>
              <a:buFont typeface="Calibri"/>
              <a:buChar char="»"/>
              <a:defRPr sz="1200"/>
            </a:lvl7pPr>
            <a:lvl8pPr marL="3657600" lvl="7" indent="-330200" algn="l">
              <a:lnSpc>
                <a:spcPct val="100000"/>
              </a:lnSpc>
              <a:spcBef>
                <a:spcPts val="240"/>
              </a:spcBef>
              <a:spcAft>
                <a:spcPts val="0"/>
              </a:spcAft>
              <a:buClr>
                <a:schemeClr val="dk1"/>
              </a:buClr>
              <a:buSzPts val="1600"/>
              <a:buFont typeface="Calibri"/>
              <a:buChar char="»"/>
              <a:defRPr sz="1200"/>
            </a:lvl8pPr>
            <a:lvl9pPr marL="4114800" lvl="8" indent="-330200" algn="l">
              <a:lnSpc>
                <a:spcPct val="100000"/>
              </a:lnSpc>
              <a:spcBef>
                <a:spcPts val="240"/>
              </a:spcBef>
              <a:spcAft>
                <a:spcPts val="0"/>
              </a:spcAft>
              <a:buClr>
                <a:schemeClr val="dk1"/>
              </a:buClr>
              <a:buSzPts val="1600"/>
              <a:buFont typeface="Calibri"/>
              <a:buChar char="»"/>
              <a:defRPr sz="1200"/>
            </a:lvl9pPr>
          </a:lstStyle>
          <a:p>
            <a:endParaRPr/>
          </a:p>
        </p:txBody>
      </p:sp>
      <p:sp>
        <p:nvSpPr>
          <p:cNvPr id="43" name="Google Shape;43;p28"/>
          <p:cNvSpPr txBox="1">
            <a:spLocks noGrp="1"/>
          </p:cNvSpPr>
          <p:nvPr>
            <p:ph type="dt" idx="10"/>
          </p:nvPr>
        </p:nvSpPr>
        <p:spPr>
          <a:xfrm>
            <a:off x="203200" y="5562600"/>
            <a:ext cx="25400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28"/>
          <p:cNvSpPr txBox="1">
            <a:spLocks noGrp="1"/>
          </p:cNvSpPr>
          <p:nvPr>
            <p:ph type="ftr" idx="11"/>
          </p:nvPr>
        </p:nvSpPr>
        <p:spPr>
          <a:xfrm>
            <a:off x="4368800" y="5562600"/>
            <a:ext cx="38608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28"/>
          <p:cNvSpPr txBox="1">
            <a:spLocks noGrp="1"/>
          </p:cNvSpPr>
          <p:nvPr>
            <p:ph type="sldNum" idx="12"/>
          </p:nvPr>
        </p:nvSpPr>
        <p:spPr>
          <a:xfrm>
            <a:off x="9347200" y="5562600"/>
            <a:ext cx="2540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48920076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46"/>
        <p:cNvGrpSpPr/>
        <p:nvPr/>
      </p:nvGrpSpPr>
      <p:grpSpPr>
        <a:xfrm>
          <a:off x="0" y="0"/>
          <a:ext cx="0" cy="0"/>
          <a:chOff x="0" y="0"/>
          <a:chExt cx="0" cy="0"/>
        </a:xfrm>
      </p:grpSpPr>
      <p:sp>
        <p:nvSpPr>
          <p:cNvPr id="47" name="Google Shape;47;p29"/>
          <p:cNvSpPr txBox="1">
            <a:spLocks noGrp="1"/>
          </p:cNvSpPr>
          <p:nvPr>
            <p:ph type="title"/>
          </p:nvPr>
        </p:nvSpPr>
        <p:spPr>
          <a:xfrm>
            <a:off x="609602" y="273050"/>
            <a:ext cx="4011084" cy="116205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15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29"/>
          <p:cNvSpPr txBox="1">
            <a:spLocks noGrp="1"/>
          </p:cNvSpPr>
          <p:nvPr>
            <p:ph type="body" idx="1"/>
          </p:nvPr>
        </p:nvSpPr>
        <p:spPr>
          <a:xfrm>
            <a:off x="4766733" y="273053"/>
            <a:ext cx="6815667" cy="5853113"/>
          </a:xfrm>
          <a:prstGeom prst="rect">
            <a:avLst/>
          </a:prstGeom>
          <a:noFill/>
          <a:ln>
            <a:noFill/>
          </a:ln>
        </p:spPr>
        <p:txBody>
          <a:bodyPr spcFirstLastPara="1" wrap="square" lIns="91425" tIns="45700" rIns="91425" bIns="45700" anchor="t" anchorCtr="0">
            <a:noAutofit/>
          </a:bodyPr>
          <a:lstStyle>
            <a:lvl1pPr marL="457200" lvl="0" indent="-431800" algn="l">
              <a:lnSpc>
                <a:spcPct val="100000"/>
              </a:lnSpc>
              <a:spcBef>
                <a:spcPts val="480"/>
              </a:spcBef>
              <a:spcAft>
                <a:spcPts val="0"/>
              </a:spcAft>
              <a:buClr>
                <a:schemeClr val="dk1"/>
              </a:buClr>
              <a:buSzPts val="3200"/>
              <a:buFont typeface="Calibri"/>
              <a:buChar char="•"/>
              <a:defRPr sz="2400"/>
            </a:lvl1pPr>
            <a:lvl2pPr marL="914400" lvl="1" indent="-406400" algn="l">
              <a:lnSpc>
                <a:spcPct val="100000"/>
              </a:lnSpc>
              <a:spcBef>
                <a:spcPts val="420"/>
              </a:spcBef>
              <a:spcAft>
                <a:spcPts val="0"/>
              </a:spcAft>
              <a:buClr>
                <a:schemeClr val="dk1"/>
              </a:buClr>
              <a:buSzPts val="2800"/>
              <a:buFont typeface="Calibri"/>
              <a:buChar char="–"/>
              <a:defRPr sz="2100"/>
            </a:lvl2pPr>
            <a:lvl3pPr marL="1371600" lvl="2" indent="-381000" algn="l">
              <a:lnSpc>
                <a:spcPct val="100000"/>
              </a:lnSpc>
              <a:spcBef>
                <a:spcPts val="360"/>
              </a:spcBef>
              <a:spcAft>
                <a:spcPts val="0"/>
              </a:spcAft>
              <a:buClr>
                <a:schemeClr val="dk1"/>
              </a:buClr>
              <a:buSzPts val="2400"/>
              <a:buFont typeface="Calibri"/>
              <a:buChar char="•"/>
              <a:defRPr sz="1800"/>
            </a:lvl3pPr>
            <a:lvl4pPr marL="1828800" lvl="3" indent="-355600" algn="l">
              <a:lnSpc>
                <a:spcPct val="100000"/>
              </a:lnSpc>
              <a:spcBef>
                <a:spcPts val="300"/>
              </a:spcBef>
              <a:spcAft>
                <a:spcPts val="0"/>
              </a:spcAft>
              <a:buClr>
                <a:schemeClr val="dk1"/>
              </a:buClr>
              <a:buSzPts val="2000"/>
              <a:buFont typeface="Calibri"/>
              <a:buChar char="–"/>
              <a:defRPr sz="1500"/>
            </a:lvl4pPr>
            <a:lvl5pPr marL="2286000" lvl="4" indent="-355600" algn="l">
              <a:lnSpc>
                <a:spcPct val="100000"/>
              </a:lnSpc>
              <a:spcBef>
                <a:spcPts val="300"/>
              </a:spcBef>
              <a:spcAft>
                <a:spcPts val="0"/>
              </a:spcAft>
              <a:buClr>
                <a:schemeClr val="dk1"/>
              </a:buClr>
              <a:buSzPts val="2000"/>
              <a:buFont typeface="Calibri"/>
              <a:buChar char="»"/>
              <a:defRPr sz="1500"/>
            </a:lvl5pPr>
            <a:lvl6pPr marL="2743200" lvl="5" indent="-355600" algn="l">
              <a:lnSpc>
                <a:spcPct val="100000"/>
              </a:lnSpc>
              <a:spcBef>
                <a:spcPts val="300"/>
              </a:spcBef>
              <a:spcAft>
                <a:spcPts val="0"/>
              </a:spcAft>
              <a:buClr>
                <a:schemeClr val="dk1"/>
              </a:buClr>
              <a:buSzPts val="2000"/>
              <a:buFont typeface="Calibri"/>
              <a:buChar char="»"/>
              <a:defRPr sz="1500"/>
            </a:lvl6pPr>
            <a:lvl7pPr marL="3200400" lvl="6" indent="-355600" algn="l">
              <a:lnSpc>
                <a:spcPct val="100000"/>
              </a:lnSpc>
              <a:spcBef>
                <a:spcPts val="300"/>
              </a:spcBef>
              <a:spcAft>
                <a:spcPts val="0"/>
              </a:spcAft>
              <a:buClr>
                <a:schemeClr val="dk1"/>
              </a:buClr>
              <a:buSzPts val="2000"/>
              <a:buFont typeface="Calibri"/>
              <a:buChar char="»"/>
              <a:defRPr sz="1500"/>
            </a:lvl7pPr>
            <a:lvl8pPr marL="3657600" lvl="7" indent="-355600" algn="l">
              <a:lnSpc>
                <a:spcPct val="100000"/>
              </a:lnSpc>
              <a:spcBef>
                <a:spcPts val="300"/>
              </a:spcBef>
              <a:spcAft>
                <a:spcPts val="0"/>
              </a:spcAft>
              <a:buClr>
                <a:schemeClr val="dk1"/>
              </a:buClr>
              <a:buSzPts val="2000"/>
              <a:buFont typeface="Calibri"/>
              <a:buChar char="»"/>
              <a:defRPr sz="1500"/>
            </a:lvl8pPr>
            <a:lvl9pPr marL="4114800" lvl="8" indent="-355600" algn="l">
              <a:lnSpc>
                <a:spcPct val="100000"/>
              </a:lnSpc>
              <a:spcBef>
                <a:spcPts val="300"/>
              </a:spcBef>
              <a:spcAft>
                <a:spcPts val="0"/>
              </a:spcAft>
              <a:buClr>
                <a:schemeClr val="dk1"/>
              </a:buClr>
              <a:buSzPts val="2000"/>
              <a:buFont typeface="Calibri"/>
              <a:buChar char="»"/>
              <a:defRPr sz="1500"/>
            </a:lvl9pPr>
          </a:lstStyle>
          <a:p>
            <a:endParaRPr/>
          </a:p>
        </p:txBody>
      </p:sp>
      <p:sp>
        <p:nvSpPr>
          <p:cNvPr id="49" name="Google Shape;49;p29"/>
          <p:cNvSpPr txBox="1">
            <a:spLocks noGrp="1"/>
          </p:cNvSpPr>
          <p:nvPr>
            <p:ph type="body" idx="2"/>
          </p:nvPr>
        </p:nvSpPr>
        <p:spPr>
          <a:xfrm>
            <a:off x="609602" y="1435103"/>
            <a:ext cx="4011084" cy="4691063"/>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10"/>
              </a:spcBef>
              <a:spcAft>
                <a:spcPts val="0"/>
              </a:spcAft>
              <a:buClr>
                <a:schemeClr val="dk1"/>
              </a:buClr>
              <a:buSzPts val="1400"/>
              <a:buFont typeface="Calibri"/>
              <a:buNone/>
              <a:defRPr sz="1050"/>
            </a:lvl1pPr>
            <a:lvl2pPr marL="914400" lvl="1" indent="-228600" algn="l">
              <a:lnSpc>
                <a:spcPct val="100000"/>
              </a:lnSpc>
              <a:spcBef>
                <a:spcPts val="180"/>
              </a:spcBef>
              <a:spcAft>
                <a:spcPts val="0"/>
              </a:spcAft>
              <a:buClr>
                <a:schemeClr val="dk1"/>
              </a:buClr>
              <a:buSzPts val="1200"/>
              <a:buFont typeface="Calibri"/>
              <a:buNone/>
              <a:defRPr sz="900"/>
            </a:lvl2pPr>
            <a:lvl3pPr marL="1371600" lvl="2" indent="-228600" algn="l">
              <a:lnSpc>
                <a:spcPct val="100000"/>
              </a:lnSpc>
              <a:spcBef>
                <a:spcPts val="150"/>
              </a:spcBef>
              <a:spcAft>
                <a:spcPts val="0"/>
              </a:spcAft>
              <a:buClr>
                <a:schemeClr val="dk1"/>
              </a:buClr>
              <a:buSzPts val="1000"/>
              <a:buFont typeface="Calibri"/>
              <a:buNone/>
              <a:defRPr sz="750"/>
            </a:lvl3pPr>
            <a:lvl4pPr marL="1828800" lvl="3" indent="-228600" algn="l">
              <a:lnSpc>
                <a:spcPct val="100000"/>
              </a:lnSpc>
              <a:spcBef>
                <a:spcPts val="135"/>
              </a:spcBef>
              <a:spcAft>
                <a:spcPts val="0"/>
              </a:spcAft>
              <a:buClr>
                <a:schemeClr val="dk1"/>
              </a:buClr>
              <a:buSzPts val="900"/>
              <a:buFont typeface="Calibri"/>
              <a:buNone/>
              <a:defRPr sz="675"/>
            </a:lvl4pPr>
            <a:lvl5pPr marL="2286000" lvl="4" indent="-228600" algn="l">
              <a:lnSpc>
                <a:spcPct val="100000"/>
              </a:lnSpc>
              <a:spcBef>
                <a:spcPts val="135"/>
              </a:spcBef>
              <a:spcAft>
                <a:spcPts val="0"/>
              </a:spcAft>
              <a:buClr>
                <a:schemeClr val="dk1"/>
              </a:buClr>
              <a:buSzPts val="900"/>
              <a:buFont typeface="Calibri"/>
              <a:buNone/>
              <a:defRPr sz="675"/>
            </a:lvl5pPr>
            <a:lvl6pPr marL="2743200" lvl="5" indent="-228600" algn="l">
              <a:lnSpc>
                <a:spcPct val="100000"/>
              </a:lnSpc>
              <a:spcBef>
                <a:spcPts val="135"/>
              </a:spcBef>
              <a:spcAft>
                <a:spcPts val="0"/>
              </a:spcAft>
              <a:buClr>
                <a:schemeClr val="dk1"/>
              </a:buClr>
              <a:buSzPts val="900"/>
              <a:buFont typeface="Calibri"/>
              <a:buNone/>
              <a:defRPr sz="675"/>
            </a:lvl6pPr>
            <a:lvl7pPr marL="3200400" lvl="6" indent="-228600" algn="l">
              <a:lnSpc>
                <a:spcPct val="100000"/>
              </a:lnSpc>
              <a:spcBef>
                <a:spcPts val="135"/>
              </a:spcBef>
              <a:spcAft>
                <a:spcPts val="0"/>
              </a:spcAft>
              <a:buClr>
                <a:schemeClr val="dk1"/>
              </a:buClr>
              <a:buSzPts val="900"/>
              <a:buFont typeface="Calibri"/>
              <a:buNone/>
              <a:defRPr sz="675"/>
            </a:lvl7pPr>
            <a:lvl8pPr marL="3657600" lvl="7" indent="-228600" algn="l">
              <a:lnSpc>
                <a:spcPct val="100000"/>
              </a:lnSpc>
              <a:spcBef>
                <a:spcPts val="135"/>
              </a:spcBef>
              <a:spcAft>
                <a:spcPts val="0"/>
              </a:spcAft>
              <a:buClr>
                <a:schemeClr val="dk1"/>
              </a:buClr>
              <a:buSzPts val="900"/>
              <a:buFont typeface="Calibri"/>
              <a:buNone/>
              <a:defRPr sz="675"/>
            </a:lvl8pPr>
            <a:lvl9pPr marL="4114800" lvl="8" indent="-228600" algn="l">
              <a:lnSpc>
                <a:spcPct val="100000"/>
              </a:lnSpc>
              <a:spcBef>
                <a:spcPts val="135"/>
              </a:spcBef>
              <a:spcAft>
                <a:spcPts val="0"/>
              </a:spcAft>
              <a:buClr>
                <a:schemeClr val="dk1"/>
              </a:buClr>
              <a:buSzPts val="900"/>
              <a:buFont typeface="Calibri"/>
              <a:buNone/>
              <a:defRPr sz="675"/>
            </a:lvl9pPr>
          </a:lstStyle>
          <a:p>
            <a:endParaRPr/>
          </a:p>
        </p:txBody>
      </p:sp>
      <p:sp>
        <p:nvSpPr>
          <p:cNvPr id="50" name="Google Shape;50;p29"/>
          <p:cNvSpPr txBox="1">
            <a:spLocks noGrp="1"/>
          </p:cNvSpPr>
          <p:nvPr>
            <p:ph type="dt" idx="10"/>
          </p:nvPr>
        </p:nvSpPr>
        <p:spPr>
          <a:xfrm>
            <a:off x="203200" y="5562600"/>
            <a:ext cx="25400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29"/>
          <p:cNvSpPr txBox="1">
            <a:spLocks noGrp="1"/>
          </p:cNvSpPr>
          <p:nvPr>
            <p:ph type="ftr" idx="11"/>
          </p:nvPr>
        </p:nvSpPr>
        <p:spPr>
          <a:xfrm>
            <a:off x="4368800" y="5562600"/>
            <a:ext cx="38608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29"/>
          <p:cNvSpPr txBox="1">
            <a:spLocks noGrp="1"/>
          </p:cNvSpPr>
          <p:nvPr>
            <p:ph type="sldNum" idx="12"/>
          </p:nvPr>
        </p:nvSpPr>
        <p:spPr>
          <a:xfrm>
            <a:off x="9347200" y="5562600"/>
            <a:ext cx="2540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73942902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53"/>
        <p:cNvGrpSpPr/>
        <p:nvPr/>
      </p:nvGrpSpPr>
      <p:grpSpPr>
        <a:xfrm>
          <a:off x="0" y="0"/>
          <a:ext cx="0" cy="0"/>
          <a:chOff x="0" y="0"/>
          <a:chExt cx="0" cy="0"/>
        </a:xfrm>
      </p:grpSpPr>
      <p:sp>
        <p:nvSpPr>
          <p:cNvPr id="54" name="Google Shape;54;p30"/>
          <p:cNvSpPr txBox="1">
            <a:spLocks noGrp="1"/>
          </p:cNvSpPr>
          <p:nvPr>
            <p:ph type="title"/>
          </p:nvPr>
        </p:nvSpPr>
        <p:spPr>
          <a:xfrm>
            <a:off x="2389717" y="4800600"/>
            <a:ext cx="7315200" cy="566738"/>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15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30"/>
          <p:cNvSpPr>
            <a:spLocks noGrp="1"/>
          </p:cNvSpPr>
          <p:nvPr>
            <p:ph type="pic" idx="2"/>
          </p:nvPr>
        </p:nvSpPr>
        <p:spPr>
          <a:xfrm>
            <a:off x="2389717" y="612775"/>
            <a:ext cx="7315200" cy="4114800"/>
          </a:xfrm>
          <a:prstGeom prst="rect">
            <a:avLst/>
          </a:prstGeom>
          <a:noFill/>
          <a:ln>
            <a:noFill/>
          </a:ln>
        </p:spPr>
      </p:sp>
      <p:sp>
        <p:nvSpPr>
          <p:cNvPr id="56" name="Google Shape;56;p30"/>
          <p:cNvSpPr txBox="1">
            <a:spLocks noGrp="1"/>
          </p:cNvSpPr>
          <p:nvPr>
            <p:ph type="body" idx="1"/>
          </p:nvPr>
        </p:nvSpPr>
        <p:spPr>
          <a:xfrm>
            <a:off x="2389717" y="5367338"/>
            <a:ext cx="7315200" cy="804862"/>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10"/>
              </a:spcBef>
              <a:spcAft>
                <a:spcPts val="0"/>
              </a:spcAft>
              <a:buClr>
                <a:schemeClr val="dk1"/>
              </a:buClr>
              <a:buSzPts val="1400"/>
              <a:buFont typeface="Calibri"/>
              <a:buNone/>
              <a:defRPr sz="1050"/>
            </a:lvl1pPr>
            <a:lvl2pPr marL="914400" lvl="1" indent="-228600" algn="l">
              <a:lnSpc>
                <a:spcPct val="100000"/>
              </a:lnSpc>
              <a:spcBef>
                <a:spcPts val="180"/>
              </a:spcBef>
              <a:spcAft>
                <a:spcPts val="0"/>
              </a:spcAft>
              <a:buClr>
                <a:schemeClr val="dk1"/>
              </a:buClr>
              <a:buSzPts val="1200"/>
              <a:buFont typeface="Calibri"/>
              <a:buNone/>
              <a:defRPr sz="900"/>
            </a:lvl2pPr>
            <a:lvl3pPr marL="1371600" lvl="2" indent="-228600" algn="l">
              <a:lnSpc>
                <a:spcPct val="100000"/>
              </a:lnSpc>
              <a:spcBef>
                <a:spcPts val="150"/>
              </a:spcBef>
              <a:spcAft>
                <a:spcPts val="0"/>
              </a:spcAft>
              <a:buClr>
                <a:schemeClr val="dk1"/>
              </a:buClr>
              <a:buSzPts val="1000"/>
              <a:buFont typeface="Calibri"/>
              <a:buNone/>
              <a:defRPr sz="750"/>
            </a:lvl3pPr>
            <a:lvl4pPr marL="1828800" lvl="3" indent="-228600" algn="l">
              <a:lnSpc>
                <a:spcPct val="100000"/>
              </a:lnSpc>
              <a:spcBef>
                <a:spcPts val="135"/>
              </a:spcBef>
              <a:spcAft>
                <a:spcPts val="0"/>
              </a:spcAft>
              <a:buClr>
                <a:schemeClr val="dk1"/>
              </a:buClr>
              <a:buSzPts val="900"/>
              <a:buFont typeface="Calibri"/>
              <a:buNone/>
              <a:defRPr sz="675"/>
            </a:lvl4pPr>
            <a:lvl5pPr marL="2286000" lvl="4" indent="-228600" algn="l">
              <a:lnSpc>
                <a:spcPct val="100000"/>
              </a:lnSpc>
              <a:spcBef>
                <a:spcPts val="135"/>
              </a:spcBef>
              <a:spcAft>
                <a:spcPts val="0"/>
              </a:spcAft>
              <a:buClr>
                <a:schemeClr val="dk1"/>
              </a:buClr>
              <a:buSzPts val="900"/>
              <a:buFont typeface="Calibri"/>
              <a:buNone/>
              <a:defRPr sz="675"/>
            </a:lvl5pPr>
            <a:lvl6pPr marL="2743200" lvl="5" indent="-228600" algn="l">
              <a:lnSpc>
                <a:spcPct val="100000"/>
              </a:lnSpc>
              <a:spcBef>
                <a:spcPts val="135"/>
              </a:spcBef>
              <a:spcAft>
                <a:spcPts val="0"/>
              </a:spcAft>
              <a:buClr>
                <a:schemeClr val="dk1"/>
              </a:buClr>
              <a:buSzPts val="900"/>
              <a:buFont typeface="Calibri"/>
              <a:buNone/>
              <a:defRPr sz="675"/>
            </a:lvl6pPr>
            <a:lvl7pPr marL="3200400" lvl="6" indent="-228600" algn="l">
              <a:lnSpc>
                <a:spcPct val="100000"/>
              </a:lnSpc>
              <a:spcBef>
                <a:spcPts val="135"/>
              </a:spcBef>
              <a:spcAft>
                <a:spcPts val="0"/>
              </a:spcAft>
              <a:buClr>
                <a:schemeClr val="dk1"/>
              </a:buClr>
              <a:buSzPts val="900"/>
              <a:buFont typeface="Calibri"/>
              <a:buNone/>
              <a:defRPr sz="675"/>
            </a:lvl7pPr>
            <a:lvl8pPr marL="3657600" lvl="7" indent="-228600" algn="l">
              <a:lnSpc>
                <a:spcPct val="100000"/>
              </a:lnSpc>
              <a:spcBef>
                <a:spcPts val="135"/>
              </a:spcBef>
              <a:spcAft>
                <a:spcPts val="0"/>
              </a:spcAft>
              <a:buClr>
                <a:schemeClr val="dk1"/>
              </a:buClr>
              <a:buSzPts val="900"/>
              <a:buFont typeface="Calibri"/>
              <a:buNone/>
              <a:defRPr sz="675"/>
            </a:lvl8pPr>
            <a:lvl9pPr marL="4114800" lvl="8" indent="-228600" algn="l">
              <a:lnSpc>
                <a:spcPct val="100000"/>
              </a:lnSpc>
              <a:spcBef>
                <a:spcPts val="135"/>
              </a:spcBef>
              <a:spcAft>
                <a:spcPts val="0"/>
              </a:spcAft>
              <a:buClr>
                <a:schemeClr val="dk1"/>
              </a:buClr>
              <a:buSzPts val="900"/>
              <a:buFont typeface="Calibri"/>
              <a:buNone/>
              <a:defRPr sz="675"/>
            </a:lvl9pPr>
          </a:lstStyle>
          <a:p>
            <a:endParaRPr/>
          </a:p>
        </p:txBody>
      </p:sp>
      <p:sp>
        <p:nvSpPr>
          <p:cNvPr id="57" name="Google Shape;57;p30"/>
          <p:cNvSpPr txBox="1">
            <a:spLocks noGrp="1"/>
          </p:cNvSpPr>
          <p:nvPr>
            <p:ph type="dt" idx="10"/>
          </p:nvPr>
        </p:nvSpPr>
        <p:spPr>
          <a:xfrm>
            <a:off x="203200" y="5562600"/>
            <a:ext cx="25400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30"/>
          <p:cNvSpPr txBox="1">
            <a:spLocks noGrp="1"/>
          </p:cNvSpPr>
          <p:nvPr>
            <p:ph type="ftr" idx="11"/>
          </p:nvPr>
        </p:nvSpPr>
        <p:spPr>
          <a:xfrm>
            <a:off x="4368800" y="5562600"/>
            <a:ext cx="38608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30"/>
          <p:cNvSpPr txBox="1">
            <a:spLocks noGrp="1"/>
          </p:cNvSpPr>
          <p:nvPr>
            <p:ph type="sldNum" idx="12"/>
          </p:nvPr>
        </p:nvSpPr>
        <p:spPr>
          <a:xfrm>
            <a:off x="9347200" y="5562600"/>
            <a:ext cx="2540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404271262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60"/>
        <p:cNvGrpSpPr/>
        <p:nvPr/>
      </p:nvGrpSpPr>
      <p:grpSpPr>
        <a:xfrm>
          <a:off x="0" y="0"/>
          <a:ext cx="0" cy="0"/>
          <a:chOff x="0" y="0"/>
          <a:chExt cx="0" cy="0"/>
        </a:xfrm>
      </p:grpSpPr>
      <p:sp>
        <p:nvSpPr>
          <p:cNvPr id="61" name="Google Shape;61;p31"/>
          <p:cNvSpPr txBox="1">
            <a:spLocks noGrp="1"/>
          </p:cNvSpPr>
          <p:nvPr>
            <p:ph type="title"/>
          </p:nvPr>
        </p:nvSpPr>
        <p:spPr>
          <a:xfrm>
            <a:off x="914400" y="228600"/>
            <a:ext cx="10363200" cy="1066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31"/>
          <p:cNvSpPr txBox="1">
            <a:spLocks noGrp="1"/>
          </p:cNvSpPr>
          <p:nvPr>
            <p:ph type="body" idx="1"/>
          </p:nvPr>
        </p:nvSpPr>
        <p:spPr>
          <a:xfrm rot="5400000">
            <a:off x="4038600" y="-1752600"/>
            <a:ext cx="4114800" cy="10363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270"/>
              </a:spcBef>
              <a:spcAft>
                <a:spcPts val="0"/>
              </a:spcAft>
              <a:buClr>
                <a:schemeClr val="dk1"/>
              </a:buClr>
              <a:buSzPts val="1800"/>
              <a:buChar char="•"/>
              <a:defRPr/>
            </a:lvl1pPr>
            <a:lvl2pPr marL="914400" lvl="1" indent="-342900" algn="l">
              <a:lnSpc>
                <a:spcPct val="100000"/>
              </a:lnSpc>
              <a:spcBef>
                <a:spcPts val="270"/>
              </a:spcBef>
              <a:spcAft>
                <a:spcPts val="0"/>
              </a:spcAft>
              <a:buClr>
                <a:schemeClr val="dk1"/>
              </a:buClr>
              <a:buSzPts val="1800"/>
              <a:buChar char="–"/>
              <a:defRPr/>
            </a:lvl2pPr>
            <a:lvl3pPr marL="1371600" lvl="2" indent="-342900" algn="l">
              <a:lnSpc>
                <a:spcPct val="100000"/>
              </a:lnSpc>
              <a:spcBef>
                <a:spcPts val="270"/>
              </a:spcBef>
              <a:spcAft>
                <a:spcPts val="0"/>
              </a:spcAft>
              <a:buClr>
                <a:schemeClr val="dk1"/>
              </a:buClr>
              <a:buSzPts val="1800"/>
              <a:buChar char="•"/>
              <a:defRPr/>
            </a:lvl3pPr>
            <a:lvl4pPr marL="1828800" lvl="3" indent="-342900" algn="l">
              <a:lnSpc>
                <a:spcPct val="100000"/>
              </a:lnSpc>
              <a:spcBef>
                <a:spcPts val="270"/>
              </a:spcBef>
              <a:spcAft>
                <a:spcPts val="0"/>
              </a:spcAft>
              <a:buClr>
                <a:schemeClr val="dk1"/>
              </a:buClr>
              <a:buSzPts val="1800"/>
              <a:buChar char="–"/>
              <a:defRPr/>
            </a:lvl4pPr>
            <a:lvl5pPr marL="2286000" lvl="4" indent="-342900" algn="l">
              <a:lnSpc>
                <a:spcPct val="100000"/>
              </a:lnSpc>
              <a:spcBef>
                <a:spcPts val="270"/>
              </a:spcBef>
              <a:spcAft>
                <a:spcPts val="0"/>
              </a:spcAft>
              <a:buClr>
                <a:schemeClr val="dk1"/>
              </a:buClr>
              <a:buSzPts val="1800"/>
              <a:buChar char="»"/>
              <a:defRPr/>
            </a:lvl5pPr>
            <a:lvl6pPr marL="2743200" lvl="5" indent="-342900" algn="l">
              <a:lnSpc>
                <a:spcPct val="100000"/>
              </a:lnSpc>
              <a:spcBef>
                <a:spcPts val="270"/>
              </a:spcBef>
              <a:spcAft>
                <a:spcPts val="0"/>
              </a:spcAft>
              <a:buClr>
                <a:schemeClr val="dk1"/>
              </a:buClr>
              <a:buSzPts val="1800"/>
              <a:buChar char="»"/>
              <a:defRPr/>
            </a:lvl6pPr>
            <a:lvl7pPr marL="3200400" lvl="6" indent="-342900" algn="l">
              <a:lnSpc>
                <a:spcPct val="100000"/>
              </a:lnSpc>
              <a:spcBef>
                <a:spcPts val="270"/>
              </a:spcBef>
              <a:spcAft>
                <a:spcPts val="0"/>
              </a:spcAft>
              <a:buClr>
                <a:schemeClr val="dk1"/>
              </a:buClr>
              <a:buSzPts val="1800"/>
              <a:buChar char="»"/>
              <a:defRPr/>
            </a:lvl7pPr>
            <a:lvl8pPr marL="3657600" lvl="7" indent="-342900" algn="l">
              <a:lnSpc>
                <a:spcPct val="100000"/>
              </a:lnSpc>
              <a:spcBef>
                <a:spcPts val="270"/>
              </a:spcBef>
              <a:spcAft>
                <a:spcPts val="0"/>
              </a:spcAft>
              <a:buClr>
                <a:schemeClr val="dk1"/>
              </a:buClr>
              <a:buSzPts val="1800"/>
              <a:buChar char="»"/>
              <a:defRPr/>
            </a:lvl8pPr>
            <a:lvl9pPr marL="4114800" lvl="8" indent="-342900" algn="l">
              <a:lnSpc>
                <a:spcPct val="100000"/>
              </a:lnSpc>
              <a:spcBef>
                <a:spcPts val="270"/>
              </a:spcBef>
              <a:spcAft>
                <a:spcPts val="0"/>
              </a:spcAft>
              <a:buClr>
                <a:schemeClr val="dk1"/>
              </a:buClr>
              <a:buSzPts val="1800"/>
              <a:buChar char="»"/>
              <a:defRPr/>
            </a:lvl9pPr>
          </a:lstStyle>
          <a:p>
            <a:endParaRPr/>
          </a:p>
        </p:txBody>
      </p:sp>
      <p:sp>
        <p:nvSpPr>
          <p:cNvPr id="63" name="Google Shape;63;p31"/>
          <p:cNvSpPr txBox="1">
            <a:spLocks noGrp="1"/>
          </p:cNvSpPr>
          <p:nvPr>
            <p:ph type="dt" idx="10"/>
          </p:nvPr>
        </p:nvSpPr>
        <p:spPr>
          <a:xfrm>
            <a:off x="203200" y="5562600"/>
            <a:ext cx="25400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31"/>
          <p:cNvSpPr txBox="1">
            <a:spLocks noGrp="1"/>
          </p:cNvSpPr>
          <p:nvPr>
            <p:ph type="ftr" idx="11"/>
          </p:nvPr>
        </p:nvSpPr>
        <p:spPr>
          <a:xfrm>
            <a:off x="4368800" y="5562600"/>
            <a:ext cx="38608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31"/>
          <p:cNvSpPr txBox="1">
            <a:spLocks noGrp="1"/>
          </p:cNvSpPr>
          <p:nvPr>
            <p:ph type="sldNum" idx="12"/>
          </p:nvPr>
        </p:nvSpPr>
        <p:spPr>
          <a:xfrm>
            <a:off x="9347200" y="5562600"/>
            <a:ext cx="2540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20309929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66"/>
        <p:cNvGrpSpPr/>
        <p:nvPr/>
      </p:nvGrpSpPr>
      <p:grpSpPr>
        <a:xfrm>
          <a:off x="0" y="0"/>
          <a:ext cx="0" cy="0"/>
          <a:chOff x="0" y="0"/>
          <a:chExt cx="0" cy="0"/>
        </a:xfrm>
      </p:grpSpPr>
      <p:sp>
        <p:nvSpPr>
          <p:cNvPr id="67" name="Google Shape;67;p32"/>
          <p:cNvSpPr txBox="1">
            <a:spLocks noGrp="1"/>
          </p:cNvSpPr>
          <p:nvPr>
            <p:ph type="title"/>
          </p:nvPr>
        </p:nvSpPr>
        <p:spPr>
          <a:xfrm rot="5400000">
            <a:off x="7353300" y="1562100"/>
            <a:ext cx="5257800" cy="2590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32"/>
          <p:cNvSpPr txBox="1">
            <a:spLocks noGrp="1"/>
          </p:cNvSpPr>
          <p:nvPr>
            <p:ph type="body" idx="1"/>
          </p:nvPr>
        </p:nvSpPr>
        <p:spPr>
          <a:xfrm rot="5400000">
            <a:off x="2070100" y="-927100"/>
            <a:ext cx="5257800" cy="7569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270"/>
              </a:spcBef>
              <a:spcAft>
                <a:spcPts val="0"/>
              </a:spcAft>
              <a:buClr>
                <a:schemeClr val="dk1"/>
              </a:buClr>
              <a:buSzPts val="1800"/>
              <a:buChar char="•"/>
              <a:defRPr/>
            </a:lvl1pPr>
            <a:lvl2pPr marL="914400" lvl="1" indent="-342900" algn="l">
              <a:lnSpc>
                <a:spcPct val="100000"/>
              </a:lnSpc>
              <a:spcBef>
                <a:spcPts val="270"/>
              </a:spcBef>
              <a:spcAft>
                <a:spcPts val="0"/>
              </a:spcAft>
              <a:buClr>
                <a:schemeClr val="dk1"/>
              </a:buClr>
              <a:buSzPts val="1800"/>
              <a:buChar char="–"/>
              <a:defRPr/>
            </a:lvl2pPr>
            <a:lvl3pPr marL="1371600" lvl="2" indent="-342900" algn="l">
              <a:lnSpc>
                <a:spcPct val="100000"/>
              </a:lnSpc>
              <a:spcBef>
                <a:spcPts val="270"/>
              </a:spcBef>
              <a:spcAft>
                <a:spcPts val="0"/>
              </a:spcAft>
              <a:buClr>
                <a:schemeClr val="dk1"/>
              </a:buClr>
              <a:buSzPts val="1800"/>
              <a:buChar char="•"/>
              <a:defRPr/>
            </a:lvl3pPr>
            <a:lvl4pPr marL="1828800" lvl="3" indent="-342900" algn="l">
              <a:lnSpc>
                <a:spcPct val="100000"/>
              </a:lnSpc>
              <a:spcBef>
                <a:spcPts val="270"/>
              </a:spcBef>
              <a:spcAft>
                <a:spcPts val="0"/>
              </a:spcAft>
              <a:buClr>
                <a:schemeClr val="dk1"/>
              </a:buClr>
              <a:buSzPts val="1800"/>
              <a:buChar char="–"/>
              <a:defRPr/>
            </a:lvl4pPr>
            <a:lvl5pPr marL="2286000" lvl="4" indent="-342900" algn="l">
              <a:lnSpc>
                <a:spcPct val="100000"/>
              </a:lnSpc>
              <a:spcBef>
                <a:spcPts val="270"/>
              </a:spcBef>
              <a:spcAft>
                <a:spcPts val="0"/>
              </a:spcAft>
              <a:buClr>
                <a:schemeClr val="dk1"/>
              </a:buClr>
              <a:buSzPts val="1800"/>
              <a:buChar char="»"/>
              <a:defRPr/>
            </a:lvl5pPr>
            <a:lvl6pPr marL="2743200" lvl="5" indent="-342900" algn="l">
              <a:lnSpc>
                <a:spcPct val="100000"/>
              </a:lnSpc>
              <a:spcBef>
                <a:spcPts val="270"/>
              </a:spcBef>
              <a:spcAft>
                <a:spcPts val="0"/>
              </a:spcAft>
              <a:buClr>
                <a:schemeClr val="dk1"/>
              </a:buClr>
              <a:buSzPts val="1800"/>
              <a:buChar char="»"/>
              <a:defRPr/>
            </a:lvl6pPr>
            <a:lvl7pPr marL="3200400" lvl="6" indent="-342900" algn="l">
              <a:lnSpc>
                <a:spcPct val="100000"/>
              </a:lnSpc>
              <a:spcBef>
                <a:spcPts val="270"/>
              </a:spcBef>
              <a:spcAft>
                <a:spcPts val="0"/>
              </a:spcAft>
              <a:buClr>
                <a:schemeClr val="dk1"/>
              </a:buClr>
              <a:buSzPts val="1800"/>
              <a:buChar char="»"/>
              <a:defRPr/>
            </a:lvl7pPr>
            <a:lvl8pPr marL="3657600" lvl="7" indent="-342900" algn="l">
              <a:lnSpc>
                <a:spcPct val="100000"/>
              </a:lnSpc>
              <a:spcBef>
                <a:spcPts val="270"/>
              </a:spcBef>
              <a:spcAft>
                <a:spcPts val="0"/>
              </a:spcAft>
              <a:buClr>
                <a:schemeClr val="dk1"/>
              </a:buClr>
              <a:buSzPts val="1800"/>
              <a:buChar char="»"/>
              <a:defRPr/>
            </a:lvl8pPr>
            <a:lvl9pPr marL="4114800" lvl="8" indent="-342900" algn="l">
              <a:lnSpc>
                <a:spcPct val="100000"/>
              </a:lnSpc>
              <a:spcBef>
                <a:spcPts val="270"/>
              </a:spcBef>
              <a:spcAft>
                <a:spcPts val="0"/>
              </a:spcAft>
              <a:buClr>
                <a:schemeClr val="dk1"/>
              </a:buClr>
              <a:buSzPts val="1800"/>
              <a:buChar char="»"/>
              <a:defRPr/>
            </a:lvl9pPr>
          </a:lstStyle>
          <a:p>
            <a:endParaRPr/>
          </a:p>
        </p:txBody>
      </p:sp>
      <p:sp>
        <p:nvSpPr>
          <p:cNvPr id="69" name="Google Shape;69;p32"/>
          <p:cNvSpPr txBox="1">
            <a:spLocks noGrp="1"/>
          </p:cNvSpPr>
          <p:nvPr>
            <p:ph type="dt" idx="10"/>
          </p:nvPr>
        </p:nvSpPr>
        <p:spPr>
          <a:xfrm>
            <a:off x="203200" y="5562600"/>
            <a:ext cx="25400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32"/>
          <p:cNvSpPr txBox="1">
            <a:spLocks noGrp="1"/>
          </p:cNvSpPr>
          <p:nvPr>
            <p:ph type="ftr" idx="11"/>
          </p:nvPr>
        </p:nvSpPr>
        <p:spPr>
          <a:xfrm>
            <a:off x="4368800" y="5562600"/>
            <a:ext cx="38608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32"/>
          <p:cNvSpPr txBox="1">
            <a:spLocks noGrp="1"/>
          </p:cNvSpPr>
          <p:nvPr>
            <p:ph type="sldNum" idx="12"/>
          </p:nvPr>
        </p:nvSpPr>
        <p:spPr>
          <a:xfrm>
            <a:off x="9347200" y="5562600"/>
            <a:ext cx="2540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603137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59044-87CE-86F2-4845-234AEBAF15C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F79EDCF-2900-E25A-0023-CDFBF162E91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37B067F-635E-440D-00D6-68364958EDA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C694D77-B61F-A63B-5BD0-3CFB48803C0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86E454B-9F7F-B5FB-7F40-FFB63E32663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20CC4DF-6A25-CC35-E887-552C5A571C12}"/>
              </a:ext>
            </a:extLst>
          </p:cNvPr>
          <p:cNvSpPr>
            <a:spLocks noGrp="1"/>
          </p:cNvSpPr>
          <p:nvPr>
            <p:ph type="dt" sz="half" idx="10"/>
          </p:nvPr>
        </p:nvSpPr>
        <p:spPr/>
        <p:txBody>
          <a:bodyPr/>
          <a:lstStyle/>
          <a:p>
            <a:fld id="{FB0B4F06-5A86-45FD-B8A8-8E48EEE0BCB9}" type="datetimeFigureOut">
              <a:rPr lang="en-GB" smtClean="0"/>
              <a:t>27/09/2023</a:t>
            </a:fld>
            <a:endParaRPr lang="en-GB"/>
          </a:p>
        </p:txBody>
      </p:sp>
      <p:sp>
        <p:nvSpPr>
          <p:cNvPr id="8" name="Footer Placeholder 7">
            <a:extLst>
              <a:ext uri="{FF2B5EF4-FFF2-40B4-BE49-F238E27FC236}">
                <a16:creationId xmlns:a16="http://schemas.microsoft.com/office/drawing/2014/main" id="{F87AB72C-A0CB-3C5D-9D61-A92150847B9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898996D-F69F-44BB-6D43-856C14EAA8AB}"/>
              </a:ext>
            </a:extLst>
          </p:cNvPr>
          <p:cNvSpPr>
            <a:spLocks noGrp="1"/>
          </p:cNvSpPr>
          <p:nvPr>
            <p:ph type="sldNum" sz="quarter" idx="12"/>
          </p:nvPr>
        </p:nvSpPr>
        <p:spPr/>
        <p:txBody>
          <a:bodyPr/>
          <a:lstStyle/>
          <a:p>
            <a:fld id="{F490B143-16AF-44E5-87ED-396408D0A0C5}" type="slidenum">
              <a:rPr lang="en-GB" smtClean="0"/>
              <a:t>‹#›</a:t>
            </a:fld>
            <a:endParaRPr lang="en-GB"/>
          </a:p>
        </p:txBody>
      </p:sp>
    </p:spTree>
    <p:extLst>
      <p:ext uri="{BB962C8B-B14F-4D97-AF65-F5344CB8AC3E}">
        <p14:creationId xmlns:p14="http://schemas.microsoft.com/office/powerpoint/2010/main" val="29025535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a:t>Click to edit Master title style</a:t>
            </a:r>
            <a:endParaRPr lang="en-GB" altLang="en-US" noProof="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5377815"/>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a:t>Click to edit Master subtitle style</a:t>
            </a:r>
            <a:endParaRPr lang="en-GB" altLang="en-US" noProof="0"/>
          </a:p>
        </p:txBody>
      </p:sp>
    </p:spTree>
    <p:extLst>
      <p:ext uri="{BB962C8B-B14F-4D97-AF65-F5344CB8AC3E}">
        <p14:creationId xmlns:p14="http://schemas.microsoft.com/office/powerpoint/2010/main" val="154748440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a:t>Click to edit Master title style</a:t>
            </a:r>
            <a:endParaRPr lang="en-GB" altLang="en-US" noProof="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a:t>Click to edit Master subtitle style</a:t>
            </a:r>
            <a:endParaRPr lang="en-GB" altLang="en-US" noProof="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2923696"/>
          </a:xfrm>
          <a:prstGeom prst="rect">
            <a:avLst/>
          </a:prstGeom>
        </p:spPr>
      </p:pic>
    </p:spTree>
    <p:extLst>
      <p:ext uri="{BB962C8B-B14F-4D97-AF65-F5344CB8AC3E}">
        <p14:creationId xmlns:p14="http://schemas.microsoft.com/office/powerpoint/2010/main" val="12530468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AAC80C23-C151-441E-8C28-7BBB641BD0A3}" type="datetimeFigureOut">
              <a:rPr lang="en-GB" smtClean="0"/>
              <a:t>27/09/2023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4047215A-7BC9-4AE4-99C8-A718DD1B71AD}" type="slidenum">
              <a:rPr lang="en-GB" smtClean="0"/>
              <a:t>‹#›</a:t>
            </a:fld>
            <a:endParaRPr lang="en-GB"/>
          </a:p>
        </p:txBody>
      </p:sp>
    </p:spTree>
    <p:extLst>
      <p:ext uri="{BB962C8B-B14F-4D97-AF65-F5344CB8AC3E}">
        <p14:creationId xmlns:p14="http://schemas.microsoft.com/office/powerpoint/2010/main" val="43059996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0" y="5661248"/>
            <a:ext cx="12206199" cy="10081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AAC80C23-C151-441E-8C28-7BBB641BD0A3}" type="datetimeFigureOut">
              <a:rPr lang="en-GB" smtClean="0"/>
              <a:t>27/09/2023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4047215A-7BC9-4AE4-99C8-A718DD1B71AD}" type="slidenum">
              <a:rPr lang="en-GB" smtClean="0"/>
              <a:t>‹#›</a:t>
            </a:fld>
            <a:endParaRPr lang="en-GB"/>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1377314"/>
          </a:xfrm>
          <a:prstGeom prst="rect">
            <a:avLst/>
          </a:prstGeom>
        </p:spPr>
      </p:pic>
    </p:spTree>
    <p:extLst>
      <p:ext uri="{BB962C8B-B14F-4D97-AF65-F5344CB8AC3E}">
        <p14:creationId xmlns:p14="http://schemas.microsoft.com/office/powerpoint/2010/main" val="337320075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AAC80C23-C151-441E-8C28-7BBB641BD0A3}" type="datetimeFigureOut">
              <a:rPr lang="en-GB" smtClean="0"/>
              <a:t>27/09/2023</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4047215A-7BC9-4AE4-99C8-A718DD1B71AD}" type="slidenum">
              <a:rPr lang="en-GB" smtClean="0"/>
              <a:t>‹#›</a:t>
            </a:fld>
            <a:endParaRPr lang="en-GB"/>
          </a:p>
        </p:txBody>
      </p:sp>
    </p:spTree>
    <p:extLst>
      <p:ext uri="{BB962C8B-B14F-4D97-AF65-F5344CB8AC3E}">
        <p14:creationId xmlns:p14="http://schemas.microsoft.com/office/powerpoint/2010/main" val="378682333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AAC80C23-C151-441E-8C28-7BBB641BD0A3}" type="datetimeFigureOut">
              <a:rPr lang="en-GB" smtClean="0"/>
              <a:t>27/09/2023</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4047215A-7BC9-4AE4-99C8-A718DD1B71AD}" type="slidenum">
              <a:rPr lang="en-GB" smtClean="0"/>
              <a:t>‹#›</a:t>
            </a:fld>
            <a:endParaRPr lang="en-GB"/>
          </a:p>
        </p:txBody>
      </p:sp>
    </p:spTree>
    <p:extLst>
      <p:ext uri="{BB962C8B-B14F-4D97-AF65-F5344CB8AC3E}">
        <p14:creationId xmlns:p14="http://schemas.microsoft.com/office/powerpoint/2010/main" val="336426899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AAC80C23-C151-441E-8C28-7BBB641BD0A3}" type="datetimeFigureOut">
              <a:rPr lang="en-GB" smtClean="0"/>
              <a:t>27/09/2023</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4047215A-7BC9-4AE4-99C8-A718DD1B71AD}" type="slidenum">
              <a:rPr lang="en-GB" smtClean="0"/>
              <a:t>‹#›</a:t>
            </a:fld>
            <a:endParaRPr lang="en-GB"/>
          </a:p>
        </p:txBody>
      </p:sp>
    </p:spTree>
    <p:extLst>
      <p:ext uri="{BB962C8B-B14F-4D97-AF65-F5344CB8AC3E}">
        <p14:creationId xmlns:p14="http://schemas.microsoft.com/office/powerpoint/2010/main" val="44856640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AAC80C23-C151-441E-8C28-7BBB641BD0A3}" type="datetimeFigureOut">
              <a:rPr lang="en-GB" smtClean="0"/>
              <a:t>27/09/2023</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4047215A-7BC9-4AE4-99C8-A718DD1B71AD}" type="slidenum">
              <a:rPr lang="en-GB" smtClean="0"/>
              <a:t>‹#›</a:t>
            </a:fld>
            <a:endParaRPr lang="en-GB"/>
          </a:p>
        </p:txBody>
      </p:sp>
    </p:spTree>
    <p:extLst>
      <p:ext uri="{BB962C8B-B14F-4D97-AF65-F5344CB8AC3E}">
        <p14:creationId xmlns:p14="http://schemas.microsoft.com/office/powerpoint/2010/main" val="260937512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AAC80C23-C151-441E-8C28-7BBB641BD0A3}" type="datetimeFigureOut">
              <a:rPr lang="en-GB" smtClean="0"/>
              <a:t>27/09/2023</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4047215A-7BC9-4AE4-99C8-A718DD1B71AD}" type="slidenum">
              <a:rPr lang="en-GB" smtClean="0"/>
              <a:t>‹#›</a:t>
            </a:fld>
            <a:endParaRPr lang="en-GB"/>
          </a:p>
        </p:txBody>
      </p:sp>
    </p:spTree>
    <p:extLst>
      <p:ext uri="{BB962C8B-B14F-4D97-AF65-F5344CB8AC3E}">
        <p14:creationId xmlns:p14="http://schemas.microsoft.com/office/powerpoint/2010/main" val="173289268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AAC80C23-C151-441E-8C28-7BBB641BD0A3}" type="datetimeFigureOut">
              <a:rPr lang="en-GB" smtClean="0"/>
              <a:t>27/09/2023</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4047215A-7BC9-4AE4-99C8-A718DD1B71AD}" type="slidenum">
              <a:rPr lang="en-GB" smtClean="0"/>
              <a:t>‹#›</a:t>
            </a:fld>
            <a:endParaRPr lang="en-GB"/>
          </a:p>
        </p:txBody>
      </p:sp>
    </p:spTree>
    <p:extLst>
      <p:ext uri="{BB962C8B-B14F-4D97-AF65-F5344CB8AC3E}">
        <p14:creationId xmlns:p14="http://schemas.microsoft.com/office/powerpoint/2010/main" val="1163451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548911-7F2F-60D4-39C0-CE3CFCC2791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DB73348-0BED-E04F-BFF4-596F6FDB19CE}"/>
              </a:ext>
            </a:extLst>
          </p:cNvPr>
          <p:cNvSpPr>
            <a:spLocks noGrp="1"/>
          </p:cNvSpPr>
          <p:nvPr>
            <p:ph type="dt" sz="half" idx="10"/>
          </p:nvPr>
        </p:nvSpPr>
        <p:spPr/>
        <p:txBody>
          <a:bodyPr/>
          <a:lstStyle/>
          <a:p>
            <a:fld id="{FB0B4F06-5A86-45FD-B8A8-8E48EEE0BCB9}" type="datetimeFigureOut">
              <a:rPr lang="en-GB" smtClean="0"/>
              <a:t>27/09/2023</a:t>
            </a:fld>
            <a:endParaRPr lang="en-GB"/>
          </a:p>
        </p:txBody>
      </p:sp>
      <p:sp>
        <p:nvSpPr>
          <p:cNvPr id="4" name="Footer Placeholder 3">
            <a:extLst>
              <a:ext uri="{FF2B5EF4-FFF2-40B4-BE49-F238E27FC236}">
                <a16:creationId xmlns:a16="http://schemas.microsoft.com/office/drawing/2014/main" id="{9B409184-16F2-E9C3-E587-332DC55A399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D5D0D86-AA96-2B05-83CC-888B5300C7F4}"/>
              </a:ext>
            </a:extLst>
          </p:cNvPr>
          <p:cNvSpPr>
            <a:spLocks noGrp="1"/>
          </p:cNvSpPr>
          <p:nvPr>
            <p:ph type="sldNum" sz="quarter" idx="12"/>
          </p:nvPr>
        </p:nvSpPr>
        <p:spPr/>
        <p:txBody>
          <a:bodyPr/>
          <a:lstStyle/>
          <a:p>
            <a:fld id="{F490B143-16AF-44E5-87ED-396408D0A0C5}" type="slidenum">
              <a:rPr lang="en-GB" smtClean="0"/>
              <a:t>‹#›</a:t>
            </a:fld>
            <a:endParaRPr lang="en-GB"/>
          </a:p>
        </p:txBody>
      </p:sp>
    </p:spTree>
    <p:extLst>
      <p:ext uri="{BB962C8B-B14F-4D97-AF65-F5344CB8AC3E}">
        <p14:creationId xmlns:p14="http://schemas.microsoft.com/office/powerpoint/2010/main" val="268495757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AAC80C23-C151-441E-8C28-7BBB641BD0A3}" type="datetimeFigureOut">
              <a:rPr lang="en-GB" smtClean="0"/>
              <a:t>27/09/2023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4047215A-7BC9-4AE4-99C8-A718DD1B71AD}" type="slidenum">
              <a:rPr lang="en-GB" smtClean="0"/>
              <a:t>‹#›</a:t>
            </a:fld>
            <a:endParaRPr lang="en-GB"/>
          </a:p>
        </p:txBody>
      </p:sp>
    </p:spTree>
    <p:extLst>
      <p:ext uri="{BB962C8B-B14F-4D97-AF65-F5344CB8AC3E}">
        <p14:creationId xmlns:p14="http://schemas.microsoft.com/office/powerpoint/2010/main" val="250368792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AAC80C23-C151-441E-8C28-7BBB641BD0A3}" type="datetimeFigureOut">
              <a:rPr lang="en-GB" smtClean="0"/>
              <a:t>27/09/2023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4047215A-7BC9-4AE4-99C8-A718DD1B71AD}" type="slidenum">
              <a:rPr lang="en-GB" smtClean="0"/>
              <a:t>‹#›</a:t>
            </a:fld>
            <a:endParaRPr lang="en-GB"/>
          </a:p>
        </p:txBody>
      </p:sp>
    </p:spTree>
    <p:extLst>
      <p:ext uri="{BB962C8B-B14F-4D97-AF65-F5344CB8AC3E}">
        <p14:creationId xmlns:p14="http://schemas.microsoft.com/office/powerpoint/2010/main" val="39632407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4743C1-FAF2-3389-95A9-AD17FFD0F9D4}"/>
              </a:ext>
            </a:extLst>
          </p:cNvPr>
          <p:cNvSpPr>
            <a:spLocks noGrp="1"/>
          </p:cNvSpPr>
          <p:nvPr>
            <p:ph type="dt" sz="half" idx="10"/>
          </p:nvPr>
        </p:nvSpPr>
        <p:spPr/>
        <p:txBody>
          <a:bodyPr/>
          <a:lstStyle/>
          <a:p>
            <a:fld id="{FB0B4F06-5A86-45FD-B8A8-8E48EEE0BCB9}" type="datetimeFigureOut">
              <a:rPr lang="en-GB" smtClean="0"/>
              <a:t>27/09/2023</a:t>
            </a:fld>
            <a:endParaRPr lang="en-GB"/>
          </a:p>
        </p:txBody>
      </p:sp>
      <p:sp>
        <p:nvSpPr>
          <p:cNvPr id="3" name="Footer Placeholder 2">
            <a:extLst>
              <a:ext uri="{FF2B5EF4-FFF2-40B4-BE49-F238E27FC236}">
                <a16:creationId xmlns:a16="http://schemas.microsoft.com/office/drawing/2014/main" id="{A79B5D53-2FE8-018D-23C0-F0381B35FB7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9CAB3E7-B0BF-0556-8238-C6A65568D76C}"/>
              </a:ext>
            </a:extLst>
          </p:cNvPr>
          <p:cNvSpPr>
            <a:spLocks noGrp="1"/>
          </p:cNvSpPr>
          <p:nvPr>
            <p:ph type="sldNum" sz="quarter" idx="12"/>
          </p:nvPr>
        </p:nvSpPr>
        <p:spPr/>
        <p:txBody>
          <a:bodyPr/>
          <a:lstStyle/>
          <a:p>
            <a:fld id="{F490B143-16AF-44E5-87ED-396408D0A0C5}" type="slidenum">
              <a:rPr lang="en-GB" smtClean="0"/>
              <a:t>‹#›</a:t>
            </a:fld>
            <a:endParaRPr lang="en-GB"/>
          </a:p>
        </p:txBody>
      </p:sp>
    </p:spTree>
    <p:extLst>
      <p:ext uri="{BB962C8B-B14F-4D97-AF65-F5344CB8AC3E}">
        <p14:creationId xmlns:p14="http://schemas.microsoft.com/office/powerpoint/2010/main" val="3462453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08336-06EB-A632-CC55-352069F9898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464BD8-BC05-067D-CEA8-C84C50EAE43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124B966-28E8-0E9E-BFF2-C6AF83D847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44E8817-D62C-DFD0-198C-EA8B35334DAB}"/>
              </a:ext>
            </a:extLst>
          </p:cNvPr>
          <p:cNvSpPr>
            <a:spLocks noGrp="1"/>
          </p:cNvSpPr>
          <p:nvPr>
            <p:ph type="dt" sz="half" idx="10"/>
          </p:nvPr>
        </p:nvSpPr>
        <p:spPr/>
        <p:txBody>
          <a:bodyPr/>
          <a:lstStyle/>
          <a:p>
            <a:fld id="{FB0B4F06-5A86-45FD-B8A8-8E48EEE0BCB9}" type="datetimeFigureOut">
              <a:rPr lang="en-GB" smtClean="0"/>
              <a:t>27/09/2023</a:t>
            </a:fld>
            <a:endParaRPr lang="en-GB"/>
          </a:p>
        </p:txBody>
      </p:sp>
      <p:sp>
        <p:nvSpPr>
          <p:cNvPr id="6" name="Footer Placeholder 5">
            <a:extLst>
              <a:ext uri="{FF2B5EF4-FFF2-40B4-BE49-F238E27FC236}">
                <a16:creationId xmlns:a16="http://schemas.microsoft.com/office/drawing/2014/main" id="{0FA32A44-49A6-40DD-2B2C-87F589C5FEC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2EE490A-0A47-2282-D2D9-58B56B5D286A}"/>
              </a:ext>
            </a:extLst>
          </p:cNvPr>
          <p:cNvSpPr>
            <a:spLocks noGrp="1"/>
          </p:cNvSpPr>
          <p:nvPr>
            <p:ph type="sldNum" sz="quarter" idx="12"/>
          </p:nvPr>
        </p:nvSpPr>
        <p:spPr/>
        <p:txBody>
          <a:bodyPr/>
          <a:lstStyle/>
          <a:p>
            <a:fld id="{F490B143-16AF-44E5-87ED-396408D0A0C5}" type="slidenum">
              <a:rPr lang="en-GB" smtClean="0"/>
              <a:t>‹#›</a:t>
            </a:fld>
            <a:endParaRPr lang="en-GB"/>
          </a:p>
        </p:txBody>
      </p:sp>
    </p:spTree>
    <p:extLst>
      <p:ext uri="{BB962C8B-B14F-4D97-AF65-F5344CB8AC3E}">
        <p14:creationId xmlns:p14="http://schemas.microsoft.com/office/powerpoint/2010/main" val="2418237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F609BB-BF8C-F961-114C-F59B8013089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2085870-CF3F-3E24-808D-0CD3337BDE4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7488EAF-4207-16C6-3A94-0F26811664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85C680-6375-8A47-00C2-D68AC9FB6FAA}"/>
              </a:ext>
            </a:extLst>
          </p:cNvPr>
          <p:cNvSpPr>
            <a:spLocks noGrp="1"/>
          </p:cNvSpPr>
          <p:nvPr>
            <p:ph type="dt" sz="half" idx="10"/>
          </p:nvPr>
        </p:nvSpPr>
        <p:spPr/>
        <p:txBody>
          <a:bodyPr/>
          <a:lstStyle/>
          <a:p>
            <a:fld id="{FB0B4F06-5A86-45FD-B8A8-8E48EEE0BCB9}" type="datetimeFigureOut">
              <a:rPr lang="en-GB" smtClean="0"/>
              <a:t>27/09/2023</a:t>
            </a:fld>
            <a:endParaRPr lang="en-GB"/>
          </a:p>
        </p:txBody>
      </p:sp>
      <p:sp>
        <p:nvSpPr>
          <p:cNvPr id="6" name="Footer Placeholder 5">
            <a:extLst>
              <a:ext uri="{FF2B5EF4-FFF2-40B4-BE49-F238E27FC236}">
                <a16:creationId xmlns:a16="http://schemas.microsoft.com/office/drawing/2014/main" id="{9C69FD2D-6420-2D5F-793F-A85189AF2AD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4AE40A2-4BE2-FF0E-A4E3-B4C0C75BF1D1}"/>
              </a:ext>
            </a:extLst>
          </p:cNvPr>
          <p:cNvSpPr>
            <a:spLocks noGrp="1"/>
          </p:cNvSpPr>
          <p:nvPr>
            <p:ph type="sldNum" sz="quarter" idx="12"/>
          </p:nvPr>
        </p:nvSpPr>
        <p:spPr/>
        <p:txBody>
          <a:bodyPr/>
          <a:lstStyle/>
          <a:p>
            <a:fld id="{F490B143-16AF-44E5-87ED-396408D0A0C5}" type="slidenum">
              <a:rPr lang="en-GB" smtClean="0"/>
              <a:t>‹#›</a:t>
            </a:fld>
            <a:endParaRPr lang="en-GB"/>
          </a:p>
        </p:txBody>
      </p:sp>
    </p:spTree>
    <p:extLst>
      <p:ext uri="{BB962C8B-B14F-4D97-AF65-F5344CB8AC3E}">
        <p14:creationId xmlns:p14="http://schemas.microsoft.com/office/powerpoint/2010/main" val="39126781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9" Type="http://schemas.openxmlformats.org/officeDocument/2006/relationships/image" Target="../media/image2.jp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image" Target="../media/image1.jpeg"/><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4.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8.xml"/><Relationship Id="rId3" Type="http://schemas.openxmlformats.org/officeDocument/2006/relationships/slideLayout" Target="../slideLayouts/slideLayout43.xml"/><Relationship Id="rId7" Type="http://schemas.openxmlformats.org/officeDocument/2006/relationships/slideLayout" Target="../slideLayouts/slideLayout47.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image" Target="../media/image2.jpg"/><Relationship Id="rId5" Type="http://schemas.openxmlformats.org/officeDocument/2006/relationships/slideLayout" Target="../slideLayouts/slideLayout45.xml"/><Relationship Id="rId10" Type="http://schemas.openxmlformats.org/officeDocument/2006/relationships/theme" Target="../theme/theme5.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theme" Target="../theme/theme6.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5" Type="http://schemas.openxmlformats.org/officeDocument/2006/relationships/image" Target="../media/image5.png"/><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F2AB60-D04C-90D3-7902-B2E0A5ADA7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BB1A700-E4C6-A1F8-354B-BA5EDAEB407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66E5D17-5F00-1684-E323-87D8BAFB5D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0B4F06-5A86-45FD-B8A8-8E48EEE0BCB9}" type="datetimeFigureOut">
              <a:rPr lang="en-GB" smtClean="0"/>
              <a:t>27/09/2023</a:t>
            </a:fld>
            <a:endParaRPr lang="en-GB"/>
          </a:p>
        </p:txBody>
      </p:sp>
      <p:sp>
        <p:nvSpPr>
          <p:cNvPr id="5" name="Footer Placeholder 4">
            <a:extLst>
              <a:ext uri="{FF2B5EF4-FFF2-40B4-BE49-F238E27FC236}">
                <a16:creationId xmlns:a16="http://schemas.microsoft.com/office/drawing/2014/main" id="{49BAF3E2-82B1-5BDE-9AA0-9A0DF661D0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FD53F85-95E4-884F-199B-0023D18E917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90B143-16AF-44E5-87ED-396408D0A0C5}" type="slidenum">
              <a:rPr lang="en-GB" smtClean="0"/>
              <a:t>‹#›</a:t>
            </a:fld>
            <a:endParaRPr lang="en-GB"/>
          </a:p>
        </p:txBody>
      </p:sp>
    </p:spTree>
    <p:extLst>
      <p:ext uri="{BB962C8B-B14F-4D97-AF65-F5344CB8AC3E}">
        <p14:creationId xmlns:p14="http://schemas.microsoft.com/office/powerpoint/2010/main" val="2615468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27/09/2023</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12192000" cy="1508760"/>
          </a:xfrm>
          <a:prstGeom prst="rect">
            <a:avLst/>
          </a:prstGeom>
        </p:spPr>
      </p:pic>
    </p:spTree>
    <p:extLst>
      <p:ext uri="{BB962C8B-B14F-4D97-AF65-F5344CB8AC3E}">
        <p14:creationId xmlns:p14="http://schemas.microsoft.com/office/powerpoint/2010/main" val="19040443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Google Shape;10;p23"/>
          <p:cNvPicPr preferRelativeResize="0"/>
          <p:nvPr/>
        </p:nvPicPr>
        <p:blipFill rotWithShape="1">
          <a:blip r:embed="rId9">
            <a:alphaModFix/>
          </a:blip>
          <a:srcRect l="909"/>
          <a:stretch/>
        </p:blipFill>
        <p:spPr>
          <a:xfrm>
            <a:off x="1" y="5517233"/>
            <a:ext cx="12200467" cy="1340768"/>
          </a:xfrm>
          <a:prstGeom prst="rect">
            <a:avLst/>
          </a:prstGeom>
          <a:noFill/>
          <a:ln>
            <a:noFill/>
          </a:ln>
        </p:spPr>
      </p:pic>
      <p:sp>
        <p:nvSpPr>
          <p:cNvPr id="11" name="Google Shape;11;p23"/>
          <p:cNvSpPr txBox="1">
            <a:spLocks noGrp="1"/>
          </p:cNvSpPr>
          <p:nvPr>
            <p:ph type="title"/>
          </p:nvPr>
        </p:nvSpPr>
        <p:spPr>
          <a:xfrm>
            <a:off x="914400" y="228600"/>
            <a:ext cx="10363200" cy="10668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Arial"/>
                <a:ea typeface="Arial"/>
                <a:cs typeface="Arial"/>
                <a:sym typeface="Arial"/>
              </a:defRPr>
            </a:lvl9pPr>
          </a:lstStyle>
          <a:p>
            <a:endParaRPr/>
          </a:p>
        </p:txBody>
      </p:sp>
      <p:sp>
        <p:nvSpPr>
          <p:cNvPr id="12" name="Google Shape;12;p23"/>
          <p:cNvSpPr txBox="1">
            <a:spLocks noGrp="1"/>
          </p:cNvSpPr>
          <p:nvPr>
            <p:ph type="body" idx="1"/>
          </p:nvPr>
        </p:nvSpPr>
        <p:spPr>
          <a:xfrm>
            <a:off x="914400" y="1371600"/>
            <a:ext cx="10363200" cy="4114800"/>
          </a:xfrm>
          <a:prstGeom prst="rect">
            <a:avLst/>
          </a:prstGeom>
          <a:noFill/>
          <a:ln>
            <a:noFill/>
          </a:ln>
        </p:spPr>
        <p:txBody>
          <a:bodyPr spcFirstLastPara="1" wrap="square" lIns="91425" tIns="45700" rIns="91425" bIns="45700" anchor="t" anchorCtr="0">
            <a:noAutofit/>
          </a:bodyPr>
          <a:lstStyle>
            <a:lvl1pPr marL="457200" marR="0" lvl="0" indent="-431800" algn="l" rtl="0">
              <a:lnSpc>
                <a:spcPct val="100000"/>
              </a:lnSpc>
              <a:spcBef>
                <a:spcPts val="640"/>
              </a:spcBef>
              <a:spcAft>
                <a:spcPts val="0"/>
              </a:spcAft>
              <a:buClr>
                <a:schemeClr val="dk1"/>
              </a:buClr>
              <a:buSzPts val="3200"/>
              <a:buFont typeface="Calibri"/>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Calibri"/>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Calibri"/>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9pPr>
          </a:lstStyle>
          <a:p>
            <a:endParaRPr/>
          </a:p>
        </p:txBody>
      </p:sp>
      <p:sp>
        <p:nvSpPr>
          <p:cNvPr id="13" name="Google Shape;13;p23"/>
          <p:cNvSpPr txBox="1">
            <a:spLocks noGrp="1"/>
          </p:cNvSpPr>
          <p:nvPr>
            <p:ph type="dt" idx="10"/>
          </p:nvPr>
        </p:nvSpPr>
        <p:spPr>
          <a:xfrm>
            <a:off x="203200" y="5562600"/>
            <a:ext cx="25400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9pPr>
          </a:lstStyle>
          <a:p>
            <a:endParaRPr/>
          </a:p>
        </p:txBody>
      </p:sp>
      <p:sp>
        <p:nvSpPr>
          <p:cNvPr id="14" name="Google Shape;14;p23"/>
          <p:cNvSpPr txBox="1">
            <a:spLocks noGrp="1"/>
          </p:cNvSpPr>
          <p:nvPr>
            <p:ph type="ftr" idx="11"/>
          </p:nvPr>
        </p:nvSpPr>
        <p:spPr>
          <a:xfrm>
            <a:off x="4368800" y="5562600"/>
            <a:ext cx="3860800" cy="4572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9pPr>
          </a:lstStyle>
          <a:p>
            <a:endParaRPr/>
          </a:p>
        </p:txBody>
      </p:sp>
      <p:sp>
        <p:nvSpPr>
          <p:cNvPr id="15" name="Google Shape;15;p23"/>
          <p:cNvSpPr txBox="1">
            <a:spLocks noGrp="1"/>
          </p:cNvSpPr>
          <p:nvPr>
            <p:ph type="sldNum" idx="12"/>
          </p:nvPr>
        </p:nvSpPr>
        <p:spPr>
          <a:xfrm>
            <a:off x="9347200" y="5562600"/>
            <a:ext cx="2540000" cy="45720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40853379"/>
      </p:ext>
    </p:extLst>
  </p:cSld>
  <p:clrMap bg1="lt1" tx1="dk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5384978-FF33-4943-AA93-CA0F6CF72124}" type="datetimeFigureOut">
              <a:rPr lang="en-GB" smtClean="0"/>
              <a:t>27/09/2023</a:t>
            </a:fld>
            <a:endParaRPr lang="en-GB"/>
          </a:p>
        </p:txBody>
      </p:sp>
      <p:sp>
        <p:nvSpPr>
          <p:cNvPr id="5" name="Footer Placeholder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12192000" cy="1508760"/>
          </a:xfrm>
          <a:prstGeom prst="rect">
            <a:avLst/>
          </a:prstGeom>
        </p:spPr>
      </p:pic>
    </p:spTree>
    <p:extLst>
      <p:ext uri="{BB962C8B-B14F-4D97-AF65-F5344CB8AC3E}">
        <p14:creationId xmlns:p14="http://schemas.microsoft.com/office/powerpoint/2010/main" val="2439149460"/>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Google Shape;10;p23"/>
          <p:cNvPicPr preferRelativeResize="0"/>
          <p:nvPr/>
        </p:nvPicPr>
        <p:blipFill rotWithShape="1">
          <a:blip r:embed="rId11">
            <a:alphaModFix/>
          </a:blip>
          <a:srcRect l="909"/>
          <a:stretch/>
        </p:blipFill>
        <p:spPr>
          <a:xfrm>
            <a:off x="1" y="5517233"/>
            <a:ext cx="12200467" cy="1340768"/>
          </a:xfrm>
          <a:prstGeom prst="rect">
            <a:avLst/>
          </a:prstGeom>
          <a:noFill/>
          <a:ln>
            <a:noFill/>
          </a:ln>
        </p:spPr>
      </p:pic>
      <p:sp>
        <p:nvSpPr>
          <p:cNvPr id="11" name="Google Shape;11;p23"/>
          <p:cNvSpPr txBox="1">
            <a:spLocks noGrp="1"/>
          </p:cNvSpPr>
          <p:nvPr>
            <p:ph type="title"/>
          </p:nvPr>
        </p:nvSpPr>
        <p:spPr>
          <a:xfrm>
            <a:off x="914400" y="228600"/>
            <a:ext cx="10363200" cy="10668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Arial"/>
                <a:ea typeface="Arial"/>
                <a:cs typeface="Arial"/>
                <a:sym typeface="Arial"/>
              </a:defRPr>
            </a:lvl9pPr>
          </a:lstStyle>
          <a:p>
            <a:endParaRPr/>
          </a:p>
        </p:txBody>
      </p:sp>
      <p:sp>
        <p:nvSpPr>
          <p:cNvPr id="12" name="Google Shape;12;p23"/>
          <p:cNvSpPr txBox="1">
            <a:spLocks noGrp="1"/>
          </p:cNvSpPr>
          <p:nvPr>
            <p:ph type="body" idx="1"/>
          </p:nvPr>
        </p:nvSpPr>
        <p:spPr>
          <a:xfrm>
            <a:off x="914400" y="1371600"/>
            <a:ext cx="10363200" cy="4114800"/>
          </a:xfrm>
          <a:prstGeom prst="rect">
            <a:avLst/>
          </a:prstGeom>
          <a:noFill/>
          <a:ln>
            <a:noFill/>
          </a:ln>
        </p:spPr>
        <p:txBody>
          <a:bodyPr spcFirstLastPara="1" wrap="square" lIns="91425" tIns="45700" rIns="91425" bIns="45700" anchor="t" anchorCtr="0">
            <a:noAutofit/>
          </a:bodyPr>
          <a:lstStyle>
            <a:lvl1pPr marL="457200" marR="0" lvl="0" indent="-431800" algn="l" rtl="0">
              <a:lnSpc>
                <a:spcPct val="100000"/>
              </a:lnSpc>
              <a:spcBef>
                <a:spcPts val="640"/>
              </a:spcBef>
              <a:spcAft>
                <a:spcPts val="0"/>
              </a:spcAft>
              <a:buClr>
                <a:schemeClr val="dk1"/>
              </a:buClr>
              <a:buSzPts val="3200"/>
              <a:buFont typeface="Calibri"/>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Calibri"/>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Calibri"/>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9pPr>
          </a:lstStyle>
          <a:p>
            <a:endParaRPr/>
          </a:p>
        </p:txBody>
      </p:sp>
      <p:sp>
        <p:nvSpPr>
          <p:cNvPr id="13" name="Google Shape;13;p23"/>
          <p:cNvSpPr txBox="1">
            <a:spLocks noGrp="1"/>
          </p:cNvSpPr>
          <p:nvPr>
            <p:ph type="dt" idx="10"/>
          </p:nvPr>
        </p:nvSpPr>
        <p:spPr>
          <a:xfrm>
            <a:off x="203200" y="5562600"/>
            <a:ext cx="25400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9pPr>
          </a:lstStyle>
          <a:p>
            <a:endParaRPr/>
          </a:p>
        </p:txBody>
      </p:sp>
      <p:sp>
        <p:nvSpPr>
          <p:cNvPr id="14" name="Google Shape;14;p23"/>
          <p:cNvSpPr txBox="1">
            <a:spLocks noGrp="1"/>
          </p:cNvSpPr>
          <p:nvPr>
            <p:ph type="ftr" idx="11"/>
          </p:nvPr>
        </p:nvSpPr>
        <p:spPr>
          <a:xfrm>
            <a:off x="4368800" y="5562600"/>
            <a:ext cx="3860800" cy="4572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9pPr>
          </a:lstStyle>
          <a:p>
            <a:endParaRPr/>
          </a:p>
        </p:txBody>
      </p:sp>
      <p:sp>
        <p:nvSpPr>
          <p:cNvPr id="15" name="Google Shape;15;p23"/>
          <p:cNvSpPr txBox="1">
            <a:spLocks noGrp="1"/>
          </p:cNvSpPr>
          <p:nvPr>
            <p:ph type="sldNum" idx="12"/>
          </p:nvPr>
        </p:nvSpPr>
        <p:spPr>
          <a:xfrm>
            <a:off x="9347200" y="5562600"/>
            <a:ext cx="2540000" cy="45720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400"/>
              <a:buFont typeface="Arial"/>
              <a:buNone/>
              <a:defRPr sz="1050" b="0" i="0" u="none" strike="noStrike" cap="none">
                <a:solidFill>
                  <a:schemeClr val="dk1"/>
                </a:solidFill>
                <a:latin typeface="Calibri"/>
                <a:ea typeface="Calibri"/>
                <a:cs typeface="Calibri"/>
                <a:sym typeface="Calibri"/>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907895372"/>
      </p:ext>
    </p:extLst>
  </p:cSld>
  <p:clrMap bg1="lt1" tx1="dk1" bg2="dk2" tx2="lt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0" y="5959929"/>
            <a:ext cx="12200467"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AAC80C23-C151-441E-8C28-7BBB641BD0A3}" type="datetimeFigureOut">
              <a:rPr lang="en-GB" smtClean="0"/>
              <a:t>27/09/2023</a:t>
            </a:fld>
            <a:endParaRPr lang="en-GB"/>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4047215A-7BC9-4AE4-99C8-A718DD1B71AD}" type="slidenum">
              <a:rPr lang="en-GB" smtClean="0"/>
              <a:t>‹#›</a:t>
            </a:fld>
            <a:endParaRPr lang="en-GB"/>
          </a:p>
        </p:txBody>
      </p:sp>
    </p:spTree>
    <p:extLst>
      <p:ext uri="{BB962C8B-B14F-4D97-AF65-F5344CB8AC3E}">
        <p14:creationId xmlns:p14="http://schemas.microsoft.com/office/powerpoint/2010/main" val="3910530294"/>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36.svg"/></Relationships>
</file>

<file path=ppt/slides/_rels/slide11.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 Id="rId9" Type="http://schemas.openxmlformats.org/officeDocument/2006/relationships/image" Target="../media/image38.svg"/></Relationships>
</file>

<file path=ppt/slides/_rels/slide1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6.svg"/><Relationship Id="rId4" Type="http://schemas.openxmlformats.org/officeDocument/2006/relationships/image" Target="../media/image35.png"/></Relationships>
</file>

<file path=ppt/slides/_rels/slide1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0.xml"/><Relationship Id="rId1" Type="http://schemas.openxmlformats.org/officeDocument/2006/relationships/slideLayout" Target="../slideLayouts/slideLayout43.xml"/></Relationships>
</file>

<file path=ppt/slides/_rels/slide1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1.xml"/><Relationship Id="rId1" Type="http://schemas.openxmlformats.org/officeDocument/2006/relationships/slideLayout" Target="../slideLayouts/slideLayout43.xml"/></Relationships>
</file>

<file path=ppt/slides/_rels/slide1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2.xml"/><Relationship Id="rId1" Type="http://schemas.openxmlformats.org/officeDocument/2006/relationships/slideLayout" Target="../slideLayouts/slideLayout43.xml"/></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8.svg"/></Relationships>
</file>

<file path=ppt/slides/_rels/slide1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 Id="rId9" Type="http://schemas.openxmlformats.org/officeDocument/2006/relationships/image" Target="../media/image40.svg"/></Relationships>
</file>

<file path=ppt/slides/_rels/slide1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 Id="rId9" Type="http://schemas.openxmlformats.org/officeDocument/2006/relationships/image" Target="../media/image42.svg"/></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watch?v=WrR_EgmUc3Q" TargetMode="External"/><Relationship Id="rId2" Type="http://schemas.openxmlformats.org/officeDocument/2006/relationships/notesSlide" Target="../notesSlides/notesSlide17.xml"/><Relationship Id="rId1" Type="http://schemas.openxmlformats.org/officeDocument/2006/relationships/slideLayout" Target="../slideLayouts/slideLayout56.xml"/><Relationship Id="rId4" Type="http://schemas.openxmlformats.org/officeDocument/2006/relationships/image" Target="../media/image48.png"/></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sv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6.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4.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18.jpg"/><Relationship Id="rId4" Type="http://schemas.openxmlformats.org/officeDocument/2006/relationships/diagramLayout" Target="../diagrams/layout1.xml"/><Relationship Id="rId9" Type="http://schemas.openxmlformats.org/officeDocument/2006/relationships/image" Target="../media/image17.jpg"/></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4.xml"/><Relationship Id="rId6" Type="http://schemas.openxmlformats.org/officeDocument/2006/relationships/diagramColors" Target="../diagrams/colors2.xml"/><Relationship Id="rId11" Type="http://schemas.openxmlformats.org/officeDocument/2006/relationships/image" Target="../media/image22.png"/><Relationship Id="rId5" Type="http://schemas.openxmlformats.org/officeDocument/2006/relationships/diagramQuickStyle" Target="../diagrams/quickStyle2.xml"/><Relationship Id="rId10" Type="http://schemas.openxmlformats.org/officeDocument/2006/relationships/image" Target="../media/image21.png"/><Relationship Id="rId4" Type="http://schemas.openxmlformats.org/officeDocument/2006/relationships/diagramLayout" Target="../diagrams/layout2.xml"/><Relationship Id="rId9"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image">
            <a:extLst>
              <a:ext uri="{FF2B5EF4-FFF2-40B4-BE49-F238E27FC236}">
                <a16:creationId xmlns:a16="http://schemas.microsoft.com/office/drawing/2014/main" id="{8D979410-DEE2-6C2E-8194-9A2FFC188518}"/>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a:stretch/>
        </p:blipFill>
        <p:spPr bwMode="auto">
          <a:xfrm>
            <a:off x="20" y="1"/>
            <a:ext cx="12191980" cy="685799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1F0C1872-8149-0DE9-4449-1D934FBCD445}"/>
              </a:ext>
            </a:extLst>
          </p:cNvPr>
          <p:cNvSpPr>
            <a:spLocks noGrp="1"/>
          </p:cNvSpPr>
          <p:nvPr>
            <p:ph type="ctrTitle"/>
          </p:nvPr>
        </p:nvSpPr>
        <p:spPr>
          <a:xfrm>
            <a:off x="1524000" y="1122362"/>
            <a:ext cx="9144000" cy="2900518"/>
          </a:xfrm>
        </p:spPr>
        <p:txBody>
          <a:bodyPr>
            <a:normAutofit/>
          </a:bodyPr>
          <a:lstStyle/>
          <a:p>
            <a:r>
              <a:rPr lang="en-GB">
                <a:solidFill>
                  <a:srgbClr val="FFFFFF"/>
                </a:solidFill>
              </a:rPr>
              <a:t>Getting to grips with subject specific mentoring at Warwick  </a:t>
            </a:r>
          </a:p>
        </p:txBody>
      </p:sp>
      <p:sp>
        <p:nvSpPr>
          <p:cNvPr id="3" name="Subtitle 2">
            <a:extLst>
              <a:ext uri="{FF2B5EF4-FFF2-40B4-BE49-F238E27FC236}">
                <a16:creationId xmlns:a16="http://schemas.microsoft.com/office/drawing/2014/main" id="{60EA4EE8-4E54-0EC1-09F8-1E27D9C30675}"/>
              </a:ext>
            </a:extLst>
          </p:cNvPr>
          <p:cNvSpPr>
            <a:spLocks noGrp="1"/>
          </p:cNvSpPr>
          <p:nvPr>
            <p:ph type="subTitle" idx="1"/>
          </p:nvPr>
        </p:nvSpPr>
        <p:spPr>
          <a:xfrm>
            <a:off x="1524000" y="4159404"/>
            <a:ext cx="9144000" cy="1098395"/>
          </a:xfrm>
        </p:spPr>
        <p:txBody>
          <a:bodyPr>
            <a:normAutofit/>
          </a:bodyPr>
          <a:lstStyle/>
          <a:p>
            <a:r>
              <a:rPr lang="en-GB" dirty="0">
                <a:solidFill>
                  <a:srgbClr val="FFFFFF"/>
                </a:solidFill>
              </a:rPr>
              <a:t>Mentoring Conference 2023 </a:t>
            </a:r>
          </a:p>
          <a:p>
            <a:r>
              <a:rPr lang="en-GB" dirty="0">
                <a:solidFill>
                  <a:srgbClr val="FFFFFF"/>
                </a:solidFill>
              </a:rPr>
              <a:t>Thursday September 28</a:t>
            </a:r>
            <a:r>
              <a:rPr lang="en-GB" baseline="30000" dirty="0">
                <a:solidFill>
                  <a:srgbClr val="FFFFFF"/>
                </a:solidFill>
              </a:rPr>
              <a:t>th</a:t>
            </a:r>
            <a:r>
              <a:rPr lang="en-GB" dirty="0">
                <a:solidFill>
                  <a:srgbClr val="FFFFFF"/>
                </a:solidFill>
              </a:rPr>
              <a:t> </a:t>
            </a:r>
          </a:p>
        </p:txBody>
      </p:sp>
    </p:spTree>
    <p:extLst>
      <p:ext uri="{BB962C8B-B14F-4D97-AF65-F5344CB8AC3E}">
        <p14:creationId xmlns:p14="http://schemas.microsoft.com/office/powerpoint/2010/main" val="390180743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F4BE9DD2-E0A3-D6F9-5B7C-B19457B17EEF}"/>
              </a:ext>
            </a:extLst>
          </p:cNvPr>
          <p:cNvSpPr/>
          <p:nvPr/>
        </p:nvSpPr>
        <p:spPr>
          <a:xfrm>
            <a:off x="3358033" y="2013711"/>
            <a:ext cx="3557427" cy="1875992"/>
          </a:xfrm>
          <a:prstGeom prst="roundRect">
            <a:avLst>
              <a:gd name="adj" fmla="val 10000"/>
            </a:avLst>
          </a:prstGeom>
          <a:solidFill>
            <a:schemeClr val="accent2">
              <a:lumMod val="20000"/>
              <a:lumOff val="80000"/>
            </a:schemeClr>
          </a:solidFill>
          <a:ln w="38100">
            <a:solidFill>
              <a:schemeClr val="accent2">
                <a:lumMod val="50000"/>
              </a:schemeClr>
            </a:solidFill>
          </a:ln>
        </p:spPr>
        <p:style>
          <a:lnRef idx="0">
            <a:schemeClr val="accent2">
              <a:hueOff val="0"/>
              <a:satOff val="0"/>
              <a:lumOff val="0"/>
              <a:alphaOff val="0"/>
            </a:schemeClr>
          </a:lnRef>
          <a:fillRef idx="1">
            <a:scrgbClr r="0" g="0" b="0"/>
          </a:fillRef>
          <a:effectRef idx="0">
            <a:schemeClr val="accent2">
              <a:tint val="4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6" name="TextBox 5">
            <a:extLst>
              <a:ext uri="{FF2B5EF4-FFF2-40B4-BE49-F238E27FC236}">
                <a16:creationId xmlns:a16="http://schemas.microsoft.com/office/drawing/2014/main" id="{D09BC02F-6F21-839B-7FA2-82B8CA6AED31}"/>
              </a:ext>
            </a:extLst>
          </p:cNvPr>
          <p:cNvSpPr txBox="1"/>
          <p:nvPr/>
        </p:nvSpPr>
        <p:spPr>
          <a:xfrm>
            <a:off x="4719004" y="2453293"/>
            <a:ext cx="2006062" cy="830997"/>
          </a:xfrm>
          <a:prstGeom prst="rect">
            <a:avLst/>
          </a:prstGeom>
          <a:noFill/>
        </p:spPr>
        <p:txBody>
          <a:bodyPr wrap="none" rtlCol="0">
            <a:spAutoFit/>
          </a:bodyPr>
          <a:lstStyle/>
          <a:p>
            <a:r>
              <a:rPr lang="en-GB" sz="4800" dirty="0"/>
              <a:t>Reality</a:t>
            </a:r>
            <a:r>
              <a:rPr lang="en-GB" sz="4400" dirty="0"/>
              <a:t> </a:t>
            </a:r>
          </a:p>
        </p:txBody>
      </p:sp>
      <p:graphicFrame>
        <p:nvGraphicFramePr>
          <p:cNvPr id="8" name="Content Placeholder 2">
            <a:extLst>
              <a:ext uri="{FF2B5EF4-FFF2-40B4-BE49-F238E27FC236}">
                <a16:creationId xmlns:a16="http://schemas.microsoft.com/office/drawing/2014/main" id="{8AA6F5C8-55B5-E260-F353-77BE91E745C2}"/>
              </a:ext>
            </a:extLst>
          </p:cNvPr>
          <p:cNvGraphicFramePr>
            <a:graphicFrameLocks/>
          </p:cNvGraphicFramePr>
          <p:nvPr>
            <p:extLst>
              <p:ext uri="{D42A27DB-BD31-4B8C-83A1-F6EECF244321}">
                <p14:modId xmlns:p14="http://schemas.microsoft.com/office/powerpoint/2010/main" val="1799862798"/>
              </p:ext>
            </p:extLst>
          </p:nvPr>
        </p:nvGraphicFramePr>
        <p:xfrm>
          <a:off x="256903" y="715962"/>
          <a:ext cx="2264229"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Oval 14">
            <a:extLst>
              <a:ext uri="{FF2B5EF4-FFF2-40B4-BE49-F238E27FC236}">
                <a16:creationId xmlns:a16="http://schemas.microsoft.com/office/drawing/2014/main" id="{7F20FA47-4A20-4D1C-9E1E-B71C1DFB8DFA}"/>
              </a:ext>
            </a:extLst>
          </p:cNvPr>
          <p:cNvSpPr/>
          <p:nvPr/>
        </p:nvSpPr>
        <p:spPr>
          <a:xfrm>
            <a:off x="569880" y="184911"/>
            <a:ext cx="1828800" cy="1828800"/>
          </a:xfrm>
          <a:prstGeom prst="ellipse">
            <a:avLst/>
          </a:prstGeom>
          <a:solidFill>
            <a:srgbClr val="F6630D">
              <a:alpha val="5000"/>
            </a:srgbClr>
          </a:solidFill>
          <a:ln w="126000">
            <a:solidFill>
              <a:srgbClr val="F6630D"/>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1"/>
          <a:lstStyle/>
          <a:p>
            <a:endParaRPr lang="en-US">
              <a:solidFill>
                <a:srgbClr val="F6630D"/>
              </a:solidFill>
            </a:endParaRPr>
          </a:p>
        </p:txBody>
      </p:sp>
      <p:cxnSp>
        <p:nvCxnSpPr>
          <p:cNvPr id="9" name="Straight Arrow Connector 8">
            <a:extLst>
              <a:ext uri="{FF2B5EF4-FFF2-40B4-BE49-F238E27FC236}">
                <a16:creationId xmlns:a16="http://schemas.microsoft.com/office/drawing/2014/main" id="{7EAD35CE-A539-8DDB-4773-843939185D6B}"/>
              </a:ext>
            </a:extLst>
          </p:cNvPr>
          <p:cNvCxnSpPr>
            <a:cxnSpLocks/>
          </p:cNvCxnSpPr>
          <p:nvPr/>
        </p:nvCxnSpPr>
        <p:spPr>
          <a:xfrm>
            <a:off x="2029987" y="1280689"/>
            <a:ext cx="2091127" cy="1047964"/>
          </a:xfrm>
          <a:prstGeom prst="straightConnector1">
            <a:avLst/>
          </a:prstGeom>
          <a:ln w="76200">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descr="Virtual RealityHeadset">
            <a:extLst>
              <a:ext uri="{FF2B5EF4-FFF2-40B4-BE49-F238E27FC236}">
                <a16:creationId xmlns:a16="http://schemas.microsoft.com/office/drawing/2014/main" id="{A23D2609-0D2F-8A14-1C4C-91DA86C27A18}"/>
              </a:ext>
            </a:extLst>
          </p:cNvPr>
          <p:cNvSpPr/>
          <p:nvPr/>
        </p:nvSpPr>
        <p:spPr>
          <a:xfrm>
            <a:off x="3609264" y="2657759"/>
            <a:ext cx="858509" cy="471242"/>
          </a:xfrm>
          <a:prstGeom prst="rect">
            <a:avLst/>
          </a:prstGeom>
          <a: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a:blip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lstStyle/>
          <a:p>
            <a:endParaRPr lang="en-GB"/>
          </a:p>
        </p:txBody>
      </p:sp>
      <p:sp>
        <p:nvSpPr>
          <p:cNvPr id="5" name="TextBox 4">
            <a:extLst>
              <a:ext uri="{FF2B5EF4-FFF2-40B4-BE49-F238E27FC236}">
                <a16:creationId xmlns:a16="http://schemas.microsoft.com/office/drawing/2014/main" id="{25F92C26-AFF9-F557-06F6-3193A2F6CF0D}"/>
              </a:ext>
            </a:extLst>
          </p:cNvPr>
          <p:cNvSpPr txBox="1"/>
          <p:nvPr/>
        </p:nvSpPr>
        <p:spPr>
          <a:xfrm>
            <a:off x="7216048" y="6299544"/>
            <a:ext cx="4831900" cy="369332"/>
          </a:xfrm>
          <a:prstGeom prst="rect">
            <a:avLst/>
          </a:prstGeom>
          <a:noFill/>
        </p:spPr>
        <p:txBody>
          <a:bodyPr wrap="none" rtlCol="0">
            <a:spAutoFit/>
          </a:bodyPr>
          <a:lstStyle/>
          <a:p>
            <a:r>
              <a:rPr lang="en-GB" dirty="0"/>
              <a:t>Feedback fallacy (Buckingham and Goodall, 2019)</a:t>
            </a:r>
          </a:p>
        </p:txBody>
      </p:sp>
      <p:sp>
        <p:nvSpPr>
          <p:cNvPr id="7" name="Speech Bubble: Rectangle with Corners Rounded 6">
            <a:extLst>
              <a:ext uri="{FF2B5EF4-FFF2-40B4-BE49-F238E27FC236}">
                <a16:creationId xmlns:a16="http://schemas.microsoft.com/office/drawing/2014/main" id="{69AFEAE7-8E13-A583-DA71-E71E398352BB}"/>
              </a:ext>
            </a:extLst>
          </p:cNvPr>
          <p:cNvSpPr/>
          <p:nvPr/>
        </p:nvSpPr>
        <p:spPr>
          <a:xfrm>
            <a:off x="7689773" y="1427637"/>
            <a:ext cx="3833870" cy="3408767"/>
          </a:xfrm>
          <a:prstGeom prst="wedgeRoundRectCallout">
            <a:avLst>
              <a:gd name="adj1" fmla="val -82902"/>
              <a:gd name="adj2" fmla="val -65542"/>
              <a:gd name="adj3" fmla="val 16667"/>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rPr>
              <a:t>Telling people what we think of their performance doesn’t help them thrive and excel, and telling people how we think they should improve, </a:t>
            </a:r>
            <a:r>
              <a:rPr lang="en-GB" sz="2400" i="1" dirty="0">
                <a:solidFill>
                  <a:schemeClr val="tx1"/>
                </a:solidFill>
              </a:rPr>
              <a:t>actually hinders</a:t>
            </a:r>
            <a:r>
              <a:rPr lang="en-GB" sz="2400" dirty="0">
                <a:solidFill>
                  <a:schemeClr val="tx1"/>
                </a:solidFill>
              </a:rPr>
              <a:t> learning</a:t>
            </a:r>
          </a:p>
        </p:txBody>
      </p:sp>
    </p:spTree>
    <p:extLst>
      <p:ext uri="{BB962C8B-B14F-4D97-AF65-F5344CB8AC3E}">
        <p14:creationId xmlns:p14="http://schemas.microsoft.com/office/powerpoint/2010/main" val="17952910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F4BE9DD2-E0A3-D6F9-5B7C-B19457B17EEF}"/>
              </a:ext>
            </a:extLst>
          </p:cNvPr>
          <p:cNvSpPr/>
          <p:nvPr/>
        </p:nvSpPr>
        <p:spPr>
          <a:xfrm>
            <a:off x="3361817" y="2044030"/>
            <a:ext cx="3557427" cy="1875992"/>
          </a:xfrm>
          <a:prstGeom prst="roundRect">
            <a:avLst>
              <a:gd name="adj" fmla="val 10000"/>
            </a:avLst>
          </a:prstGeom>
          <a:solidFill>
            <a:schemeClr val="accent2">
              <a:lumMod val="20000"/>
              <a:lumOff val="80000"/>
            </a:schemeClr>
          </a:solidFill>
          <a:ln w="38100">
            <a:solidFill>
              <a:schemeClr val="accent2">
                <a:lumMod val="50000"/>
              </a:schemeClr>
            </a:solidFill>
          </a:ln>
        </p:spPr>
        <p:style>
          <a:lnRef idx="0">
            <a:schemeClr val="accent2">
              <a:hueOff val="0"/>
              <a:satOff val="0"/>
              <a:lumOff val="0"/>
              <a:alphaOff val="0"/>
            </a:schemeClr>
          </a:lnRef>
          <a:fillRef idx="1">
            <a:scrgbClr r="0" g="0" b="0"/>
          </a:fillRef>
          <a:effectRef idx="0">
            <a:schemeClr val="accent2">
              <a:tint val="4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6" name="TextBox 5">
            <a:extLst>
              <a:ext uri="{FF2B5EF4-FFF2-40B4-BE49-F238E27FC236}">
                <a16:creationId xmlns:a16="http://schemas.microsoft.com/office/drawing/2014/main" id="{D09BC02F-6F21-839B-7FA2-82B8CA6AED31}"/>
              </a:ext>
            </a:extLst>
          </p:cNvPr>
          <p:cNvSpPr txBox="1"/>
          <p:nvPr/>
        </p:nvSpPr>
        <p:spPr>
          <a:xfrm>
            <a:off x="5265077" y="2597905"/>
            <a:ext cx="1417889" cy="830997"/>
          </a:xfrm>
          <a:prstGeom prst="rect">
            <a:avLst/>
          </a:prstGeom>
          <a:noFill/>
        </p:spPr>
        <p:txBody>
          <a:bodyPr wrap="none" rtlCol="0">
            <a:spAutoFit/>
          </a:bodyPr>
          <a:lstStyle/>
          <a:p>
            <a:r>
              <a:rPr lang="en-GB" sz="4800" dirty="0"/>
              <a:t>Eyes</a:t>
            </a:r>
            <a:r>
              <a:rPr lang="en-GB" sz="4400" dirty="0"/>
              <a:t> </a:t>
            </a:r>
          </a:p>
        </p:txBody>
      </p:sp>
      <p:graphicFrame>
        <p:nvGraphicFramePr>
          <p:cNvPr id="2" name="Content Placeholder 2">
            <a:extLst>
              <a:ext uri="{FF2B5EF4-FFF2-40B4-BE49-F238E27FC236}">
                <a16:creationId xmlns:a16="http://schemas.microsoft.com/office/drawing/2014/main" id="{FB29EA56-4287-F9B8-6332-4C6B445FF2E3}"/>
              </a:ext>
            </a:extLst>
          </p:cNvPr>
          <p:cNvGraphicFramePr>
            <a:graphicFrameLocks/>
          </p:cNvGraphicFramePr>
          <p:nvPr>
            <p:extLst>
              <p:ext uri="{D42A27DB-BD31-4B8C-83A1-F6EECF244321}">
                <p14:modId xmlns:p14="http://schemas.microsoft.com/office/powerpoint/2010/main" val="3388502978"/>
              </p:ext>
            </p:extLst>
          </p:nvPr>
        </p:nvGraphicFramePr>
        <p:xfrm>
          <a:off x="387607" y="222957"/>
          <a:ext cx="2264229"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Ovale 14">
            <a:extLst>
              <a:ext uri="{FF2B5EF4-FFF2-40B4-BE49-F238E27FC236}">
                <a16:creationId xmlns:a16="http://schemas.microsoft.com/office/drawing/2014/main" id="{78926BED-F920-4B10-ABC1-E0E84FB0F6AA}"/>
              </a:ext>
            </a:extLst>
          </p:cNvPr>
          <p:cNvSpPr/>
          <p:nvPr/>
        </p:nvSpPr>
        <p:spPr>
          <a:xfrm>
            <a:off x="440640" y="849600"/>
            <a:ext cx="2011680" cy="2011680"/>
          </a:xfrm>
          <a:prstGeom prst="ellipse">
            <a:avLst/>
          </a:prstGeom>
          <a:solidFill>
            <a:srgbClr val="F6630D">
              <a:alpha val="5000"/>
            </a:srgbClr>
          </a:solidFill>
          <a:ln w="126000">
            <a:solidFill>
              <a:srgbClr val="F6630D"/>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1"/>
          <a:lstStyle/>
          <a:p>
            <a:endParaRPr lang="en-US">
              <a:solidFill>
                <a:srgbClr val="F6630D"/>
              </a:solidFill>
            </a:endParaRPr>
          </a:p>
        </p:txBody>
      </p:sp>
      <p:cxnSp>
        <p:nvCxnSpPr>
          <p:cNvPr id="13" name="Straight Arrow Connector 12">
            <a:extLst>
              <a:ext uri="{FF2B5EF4-FFF2-40B4-BE49-F238E27FC236}">
                <a16:creationId xmlns:a16="http://schemas.microsoft.com/office/drawing/2014/main" id="{DD3D5EF8-FFD8-8DFF-F7B4-2A0BEC83F67D}"/>
              </a:ext>
            </a:extLst>
          </p:cNvPr>
          <p:cNvCxnSpPr>
            <a:cxnSpLocks/>
          </p:cNvCxnSpPr>
          <p:nvPr/>
        </p:nvCxnSpPr>
        <p:spPr>
          <a:xfrm>
            <a:off x="2452320" y="2062480"/>
            <a:ext cx="1270114" cy="423458"/>
          </a:xfrm>
          <a:prstGeom prst="straightConnector1">
            <a:avLst/>
          </a:prstGeom>
          <a:ln w="76200">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 name="Rectangle 6" descr="Eyes">
            <a:extLst>
              <a:ext uri="{FF2B5EF4-FFF2-40B4-BE49-F238E27FC236}">
                <a16:creationId xmlns:a16="http://schemas.microsoft.com/office/drawing/2014/main" id="{2CFC0C7A-B391-EFA1-EDED-320EB74C37A3}"/>
              </a:ext>
            </a:extLst>
          </p:cNvPr>
          <p:cNvSpPr/>
          <p:nvPr/>
        </p:nvSpPr>
        <p:spPr>
          <a:xfrm>
            <a:off x="3921950" y="2639730"/>
            <a:ext cx="880310" cy="831013"/>
          </a:xfrm>
          <a:prstGeom prst="rect">
            <a:avLst/>
          </a:prstGeom>
          <a: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a:blip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lstStyle/>
          <a:p>
            <a:endParaRPr lang="en-GB"/>
          </a:p>
        </p:txBody>
      </p:sp>
      <p:sp>
        <p:nvSpPr>
          <p:cNvPr id="8" name="TextBox 7">
            <a:extLst>
              <a:ext uri="{FF2B5EF4-FFF2-40B4-BE49-F238E27FC236}">
                <a16:creationId xmlns:a16="http://schemas.microsoft.com/office/drawing/2014/main" id="{AE31ADF5-3424-56FC-325B-EA3F4DDAA089}"/>
              </a:ext>
            </a:extLst>
          </p:cNvPr>
          <p:cNvSpPr txBox="1"/>
          <p:nvPr/>
        </p:nvSpPr>
        <p:spPr>
          <a:xfrm>
            <a:off x="106652" y="6403777"/>
            <a:ext cx="3132307" cy="369332"/>
          </a:xfrm>
          <a:prstGeom prst="rect">
            <a:avLst/>
          </a:prstGeom>
          <a:noFill/>
        </p:spPr>
        <p:txBody>
          <a:bodyPr wrap="square">
            <a:spAutoFit/>
          </a:bodyPr>
          <a:lstStyle/>
          <a:p>
            <a:r>
              <a:rPr lang="en-GB" dirty="0"/>
              <a:t>The Feedback Fallacy (2019)</a:t>
            </a:r>
          </a:p>
        </p:txBody>
      </p:sp>
      <p:sp>
        <p:nvSpPr>
          <p:cNvPr id="9" name="Rectangle: Rounded Corners 8">
            <a:extLst>
              <a:ext uri="{FF2B5EF4-FFF2-40B4-BE49-F238E27FC236}">
                <a16:creationId xmlns:a16="http://schemas.microsoft.com/office/drawing/2014/main" id="{06DDF4FE-1E13-895F-50DC-9B3F1D881F59}"/>
              </a:ext>
            </a:extLst>
          </p:cNvPr>
          <p:cNvSpPr/>
          <p:nvPr/>
        </p:nvSpPr>
        <p:spPr>
          <a:xfrm>
            <a:off x="7055532" y="285255"/>
            <a:ext cx="4985534" cy="2206679"/>
          </a:xfrm>
          <a:prstGeom prst="round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tx1"/>
                </a:solidFill>
              </a:rPr>
              <a:t>It is a fallacy that feedback contains useful information, and that this information is the magic ingredient that will accelerate someone’s learning.</a:t>
            </a:r>
          </a:p>
        </p:txBody>
      </p:sp>
      <p:sp>
        <p:nvSpPr>
          <p:cNvPr id="10" name="Rectangle: Rounded Corners 9">
            <a:extLst>
              <a:ext uri="{FF2B5EF4-FFF2-40B4-BE49-F238E27FC236}">
                <a16:creationId xmlns:a16="http://schemas.microsoft.com/office/drawing/2014/main" id="{7E16FCCA-0793-7752-32B7-917AF23471AD}"/>
              </a:ext>
            </a:extLst>
          </p:cNvPr>
          <p:cNvSpPr/>
          <p:nvPr/>
        </p:nvSpPr>
        <p:spPr>
          <a:xfrm>
            <a:off x="7145782" y="2716936"/>
            <a:ext cx="4895283" cy="1875991"/>
          </a:xfrm>
          <a:prstGeom prst="round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rPr>
              <a:t>Learning rests on our grasp of what we’re doing well, not on what we’re doing poorly, and certainly not on someone else’s sense of what we’re doing poorly. </a:t>
            </a:r>
          </a:p>
        </p:txBody>
      </p:sp>
      <p:sp>
        <p:nvSpPr>
          <p:cNvPr id="11" name="Rectangle: Rounded Corners 10">
            <a:extLst>
              <a:ext uri="{FF2B5EF4-FFF2-40B4-BE49-F238E27FC236}">
                <a16:creationId xmlns:a16="http://schemas.microsoft.com/office/drawing/2014/main" id="{E2D52893-6219-E684-CA07-3321133666F7}"/>
              </a:ext>
            </a:extLst>
          </p:cNvPr>
          <p:cNvSpPr/>
          <p:nvPr/>
        </p:nvSpPr>
        <p:spPr>
          <a:xfrm>
            <a:off x="5396849" y="4748920"/>
            <a:ext cx="6407544" cy="1699531"/>
          </a:xfrm>
          <a:prstGeom prst="round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rPr>
              <a:t>The ‘Landry’ Effect – focus on where and what they have done that has had a positive impact.  It’s where they are most open to possibility, most creative, insightful and productive. </a:t>
            </a:r>
          </a:p>
        </p:txBody>
      </p:sp>
    </p:spTree>
    <p:extLst>
      <p:ext uri="{BB962C8B-B14F-4D97-AF65-F5344CB8AC3E}">
        <p14:creationId xmlns:p14="http://schemas.microsoft.com/office/powerpoint/2010/main" val="29044328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57BD257-8D1B-1519-471F-A99B6E862114}"/>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pPr algn="ctr"/>
            <a:r>
              <a:rPr lang="en-US" sz="3600" kern="1200">
                <a:solidFill>
                  <a:srgbClr val="FFFFFF"/>
                </a:solidFill>
                <a:latin typeface="+mj-lt"/>
                <a:ea typeface="+mj-ea"/>
                <a:cs typeface="+mj-cs"/>
              </a:rPr>
              <a:t>Establishing the current reality </a:t>
            </a:r>
          </a:p>
        </p:txBody>
      </p:sp>
      <p:pic>
        <p:nvPicPr>
          <p:cNvPr id="9" name="Picture 8" descr="A person and person sitting in chairs talking&#10;&#10;Description automatically generated">
            <a:extLst>
              <a:ext uri="{FF2B5EF4-FFF2-40B4-BE49-F238E27FC236}">
                <a16:creationId xmlns:a16="http://schemas.microsoft.com/office/drawing/2014/main" id="{D90286CF-094F-729C-E03C-148F49BD1DD6}"/>
              </a:ext>
            </a:extLst>
          </p:cNvPr>
          <p:cNvPicPr>
            <a:picLocks noChangeAspect="1"/>
          </p:cNvPicPr>
          <p:nvPr/>
        </p:nvPicPr>
        <p:blipFill rotWithShape="1">
          <a:blip r:embed="rId3"/>
          <a:srcRect t="21457" b="8047"/>
          <a:stretch/>
        </p:blipFill>
        <p:spPr>
          <a:xfrm>
            <a:off x="4777316" y="1271300"/>
            <a:ext cx="6780700" cy="2992227"/>
          </a:xfrm>
          <a:prstGeom prst="rect">
            <a:avLst/>
          </a:prstGeom>
        </p:spPr>
      </p:pic>
      <p:sp>
        <p:nvSpPr>
          <p:cNvPr id="4" name="Lightning Bolt 3">
            <a:extLst>
              <a:ext uri="{FF2B5EF4-FFF2-40B4-BE49-F238E27FC236}">
                <a16:creationId xmlns:a16="http://schemas.microsoft.com/office/drawing/2014/main" id="{DB113398-E408-BDEC-9741-594A054C868D}"/>
              </a:ext>
            </a:extLst>
          </p:cNvPr>
          <p:cNvSpPr/>
          <p:nvPr/>
        </p:nvSpPr>
        <p:spPr>
          <a:xfrm>
            <a:off x="0" y="0"/>
            <a:ext cx="0" cy="0"/>
          </a:xfrm>
          <a:prstGeom prst="lightningBol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Lightning Bolt 4">
            <a:extLst>
              <a:ext uri="{FF2B5EF4-FFF2-40B4-BE49-F238E27FC236}">
                <a16:creationId xmlns:a16="http://schemas.microsoft.com/office/drawing/2014/main" id="{5F920A57-D273-280C-39FB-E4670597F728}"/>
              </a:ext>
            </a:extLst>
          </p:cNvPr>
          <p:cNvSpPr/>
          <p:nvPr/>
        </p:nvSpPr>
        <p:spPr>
          <a:xfrm>
            <a:off x="0" y="0"/>
            <a:ext cx="0" cy="0"/>
          </a:xfrm>
          <a:prstGeom prst="lightningBol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descr="Virtual RealityHeadset">
            <a:extLst>
              <a:ext uri="{FF2B5EF4-FFF2-40B4-BE49-F238E27FC236}">
                <a16:creationId xmlns:a16="http://schemas.microsoft.com/office/drawing/2014/main" id="{BE5485F6-B265-019D-E282-AD5DF151D84F}"/>
              </a:ext>
            </a:extLst>
          </p:cNvPr>
          <p:cNvSpPr/>
          <p:nvPr/>
        </p:nvSpPr>
        <p:spPr>
          <a:xfrm>
            <a:off x="10443064" y="174869"/>
            <a:ext cx="1297381" cy="1012335"/>
          </a:xfrm>
          <a:prstGeom prst="rect">
            <a:avLst/>
          </a:prstGeom>
          <a: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lstStyle/>
          <a:p>
            <a:endParaRPr lang="en-GB"/>
          </a:p>
        </p:txBody>
      </p:sp>
      <p:sp>
        <p:nvSpPr>
          <p:cNvPr id="10" name="Rectangle: Rounded Corners 9">
            <a:extLst>
              <a:ext uri="{FF2B5EF4-FFF2-40B4-BE49-F238E27FC236}">
                <a16:creationId xmlns:a16="http://schemas.microsoft.com/office/drawing/2014/main" id="{D38996FB-9A6C-6A1A-D95F-C9BBCA89C105}"/>
              </a:ext>
            </a:extLst>
          </p:cNvPr>
          <p:cNvSpPr/>
          <p:nvPr/>
        </p:nvSpPr>
        <p:spPr>
          <a:xfrm>
            <a:off x="5045726" y="4514523"/>
            <a:ext cx="2864386" cy="177610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Trainee: Think about how you started a lesson </a:t>
            </a:r>
          </a:p>
          <a:p>
            <a:pPr algn="ctr"/>
            <a:endParaRPr lang="en-GB" dirty="0"/>
          </a:p>
          <a:p>
            <a:pPr algn="ctr"/>
            <a:r>
              <a:rPr lang="en-GB" dirty="0"/>
              <a:t>Trainee: Think about how you managed behaviour in a lesson </a:t>
            </a:r>
          </a:p>
        </p:txBody>
      </p:sp>
      <p:sp>
        <p:nvSpPr>
          <p:cNvPr id="12" name="Rectangle: Rounded Corners 11">
            <a:extLst>
              <a:ext uri="{FF2B5EF4-FFF2-40B4-BE49-F238E27FC236}">
                <a16:creationId xmlns:a16="http://schemas.microsoft.com/office/drawing/2014/main" id="{996675D5-08F0-5DFA-C48E-40A8A356A65C}"/>
              </a:ext>
            </a:extLst>
          </p:cNvPr>
          <p:cNvSpPr/>
          <p:nvPr/>
        </p:nvSpPr>
        <p:spPr>
          <a:xfrm>
            <a:off x="8437085" y="4510294"/>
            <a:ext cx="2864386" cy="177610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Use the ranking questions to guide reflection to establish reality. </a:t>
            </a:r>
          </a:p>
        </p:txBody>
      </p:sp>
    </p:spTree>
    <p:extLst>
      <p:ext uri="{BB962C8B-B14F-4D97-AF65-F5344CB8AC3E}">
        <p14:creationId xmlns:p14="http://schemas.microsoft.com/office/powerpoint/2010/main" val="22190318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pic>
        <p:nvPicPr>
          <p:cNvPr id="381" name="Google Shape;381;g18e0bfb8cb4_1_32"/>
          <p:cNvPicPr preferRelativeResize="0"/>
          <p:nvPr/>
        </p:nvPicPr>
        <p:blipFill>
          <a:blip r:embed="rId3">
            <a:alphaModFix/>
          </a:blip>
          <a:stretch>
            <a:fillRect/>
          </a:stretch>
        </p:blipFill>
        <p:spPr>
          <a:xfrm>
            <a:off x="1346812" y="783225"/>
            <a:ext cx="8991600" cy="5057775"/>
          </a:xfrm>
          <a:prstGeom prst="rect">
            <a:avLst/>
          </a:prstGeom>
          <a:noFill/>
          <a:ln>
            <a:noFill/>
          </a:ln>
        </p:spPr>
      </p:pic>
      <p:sp>
        <p:nvSpPr>
          <p:cNvPr id="382" name="Google Shape;382;g18e0bfb8cb4_1_32"/>
          <p:cNvSpPr txBox="1"/>
          <p:nvPr/>
        </p:nvSpPr>
        <p:spPr>
          <a:xfrm>
            <a:off x="1837425" y="75225"/>
            <a:ext cx="4739100" cy="708000"/>
          </a:xfrm>
          <a:prstGeom prst="rect">
            <a:avLst/>
          </a:prstGeom>
          <a:noFill/>
          <a:ln>
            <a:noFill/>
          </a:ln>
        </p:spPr>
        <p:txBody>
          <a:bodyPr spcFirstLastPara="1" wrap="square" lIns="91425" tIns="91425" rIns="91425" bIns="91425" anchor="t" anchorCtr="0">
            <a:spAutoFit/>
          </a:bodyPr>
          <a:lstStyle/>
          <a:p>
            <a:pPr>
              <a:buClr>
                <a:srgbClr val="000000"/>
              </a:buClr>
            </a:pPr>
            <a:r>
              <a:rPr lang="en-GB" sz="3400" kern="0">
                <a:solidFill>
                  <a:srgbClr val="000000"/>
                </a:solidFill>
                <a:latin typeface="Calibri"/>
                <a:ea typeface="Calibri"/>
                <a:cs typeface="Calibri"/>
                <a:sym typeface="Calibri"/>
              </a:rPr>
              <a:t>Gathering stats</a:t>
            </a:r>
            <a:endParaRPr sz="3400" kern="0">
              <a:solidFill>
                <a:srgbClr val="000000"/>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pic>
        <p:nvPicPr>
          <p:cNvPr id="394" name="Google Shape;394;g18e0bfb8cb4_1_46"/>
          <p:cNvPicPr preferRelativeResize="0"/>
          <p:nvPr/>
        </p:nvPicPr>
        <p:blipFill>
          <a:blip r:embed="rId3">
            <a:alphaModFix/>
          </a:blip>
          <a:stretch>
            <a:fillRect/>
          </a:stretch>
        </p:blipFill>
        <p:spPr>
          <a:xfrm>
            <a:off x="1676400" y="152400"/>
            <a:ext cx="8473376" cy="5789324"/>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pic>
        <p:nvPicPr>
          <p:cNvPr id="388" name="Google Shape;388;g18e0bfb8cb4_1_40"/>
          <p:cNvPicPr preferRelativeResize="0"/>
          <p:nvPr/>
        </p:nvPicPr>
        <p:blipFill>
          <a:blip r:embed="rId3">
            <a:alphaModFix/>
          </a:blip>
          <a:stretch>
            <a:fillRect/>
          </a:stretch>
        </p:blipFill>
        <p:spPr>
          <a:xfrm>
            <a:off x="1676401" y="553601"/>
            <a:ext cx="8839201" cy="528715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6E9B3E6-E277-4D68-BA48-9CB43FFBD6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3" name="Rectangle 12">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D1775EC-6B65-034D-3272-21E7339CBB9C}"/>
              </a:ext>
            </a:extLst>
          </p:cNvPr>
          <p:cNvSpPr>
            <a:spLocks noGrp="1"/>
          </p:cNvSpPr>
          <p:nvPr>
            <p:ph type="title"/>
          </p:nvPr>
        </p:nvSpPr>
        <p:spPr>
          <a:xfrm>
            <a:off x="1043631" y="809898"/>
            <a:ext cx="10173010" cy="1554480"/>
          </a:xfrm>
        </p:spPr>
        <p:txBody>
          <a:bodyPr anchor="ctr">
            <a:normAutofit/>
          </a:bodyPr>
          <a:lstStyle/>
          <a:p>
            <a:r>
              <a:rPr lang="en-GB" sz="3400"/>
              <a:t>Explore examples of stats collected in subject specific lesson observations.</a:t>
            </a:r>
            <a:br>
              <a:rPr lang="en-GB" sz="3400"/>
            </a:br>
            <a:r>
              <a:rPr lang="en-GB" sz="3400"/>
              <a:t>Questions linked to activity: </a:t>
            </a:r>
          </a:p>
        </p:txBody>
      </p:sp>
      <p:cxnSp>
        <p:nvCxnSpPr>
          <p:cNvPr id="21" name="Straight Connector 18">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665CB58-834B-78D2-9634-8509B6B17BF0}"/>
              </a:ext>
            </a:extLst>
          </p:cNvPr>
          <p:cNvSpPr>
            <a:spLocks noGrp="1"/>
          </p:cNvSpPr>
          <p:nvPr>
            <p:ph idx="1"/>
          </p:nvPr>
        </p:nvSpPr>
        <p:spPr>
          <a:xfrm>
            <a:off x="1293698" y="3017519"/>
            <a:ext cx="9600247" cy="3209902"/>
          </a:xfrm>
        </p:spPr>
        <p:txBody>
          <a:bodyPr>
            <a:normAutofit/>
          </a:bodyPr>
          <a:lstStyle/>
          <a:p>
            <a:pPr marL="208026" indent="-208026" defTabSz="832104">
              <a:spcBef>
                <a:spcPts val="910"/>
              </a:spcBef>
            </a:pPr>
            <a:r>
              <a:rPr lang="en-GB" sz="1700" kern="1200" dirty="0">
                <a:solidFill>
                  <a:schemeClr val="tx1"/>
                </a:solidFill>
                <a:latin typeface="+mn-lt"/>
                <a:ea typeface="+mn-ea"/>
                <a:cs typeface="+mn-cs"/>
              </a:rPr>
              <a:t>What conclusions might you draw from this information? </a:t>
            </a:r>
          </a:p>
          <a:p>
            <a:pPr marL="208026" indent="-208026" defTabSz="832104">
              <a:spcBef>
                <a:spcPts val="910"/>
              </a:spcBef>
            </a:pPr>
            <a:r>
              <a:rPr lang="en-GB" sz="1700" kern="1200" dirty="0">
                <a:solidFill>
                  <a:schemeClr val="tx1"/>
                </a:solidFill>
                <a:latin typeface="+mn-lt"/>
                <a:ea typeface="+mn-ea"/>
                <a:cs typeface="+mn-cs"/>
              </a:rPr>
              <a:t>What questions might you ask here to draw out reflection </a:t>
            </a:r>
          </a:p>
          <a:p>
            <a:pPr marL="208026" indent="-208026" defTabSz="832104">
              <a:spcBef>
                <a:spcPts val="910"/>
              </a:spcBef>
            </a:pPr>
            <a:r>
              <a:rPr lang="en-GB" sz="1700" kern="1200" dirty="0">
                <a:solidFill>
                  <a:schemeClr val="tx1"/>
                </a:solidFill>
                <a:latin typeface="+mn-lt"/>
                <a:ea typeface="+mn-ea"/>
                <a:cs typeface="+mn-cs"/>
              </a:rPr>
              <a:t>How/where </a:t>
            </a:r>
            <a:r>
              <a:rPr lang="en-GB" sz="1700" dirty="0"/>
              <a:t>might</a:t>
            </a:r>
            <a:r>
              <a:rPr lang="en-GB" sz="1700" kern="1200" dirty="0">
                <a:solidFill>
                  <a:schemeClr val="tx1"/>
                </a:solidFill>
                <a:latin typeface="+mn-lt"/>
                <a:ea typeface="+mn-ea"/>
                <a:cs typeface="+mn-cs"/>
              </a:rPr>
              <a:t> you link this to PPU activities for further research/exploration/expert modelling</a:t>
            </a:r>
          </a:p>
          <a:p>
            <a:pPr marL="208026" indent="-208026" defTabSz="832104">
              <a:spcBef>
                <a:spcPts val="910"/>
              </a:spcBef>
            </a:pPr>
            <a:r>
              <a:rPr lang="en-GB" sz="1700" kern="1200" dirty="0">
                <a:solidFill>
                  <a:schemeClr val="tx1"/>
                </a:solidFill>
                <a:latin typeface="+mn-lt"/>
                <a:ea typeface="+mn-ea"/>
                <a:cs typeface="+mn-cs"/>
              </a:rPr>
              <a:t>What types of stats would be valuable to track in the subject specific environment? </a:t>
            </a:r>
          </a:p>
          <a:p>
            <a:pPr marL="208026" indent="-208026" defTabSz="832104">
              <a:spcBef>
                <a:spcPts val="910"/>
              </a:spcBef>
            </a:pPr>
            <a:r>
              <a:rPr lang="en-GB" sz="1700" kern="1200" dirty="0">
                <a:solidFill>
                  <a:schemeClr val="tx1"/>
                </a:solidFill>
                <a:latin typeface="+mn-lt"/>
                <a:ea typeface="+mn-ea"/>
                <a:cs typeface="+mn-cs"/>
              </a:rPr>
              <a:t>How does the weekly </a:t>
            </a:r>
            <a:r>
              <a:rPr lang="en-GB" sz="1700" dirty="0"/>
              <a:t>mentoring form</a:t>
            </a:r>
            <a:r>
              <a:rPr lang="en-GB" sz="1700" kern="1200" dirty="0">
                <a:solidFill>
                  <a:schemeClr val="tx1"/>
                </a:solidFill>
                <a:latin typeface="+mn-lt"/>
                <a:ea typeface="+mn-ea"/>
                <a:cs typeface="+mn-cs"/>
              </a:rPr>
              <a:t> support the dialogue? </a:t>
            </a:r>
          </a:p>
          <a:p>
            <a:pPr marL="208026" indent="-208026" defTabSz="832104">
              <a:spcBef>
                <a:spcPts val="910"/>
              </a:spcBef>
            </a:pPr>
            <a:r>
              <a:rPr lang="en-GB" sz="1700" dirty="0"/>
              <a:t>What else? </a:t>
            </a:r>
            <a:endParaRPr lang="en-GB" sz="1700" kern="1200" dirty="0">
              <a:solidFill>
                <a:schemeClr val="tx1"/>
              </a:solidFill>
              <a:latin typeface="+mn-lt"/>
              <a:ea typeface="+mn-ea"/>
              <a:cs typeface="+mn-cs"/>
            </a:endParaRPr>
          </a:p>
          <a:p>
            <a:endParaRPr lang="en-GB" sz="1700" dirty="0"/>
          </a:p>
        </p:txBody>
      </p:sp>
      <p:sp>
        <p:nvSpPr>
          <p:cNvPr id="5" name="Rectangle 4" descr="Eyes">
            <a:extLst>
              <a:ext uri="{FF2B5EF4-FFF2-40B4-BE49-F238E27FC236}">
                <a16:creationId xmlns:a16="http://schemas.microsoft.com/office/drawing/2014/main" id="{E172F650-184D-FBEE-31C9-46FEF81D2E1B}"/>
              </a:ext>
            </a:extLst>
          </p:cNvPr>
          <p:cNvSpPr/>
          <p:nvPr/>
        </p:nvSpPr>
        <p:spPr>
          <a:xfrm>
            <a:off x="10534279" y="104505"/>
            <a:ext cx="1319958" cy="1312135"/>
          </a:xfrm>
          <a:prstGeom prst="rect">
            <a:avLst/>
          </a:prstGeom>
          <a: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lstStyle/>
          <a:p>
            <a:endParaRPr lang="en-GB"/>
          </a:p>
        </p:txBody>
      </p:sp>
    </p:spTree>
    <p:extLst>
      <p:ext uri="{BB962C8B-B14F-4D97-AF65-F5344CB8AC3E}">
        <p14:creationId xmlns:p14="http://schemas.microsoft.com/office/powerpoint/2010/main" val="39172721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164849A8-AA16-3009-58E7-6EA5F07C6EF4}"/>
              </a:ext>
            </a:extLst>
          </p:cNvPr>
          <p:cNvSpPr/>
          <p:nvPr/>
        </p:nvSpPr>
        <p:spPr>
          <a:xfrm>
            <a:off x="1090670" y="2104222"/>
            <a:ext cx="3150824" cy="1178805"/>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600" b="1" dirty="0">
                <a:solidFill>
                  <a:schemeClr val="tx1"/>
                </a:solidFill>
              </a:rPr>
              <a:t>Reflective</a:t>
            </a:r>
          </a:p>
        </p:txBody>
      </p:sp>
      <p:sp>
        <p:nvSpPr>
          <p:cNvPr id="4" name="Rectangle: Rounded Corners 3">
            <a:extLst>
              <a:ext uri="{FF2B5EF4-FFF2-40B4-BE49-F238E27FC236}">
                <a16:creationId xmlns:a16="http://schemas.microsoft.com/office/drawing/2014/main" id="{A262DCC7-81E5-E116-8EF3-6EC1E99E9C5A}"/>
              </a:ext>
            </a:extLst>
          </p:cNvPr>
          <p:cNvSpPr/>
          <p:nvPr/>
        </p:nvSpPr>
        <p:spPr>
          <a:xfrm>
            <a:off x="1090670" y="3482248"/>
            <a:ext cx="3150824" cy="1178805"/>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rPr>
              <a:t>Prompting Action</a:t>
            </a:r>
          </a:p>
        </p:txBody>
      </p:sp>
      <p:sp>
        <p:nvSpPr>
          <p:cNvPr id="5" name="Rectangle: Rounded Corners 4">
            <a:extLst>
              <a:ext uri="{FF2B5EF4-FFF2-40B4-BE49-F238E27FC236}">
                <a16:creationId xmlns:a16="http://schemas.microsoft.com/office/drawing/2014/main" id="{4ABC2BB9-DED1-5CE1-B42D-99A616F9D43A}"/>
              </a:ext>
            </a:extLst>
          </p:cNvPr>
          <p:cNvSpPr/>
          <p:nvPr/>
        </p:nvSpPr>
        <p:spPr>
          <a:xfrm>
            <a:off x="1090670" y="4860274"/>
            <a:ext cx="3150824" cy="1178805"/>
          </a:xfrm>
          <a:prstGeom prst="round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600" b="1" dirty="0">
                <a:solidFill>
                  <a:schemeClr val="tx1"/>
                </a:solidFill>
              </a:rPr>
              <a:t>Visionary</a:t>
            </a:r>
            <a:r>
              <a:rPr lang="en-GB" dirty="0"/>
              <a:t> </a:t>
            </a:r>
          </a:p>
        </p:txBody>
      </p:sp>
      <p:pic>
        <p:nvPicPr>
          <p:cNvPr id="6" name="Picture 5">
            <a:extLst>
              <a:ext uri="{FF2B5EF4-FFF2-40B4-BE49-F238E27FC236}">
                <a16:creationId xmlns:a16="http://schemas.microsoft.com/office/drawing/2014/main" id="{FB107ACE-DEC9-2EE0-D7D6-B8D265E911C2}"/>
              </a:ext>
            </a:extLst>
          </p:cNvPr>
          <p:cNvPicPr>
            <a:picLocks noChangeAspect="1"/>
          </p:cNvPicPr>
          <p:nvPr/>
        </p:nvPicPr>
        <p:blipFill>
          <a:blip r:embed="rId2"/>
          <a:stretch>
            <a:fillRect/>
          </a:stretch>
        </p:blipFill>
        <p:spPr>
          <a:xfrm>
            <a:off x="7483528" y="268077"/>
            <a:ext cx="3958866" cy="2048713"/>
          </a:xfrm>
          <a:prstGeom prst="rect">
            <a:avLst/>
          </a:prstGeom>
        </p:spPr>
      </p:pic>
    </p:spTree>
    <p:extLst>
      <p:ext uri="{BB962C8B-B14F-4D97-AF65-F5344CB8AC3E}">
        <p14:creationId xmlns:p14="http://schemas.microsoft.com/office/powerpoint/2010/main" val="1185389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F4BE9DD2-E0A3-D6F9-5B7C-B19457B17EEF}"/>
              </a:ext>
            </a:extLst>
          </p:cNvPr>
          <p:cNvSpPr/>
          <p:nvPr/>
        </p:nvSpPr>
        <p:spPr>
          <a:xfrm>
            <a:off x="4631931" y="2265976"/>
            <a:ext cx="3557427" cy="1875992"/>
          </a:xfrm>
          <a:prstGeom prst="roundRect">
            <a:avLst>
              <a:gd name="adj" fmla="val 10000"/>
            </a:avLst>
          </a:prstGeom>
          <a:solidFill>
            <a:schemeClr val="accent2">
              <a:lumMod val="20000"/>
              <a:lumOff val="80000"/>
            </a:schemeClr>
          </a:solidFill>
          <a:ln w="38100">
            <a:solidFill>
              <a:schemeClr val="accent2">
                <a:lumMod val="50000"/>
              </a:schemeClr>
            </a:solidFill>
          </a:ln>
        </p:spPr>
        <p:style>
          <a:lnRef idx="0">
            <a:schemeClr val="accent2">
              <a:hueOff val="0"/>
              <a:satOff val="0"/>
              <a:lumOff val="0"/>
              <a:alphaOff val="0"/>
            </a:schemeClr>
          </a:lnRef>
          <a:fillRef idx="1">
            <a:scrgbClr r="0" g="0" b="0"/>
          </a:fillRef>
          <a:effectRef idx="0">
            <a:schemeClr val="accent2">
              <a:tint val="4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6" name="TextBox 5">
            <a:extLst>
              <a:ext uri="{FF2B5EF4-FFF2-40B4-BE49-F238E27FC236}">
                <a16:creationId xmlns:a16="http://schemas.microsoft.com/office/drawing/2014/main" id="{D09BC02F-6F21-839B-7FA2-82B8CA6AED31}"/>
              </a:ext>
            </a:extLst>
          </p:cNvPr>
          <p:cNvSpPr txBox="1"/>
          <p:nvPr/>
        </p:nvSpPr>
        <p:spPr>
          <a:xfrm>
            <a:off x="6210300" y="2714476"/>
            <a:ext cx="1189749" cy="830997"/>
          </a:xfrm>
          <a:prstGeom prst="rect">
            <a:avLst/>
          </a:prstGeom>
          <a:noFill/>
        </p:spPr>
        <p:txBody>
          <a:bodyPr wrap="none" rtlCol="0">
            <a:spAutoFit/>
          </a:bodyPr>
          <a:lstStyle/>
          <a:p>
            <a:r>
              <a:rPr lang="en-GB" sz="4800" dirty="0"/>
              <a:t>Ask</a:t>
            </a:r>
            <a:r>
              <a:rPr lang="en-GB" sz="4400" dirty="0"/>
              <a:t> </a:t>
            </a:r>
          </a:p>
        </p:txBody>
      </p:sp>
      <p:graphicFrame>
        <p:nvGraphicFramePr>
          <p:cNvPr id="5" name="Content Placeholder 2">
            <a:extLst>
              <a:ext uri="{FF2B5EF4-FFF2-40B4-BE49-F238E27FC236}">
                <a16:creationId xmlns:a16="http://schemas.microsoft.com/office/drawing/2014/main" id="{34F668B1-33F5-4EDE-6859-C8C828A9B278}"/>
              </a:ext>
            </a:extLst>
          </p:cNvPr>
          <p:cNvGraphicFramePr>
            <a:graphicFrameLocks/>
          </p:cNvGraphicFramePr>
          <p:nvPr>
            <p:extLst>
              <p:ext uri="{D42A27DB-BD31-4B8C-83A1-F6EECF244321}">
                <p14:modId xmlns:p14="http://schemas.microsoft.com/office/powerpoint/2010/main" val="1468774083"/>
              </p:ext>
            </p:extLst>
          </p:nvPr>
        </p:nvGraphicFramePr>
        <p:xfrm>
          <a:off x="271336" y="22578"/>
          <a:ext cx="2264229"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Ovale 14">
            <a:extLst>
              <a:ext uri="{FF2B5EF4-FFF2-40B4-BE49-F238E27FC236}">
                <a16:creationId xmlns:a16="http://schemas.microsoft.com/office/drawing/2014/main" id="{78926BED-F920-4B10-ABC1-E0E84FB0F6AA}"/>
              </a:ext>
            </a:extLst>
          </p:cNvPr>
          <p:cNvSpPr/>
          <p:nvPr/>
        </p:nvSpPr>
        <p:spPr>
          <a:xfrm>
            <a:off x="397610" y="1815371"/>
            <a:ext cx="2011680" cy="2011680"/>
          </a:xfrm>
          <a:prstGeom prst="ellipse">
            <a:avLst/>
          </a:prstGeom>
          <a:solidFill>
            <a:srgbClr val="F6630D">
              <a:alpha val="5000"/>
            </a:srgbClr>
          </a:solidFill>
          <a:ln w="126000">
            <a:solidFill>
              <a:srgbClr val="F6630D"/>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1"/>
          <a:lstStyle/>
          <a:p>
            <a:endParaRPr lang="en-US">
              <a:solidFill>
                <a:srgbClr val="F6630D"/>
              </a:solidFill>
            </a:endParaRPr>
          </a:p>
        </p:txBody>
      </p:sp>
      <p:cxnSp>
        <p:nvCxnSpPr>
          <p:cNvPr id="13" name="Straight Arrow Connector 12">
            <a:extLst>
              <a:ext uri="{FF2B5EF4-FFF2-40B4-BE49-F238E27FC236}">
                <a16:creationId xmlns:a16="http://schemas.microsoft.com/office/drawing/2014/main" id="{DD3D5EF8-FFD8-8DFF-F7B4-2A0BEC83F67D}"/>
              </a:ext>
            </a:extLst>
          </p:cNvPr>
          <p:cNvCxnSpPr>
            <a:cxnSpLocks/>
          </p:cNvCxnSpPr>
          <p:nvPr/>
        </p:nvCxnSpPr>
        <p:spPr>
          <a:xfrm>
            <a:off x="2535564" y="2978944"/>
            <a:ext cx="2090791" cy="225028"/>
          </a:xfrm>
          <a:prstGeom prst="straightConnector1">
            <a:avLst/>
          </a:prstGeom>
          <a:ln w="76200">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 name="Rectangle 6" descr="Question mark">
            <a:extLst>
              <a:ext uri="{FF2B5EF4-FFF2-40B4-BE49-F238E27FC236}">
                <a16:creationId xmlns:a16="http://schemas.microsoft.com/office/drawing/2014/main" id="{8B145F8F-90DE-7741-BD5D-243367672ABB}"/>
              </a:ext>
            </a:extLst>
          </p:cNvPr>
          <p:cNvSpPr/>
          <p:nvPr/>
        </p:nvSpPr>
        <p:spPr>
          <a:xfrm>
            <a:off x="5161495" y="2821211"/>
            <a:ext cx="934505" cy="622402"/>
          </a:xfrm>
          <a:prstGeom prst="rect">
            <a:avLst/>
          </a:prstGeom>
          <a: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a:blip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lstStyle/>
          <a:p>
            <a:endParaRPr lang="en-GB"/>
          </a:p>
        </p:txBody>
      </p:sp>
    </p:spTree>
    <p:extLst>
      <p:ext uri="{BB962C8B-B14F-4D97-AF65-F5344CB8AC3E}">
        <p14:creationId xmlns:p14="http://schemas.microsoft.com/office/powerpoint/2010/main" val="11769317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164849A8-AA16-3009-58E7-6EA5F07C6EF4}"/>
              </a:ext>
            </a:extLst>
          </p:cNvPr>
          <p:cNvSpPr/>
          <p:nvPr/>
        </p:nvSpPr>
        <p:spPr>
          <a:xfrm>
            <a:off x="1090670" y="2104222"/>
            <a:ext cx="3150824" cy="1178805"/>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600" b="1" dirty="0">
                <a:solidFill>
                  <a:schemeClr val="tx1"/>
                </a:solidFill>
              </a:rPr>
              <a:t>Reflective</a:t>
            </a:r>
          </a:p>
        </p:txBody>
      </p:sp>
      <p:sp>
        <p:nvSpPr>
          <p:cNvPr id="4" name="Rectangle: Rounded Corners 3">
            <a:extLst>
              <a:ext uri="{FF2B5EF4-FFF2-40B4-BE49-F238E27FC236}">
                <a16:creationId xmlns:a16="http://schemas.microsoft.com/office/drawing/2014/main" id="{A262DCC7-81E5-E116-8EF3-6EC1E99E9C5A}"/>
              </a:ext>
            </a:extLst>
          </p:cNvPr>
          <p:cNvSpPr/>
          <p:nvPr/>
        </p:nvSpPr>
        <p:spPr>
          <a:xfrm>
            <a:off x="1090670" y="3482248"/>
            <a:ext cx="3150824" cy="1178805"/>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rPr>
              <a:t>Prompting Action</a:t>
            </a:r>
          </a:p>
        </p:txBody>
      </p:sp>
      <p:sp>
        <p:nvSpPr>
          <p:cNvPr id="5" name="Rectangle: Rounded Corners 4">
            <a:extLst>
              <a:ext uri="{FF2B5EF4-FFF2-40B4-BE49-F238E27FC236}">
                <a16:creationId xmlns:a16="http://schemas.microsoft.com/office/drawing/2014/main" id="{4ABC2BB9-DED1-5CE1-B42D-99A616F9D43A}"/>
              </a:ext>
            </a:extLst>
          </p:cNvPr>
          <p:cNvSpPr/>
          <p:nvPr/>
        </p:nvSpPr>
        <p:spPr>
          <a:xfrm>
            <a:off x="1090670" y="4860274"/>
            <a:ext cx="3150824" cy="1178805"/>
          </a:xfrm>
          <a:prstGeom prst="round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600" b="1" dirty="0">
                <a:solidFill>
                  <a:schemeClr val="tx1"/>
                </a:solidFill>
              </a:rPr>
              <a:t>Visionary</a:t>
            </a:r>
            <a:r>
              <a:rPr lang="en-GB" dirty="0"/>
              <a:t> </a:t>
            </a:r>
          </a:p>
        </p:txBody>
      </p:sp>
      <p:pic>
        <p:nvPicPr>
          <p:cNvPr id="6" name="Picture 5">
            <a:extLst>
              <a:ext uri="{FF2B5EF4-FFF2-40B4-BE49-F238E27FC236}">
                <a16:creationId xmlns:a16="http://schemas.microsoft.com/office/drawing/2014/main" id="{FB107ACE-DEC9-2EE0-D7D6-B8D265E911C2}"/>
              </a:ext>
            </a:extLst>
          </p:cNvPr>
          <p:cNvPicPr>
            <a:picLocks noChangeAspect="1"/>
          </p:cNvPicPr>
          <p:nvPr/>
        </p:nvPicPr>
        <p:blipFill>
          <a:blip r:embed="rId2"/>
          <a:stretch>
            <a:fillRect/>
          </a:stretch>
        </p:blipFill>
        <p:spPr>
          <a:xfrm>
            <a:off x="7483528" y="268077"/>
            <a:ext cx="3958866" cy="2048713"/>
          </a:xfrm>
          <a:prstGeom prst="rect">
            <a:avLst/>
          </a:prstGeom>
        </p:spPr>
      </p:pic>
      <p:sp>
        <p:nvSpPr>
          <p:cNvPr id="7" name="Thought Bubble: Cloud 6">
            <a:extLst>
              <a:ext uri="{FF2B5EF4-FFF2-40B4-BE49-F238E27FC236}">
                <a16:creationId xmlns:a16="http://schemas.microsoft.com/office/drawing/2014/main" id="{FA667A40-35BB-AE54-CDBF-5BB2915FD4DE}"/>
              </a:ext>
            </a:extLst>
          </p:cNvPr>
          <p:cNvSpPr/>
          <p:nvPr/>
        </p:nvSpPr>
        <p:spPr>
          <a:xfrm>
            <a:off x="6096000" y="2693624"/>
            <a:ext cx="4572000" cy="3437262"/>
          </a:xfrm>
          <a:prstGeom prst="cloudCallout">
            <a:avLst>
              <a:gd name="adj1" fmla="val -59388"/>
              <a:gd name="adj2" fmla="val -66346"/>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600" dirty="0">
                <a:solidFill>
                  <a:schemeClr val="tx1"/>
                </a:solidFill>
              </a:rPr>
              <a:t>Are there any questions you do not like? </a:t>
            </a:r>
          </a:p>
        </p:txBody>
      </p:sp>
    </p:spTree>
    <p:extLst>
      <p:ext uri="{BB962C8B-B14F-4D97-AF65-F5344CB8AC3E}">
        <p14:creationId xmlns:p14="http://schemas.microsoft.com/office/powerpoint/2010/main" val="251895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789ADD-B723-765C-8222-40D4C96AA569}"/>
              </a:ext>
            </a:extLst>
          </p:cNvPr>
          <p:cNvSpPr>
            <a:spLocks noGrp="1"/>
          </p:cNvSpPr>
          <p:nvPr>
            <p:ph type="title"/>
          </p:nvPr>
        </p:nvSpPr>
        <p:spPr/>
        <p:txBody>
          <a:bodyPr/>
          <a:lstStyle/>
          <a:p>
            <a:r>
              <a:rPr lang="en-US" b="1" dirty="0"/>
              <a:t>The Lead / Professional Mentor perspective </a:t>
            </a:r>
          </a:p>
        </p:txBody>
      </p:sp>
      <p:sp>
        <p:nvSpPr>
          <p:cNvPr id="3" name="Content Placeholder 2">
            <a:extLst>
              <a:ext uri="{FF2B5EF4-FFF2-40B4-BE49-F238E27FC236}">
                <a16:creationId xmlns:a16="http://schemas.microsoft.com/office/drawing/2014/main" id="{99FA51AD-EB53-5E40-D17C-2DB236BA5EAA}"/>
              </a:ext>
            </a:extLst>
          </p:cNvPr>
          <p:cNvSpPr>
            <a:spLocks noGrp="1"/>
          </p:cNvSpPr>
          <p:nvPr>
            <p:ph idx="1"/>
          </p:nvPr>
        </p:nvSpPr>
        <p:spPr/>
        <p:txBody>
          <a:bodyPr vert="horz" lIns="91440" tIns="45720" rIns="91440" bIns="45720" rtlCol="0" anchor="t">
            <a:normAutofit/>
          </a:bodyPr>
          <a:lstStyle/>
          <a:p>
            <a:r>
              <a:rPr lang="en-GB" sz="3200" b="0" i="0" u="none" strike="noStrike" dirty="0">
                <a:solidFill>
                  <a:srgbClr val="212121"/>
                </a:solidFill>
                <a:effectLst/>
                <a:latin typeface="Calibri"/>
                <a:ea typeface="Calibri"/>
                <a:cs typeface="Calibri"/>
              </a:rPr>
              <a:t>How confident are you in understanding of how the Warwick mentoring model works in practice, what makes mentoring successful</a:t>
            </a:r>
            <a:r>
              <a:rPr lang="en-GB" sz="3200" dirty="0">
                <a:solidFill>
                  <a:srgbClr val="212121"/>
                </a:solidFill>
                <a:latin typeface="Calibri"/>
                <a:ea typeface="Calibri"/>
                <a:cs typeface="Calibri"/>
              </a:rPr>
              <a:t>, and how to identify an effective subject mentor?</a:t>
            </a:r>
            <a:endParaRPr lang="en-GB" sz="3200" b="0" i="0" u="none" strike="noStrike" dirty="0">
              <a:solidFill>
                <a:srgbClr val="212121"/>
              </a:solidFill>
              <a:effectLst/>
              <a:latin typeface="Calibri"/>
              <a:ea typeface="Calibri"/>
              <a:cs typeface="Calibri"/>
            </a:endParaRPr>
          </a:p>
          <a:p>
            <a:pPr algn="l"/>
            <a:endParaRPr lang="en-GB" sz="3200" b="0" i="0" u="none" strike="noStrike" dirty="0">
              <a:solidFill>
                <a:srgbClr val="212121"/>
              </a:solidFill>
              <a:effectLst/>
              <a:latin typeface="Calibri" panose="020F0502020204030204" pitchFamily="34" charset="0"/>
            </a:endParaRPr>
          </a:p>
          <a:p>
            <a:r>
              <a:rPr lang="en-GB" sz="3200" b="0" i="0" u="none" strike="noStrike" dirty="0">
                <a:solidFill>
                  <a:srgbClr val="212121"/>
                </a:solidFill>
                <a:effectLst/>
                <a:latin typeface="Calibri"/>
                <a:ea typeface="Calibri"/>
                <a:cs typeface="Calibri"/>
              </a:rPr>
              <a:t>What will you need to</a:t>
            </a:r>
            <a:r>
              <a:rPr lang="en-GB" sz="3200" dirty="0">
                <a:solidFill>
                  <a:srgbClr val="212121"/>
                </a:solidFill>
                <a:latin typeface="Calibri"/>
                <a:ea typeface="Calibri"/>
                <a:cs typeface="Calibri"/>
              </a:rPr>
              <a:t> do to both support / QA </a:t>
            </a:r>
            <a:r>
              <a:rPr lang="en-GB" sz="3200" b="0" i="0" u="none" strike="noStrike" dirty="0">
                <a:solidFill>
                  <a:srgbClr val="212121"/>
                </a:solidFill>
                <a:effectLst/>
                <a:latin typeface="Calibri"/>
                <a:ea typeface="Calibri"/>
                <a:cs typeface="Calibri"/>
              </a:rPr>
              <a:t>your subject mentors in school?</a:t>
            </a:r>
          </a:p>
          <a:p>
            <a:pPr marL="0" indent="0" algn="l">
              <a:buNone/>
            </a:pPr>
            <a:endParaRPr lang="en-GB" sz="3200" b="0" i="0" u="none" strike="noStrike" dirty="0">
              <a:solidFill>
                <a:srgbClr val="212121"/>
              </a:solidFill>
              <a:effectLst/>
              <a:latin typeface="Calibri" panose="020F0502020204030204" pitchFamily="34" charset="0"/>
            </a:endParaRPr>
          </a:p>
          <a:p>
            <a:pPr algn="l">
              <a:buFont typeface="Arial" panose="020B0604020202020204" pitchFamily="34" charset="0"/>
              <a:buChar char="•"/>
            </a:pPr>
            <a:r>
              <a:rPr lang="en-GB" sz="3200" b="0" i="0" u="none" strike="noStrike" dirty="0">
                <a:solidFill>
                  <a:srgbClr val="212121"/>
                </a:solidFill>
                <a:effectLst/>
                <a:latin typeface="Calibri" panose="020F0502020204030204" pitchFamily="34" charset="0"/>
              </a:rPr>
              <a:t>What support would you value?</a:t>
            </a:r>
          </a:p>
          <a:p>
            <a:endParaRPr lang="en-US" dirty="0"/>
          </a:p>
        </p:txBody>
      </p:sp>
    </p:spTree>
    <p:extLst>
      <p:ext uri="{BB962C8B-B14F-4D97-AF65-F5344CB8AC3E}">
        <p14:creationId xmlns:p14="http://schemas.microsoft.com/office/powerpoint/2010/main" val="31972476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D2D35AA-0591-1450-F997-CED5FA34BE6F}"/>
              </a:ext>
            </a:extLst>
          </p:cNvPr>
          <p:cNvSpPr>
            <a:spLocks noGrp="1"/>
          </p:cNvSpPr>
          <p:nvPr>
            <p:ph type="title"/>
          </p:nvPr>
        </p:nvSpPr>
        <p:spPr>
          <a:xfrm>
            <a:off x="579930" y="1974348"/>
            <a:ext cx="2899189" cy="4363844"/>
          </a:xfrm>
        </p:spPr>
        <p:txBody>
          <a:bodyPr vert="horz" lIns="91440" tIns="45720" rIns="91440" bIns="45720" rtlCol="0" anchor="t">
            <a:normAutofit/>
          </a:bodyPr>
          <a:lstStyle/>
          <a:p>
            <a:r>
              <a:rPr lang="en-US" sz="4000" kern="1200" dirty="0">
                <a:solidFill>
                  <a:srgbClr val="FFFFFF"/>
                </a:solidFill>
                <a:latin typeface="+mj-lt"/>
                <a:ea typeface="+mj-ea"/>
                <a:cs typeface="+mj-cs"/>
              </a:rPr>
              <a:t>Why questions are not open questions! </a:t>
            </a:r>
          </a:p>
        </p:txBody>
      </p:sp>
      <p:sp>
        <p:nvSpPr>
          <p:cNvPr id="3" name="Content Placeholder 2">
            <a:extLst>
              <a:ext uri="{FF2B5EF4-FFF2-40B4-BE49-F238E27FC236}">
                <a16:creationId xmlns:a16="http://schemas.microsoft.com/office/drawing/2014/main" id="{AA444C19-401B-1230-D053-EC6E88321638}"/>
              </a:ext>
            </a:extLst>
          </p:cNvPr>
          <p:cNvSpPr>
            <a:spLocks noGrp="1"/>
          </p:cNvSpPr>
          <p:nvPr>
            <p:ph idx="1"/>
          </p:nvPr>
        </p:nvSpPr>
        <p:spPr>
          <a:xfrm>
            <a:off x="4380855" y="1412489"/>
            <a:ext cx="3427283" cy="4363844"/>
          </a:xfrm>
        </p:spPr>
        <p:txBody>
          <a:bodyPr vert="horz" lIns="91440" tIns="45720" rIns="91440" bIns="45720" rtlCol="0">
            <a:normAutofit fontScale="92500" lnSpcReduction="20000"/>
          </a:bodyPr>
          <a:lstStyle/>
          <a:p>
            <a:r>
              <a:rPr lang="en-US" sz="2000" dirty="0"/>
              <a:t>Why questions imply judgement.</a:t>
            </a:r>
          </a:p>
          <a:p>
            <a:pPr marL="0" indent="0">
              <a:buNone/>
            </a:pPr>
            <a:endParaRPr lang="en-US" sz="2000" dirty="0"/>
          </a:p>
          <a:p>
            <a:r>
              <a:rPr lang="en-US" sz="2000" dirty="0"/>
              <a:t>Why questions ask for definitive answers</a:t>
            </a:r>
          </a:p>
          <a:p>
            <a:pPr marL="0" indent="0">
              <a:buNone/>
            </a:pPr>
            <a:endParaRPr lang="en-US" sz="2000" dirty="0"/>
          </a:p>
          <a:p>
            <a:r>
              <a:rPr lang="en-US" sz="2000" dirty="0"/>
              <a:t>Why questions are often a challenge not an invitation.</a:t>
            </a:r>
          </a:p>
          <a:p>
            <a:pPr marL="0" indent="0">
              <a:buNone/>
            </a:pPr>
            <a:endParaRPr lang="en-US" sz="2000" dirty="0"/>
          </a:p>
          <a:p>
            <a:r>
              <a:rPr lang="en-US" sz="2000" dirty="0"/>
              <a:t>Why questions making the respondent defensive</a:t>
            </a:r>
          </a:p>
          <a:p>
            <a:endParaRPr lang="en-US" sz="2000" dirty="0"/>
          </a:p>
          <a:p>
            <a:r>
              <a:rPr lang="en-US" sz="2000" dirty="0"/>
              <a:t>Why questions seeks one true response which the respondent must take ownership for. </a:t>
            </a:r>
          </a:p>
        </p:txBody>
      </p:sp>
      <p:cxnSp>
        <p:nvCxnSpPr>
          <p:cNvPr id="13" name="Straight Connector 12">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6A1F8015-852D-9FC4-D290-1189094858FB}"/>
              </a:ext>
            </a:extLst>
          </p:cNvPr>
          <p:cNvSpPr txBox="1"/>
          <p:nvPr/>
        </p:nvSpPr>
        <p:spPr>
          <a:xfrm>
            <a:off x="8451604" y="2985571"/>
            <a:ext cx="3197701" cy="804231"/>
          </a:xfrm>
          <a:prstGeom prst="rect">
            <a:avLst/>
          </a:prstGeom>
        </p:spPr>
        <p:txBody>
          <a:bodyPr vert="horz" lIns="91440" tIns="45720" rIns="91440" bIns="45720" rtlCol="0" anchor="t">
            <a:noAutofit/>
          </a:bodyPr>
          <a:lstStyle/>
          <a:p>
            <a:pPr algn="ctr">
              <a:lnSpc>
                <a:spcPct val="90000"/>
              </a:lnSpc>
              <a:spcAft>
                <a:spcPts val="600"/>
              </a:spcAft>
            </a:pPr>
            <a:r>
              <a:rPr lang="en-US" sz="2800" dirty="0"/>
              <a:t>Focus on the what and the how </a:t>
            </a:r>
            <a:endParaRPr lang="en-US" sz="2800">
              <a:ea typeface="Calibri"/>
              <a:cs typeface="Calibri"/>
            </a:endParaRPr>
          </a:p>
        </p:txBody>
      </p:sp>
    </p:spTree>
    <p:extLst>
      <p:ext uri="{BB962C8B-B14F-4D97-AF65-F5344CB8AC3E}">
        <p14:creationId xmlns:p14="http://schemas.microsoft.com/office/powerpoint/2010/main" val="34996982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F4BE9DD2-E0A3-D6F9-5B7C-B19457B17EEF}"/>
              </a:ext>
            </a:extLst>
          </p:cNvPr>
          <p:cNvSpPr/>
          <p:nvPr/>
        </p:nvSpPr>
        <p:spPr>
          <a:xfrm>
            <a:off x="4631931" y="2265976"/>
            <a:ext cx="3557427" cy="1875992"/>
          </a:xfrm>
          <a:prstGeom prst="roundRect">
            <a:avLst>
              <a:gd name="adj" fmla="val 10000"/>
            </a:avLst>
          </a:prstGeom>
          <a:solidFill>
            <a:schemeClr val="accent2">
              <a:lumMod val="20000"/>
              <a:lumOff val="80000"/>
            </a:schemeClr>
          </a:solidFill>
          <a:ln w="38100">
            <a:solidFill>
              <a:schemeClr val="accent2">
                <a:lumMod val="50000"/>
              </a:schemeClr>
            </a:solidFill>
          </a:ln>
        </p:spPr>
        <p:style>
          <a:lnRef idx="0">
            <a:schemeClr val="accent2">
              <a:hueOff val="0"/>
              <a:satOff val="0"/>
              <a:lumOff val="0"/>
              <a:alphaOff val="0"/>
            </a:schemeClr>
          </a:lnRef>
          <a:fillRef idx="1">
            <a:scrgbClr r="0" g="0" b="0"/>
          </a:fillRef>
          <a:effectRef idx="0">
            <a:schemeClr val="accent2">
              <a:tint val="4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6" name="TextBox 5">
            <a:extLst>
              <a:ext uri="{FF2B5EF4-FFF2-40B4-BE49-F238E27FC236}">
                <a16:creationId xmlns:a16="http://schemas.microsoft.com/office/drawing/2014/main" id="{D09BC02F-6F21-839B-7FA2-82B8CA6AED31}"/>
              </a:ext>
            </a:extLst>
          </p:cNvPr>
          <p:cNvSpPr txBox="1"/>
          <p:nvPr/>
        </p:nvSpPr>
        <p:spPr>
          <a:xfrm>
            <a:off x="6210300" y="2714476"/>
            <a:ext cx="1775743" cy="830997"/>
          </a:xfrm>
          <a:prstGeom prst="rect">
            <a:avLst/>
          </a:prstGeom>
          <a:noFill/>
        </p:spPr>
        <p:txBody>
          <a:bodyPr wrap="none" rtlCol="0">
            <a:spAutoFit/>
          </a:bodyPr>
          <a:lstStyle/>
          <a:p>
            <a:r>
              <a:rPr lang="en-GB" sz="4800" dirty="0"/>
              <a:t>Listen</a:t>
            </a:r>
            <a:r>
              <a:rPr lang="en-GB" sz="4400" dirty="0"/>
              <a:t> </a:t>
            </a:r>
          </a:p>
        </p:txBody>
      </p:sp>
      <p:graphicFrame>
        <p:nvGraphicFramePr>
          <p:cNvPr id="2" name="Content Placeholder 2">
            <a:extLst>
              <a:ext uri="{FF2B5EF4-FFF2-40B4-BE49-F238E27FC236}">
                <a16:creationId xmlns:a16="http://schemas.microsoft.com/office/drawing/2014/main" id="{76918346-6F80-74B7-3878-01F1A13B6F9A}"/>
              </a:ext>
            </a:extLst>
          </p:cNvPr>
          <p:cNvGraphicFramePr>
            <a:graphicFrameLocks/>
          </p:cNvGraphicFramePr>
          <p:nvPr>
            <p:extLst>
              <p:ext uri="{D42A27DB-BD31-4B8C-83A1-F6EECF244321}">
                <p14:modId xmlns:p14="http://schemas.microsoft.com/office/powerpoint/2010/main" val="1588155814"/>
              </p:ext>
            </p:extLst>
          </p:nvPr>
        </p:nvGraphicFramePr>
        <p:xfrm>
          <a:off x="271336" y="135467"/>
          <a:ext cx="2264229"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3" name="Straight Arrow Connector 12">
            <a:extLst>
              <a:ext uri="{FF2B5EF4-FFF2-40B4-BE49-F238E27FC236}">
                <a16:creationId xmlns:a16="http://schemas.microsoft.com/office/drawing/2014/main" id="{DD3D5EF8-FFD8-8DFF-F7B4-2A0BEC83F67D}"/>
              </a:ext>
            </a:extLst>
          </p:cNvPr>
          <p:cNvCxnSpPr>
            <a:cxnSpLocks/>
            <a:stCxn id="15" idx="6"/>
          </p:cNvCxnSpPr>
          <p:nvPr/>
        </p:nvCxnSpPr>
        <p:spPr>
          <a:xfrm flipV="1">
            <a:off x="2472428" y="3816406"/>
            <a:ext cx="2222641" cy="439311"/>
          </a:xfrm>
          <a:prstGeom prst="straightConnector1">
            <a:avLst/>
          </a:prstGeom>
          <a:ln w="76200">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Ovale 14">
            <a:extLst>
              <a:ext uri="{FF2B5EF4-FFF2-40B4-BE49-F238E27FC236}">
                <a16:creationId xmlns:a16="http://schemas.microsoft.com/office/drawing/2014/main" id="{78926BED-F920-4B10-ABC1-E0E84FB0F6AA}"/>
              </a:ext>
            </a:extLst>
          </p:cNvPr>
          <p:cNvSpPr/>
          <p:nvPr/>
        </p:nvSpPr>
        <p:spPr>
          <a:xfrm>
            <a:off x="460748" y="3249877"/>
            <a:ext cx="2011680" cy="2011680"/>
          </a:xfrm>
          <a:prstGeom prst="ellipse">
            <a:avLst/>
          </a:prstGeom>
          <a:solidFill>
            <a:srgbClr val="F6630D">
              <a:alpha val="5000"/>
            </a:srgbClr>
          </a:solidFill>
          <a:ln w="126000">
            <a:solidFill>
              <a:srgbClr val="F6630D"/>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1"/>
          <a:lstStyle/>
          <a:p>
            <a:endParaRPr lang="en-US" dirty="0">
              <a:solidFill>
                <a:srgbClr val="F6630D"/>
              </a:solidFill>
            </a:endParaRPr>
          </a:p>
        </p:txBody>
      </p:sp>
      <p:sp>
        <p:nvSpPr>
          <p:cNvPr id="7" name="Rectangle 6" descr="Ear">
            <a:extLst>
              <a:ext uri="{FF2B5EF4-FFF2-40B4-BE49-F238E27FC236}">
                <a16:creationId xmlns:a16="http://schemas.microsoft.com/office/drawing/2014/main" id="{E4F01FFF-0D58-3B2A-7D7C-058BC7C69286}"/>
              </a:ext>
            </a:extLst>
          </p:cNvPr>
          <p:cNvSpPr/>
          <p:nvPr/>
        </p:nvSpPr>
        <p:spPr>
          <a:xfrm>
            <a:off x="5003438" y="2750095"/>
            <a:ext cx="978263" cy="907753"/>
          </a:xfrm>
          <a:prstGeom prst="rect">
            <a:avLst/>
          </a:prstGeom>
          <a: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a:blip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lstStyle/>
          <a:p>
            <a:endParaRPr lang="en-GB"/>
          </a:p>
        </p:txBody>
      </p:sp>
      <p:sp>
        <p:nvSpPr>
          <p:cNvPr id="5" name="TextBox 4">
            <a:extLst>
              <a:ext uri="{FF2B5EF4-FFF2-40B4-BE49-F238E27FC236}">
                <a16:creationId xmlns:a16="http://schemas.microsoft.com/office/drawing/2014/main" id="{2AB5CDA7-60E2-EE1A-DCCB-F05685D77C32}"/>
              </a:ext>
            </a:extLst>
          </p:cNvPr>
          <p:cNvSpPr txBox="1"/>
          <p:nvPr/>
        </p:nvSpPr>
        <p:spPr>
          <a:xfrm>
            <a:off x="8560865" y="1863620"/>
            <a:ext cx="3041151" cy="1477328"/>
          </a:xfrm>
          <a:prstGeom prst="rect">
            <a:avLst/>
          </a:prstGeom>
          <a:noFill/>
        </p:spPr>
        <p:txBody>
          <a:bodyPr wrap="square" rtlCol="0">
            <a:spAutoFit/>
          </a:bodyPr>
          <a:lstStyle/>
          <a:p>
            <a:r>
              <a:rPr lang="en-GB" dirty="0"/>
              <a:t>Feedback Fallacy, (2019)</a:t>
            </a:r>
          </a:p>
          <a:p>
            <a:r>
              <a:rPr lang="en-GB" dirty="0"/>
              <a:t>We learn most when someone else pays attention to what’s working and asks us to cultivate it intelligently. </a:t>
            </a:r>
          </a:p>
        </p:txBody>
      </p:sp>
      <p:sp>
        <p:nvSpPr>
          <p:cNvPr id="8" name="TextBox 7">
            <a:extLst>
              <a:ext uri="{FF2B5EF4-FFF2-40B4-BE49-F238E27FC236}">
                <a16:creationId xmlns:a16="http://schemas.microsoft.com/office/drawing/2014/main" id="{D48A48A1-010F-3796-8175-6A3EBED49141}"/>
              </a:ext>
            </a:extLst>
          </p:cNvPr>
          <p:cNvSpPr txBox="1"/>
          <p:nvPr/>
        </p:nvSpPr>
        <p:spPr>
          <a:xfrm>
            <a:off x="8560865" y="3680612"/>
            <a:ext cx="3296169" cy="1477328"/>
          </a:xfrm>
          <a:prstGeom prst="rect">
            <a:avLst/>
          </a:prstGeom>
          <a:noFill/>
        </p:spPr>
        <p:txBody>
          <a:bodyPr wrap="square" rtlCol="0">
            <a:spAutoFit/>
          </a:bodyPr>
          <a:lstStyle/>
          <a:p>
            <a:r>
              <a:rPr lang="en-GB" dirty="0"/>
              <a:t>Conceptual review of mentoring (2022) – features of sustained productive mentor – mentee relationship includes high quality questioning and listening </a:t>
            </a:r>
          </a:p>
        </p:txBody>
      </p:sp>
    </p:spTree>
    <p:extLst>
      <p:ext uri="{BB962C8B-B14F-4D97-AF65-F5344CB8AC3E}">
        <p14:creationId xmlns:p14="http://schemas.microsoft.com/office/powerpoint/2010/main" val="26473388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CAEFA-028E-E5DF-3B80-07BB20FB4E5F}"/>
              </a:ext>
            </a:extLst>
          </p:cNvPr>
          <p:cNvSpPr>
            <a:spLocks noGrp="1"/>
          </p:cNvSpPr>
          <p:nvPr>
            <p:ph type="title"/>
          </p:nvPr>
        </p:nvSpPr>
        <p:spPr>
          <a:xfrm>
            <a:off x="418641" y="502848"/>
            <a:ext cx="10363200" cy="1066800"/>
          </a:xfrm>
        </p:spPr>
        <p:txBody>
          <a:bodyPr/>
          <a:lstStyle/>
          <a:p>
            <a:r>
              <a:rPr lang="en-GB" dirty="0"/>
              <a:t>Listening to encourage thinking </a:t>
            </a:r>
          </a:p>
        </p:txBody>
      </p:sp>
      <p:pic>
        <p:nvPicPr>
          <p:cNvPr id="5" name="Picture 4">
            <a:hlinkClick r:id="rId3"/>
            <a:extLst>
              <a:ext uri="{FF2B5EF4-FFF2-40B4-BE49-F238E27FC236}">
                <a16:creationId xmlns:a16="http://schemas.microsoft.com/office/drawing/2014/main" id="{0C591D95-36EC-6995-B1A5-AC6CDEE3942E}"/>
              </a:ext>
            </a:extLst>
          </p:cNvPr>
          <p:cNvPicPr>
            <a:picLocks noChangeAspect="1"/>
          </p:cNvPicPr>
          <p:nvPr/>
        </p:nvPicPr>
        <p:blipFill>
          <a:blip r:embed="rId4"/>
          <a:stretch>
            <a:fillRect/>
          </a:stretch>
        </p:blipFill>
        <p:spPr>
          <a:xfrm>
            <a:off x="495733" y="1952248"/>
            <a:ext cx="5600267" cy="3197665"/>
          </a:xfrm>
          <a:prstGeom prst="rect">
            <a:avLst/>
          </a:prstGeom>
        </p:spPr>
      </p:pic>
      <p:sp>
        <p:nvSpPr>
          <p:cNvPr id="3" name="Rectangle: Rounded Corners 2">
            <a:extLst>
              <a:ext uri="{FF2B5EF4-FFF2-40B4-BE49-F238E27FC236}">
                <a16:creationId xmlns:a16="http://schemas.microsoft.com/office/drawing/2014/main" id="{3FB783B3-810E-CDBE-DE50-F2F833F391C0}"/>
              </a:ext>
            </a:extLst>
          </p:cNvPr>
          <p:cNvSpPr/>
          <p:nvPr/>
        </p:nvSpPr>
        <p:spPr bwMode="auto">
          <a:xfrm>
            <a:off x="7599285" y="4559015"/>
            <a:ext cx="3789803" cy="1181795"/>
          </a:xfrm>
          <a:prstGeom prst="round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GB" sz="2400" dirty="0"/>
              <a:t>Top 5 for successful active listening habits </a:t>
            </a:r>
          </a:p>
        </p:txBody>
      </p:sp>
      <p:sp>
        <p:nvSpPr>
          <p:cNvPr id="6" name="Thought Bubble: Cloud 5">
            <a:extLst>
              <a:ext uri="{FF2B5EF4-FFF2-40B4-BE49-F238E27FC236}">
                <a16:creationId xmlns:a16="http://schemas.microsoft.com/office/drawing/2014/main" id="{0B45C053-1535-265E-C044-8565ECC947A5}"/>
              </a:ext>
            </a:extLst>
          </p:cNvPr>
          <p:cNvSpPr/>
          <p:nvPr/>
        </p:nvSpPr>
        <p:spPr bwMode="auto">
          <a:xfrm>
            <a:off x="6852492" y="2038119"/>
            <a:ext cx="4536596" cy="2115239"/>
          </a:xfrm>
          <a:prstGeom prst="cloudCallout">
            <a:avLst>
              <a:gd name="adj1" fmla="val -64852"/>
              <a:gd name="adj2" fmla="val -49183"/>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algn="ctr" fontAlgn="base">
              <a:spcBef>
                <a:spcPct val="0"/>
              </a:spcBef>
              <a:spcAft>
                <a:spcPct val="0"/>
              </a:spcAft>
              <a:defRPr/>
            </a:pPr>
            <a:r>
              <a:rPr lang="en-GB" sz="2400">
                <a:solidFill>
                  <a:srgbClr val="000000"/>
                </a:solidFill>
                <a:cs typeface="Arial"/>
              </a:rPr>
              <a:t>Why might this person think they are doing an ok job at coaching? </a:t>
            </a:r>
            <a:endParaRPr lang="en-GB" sz="2400" dirty="0">
              <a:solidFill>
                <a:srgbClr val="000000"/>
              </a:solidFill>
              <a:cs typeface="Arial" charset="0"/>
            </a:endParaRPr>
          </a:p>
        </p:txBody>
      </p:sp>
    </p:spTree>
    <p:extLst>
      <p:ext uri="{BB962C8B-B14F-4D97-AF65-F5344CB8AC3E}">
        <p14:creationId xmlns:p14="http://schemas.microsoft.com/office/powerpoint/2010/main" val="28498677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2">
            <a:extLst>
              <a:ext uri="{FF2B5EF4-FFF2-40B4-BE49-F238E27FC236}">
                <a16:creationId xmlns:a16="http://schemas.microsoft.com/office/drawing/2014/main" id="{8AA6F5C8-55B5-E260-F353-77BE91E745C2}"/>
              </a:ext>
            </a:extLst>
          </p:cNvPr>
          <p:cNvGraphicFramePr>
            <a:graphicFrameLocks/>
          </p:cNvGraphicFramePr>
          <p:nvPr>
            <p:extLst>
              <p:ext uri="{D42A27DB-BD31-4B8C-83A1-F6EECF244321}">
                <p14:modId xmlns:p14="http://schemas.microsoft.com/office/powerpoint/2010/main" val="1401485521"/>
              </p:ext>
            </p:extLst>
          </p:nvPr>
        </p:nvGraphicFramePr>
        <p:xfrm>
          <a:off x="114759" y="850135"/>
          <a:ext cx="3327094" cy="53413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peech Bubble: Rectangle with Corners Rounded 6">
            <a:extLst>
              <a:ext uri="{FF2B5EF4-FFF2-40B4-BE49-F238E27FC236}">
                <a16:creationId xmlns:a16="http://schemas.microsoft.com/office/drawing/2014/main" id="{69AFEAE7-8E13-A583-DA71-E71E398352BB}"/>
              </a:ext>
            </a:extLst>
          </p:cNvPr>
          <p:cNvSpPr/>
          <p:nvPr/>
        </p:nvSpPr>
        <p:spPr>
          <a:xfrm>
            <a:off x="3690650" y="569204"/>
            <a:ext cx="7458420" cy="1474424"/>
          </a:xfrm>
          <a:prstGeom prst="wedgeRoundRectCallout">
            <a:avLst>
              <a:gd name="adj1" fmla="val -66323"/>
              <a:gd name="adj2" fmla="val -4371"/>
              <a:gd name="adj3" fmla="val 16667"/>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000" dirty="0">
                <a:solidFill>
                  <a:schemeClr val="tx1"/>
                </a:solidFill>
              </a:rPr>
              <a:t>Telling people what we think of their performance doesn’t help them thrive and excel, and telling people how we think they should improve, actually hinders learning</a:t>
            </a:r>
          </a:p>
        </p:txBody>
      </p:sp>
      <p:sp>
        <p:nvSpPr>
          <p:cNvPr id="11" name="Speech Bubble: Rectangle with Corners Rounded 10">
            <a:extLst>
              <a:ext uri="{FF2B5EF4-FFF2-40B4-BE49-F238E27FC236}">
                <a16:creationId xmlns:a16="http://schemas.microsoft.com/office/drawing/2014/main" id="{ECFA67C0-ACB2-F866-354F-F923683FF903}"/>
              </a:ext>
            </a:extLst>
          </p:cNvPr>
          <p:cNvSpPr/>
          <p:nvPr/>
        </p:nvSpPr>
        <p:spPr>
          <a:xfrm>
            <a:off x="3977088" y="2213701"/>
            <a:ext cx="7458420" cy="1390880"/>
          </a:xfrm>
          <a:prstGeom prst="wedgeRoundRectCallout">
            <a:avLst>
              <a:gd name="adj1" fmla="val -71346"/>
              <a:gd name="adj2" fmla="val -6208"/>
              <a:gd name="adj3" fmla="val 16667"/>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000" dirty="0">
                <a:solidFill>
                  <a:schemeClr val="tx1"/>
                </a:solidFill>
              </a:rPr>
              <a:t>Learning rests on our grasp of what we’re doing well, not on what we’re doing poorly, and certainly not on someone else’s sense of what we’re doing poorly. </a:t>
            </a:r>
          </a:p>
        </p:txBody>
      </p:sp>
      <p:sp>
        <p:nvSpPr>
          <p:cNvPr id="14" name="Speech Bubble: Rectangle with Corners Rounded 13">
            <a:extLst>
              <a:ext uri="{FF2B5EF4-FFF2-40B4-BE49-F238E27FC236}">
                <a16:creationId xmlns:a16="http://schemas.microsoft.com/office/drawing/2014/main" id="{361E705E-09EF-F553-7BA4-E41DB60A8D80}"/>
              </a:ext>
            </a:extLst>
          </p:cNvPr>
          <p:cNvSpPr/>
          <p:nvPr/>
        </p:nvSpPr>
        <p:spPr>
          <a:xfrm>
            <a:off x="4259855" y="3721521"/>
            <a:ext cx="7458420" cy="1179722"/>
          </a:xfrm>
          <a:prstGeom prst="wedgeRoundRectCallout">
            <a:avLst>
              <a:gd name="adj1" fmla="val -74447"/>
              <a:gd name="adj2" fmla="val -9602"/>
              <a:gd name="adj3" fmla="val 16667"/>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000" dirty="0">
                <a:solidFill>
                  <a:schemeClr val="tx1"/>
                </a:solidFill>
              </a:rPr>
              <a:t>Focus on the what and how and not the why that implies judgement.</a:t>
            </a:r>
          </a:p>
        </p:txBody>
      </p:sp>
      <p:sp>
        <p:nvSpPr>
          <p:cNvPr id="16" name="Speech Bubble: Rectangle with Corners Rounded 15">
            <a:extLst>
              <a:ext uri="{FF2B5EF4-FFF2-40B4-BE49-F238E27FC236}">
                <a16:creationId xmlns:a16="http://schemas.microsoft.com/office/drawing/2014/main" id="{0879627A-7C4C-9A08-F1BA-92DCCA369708}"/>
              </a:ext>
            </a:extLst>
          </p:cNvPr>
          <p:cNvSpPr/>
          <p:nvPr/>
        </p:nvSpPr>
        <p:spPr>
          <a:xfrm>
            <a:off x="4467339" y="5018183"/>
            <a:ext cx="7458420" cy="1672727"/>
          </a:xfrm>
          <a:prstGeom prst="wedgeRoundRectCallout">
            <a:avLst>
              <a:gd name="adj1" fmla="val -76958"/>
              <a:gd name="adj2" fmla="val -12678"/>
              <a:gd name="adj3" fmla="val 16667"/>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000" dirty="0">
                <a:solidFill>
                  <a:schemeClr val="tx1"/>
                </a:solidFill>
              </a:rPr>
              <a:t>We learn most when someone else pays attention to what’s working and asks us to cultivate it intelligently. </a:t>
            </a:r>
          </a:p>
          <a:p>
            <a:endParaRPr lang="en-GB" sz="2400" dirty="0">
              <a:solidFill>
                <a:schemeClr val="tx1"/>
              </a:solidFill>
            </a:endParaRPr>
          </a:p>
        </p:txBody>
      </p:sp>
    </p:spTree>
    <p:extLst>
      <p:ext uri="{BB962C8B-B14F-4D97-AF65-F5344CB8AC3E}">
        <p14:creationId xmlns:p14="http://schemas.microsoft.com/office/powerpoint/2010/main" val="4923338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25209" y="6039293"/>
            <a:ext cx="4329711" cy="461665"/>
          </a:xfrm>
          <a:prstGeom prst="rect">
            <a:avLst/>
          </a:prstGeom>
          <a:solidFill>
            <a:schemeClr val="accent4">
              <a:lumMod val="20000"/>
              <a:lumOff val="80000"/>
            </a:schemeClr>
          </a:solid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a:ea typeface="+mn-ea"/>
                <a:cs typeface="Arial" charset="0"/>
              </a:rPr>
              <a:t>Improving outcomes for learners </a:t>
            </a:r>
          </a:p>
        </p:txBody>
      </p:sp>
      <p:sp>
        <p:nvSpPr>
          <p:cNvPr id="4" name="Down Arrow 3"/>
          <p:cNvSpPr/>
          <p:nvPr/>
        </p:nvSpPr>
        <p:spPr>
          <a:xfrm>
            <a:off x="4735033" y="5394251"/>
            <a:ext cx="1446028" cy="730102"/>
          </a:xfrm>
          <a:prstGeom prst="downArrow">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Calibri"/>
              <a:ea typeface="+mn-ea"/>
              <a:cs typeface="+mn-cs"/>
            </a:endParaRPr>
          </a:p>
        </p:txBody>
      </p:sp>
      <p:sp>
        <p:nvSpPr>
          <p:cNvPr id="7" name="Arrow: Left 6">
            <a:extLst>
              <a:ext uri="{FF2B5EF4-FFF2-40B4-BE49-F238E27FC236}">
                <a16:creationId xmlns:a16="http://schemas.microsoft.com/office/drawing/2014/main" id="{2CCB26D7-FA4A-24C3-F4CF-5C789B91AD18}"/>
              </a:ext>
            </a:extLst>
          </p:cNvPr>
          <p:cNvSpPr/>
          <p:nvPr/>
        </p:nvSpPr>
        <p:spPr>
          <a:xfrm rot="10800000">
            <a:off x="3437568" y="397619"/>
            <a:ext cx="829447" cy="678294"/>
          </a:xfrm>
          <a:prstGeom prst="leftArrow">
            <a:avLst>
              <a:gd name="adj1" fmla="val 60000"/>
              <a:gd name="adj2" fmla="val 50000"/>
            </a:avLst>
          </a:prstGeom>
          <a:solidFill>
            <a:schemeClr val="accent3">
              <a:lumMod val="75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txBody>
          <a:bodyPr/>
          <a:lstStyle/>
          <a:p>
            <a:endParaRPr lang="en-GB"/>
          </a:p>
        </p:txBody>
      </p:sp>
      <p:sp>
        <p:nvSpPr>
          <p:cNvPr id="8" name="Arrow: Left 7">
            <a:extLst>
              <a:ext uri="{FF2B5EF4-FFF2-40B4-BE49-F238E27FC236}">
                <a16:creationId xmlns:a16="http://schemas.microsoft.com/office/drawing/2014/main" id="{DAD52E27-0163-FB44-C8F5-B995E3AE838E}"/>
              </a:ext>
            </a:extLst>
          </p:cNvPr>
          <p:cNvSpPr/>
          <p:nvPr/>
        </p:nvSpPr>
        <p:spPr>
          <a:xfrm>
            <a:off x="6579748" y="425968"/>
            <a:ext cx="829447" cy="678294"/>
          </a:xfrm>
          <a:prstGeom prst="leftArrow">
            <a:avLst>
              <a:gd name="adj1" fmla="val 60000"/>
              <a:gd name="adj2" fmla="val 50000"/>
            </a:avLst>
          </a:prstGeom>
          <a:solidFill>
            <a:schemeClr val="accent3">
              <a:lumMod val="75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txBody>
          <a:bodyPr/>
          <a:lstStyle/>
          <a:p>
            <a:endParaRPr lang="en-GB"/>
          </a:p>
        </p:txBody>
      </p:sp>
      <p:graphicFrame>
        <p:nvGraphicFramePr>
          <p:cNvPr id="2" name="Diagram 1"/>
          <p:cNvGraphicFramePr/>
          <p:nvPr>
            <p:extLst>
              <p:ext uri="{D42A27DB-BD31-4B8C-83A1-F6EECF244321}">
                <p14:modId xmlns:p14="http://schemas.microsoft.com/office/powerpoint/2010/main" val="458072536"/>
              </p:ext>
            </p:extLst>
          </p:nvPr>
        </p:nvGraphicFramePr>
        <p:xfrm>
          <a:off x="1394047" y="237657"/>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Rounded Corners 2">
            <a:extLst>
              <a:ext uri="{FF2B5EF4-FFF2-40B4-BE49-F238E27FC236}">
                <a16:creationId xmlns:a16="http://schemas.microsoft.com/office/drawing/2014/main" id="{C0CB7D65-C3F3-92B1-18AE-4DB7E082672B}"/>
              </a:ext>
            </a:extLst>
          </p:cNvPr>
          <p:cNvSpPr/>
          <p:nvPr/>
        </p:nvSpPr>
        <p:spPr>
          <a:xfrm>
            <a:off x="1921268" y="237657"/>
            <a:ext cx="1818526" cy="976044"/>
          </a:xfrm>
          <a:prstGeom prst="round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School practice </a:t>
            </a:r>
          </a:p>
        </p:txBody>
      </p:sp>
      <p:sp>
        <p:nvSpPr>
          <p:cNvPr id="6" name="Rectangle: Rounded Corners 5">
            <a:extLst>
              <a:ext uri="{FF2B5EF4-FFF2-40B4-BE49-F238E27FC236}">
                <a16:creationId xmlns:a16="http://schemas.microsoft.com/office/drawing/2014/main" id="{3AF61E74-18F6-66E1-0808-3297D0A81DBC}"/>
              </a:ext>
            </a:extLst>
          </p:cNvPr>
          <p:cNvSpPr/>
          <p:nvPr/>
        </p:nvSpPr>
        <p:spPr>
          <a:xfrm>
            <a:off x="7190198" y="237657"/>
            <a:ext cx="1818526" cy="976044"/>
          </a:xfrm>
          <a:prstGeom prst="round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University teaching  </a:t>
            </a:r>
          </a:p>
        </p:txBody>
      </p:sp>
    </p:spTree>
    <p:extLst>
      <p:ext uri="{BB962C8B-B14F-4D97-AF65-F5344CB8AC3E}">
        <p14:creationId xmlns:p14="http://schemas.microsoft.com/office/powerpoint/2010/main" val="31650380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image">
            <a:extLst>
              <a:ext uri="{FF2B5EF4-FFF2-40B4-BE49-F238E27FC236}">
                <a16:creationId xmlns:a16="http://schemas.microsoft.com/office/drawing/2014/main" id="{8D979410-DEE2-6C2E-8194-9A2FFC188518}"/>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a:stretch/>
        </p:blipFill>
        <p:spPr bwMode="auto">
          <a:xfrm>
            <a:off x="20" y="1"/>
            <a:ext cx="12191980" cy="685799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1F0C1872-8149-0DE9-4449-1D934FBCD445}"/>
              </a:ext>
            </a:extLst>
          </p:cNvPr>
          <p:cNvSpPr>
            <a:spLocks noGrp="1"/>
          </p:cNvSpPr>
          <p:nvPr>
            <p:ph type="ctrTitle"/>
          </p:nvPr>
        </p:nvSpPr>
        <p:spPr>
          <a:xfrm>
            <a:off x="1524000" y="1122362"/>
            <a:ext cx="9144000" cy="2392019"/>
          </a:xfrm>
        </p:spPr>
        <p:txBody>
          <a:bodyPr>
            <a:normAutofit/>
          </a:bodyPr>
          <a:lstStyle/>
          <a:p>
            <a:r>
              <a:rPr lang="en-GB" dirty="0"/>
              <a:t>Integrating the Trainee curriculum </a:t>
            </a:r>
            <a:r>
              <a:rPr lang="en-GB" dirty="0">
                <a:solidFill>
                  <a:srgbClr val="FFFFFF"/>
                </a:solidFill>
              </a:rPr>
              <a:t>at Warwick  </a:t>
            </a:r>
          </a:p>
        </p:txBody>
      </p:sp>
      <p:sp>
        <p:nvSpPr>
          <p:cNvPr id="3" name="Subtitle 2">
            <a:extLst>
              <a:ext uri="{FF2B5EF4-FFF2-40B4-BE49-F238E27FC236}">
                <a16:creationId xmlns:a16="http://schemas.microsoft.com/office/drawing/2014/main" id="{60EA4EE8-4E54-0EC1-09F8-1E27D9C30675}"/>
              </a:ext>
            </a:extLst>
          </p:cNvPr>
          <p:cNvSpPr>
            <a:spLocks noGrp="1"/>
          </p:cNvSpPr>
          <p:nvPr>
            <p:ph type="subTitle" idx="1"/>
          </p:nvPr>
        </p:nvSpPr>
        <p:spPr>
          <a:xfrm>
            <a:off x="1524000" y="4159404"/>
            <a:ext cx="9144000" cy="1098395"/>
          </a:xfrm>
        </p:spPr>
        <p:txBody>
          <a:bodyPr>
            <a:normAutofit/>
          </a:bodyPr>
          <a:lstStyle/>
          <a:p>
            <a:r>
              <a:rPr lang="en-GB" dirty="0">
                <a:solidFill>
                  <a:srgbClr val="FFFFFF"/>
                </a:solidFill>
              </a:rPr>
              <a:t>Being a subject mentor </a:t>
            </a:r>
          </a:p>
          <a:p>
            <a:r>
              <a:rPr lang="en-GB" dirty="0">
                <a:solidFill>
                  <a:srgbClr val="FFFFFF"/>
                </a:solidFill>
              </a:rPr>
              <a:t>Just, intellectually curious and creative  </a:t>
            </a:r>
          </a:p>
        </p:txBody>
      </p:sp>
    </p:spTree>
    <p:extLst>
      <p:ext uri="{BB962C8B-B14F-4D97-AF65-F5344CB8AC3E}">
        <p14:creationId xmlns:p14="http://schemas.microsoft.com/office/powerpoint/2010/main" val="253132214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B33D8-27B0-F308-979B-FC5D832B318D}"/>
              </a:ext>
            </a:extLst>
          </p:cNvPr>
          <p:cNvSpPr>
            <a:spLocks noGrp="1"/>
          </p:cNvSpPr>
          <p:nvPr>
            <p:ph type="title"/>
          </p:nvPr>
        </p:nvSpPr>
        <p:spPr>
          <a:xfrm>
            <a:off x="300018" y="1078868"/>
            <a:ext cx="10515600" cy="1325563"/>
          </a:xfrm>
        </p:spPr>
        <p:txBody>
          <a:bodyPr/>
          <a:lstStyle/>
          <a:p>
            <a:r>
              <a:rPr lang="en-GB" dirty="0"/>
              <a:t>What subject specific stats might you gather? </a:t>
            </a:r>
          </a:p>
        </p:txBody>
      </p:sp>
      <p:sp>
        <p:nvSpPr>
          <p:cNvPr id="3" name="Title 1">
            <a:extLst>
              <a:ext uri="{FF2B5EF4-FFF2-40B4-BE49-F238E27FC236}">
                <a16:creationId xmlns:a16="http://schemas.microsoft.com/office/drawing/2014/main" id="{7A600B9E-3338-5D0E-4D5B-F844B91A7CF0}"/>
              </a:ext>
            </a:extLst>
          </p:cNvPr>
          <p:cNvSpPr txBox="1">
            <a:spLocks/>
          </p:cNvSpPr>
          <p:nvPr/>
        </p:nvSpPr>
        <p:spPr>
          <a:xfrm>
            <a:off x="300018" y="3429000"/>
            <a:ext cx="10922286" cy="262465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Take your favourite questions. </a:t>
            </a:r>
            <a:br>
              <a:rPr lang="en-GB" dirty="0"/>
            </a:br>
            <a:r>
              <a:rPr lang="en-GB" dirty="0"/>
              <a:t>How could you make them more subject specific.</a:t>
            </a:r>
            <a:br>
              <a:rPr lang="en-GB" dirty="0"/>
            </a:br>
            <a:r>
              <a:rPr lang="en-GB" dirty="0"/>
              <a:t>What other questions might you ask? </a:t>
            </a:r>
          </a:p>
        </p:txBody>
      </p:sp>
      <p:sp>
        <p:nvSpPr>
          <p:cNvPr id="4" name="Rectangle 3" descr="Eyes">
            <a:extLst>
              <a:ext uri="{FF2B5EF4-FFF2-40B4-BE49-F238E27FC236}">
                <a16:creationId xmlns:a16="http://schemas.microsoft.com/office/drawing/2014/main" id="{C7450739-BD78-345E-DBFC-EB712022277A}"/>
              </a:ext>
            </a:extLst>
          </p:cNvPr>
          <p:cNvSpPr/>
          <p:nvPr/>
        </p:nvSpPr>
        <p:spPr>
          <a:xfrm>
            <a:off x="758425" y="769889"/>
            <a:ext cx="617957" cy="617957"/>
          </a:xfrm>
          <a:prstGeom prst="rect">
            <a:avLst/>
          </a:prstGeom>
          <a: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lstStyle/>
          <a:p>
            <a:endParaRPr lang="en-GB"/>
          </a:p>
        </p:txBody>
      </p:sp>
      <p:sp>
        <p:nvSpPr>
          <p:cNvPr id="5" name="Rectangle 4" descr="Question mark">
            <a:extLst>
              <a:ext uri="{FF2B5EF4-FFF2-40B4-BE49-F238E27FC236}">
                <a16:creationId xmlns:a16="http://schemas.microsoft.com/office/drawing/2014/main" id="{C914D611-F894-CC4D-DA76-D7FEB7D26814}"/>
              </a:ext>
            </a:extLst>
          </p:cNvPr>
          <p:cNvSpPr/>
          <p:nvPr/>
        </p:nvSpPr>
        <p:spPr>
          <a:xfrm>
            <a:off x="660717" y="2811043"/>
            <a:ext cx="617957" cy="617957"/>
          </a:xfrm>
          <a:prstGeom prst="rect">
            <a:avLst/>
          </a:prstGeom>
          <a: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lstStyle/>
          <a:p>
            <a:endParaRPr lang="en-GB"/>
          </a:p>
        </p:txBody>
      </p:sp>
    </p:spTree>
    <p:extLst>
      <p:ext uri="{BB962C8B-B14F-4D97-AF65-F5344CB8AC3E}">
        <p14:creationId xmlns:p14="http://schemas.microsoft.com/office/powerpoint/2010/main" val="36211103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4E4EBC79-33D4-B1E7-EACB-BADE073A8F91}"/>
              </a:ext>
            </a:extLst>
          </p:cNvPr>
          <p:cNvSpPr>
            <a:spLocks noGrp="1"/>
          </p:cNvSpPr>
          <p:nvPr>
            <p:ph type="title"/>
          </p:nvPr>
        </p:nvSpPr>
        <p:spPr>
          <a:xfrm>
            <a:off x="639897" y="2766218"/>
            <a:ext cx="10515600" cy="1325563"/>
          </a:xfrm>
        </p:spPr>
        <p:txBody>
          <a:bodyPr vert="horz" lIns="91440" tIns="45720" rIns="91440" bIns="45720" rtlCol="0" anchor="ctr">
            <a:normAutofit/>
          </a:bodyPr>
          <a:lstStyle/>
          <a:p>
            <a:r>
              <a:rPr lang="en-US" sz="4000" kern="1200" dirty="0">
                <a:solidFill>
                  <a:schemeClr val="tx1"/>
                </a:solidFill>
                <a:latin typeface="+mj-lt"/>
                <a:ea typeface="+mj-ea"/>
                <a:cs typeface="+mj-cs"/>
              </a:rPr>
              <a:t>Exploring the PPUs with a subject lens</a:t>
            </a:r>
          </a:p>
        </p:txBody>
      </p:sp>
    </p:spTree>
    <p:extLst>
      <p:ext uri="{BB962C8B-B14F-4D97-AF65-F5344CB8AC3E}">
        <p14:creationId xmlns:p14="http://schemas.microsoft.com/office/powerpoint/2010/main" val="33106457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9C9BD-0547-B1B4-26D0-FE7DD7F6226A}"/>
              </a:ext>
            </a:extLst>
          </p:cNvPr>
          <p:cNvSpPr>
            <a:spLocks noGrp="1"/>
          </p:cNvSpPr>
          <p:nvPr>
            <p:ph type="title"/>
          </p:nvPr>
        </p:nvSpPr>
        <p:spPr>
          <a:xfrm>
            <a:off x="518711" y="2976122"/>
            <a:ext cx="10515600" cy="1325563"/>
          </a:xfrm>
        </p:spPr>
        <p:txBody>
          <a:bodyPr/>
          <a:lstStyle/>
          <a:p>
            <a:r>
              <a:rPr lang="en-GB" dirty="0"/>
              <a:t>Your subject curriculum </a:t>
            </a:r>
          </a:p>
        </p:txBody>
      </p:sp>
    </p:spTree>
    <p:extLst>
      <p:ext uri="{BB962C8B-B14F-4D97-AF65-F5344CB8AC3E}">
        <p14:creationId xmlns:p14="http://schemas.microsoft.com/office/powerpoint/2010/main" val="24476227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5AEAA-045E-DDC7-0B02-3C7741AF1A92}"/>
              </a:ext>
            </a:extLst>
          </p:cNvPr>
          <p:cNvSpPr>
            <a:spLocks noGrp="1"/>
          </p:cNvSpPr>
          <p:nvPr>
            <p:ph type="title"/>
          </p:nvPr>
        </p:nvSpPr>
        <p:spPr>
          <a:xfrm>
            <a:off x="739049" y="3229511"/>
            <a:ext cx="10515600" cy="1325563"/>
          </a:xfrm>
        </p:spPr>
        <p:txBody>
          <a:bodyPr/>
          <a:lstStyle/>
          <a:p>
            <a:r>
              <a:rPr lang="en-GB" dirty="0"/>
              <a:t>Setting weekly targets </a:t>
            </a:r>
          </a:p>
        </p:txBody>
      </p:sp>
      <p:sp>
        <p:nvSpPr>
          <p:cNvPr id="5" name="Speech Bubble: Rectangle with Corners Rounded 4">
            <a:extLst>
              <a:ext uri="{FF2B5EF4-FFF2-40B4-BE49-F238E27FC236}">
                <a16:creationId xmlns:a16="http://schemas.microsoft.com/office/drawing/2014/main" id="{2CE43DEA-3520-1727-D898-F49E8BBF49C6}"/>
              </a:ext>
            </a:extLst>
          </p:cNvPr>
          <p:cNvSpPr/>
          <p:nvPr/>
        </p:nvSpPr>
        <p:spPr>
          <a:xfrm>
            <a:off x="7017745" y="550843"/>
            <a:ext cx="4120308" cy="2060155"/>
          </a:xfrm>
          <a:prstGeom prst="wedgeRoundRectCallout">
            <a:avLst>
              <a:gd name="adj1" fmla="val -91956"/>
              <a:gd name="adj2" fmla="val 89773"/>
              <a:gd name="adj3" fmla="val 16667"/>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The focus is on changing the behaviours of the learners in the teaching space. </a:t>
            </a:r>
          </a:p>
        </p:txBody>
      </p:sp>
    </p:spTree>
    <p:extLst>
      <p:ext uri="{BB962C8B-B14F-4D97-AF65-F5344CB8AC3E}">
        <p14:creationId xmlns:p14="http://schemas.microsoft.com/office/powerpoint/2010/main" val="613275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52B55A-F865-2A87-86C1-07C3A57F038C}"/>
              </a:ext>
            </a:extLst>
          </p:cNvPr>
          <p:cNvSpPr>
            <a:spLocks noGrp="1"/>
          </p:cNvSpPr>
          <p:nvPr>
            <p:ph type="title"/>
          </p:nvPr>
        </p:nvSpPr>
        <p:spPr>
          <a:xfrm>
            <a:off x="1689253" y="4681883"/>
            <a:ext cx="9144000" cy="1449047"/>
          </a:xfrm>
        </p:spPr>
        <p:txBody>
          <a:bodyPr vert="horz" lIns="91440" tIns="45720" rIns="91440" bIns="45720" rtlCol="0" anchor="b">
            <a:noAutofit/>
          </a:bodyPr>
          <a:lstStyle/>
          <a:p>
            <a:pPr algn="ctr"/>
            <a:r>
              <a:rPr lang="en-US" sz="2800" dirty="0"/>
              <a:t>Practical shift from teacher to mentor </a:t>
            </a:r>
            <a:br>
              <a:rPr lang="en-US" sz="2800" dirty="0"/>
            </a:br>
            <a:r>
              <a:rPr lang="en-US" sz="2800" dirty="0"/>
              <a:t>How will you manage the shift change from teacher to mentor?</a:t>
            </a:r>
          </a:p>
        </p:txBody>
      </p:sp>
      <p:pic>
        <p:nvPicPr>
          <p:cNvPr id="4" name="Graphic 3" descr="Classroom with solid fill">
            <a:extLst>
              <a:ext uri="{FF2B5EF4-FFF2-40B4-BE49-F238E27FC236}">
                <a16:creationId xmlns:a16="http://schemas.microsoft.com/office/drawing/2014/main" id="{1E739938-0D2E-8167-F0DF-BCB3BEF6B29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52055" y="925782"/>
            <a:ext cx="3149572" cy="3149572"/>
          </a:xfrm>
          <a:prstGeom prst="rect">
            <a:avLst/>
          </a:prstGeom>
        </p:spPr>
      </p:pic>
      <p:pic>
        <p:nvPicPr>
          <p:cNvPr id="1026" name="Picture 2" descr="Become a Mentee - TIME - Travel Industry Mentor">
            <a:extLst>
              <a:ext uri="{FF2B5EF4-FFF2-40B4-BE49-F238E27FC236}">
                <a16:creationId xmlns:a16="http://schemas.microsoft.com/office/drawing/2014/main" id="{65F4554B-2532-71AB-BE51-ED38D013CC3B}"/>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6555951" y="667068"/>
            <a:ext cx="5114501" cy="3667000"/>
          </a:xfrm>
          <a:prstGeom prst="rect">
            <a:avLst/>
          </a:prstGeom>
          <a:noFill/>
          <a:extLst>
            <a:ext uri="{909E8E84-426E-40DD-AFC4-6F175D3DCCD1}">
              <a14:hiddenFill xmlns:a14="http://schemas.microsoft.com/office/drawing/2010/main">
                <a:solidFill>
                  <a:srgbClr val="FFFFFF"/>
                </a:solidFill>
              </a14:hiddenFill>
            </a:ext>
          </a:extLst>
        </p:spPr>
      </p:pic>
      <p:grpSp>
        <p:nvGrpSpPr>
          <p:cNvPr id="1031" name="Group 1030">
            <a:extLst>
              <a:ext uri="{FF2B5EF4-FFF2-40B4-BE49-F238E27FC236}">
                <a16:creationId xmlns:a16="http://schemas.microsoft.com/office/drawing/2014/main" id="{B0F380AC-9202-53E9-8D39-90E7C2AC755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6737460"/>
            <a:ext cx="12192000" cy="123364"/>
            <a:chOff x="1" y="6737460"/>
            <a:chExt cx="12192000" cy="123364"/>
          </a:xfrm>
        </p:grpSpPr>
        <p:sp>
          <p:nvSpPr>
            <p:cNvPr id="1032" name="Rectangle 1031">
              <a:extLst>
                <a:ext uri="{FF2B5EF4-FFF2-40B4-BE49-F238E27FC236}">
                  <a16:creationId xmlns:a16="http://schemas.microsoft.com/office/drawing/2014/main" id="{B9334AC3-F97B-AAEB-193C-D6FEF28515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6034320" y="703141"/>
              <a:ext cx="123362" cy="12192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Rectangle 1032">
              <a:extLst>
                <a:ext uri="{FF2B5EF4-FFF2-40B4-BE49-F238E27FC236}">
                  <a16:creationId xmlns:a16="http://schemas.microsoft.com/office/drawing/2014/main" id="{DCF0F8F8-6D3A-38F2-F9D7-AA175316B2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40559" y="4909383"/>
              <a:ext cx="123362" cy="3779520"/>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028" name="Picture 4" descr="Wiggly Arrow Vector Art, Icons, and Graphics for Free Download">
            <a:extLst>
              <a:ext uri="{FF2B5EF4-FFF2-40B4-BE49-F238E27FC236}">
                <a16:creationId xmlns:a16="http://schemas.microsoft.com/office/drawing/2014/main" id="{86437F4F-14E8-9EF8-5AA8-641550D527B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973638">
            <a:off x="4816868" y="1564053"/>
            <a:ext cx="1439893" cy="1710294"/>
          </a:xfrm>
          <a:prstGeom prst="rect">
            <a:avLst/>
          </a:prstGeom>
          <a:noFill/>
          <a:extLst>
            <a:ext uri="{909E8E84-426E-40DD-AFC4-6F175D3DCCD1}">
              <a14:hiddenFill xmlns:a14="http://schemas.microsoft.com/office/drawing/2010/main">
                <a:solidFill>
                  <a:srgbClr val="FFFFFF"/>
                </a:solidFill>
              </a14:hiddenFill>
            </a:ext>
          </a:extLst>
        </p:spPr>
      </p:pic>
      <p:pic>
        <p:nvPicPr>
          <p:cNvPr id="8" name="Graphic 7" descr="Hurdle with solid fill">
            <a:extLst>
              <a:ext uri="{FF2B5EF4-FFF2-40B4-BE49-F238E27FC236}">
                <a16:creationId xmlns:a16="http://schemas.microsoft.com/office/drawing/2014/main" id="{8F00CEF9-5FD7-FAE7-FA03-ACA1869AEC9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62947" y="258713"/>
            <a:ext cx="1378216" cy="1378216"/>
          </a:xfrm>
          <a:prstGeom prst="rect">
            <a:avLst/>
          </a:prstGeom>
        </p:spPr>
      </p:pic>
    </p:spTree>
    <p:extLst>
      <p:ext uri="{BB962C8B-B14F-4D97-AF65-F5344CB8AC3E}">
        <p14:creationId xmlns:p14="http://schemas.microsoft.com/office/powerpoint/2010/main" val="9751181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8F6349-0EB6-0616-62CA-F126B008606F}"/>
              </a:ext>
            </a:extLst>
          </p:cNvPr>
          <p:cNvSpPr>
            <a:spLocks noGrp="1"/>
          </p:cNvSpPr>
          <p:nvPr>
            <p:ph type="title"/>
          </p:nvPr>
        </p:nvSpPr>
        <p:spPr>
          <a:xfrm>
            <a:off x="661930" y="2579515"/>
            <a:ext cx="10515600" cy="1325563"/>
          </a:xfrm>
        </p:spPr>
        <p:txBody>
          <a:bodyPr/>
          <a:lstStyle/>
          <a:p>
            <a:r>
              <a:rPr lang="en-GB" dirty="0"/>
              <a:t>Creative Mentorship </a:t>
            </a:r>
            <a:br>
              <a:rPr lang="en-GB" dirty="0"/>
            </a:br>
            <a:r>
              <a:rPr lang="en-GB" dirty="0"/>
              <a:t>Risk taking – looking beyond the curriculum </a:t>
            </a:r>
          </a:p>
        </p:txBody>
      </p:sp>
    </p:spTree>
    <p:extLst>
      <p:ext uri="{BB962C8B-B14F-4D97-AF65-F5344CB8AC3E}">
        <p14:creationId xmlns:p14="http://schemas.microsoft.com/office/powerpoint/2010/main" val="2332040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1EABA-81A2-4420-B51C-1A5B13ED6A85}"/>
              </a:ext>
            </a:extLst>
          </p:cNvPr>
          <p:cNvSpPr>
            <a:spLocks noGrp="1"/>
          </p:cNvSpPr>
          <p:nvPr>
            <p:ph type="title"/>
          </p:nvPr>
        </p:nvSpPr>
        <p:spPr>
          <a:xfrm>
            <a:off x="452564" y="320518"/>
            <a:ext cx="8971937" cy="1066800"/>
          </a:xfrm>
        </p:spPr>
        <p:txBody>
          <a:bodyPr/>
          <a:lstStyle/>
          <a:p>
            <a:r>
              <a:rPr lang="en-GB" dirty="0">
                <a:effectLst>
                  <a:outerShdw blurRad="38100" dist="38100" dir="2700000" algn="tl">
                    <a:srgbClr val="000000">
                      <a:alpha val="43137"/>
                    </a:srgbClr>
                  </a:outerShdw>
                </a:effectLst>
              </a:rPr>
              <a:t>How CTE Principles support Mentoring </a:t>
            </a:r>
          </a:p>
        </p:txBody>
      </p:sp>
      <p:sp>
        <p:nvSpPr>
          <p:cNvPr id="4" name="Content Placeholder 3">
            <a:extLst>
              <a:ext uri="{FF2B5EF4-FFF2-40B4-BE49-F238E27FC236}">
                <a16:creationId xmlns:a16="http://schemas.microsoft.com/office/drawing/2014/main" id="{69EBF687-6043-4B6D-85F2-61405AC8AC9F}"/>
              </a:ext>
            </a:extLst>
          </p:cNvPr>
          <p:cNvSpPr>
            <a:spLocks noGrp="1"/>
          </p:cNvSpPr>
          <p:nvPr>
            <p:ph sz="half" idx="4294967295"/>
          </p:nvPr>
        </p:nvSpPr>
        <p:spPr>
          <a:xfrm>
            <a:off x="1524000" y="2174875"/>
            <a:ext cx="4040188" cy="3951288"/>
          </a:xfrm>
        </p:spPr>
        <p:txBody>
          <a:bodyPr/>
          <a:lstStyle/>
          <a:p>
            <a:pPr marL="0" indent="0">
              <a:spcBef>
                <a:spcPts val="0"/>
              </a:spcBef>
              <a:buNone/>
              <a:defRPr/>
            </a:pPr>
            <a:endParaRPr lang="en-US" sz="1350" dirty="0">
              <a:solidFill>
                <a:sysClr val="windowText" lastClr="000000"/>
              </a:solidFill>
            </a:endParaRPr>
          </a:p>
          <a:p>
            <a:endParaRPr lang="en-GB" dirty="0"/>
          </a:p>
        </p:txBody>
      </p:sp>
      <p:graphicFrame>
        <p:nvGraphicFramePr>
          <p:cNvPr id="9" name="Content Placeholder 3">
            <a:extLst>
              <a:ext uri="{FF2B5EF4-FFF2-40B4-BE49-F238E27FC236}">
                <a16:creationId xmlns:a16="http://schemas.microsoft.com/office/drawing/2014/main" id="{DBACB18C-2147-47CF-A8FA-B3C5BA5188FA}"/>
              </a:ext>
            </a:extLst>
          </p:cNvPr>
          <p:cNvGraphicFramePr>
            <a:graphicFrameLocks/>
          </p:cNvGraphicFramePr>
          <p:nvPr>
            <p:extLst>
              <p:ext uri="{D42A27DB-BD31-4B8C-83A1-F6EECF244321}">
                <p14:modId xmlns:p14="http://schemas.microsoft.com/office/powerpoint/2010/main" val="1393774833"/>
              </p:ext>
            </p:extLst>
          </p:nvPr>
        </p:nvGraphicFramePr>
        <p:xfrm>
          <a:off x="327143" y="1644300"/>
          <a:ext cx="6433902" cy="41285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descr="A hand holding a book&#10;&#10;Description automatically generated">
            <a:extLst>
              <a:ext uri="{FF2B5EF4-FFF2-40B4-BE49-F238E27FC236}">
                <a16:creationId xmlns:a16="http://schemas.microsoft.com/office/drawing/2014/main" id="{CEF5C253-5891-D424-1F27-5CB18CAEED13}"/>
              </a:ext>
            </a:extLst>
          </p:cNvPr>
          <p:cNvPicPr>
            <a:picLocks noChangeAspect="1"/>
          </p:cNvPicPr>
          <p:nvPr/>
        </p:nvPicPr>
        <p:blipFill>
          <a:blip r:embed="rId8"/>
          <a:stretch>
            <a:fillRect/>
          </a:stretch>
        </p:blipFill>
        <p:spPr>
          <a:xfrm>
            <a:off x="7957902" y="2070055"/>
            <a:ext cx="1687423" cy="900878"/>
          </a:xfrm>
          <a:prstGeom prst="rect">
            <a:avLst/>
          </a:prstGeom>
        </p:spPr>
      </p:pic>
      <p:pic>
        <p:nvPicPr>
          <p:cNvPr id="7" name="Picture 6" descr="A wall with graffiti on it&#10;&#10;Description automatically generated">
            <a:extLst>
              <a:ext uri="{FF2B5EF4-FFF2-40B4-BE49-F238E27FC236}">
                <a16:creationId xmlns:a16="http://schemas.microsoft.com/office/drawing/2014/main" id="{F79A6B43-873E-F729-90A1-792EB2524FF7}"/>
              </a:ext>
            </a:extLst>
          </p:cNvPr>
          <p:cNvPicPr>
            <a:picLocks noChangeAspect="1"/>
          </p:cNvPicPr>
          <p:nvPr/>
        </p:nvPicPr>
        <p:blipFill>
          <a:blip r:embed="rId9"/>
          <a:stretch>
            <a:fillRect/>
          </a:stretch>
        </p:blipFill>
        <p:spPr>
          <a:xfrm>
            <a:off x="7957902" y="3371076"/>
            <a:ext cx="1663706" cy="1108028"/>
          </a:xfrm>
          <a:prstGeom prst="rect">
            <a:avLst/>
          </a:prstGeom>
        </p:spPr>
      </p:pic>
      <p:pic>
        <p:nvPicPr>
          <p:cNvPr id="10" name="Picture 9" descr="A close-up of hands holding rubber bands&#10;&#10;Description automatically generated">
            <a:extLst>
              <a:ext uri="{FF2B5EF4-FFF2-40B4-BE49-F238E27FC236}">
                <a16:creationId xmlns:a16="http://schemas.microsoft.com/office/drawing/2014/main" id="{70EF360B-ED51-E4E5-AB61-2DCA33E4182A}"/>
              </a:ext>
            </a:extLst>
          </p:cNvPr>
          <p:cNvPicPr>
            <a:picLocks noChangeAspect="1"/>
          </p:cNvPicPr>
          <p:nvPr/>
        </p:nvPicPr>
        <p:blipFill>
          <a:blip r:embed="rId10"/>
          <a:stretch>
            <a:fillRect/>
          </a:stretch>
        </p:blipFill>
        <p:spPr>
          <a:xfrm>
            <a:off x="7957902" y="4720470"/>
            <a:ext cx="1687423" cy="875413"/>
          </a:xfrm>
          <a:prstGeom prst="rect">
            <a:avLst/>
          </a:prstGeom>
        </p:spPr>
      </p:pic>
    </p:spTree>
    <p:extLst>
      <p:ext uri="{BB962C8B-B14F-4D97-AF65-F5344CB8AC3E}">
        <p14:creationId xmlns:p14="http://schemas.microsoft.com/office/powerpoint/2010/main" val="1016070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a:extLst>
              <a:ext uri="{FF2B5EF4-FFF2-40B4-BE49-F238E27FC236}">
                <a16:creationId xmlns:a16="http://schemas.microsoft.com/office/drawing/2014/main" id="{131B70AC-6A49-A8A1-954E-28D3F4CFDE72}"/>
              </a:ext>
            </a:extLst>
          </p:cNvPr>
          <p:cNvSpPr txBox="1">
            <a:spLocks/>
          </p:cNvSpPr>
          <p:nvPr/>
        </p:nvSpPr>
        <p:spPr>
          <a:xfrm>
            <a:off x="600305" y="1034866"/>
            <a:ext cx="10284360" cy="5427246"/>
          </a:xfrm>
          <a:prstGeom prst="rect">
            <a:avLst/>
          </a:prstGeom>
        </p:spPr>
        <p:txBody>
          <a:bodyPr>
            <a:normAutofit/>
          </a:bodyPr>
          <a:lstStyle>
            <a:lvl1pPr marL="457200" indent="-457200" algn="l" rtl="0" eaLnBrk="1" fontAlgn="base" hangingPunct="1">
              <a:spcBef>
                <a:spcPct val="20000"/>
              </a:spcBef>
              <a:spcAft>
                <a:spcPct val="0"/>
              </a:spcAft>
              <a:buFontTx/>
              <a:buBlip>
                <a:blip r:embed="rId2"/>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lnSpc>
                <a:spcPct val="90000"/>
              </a:lnSpc>
              <a:spcBef>
                <a:spcPts val="1000"/>
              </a:spcBef>
            </a:pPr>
            <a:r>
              <a:rPr lang="en-GB" sz="2400" kern="0" dirty="0"/>
              <a:t>The subject mentor works with a trainee in weekly one-to-one sessions to gradually improve both their teaching skills and their teacher identity.</a:t>
            </a:r>
          </a:p>
          <a:p>
            <a:pPr>
              <a:lnSpc>
                <a:spcPct val="90000"/>
              </a:lnSpc>
              <a:spcBef>
                <a:spcPts val="1000"/>
              </a:spcBef>
            </a:pPr>
            <a:endParaRPr lang="en-GB" sz="2400" kern="0" dirty="0"/>
          </a:p>
          <a:p>
            <a:pPr>
              <a:lnSpc>
                <a:spcPct val="90000"/>
              </a:lnSpc>
              <a:spcBef>
                <a:spcPts val="1000"/>
              </a:spcBef>
            </a:pPr>
            <a:r>
              <a:rPr lang="en-GB" sz="2400" kern="0" dirty="0"/>
              <a:t>The level of support is matched to the trainees’ level of proficiency – working on a continuum of support and will involve the mentor, and other experts, modelling practice, providing opportunities for observation, providing instruction, data collection and most importantly the use of questioning. </a:t>
            </a:r>
          </a:p>
          <a:p>
            <a:pPr marL="0" indent="0">
              <a:lnSpc>
                <a:spcPct val="90000"/>
              </a:lnSpc>
              <a:spcBef>
                <a:spcPts val="1000"/>
              </a:spcBef>
              <a:buFontTx/>
              <a:buNone/>
            </a:pPr>
            <a:endParaRPr lang="en-GB" sz="2400" kern="0" dirty="0"/>
          </a:p>
          <a:p>
            <a:pPr>
              <a:lnSpc>
                <a:spcPct val="90000"/>
              </a:lnSpc>
              <a:spcBef>
                <a:spcPts val="1000"/>
              </a:spcBef>
            </a:pPr>
            <a:r>
              <a:rPr lang="en-GB" sz="2400" kern="0" dirty="0"/>
              <a:t>Our model is an approach that maximises opportunities for mentees’ learning and growth by responding to their individual learning and support needs and, in doing so, employs a range of authoritative and/or mentee-centred moves as appropriate. </a:t>
            </a:r>
          </a:p>
          <a:p>
            <a:pPr marL="342900" indent="-342900">
              <a:lnSpc>
                <a:spcPct val="90000"/>
              </a:lnSpc>
              <a:spcBef>
                <a:spcPts val="1000"/>
              </a:spcBef>
              <a:buFont typeface="Symbol" pitchFamily="2" charset="2"/>
              <a:buChar char="•"/>
            </a:pPr>
            <a:endParaRPr lang="en-GB" sz="1600" kern="0" dirty="0"/>
          </a:p>
          <a:p>
            <a:pPr>
              <a:lnSpc>
                <a:spcPct val="90000"/>
              </a:lnSpc>
            </a:pPr>
            <a:endParaRPr lang="en-US" sz="1600" kern="0" dirty="0"/>
          </a:p>
        </p:txBody>
      </p:sp>
    </p:spTree>
    <p:extLst>
      <p:ext uri="{BB962C8B-B14F-4D97-AF65-F5344CB8AC3E}">
        <p14:creationId xmlns:p14="http://schemas.microsoft.com/office/powerpoint/2010/main" val="1213706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16">
            <a:extLst>
              <a:ext uri="{FF2B5EF4-FFF2-40B4-BE49-F238E27FC236}">
                <a16:creationId xmlns:a16="http://schemas.microsoft.com/office/drawing/2014/main" id="{75CCA942-3214-436D-B10C-F1FA816FB5D3}"/>
              </a:ext>
            </a:extLst>
          </p:cNvPr>
          <p:cNvSpPr/>
          <p:nvPr/>
        </p:nvSpPr>
        <p:spPr>
          <a:xfrm rot="19821910">
            <a:off x="2346963" y="2081965"/>
            <a:ext cx="7805905" cy="2879163"/>
          </a:xfrm>
          <a:prstGeom prst="ellipse">
            <a:avLst/>
          </a:prstGeom>
          <a:solidFill>
            <a:schemeClr val="accent4">
              <a:lumMod val="40000"/>
              <a:lumOff val="60000"/>
              <a:alpha val="5000"/>
            </a:schemeClr>
          </a:solidFill>
          <a:ln w="126000">
            <a:solidFill>
              <a:srgbClr val="E71224"/>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1"/>
          <a:lstStyle/>
          <a:p>
            <a:pPr>
              <a:spcAft>
                <a:spcPts val="600"/>
              </a:spcAft>
              <a:buClr>
                <a:srgbClr val="000000"/>
              </a:buClr>
            </a:pPr>
            <a:endParaRPr lang="en-US" sz="1400" kern="0" dirty="0">
              <a:solidFill>
                <a:srgbClr val="E71224"/>
              </a:solidFill>
              <a:latin typeface="Arial"/>
              <a:sym typeface="Arial"/>
            </a:endParaRPr>
          </a:p>
        </p:txBody>
      </p:sp>
      <p:sp>
        <p:nvSpPr>
          <p:cNvPr id="3" name="Oval 2">
            <a:extLst>
              <a:ext uri="{FF2B5EF4-FFF2-40B4-BE49-F238E27FC236}">
                <a16:creationId xmlns:a16="http://schemas.microsoft.com/office/drawing/2014/main" id="{D0D9CF7F-43E3-0761-F6A0-0166AE7123F8}"/>
              </a:ext>
            </a:extLst>
          </p:cNvPr>
          <p:cNvSpPr/>
          <p:nvPr/>
        </p:nvSpPr>
        <p:spPr>
          <a:xfrm>
            <a:off x="1524001" y="4714805"/>
            <a:ext cx="1852233" cy="140427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buClr>
                <a:srgbClr val="000000"/>
              </a:buClr>
            </a:pPr>
            <a:r>
              <a:rPr lang="en-US" sz="1372" kern="0" dirty="0">
                <a:solidFill>
                  <a:srgbClr val="FFFFFF"/>
                </a:solidFill>
                <a:latin typeface="Arial"/>
                <a:sym typeface="Arial"/>
              </a:rPr>
              <a:t>PUSH -</a:t>
            </a:r>
          </a:p>
          <a:p>
            <a:pPr algn="ctr">
              <a:spcAft>
                <a:spcPts val="600"/>
              </a:spcAft>
              <a:buClr>
                <a:srgbClr val="000000"/>
              </a:buClr>
            </a:pPr>
            <a:r>
              <a:rPr lang="en-US" sz="1372" kern="0" dirty="0">
                <a:solidFill>
                  <a:srgbClr val="FFFFFF"/>
                </a:solidFill>
                <a:latin typeface="Arial"/>
                <a:sym typeface="Arial"/>
              </a:rPr>
              <a:t>DIRECTIVE</a:t>
            </a:r>
            <a:endParaRPr lang="en-US" sz="1400" kern="0" dirty="0">
              <a:solidFill>
                <a:srgbClr val="FFFFFF"/>
              </a:solidFill>
              <a:latin typeface="Arial"/>
              <a:sym typeface="Arial"/>
            </a:endParaRPr>
          </a:p>
        </p:txBody>
      </p:sp>
      <p:sp>
        <p:nvSpPr>
          <p:cNvPr id="6" name="Title 5">
            <a:extLst>
              <a:ext uri="{FF2B5EF4-FFF2-40B4-BE49-F238E27FC236}">
                <a16:creationId xmlns:a16="http://schemas.microsoft.com/office/drawing/2014/main" id="{1B79C446-2FE8-BFAC-A680-20111AAEA068}"/>
              </a:ext>
            </a:extLst>
          </p:cNvPr>
          <p:cNvSpPr>
            <a:spLocks noGrp="1"/>
          </p:cNvSpPr>
          <p:nvPr>
            <p:ph type="title"/>
          </p:nvPr>
        </p:nvSpPr>
        <p:spPr/>
        <p:txBody>
          <a:bodyPr>
            <a:normAutofit fontScale="90000"/>
          </a:bodyPr>
          <a:lstStyle/>
          <a:p>
            <a:r>
              <a:rPr lang="en-US" sz="3600" dirty="0"/>
              <a:t>PUSH – PULL mentoring continuum</a:t>
            </a:r>
            <a:br>
              <a:rPr lang="en-US" sz="3600" dirty="0"/>
            </a:br>
            <a:r>
              <a:rPr lang="en-US" sz="3600" dirty="0"/>
              <a:t>Myles Downey (2014) </a:t>
            </a:r>
          </a:p>
        </p:txBody>
      </p:sp>
      <p:sp>
        <p:nvSpPr>
          <p:cNvPr id="9" name="TextBox 8">
            <a:extLst>
              <a:ext uri="{FF2B5EF4-FFF2-40B4-BE49-F238E27FC236}">
                <a16:creationId xmlns:a16="http://schemas.microsoft.com/office/drawing/2014/main" id="{6D15EA5D-A40D-5D66-10F3-1386DB3B8FA9}"/>
              </a:ext>
            </a:extLst>
          </p:cNvPr>
          <p:cNvSpPr txBox="1"/>
          <p:nvPr/>
        </p:nvSpPr>
        <p:spPr>
          <a:xfrm>
            <a:off x="3100060" y="4722506"/>
            <a:ext cx="1611397" cy="400110"/>
          </a:xfrm>
          <a:prstGeom prst="rect">
            <a:avLst/>
          </a:prstGeom>
          <a:noFill/>
        </p:spPr>
        <p:txBody>
          <a:bodyPr wrap="square" rtlCol="0">
            <a:spAutoFit/>
          </a:bodyPr>
          <a:lstStyle/>
          <a:p>
            <a:pPr>
              <a:spcAft>
                <a:spcPts val="600"/>
              </a:spcAft>
              <a:buClr>
                <a:srgbClr val="000000"/>
              </a:buClr>
            </a:pPr>
            <a:r>
              <a:rPr lang="en-US" sz="2000" b="1" kern="0" dirty="0">
                <a:solidFill>
                  <a:srgbClr val="000000"/>
                </a:solidFill>
                <a:latin typeface="Arial"/>
                <a:cs typeface="Arial"/>
                <a:sym typeface="Arial"/>
              </a:rPr>
              <a:t>Instructing</a:t>
            </a:r>
          </a:p>
        </p:txBody>
      </p:sp>
      <p:sp>
        <p:nvSpPr>
          <p:cNvPr id="11" name="TextBox 10">
            <a:extLst>
              <a:ext uri="{FF2B5EF4-FFF2-40B4-BE49-F238E27FC236}">
                <a16:creationId xmlns:a16="http://schemas.microsoft.com/office/drawing/2014/main" id="{E3BB7D1F-84C7-5978-DB49-CF8A1E6FB0AE}"/>
              </a:ext>
            </a:extLst>
          </p:cNvPr>
          <p:cNvSpPr txBox="1"/>
          <p:nvPr/>
        </p:nvSpPr>
        <p:spPr>
          <a:xfrm>
            <a:off x="3838582" y="3430589"/>
            <a:ext cx="1369633" cy="707886"/>
          </a:xfrm>
          <a:prstGeom prst="rect">
            <a:avLst/>
          </a:prstGeom>
          <a:noFill/>
        </p:spPr>
        <p:txBody>
          <a:bodyPr wrap="square" rtlCol="0">
            <a:spAutoFit/>
          </a:bodyPr>
          <a:lstStyle/>
          <a:p>
            <a:pPr>
              <a:buClr>
                <a:srgbClr val="000000"/>
              </a:buClr>
            </a:pPr>
            <a:r>
              <a:rPr lang="en-US" sz="2000" b="1" kern="0" dirty="0">
                <a:solidFill>
                  <a:srgbClr val="000000"/>
                </a:solidFill>
                <a:latin typeface="Arial"/>
                <a:cs typeface="Arial"/>
                <a:sym typeface="Arial"/>
              </a:rPr>
              <a:t>Providing feedback </a:t>
            </a:r>
          </a:p>
        </p:txBody>
      </p:sp>
      <p:sp>
        <p:nvSpPr>
          <p:cNvPr id="12" name="TextBox 11">
            <a:extLst>
              <a:ext uri="{FF2B5EF4-FFF2-40B4-BE49-F238E27FC236}">
                <a16:creationId xmlns:a16="http://schemas.microsoft.com/office/drawing/2014/main" id="{4ABE9321-417A-32EE-38CD-9E7A6ED2BC0B}"/>
              </a:ext>
            </a:extLst>
          </p:cNvPr>
          <p:cNvSpPr txBox="1"/>
          <p:nvPr/>
        </p:nvSpPr>
        <p:spPr>
          <a:xfrm>
            <a:off x="6189517" y="1896989"/>
            <a:ext cx="1502515" cy="1323439"/>
          </a:xfrm>
          <a:prstGeom prst="rect">
            <a:avLst/>
          </a:prstGeom>
          <a:noFill/>
        </p:spPr>
        <p:txBody>
          <a:bodyPr wrap="square" rtlCol="0">
            <a:spAutoFit/>
          </a:bodyPr>
          <a:lstStyle/>
          <a:p>
            <a:pPr>
              <a:buClr>
                <a:srgbClr val="000000"/>
              </a:buClr>
            </a:pPr>
            <a:r>
              <a:rPr lang="en-US" sz="2000" b="1" kern="0" dirty="0">
                <a:solidFill>
                  <a:srgbClr val="000000"/>
                </a:solidFill>
                <a:latin typeface="Arial"/>
                <a:cs typeface="Arial"/>
                <a:sym typeface="Arial"/>
              </a:rPr>
              <a:t>Asking questions to raise awareness</a:t>
            </a:r>
          </a:p>
        </p:txBody>
      </p:sp>
      <p:sp>
        <p:nvSpPr>
          <p:cNvPr id="13" name="TextBox 12">
            <a:extLst>
              <a:ext uri="{FF2B5EF4-FFF2-40B4-BE49-F238E27FC236}">
                <a16:creationId xmlns:a16="http://schemas.microsoft.com/office/drawing/2014/main" id="{01682977-E78E-A35F-38E2-FA706C9CAEFB}"/>
              </a:ext>
            </a:extLst>
          </p:cNvPr>
          <p:cNvSpPr txBox="1"/>
          <p:nvPr/>
        </p:nvSpPr>
        <p:spPr>
          <a:xfrm flipH="1">
            <a:off x="7799217" y="1673252"/>
            <a:ext cx="1598319" cy="1015663"/>
          </a:xfrm>
          <a:prstGeom prst="rect">
            <a:avLst/>
          </a:prstGeom>
          <a:noFill/>
        </p:spPr>
        <p:txBody>
          <a:bodyPr wrap="square" rtlCol="0">
            <a:spAutoFit/>
          </a:bodyPr>
          <a:lstStyle/>
          <a:p>
            <a:pPr>
              <a:buClr>
                <a:srgbClr val="000000"/>
              </a:buClr>
            </a:pPr>
            <a:r>
              <a:rPr lang="en-US" sz="2000" b="1" kern="0" dirty="0">
                <a:solidFill>
                  <a:srgbClr val="000000"/>
                </a:solidFill>
                <a:latin typeface="Arial"/>
                <a:cs typeface="Arial"/>
                <a:sym typeface="Arial"/>
              </a:rPr>
              <a:t>Listening to understand</a:t>
            </a:r>
          </a:p>
        </p:txBody>
      </p:sp>
      <p:sp>
        <p:nvSpPr>
          <p:cNvPr id="15" name="TextBox 14">
            <a:extLst>
              <a:ext uri="{FF2B5EF4-FFF2-40B4-BE49-F238E27FC236}">
                <a16:creationId xmlns:a16="http://schemas.microsoft.com/office/drawing/2014/main" id="{18234466-F52D-0418-1921-F99FB37411F2}"/>
              </a:ext>
            </a:extLst>
          </p:cNvPr>
          <p:cNvSpPr txBox="1"/>
          <p:nvPr/>
        </p:nvSpPr>
        <p:spPr>
          <a:xfrm>
            <a:off x="4918357" y="4214675"/>
            <a:ext cx="1897578" cy="707886"/>
          </a:xfrm>
          <a:prstGeom prst="rect">
            <a:avLst/>
          </a:prstGeom>
          <a:noFill/>
        </p:spPr>
        <p:txBody>
          <a:bodyPr wrap="square" rtlCol="0">
            <a:spAutoFit/>
          </a:bodyPr>
          <a:lstStyle/>
          <a:p>
            <a:pPr>
              <a:buClr>
                <a:srgbClr val="000000"/>
              </a:buClr>
            </a:pPr>
            <a:r>
              <a:rPr lang="en-US" sz="2000" b="1" kern="0" dirty="0">
                <a:solidFill>
                  <a:srgbClr val="000000"/>
                </a:solidFill>
                <a:latin typeface="Arial"/>
                <a:cs typeface="Arial"/>
                <a:sym typeface="Arial"/>
              </a:rPr>
              <a:t>Making suggestions </a:t>
            </a:r>
          </a:p>
        </p:txBody>
      </p:sp>
      <p:sp>
        <p:nvSpPr>
          <p:cNvPr id="16" name="TextBox 15">
            <a:extLst>
              <a:ext uri="{FF2B5EF4-FFF2-40B4-BE49-F238E27FC236}">
                <a16:creationId xmlns:a16="http://schemas.microsoft.com/office/drawing/2014/main" id="{0AE1F052-28FF-43AA-8A89-E08038B5E970}"/>
              </a:ext>
            </a:extLst>
          </p:cNvPr>
          <p:cNvSpPr txBox="1"/>
          <p:nvPr/>
        </p:nvSpPr>
        <p:spPr>
          <a:xfrm>
            <a:off x="5545780" y="3523622"/>
            <a:ext cx="1235751" cy="400110"/>
          </a:xfrm>
          <a:prstGeom prst="rect">
            <a:avLst/>
          </a:prstGeom>
          <a:noFill/>
        </p:spPr>
        <p:txBody>
          <a:bodyPr wrap="square" rtlCol="0">
            <a:spAutoFit/>
          </a:bodyPr>
          <a:lstStyle/>
          <a:p>
            <a:pPr>
              <a:buClr>
                <a:srgbClr val="000000"/>
              </a:buClr>
            </a:pPr>
            <a:r>
              <a:rPr lang="en-US" sz="2000" b="1" kern="0" dirty="0">
                <a:solidFill>
                  <a:srgbClr val="000000"/>
                </a:solidFill>
                <a:latin typeface="Arial"/>
                <a:cs typeface="Arial"/>
                <a:sym typeface="Arial"/>
              </a:rPr>
              <a:t>Guiding </a:t>
            </a:r>
          </a:p>
        </p:txBody>
      </p:sp>
      <p:sp>
        <p:nvSpPr>
          <p:cNvPr id="18" name="TextBox 17">
            <a:extLst>
              <a:ext uri="{FF2B5EF4-FFF2-40B4-BE49-F238E27FC236}">
                <a16:creationId xmlns:a16="http://schemas.microsoft.com/office/drawing/2014/main" id="{AF8BCAA5-4CF5-77FB-1C90-CA814247765E}"/>
              </a:ext>
            </a:extLst>
          </p:cNvPr>
          <p:cNvSpPr txBox="1"/>
          <p:nvPr/>
        </p:nvSpPr>
        <p:spPr>
          <a:xfrm>
            <a:off x="6940775" y="3290502"/>
            <a:ext cx="1502515" cy="707886"/>
          </a:xfrm>
          <a:prstGeom prst="rect">
            <a:avLst/>
          </a:prstGeom>
          <a:noFill/>
        </p:spPr>
        <p:txBody>
          <a:bodyPr wrap="square" rtlCol="0">
            <a:spAutoFit/>
          </a:bodyPr>
          <a:lstStyle/>
          <a:p>
            <a:pPr>
              <a:buClr>
                <a:srgbClr val="000000"/>
              </a:buClr>
            </a:pPr>
            <a:r>
              <a:rPr lang="en-US" sz="2000" b="1" kern="0" dirty="0">
                <a:solidFill>
                  <a:srgbClr val="000000"/>
                </a:solidFill>
                <a:latin typeface="Arial"/>
                <a:cs typeface="Arial"/>
                <a:sym typeface="Arial"/>
              </a:rPr>
              <a:t>Promoting reflection</a:t>
            </a:r>
          </a:p>
        </p:txBody>
      </p:sp>
      <p:sp>
        <p:nvSpPr>
          <p:cNvPr id="19" name="Oval 18">
            <a:extLst>
              <a:ext uri="{FF2B5EF4-FFF2-40B4-BE49-F238E27FC236}">
                <a16:creationId xmlns:a16="http://schemas.microsoft.com/office/drawing/2014/main" id="{CB446CF2-F988-9DBA-C6C2-A3D81A4E7983}"/>
              </a:ext>
            </a:extLst>
          </p:cNvPr>
          <p:cNvSpPr/>
          <p:nvPr/>
        </p:nvSpPr>
        <p:spPr>
          <a:xfrm>
            <a:off x="8819990" y="535946"/>
            <a:ext cx="1848010" cy="140427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buClr>
                <a:srgbClr val="000000"/>
              </a:buClr>
            </a:pPr>
            <a:r>
              <a:rPr lang="en-US" sz="1372" kern="0" dirty="0">
                <a:solidFill>
                  <a:srgbClr val="FFFFFF"/>
                </a:solidFill>
                <a:latin typeface="Arial"/>
                <a:sym typeface="Arial"/>
              </a:rPr>
              <a:t>PULL - </a:t>
            </a:r>
          </a:p>
          <a:p>
            <a:pPr algn="ctr">
              <a:spcAft>
                <a:spcPts val="600"/>
              </a:spcAft>
              <a:buClr>
                <a:srgbClr val="000000"/>
              </a:buClr>
            </a:pPr>
            <a:r>
              <a:rPr lang="en-US" sz="1372" kern="0" dirty="0">
                <a:solidFill>
                  <a:srgbClr val="FFFFFF"/>
                </a:solidFill>
                <a:latin typeface="Arial"/>
                <a:sym typeface="Arial"/>
              </a:rPr>
              <a:t>NON-DIRECTIVE</a:t>
            </a:r>
            <a:endParaRPr lang="en-US" sz="1400" kern="0" dirty="0">
              <a:solidFill>
                <a:srgbClr val="FFFFFF"/>
              </a:solidFill>
              <a:latin typeface="Arial"/>
              <a:sym typeface="Arial"/>
            </a:endParaRPr>
          </a:p>
        </p:txBody>
      </p:sp>
    </p:spTree>
    <p:extLst>
      <p:ext uri="{BB962C8B-B14F-4D97-AF65-F5344CB8AC3E}">
        <p14:creationId xmlns:p14="http://schemas.microsoft.com/office/powerpoint/2010/main" val="22104224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77D90054-F6BC-FD3B-58EA-8D0F56D9424A}"/>
              </a:ext>
            </a:extLst>
          </p:cNvPr>
          <p:cNvGraphicFramePr/>
          <p:nvPr/>
        </p:nvGraphicFramePr>
        <p:xfrm>
          <a:off x="2916500" y="1563914"/>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08056B3C-D349-CBE9-3115-060446C3EAAF}"/>
              </a:ext>
            </a:extLst>
          </p:cNvPr>
          <p:cNvSpPr txBox="1"/>
          <p:nvPr/>
        </p:nvSpPr>
        <p:spPr>
          <a:xfrm>
            <a:off x="-36020" y="360212"/>
            <a:ext cx="2043792" cy="954107"/>
          </a:xfrm>
          <a:prstGeom prst="rect">
            <a:avLst/>
          </a:prstGeom>
          <a:noFill/>
        </p:spPr>
        <p:txBody>
          <a:bodyPr wrap="square">
            <a:spAutoFit/>
          </a:bodyPr>
          <a:lstStyle/>
          <a:p>
            <a:pPr algn="ctr">
              <a:buClr>
                <a:srgbClr val="000000"/>
              </a:buClr>
              <a:buSzPts val="2000"/>
            </a:pPr>
            <a:r>
              <a:rPr lang="en-GB" sz="1400" kern="0" dirty="0">
                <a:solidFill>
                  <a:srgbClr val="000000"/>
                </a:solidFill>
                <a:latin typeface="Calibri"/>
                <a:ea typeface="Calibri"/>
                <a:cs typeface="Calibri"/>
                <a:sym typeface="Calibri"/>
              </a:rPr>
              <a:t>Cycle to be repeated as new target set or target is adjusted to meet the needs of the trainee.</a:t>
            </a:r>
          </a:p>
        </p:txBody>
      </p:sp>
      <p:sp>
        <p:nvSpPr>
          <p:cNvPr id="7" name="Google Shape;106;p12">
            <a:extLst>
              <a:ext uri="{FF2B5EF4-FFF2-40B4-BE49-F238E27FC236}">
                <a16:creationId xmlns:a16="http://schemas.microsoft.com/office/drawing/2014/main" id="{86C9B1DF-67A3-44C5-6771-F98E50335C66}"/>
              </a:ext>
            </a:extLst>
          </p:cNvPr>
          <p:cNvSpPr txBox="1">
            <a:spLocks noGrp="1"/>
          </p:cNvSpPr>
          <p:nvPr>
            <p:ph type="title"/>
          </p:nvPr>
        </p:nvSpPr>
        <p:spPr>
          <a:xfrm>
            <a:off x="2044321" y="259017"/>
            <a:ext cx="8103358" cy="1066800"/>
          </a:xfrm>
          <a:prstGeom prst="rect">
            <a:avLst/>
          </a:prstGeom>
          <a:noFill/>
          <a:ln>
            <a:noFill/>
          </a:ln>
        </p:spPr>
        <p:txBody>
          <a:bodyPr spcFirstLastPara="1" wrap="square" lIns="68550" tIns="34275" rIns="68550" bIns="34275" anchor="ctr" anchorCtr="0">
            <a:noAutofit/>
          </a:bodyPr>
          <a:lstStyle/>
          <a:p>
            <a:pPr algn="ctr"/>
            <a:r>
              <a:rPr lang="en-GB" sz="3200" dirty="0"/>
              <a:t>Warwick’s Mentoring Model,</a:t>
            </a:r>
            <a:br>
              <a:rPr lang="en-GB" sz="3200" dirty="0"/>
            </a:br>
            <a:r>
              <a:rPr lang="en-GB" sz="3200" dirty="0"/>
              <a:t>based on Instructional Coaching (Knight, 2013)</a:t>
            </a:r>
            <a:endParaRPr sz="3200" dirty="0"/>
          </a:p>
        </p:txBody>
      </p:sp>
      <p:pic>
        <p:nvPicPr>
          <p:cNvPr id="8" name="Picture 7">
            <a:extLst>
              <a:ext uri="{FF2B5EF4-FFF2-40B4-BE49-F238E27FC236}">
                <a16:creationId xmlns:a16="http://schemas.microsoft.com/office/drawing/2014/main" id="{7F15AEB5-DDA0-4A6A-6FA1-43ED11F967B4}"/>
              </a:ext>
            </a:extLst>
          </p:cNvPr>
          <p:cNvPicPr>
            <a:picLocks noChangeAspect="1"/>
          </p:cNvPicPr>
          <p:nvPr/>
        </p:nvPicPr>
        <p:blipFill rotWithShape="1">
          <a:blip r:embed="rId8"/>
          <a:srcRect l="3500" t="7996" r="4013" b="7323"/>
          <a:stretch/>
        </p:blipFill>
        <p:spPr>
          <a:xfrm>
            <a:off x="8383837" y="2066289"/>
            <a:ext cx="2854236" cy="903385"/>
          </a:xfrm>
          <a:prstGeom prst="rect">
            <a:avLst/>
          </a:prstGeom>
        </p:spPr>
      </p:pic>
      <p:pic>
        <p:nvPicPr>
          <p:cNvPr id="11" name="Picture 10">
            <a:extLst>
              <a:ext uri="{FF2B5EF4-FFF2-40B4-BE49-F238E27FC236}">
                <a16:creationId xmlns:a16="http://schemas.microsoft.com/office/drawing/2014/main" id="{E2082056-942D-74CF-B0AE-F7B15761E7B9}"/>
              </a:ext>
            </a:extLst>
          </p:cNvPr>
          <p:cNvPicPr>
            <a:picLocks noChangeAspect="1"/>
          </p:cNvPicPr>
          <p:nvPr/>
        </p:nvPicPr>
        <p:blipFill rotWithShape="1">
          <a:blip r:embed="rId9"/>
          <a:srcRect l="2201" t="5258"/>
          <a:stretch/>
        </p:blipFill>
        <p:spPr>
          <a:xfrm>
            <a:off x="526634" y="4153360"/>
            <a:ext cx="2962276" cy="1046798"/>
          </a:xfrm>
          <a:prstGeom prst="rect">
            <a:avLst/>
          </a:prstGeom>
        </p:spPr>
      </p:pic>
      <p:pic>
        <p:nvPicPr>
          <p:cNvPr id="13" name="Picture 12">
            <a:extLst>
              <a:ext uri="{FF2B5EF4-FFF2-40B4-BE49-F238E27FC236}">
                <a16:creationId xmlns:a16="http://schemas.microsoft.com/office/drawing/2014/main" id="{4935E339-0ED0-8F05-6276-B7E489591A52}"/>
              </a:ext>
            </a:extLst>
          </p:cNvPr>
          <p:cNvPicPr>
            <a:picLocks noChangeAspect="1"/>
          </p:cNvPicPr>
          <p:nvPr/>
        </p:nvPicPr>
        <p:blipFill>
          <a:blip r:embed="rId10"/>
          <a:stretch>
            <a:fillRect/>
          </a:stretch>
        </p:blipFill>
        <p:spPr>
          <a:xfrm>
            <a:off x="8098332" y="4241575"/>
            <a:ext cx="2962275" cy="1123950"/>
          </a:xfrm>
          <a:prstGeom prst="rect">
            <a:avLst/>
          </a:prstGeom>
        </p:spPr>
      </p:pic>
      <p:pic>
        <p:nvPicPr>
          <p:cNvPr id="17" name="Picture 16">
            <a:extLst>
              <a:ext uri="{FF2B5EF4-FFF2-40B4-BE49-F238E27FC236}">
                <a16:creationId xmlns:a16="http://schemas.microsoft.com/office/drawing/2014/main" id="{B8730A31-C0F6-5E06-6AC3-8C2B64F64FB1}"/>
              </a:ext>
            </a:extLst>
          </p:cNvPr>
          <p:cNvPicPr>
            <a:picLocks noChangeAspect="1"/>
          </p:cNvPicPr>
          <p:nvPr/>
        </p:nvPicPr>
        <p:blipFill>
          <a:blip r:embed="rId11"/>
          <a:stretch>
            <a:fillRect/>
          </a:stretch>
        </p:blipFill>
        <p:spPr>
          <a:xfrm>
            <a:off x="1106744" y="1669012"/>
            <a:ext cx="3028950" cy="1076325"/>
          </a:xfrm>
          <a:prstGeom prst="rect">
            <a:avLst/>
          </a:prstGeom>
        </p:spPr>
      </p:pic>
    </p:spTree>
    <p:extLst>
      <p:ext uri="{BB962C8B-B14F-4D97-AF65-F5344CB8AC3E}">
        <p14:creationId xmlns:p14="http://schemas.microsoft.com/office/powerpoint/2010/main" val="21104017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hidden="1"/>
          <p:cNvSpPr>
            <a:spLocks noGrp="1"/>
          </p:cNvSpPr>
          <p:nvPr>
            <p:ph type="sldNum" idx="12"/>
          </p:nvPr>
        </p:nvSpPr>
        <p:spPr/>
        <p:txBody>
          <a:bodyPr/>
          <a:lstStyle/>
          <a:p>
            <a:pPr>
              <a:spcAft>
                <a:spcPts val="600"/>
              </a:spcAft>
            </a:pPr>
            <a:fld id="{DA2C159E-F13C-4A85-9A41-E7669D3E0D70}" type="slidenum">
              <a:rPr lang="en-GB" kern="0">
                <a:solidFill>
                  <a:srgbClr val="000000"/>
                </a:solidFill>
              </a:rPr>
              <a:pPr>
                <a:spcAft>
                  <a:spcPts val="600"/>
                </a:spcAft>
              </a:pPr>
              <a:t>8</a:t>
            </a:fld>
            <a:endParaRPr lang="en-GB" kern="0">
              <a:solidFill>
                <a:srgbClr val="000000"/>
              </a:solidFill>
            </a:endParaRPr>
          </a:p>
        </p:txBody>
      </p:sp>
      <p:graphicFrame>
        <p:nvGraphicFramePr>
          <p:cNvPr id="21" name="Text Placeholder 4">
            <a:extLst>
              <a:ext uri="{FF2B5EF4-FFF2-40B4-BE49-F238E27FC236}">
                <a16:creationId xmlns:a16="http://schemas.microsoft.com/office/drawing/2014/main" id="{2DF17E16-09D0-EDCA-10C9-FF242A1021D4}"/>
              </a:ext>
            </a:extLst>
          </p:cNvPr>
          <p:cNvGraphicFramePr>
            <a:graphicFrameLocks noGrp="1"/>
          </p:cNvGraphicFramePr>
          <p:nvPr>
            <p:ph idx="4294967295"/>
          </p:nvPr>
        </p:nvGraphicFramePr>
        <p:xfrm>
          <a:off x="1704975" y="133350"/>
          <a:ext cx="8782050" cy="58531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417491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A364DF-3729-E202-3660-CA9B1DD03C98}"/>
              </a:ext>
            </a:extLst>
          </p:cNvPr>
          <p:cNvSpPr>
            <a:spLocks noGrp="1"/>
          </p:cNvSpPr>
          <p:nvPr>
            <p:ph type="title"/>
          </p:nvPr>
        </p:nvSpPr>
        <p:spPr/>
        <p:txBody>
          <a:bodyPr/>
          <a:lstStyle/>
          <a:p>
            <a:r>
              <a:rPr lang="en-US" dirty="0">
                <a:solidFill>
                  <a:srgbClr val="0070C0"/>
                </a:solidFill>
              </a:rPr>
              <a:t>Pause for thought…</a:t>
            </a:r>
          </a:p>
        </p:txBody>
      </p:sp>
      <p:sp>
        <p:nvSpPr>
          <p:cNvPr id="3" name="Text Placeholder 2">
            <a:extLst>
              <a:ext uri="{FF2B5EF4-FFF2-40B4-BE49-F238E27FC236}">
                <a16:creationId xmlns:a16="http://schemas.microsoft.com/office/drawing/2014/main" id="{3589DBCB-40F6-3F1F-A0B6-4B76AA86803F}"/>
              </a:ext>
            </a:extLst>
          </p:cNvPr>
          <p:cNvSpPr>
            <a:spLocks noGrp="1"/>
          </p:cNvSpPr>
          <p:nvPr>
            <p:ph type="body" idx="1"/>
          </p:nvPr>
        </p:nvSpPr>
        <p:spPr>
          <a:xfrm>
            <a:off x="635618" y="1532454"/>
            <a:ext cx="10904689" cy="3369290"/>
          </a:xfrm>
        </p:spPr>
        <p:txBody>
          <a:bodyPr/>
          <a:lstStyle/>
          <a:p>
            <a:pPr marL="114300" indent="0">
              <a:buNone/>
            </a:pPr>
            <a:r>
              <a:rPr lang="en-GB" dirty="0"/>
              <a:t>Our model is an approach that maximises opportunities for mentees’ learning and growth by responding to their individual learning and support needs. </a:t>
            </a:r>
          </a:p>
          <a:p>
            <a:pPr marL="114300" indent="0">
              <a:buNone/>
            </a:pPr>
            <a:endParaRPr lang="en-US" dirty="0"/>
          </a:p>
          <a:p>
            <a:pPr marL="114300" indent="0">
              <a:buNone/>
            </a:pPr>
            <a:r>
              <a:rPr lang="en-US" dirty="0"/>
              <a:t>What will you do to support / ensure that your mentors are adapting their mentoring to support individual trainees?</a:t>
            </a:r>
          </a:p>
          <a:p>
            <a:pPr marL="114300" indent="0">
              <a:buNone/>
            </a:pPr>
            <a:endParaRPr lang="en-US" dirty="0"/>
          </a:p>
          <a:p>
            <a:pPr marL="114300" indent="0">
              <a:buNone/>
            </a:pPr>
            <a:endParaRPr lang="en-US" dirty="0"/>
          </a:p>
        </p:txBody>
      </p:sp>
    </p:spTree>
    <p:extLst>
      <p:ext uri="{BB962C8B-B14F-4D97-AF65-F5344CB8AC3E}">
        <p14:creationId xmlns:p14="http://schemas.microsoft.com/office/powerpoint/2010/main" val="424368608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a0776de7-38aa-4d50-ab7f-79bad6cdbe4f"/>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plate_uni_of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template_uni_of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Warwick2">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7f2895af-c833-4cca-a2c5-e51b386aff4f">
      <Terms xmlns="http://schemas.microsoft.com/office/infopath/2007/PartnerControls"/>
    </lcf76f155ced4ddcb4097134ff3c332f>
    <TaxCatchAll xmlns="4cb8b55e-42ac-4fdc-af5c-35d073ed5e47"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DD2312AADD4BE469DC8F6B4188F01AC" ma:contentTypeVersion="9" ma:contentTypeDescription="Create a new document." ma:contentTypeScope="" ma:versionID="30adf339e353e2a214d6b520c536843a">
  <xsd:schema xmlns:xsd="http://www.w3.org/2001/XMLSchema" xmlns:xs="http://www.w3.org/2001/XMLSchema" xmlns:p="http://schemas.microsoft.com/office/2006/metadata/properties" xmlns:ns2="7f2895af-c833-4cca-a2c5-e51b386aff4f" xmlns:ns3="4cb8b55e-42ac-4fdc-af5c-35d073ed5e47" targetNamespace="http://schemas.microsoft.com/office/2006/metadata/properties" ma:root="true" ma:fieldsID="4af598bfe4bb9c056a2a294ee1c5528f" ns2:_="" ns3:_="">
    <xsd:import namespace="7f2895af-c833-4cca-a2c5-e51b386aff4f"/>
    <xsd:import namespace="4cb8b55e-42ac-4fdc-af5c-35d073ed5e47"/>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2895af-c833-4cca-a2c5-e51b386aff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cb8b55e-42ac-4fdc-af5c-35d073ed5e47"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238ef938-79e8-4355-b19d-98e94ee3e339}" ma:internalName="TaxCatchAll" ma:showField="CatchAllData" ma:web="4cb8b55e-42ac-4fdc-af5c-35d073ed5e4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3E75426-80D3-46D8-9901-3BEC7C63F84D}">
  <ds:schemaRefs>
    <ds:schemaRef ds:uri="http://schemas.microsoft.com/sharepoint/v3/contenttype/forms"/>
  </ds:schemaRefs>
</ds:datastoreItem>
</file>

<file path=customXml/itemProps2.xml><?xml version="1.0" encoding="utf-8"?>
<ds:datastoreItem xmlns:ds="http://schemas.openxmlformats.org/officeDocument/2006/customXml" ds:itemID="{72756755-979F-4F02-9E54-FF0C535BD7E9}">
  <ds:schemaRefs>
    <ds:schemaRef ds:uri="http://schemas.microsoft.com/office/2006/metadata/properties"/>
    <ds:schemaRef ds:uri="http://schemas.microsoft.com/office/infopath/2007/PartnerControls"/>
    <ds:schemaRef ds:uri="7e0966dd-772e-4ca3-ab31-fd40a5275e96"/>
    <ds:schemaRef ds:uri="dccc251f-f9c9-4efa-9db1-4333552ba52f"/>
    <ds:schemaRef ds:uri="7f2895af-c833-4cca-a2c5-e51b386aff4f"/>
    <ds:schemaRef ds:uri="4cb8b55e-42ac-4fdc-af5c-35d073ed5e47"/>
  </ds:schemaRefs>
</ds:datastoreItem>
</file>

<file path=customXml/itemProps3.xml><?xml version="1.0" encoding="utf-8"?>
<ds:datastoreItem xmlns:ds="http://schemas.openxmlformats.org/officeDocument/2006/customXml" ds:itemID="{10480C2E-8E85-4A6F-8D04-B98DFFD9D3F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f2895af-c833-4cca-a2c5-e51b386aff4f"/>
    <ds:schemaRef ds:uri="4cb8b55e-42ac-4fdc-af5c-35d073ed5e4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11931</TotalTime>
  <Words>1572</Words>
  <Application>Microsoft Office PowerPoint</Application>
  <PresentationFormat>Widescreen</PresentationFormat>
  <Paragraphs>194</Paragraphs>
  <Slides>30</Slides>
  <Notes>19</Notes>
  <HiddenSlides>0</HiddenSlides>
  <MMClips>0</MMClips>
  <ScaleCrop>false</ScaleCrop>
  <HeadingPairs>
    <vt:vector size="4" baseType="variant">
      <vt:variant>
        <vt:lpstr>Theme</vt:lpstr>
      </vt:variant>
      <vt:variant>
        <vt:i4>6</vt:i4>
      </vt:variant>
      <vt:variant>
        <vt:lpstr>Slide Titles</vt:lpstr>
      </vt:variant>
      <vt:variant>
        <vt:i4>30</vt:i4>
      </vt:variant>
    </vt:vector>
  </HeadingPairs>
  <TitlesOfParts>
    <vt:vector size="36" baseType="lpstr">
      <vt:lpstr>Office Theme</vt:lpstr>
      <vt:lpstr>1_Custom Design</vt:lpstr>
      <vt:lpstr>template_uni_of_warwick</vt:lpstr>
      <vt:lpstr>2_Custom Design</vt:lpstr>
      <vt:lpstr>1_template_uni_of_warwick</vt:lpstr>
      <vt:lpstr>Warwick2</vt:lpstr>
      <vt:lpstr>Getting to grips with subject specific mentoring at Warwick  </vt:lpstr>
      <vt:lpstr>The Lead / Professional Mentor perspective </vt:lpstr>
      <vt:lpstr>Practical shift from teacher to mentor  How will you manage the shift change from teacher to mentor?</vt:lpstr>
      <vt:lpstr>How CTE Principles support Mentoring </vt:lpstr>
      <vt:lpstr>PowerPoint Presentation</vt:lpstr>
      <vt:lpstr>PUSH – PULL mentoring continuum Myles Downey (2014) </vt:lpstr>
      <vt:lpstr>Warwick’s Mentoring Model, based on Instructional Coaching (Knight, 2013)</vt:lpstr>
      <vt:lpstr>PowerPoint Presentation</vt:lpstr>
      <vt:lpstr>Pause for thought…</vt:lpstr>
      <vt:lpstr>PowerPoint Presentation</vt:lpstr>
      <vt:lpstr>PowerPoint Presentation</vt:lpstr>
      <vt:lpstr>Establishing the current reality </vt:lpstr>
      <vt:lpstr>PowerPoint Presentation</vt:lpstr>
      <vt:lpstr>PowerPoint Presentation</vt:lpstr>
      <vt:lpstr>PowerPoint Presentation</vt:lpstr>
      <vt:lpstr>Explore examples of stats collected in subject specific lesson observations. Questions linked to activity: </vt:lpstr>
      <vt:lpstr>PowerPoint Presentation</vt:lpstr>
      <vt:lpstr>PowerPoint Presentation</vt:lpstr>
      <vt:lpstr>PowerPoint Presentation</vt:lpstr>
      <vt:lpstr>Why questions are not open questions! </vt:lpstr>
      <vt:lpstr>PowerPoint Presentation</vt:lpstr>
      <vt:lpstr>Listening to encourage thinking </vt:lpstr>
      <vt:lpstr>PowerPoint Presentation</vt:lpstr>
      <vt:lpstr>PowerPoint Presentation</vt:lpstr>
      <vt:lpstr>Integrating the Trainee curriculum at Warwick  </vt:lpstr>
      <vt:lpstr>What subject specific stats might you gather? </vt:lpstr>
      <vt:lpstr>Exploring the PPUs with a subject lens</vt:lpstr>
      <vt:lpstr>Your subject curriculum </vt:lpstr>
      <vt:lpstr>Setting weekly targets </vt:lpstr>
      <vt:lpstr>Creative Mentorship  Risk taking – looking beyond the curriculum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Getting to grips with subject specific mentoring at Warwick  </dc:title>
  <dc:creator>Hamer, Kate</dc:creator>
  <cp:lastModifiedBy>penny ottewill</cp:lastModifiedBy>
  <cp:revision>134</cp:revision>
  <dcterms:created xsi:type="dcterms:W3CDTF">2023-06-22T11:22:10Z</dcterms:created>
  <dcterms:modified xsi:type="dcterms:W3CDTF">2023-09-27T14:52:07Z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0x0101002DD2312AADD4BE469DC8F6B4188F01AC</vt:lpwstr>
  </property>
  <property fmtid="{D5CDD505-2E9C-101B-9397-08002B2CF9AE}" pid="3" name="MediaServiceImageTags">
    <vt:lpwstr/>
  </property>
</Properties>
</file>