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4"/>
  </p:sldMasterIdLst>
  <p:sldIdLst>
    <p:sldId id="256" r:id="rId5"/>
    <p:sldId id="529" r:id="rId6"/>
    <p:sldId id="525" r:id="rId7"/>
    <p:sldId id="533" r:id="rId8"/>
    <p:sldId id="530" r:id="rId9"/>
    <p:sldId id="257" r:id="rId10"/>
    <p:sldId id="528" r:id="rId11"/>
    <p:sldId id="531" r:id="rId12"/>
    <p:sldId id="534" r:id="rId13"/>
    <p:sldId id="526" r:id="rId14"/>
    <p:sldId id="532" r:id="rId15"/>
    <p:sldId id="527" r:id="rId16"/>
    <p:sldId id="524" r:id="rId17"/>
  </p:sldIdLst>
  <p:sldSz cx="12192000" cy="6858000"/>
  <p:notesSz cx="6858000" cy="9144000"/>
  <p:custDataLst>
    <p:tags r:id="rId1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5B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083459F-794E-4386-AFFB-24509B84B208}" v="53" dt="2023-11-24T12:50:19.16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93" d="100"/>
          <a:sy n="93" d="100"/>
        </p:scale>
        <p:origin x="1272" y="4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cola Crossley (Liberty Trust)" userId="e19347bd-da29-4e59-99dc-8985c1ad4605" providerId="ADAL" clId="{2083459F-794E-4386-AFFB-24509B84B208}"/>
    <pc:docChg chg="undo custSel addSld delSld modSld sldOrd replTag delTag">
      <pc:chgData name="Nicola Crossley (Liberty Trust)" userId="e19347bd-da29-4e59-99dc-8985c1ad4605" providerId="ADAL" clId="{2083459F-794E-4386-AFFB-24509B84B208}" dt="2023-11-24T12:50:46.485" v="2000"/>
      <pc:docMkLst>
        <pc:docMk/>
      </pc:docMkLst>
      <pc:sldChg chg="addSp modSp mod ord">
        <pc:chgData name="Nicola Crossley (Liberty Trust)" userId="e19347bd-da29-4e59-99dc-8985c1ad4605" providerId="ADAL" clId="{2083459F-794E-4386-AFFB-24509B84B208}" dt="2023-11-24T11:08:37.335" v="1163" actId="20577"/>
        <pc:sldMkLst>
          <pc:docMk/>
          <pc:sldMk cId="3035794038" sldId="257"/>
        </pc:sldMkLst>
        <pc:spChg chg="add mod">
          <ac:chgData name="Nicola Crossley (Liberty Trust)" userId="e19347bd-da29-4e59-99dc-8985c1ad4605" providerId="ADAL" clId="{2083459F-794E-4386-AFFB-24509B84B208}" dt="2023-11-24T11:08:37.335" v="1163" actId="20577"/>
          <ac:spMkLst>
            <pc:docMk/>
            <pc:sldMk cId="3035794038" sldId="257"/>
            <ac:spMk id="2" creationId="{34964168-AB76-0A08-A48A-89FA6178325F}"/>
          </ac:spMkLst>
        </pc:spChg>
        <pc:picChg chg="add mod">
          <ac:chgData name="Nicola Crossley (Liberty Trust)" userId="e19347bd-da29-4e59-99dc-8985c1ad4605" providerId="ADAL" clId="{2083459F-794E-4386-AFFB-24509B84B208}" dt="2023-11-17T21:55:20.935" v="77" actId="962"/>
          <ac:picMkLst>
            <pc:docMk/>
            <pc:sldMk cId="3035794038" sldId="257"/>
            <ac:picMk id="5" creationId="{D77E0FDC-B9FA-BA55-A373-1435D118D1FF}"/>
          </ac:picMkLst>
        </pc:picChg>
      </pc:sldChg>
      <pc:sldChg chg="addSp modSp mod">
        <pc:chgData name="Nicola Crossley (Liberty Trust)" userId="e19347bd-da29-4e59-99dc-8985c1ad4605" providerId="ADAL" clId="{2083459F-794E-4386-AFFB-24509B84B208}" dt="2023-11-24T11:07:35.445" v="1092" actId="208"/>
        <pc:sldMkLst>
          <pc:docMk/>
          <pc:sldMk cId="2609267271" sldId="525"/>
        </pc:sldMkLst>
        <pc:spChg chg="add mod">
          <ac:chgData name="Nicola Crossley (Liberty Trust)" userId="e19347bd-da29-4e59-99dc-8985c1ad4605" providerId="ADAL" clId="{2083459F-794E-4386-AFFB-24509B84B208}" dt="2023-11-24T11:07:35.445" v="1092" actId="208"/>
          <ac:spMkLst>
            <pc:docMk/>
            <pc:sldMk cId="2609267271" sldId="525"/>
            <ac:spMk id="2" creationId="{C49E738D-95F9-7C40-0988-071A3933A6E8}"/>
          </ac:spMkLst>
        </pc:spChg>
        <pc:picChg chg="add mod">
          <ac:chgData name="Nicola Crossley (Liberty Trust)" userId="e19347bd-da29-4e59-99dc-8985c1ad4605" providerId="ADAL" clId="{2083459F-794E-4386-AFFB-24509B84B208}" dt="2023-11-17T21:45:13.825" v="2" actId="962"/>
          <ac:picMkLst>
            <pc:docMk/>
            <pc:sldMk cId="2609267271" sldId="525"/>
            <ac:picMk id="3" creationId="{29630243-5A4E-67F0-6699-4BED57A5A0B6}"/>
          </ac:picMkLst>
        </pc:picChg>
      </pc:sldChg>
      <pc:sldChg chg="addSp modSp add del mod">
        <pc:chgData name="Nicola Crossley (Liberty Trust)" userId="e19347bd-da29-4e59-99dc-8985c1ad4605" providerId="ADAL" clId="{2083459F-794E-4386-AFFB-24509B84B208}" dt="2023-11-24T11:09:07.435" v="1218" actId="20577"/>
        <pc:sldMkLst>
          <pc:docMk/>
          <pc:sldMk cId="1453197008" sldId="526"/>
        </pc:sldMkLst>
        <pc:spChg chg="add mod">
          <ac:chgData name="Nicola Crossley (Liberty Trust)" userId="e19347bd-da29-4e59-99dc-8985c1ad4605" providerId="ADAL" clId="{2083459F-794E-4386-AFFB-24509B84B208}" dt="2023-11-24T11:09:07.435" v="1218" actId="20577"/>
          <ac:spMkLst>
            <pc:docMk/>
            <pc:sldMk cId="1453197008" sldId="526"/>
            <ac:spMk id="2" creationId="{310F2C98-B211-3D50-7D87-6F59D4BBC9D6}"/>
          </ac:spMkLst>
        </pc:spChg>
        <pc:picChg chg="add mod">
          <ac:chgData name="Nicola Crossley (Liberty Trust)" userId="e19347bd-da29-4e59-99dc-8985c1ad4605" providerId="ADAL" clId="{2083459F-794E-4386-AFFB-24509B84B208}" dt="2023-11-17T21:46:53.043" v="56" actId="962"/>
          <ac:picMkLst>
            <pc:docMk/>
            <pc:sldMk cId="1453197008" sldId="526"/>
            <ac:picMk id="3" creationId="{08B886EF-06C2-F579-56DB-70B7F77F5540}"/>
          </ac:picMkLst>
        </pc:picChg>
      </pc:sldChg>
      <pc:sldChg chg="addSp modSp new mod">
        <pc:chgData name="Nicola Crossley (Liberty Trust)" userId="e19347bd-da29-4e59-99dc-8985c1ad4605" providerId="ADAL" clId="{2083459F-794E-4386-AFFB-24509B84B208}" dt="2023-11-24T12:50:39.132" v="1997" actId="20577"/>
        <pc:sldMkLst>
          <pc:docMk/>
          <pc:sldMk cId="1146859257" sldId="527"/>
        </pc:sldMkLst>
        <pc:spChg chg="mod">
          <ac:chgData name="Nicola Crossley (Liberty Trust)" userId="e19347bd-da29-4e59-99dc-8985c1ad4605" providerId="ADAL" clId="{2083459F-794E-4386-AFFB-24509B84B208}" dt="2023-11-24T12:50:24.456" v="1975" actId="14100"/>
          <ac:spMkLst>
            <pc:docMk/>
            <pc:sldMk cId="1146859257" sldId="527"/>
            <ac:spMk id="2" creationId="{DF2C72D7-ED96-0FEF-F267-C55B56E33013}"/>
          </ac:spMkLst>
        </pc:spChg>
        <pc:spChg chg="mod">
          <ac:chgData name="Nicola Crossley (Liberty Trust)" userId="e19347bd-da29-4e59-99dc-8985c1ad4605" providerId="ADAL" clId="{2083459F-794E-4386-AFFB-24509B84B208}" dt="2023-11-24T11:14:45.912" v="1596" actId="20577"/>
          <ac:spMkLst>
            <pc:docMk/>
            <pc:sldMk cId="1146859257" sldId="527"/>
            <ac:spMk id="3" creationId="{DBBF1FC2-94E1-5B70-CCA3-0E29E18500AD}"/>
          </ac:spMkLst>
        </pc:spChg>
        <pc:spChg chg="add mod">
          <ac:chgData name="Nicola Crossley (Liberty Trust)" userId="e19347bd-da29-4e59-99dc-8985c1ad4605" providerId="ADAL" clId="{2083459F-794E-4386-AFFB-24509B84B208}" dt="2023-11-24T12:50:39.132" v="1997" actId="20577"/>
          <ac:spMkLst>
            <pc:docMk/>
            <pc:sldMk cId="1146859257" sldId="527"/>
            <ac:spMk id="4" creationId="{CA13232F-59F6-B64B-12AE-D9A3982746E0}"/>
          </ac:spMkLst>
        </pc:spChg>
      </pc:sldChg>
      <pc:sldChg chg="addSp modSp add mod ord">
        <pc:chgData name="Nicola Crossley (Liberty Trust)" userId="e19347bd-da29-4e59-99dc-8985c1ad4605" providerId="ADAL" clId="{2083459F-794E-4386-AFFB-24509B84B208}" dt="2023-11-24T11:08:32.438" v="1159" actId="20577"/>
        <pc:sldMkLst>
          <pc:docMk/>
          <pc:sldMk cId="478880619" sldId="528"/>
        </pc:sldMkLst>
        <pc:spChg chg="add mod">
          <ac:chgData name="Nicola Crossley (Liberty Trust)" userId="e19347bd-da29-4e59-99dc-8985c1ad4605" providerId="ADAL" clId="{2083459F-794E-4386-AFFB-24509B84B208}" dt="2023-11-24T11:08:32.438" v="1159" actId="20577"/>
          <ac:spMkLst>
            <pc:docMk/>
            <pc:sldMk cId="478880619" sldId="528"/>
            <ac:spMk id="2" creationId="{1EE7DEA4-06BD-F8D2-73ED-0515ADBCD52F}"/>
          </ac:spMkLst>
        </pc:spChg>
        <pc:picChg chg="add mod">
          <ac:chgData name="Nicola Crossley (Liberty Trust)" userId="e19347bd-da29-4e59-99dc-8985c1ad4605" providerId="ADAL" clId="{2083459F-794E-4386-AFFB-24509B84B208}" dt="2023-11-17T21:56:59.172" v="88" actId="962"/>
          <ac:picMkLst>
            <pc:docMk/>
            <pc:sldMk cId="478880619" sldId="528"/>
            <ac:picMk id="3" creationId="{08F1FF92-7F0B-119C-7C42-B8F856377B65}"/>
          </ac:picMkLst>
        </pc:picChg>
      </pc:sldChg>
      <pc:sldChg chg="addSp delSp modSp add del mod ord">
        <pc:chgData name="Nicola Crossley (Liberty Trust)" userId="e19347bd-da29-4e59-99dc-8985c1ad4605" providerId="ADAL" clId="{2083459F-794E-4386-AFFB-24509B84B208}" dt="2023-11-24T11:07:27.872" v="1088" actId="208"/>
        <pc:sldMkLst>
          <pc:docMk/>
          <pc:sldMk cId="1655512596" sldId="529"/>
        </pc:sldMkLst>
        <pc:spChg chg="add mod">
          <ac:chgData name="Nicola Crossley (Liberty Trust)" userId="e19347bd-da29-4e59-99dc-8985c1ad4605" providerId="ADAL" clId="{2083459F-794E-4386-AFFB-24509B84B208}" dt="2023-11-24T11:07:27.872" v="1088" actId="208"/>
          <ac:spMkLst>
            <pc:docMk/>
            <pc:sldMk cId="1655512596" sldId="529"/>
            <ac:spMk id="2" creationId="{30A4217E-DE92-EC5D-7DFB-7D6B26C4940B}"/>
          </ac:spMkLst>
        </pc:spChg>
        <pc:picChg chg="add del mod">
          <ac:chgData name="Nicola Crossley (Liberty Trust)" userId="e19347bd-da29-4e59-99dc-8985c1ad4605" providerId="ADAL" clId="{2083459F-794E-4386-AFFB-24509B84B208}" dt="2023-11-17T22:02:27.649" v="116" actId="478"/>
          <ac:picMkLst>
            <pc:docMk/>
            <pc:sldMk cId="1655512596" sldId="529"/>
            <ac:picMk id="3" creationId="{195EB118-4344-DB16-A66D-76A783463715}"/>
          </ac:picMkLst>
        </pc:picChg>
        <pc:picChg chg="del">
          <ac:chgData name="Nicola Crossley (Liberty Trust)" userId="e19347bd-da29-4e59-99dc-8985c1ad4605" providerId="ADAL" clId="{2083459F-794E-4386-AFFB-24509B84B208}" dt="2023-11-17T21:57:29.972" v="95" actId="478"/>
          <ac:picMkLst>
            <pc:docMk/>
            <pc:sldMk cId="1655512596" sldId="529"/>
            <ac:picMk id="5" creationId="{D77E0FDC-B9FA-BA55-A373-1435D118D1FF}"/>
          </ac:picMkLst>
        </pc:picChg>
        <pc:picChg chg="add mod">
          <ac:chgData name="Nicola Crossley (Liberty Trust)" userId="e19347bd-da29-4e59-99dc-8985c1ad4605" providerId="ADAL" clId="{2083459F-794E-4386-AFFB-24509B84B208}" dt="2023-11-24T10:59:25.975" v="787" actId="14826"/>
          <ac:picMkLst>
            <pc:docMk/>
            <pc:sldMk cId="1655512596" sldId="529"/>
            <ac:picMk id="6" creationId="{3CA0FB14-4565-3B97-7E25-DD4552CAFEDA}"/>
          </ac:picMkLst>
        </pc:picChg>
      </pc:sldChg>
      <pc:sldChg chg="addSp modSp add mod ord">
        <pc:chgData name="Nicola Crossley (Liberty Trust)" userId="e19347bd-da29-4e59-99dc-8985c1ad4605" providerId="ADAL" clId="{2083459F-794E-4386-AFFB-24509B84B208}" dt="2023-11-24T11:07:23.913" v="1087" actId="208"/>
        <pc:sldMkLst>
          <pc:docMk/>
          <pc:sldMk cId="4034115233" sldId="530"/>
        </pc:sldMkLst>
        <pc:spChg chg="add mod">
          <ac:chgData name="Nicola Crossley (Liberty Trust)" userId="e19347bd-da29-4e59-99dc-8985c1ad4605" providerId="ADAL" clId="{2083459F-794E-4386-AFFB-24509B84B208}" dt="2023-11-24T11:07:23.913" v="1087" actId="208"/>
          <ac:spMkLst>
            <pc:docMk/>
            <pc:sldMk cId="4034115233" sldId="530"/>
            <ac:spMk id="2" creationId="{81D01256-09D1-982E-BD7F-A4F3C350496A}"/>
          </ac:spMkLst>
        </pc:spChg>
        <pc:picChg chg="add mod">
          <ac:chgData name="Nicola Crossley (Liberty Trust)" userId="e19347bd-da29-4e59-99dc-8985c1ad4605" providerId="ADAL" clId="{2083459F-794E-4386-AFFB-24509B84B208}" dt="2023-11-17T22:09:02.071" v="146" actId="962"/>
          <ac:picMkLst>
            <pc:docMk/>
            <pc:sldMk cId="4034115233" sldId="530"/>
            <ac:picMk id="3" creationId="{BDBA747A-1740-6A9E-2A2E-18F2FB137F98}"/>
          </ac:picMkLst>
        </pc:picChg>
      </pc:sldChg>
      <pc:sldChg chg="addSp modSp add mod ord">
        <pc:chgData name="Nicola Crossley (Liberty Trust)" userId="e19347bd-da29-4e59-99dc-8985c1ad4605" providerId="ADAL" clId="{2083459F-794E-4386-AFFB-24509B84B208}" dt="2023-11-24T11:10:51.132" v="1298" actId="20577"/>
        <pc:sldMkLst>
          <pc:docMk/>
          <pc:sldMk cId="255804113" sldId="531"/>
        </pc:sldMkLst>
        <pc:spChg chg="add mod">
          <ac:chgData name="Nicola Crossley (Liberty Trust)" userId="e19347bd-da29-4e59-99dc-8985c1ad4605" providerId="ADAL" clId="{2083459F-794E-4386-AFFB-24509B84B208}" dt="2023-11-24T11:10:51.132" v="1298" actId="20577"/>
          <ac:spMkLst>
            <pc:docMk/>
            <pc:sldMk cId="255804113" sldId="531"/>
            <ac:spMk id="2" creationId="{4E4F7B15-FD99-D11C-E2BA-BCD71AE6740E}"/>
          </ac:spMkLst>
        </pc:spChg>
        <pc:picChg chg="add mod ord">
          <ac:chgData name="Nicola Crossley (Liberty Trust)" userId="e19347bd-da29-4e59-99dc-8985c1ad4605" providerId="ADAL" clId="{2083459F-794E-4386-AFFB-24509B84B208}" dt="2023-11-17T22:13:42.446" v="235" actId="1076"/>
          <ac:picMkLst>
            <pc:docMk/>
            <pc:sldMk cId="255804113" sldId="531"/>
            <ac:picMk id="3" creationId="{8C4E6905-2954-2A0C-C569-87C3B107BBF3}"/>
          </ac:picMkLst>
        </pc:picChg>
        <pc:picChg chg="add mod">
          <ac:chgData name="Nicola Crossley (Liberty Trust)" userId="e19347bd-da29-4e59-99dc-8985c1ad4605" providerId="ADAL" clId="{2083459F-794E-4386-AFFB-24509B84B208}" dt="2023-11-17T22:13:37.414" v="233" actId="1076"/>
          <ac:picMkLst>
            <pc:docMk/>
            <pc:sldMk cId="255804113" sldId="531"/>
            <ac:picMk id="5" creationId="{739B390D-61AA-278B-D3F7-4D9A4A51143E}"/>
          </ac:picMkLst>
        </pc:picChg>
        <pc:picChg chg="add mod">
          <ac:chgData name="Nicola Crossley (Liberty Trust)" userId="e19347bd-da29-4e59-99dc-8985c1ad4605" providerId="ADAL" clId="{2083459F-794E-4386-AFFB-24509B84B208}" dt="2023-11-17T22:13:38.955" v="234" actId="1076"/>
          <ac:picMkLst>
            <pc:docMk/>
            <pc:sldMk cId="255804113" sldId="531"/>
            <ac:picMk id="7" creationId="{C82F0AB5-10F6-62FF-14B1-E6DEBEB65129}"/>
          </ac:picMkLst>
        </pc:picChg>
      </pc:sldChg>
      <pc:sldChg chg="add del">
        <pc:chgData name="Nicola Crossley (Liberty Trust)" userId="e19347bd-da29-4e59-99dc-8985c1ad4605" providerId="ADAL" clId="{2083459F-794E-4386-AFFB-24509B84B208}" dt="2023-11-17T22:02:46.305" v="126" actId="47"/>
        <pc:sldMkLst>
          <pc:docMk/>
          <pc:sldMk cId="832086908" sldId="531"/>
        </pc:sldMkLst>
      </pc:sldChg>
      <pc:sldChg chg="addSp delSp modSp new mod">
        <pc:chgData name="Nicola Crossley (Liberty Trust)" userId="e19347bd-da29-4e59-99dc-8985c1ad4605" providerId="ADAL" clId="{2083459F-794E-4386-AFFB-24509B84B208}" dt="2023-11-24T11:10:05.735" v="1260" actId="20578"/>
        <pc:sldMkLst>
          <pc:docMk/>
          <pc:sldMk cId="1178553825" sldId="532"/>
        </pc:sldMkLst>
        <pc:spChg chg="mod">
          <ac:chgData name="Nicola Crossley (Liberty Trust)" userId="e19347bd-da29-4e59-99dc-8985c1ad4605" providerId="ADAL" clId="{2083459F-794E-4386-AFFB-24509B84B208}" dt="2023-11-24T11:09:40.164" v="1256" actId="1076"/>
          <ac:spMkLst>
            <pc:docMk/>
            <pc:sldMk cId="1178553825" sldId="532"/>
            <ac:spMk id="2" creationId="{C2F500AB-11B8-6A8E-E06A-6E0E6E931A2B}"/>
          </ac:spMkLst>
        </pc:spChg>
        <pc:spChg chg="del">
          <ac:chgData name="Nicola Crossley (Liberty Trust)" userId="e19347bd-da29-4e59-99dc-8985c1ad4605" providerId="ADAL" clId="{2083459F-794E-4386-AFFB-24509B84B208}" dt="2023-11-24T08:49:17.012" v="245" actId="478"/>
          <ac:spMkLst>
            <pc:docMk/>
            <pc:sldMk cId="1178553825" sldId="532"/>
            <ac:spMk id="3" creationId="{116F355B-44F5-CCFB-8FEB-F4B741F3CFC3}"/>
          </ac:spMkLst>
        </pc:spChg>
        <pc:spChg chg="add mod">
          <ac:chgData name="Nicola Crossley (Liberty Trust)" userId="e19347bd-da29-4e59-99dc-8985c1ad4605" providerId="ADAL" clId="{2083459F-794E-4386-AFFB-24509B84B208}" dt="2023-11-24T11:09:36.986" v="1255" actId="14100"/>
          <ac:spMkLst>
            <pc:docMk/>
            <pc:sldMk cId="1178553825" sldId="532"/>
            <ac:spMk id="3" creationId="{B7ADFF3C-3C31-4C1B-F312-99DB76CC331C}"/>
          </ac:spMkLst>
        </pc:spChg>
        <pc:spChg chg="add mod">
          <ac:chgData name="Nicola Crossley (Liberty Trust)" userId="e19347bd-da29-4e59-99dc-8985c1ad4605" providerId="ADAL" clId="{2083459F-794E-4386-AFFB-24509B84B208}" dt="2023-11-24T11:10:05.735" v="1260" actId="20578"/>
          <ac:spMkLst>
            <pc:docMk/>
            <pc:sldMk cId="1178553825" sldId="532"/>
            <ac:spMk id="6" creationId="{396CD6B2-069C-945F-4A9C-48A91EF13923}"/>
          </ac:spMkLst>
        </pc:spChg>
        <pc:picChg chg="add mod">
          <ac:chgData name="Nicola Crossley (Liberty Trust)" userId="e19347bd-da29-4e59-99dc-8985c1ad4605" providerId="ADAL" clId="{2083459F-794E-4386-AFFB-24509B84B208}" dt="2023-11-24T08:53:57.200" v="319" actId="692"/>
          <ac:picMkLst>
            <pc:docMk/>
            <pc:sldMk cId="1178553825" sldId="532"/>
            <ac:picMk id="5" creationId="{3C57A42B-BDC2-0AEC-C2BC-89730E9A2DBD}"/>
          </ac:picMkLst>
        </pc:picChg>
        <pc:picChg chg="add mod">
          <ac:chgData name="Nicola Crossley (Liberty Trust)" userId="e19347bd-da29-4e59-99dc-8985c1ad4605" providerId="ADAL" clId="{2083459F-794E-4386-AFFB-24509B84B208}" dt="2023-11-24T08:51:46.780" v="308" actId="692"/>
          <ac:picMkLst>
            <pc:docMk/>
            <pc:sldMk cId="1178553825" sldId="532"/>
            <ac:picMk id="1026" creationId="{6889CC73-B266-EDC8-D980-AEA867F4DCAF}"/>
          </ac:picMkLst>
        </pc:picChg>
      </pc:sldChg>
      <pc:sldChg chg="addSp delSp modSp add mod">
        <pc:chgData name="Nicola Crossley (Liberty Trust)" userId="e19347bd-da29-4e59-99dc-8985c1ad4605" providerId="ADAL" clId="{2083459F-794E-4386-AFFB-24509B84B208}" dt="2023-11-24T11:47:26.936" v="1796" actId="20577"/>
        <pc:sldMkLst>
          <pc:docMk/>
          <pc:sldMk cId="2829248053" sldId="533"/>
        </pc:sldMkLst>
        <pc:spChg chg="mod">
          <ac:chgData name="Nicola Crossley (Liberty Trust)" userId="e19347bd-da29-4e59-99dc-8985c1ad4605" providerId="ADAL" clId="{2083459F-794E-4386-AFFB-24509B84B208}" dt="2023-11-24T11:07:44.688" v="1096" actId="208"/>
          <ac:spMkLst>
            <pc:docMk/>
            <pc:sldMk cId="2829248053" sldId="533"/>
            <ac:spMk id="2" creationId="{C49E738D-95F9-7C40-0988-071A3933A6E8}"/>
          </ac:spMkLst>
        </pc:spChg>
        <pc:spChg chg="add mod">
          <ac:chgData name="Nicola Crossley (Liberty Trust)" userId="e19347bd-da29-4e59-99dc-8985c1ad4605" providerId="ADAL" clId="{2083459F-794E-4386-AFFB-24509B84B208}" dt="2023-11-24T11:46:16.775" v="1743" actId="1076"/>
          <ac:spMkLst>
            <pc:docMk/>
            <pc:sldMk cId="2829248053" sldId="533"/>
            <ac:spMk id="16" creationId="{5509076C-8862-6B31-4538-BD720E7C49FE}"/>
          </ac:spMkLst>
        </pc:spChg>
        <pc:spChg chg="add mod">
          <ac:chgData name="Nicola Crossley (Liberty Trust)" userId="e19347bd-da29-4e59-99dc-8985c1ad4605" providerId="ADAL" clId="{2083459F-794E-4386-AFFB-24509B84B208}" dt="2023-11-24T11:47:09.364" v="1774" actId="20577"/>
          <ac:spMkLst>
            <pc:docMk/>
            <pc:sldMk cId="2829248053" sldId="533"/>
            <ac:spMk id="17" creationId="{4EB33334-1031-F274-D2B7-5BA3EACBAC46}"/>
          </ac:spMkLst>
        </pc:spChg>
        <pc:spChg chg="add mod">
          <ac:chgData name="Nicola Crossley (Liberty Trust)" userId="e19347bd-da29-4e59-99dc-8985c1ad4605" providerId="ADAL" clId="{2083459F-794E-4386-AFFB-24509B84B208}" dt="2023-11-24T11:47:13.019" v="1776" actId="20577"/>
          <ac:spMkLst>
            <pc:docMk/>
            <pc:sldMk cId="2829248053" sldId="533"/>
            <ac:spMk id="18" creationId="{4CAE2798-63D3-2C8F-04F3-49D501C1B87B}"/>
          </ac:spMkLst>
        </pc:spChg>
        <pc:spChg chg="add mod">
          <ac:chgData name="Nicola Crossley (Liberty Trust)" userId="e19347bd-da29-4e59-99dc-8985c1ad4605" providerId="ADAL" clId="{2083459F-794E-4386-AFFB-24509B84B208}" dt="2023-11-24T11:47:16.733" v="1783" actId="20577"/>
          <ac:spMkLst>
            <pc:docMk/>
            <pc:sldMk cId="2829248053" sldId="533"/>
            <ac:spMk id="19" creationId="{3759070C-F05D-B238-F451-B90CC072DCE7}"/>
          </ac:spMkLst>
        </pc:spChg>
        <pc:spChg chg="add mod">
          <ac:chgData name="Nicola Crossley (Liberty Trust)" userId="e19347bd-da29-4e59-99dc-8985c1ad4605" providerId="ADAL" clId="{2083459F-794E-4386-AFFB-24509B84B208}" dt="2023-11-24T11:47:21.634" v="1787" actId="20577"/>
          <ac:spMkLst>
            <pc:docMk/>
            <pc:sldMk cId="2829248053" sldId="533"/>
            <ac:spMk id="20" creationId="{11DE44F6-9140-0BC1-8DEA-8EFD8995BE4E}"/>
          </ac:spMkLst>
        </pc:spChg>
        <pc:spChg chg="add mod">
          <ac:chgData name="Nicola Crossley (Liberty Trust)" userId="e19347bd-da29-4e59-99dc-8985c1ad4605" providerId="ADAL" clId="{2083459F-794E-4386-AFFB-24509B84B208}" dt="2023-11-24T11:47:26.936" v="1796" actId="20577"/>
          <ac:spMkLst>
            <pc:docMk/>
            <pc:sldMk cId="2829248053" sldId="533"/>
            <ac:spMk id="21" creationId="{6809EB76-D201-6F93-3070-74E5EA03638F}"/>
          </ac:spMkLst>
        </pc:spChg>
        <pc:picChg chg="del">
          <ac:chgData name="Nicola Crossley (Liberty Trust)" userId="e19347bd-da29-4e59-99dc-8985c1ad4605" providerId="ADAL" clId="{2083459F-794E-4386-AFFB-24509B84B208}" dt="2023-11-24T11:05:47.305" v="996" actId="478"/>
          <ac:picMkLst>
            <pc:docMk/>
            <pc:sldMk cId="2829248053" sldId="533"/>
            <ac:picMk id="3" creationId="{29630243-5A4E-67F0-6699-4BED57A5A0B6}"/>
          </ac:picMkLst>
        </pc:picChg>
        <pc:picChg chg="add mod">
          <ac:chgData name="Nicola Crossley (Liberty Trust)" userId="e19347bd-da29-4e59-99dc-8985c1ad4605" providerId="ADAL" clId="{2083459F-794E-4386-AFFB-24509B84B208}" dt="2023-11-24T11:46:04.403" v="1735" actId="1076"/>
          <ac:picMkLst>
            <pc:docMk/>
            <pc:sldMk cId="2829248053" sldId="533"/>
            <ac:picMk id="5" creationId="{B46DC0A8-E84A-16CB-37D6-4858F2FD78E2}"/>
          </ac:picMkLst>
        </pc:picChg>
        <pc:picChg chg="add mod">
          <ac:chgData name="Nicola Crossley (Liberty Trust)" userId="e19347bd-da29-4e59-99dc-8985c1ad4605" providerId="ADAL" clId="{2083459F-794E-4386-AFFB-24509B84B208}" dt="2023-11-24T11:46:02.762" v="1734" actId="1076"/>
          <ac:picMkLst>
            <pc:docMk/>
            <pc:sldMk cId="2829248053" sldId="533"/>
            <ac:picMk id="7" creationId="{BBA76EC0-7580-DB4E-C691-13077A6A11A1}"/>
          </ac:picMkLst>
        </pc:picChg>
        <pc:picChg chg="add mod">
          <ac:chgData name="Nicola Crossley (Liberty Trust)" userId="e19347bd-da29-4e59-99dc-8985c1ad4605" providerId="ADAL" clId="{2083459F-794E-4386-AFFB-24509B84B208}" dt="2023-11-24T11:46:06.479" v="1736" actId="1076"/>
          <ac:picMkLst>
            <pc:docMk/>
            <pc:sldMk cId="2829248053" sldId="533"/>
            <ac:picMk id="9" creationId="{882E32A7-478B-1207-6842-0F01D2236F59}"/>
          </ac:picMkLst>
        </pc:picChg>
        <pc:picChg chg="add mod">
          <ac:chgData name="Nicola Crossley (Liberty Trust)" userId="e19347bd-da29-4e59-99dc-8985c1ad4605" providerId="ADAL" clId="{2083459F-794E-4386-AFFB-24509B84B208}" dt="2023-11-24T11:46:29.503" v="1752" actId="14100"/>
          <ac:picMkLst>
            <pc:docMk/>
            <pc:sldMk cId="2829248053" sldId="533"/>
            <ac:picMk id="11" creationId="{C1C6CEFC-70FC-CE28-DAD0-22925A7E1AA4}"/>
          </ac:picMkLst>
        </pc:picChg>
        <pc:picChg chg="add mod">
          <ac:chgData name="Nicola Crossley (Liberty Trust)" userId="e19347bd-da29-4e59-99dc-8985c1ad4605" providerId="ADAL" clId="{2083459F-794E-4386-AFFB-24509B84B208}" dt="2023-11-24T11:46:08.275" v="1737" actId="1076"/>
          <ac:picMkLst>
            <pc:docMk/>
            <pc:sldMk cId="2829248053" sldId="533"/>
            <ac:picMk id="13" creationId="{B89ADEF6-3BD3-A7BB-B9F4-712F3AA46CC6}"/>
          </ac:picMkLst>
        </pc:picChg>
        <pc:picChg chg="add mod">
          <ac:chgData name="Nicola Crossley (Liberty Trust)" userId="e19347bd-da29-4e59-99dc-8985c1ad4605" providerId="ADAL" clId="{2083459F-794E-4386-AFFB-24509B84B208}" dt="2023-11-24T11:46:10.200" v="1741" actId="1076"/>
          <ac:picMkLst>
            <pc:docMk/>
            <pc:sldMk cId="2829248053" sldId="533"/>
            <ac:picMk id="15" creationId="{2F1A76F4-28F6-C881-3EC6-36CE52D5A79C}"/>
          </ac:picMkLst>
        </pc:picChg>
      </pc:sldChg>
      <pc:sldChg chg="addSp modSp add mod ord">
        <pc:chgData name="Nicola Crossley (Liberty Trust)" userId="e19347bd-da29-4e59-99dc-8985c1ad4605" providerId="ADAL" clId="{2083459F-794E-4386-AFFB-24509B84B208}" dt="2023-11-24T12:49:31.144" v="1970" actId="14100"/>
        <pc:sldMkLst>
          <pc:docMk/>
          <pc:sldMk cId="715375730" sldId="534"/>
        </pc:sldMkLst>
        <pc:spChg chg="mod">
          <ac:chgData name="Nicola Crossley (Liberty Trust)" userId="e19347bd-da29-4e59-99dc-8985c1ad4605" providerId="ADAL" clId="{2083459F-794E-4386-AFFB-24509B84B208}" dt="2023-11-24T11:10:55.438" v="1302" actId="20577"/>
          <ac:spMkLst>
            <pc:docMk/>
            <pc:sldMk cId="715375730" sldId="534"/>
            <ac:spMk id="2" creationId="{C49E738D-95F9-7C40-0988-071A3933A6E8}"/>
          </ac:spMkLst>
        </pc:spChg>
        <pc:spChg chg="add mod">
          <ac:chgData name="Nicola Crossley (Liberty Trust)" userId="e19347bd-da29-4e59-99dc-8985c1ad4605" providerId="ADAL" clId="{2083459F-794E-4386-AFFB-24509B84B208}" dt="2023-11-24T12:49:11.601" v="1962" actId="164"/>
          <ac:spMkLst>
            <pc:docMk/>
            <pc:sldMk cId="715375730" sldId="534"/>
            <ac:spMk id="11" creationId="{E70FBDD2-F8BC-5F43-A843-B945C2E90A86}"/>
          </ac:spMkLst>
        </pc:spChg>
        <pc:grpChg chg="add mod">
          <ac:chgData name="Nicola Crossley (Liberty Trust)" userId="e19347bd-da29-4e59-99dc-8985c1ad4605" providerId="ADAL" clId="{2083459F-794E-4386-AFFB-24509B84B208}" dt="2023-11-24T12:49:11.601" v="1962" actId="164"/>
          <ac:grpSpMkLst>
            <pc:docMk/>
            <pc:sldMk cId="715375730" sldId="534"/>
            <ac:grpSpMk id="16" creationId="{7518248B-0C45-8665-3631-6CDE63A3844A}"/>
          </ac:grpSpMkLst>
        </pc:grpChg>
        <pc:picChg chg="add mod">
          <ac:chgData name="Nicola Crossley (Liberty Trust)" userId="e19347bd-da29-4e59-99dc-8985c1ad4605" providerId="ADAL" clId="{2083459F-794E-4386-AFFB-24509B84B208}" dt="2023-11-24T12:49:31.144" v="1970" actId="14100"/>
          <ac:picMkLst>
            <pc:docMk/>
            <pc:sldMk cId="715375730" sldId="534"/>
            <ac:picMk id="4" creationId="{24663E13-3375-F13F-EC5A-556FF466EBCC}"/>
          </ac:picMkLst>
        </pc:picChg>
        <pc:picChg chg="add mod ord">
          <ac:chgData name="Nicola Crossley (Liberty Trust)" userId="e19347bd-da29-4e59-99dc-8985c1ad4605" providerId="ADAL" clId="{2083459F-794E-4386-AFFB-24509B84B208}" dt="2023-11-24T12:47:48.567" v="1922" actId="166"/>
          <ac:picMkLst>
            <pc:docMk/>
            <pc:sldMk cId="715375730" sldId="534"/>
            <ac:picMk id="6" creationId="{71BFD5F5-7766-4FEC-B290-8D395C94EA3D}"/>
          </ac:picMkLst>
        </pc:picChg>
        <pc:picChg chg="add mod">
          <ac:chgData name="Nicola Crossley (Liberty Trust)" userId="e19347bd-da29-4e59-99dc-8985c1ad4605" providerId="ADAL" clId="{2083459F-794E-4386-AFFB-24509B84B208}" dt="2023-11-24T12:48:40.141" v="1953" actId="1076"/>
          <ac:picMkLst>
            <pc:docMk/>
            <pc:sldMk cId="715375730" sldId="534"/>
            <ac:picMk id="8" creationId="{C24E01C6-7700-453D-A53D-FC5D41390654}"/>
          </ac:picMkLst>
        </pc:picChg>
        <pc:picChg chg="add mod">
          <ac:chgData name="Nicola Crossley (Liberty Trust)" userId="e19347bd-da29-4e59-99dc-8985c1ad4605" providerId="ADAL" clId="{2083459F-794E-4386-AFFB-24509B84B208}" dt="2023-11-24T12:49:11.601" v="1962" actId="164"/>
          <ac:picMkLst>
            <pc:docMk/>
            <pc:sldMk cId="715375730" sldId="534"/>
            <ac:picMk id="10" creationId="{CC70FB40-EFCF-456C-A777-A194784D5149}"/>
          </ac:picMkLst>
        </pc:picChg>
        <pc:picChg chg="add mod ord">
          <ac:chgData name="Nicola Crossley (Liberty Trust)" userId="e19347bd-da29-4e59-99dc-8985c1ad4605" providerId="ADAL" clId="{2083459F-794E-4386-AFFB-24509B84B208}" dt="2023-11-24T12:47:40.545" v="1918" actId="166"/>
          <ac:picMkLst>
            <pc:docMk/>
            <pc:sldMk cId="715375730" sldId="534"/>
            <ac:picMk id="13" creationId="{548C80E8-6456-03AE-0B9D-EA5FA860E549}"/>
          </ac:picMkLst>
        </pc:picChg>
        <pc:picChg chg="add mod">
          <ac:chgData name="Nicola Crossley (Liberty Trust)" userId="e19347bd-da29-4e59-99dc-8985c1ad4605" providerId="ADAL" clId="{2083459F-794E-4386-AFFB-24509B84B208}" dt="2023-11-24T12:48:25.438" v="1945" actId="14100"/>
          <ac:picMkLst>
            <pc:docMk/>
            <pc:sldMk cId="715375730" sldId="534"/>
            <ac:picMk id="15" creationId="{F43A2D57-2DDA-26F2-143A-3DAAE71BBF5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A40EF2-CE45-4C54-A9C2-A79F0CA48E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7ACA09-72C2-4A74-995E-12C55E70BF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A1026B-4A37-4251-A387-C55B78DCF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1F532-BD5B-4919-B9EA-C82623CF7616}" type="datetimeFigureOut">
              <a:rPr lang="en-GB" smtClean="0"/>
              <a:t>24/11/2023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BE6FF1-29B5-490E-8D3A-8222B7701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D96EC-4F40-407A-856D-11DC59348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933C1-5A6D-4F25-83B1-41EA16870B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2309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27CAB1-8CE1-4A6F-8E03-6D9122CDE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C2B259-3AFE-40C3-B642-72E375E1A1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B1258F-D49B-49A3-9913-4F3359EC4C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1F532-BD5B-4919-B9EA-C82623CF7616}" type="datetimeFigureOut">
              <a:rPr lang="en-GB" smtClean="0"/>
              <a:t>24/11/2023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722862-360A-4E67-B34F-B77F18F68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5891E2-75D9-404D-81C7-BDBDA21A4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933C1-5A6D-4F25-83B1-41EA16870B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883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27CAB1-8CE1-4A6F-8E03-6D9122CDE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C2B259-3AFE-40C3-B642-72E375E1A1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B1258F-D49B-49A3-9913-4F3359EC4C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1F532-BD5B-4919-B9EA-C82623CF7616}" type="datetimeFigureOut">
              <a:rPr lang="en-GB" smtClean="0"/>
              <a:t>24/11/2023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722862-360A-4E67-B34F-B77F18F68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5891E2-75D9-404D-81C7-BDBDA21A4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933C1-5A6D-4F25-83B1-41EA16870B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7605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27CAB1-8CE1-4A6F-8E03-6D9122CDE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C2B259-3AFE-40C3-B642-72E375E1A1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B1258F-D49B-49A3-9913-4F3359EC4C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1F532-BD5B-4919-B9EA-C82623CF7616}" type="datetimeFigureOut">
              <a:rPr lang="en-GB" smtClean="0"/>
              <a:t>24/11/2023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722862-360A-4E67-B34F-B77F18F68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5891E2-75D9-404D-81C7-BDBDA21A4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933C1-5A6D-4F25-83B1-41EA16870B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1553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27CAB1-8CE1-4A6F-8E03-6D9122CDE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C2B259-3AFE-40C3-B642-72E375E1A1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B1258F-D49B-49A3-9913-4F3359EC4C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1F532-BD5B-4919-B9EA-C82623CF7616}" type="datetimeFigureOut">
              <a:rPr lang="en-GB" smtClean="0"/>
              <a:t>24/11/2023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722862-360A-4E67-B34F-B77F18F68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5891E2-75D9-404D-81C7-BDBDA21A4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933C1-5A6D-4F25-83B1-41EA16870B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541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BE6557-5D17-45BE-A81A-54B8D12983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7111D5-9960-45DF-9504-4AC9E3475B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281535-ED93-4216-82BD-90AA6F7759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71F532-BD5B-4919-B9EA-C82623CF7616}" type="datetimeFigureOut">
              <a:rPr lang="en-GB" smtClean="0"/>
              <a:t>24/11/2023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CB9756-7D1A-4DD0-B053-3769B33014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A17534-C00A-4A39-A46B-FE52872B03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F933C1-5A6D-4F25-83B1-41EA16870B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4555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51" r:id="rId2"/>
    <p:sldLayoutId id="2147483668" r:id="rId3"/>
    <p:sldLayoutId id="2147483653" r:id="rId4"/>
    <p:sldLayoutId id="2147483669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Montserrat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Montserrat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ontserrat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Montserrat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educationendowmentfoundation.org.uk/" TargetMode="External"/><Relationship Id="rId2" Type="http://schemas.openxmlformats.org/officeDocument/2006/relationships/hyperlink" Target="https://www.bera.ac.uk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ED492-35BC-34CB-0875-EFBC96DED7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16324" y="1600201"/>
            <a:ext cx="9609826" cy="1655762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chemeClr val="bg2"/>
                </a:solidFill>
              </a:rPr>
              <a:t>Research is for Life – </a:t>
            </a:r>
            <a:br>
              <a:rPr lang="en-GB" sz="3600" dirty="0">
                <a:solidFill>
                  <a:schemeClr val="bg2"/>
                </a:solidFill>
              </a:rPr>
            </a:br>
            <a:r>
              <a:rPr lang="en-GB" sz="3600" dirty="0">
                <a:solidFill>
                  <a:schemeClr val="bg2"/>
                </a:solidFill>
              </a:rPr>
              <a:t>Not Just for Christmas (Conferences)!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0B88D75-B08B-182A-B18B-FB2814E88F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468482"/>
            <a:ext cx="9144000" cy="789317"/>
          </a:xfrm>
        </p:spPr>
        <p:txBody>
          <a:bodyPr>
            <a:normAutofit fontScale="92500" lnSpcReduction="10000"/>
          </a:bodyPr>
          <a:lstStyle/>
          <a:p>
            <a:r>
              <a:rPr lang="en-GB" dirty="0">
                <a:solidFill>
                  <a:schemeClr val="bg2"/>
                </a:solidFill>
              </a:rPr>
              <a:t>Research in Action Conference</a:t>
            </a:r>
          </a:p>
          <a:p>
            <a:r>
              <a:rPr lang="en-GB" dirty="0">
                <a:solidFill>
                  <a:schemeClr val="bg2"/>
                </a:solidFill>
              </a:rPr>
              <a:t>15 December 2023</a:t>
            </a:r>
          </a:p>
        </p:txBody>
      </p:sp>
    </p:spTree>
    <p:extLst>
      <p:ext uri="{BB962C8B-B14F-4D97-AF65-F5344CB8AC3E}">
        <p14:creationId xmlns:p14="http://schemas.microsoft.com/office/powerpoint/2010/main" val="28733089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08B886EF-06C2-F579-56DB-70B7F77F55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636" y="0"/>
            <a:ext cx="10598727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10F2C98-B211-3D50-7D87-6F59D4BBC9D6}"/>
              </a:ext>
            </a:extLst>
          </p:cNvPr>
          <p:cNvSpPr txBox="1"/>
          <p:nvPr/>
        </p:nvSpPr>
        <p:spPr>
          <a:xfrm>
            <a:off x="60384" y="69011"/>
            <a:ext cx="2260122" cy="646331"/>
          </a:xfrm>
          <a:prstGeom prst="rect">
            <a:avLst/>
          </a:prstGeom>
          <a:solidFill>
            <a:schemeClr val="bg2"/>
          </a:solidFill>
          <a:ln>
            <a:solidFill>
              <a:srgbClr val="F45B69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45B69"/>
                </a:solidFill>
                <a:latin typeface="Montserrat" pitchFamily="2" charset="0"/>
              </a:rPr>
              <a:t>Undertaking Research (3)</a:t>
            </a:r>
          </a:p>
        </p:txBody>
      </p:sp>
    </p:spTree>
    <p:extLst>
      <p:ext uri="{BB962C8B-B14F-4D97-AF65-F5344CB8AC3E}">
        <p14:creationId xmlns:p14="http://schemas.microsoft.com/office/powerpoint/2010/main" val="14531970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F500AB-11B8-6A8E-E06A-6E0E6E931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328" y="69011"/>
            <a:ext cx="8593347" cy="695924"/>
          </a:xfrm>
        </p:spPr>
        <p:txBody>
          <a:bodyPr>
            <a:normAutofit/>
          </a:bodyPr>
          <a:lstStyle/>
          <a:p>
            <a:r>
              <a:rPr lang="en-GB" sz="3600" dirty="0"/>
              <a:t>Next Research Project (2024-2026)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889CC73-B266-EDC8-D980-AEA867F4DC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848" y="1061050"/>
            <a:ext cx="3839998" cy="5431824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3C57A42B-BDC2-0AEC-C2BC-89730E9A2D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421" y="1061050"/>
            <a:ext cx="5677392" cy="89542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96CD6B2-069C-945F-4A9C-48A91EF13923}"/>
              </a:ext>
            </a:extLst>
          </p:cNvPr>
          <p:cNvSpPr txBox="1"/>
          <p:nvPr/>
        </p:nvSpPr>
        <p:spPr>
          <a:xfrm>
            <a:off x="4732421" y="2234242"/>
            <a:ext cx="5677392" cy="286232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Half-termly projects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Control group and research group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No prior experience of playing drums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Groups of 5 pupils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School Champion acts as link between academics and school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Drum tutor provided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Project ends with a performance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Qualitative data through semi-structured interviews of pupils, staff and families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7ADFF3C-3C31-4C1B-F312-99DB76CC331C}"/>
              </a:ext>
            </a:extLst>
          </p:cNvPr>
          <p:cNvSpPr txBox="1"/>
          <p:nvPr/>
        </p:nvSpPr>
        <p:spPr>
          <a:xfrm>
            <a:off x="60384" y="69011"/>
            <a:ext cx="1940944" cy="646331"/>
          </a:xfrm>
          <a:prstGeom prst="rect">
            <a:avLst/>
          </a:prstGeom>
          <a:solidFill>
            <a:schemeClr val="bg2"/>
          </a:solidFill>
          <a:ln>
            <a:solidFill>
              <a:srgbClr val="F45B69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45B69"/>
                </a:solidFill>
                <a:latin typeface="Montserrat" pitchFamily="2" charset="0"/>
              </a:rPr>
              <a:t>Undertaking Research (4)</a:t>
            </a:r>
          </a:p>
        </p:txBody>
      </p:sp>
    </p:spTree>
    <p:extLst>
      <p:ext uri="{BB962C8B-B14F-4D97-AF65-F5344CB8AC3E}">
        <p14:creationId xmlns:p14="http://schemas.microsoft.com/office/powerpoint/2010/main" val="11785538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2C72D7-ED96-0FEF-F267-C55B56E33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5654" y="132212"/>
            <a:ext cx="9268146" cy="713177"/>
          </a:xfrm>
        </p:spPr>
        <p:txBody>
          <a:bodyPr>
            <a:normAutofit/>
          </a:bodyPr>
          <a:lstStyle/>
          <a:p>
            <a:r>
              <a:rPr lang="en-GB" sz="3600" dirty="0"/>
              <a:t>Key Principles to Hold Onto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BF1FC2-94E1-5B70-CCA3-0E29E18500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9238"/>
            <a:ext cx="10515600" cy="3761117"/>
          </a:xfrm>
        </p:spPr>
        <p:txBody>
          <a:bodyPr/>
          <a:lstStyle/>
          <a:p>
            <a:r>
              <a:rPr lang="en-GB" dirty="0"/>
              <a:t>Be curious and inquisitive about what’s going on in your classroom</a:t>
            </a:r>
          </a:p>
          <a:p>
            <a:r>
              <a:rPr lang="en-GB" dirty="0"/>
              <a:t>Actively seek opportunities for collaboration</a:t>
            </a:r>
          </a:p>
          <a:p>
            <a:r>
              <a:rPr lang="en-GB" dirty="0"/>
              <a:t>Don’t be afraid to share your research / ideas / thoughts more widely</a:t>
            </a:r>
          </a:p>
          <a:p>
            <a:r>
              <a:rPr lang="en-GB" dirty="0"/>
              <a:t>Subscribe to either paid or free research journals and publications (</a:t>
            </a:r>
            <a:r>
              <a:rPr lang="en-GB" dirty="0">
                <a:hlinkClick r:id="rId2"/>
              </a:rPr>
              <a:t>BERA</a:t>
            </a:r>
            <a:r>
              <a:rPr lang="en-GB" dirty="0"/>
              <a:t> / </a:t>
            </a:r>
            <a:r>
              <a:rPr lang="en-GB" dirty="0">
                <a:hlinkClick r:id="rId3"/>
              </a:rPr>
              <a:t>EEF</a:t>
            </a:r>
            <a:r>
              <a:rPr lang="en-GB" dirty="0"/>
              <a:t> as examples)</a:t>
            </a:r>
          </a:p>
          <a:p>
            <a:r>
              <a:rPr lang="en-GB" dirty="0"/>
              <a:t>Try to engage in research activity at least once a year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A13232F-59F6-B64B-12AE-D9A3982746E0}"/>
              </a:ext>
            </a:extLst>
          </p:cNvPr>
          <p:cNvSpPr txBox="1"/>
          <p:nvPr/>
        </p:nvSpPr>
        <p:spPr>
          <a:xfrm>
            <a:off x="60384" y="69011"/>
            <a:ext cx="1940944" cy="646331"/>
          </a:xfrm>
          <a:prstGeom prst="rect">
            <a:avLst/>
          </a:prstGeom>
          <a:solidFill>
            <a:schemeClr val="bg2"/>
          </a:solidFill>
          <a:ln>
            <a:solidFill>
              <a:srgbClr val="F45B69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45B69"/>
                </a:solidFill>
                <a:latin typeface="Montserrat" pitchFamily="2" charset="0"/>
              </a:rPr>
              <a:t>Closing Thoughts</a:t>
            </a:r>
          </a:p>
        </p:txBody>
      </p:sp>
    </p:spTree>
    <p:extLst>
      <p:ext uri="{BB962C8B-B14F-4D97-AF65-F5344CB8AC3E}">
        <p14:creationId xmlns:p14="http://schemas.microsoft.com/office/powerpoint/2010/main" val="11468592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0281E24-C2F9-F17B-0EFB-33CC79AC9F38}"/>
              </a:ext>
            </a:extLst>
          </p:cNvPr>
          <p:cNvSpPr txBox="1"/>
          <p:nvPr/>
        </p:nvSpPr>
        <p:spPr>
          <a:xfrm>
            <a:off x="2242457" y="2506386"/>
            <a:ext cx="6994071" cy="36779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4400" b="1" dirty="0">
                <a:solidFill>
                  <a:schemeClr val="bg2"/>
                </a:solidFill>
                <a:latin typeface="Montserrat" pitchFamily="2" charset="0"/>
              </a:rPr>
              <a:t>Thank you!</a:t>
            </a:r>
          </a:p>
          <a:p>
            <a:pPr algn="ctr"/>
            <a:endParaRPr lang="en-US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b="1" dirty="0">
                <a:solidFill>
                  <a:schemeClr val="bg2"/>
                </a:solidFill>
                <a:latin typeface="Montserrat" pitchFamily="2" charset="0"/>
              </a:rPr>
              <a:t>nicola.crossley@libertytrust.org.uk</a:t>
            </a:r>
          </a:p>
          <a:p>
            <a:pPr algn="ctr"/>
            <a:endParaRPr lang="en-US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US" b="1" dirty="0">
                <a:solidFill>
                  <a:schemeClr val="bg2"/>
                </a:solidFill>
                <a:latin typeface="Century Gothic" panose="020B0502020202020204" pitchFamily="34" charset="0"/>
              </a:rPr>
              <a:t>            @Nic_Crossley1</a:t>
            </a:r>
            <a:r>
              <a:rPr lang="en-GB" b="1" dirty="0">
                <a:solidFill>
                  <a:schemeClr val="bg2"/>
                </a:solidFill>
                <a:latin typeface="Montserrat" pitchFamily="2" charset="0"/>
              </a:rPr>
              <a:t> </a:t>
            </a:r>
          </a:p>
          <a:p>
            <a:pPr algn="ctr"/>
            <a:endParaRPr lang="en-GB" b="1" dirty="0">
              <a:solidFill>
                <a:schemeClr val="bg2"/>
              </a:solidFill>
              <a:latin typeface="Montserrat" pitchFamily="2" charset="0"/>
            </a:endParaRPr>
          </a:p>
          <a:p>
            <a:pPr algn="ctr"/>
            <a:endParaRPr lang="en-GB" b="1" dirty="0">
              <a:solidFill>
                <a:schemeClr val="bg2"/>
              </a:solidFill>
              <a:latin typeface="Montserrat" pitchFamily="2" charset="0"/>
            </a:endParaRPr>
          </a:p>
          <a:p>
            <a:pPr algn="ctr"/>
            <a:r>
              <a:rPr lang="en-GB" b="1" dirty="0">
                <a:solidFill>
                  <a:schemeClr val="bg2"/>
                </a:solidFill>
                <a:latin typeface="Montserrat" pitchFamily="2" charset="0"/>
              </a:rPr>
              <a:t>National SEN Representative for ASCL*</a:t>
            </a:r>
          </a:p>
          <a:p>
            <a:pPr algn="ctr"/>
            <a:endParaRPr lang="en-GB" b="1" dirty="0">
              <a:solidFill>
                <a:schemeClr val="bg2"/>
              </a:solidFill>
              <a:latin typeface="Montserrat" pitchFamily="2" charset="0"/>
            </a:endParaRPr>
          </a:p>
          <a:p>
            <a:pPr algn="ctr"/>
            <a:r>
              <a:rPr lang="en-GB" b="1" dirty="0">
                <a:solidFill>
                  <a:schemeClr val="bg2"/>
                </a:solidFill>
                <a:latin typeface="Montserrat" pitchFamily="2" charset="0"/>
              </a:rPr>
              <a:t>nicola.crossley@ascl.org.uk</a:t>
            </a:r>
          </a:p>
          <a:p>
            <a:pPr algn="ctr"/>
            <a:endParaRPr lang="en-GB" b="1" dirty="0">
              <a:solidFill>
                <a:schemeClr val="bg2"/>
              </a:solidFill>
              <a:latin typeface="Montserrat" pitchFamily="2" charset="0"/>
            </a:endParaRPr>
          </a:p>
          <a:p>
            <a:pPr algn="ctr"/>
            <a:r>
              <a:rPr lang="en-GB" sz="900" b="1" dirty="0">
                <a:solidFill>
                  <a:schemeClr val="bg2"/>
                </a:solidFill>
                <a:latin typeface="Montserrat" pitchFamily="2" charset="0"/>
              </a:rPr>
              <a:t>* Association of School and College Leaders</a:t>
            </a:r>
          </a:p>
        </p:txBody>
      </p:sp>
      <p:pic>
        <p:nvPicPr>
          <p:cNvPr id="5" name="Picture 4" descr="A white x on a black background&#10;&#10;Description automatically generated">
            <a:extLst>
              <a:ext uri="{FF2B5EF4-FFF2-40B4-BE49-F238E27FC236}">
                <a16:creationId xmlns:a16="http://schemas.microsoft.com/office/drawing/2014/main" id="{35C8E3DA-5848-AA7B-D513-48A573C4CF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7701" y="3851390"/>
            <a:ext cx="621697" cy="63244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0F4B7A0-FCC7-3CB4-9C69-025FC3005562}"/>
              </a:ext>
            </a:extLst>
          </p:cNvPr>
          <p:cNvSpPr/>
          <p:nvPr/>
        </p:nvSpPr>
        <p:spPr>
          <a:xfrm>
            <a:off x="457200" y="236086"/>
            <a:ext cx="2628900" cy="355214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 descr="A cover of a book&#10;&#10;Description automatically generated">
            <a:extLst>
              <a:ext uri="{FF2B5EF4-FFF2-40B4-BE49-F238E27FC236}">
                <a16:creationId xmlns:a16="http://schemas.microsoft.com/office/drawing/2014/main" id="{7EA55D34-7276-4018-C6F6-414D5E9C74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911" y="326609"/>
            <a:ext cx="2331015" cy="333843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092CE1C-F6D0-BD0A-9F73-30860A904371}"/>
              </a:ext>
            </a:extLst>
          </p:cNvPr>
          <p:cNvSpPr/>
          <p:nvPr/>
        </p:nvSpPr>
        <p:spPr>
          <a:xfrm rot="5400000">
            <a:off x="8880418" y="-96553"/>
            <a:ext cx="2150834" cy="406207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 descr="A book with a blue background&#10;&#10;Description automatically generated">
            <a:extLst>
              <a:ext uri="{FF2B5EF4-FFF2-40B4-BE49-F238E27FC236}">
                <a16:creationId xmlns:a16="http://schemas.microsoft.com/office/drawing/2014/main" id="{7AC347C4-DB16-50D1-EE10-100A2B429D0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5365" y="951804"/>
            <a:ext cx="3758292" cy="197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019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CA0FB14-4565-3B97-7E25-DD4552CAFE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58470" y="0"/>
            <a:ext cx="8875058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0A4217E-DE92-EC5D-7DFB-7D6B26C4940B}"/>
              </a:ext>
            </a:extLst>
          </p:cNvPr>
          <p:cNvSpPr txBox="1"/>
          <p:nvPr/>
        </p:nvSpPr>
        <p:spPr>
          <a:xfrm>
            <a:off x="60385" y="69011"/>
            <a:ext cx="1511821" cy="1200329"/>
          </a:xfrm>
          <a:prstGeom prst="rect">
            <a:avLst/>
          </a:prstGeom>
          <a:solidFill>
            <a:schemeClr val="bg2"/>
          </a:solidFill>
          <a:ln>
            <a:solidFill>
              <a:srgbClr val="F45B69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45B69"/>
                </a:solidFill>
                <a:latin typeface="Montserrat" pitchFamily="2" charset="0"/>
              </a:rPr>
              <a:t>From Classroom Teacher to CEO</a:t>
            </a:r>
          </a:p>
        </p:txBody>
      </p:sp>
    </p:spTree>
    <p:extLst>
      <p:ext uri="{BB962C8B-B14F-4D97-AF65-F5344CB8AC3E}">
        <p14:creationId xmlns:p14="http://schemas.microsoft.com/office/powerpoint/2010/main" val="16555125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oster with text and images&#10;&#10;Description automatically generated">
            <a:extLst>
              <a:ext uri="{FF2B5EF4-FFF2-40B4-BE49-F238E27FC236}">
                <a16:creationId xmlns:a16="http://schemas.microsoft.com/office/drawing/2014/main" id="{29630243-5A4E-67F0-6699-4BED57A5A0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634" y="0"/>
            <a:ext cx="9496731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49E738D-95F9-7C40-0988-071A3933A6E8}"/>
              </a:ext>
            </a:extLst>
          </p:cNvPr>
          <p:cNvSpPr txBox="1"/>
          <p:nvPr/>
        </p:nvSpPr>
        <p:spPr>
          <a:xfrm>
            <a:off x="60385" y="69011"/>
            <a:ext cx="1511821" cy="646331"/>
          </a:xfrm>
          <a:prstGeom prst="rect">
            <a:avLst/>
          </a:prstGeom>
          <a:solidFill>
            <a:schemeClr val="bg2"/>
          </a:solidFill>
          <a:ln>
            <a:solidFill>
              <a:srgbClr val="F45B69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45B69"/>
                </a:solidFill>
                <a:latin typeface="Montserrat" pitchFamily="2" charset="0"/>
              </a:rPr>
              <a:t>Doctoral Research</a:t>
            </a:r>
          </a:p>
        </p:txBody>
      </p:sp>
    </p:spTree>
    <p:extLst>
      <p:ext uri="{BB962C8B-B14F-4D97-AF65-F5344CB8AC3E}">
        <p14:creationId xmlns:p14="http://schemas.microsoft.com/office/powerpoint/2010/main" val="26092672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49E738D-95F9-7C40-0988-071A3933A6E8}"/>
              </a:ext>
            </a:extLst>
          </p:cNvPr>
          <p:cNvSpPr txBox="1"/>
          <p:nvPr/>
        </p:nvSpPr>
        <p:spPr>
          <a:xfrm>
            <a:off x="60385" y="69011"/>
            <a:ext cx="1871932" cy="646331"/>
          </a:xfrm>
          <a:prstGeom prst="rect">
            <a:avLst/>
          </a:prstGeom>
          <a:solidFill>
            <a:schemeClr val="bg2"/>
          </a:solidFill>
          <a:ln>
            <a:solidFill>
              <a:srgbClr val="F45B69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45B69"/>
                </a:solidFill>
                <a:latin typeface="Montserrat" pitchFamily="2" charset="0"/>
              </a:rPr>
              <a:t>Speaking Opportunities</a:t>
            </a:r>
          </a:p>
        </p:txBody>
      </p:sp>
      <p:pic>
        <p:nvPicPr>
          <p:cNvPr id="5" name="Picture 4" descr="A group of images on a white surface&#10;&#10;Description automatically generated">
            <a:extLst>
              <a:ext uri="{FF2B5EF4-FFF2-40B4-BE49-F238E27FC236}">
                <a16:creationId xmlns:a16="http://schemas.microsoft.com/office/drawing/2014/main" id="{B46DC0A8-E84A-16CB-37D6-4858F2FD78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7528" y="4053267"/>
            <a:ext cx="3539005" cy="2362405"/>
          </a:xfrm>
          <a:prstGeom prst="rect">
            <a:avLst/>
          </a:prstGeom>
        </p:spPr>
      </p:pic>
      <p:pic>
        <p:nvPicPr>
          <p:cNvPr id="7" name="Picture 6" descr="A blue and white business card&#10;&#10;Description automatically generated">
            <a:extLst>
              <a:ext uri="{FF2B5EF4-FFF2-40B4-BE49-F238E27FC236}">
                <a16:creationId xmlns:a16="http://schemas.microsoft.com/office/drawing/2014/main" id="{BBA76EC0-7580-DB4E-C691-13077A6A11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970" y="4053268"/>
            <a:ext cx="3334039" cy="2362405"/>
          </a:xfrm>
          <a:prstGeom prst="rect">
            <a:avLst/>
          </a:prstGeom>
        </p:spPr>
      </p:pic>
      <p:pic>
        <p:nvPicPr>
          <p:cNvPr id="9" name="Picture 8" descr="A purple cover with white text&#10;&#10;Description automatically generated">
            <a:extLst>
              <a:ext uri="{FF2B5EF4-FFF2-40B4-BE49-F238E27FC236}">
                <a16:creationId xmlns:a16="http://schemas.microsoft.com/office/drawing/2014/main" id="{882E32A7-478B-1207-6842-0F01D2236F5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5052" y="4053267"/>
            <a:ext cx="3994128" cy="2362405"/>
          </a:xfrm>
          <a:prstGeom prst="rect">
            <a:avLst/>
          </a:prstGeom>
        </p:spPr>
      </p:pic>
      <p:pic>
        <p:nvPicPr>
          <p:cNvPr id="11" name="Picture 10" descr="A blue and white card with text&#10;&#10;Description automatically generated">
            <a:extLst>
              <a:ext uri="{FF2B5EF4-FFF2-40B4-BE49-F238E27FC236}">
                <a16:creationId xmlns:a16="http://schemas.microsoft.com/office/drawing/2014/main" id="{C1C6CEFC-70FC-CE28-DAD0-22925A7E1AA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5050" y="1361602"/>
            <a:ext cx="3741982" cy="2260114"/>
          </a:xfrm>
          <a:prstGeom prst="rect">
            <a:avLst/>
          </a:prstGeom>
        </p:spPr>
      </p:pic>
      <p:pic>
        <p:nvPicPr>
          <p:cNvPr id="13" name="Picture 12" descr="A logo of a tree with people and stars&#10;&#10;Description automatically generated">
            <a:extLst>
              <a:ext uri="{FF2B5EF4-FFF2-40B4-BE49-F238E27FC236}">
                <a16:creationId xmlns:a16="http://schemas.microsoft.com/office/drawing/2014/main" id="{B89ADEF6-3BD3-A7BB-B9F4-712F3AA46CC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970" y="1361602"/>
            <a:ext cx="3334039" cy="226011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5" name="Picture 14" descr="A white paper with black text&#10;&#10;Description automatically generated">
            <a:extLst>
              <a:ext uri="{FF2B5EF4-FFF2-40B4-BE49-F238E27FC236}">
                <a16:creationId xmlns:a16="http://schemas.microsoft.com/office/drawing/2014/main" id="{2F1A76F4-28F6-C881-3EC6-36CE52D5A79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7527" y="1361602"/>
            <a:ext cx="3539005" cy="226011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5509076C-8862-6B31-4538-BD720E7C49FE}"/>
              </a:ext>
            </a:extLst>
          </p:cNvPr>
          <p:cNvSpPr/>
          <p:nvPr/>
        </p:nvSpPr>
        <p:spPr>
          <a:xfrm>
            <a:off x="955058" y="886788"/>
            <a:ext cx="1588897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28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2016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EB33334-1031-F274-D2B7-5BA3EACBAC46}"/>
              </a:ext>
            </a:extLst>
          </p:cNvPr>
          <p:cNvSpPr/>
          <p:nvPr/>
        </p:nvSpPr>
        <p:spPr>
          <a:xfrm>
            <a:off x="4782311" y="838382"/>
            <a:ext cx="1588897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28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2017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CAE2798-63D3-2C8F-04F3-49D501C1B87B}"/>
              </a:ext>
            </a:extLst>
          </p:cNvPr>
          <p:cNvSpPr/>
          <p:nvPr/>
        </p:nvSpPr>
        <p:spPr>
          <a:xfrm>
            <a:off x="8971592" y="884217"/>
            <a:ext cx="1588897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28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2019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759070C-F05D-B238-F451-B90CC072DCE7}"/>
              </a:ext>
            </a:extLst>
          </p:cNvPr>
          <p:cNvSpPr/>
          <p:nvPr/>
        </p:nvSpPr>
        <p:spPr>
          <a:xfrm>
            <a:off x="955057" y="3575882"/>
            <a:ext cx="1588897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28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2020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1DE44F6-9140-0BC1-8DEA-8EFD8995BE4E}"/>
              </a:ext>
            </a:extLst>
          </p:cNvPr>
          <p:cNvSpPr/>
          <p:nvPr/>
        </p:nvSpPr>
        <p:spPr>
          <a:xfrm>
            <a:off x="4782311" y="3575882"/>
            <a:ext cx="1588897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28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2021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809EB76-D201-6F93-3070-74E5EA03638F}"/>
              </a:ext>
            </a:extLst>
          </p:cNvPr>
          <p:cNvSpPr/>
          <p:nvPr/>
        </p:nvSpPr>
        <p:spPr>
          <a:xfrm>
            <a:off x="8985235" y="3575882"/>
            <a:ext cx="1588897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28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2021</a:t>
            </a:r>
          </a:p>
        </p:txBody>
      </p:sp>
    </p:spTree>
    <p:extLst>
      <p:ext uri="{BB962C8B-B14F-4D97-AF65-F5344CB8AC3E}">
        <p14:creationId xmlns:p14="http://schemas.microsoft.com/office/powerpoint/2010/main" val="28292480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oster of a research report&#10;&#10;Description automatically generated with medium confidence">
            <a:extLst>
              <a:ext uri="{FF2B5EF4-FFF2-40B4-BE49-F238E27FC236}">
                <a16:creationId xmlns:a16="http://schemas.microsoft.com/office/drawing/2014/main" id="{BDBA747A-1740-6A9E-2A2E-18F2FB137F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636" y="0"/>
            <a:ext cx="10598727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1D01256-09D1-982E-BD7F-A4F3C350496A}"/>
              </a:ext>
            </a:extLst>
          </p:cNvPr>
          <p:cNvSpPr txBox="1"/>
          <p:nvPr/>
        </p:nvSpPr>
        <p:spPr>
          <a:xfrm>
            <a:off x="60384" y="69011"/>
            <a:ext cx="2260122" cy="923330"/>
          </a:xfrm>
          <a:prstGeom prst="rect">
            <a:avLst/>
          </a:prstGeom>
          <a:solidFill>
            <a:schemeClr val="bg2"/>
          </a:solidFill>
          <a:ln>
            <a:solidFill>
              <a:srgbClr val="F45B69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45B69"/>
                </a:solidFill>
                <a:latin typeface="Montserrat" pitchFamily="2" charset="0"/>
              </a:rPr>
              <a:t>Developing a Research-Informed Culture</a:t>
            </a:r>
          </a:p>
        </p:txBody>
      </p:sp>
    </p:spTree>
    <p:extLst>
      <p:ext uri="{BB962C8B-B14F-4D97-AF65-F5344CB8AC3E}">
        <p14:creationId xmlns:p14="http://schemas.microsoft.com/office/powerpoint/2010/main" val="40341152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web page&#10;&#10;Description automatically generated">
            <a:extLst>
              <a:ext uri="{FF2B5EF4-FFF2-40B4-BE49-F238E27FC236}">
                <a16:creationId xmlns:a16="http://schemas.microsoft.com/office/drawing/2014/main" id="{D77E0FDC-B9FA-BA55-A373-1435D118D1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636" y="0"/>
            <a:ext cx="10598727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4964168-AB76-0A08-A48A-89FA6178325F}"/>
              </a:ext>
            </a:extLst>
          </p:cNvPr>
          <p:cNvSpPr txBox="1"/>
          <p:nvPr/>
        </p:nvSpPr>
        <p:spPr>
          <a:xfrm>
            <a:off x="60385" y="69011"/>
            <a:ext cx="1759790" cy="646331"/>
          </a:xfrm>
          <a:prstGeom prst="rect">
            <a:avLst/>
          </a:prstGeom>
          <a:solidFill>
            <a:schemeClr val="bg2"/>
          </a:solidFill>
          <a:ln>
            <a:solidFill>
              <a:srgbClr val="F45B69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45B69"/>
                </a:solidFill>
                <a:latin typeface="Montserrat" pitchFamily="2" charset="0"/>
              </a:rPr>
              <a:t>Undertaking Research (1)</a:t>
            </a:r>
          </a:p>
        </p:txBody>
      </p:sp>
    </p:spTree>
    <p:extLst>
      <p:ext uri="{BB962C8B-B14F-4D97-AF65-F5344CB8AC3E}">
        <p14:creationId xmlns:p14="http://schemas.microsoft.com/office/powerpoint/2010/main" val="30357940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08F1FF92-7F0B-119C-7C42-B8F856377B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636" y="0"/>
            <a:ext cx="10598727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EE7DEA4-06BD-F8D2-73ED-0515ADBCD52F}"/>
              </a:ext>
            </a:extLst>
          </p:cNvPr>
          <p:cNvSpPr txBox="1"/>
          <p:nvPr/>
        </p:nvSpPr>
        <p:spPr>
          <a:xfrm>
            <a:off x="60384" y="69011"/>
            <a:ext cx="2260122" cy="646331"/>
          </a:xfrm>
          <a:prstGeom prst="rect">
            <a:avLst/>
          </a:prstGeom>
          <a:solidFill>
            <a:schemeClr val="bg2"/>
          </a:solidFill>
          <a:ln>
            <a:solidFill>
              <a:srgbClr val="F45B69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45B69"/>
                </a:solidFill>
                <a:latin typeface="Montserrat" pitchFamily="2" charset="0"/>
              </a:rPr>
              <a:t>Undertaking Research (2)</a:t>
            </a:r>
          </a:p>
        </p:txBody>
      </p:sp>
    </p:spTree>
    <p:extLst>
      <p:ext uri="{BB962C8B-B14F-4D97-AF65-F5344CB8AC3E}">
        <p14:creationId xmlns:p14="http://schemas.microsoft.com/office/powerpoint/2010/main" val="4788806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oup of people standing in a line&#10;&#10;Description automatically generated">
            <a:extLst>
              <a:ext uri="{FF2B5EF4-FFF2-40B4-BE49-F238E27FC236}">
                <a16:creationId xmlns:a16="http://schemas.microsoft.com/office/drawing/2014/main" id="{739B390D-61AA-278B-D3F7-4D9A4A5114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029" y="606490"/>
            <a:ext cx="4362061" cy="564502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Picture 6" descr="A poster of a group of people&#10;&#10;Description automatically generated">
            <a:extLst>
              <a:ext uri="{FF2B5EF4-FFF2-40B4-BE49-F238E27FC236}">
                <a16:creationId xmlns:a16="http://schemas.microsoft.com/office/drawing/2014/main" id="{C82F0AB5-10F6-62FF-14B1-E6DEBEB651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1178" y="606492"/>
            <a:ext cx="4362060" cy="564501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3" name="Picture 2" descr="A purple sign with white text&#10;&#10;Description automatically generated">
            <a:extLst>
              <a:ext uri="{FF2B5EF4-FFF2-40B4-BE49-F238E27FC236}">
                <a16:creationId xmlns:a16="http://schemas.microsoft.com/office/drawing/2014/main" id="{8C4E6905-2954-2A0C-C569-87C3B107BBF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034" y="2858668"/>
            <a:ext cx="6010551" cy="152489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E4F7B15-FD99-D11C-E2BA-BCD71AE6740E}"/>
              </a:ext>
            </a:extLst>
          </p:cNvPr>
          <p:cNvSpPr txBox="1"/>
          <p:nvPr/>
        </p:nvSpPr>
        <p:spPr>
          <a:xfrm>
            <a:off x="60384" y="69011"/>
            <a:ext cx="2260122" cy="646331"/>
          </a:xfrm>
          <a:prstGeom prst="rect">
            <a:avLst/>
          </a:prstGeom>
          <a:solidFill>
            <a:schemeClr val="bg2"/>
          </a:solidFill>
          <a:ln>
            <a:solidFill>
              <a:srgbClr val="F45B69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45B69"/>
                </a:solidFill>
                <a:latin typeface="Montserrat" pitchFamily="2" charset="0"/>
              </a:rPr>
              <a:t>Research </a:t>
            </a:r>
          </a:p>
          <a:p>
            <a:r>
              <a:rPr lang="en-GB" b="1" dirty="0">
                <a:solidFill>
                  <a:srgbClr val="F45B69"/>
                </a:solidFill>
                <a:latin typeface="Montserrat" pitchFamily="2" charset="0"/>
              </a:rPr>
              <a:t>in Print (1)</a:t>
            </a:r>
          </a:p>
        </p:txBody>
      </p:sp>
    </p:spTree>
    <p:extLst>
      <p:ext uri="{BB962C8B-B14F-4D97-AF65-F5344CB8AC3E}">
        <p14:creationId xmlns:p14="http://schemas.microsoft.com/office/powerpoint/2010/main" val="2558041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49E738D-95F9-7C40-0988-071A3933A6E8}"/>
              </a:ext>
            </a:extLst>
          </p:cNvPr>
          <p:cNvSpPr txBox="1"/>
          <p:nvPr/>
        </p:nvSpPr>
        <p:spPr>
          <a:xfrm>
            <a:off x="60385" y="69011"/>
            <a:ext cx="1871932" cy="646331"/>
          </a:xfrm>
          <a:prstGeom prst="rect">
            <a:avLst/>
          </a:prstGeom>
          <a:solidFill>
            <a:schemeClr val="bg2"/>
          </a:solidFill>
          <a:ln>
            <a:solidFill>
              <a:srgbClr val="F45B69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45B69"/>
                </a:solidFill>
                <a:latin typeface="Montserrat" pitchFamily="2" charset="0"/>
              </a:rPr>
              <a:t>Research </a:t>
            </a:r>
          </a:p>
          <a:p>
            <a:r>
              <a:rPr lang="en-GB" b="1" dirty="0">
                <a:solidFill>
                  <a:srgbClr val="F45B69"/>
                </a:solidFill>
                <a:latin typeface="Montserrat" pitchFamily="2" charset="0"/>
              </a:rPr>
              <a:t>in Print (2)</a:t>
            </a:r>
          </a:p>
        </p:txBody>
      </p:sp>
      <p:pic>
        <p:nvPicPr>
          <p:cNvPr id="4" name="Picture 3" descr="A close-up of a website&#10;&#10;Description automatically generated">
            <a:extLst>
              <a:ext uri="{FF2B5EF4-FFF2-40B4-BE49-F238E27FC236}">
                <a16:creationId xmlns:a16="http://schemas.microsoft.com/office/drawing/2014/main" id="{24663E13-3375-F13F-EC5A-556FF466EB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70" y="819509"/>
            <a:ext cx="4007981" cy="363803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Picture 7" descr="A screenshot of a website&#10;&#10;Description automatically generated">
            <a:extLst>
              <a:ext uri="{FF2B5EF4-FFF2-40B4-BE49-F238E27FC236}">
                <a16:creationId xmlns:a16="http://schemas.microsoft.com/office/drawing/2014/main" id="{C24E01C6-7700-453D-A53D-FC5D413906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1325" y="68178"/>
            <a:ext cx="4115157" cy="363886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7518248B-0C45-8665-3631-6CDE63A3844A}"/>
              </a:ext>
            </a:extLst>
          </p:cNvPr>
          <p:cNvGrpSpPr/>
          <p:nvPr/>
        </p:nvGrpSpPr>
        <p:grpSpPr>
          <a:xfrm>
            <a:off x="7269431" y="68178"/>
            <a:ext cx="4237572" cy="3638865"/>
            <a:chOff x="7269431" y="68178"/>
            <a:chExt cx="4237572" cy="3638865"/>
          </a:xfrm>
        </p:grpSpPr>
        <p:pic>
          <p:nvPicPr>
            <p:cNvPr id="10" name="Picture 9" descr="A screenshot of a website&#10;&#10;Description automatically generated">
              <a:extLst>
                <a:ext uri="{FF2B5EF4-FFF2-40B4-BE49-F238E27FC236}">
                  <a16:creationId xmlns:a16="http://schemas.microsoft.com/office/drawing/2014/main" id="{CC70FB40-EFCF-456C-A777-A194784D514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69431" y="68178"/>
              <a:ext cx="4237572" cy="3638865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70FBDD2-F8BC-5F43-A843-B945C2E90A86}"/>
                </a:ext>
              </a:extLst>
            </p:cNvPr>
            <p:cNvSpPr/>
            <p:nvPr/>
          </p:nvSpPr>
          <p:spPr>
            <a:xfrm>
              <a:off x="7269431" y="145001"/>
              <a:ext cx="780691" cy="155276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3" name="Picture 12" descr="A screenshot of a web page&#10;&#10;Description automatically generated">
            <a:extLst>
              <a:ext uri="{FF2B5EF4-FFF2-40B4-BE49-F238E27FC236}">
                <a16:creationId xmlns:a16="http://schemas.microsoft.com/office/drawing/2014/main" id="{548C80E8-6456-03AE-0B9D-EA5FA860E54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2523" y="3219135"/>
            <a:ext cx="4362828" cy="363803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Picture 5" descr="A screenshot of a website&#10;&#10;Description automatically generated">
            <a:extLst>
              <a:ext uri="{FF2B5EF4-FFF2-40B4-BE49-F238E27FC236}">
                <a16:creationId xmlns:a16="http://schemas.microsoft.com/office/drawing/2014/main" id="{71BFD5F5-7766-4FEC-B290-8D395C94EA3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85" y="3219135"/>
            <a:ext cx="4008467" cy="363886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5" name="Picture 14" descr="A screenshot of a website&#10;&#10;Description automatically generated">
            <a:extLst>
              <a:ext uri="{FF2B5EF4-FFF2-40B4-BE49-F238E27FC236}">
                <a16:creationId xmlns:a16="http://schemas.microsoft.com/office/drawing/2014/main" id="{F43A2D57-2DDA-26F2-143A-3DAAE71BBF5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1733" y="3219967"/>
            <a:ext cx="3885270" cy="3638033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71537573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040fc930-bb18-4d5e-bf4a-ddab627f5342"/>
</p:tagLst>
</file>

<file path=ppt/theme/theme1.xml><?xml version="1.0" encoding="utf-8"?>
<a:theme xmlns:a="http://schemas.openxmlformats.org/drawingml/2006/main" name="Office Theme">
  <a:themeElements>
    <a:clrScheme name="Liberty Academy Trust">
      <a:dk1>
        <a:sysClr val="windowText" lastClr="000000"/>
      </a:dk1>
      <a:lt1>
        <a:srgbClr val="000000"/>
      </a:lt1>
      <a:dk2>
        <a:srgbClr val="FFFFFF"/>
      </a:dk2>
      <a:lt2>
        <a:srgbClr val="FFFFFF"/>
      </a:lt2>
      <a:accent1>
        <a:srgbClr val="7B4B94"/>
      </a:accent1>
      <a:accent2>
        <a:srgbClr val="E95B69"/>
      </a:accent2>
      <a:accent3>
        <a:srgbClr val="ACD297"/>
      </a:accent3>
      <a:accent4>
        <a:srgbClr val="FFFFFF"/>
      </a:accent4>
      <a:accent5>
        <a:srgbClr val="FFFFFF"/>
      </a:accent5>
      <a:accent6>
        <a:srgbClr val="FFFFFF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iberty PowerPoint Template All Slides" id="{FFD311E4-2BDB-4DA1-BD63-6F77C7E1ED6C}" vid="{08719C37-8EEA-45EA-9283-25F76F1A586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9413ba2-810f-4620-aba8-cdd571672600" xsi:nil="true"/>
    <lcf76f155ced4ddcb4097134ff3c332f xmlns="7ea15fb2-7b0a-4ecf-9f4f-5fd33ebd0e2a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0E8822A46B2D4686192BEEF5322931" ma:contentTypeVersion="14" ma:contentTypeDescription="Create a new document." ma:contentTypeScope="" ma:versionID="572b0d7a1dd796b9d19aabe3ff124a84">
  <xsd:schema xmlns:xsd="http://www.w3.org/2001/XMLSchema" xmlns:xs="http://www.w3.org/2001/XMLSchema" xmlns:p="http://schemas.microsoft.com/office/2006/metadata/properties" xmlns:ns2="7ea15fb2-7b0a-4ecf-9f4f-5fd33ebd0e2a" xmlns:ns3="69413ba2-810f-4620-aba8-cdd571672600" targetNamespace="http://schemas.microsoft.com/office/2006/metadata/properties" ma:root="true" ma:fieldsID="92db13fdefc92056eb16d851e9658df9" ns2:_="" ns3:_="">
    <xsd:import namespace="7ea15fb2-7b0a-4ecf-9f4f-5fd33ebd0e2a"/>
    <xsd:import namespace="69413ba2-810f-4620-aba8-cdd57167260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LengthInSecond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a15fb2-7b0a-4ecf-9f4f-5fd33ebd0e2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f1f0bf89-bdcc-45b5-b8b7-b1684e108cf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9413ba2-810f-4620-aba8-cdd571672600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9f9fa15d-6df9-4c21-b69e-b191d25aceca}" ma:internalName="TaxCatchAll" ma:showField="CatchAllData" ma:web="69413ba2-810f-4620-aba8-cdd57167260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3C3CE9B-D6B3-4AD4-8582-250361611524}">
  <ds:schemaRefs>
    <ds:schemaRef ds:uri="http://schemas.microsoft.com/office/2006/metadata/properties"/>
    <ds:schemaRef ds:uri="http://schemas.microsoft.com/office/infopath/2007/PartnerControls"/>
    <ds:schemaRef ds:uri="69413ba2-810f-4620-aba8-cdd571672600"/>
    <ds:schemaRef ds:uri="7ea15fb2-7b0a-4ecf-9f4f-5fd33ebd0e2a"/>
  </ds:schemaRefs>
</ds:datastoreItem>
</file>

<file path=customXml/itemProps2.xml><?xml version="1.0" encoding="utf-8"?>
<ds:datastoreItem xmlns:ds="http://schemas.openxmlformats.org/officeDocument/2006/customXml" ds:itemID="{59835678-5757-476B-985E-2A400B9F7C6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ea15fb2-7b0a-4ecf-9f4f-5fd33ebd0e2a"/>
    <ds:schemaRef ds:uri="69413ba2-810f-4620-aba8-cdd57167260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6502CE5-934B-49A6-AED7-5FC90808D14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Liberty PowerPoint Template All Slides</Template>
  <TotalTime>164</TotalTime>
  <Words>225</Words>
  <Application>Microsoft Office PowerPoint</Application>
  <PresentationFormat>Widescreen</PresentationFormat>
  <Paragraphs>49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Century Gothic</vt:lpstr>
      <vt:lpstr>Montserrat</vt:lpstr>
      <vt:lpstr>Office Theme</vt:lpstr>
      <vt:lpstr>Research is for Life –  Not Just for Christmas (Conferences)!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Next Research Project (2024-2026)</vt:lpstr>
      <vt:lpstr>Key Principles to Hold Onto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is for Life –  Not Just for Christmas (Conferences)!</dc:title>
  <dc:creator>Nicola Crossley (Liberty Trust)</dc:creator>
  <cp:lastModifiedBy>Nicola Crossley</cp:lastModifiedBy>
  <cp:revision>1</cp:revision>
  <dcterms:created xsi:type="dcterms:W3CDTF">2023-11-17T21:40:06Z</dcterms:created>
  <dcterms:modified xsi:type="dcterms:W3CDTF">2023-11-24T12:50:46Z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0x010100C10E8822A46B2D4686192BEEF5322931</vt:lpwstr>
  </property>
  <property fmtid="{D5CDD505-2E9C-101B-9397-08002B2CF9AE}" pid="3" name="MediaServiceImageTags">
    <vt:lpwstr/>
  </property>
</Properties>
</file>