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0"/>
  </p:notesMasterIdLst>
  <p:handoutMasterIdLst>
    <p:handoutMasterId r:id="rId41"/>
  </p:handoutMasterIdLst>
  <p:sldIdLst>
    <p:sldId id="256" r:id="rId5"/>
    <p:sldId id="288" r:id="rId6"/>
    <p:sldId id="319" r:id="rId7"/>
    <p:sldId id="313" r:id="rId8"/>
    <p:sldId id="286" r:id="rId9"/>
    <p:sldId id="314" r:id="rId10"/>
    <p:sldId id="262" r:id="rId11"/>
    <p:sldId id="315" r:id="rId12"/>
    <p:sldId id="277" r:id="rId13"/>
    <p:sldId id="317" r:id="rId14"/>
    <p:sldId id="316" r:id="rId15"/>
    <p:sldId id="320" r:id="rId16"/>
    <p:sldId id="318" r:id="rId17"/>
    <p:sldId id="322" r:id="rId18"/>
    <p:sldId id="287" r:id="rId19"/>
    <p:sldId id="306" r:id="rId20"/>
    <p:sldId id="307" r:id="rId21"/>
    <p:sldId id="278" r:id="rId22"/>
    <p:sldId id="289" r:id="rId23"/>
    <p:sldId id="312" r:id="rId24"/>
    <p:sldId id="264" r:id="rId25"/>
    <p:sldId id="303" r:id="rId26"/>
    <p:sldId id="302" r:id="rId27"/>
    <p:sldId id="304" r:id="rId28"/>
    <p:sldId id="311" r:id="rId29"/>
    <p:sldId id="282" r:id="rId30"/>
    <p:sldId id="299" r:id="rId31"/>
    <p:sldId id="308" r:id="rId32"/>
    <p:sldId id="300" r:id="rId33"/>
    <p:sldId id="301" r:id="rId34"/>
    <p:sldId id="309" r:id="rId35"/>
    <p:sldId id="323" r:id="rId36"/>
    <p:sldId id="268" r:id="rId37"/>
    <p:sldId id="324" r:id="rId38"/>
    <p:sldId id="276"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2" userDrawn="1">
          <p15:clr>
            <a:srgbClr val="A4A3A4"/>
          </p15:clr>
        </p15:guide>
        <p15:guide id="2" pos="3144" userDrawn="1">
          <p15:clr>
            <a:srgbClr val="A4A3A4"/>
          </p15:clr>
        </p15:guide>
        <p15:guide id="3" orient="horz" pos="9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2EFF95-A56B-49FF-87A8-1CD8609F8F54}" v="880" dt="2023-07-23T17:41:01.1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53" autoAdjust="0"/>
    <p:restoredTop sz="92447" autoAdjust="0"/>
  </p:normalViewPr>
  <p:slideViewPr>
    <p:cSldViewPr snapToGrid="0">
      <p:cViewPr varScale="1">
        <p:scale>
          <a:sx n="107" d="100"/>
          <a:sy n="107" d="100"/>
        </p:scale>
        <p:origin x="138" y="156"/>
      </p:cViewPr>
      <p:guideLst>
        <p:guide orient="horz" pos="792"/>
        <p:guide pos="3144"/>
        <p:guide orient="horz" pos="960"/>
      </p:guideLst>
    </p:cSldViewPr>
  </p:slid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48" d="100"/>
          <a:sy n="48" d="100"/>
        </p:scale>
        <p:origin x="1836"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 Westwood" userId="918ac64817e86c2f" providerId="LiveId" clId="{C32EFF95-A56B-49FF-87A8-1CD8609F8F54}"/>
    <pc:docChg chg="undo redo custSel addSld delSld modSld sldOrd modMainMaster">
      <pc:chgData name="Chris Westwood" userId="918ac64817e86c2f" providerId="LiveId" clId="{C32EFF95-A56B-49FF-87A8-1CD8609F8F54}" dt="2023-07-23T17:41:06.152" v="10422" actId="2696"/>
      <pc:docMkLst>
        <pc:docMk/>
      </pc:docMkLst>
      <pc:sldChg chg="modSp mod">
        <pc:chgData name="Chris Westwood" userId="918ac64817e86c2f" providerId="LiveId" clId="{C32EFF95-A56B-49FF-87A8-1CD8609F8F54}" dt="2023-07-23T17:41:01.132" v="10421"/>
        <pc:sldMkLst>
          <pc:docMk/>
          <pc:sldMk cId="1642425379" sldId="256"/>
        </pc:sldMkLst>
        <pc:spChg chg="mod">
          <ac:chgData name="Chris Westwood" userId="918ac64817e86c2f" providerId="LiveId" clId="{C32EFF95-A56B-49FF-87A8-1CD8609F8F54}" dt="2023-07-02T14:19:45.978" v="131" actId="1076"/>
          <ac:spMkLst>
            <pc:docMk/>
            <pc:sldMk cId="1642425379" sldId="256"/>
            <ac:spMk id="2" creationId="{216815C6-3AD0-46E6-A74A-1967BD91AF50}"/>
          </ac:spMkLst>
        </pc:spChg>
        <pc:spChg chg="mod">
          <ac:chgData name="Chris Westwood" userId="918ac64817e86c2f" providerId="LiveId" clId="{C32EFF95-A56B-49FF-87A8-1CD8609F8F54}" dt="2023-07-23T17:41:01.132" v="10421"/>
          <ac:spMkLst>
            <pc:docMk/>
            <pc:sldMk cId="1642425379" sldId="256"/>
            <ac:spMk id="3" creationId="{1901B20D-4C28-4DA3-ABBD-718C22A5E58B}"/>
          </ac:spMkLst>
        </pc:spChg>
      </pc:sldChg>
      <pc:sldChg chg="addSp delSp modSp del mod">
        <pc:chgData name="Chris Westwood" userId="918ac64817e86c2f" providerId="LiveId" clId="{C32EFF95-A56B-49FF-87A8-1CD8609F8F54}" dt="2023-07-03T19:39:22.218" v="5458" actId="2696"/>
        <pc:sldMkLst>
          <pc:docMk/>
          <pc:sldMk cId="707789176" sldId="258"/>
        </pc:sldMkLst>
        <pc:spChg chg="del">
          <ac:chgData name="Chris Westwood" userId="918ac64817e86c2f" providerId="LiveId" clId="{C32EFF95-A56B-49FF-87A8-1CD8609F8F54}" dt="2023-07-02T14:23:12.417" v="209" actId="478"/>
          <ac:spMkLst>
            <pc:docMk/>
            <pc:sldMk cId="707789176" sldId="258"/>
            <ac:spMk id="3" creationId="{B41BEFCB-C2E8-4F6F-B4E4-FDD52E2041BF}"/>
          </ac:spMkLst>
        </pc:spChg>
        <pc:spChg chg="del">
          <ac:chgData name="Chris Westwood" userId="918ac64817e86c2f" providerId="LiveId" clId="{C32EFF95-A56B-49FF-87A8-1CD8609F8F54}" dt="2023-07-02T14:23:12.417" v="209" actId="478"/>
          <ac:spMkLst>
            <pc:docMk/>
            <pc:sldMk cId="707789176" sldId="258"/>
            <ac:spMk id="4" creationId="{92078759-3A2F-49C4-A46E-BF94133C0D22}"/>
          </ac:spMkLst>
        </pc:spChg>
        <pc:spChg chg="add mod">
          <ac:chgData name="Chris Westwood" userId="918ac64817e86c2f" providerId="LiveId" clId="{C32EFF95-A56B-49FF-87A8-1CD8609F8F54}" dt="2023-07-02T14:23:12.794" v="210"/>
          <ac:spMkLst>
            <pc:docMk/>
            <pc:sldMk cId="707789176" sldId="258"/>
            <ac:spMk id="6" creationId="{0BA302F0-A6AA-B1CE-0150-086277B45464}"/>
          </ac:spMkLst>
        </pc:spChg>
      </pc:sldChg>
      <pc:sldChg chg="addSp delSp modSp del mod ord">
        <pc:chgData name="Chris Westwood" userId="918ac64817e86c2f" providerId="LiveId" clId="{C32EFF95-A56B-49FF-87A8-1CD8609F8F54}" dt="2023-07-03T19:39:19.438" v="5457" actId="2696"/>
        <pc:sldMkLst>
          <pc:docMk/>
          <pc:sldMk cId="566997565" sldId="260"/>
        </pc:sldMkLst>
        <pc:spChg chg="del">
          <ac:chgData name="Chris Westwood" userId="918ac64817e86c2f" providerId="LiveId" clId="{C32EFF95-A56B-49FF-87A8-1CD8609F8F54}" dt="2023-07-02T14:23:53.677" v="223" actId="478"/>
          <ac:spMkLst>
            <pc:docMk/>
            <pc:sldMk cId="566997565" sldId="260"/>
            <ac:spMk id="2" creationId="{3942D108-1BA8-4015-8A00-41E4AF57BE59}"/>
          </ac:spMkLst>
        </pc:spChg>
        <pc:spChg chg="del">
          <ac:chgData name="Chris Westwood" userId="918ac64817e86c2f" providerId="LiveId" clId="{C32EFF95-A56B-49FF-87A8-1CD8609F8F54}" dt="2023-07-02T14:23:53.677" v="223" actId="478"/>
          <ac:spMkLst>
            <pc:docMk/>
            <pc:sldMk cId="566997565" sldId="260"/>
            <ac:spMk id="3" creationId="{DC8DAF17-B5B6-4AFF-9C90-893745070A63}"/>
          </ac:spMkLst>
        </pc:spChg>
        <pc:spChg chg="add mod">
          <ac:chgData name="Chris Westwood" userId="918ac64817e86c2f" providerId="LiveId" clId="{C32EFF95-A56B-49FF-87A8-1CD8609F8F54}" dt="2023-07-02T14:23:53.809" v="224"/>
          <ac:spMkLst>
            <pc:docMk/>
            <pc:sldMk cId="566997565" sldId="260"/>
            <ac:spMk id="5" creationId="{56FA7D85-F267-B177-AE2F-6B2A228AF439}"/>
          </ac:spMkLst>
        </pc:spChg>
      </pc:sldChg>
      <pc:sldChg chg="addSp delSp modSp mod">
        <pc:chgData name="Chris Westwood" userId="918ac64817e86c2f" providerId="LiveId" clId="{C32EFF95-A56B-49FF-87A8-1CD8609F8F54}" dt="2023-07-23T17:41:01.132" v="10421"/>
        <pc:sldMkLst>
          <pc:docMk/>
          <pc:sldMk cId="1593920805" sldId="262"/>
        </pc:sldMkLst>
        <pc:spChg chg="mod">
          <ac:chgData name="Chris Westwood" userId="918ac64817e86c2f" providerId="LiveId" clId="{C32EFF95-A56B-49FF-87A8-1CD8609F8F54}" dt="2023-07-02T14:34:43.501" v="944" actId="1076"/>
          <ac:spMkLst>
            <pc:docMk/>
            <pc:sldMk cId="1593920805" sldId="262"/>
            <ac:spMk id="2" creationId="{75031FE9-9059-4FE8-B4AC-9771F23A1B89}"/>
          </ac:spMkLst>
        </pc:spChg>
        <pc:spChg chg="mod">
          <ac:chgData name="Chris Westwood" userId="918ac64817e86c2f" providerId="LiveId" clId="{C32EFF95-A56B-49FF-87A8-1CD8609F8F54}" dt="2023-07-02T14:36:48.400" v="1295" actId="20577"/>
          <ac:spMkLst>
            <pc:docMk/>
            <pc:sldMk cId="1593920805" sldId="262"/>
            <ac:spMk id="3" creationId="{D4A2EB3F-4D60-451F-8F45-7D6654D2FCD9}"/>
          </ac:spMkLst>
        </pc:spChg>
        <pc:spChg chg="del">
          <ac:chgData name="Chris Westwood" userId="918ac64817e86c2f" providerId="LiveId" clId="{C32EFF95-A56B-49FF-87A8-1CD8609F8F54}" dt="2023-07-02T14:22:46.743" v="199" actId="478"/>
          <ac:spMkLst>
            <pc:docMk/>
            <pc:sldMk cId="1593920805" sldId="262"/>
            <ac:spMk id="4" creationId="{64CDF2CB-D253-426E-B44A-B095AC439248}"/>
          </ac:spMkLst>
        </pc:spChg>
        <pc:spChg chg="del">
          <ac:chgData name="Chris Westwood" userId="918ac64817e86c2f" providerId="LiveId" clId="{C32EFF95-A56B-49FF-87A8-1CD8609F8F54}" dt="2023-07-02T14:22:46.743" v="199" actId="478"/>
          <ac:spMkLst>
            <pc:docMk/>
            <pc:sldMk cId="1593920805" sldId="262"/>
            <ac:spMk id="5" creationId="{E524A206-FA1A-4C14-B6FB-CD12350EE3DF}"/>
          </ac:spMkLst>
        </pc:spChg>
        <pc:spChg chg="mod">
          <ac:chgData name="Chris Westwood" userId="918ac64817e86c2f" providerId="LiveId" clId="{C32EFF95-A56B-49FF-87A8-1CD8609F8F54}" dt="2023-07-23T17:41:01.132" v="10421"/>
          <ac:spMkLst>
            <pc:docMk/>
            <pc:sldMk cId="1593920805" sldId="262"/>
            <ac:spMk id="6" creationId="{FE339B0E-CD75-418B-A2F4-EBDA9C1E06B5}"/>
          </ac:spMkLst>
        </pc:spChg>
        <pc:spChg chg="add mod">
          <ac:chgData name="Chris Westwood" userId="918ac64817e86c2f" providerId="LiveId" clId="{C32EFF95-A56B-49FF-87A8-1CD8609F8F54}" dt="2023-07-23T17:41:01.132" v="10421"/>
          <ac:spMkLst>
            <pc:docMk/>
            <pc:sldMk cId="1593920805" sldId="262"/>
            <ac:spMk id="7" creationId="{51A9533E-9FCF-1BD6-5C0D-EA44C786D264}"/>
          </ac:spMkLst>
        </pc:spChg>
        <pc:spChg chg="mod">
          <ac:chgData name="Chris Westwood" userId="918ac64817e86c2f" providerId="LiveId" clId="{C32EFF95-A56B-49FF-87A8-1CD8609F8F54}" dt="2023-07-02T14:38:24.653" v="1783" actId="14100"/>
          <ac:spMkLst>
            <pc:docMk/>
            <pc:sldMk cId="1593920805" sldId="262"/>
            <ac:spMk id="65" creationId="{3965A28E-5CC3-459C-83AA-167F9F4CE00C}"/>
          </ac:spMkLst>
        </pc:spChg>
        <pc:spChg chg="mod">
          <ac:chgData name="Chris Westwood" userId="918ac64817e86c2f" providerId="LiveId" clId="{C32EFF95-A56B-49FF-87A8-1CD8609F8F54}" dt="2023-07-23T17:41:01.132" v="10421"/>
          <ac:spMkLst>
            <pc:docMk/>
            <pc:sldMk cId="1593920805" sldId="262"/>
            <ac:spMk id="66" creationId="{2803ED57-1A43-46A8-BC98-811CA2CD7EE3}"/>
          </ac:spMkLst>
        </pc:spChg>
        <pc:spChg chg="mod">
          <ac:chgData name="Chris Westwood" userId="918ac64817e86c2f" providerId="LiveId" clId="{C32EFF95-A56B-49FF-87A8-1CD8609F8F54}" dt="2023-07-02T14:35:32.441" v="1036" actId="1076"/>
          <ac:spMkLst>
            <pc:docMk/>
            <pc:sldMk cId="1593920805" sldId="262"/>
            <ac:spMk id="67" creationId="{5DD7E283-D713-4AC9-9B8C-608BBA10A820}"/>
          </ac:spMkLst>
        </pc:spChg>
        <pc:spChg chg="mod">
          <ac:chgData name="Chris Westwood" userId="918ac64817e86c2f" providerId="LiveId" clId="{C32EFF95-A56B-49FF-87A8-1CD8609F8F54}" dt="2023-07-02T14:37:42.150" v="1610" actId="20577"/>
          <ac:spMkLst>
            <pc:docMk/>
            <pc:sldMk cId="1593920805" sldId="262"/>
            <ac:spMk id="68" creationId="{C5A9125A-B202-417F-B5CA-681093F8A950}"/>
          </ac:spMkLst>
        </pc:spChg>
        <pc:spChg chg="mod">
          <ac:chgData name="Chris Westwood" userId="918ac64817e86c2f" providerId="LiveId" clId="{C32EFF95-A56B-49FF-87A8-1CD8609F8F54}" dt="2023-07-23T17:41:01.132" v="10421"/>
          <ac:spMkLst>
            <pc:docMk/>
            <pc:sldMk cId="1593920805" sldId="262"/>
            <ac:spMk id="69" creationId="{E79D8DDE-4530-4049-9A8C-A811A2C5D18A}"/>
          </ac:spMkLst>
        </pc:spChg>
        <pc:spChg chg="mod">
          <ac:chgData name="Chris Westwood" userId="918ac64817e86c2f" providerId="LiveId" clId="{C32EFF95-A56B-49FF-87A8-1CD8609F8F54}" dt="2023-07-23T17:41:01.132" v="10421"/>
          <ac:spMkLst>
            <pc:docMk/>
            <pc:sldMk cId="1593920805" sldId="262"/>
            <ac:spMk id="70" creationId="{C0199418-7058-49B4-86EA-CE4B3CCD4F32}"/>
          </ac:spMkLst>
        </pc:spChg>
        <pc:spChg chg="mod">
          <ac:chgData name="Chris Westwood" userId="918ac64817e86c2f" providerId="LiveId" clId="{C32EFF95-A56B-49FF-87A8-1CD8609F8F54}" dt="2023-07-23T17:41:01.132" v="10421"/>
          <ac:spMkLst>
            <pc:docMk/>
            <pc:sldMk cId="1593920805" sldId="262"/>
            <ac:spMk id="71" creationId="{8B815D0D-0225-4E87-A49A-44A085054872}"/>
          </ac:spMkLst>
        </pc:spChg>
      </pc:sldChg>
      <pc:sldChg chg="addSp delSp modSp mod">
        <pc:chgData name="Chris Westwood" userId="918ac64817e86c2f" providerId="LiveId" clId="{C32EFF95-A56B-49FF-87A8-1CD8609F8F54}" dt="2023-07-23T17:41:01.132" v="10421"/>
        <pc:sldMkLst>
          <pc:docMk/>
          <pc:sldMk cId="627911590" sldId="263"/>
        </pc:sldMkLst>
        <pc:spChg chg="mod">
          <ac:chgData name="Chris Westwood" userId="918ac64817e86c2f" providerId="LiveId" clId="{C32EFF95-A56B-49FF-87A8-1CD8609F8F54}" dt="2023-07-02T14:40:18.829" v="2112" actId="1076"/>
          <ac:spMkLst>
            <pc:docMk/>
            <pc:sldMk cId="627911590" sldId="263"/>
            <ac:spMk id="2" creationId="{7291CFAB-A735-4A31-A51D-42FE1F5E94E0}"/>
          </ac:spMkLst>
        </pc:spChg>
        <pc:spChg chg="del">
          <ac:chgData name="Chris Westwood" userId="918ac64817e86c2f" providerId="LiveId" clId="{C32EFF95-A56B-49FF-87A8-1CD8609F8F54}" dt="2023-07-02T14:22:53.590" v="201" actId="478"/>
          <ac:spMkLst>
            <pc:docMk/>
            <pc:sldMk cId="627911590" sldId="263"/>
            <ac:spMk id="3" creationId="{54E3FF72-DB34-4BB6-A010-93B275EE2740}"/>
          </ac:spMkLst>
        </pc:spChg>
        <pc:spChg chg="del">
          <ac:chgData name="Chris Westwood" userId="918ac64817e86c2f" providerId="LiveId" clId="{C32EFF95-A56B-49FF-87A8-1CD8609F8F54}" dt="2023-07-02T14:40:16.525" v="2111" actId="478"/>
          <ac:spMkLst>
            <pc:docMk/>
            <pc:sldMk cId="627911590" sldId="263"/>
            <ac:spMk id="4" creationId="{8421587F-8DFD-4A31-9931-8A346A92D87A}"/>
          </ac:spMkLst>
        </pc:spChg>
        <pc:spChg chg="del">
          <ac:chgData name="Chris Westwood" userId="918ac64817e86c2f" providerId="LiveId" clId="{C32EFF95-A56B-49FF-87A8-1CD8609F8F54}" dt="2023-07-02T14:22:53.590" v="201" actId="478"/>
          <ac:spMkLst>
            <pc:docMk/>
            <pc:sldMk cId="627911590" sldId="263"/>
            <ac:spMk id="5" creationId="{8CA13291-3BED-433C-95D4-9FD6E2828B18}"/>
          </ac:spMkLst>
        </pc:spChg>
        <pc:spChg chg="mod">
          <ac:chgData name="Chris Westwood" userId="918ac64817e86c2f" providerId="LiveId" clId="{C32EFF95-A56B-49FF-87A8-1CD8609F8F54}" dt="2023-07-23T17:41:01.132" v="10421"/>
          <ac:spMkLst>
            <pc:docMk/>
            <pc:sldMk cId="627911590" sldId="263"/>
            <ac:spMk id="6" creationId="{221F794A-4793-4DB0-91FD-E5B132FC1634}"/>
          </ac:spMkLst>
        </pc:spChg>
        <pc:spChg chg="add mod">
          <ac:chgData name="Chris Westwood" userId="918ac64817e86c2f" providerId="LiveId" clId="{C32EFF95-A56B-49FF-87A8-1CD8609F8F54}" dt="2023-07-02T14:22:56.903" v="203" actId="1076"/>
          <ac:spMkLst>
            <pc:docMk/>
            <pc:sldMk cId="627911590" sldId="263"/>
            <ac:spMk id="7" creationId="{6C93C389-27B3-B466-AD0D-0A3EF6744166}"/>
          </ac:spMkLst>
        </pc:spChg>
        <pc:spChg chg="add del mod">
          <ac:chgData name="Chris Westwood" userId="918ac64817e86c2f" providerId="LiveId" clId="{C32EFF95-A56B-49FF-87A8-1CD8609F8F54}" dt="2023-07-02T14:40:20.263" v="2113" actId="478"/>
          <ac:spMkLst>
            <pc:docMk/>
            <pc:sldMk cId="627911590" sldId="263"/>
            <ac:spMk id="9" creationId="{2D72048B-6E78-41AE-A38A-D89933BE8C24}"/>
          </ac:spMkLst>
        </pc:spChg>
        <pc:spChg chg="add del mod">
          <ac:chgData name="Chris Westwood" userId="918ac64817e86c2f" providerId="LiveId" clId="{C32EFF95-A56B-49FF-87A8-1CD8609F8F54}" dt="2023-07-02T14:40:20.263" v="2113" actId="478"/>
          <ac:spMkLst>
            <pc:docMk/>
            <pc:sldMk cId="627911590" sldId="263"/>
            <ac:spMk id="11" creationId="{19486EFD-396F-5A1E-9D24-F12D7A175FD5}"/>
          </ac:spMkLst>
        </pc:spChg>
        <pc:spChg chg="add del mod">
          <ac:chgData name="Chris Westwood" userId="918ac64817e86c2f" providerId="LiveId" clId="{C32EFF95-A56B-49FF-87A8-1CD8609F8F54}" dt="2023-07-02T14:40:20.263" v="2113" actId="478"/>
          <ac:spMkLst>
            <pc:docMk/>
            <pc:sldMk cId="627911590" sldId="263"/>
            <ac:spMk id="13" creationId="{D7CB9FA1-496F-A8DA-8C18-C5BBB1220D9B}"/>
          </ac:spMkLst>
        </pc:spChg>
        <pc:spChg chg="add del mod">
          <ac:chgData name="Chris Westwood" userId="918ac64817e86c2f" providerId="LiveId" clId="{C32EFF95-A56B-49FF-87A8-1CD8609F8F54}" dt="2023-07-02T14:40:20.263" v="2113" actId="478"/>
          <ac:spMkLst>
            <pc:docMk/>
            <pc:sldMk cId="627911590" sldId="263"/>
            <ac:spMk id="15" creationId="{881D6074-0216-B314-EBA6-F9AEFB55811F}"/>
          </ac:spMkLst>
        </pc:spChg>
        <pc:spChg chg="add del mod">
          <ac:chgData name="Chris Westwood" userId="918ac64817e86c2f" providerId="LiveId" clId="{C32EFF95-A56B-49FF-87A8-1CD8609F8F54}" dt="2023-07-02T14:40:20.263" v="2113" actId="478"/>
          <ac:spMkLst>
            <pc:docMk/>
            <pc:sldMk cId="627911590" sldId="263"/>
            <ac:spMk id="17" creationId="{D1CFB7C1-CADA-47F2-FEF2-4D09BC1EA47A}"/>
          </ac:spMkLst>
        </pc:spChg>
        <pc:spChg chg="add del mod">
          <ac:chgData name="Chris Westwood" userId="918ac64817e86c2f" providerId="LiveId" clId="{C32EFF95-A56B-49FF-87A8-1CD8609F8F54}" dt="2023-07-02T14:40:20.263" v="2113" actId="478"/>
          <ac:spMkLst>
            <pc:docMk/>
            <pc:sldMk cId="627911590" sldId="263"/>
            <ac:spMk id="19" creationId="{97B8AE56-9DEA-64D9-DA9F-D90456C398EA}"/>
          </ac:spMkLst>
        </pc:spChg>
        <pc:spChg chg="add del mod">
          <ac:chgData name="Chris Westwood" userId="918ac64817e86c2f" providerId="LiveId" clId="{C32EFF95-A56B-49FF-87A8-1CD8609F8F54}" dt="2023-07-02T14:40:20.263" v="2113" actId="478"/>
          <ac:spMkLst>
            <pc:docMk/>
            <pc:sldMk cId="627911590" sldId="263"/>
            <ac:spMk id="21" creationId="{88E7CC68-0469-50B9-7ABE-6B3F8C996D9C}"/>
          </ac:spMkLst>
        </pc:spChg>
        <pc:spChg chg="del">
          <ac:chgData name="Chris Westwood" userId="918ac64817e86c2f" providerId="LiveId" clId="{C32EFF95-A56B-49FF-87A8-1CD8609F8F54}" dt="2023-07-02T14:40:16.525" v="2111" actId="478"/>
          <ac:spMkLst>
            <pc:docMk/>
            <pc:sldMk cId="627911590" sldId="263"/>
            <ac:spMk id="22" creationId="{90EE4EC2-315F-4BCE-91FD-64A3D3AF94D2}"/>
          </ac:spMkLst>
        </pc:spChg>
        <pc:spChg chg="del">
          <ac:chgData name="Chris Westwood" userId="918ac64817e86c2f" providerId="LiveId" clId="{C32EFF95-A56B-49FF-87A8-1CD8609F8F54}" dt="2023-07-02T14:40:16.525" v="2111" actId="478"/>
          <ac:spMkLst>
            <pc:docMk/>
            <pc:sldMk cId="627911590" sldId="263"/>
            <ac:spMk id="23" creationId="{41BDD77E-A892-4E87-9B6D-EF78B0038A44}"/>
          </ac:spMkLst>
        </pc:spChg>
        <pc:spChg chg="del">
          <ac:chgData name="Chris Westwood" userId="918ac64817e86c2f" providerId="LiveId" clId="{C32EFF95-A56B-49FF-87A8-1CD8609F8F54}" dt="2023-07-02T14:40:16.525" v="2111" actId="478"/>
          <ac:spMkLst>
            <pc:docMk/>
            <pc:sldMk cId="627911590" sldId="263"/>
            <ac:spMk id="24" creationId="{4F05CFBF-1A7F-4C99-9321-EF2EF7BEF771}"/>
          </ac:spMkLst>
        </pc:spChg>
        <pc:spChg chg="del">
          <ac:chgData name="Chris Westwood" userId="918ac64817e86c2f" providerId="LiveId" clId="{C32EFF95-A56B-49FF-87A8-1CD8609F8F54}" dt="2023-07-02T14:40:16.525" v="2111" actId="478"/>
          <ac:spMkLst>
            <pc:docMk/>
            <pc:sldMk cId="627911590" sldId="263"/>
            <ac:spMk id="25" creationId="{A8113FBA-9114-48D1-A189-9A1B7ABCF38A}"/>
          </ac:spMkLst>
        </pc:spChg>
        <pc:spChg chg="del">
          <ac:chgData name="Chris Westwood" userId="918ac64817e86c2f" providerId="LiveId" clId="{C32EFF95-A56B-49FF-87A8-1CD8609F8F54}" dt="2023-07-02T14:40:16.525" v="2111" actId="478"/>
          <ac:spMkLst>
            <pc:docMk/>
            <pc:sldMk cId="627911590" sldId="263"/>
            <ac:spMk id="26" creationId="{E6AB6387-E6AE-46CB-8500-4F11FA6B44BA}"/>
          </ac:spMkLst>
        </pc:spChg>
        <pc:spChg chg="del">
          <ac:chgData name="Chris Westwood" userId="918ac64817e86c2f" providerId="LiveId" clId="{C32EFF95-A56B-49FF-87A8-1CD8609F8F54}" dt="2023-07-02T14:40:16.525" v="2111" actId="478"/>
          <ac:spMkLst>
            <pc:docMk/>
            <pc:sldMk cId="627911590" sldId="263"/>
            <ac:spMk id="27" creationId="{8385ECC2-8A21-4825-96AB-97E7C4FB9A1A}"/>
          </ac:spMkLst>
        </pc:spChg>
        <pc:spChg chg="del">
          <ac:chgData name="Chris Westwood" userId="918ac64817e86c2f" providerId="LiveId" clId="{C32EFF95-A56B-49FF-87A8-1CD8609F8F54}" dt="2023-07-02T14:40:16.525" v="2111" actId="478"/>
          <ac:spMkLst>
            <pc:docMk/>
            <pc:sldMk cId="627911590" sldId="263"/>
            <ac:spMk id="28" creationId="{9BB8B2E0-57A3-43A4-859A-28669F14F8FE}"/>
          </ac:spMkLst>
        </pc:spChg>
        <pc:spChg chg="add del mod">
          <ac:chgData name="Chris Westwood" userId="918ac64817e86c2f" providerId="LiveId" clId="{C32EFF95-A56B-49FF-87A8-1CD8609F8F54}" dt="2023-07-02T14:40:20.263" v="2113" actId="478"/>
          <ac:spMkLst>
            <pc:docMk/>
            <pc:sldMk cId="627911590" sldId="263"/>
            <ac:spMk id="30" creationId="{5C4AC302-E369-D171-7D5E-96465555B634}"/>
          </ac:spMkLst>
        </pc:spChg>
        <pc:spChg chg="add mod">
          <ac:chgData name="Chris Westwood" userId="918ac64817e86c2f" providerId="LiveId" clId="{C32EFF95-A56B-49FF-87A8-1CD8609F8F54}" dt="2023-07-02T14:42:20.361" v="2185" actId="1076"/>
          <ac:spMkLst>
            <pc:docMk/>
            <pc:sldMk cId="627911590" sldId="263"/>
            <ac:spMk id="31" creationId="{8602B091-B5EE-36EC-BE36-248A6AECFAD5}"/>
          </ac:spMkLst>
        </pc:spChg>
        <pc:picChg chg="add mod">
          <ac:chgData name="Chris Westwood" userId="918ac64817e86c2f" providerId="LiveId" clId="{C32EFF95-A56B-49FF-87A8-1CD8609F8F54}" dt="2023-07-02T14:42:22.753" v="2186" actId="1076"/>
          <ac:picMkLst>
            <pc:docMk/>
            <pc:sldMk cId="627911590" sldId="263"/>
            <ac:picMk id="32" creationId="{BFAFE0A2-98C9-08C9-59D2-67228CD8AE0B}"/>
          </ac:picMkLst>
        </pc:picChg>
        <pc:picChg chg="add mod">
          <ac:chgData name="Chris Westwood" userId="918ac64817e86c2f" providerId="LiveId" clId="{C32EFF95-A56B-49FF-87A8-1CD8609F8F54}" dt="2023-07-02T14:46:06.241" v="2188" actId="1076"/>
          <ac:picMkLst>
            <pc:docMk/>
            <pc:sldMk cId="627911590" sldId="263"/>
            <ac:picMk id="34" creationId="{4CECD949-03C8-311B-4ACD-A60BBFBA3265}"/>
          </ac:picMkLst>
        </pc:picChg>
      </pc:sldChg>
      <pc:sldChg chg="addSp delSp modSp mod ord">
        <pc:chgData name="Chris Westwood" userId="918ac64817e86c2f" providerId="LiveId" clId="{C32EFF95-A56B-49FF-87A8-1CD8609F8F54}" dt="2023-07-23T17:41:01.132" v="10421"/>
        <pc:sldMkLst>
          <pc:docMk/>
          <pc:sldMk cId="1346372204" sldId="264"/>
        </pc:sldMkLst>
        <pc:spChg chg="mod">
          <ac:chgData name="Chris Westwood" userId="918ac64817e86c2f" providerId="LiveId" clId="{C32EFF95-A56B-49FF-87A8-1CD8609F8F54}" dt="2023-07-23T17:41:01.132" v="10421"/>
          <ac:spMkLst>
            <pc:docMk/>
            <pc:sldMk cId="1346372204" sldId="264"/>
            <ac:spMk id="2" creationId="{537E1C88-627C-4655-A4FB-0BB02EDB078A}"/>
          </ac:spMkLst>
        </pc:spChg>
        <pc:spChg chg="del mod">
          <ac:chgData name="Chris Westwood" userId="918ac64817e86c2f" providerId="LiveId" clId="{C32EFF95-A56B-49FF-87A8-1CD8609F8F54}" dt="2023-07-05T09:44:42.287" v="7817" actId="478"/>
          <ac:spMkLst>
            <pc:docMk/>
            <pc:sldMk cId="1346372204" sldId="264"/>
            <ac:spMk id="3" creationId="{033634FE-ADF0-4BC3-A0A9-447EA9DD096B}"/>
          </ac:spMkLst>
        </pc:spChg>
        <pc:spChg chg="add del mod">
          <ac:chgData name="Chris Westwood" userId="918ac64817e86c2f" providerId="LiveId" clId="{C32EFF95-A56B-49FF-87A8-1CD8609F8F54}" dt="2023-07-05T09:46:05.225" v="7827" actId="478"/>
          <ac:spMkLst>
            <pc:docMk/>
            <pc:sldMk cId="1346372204" sldId="264"/>
            <ac:spMk id="4" creationId="{7E131344-C085-780E-F7F6-F0D8AF74BE8A}"/>
          </ac:spMkLst>
        </pc:spChg>
        <pc:spChg chg="del">
          <ac:chgData name="Chris Westwood" userId="918ac64817e86c2f" providerId="LiveId" clId="{C32EFF95-A56B-49FF-87A8-1CD8609F8F54}" dt="2023-07-02T14:23:01.681" v="206" actId="478"/>
          <ac:spMkLst>
            <pc:docMk/>
            <pc:sldMk cId="1346372204" sldId="264"/>
            <ac:spMk id="4" creationId="{BD0AD2EB-86EE-409B-A978-A2CA82E37880}"/>
          </ac:spMkLst>
        </pc:spChg>
        <pc:spChg chg="add del mod">
          <ac:chgData name="Chris Westwood" userId="918ac64817e86c2f" providerId="LiveId" clId="{C32EFF95-A56B-49FF-87A8-1CD8609F8F54}" dt="2023-07-05T09:46:05.225" v="7827" actId="478"/>
          <ac:spMkLst>
            <pc:docMk/>
            <pc:sldMk cId="1346372204" sldId="264"/>
            <ac:spMk id="5" creationId="{4DBB7552-3F0D-640A-E12D-CF5860A57833}"/>
          </ac:spMkLst>
        </pc:spChg>
        <pc:spChg chg="del">
          <ac:chgData name="Chris Westwood" userId="918ac64817e86c2f" providerId="LiveId" clId="{C32EFF95-A56B-49FF-87A8-1CD8609F8F54}" dt="2023-07-02T14:23:01.681" v="206" actId="478"/>
          <ac:spMkLst>
            <pc:docMk/>
            <pc:sldMk cId="1346372204" sldId="264"/>
            <ac:spMk id="5" creationId="{81531A96-6BD3-4FD2-9B51-3CBB43DADCC8}"/>
          </ac:spMkLst>
        </pc:spChg>
        <pc:spChg chg="mod">
          <ac:chgData name="Chris Westwood" userId="918ac64817e86c2f" providerId="LiveId" clId="{C32EFF95-A56B-49FF-87A8-1CD8609F8F54}" dt="2023-07-23T17:41:01.132" v="10421"/>
          <ac:spMkLst>
            <pc:docMk/>
            <pc:sldMk cId="1346372204" sldId="264"/>
            <ac:spMk id="6" creationId="{6AB5FBE9-888B-4FE5-8AC6-FB80C5520650}"/>
          </ac:spMkLst>
        </pc:spChg>
        <pc:spChg chg="add mod">
          <ac:chgData name="Chris Westwood" userId="918ac64817e86c2f" providerId="LiveId" clId="{C32EFF95-A56B-49FF-87A8-1CD8609F8F54}" dt="2023-07-05T11:29:37.173" v="9532" actId="1076"/>
          <ac:spMkLst>
            <pc:docMk/>
            <pc:sldMk cId="1346372204" sldId="264"/>
            <ac:spMk id="7" creationId="{DA87CFF1-F7D7-208E-909C-B620D76BF89B}"/>
          </ac:spMkLst>
        </pc:spChg>
        <pc:spChg chg="add del mod">
          <ac:chgData name="Chris Westwood" userId="918ac64817e86c2f" providerId="LiveId" clId="{C32EFF95-A56B-49FF-87A8-1CD8609F8F54}" dt="2023-07-05T09:44:45.136" v="7818" actId="478"/>
          <ac:spMkLst>
            <pc:docMk/>
            <pc:sldMk cId="1346372204" sldId="264"/>
            <ac:spMk id="9" creationId="{D13DD3FE-22A0-4EF3-0877-218A0A9B091B}"/>
          </ac:spMkLst>
        </pc:spChg>
        <pc:spChg chg="add mod">
          <ac:chgData name="Chris Westwood" userId="918ac64817e86c2f" providerId="LiveId" clId="{C32EFF95-A56B-49FF-87A8-1CD8609F8F54}" dt="2023-07-05T09:46:55.531" v="7843" actId="20577"/>
          <ac:spMkLst>
            <pc:docMk/>
            <pc:sldMk cId="1346372204" sldId="264"/>
            <ac:spMk id="10" creationId="{AF180DA1-7CB4-FEC3-C704-C412ED29531A}"/>
          </ac:spMkLst>
        </pc:spChg>
        <pc:spChg chg="add del mod">
          <ac:chgData name="Chris Westwood" userId="918ac64817e86c2f" providerId="LiveId" clId="{C32EFF95-A56B-49FF-87A8-1CD8609F8F54}" dt="2023-07-05T11:17:31.735" v="9353" actId="478"/>
          <ac:spMkLst>
            <pc:docMk/>
            <pc:sldMk cId="1346372204" sldId="264"/>
            <ac:spMk id="11" creationId="{5B658FE6-B062-3DA8-B73F-16C67BFFC237}"/>
          </ac:spMkLst>
        </pc:spChg>
        <pc:spChg chg="add mod">
          <ac:chgData name="Chris Westwood" userId="918ac64817e86c2f" providerId="LiveId" clId="{C32EFF95-A56B-49FF-87A8-1CD8609F8F54}" dt="2023-07-05T09:47:20.349" v="7856" actId="20577"/>
          <ac:spMkLst>
            <pc:docMk/>
            <pc:sldMk cId="1346372204" sldId="264"/>
            <ac:spMk id="12" creationId="{6742A82F-1F71-45BF-F6DD-53882B0D081F}"/>
          </ac:spMkLst>
        </pc:spChg>
        <pc:spChg chg="add del mod">
          <ac:chgData name="Chris Westwood" userId="918ac64817e86c2f" providerId="LiveId" clId="{C32EFF95-A56B-49FF-87A8-1CD8609F8F54}" dt="2023-07-05T11:17:28.881" v="9352" actId="478"/>
          <ac:spMkLst>
            <pc:docMk/>
            <pc:sldMk cId="1346372204" sldId="264"/>
            <ac:spMk id="13" creationId="{158C711E-82D6-7369-E78A-43349AC0E654}"/>
          </ac:spMkLst>
        </pc:spChg>
        <pc:spChg chg="add mod">
          <ac:chgData name="Chris Westwood" userId="918ac64817e86c2f" providerId="LiveId" clId="{C32EFF95-A56B-49FF-87A8-1CD8609F8F54}" dt="2023-07-05T09:47:35.873" v="7883" actId="20577"/>
          <ac:spMkLst>
            <pc:docMk/>
            <pc:sldMk cId="1346372204" sldId="264"/>
            <ac:spMk id="14" creationId="{4526440E-06CD-E968-3466-290F37456B73}"/>
          </ac:spMkLst>
        </pc:spChg>
        <pc:spChg chg="add del mod">
          <ac:chgData name="Chris Westwood" userId="918ac64817e86c2f" providerId="LiveId" clId="{C32EFF95-A56B-49FF-87A8-1CD8609F8F54}" dt="2023-07-05T11:17:33.924" v="9354" actId="478"/>
          <ac:spMkLst>
            <pc:docMk/>
            <pc:sldMk cId="1346372204" sldId="264"/>
            <ac:spMk id="15" creationId="{777B91BE-4C6E-E540-4179-BA54D1563E18}"/>
          </ac:spMkLst>
        </pc:spChg>
        <pc:spChg chg="add mod">
          <ac:chgData name="Chris Westwood" userId="918ac64817e86c2f" providerId="LiveId" clId="{C32EFF95-A56B-49FF-87A8-1CD8609F8F54}" dt="2023-07-05T09:47:47.555" v="7898" actId="20577"/>
          <ac:spMkLst>
            <pc:docMk/>
            <pc:sldMk cId="1346372204" sldId="264"/>
            <ac:spMk id="16" creationId="{2BEB6CC5-D12F-E1BF-F504-6B79CE33C331}"/>
          </ac:spMkLst>
        </pc:spChg>
        <pc:spChg chg="add del mod">
          <ac:chgData name="Chris Westwood" userId="918ac64817e86c2f" providerId="LiveId" clId="{C32EFF95-A56B-49FF-87A8-1CD8609F8F54}" dt="2023-07-05T11:17:37.201" v="9355" actId="478"/>
          <ac:spMkLst>
            <pc:docMk/>
            <pc:sldMk cId="1346372204" sldId="264"/>
            <ac:spMk id="17" creationId="{B427812A-D1BB-C0EE-6620-AFFD67D7F0B9}"/>
          </ac:spMkLst>
        </pc:spChg>
        <pc:spChg chg="add del mod">
          <ac:chgData name="Chris Westwood" userId="918ac64817e86c2f" providerId="LiveId" clId="{C32EFF95-A56B-49FF-87A8-1CD8609F8F54}" dt="2023-07-05T11:18:23.059" v="9364" actId="478"/>
          <ac:spMkLst>
            <pc:docMk/>
            <pc:sldMk cId="1346372204" sldId="264"/>
            <ac:spMk id="19" creationId="{7CF438FE-E3FC-1BB9-C266-28AD771CBC21}"/>
          </ac:spMkLst>
        </pc:spChg>
        <pc:spChg chg="add mod">
          <ac:chgData name="Chris Westwood" userId="918ac64817e86c2f" providerId="LiveId" clId="{C32EFF95-A56B-49FF-87A8-1CD8609F8F54}" dt="2023-07-05T11:29:30.287" v="9530" actId="20577"/>
          <ac:spMkLst>
            <pc:docMk/>
            <pc:sldMk cId="1346372204" sldId="264"/>
            <ac:spMk id="20" creationId="{2A974334-546E-7D1B-7B24-4319461F9EC4}"/>
          </ac:spMkLst>
        </pc:spChg>
      </pc:sldChg>
      <pc:sldChg chg="addSp delSp modSp mod ord">
        <pc:chgData name="Chris Westwood" userId="918ac64817e86c2f" providerId="LiveId" clId="{C32EFF95-A56B-49FF-87A8-1CD8609F8F54}" dt="2023-07-23T17:41:01.132" v="10421"/>
        <pc:sldMkLst>
          <pc:docMk/>
          <pc:sldMk cId="4151694508" sldId="268"/>
        </pc:sldMkLst>
        <pc:spChg chg="add mod">
          <ac:chgData name="Chris Westwood" userId="918ac64817e86c2f" providerId="LiveId" clId="{C32EFF95-A56B-49FF-87A8-1CD8609F8F54}" dt="2023-07-02T14:23:31.140" v="218"/>
          <ac:spMkLst>
            <pc:docMk/>
            <pc:sldMk cId="4151694508" sldId="268"/>
            <ac:spMk id="2" creationId="{E0DC622E-5B06-ED1C-B367-B4D76C56B139}"/>
          </ac:spMkLst>
        </pc:spChg>
        <pc:spChg chg="mod">
          <ac:chgData name="Chris Westwood" userId="918ac64817e86c2f" providerId="LiveId" clId="{C32EFF95-A56B-49FF-87A8-1CD8609F8F54}" dt="2023-07-03T19:51:56.846" v="6668" actId="1076"/>
          <ac:spMkLst>
            <pc:docMk/>
            <pc:sldMk cId="4151694508" sldId="268"/>
            <ac:spMk id="4" creationId="{FAD2AE59-5630-4D5C-83A9-4CDEF4D7DCFB}"/>
          </ac:spMkLst>
        </pc:spChg>
        <pc:spChg chg="mod">
          <ac:chgData name="Chris Westwood" userId="918ac64817e86c2f" providerId="LiveId" clId="{C32EFF95-A56B-49FF-87A8-1CD8609F8F54}" dt="2023-07-03T19:56:24.987" v="7662" actId="1076"/>
          <ac:spMkLst>
            <pc:docMk/>
            <pc:sldMk cId="4151694508" sldId="268"/>
            <ac:spMk id="5" creationId="{F8657664-A458-4DDD-ACC2-1D87FCD6FCA9}"/>
          </ac:spMkLst>
        </pc:spChg>
        <pc:spChg chg="mod">
          <ac:chgData name="Chris Westwood" userId="918ac64817e86c2f" providerId="LiveId" clId="{C32EFF95-A56B-49FF-87A8-1CD8609F8F54}" dt="2023-07-23T17:41:01.132" v="10421"/>
          <ac:spMkLst>
            <pc:docMk/>
            <pc:sldMk cId="4151694508" sldId="268"/>
            <ac:spMk id="6" creationId="{5A6B31B0-7B84-475D-961F-09C0191F91A2}"/>
          </ac:spMkLst>
        </pc:spChg>
        <pc:spChg chg="mod">
          <ac:chgData name="Chris Westwood" userId="918ac64817e86c2f" providerId="LiveId" clId="{C32EFF95-A56B-49FF-87A8-1CD8609F8F54}" dt="2023-07-03T19:52:05.664" v="6669" actId="1076"/>
          <ac:spMkLst>
            <pc:docMk/>
            <pc:sldMk cId="4151694508" sldId="268"/>
            <ac:spMk id="7" creationId="{578017FE-712E-4E95-B483-B700F1AA4B2A}"/>
          </ac:spMkLst>
        </pc:spChg>
        <pc:spChg chg="mod">
          <ac:chgData name="Chris Westwood" userId="918ac64817e86c2f" providerId="LiveId" clId="{C32EFF95-A56B-49FF-87A8-1CD8609F8F54}" dt="2023-07-23T17:41:01.132" v="10421"/>
          <ac:spMkLst>
            <pc:docMk/>
            <pc:sldMk cId="4151694508" sldId="268"/>
            <ac:spMk id="8" creationId="{813F3455-E568-40C9-9F4D-8C89F4CD95F8}"/>
          </ac:spMkLst>
        </pc:spChg>
        <pc:spChg chg="del">
          <ac:chgData name="Chris Westwood" userId="918ac64817e86c2f" providerId="LiveId" clId="{C32EFF95-A56B-49FF-87A8-1CD8609F8F54}" dt="2023-07-02T14:23:31.026" v="217" actId="478"/>
          <ac:spMkLst>
            <pc:docMk/>
            <pc:sldMk cId="4151694508" sldId="268"/>
            <ac:spMk id="23" creationId="{E3DFBE3A-6329-4424-BCE9-1661811C2296}"/>
          </ac:spMkLst>
        </pc:spChg>
        <pc:spChg chg="del">
          <ac:chgData name="Chris Westwood" userId="918ac64817e86c2f" providerId="LiveId" clId="{C32EFF95-A56B-49FF-87A8-1CD8609F8F54}" dt="2023-07-02T14:23:31.026" v="217" actId="478"/>
          <ac:spMkLst>
            <pc:docMk/>
            <pc:sldMk cId="4151694508" sldId="268"/>
            <ac:spMk id="24" creationId="{E8C12A0D-F4F0-42DA-9829-6FC870648BEB}"/>
          </ac:spMkLst>
        </pc:spChg>
        <pc:spChg chg="mod">
          <ac:chgData name="Chris Westwood" userId="918ac64817e86c2f" providerId="LiveId" clId="{C32EFF95-A56B-49FF-87A8-1CD8609F8F54}" dt="2023-07-23T17:41:01.132" v="10421"/>
          <ac:spMkLst>
            <pc:docMk/>
            <pc:sldMk cId="4151694508" sldId="268"/>
            <ac:spMk id="25" creationId="{192F5D44-F3E7-4917-B2F7-31AFADC9C7FF}"/>
          </ac:spMkLst>
        </pc:spChg>
      </pc:sldChg>
      <pc:sldChg chg="del">
        <pc:chgData name="Chris Westwood" userId="918ac64817e86c2f" providerId="LiveId" clId="{C32EFF95-A56B-49FF-87A8-1CD8609F8F54}" dt="2023-07-02T14:23:56.929" v="225" actId="2696"/>
        <pc:sldMkLst>
          <pc:docMk/>
          <pc:sldMk cId="1386261083" sldId="272"/>
        </pc:sldMkLst>
      </pc:sldChg>
      <pc:sldChg chg="del">
        <pc:chgData name="Chris Westwood" userId="918ac64817e86c2f" providerId="LiveId" clId="{C32EFF95-A56B-49FF-87A8-1CD8609F8F54}" dt="2023-07-02T14:24:06.552" v="226" actId="2696"/>
        <pc:sldMkLst>
          <pc:docMk/>
          <pc:sldMk cId="2369402306" sldId="273"/>
        </pc:sldMkLst>
      </pc:sldChg>
      <pc:sldChg chg="addSp delSp modSp del mod">
        <pc:chgData name="Chris Westwood" userId="918ac64817e86c2f" providerId="LiveId" clId="{C32EFF95-A56B-49FF-87A8-1CD8609F8F54}" dt="2023-07-03T19:39:15.970" v="5456" actId="2696"/>
        <pc:sldMkLst>
          <pc:docMk/>
          <pc:sldMk cId="920173932" sldId="275"/>
        </pc:sldMkLst>
        <pc:spChg chg="del">
          <ac:chgData name="Chris Westwood" userId="918ac64817e86c2f" providerId="LiveId" clId="{C32EFF95-A56B-49FF-87A8-1CD8609F8F54}" dt="2023-07-02T14:24:10.096" v="227" actId="478"/>
          <ac:spMkLst>
            <pc:docMk/>
            <pc:sldMk cId="920173932" sldId="275"/>
            <ac:spMk id="4" creationId="{783DCDC2-CD20-4DB5-9E57-C77BD206EA93}"/>
          </ac:spMkLst>
        </pc:spChg>
        <pc:spChg chg="del">
          <ac:chgData name="Chris Westwood" userId="918ac64817e86c2f" providerId="LiveId" clId="{C32EFF95-A56B-49FF-87A8-1CD8609F8F54}" dt="2023-07-02T14:24:10.096" v="227" actId="478"/>
          <ac:spMkLst>
            <pc:docMk/>
            <pc:sldMk cId="920173932" sldId="275"/>
            <ac:spMk id="5" creationId="{36CE3610-5D4C-4D4E-9629-C65577BBB474}"/>
          </ac:spMkLst>
        </pc:spChg>
        <pc:spChg chg="add mod">
          <ac:chgData name="Chris Westwood" userId="918ac64817e86c2f" providerId="LiveId" clId="{C32EFF95-A56B-49FF-87A8-1CD8609F8F54}" dt="2023-07-02T14:24:10.248" v="228"/>
          <ac:spMkLst>
            <pc:docMk/>
            <pc:sldMk cId="920173932" sldId="275"/>
            <ac:spMk id="7" creationId="{EB4E11B1-9032-A73C-DBCD-E31130DAF236}"/>
          </ac:spMkLst>
        </pc:spChg>
      </pc:sldChg>
      <pc:sldChg chg="modSp mod">
        <pc:chgData name="Chris Westwood" userId="918ac64817e86c2f" providerId="LiveId" clId="{C32EFF95-A56B-49FF-87A8-1CD8609F8F54}" dt="2023-07-23T17:41:01.132" v="10421"/>
        <pc:sldMkLst>
          <pc:docMk/>
          <pc:sldMk cId="2436493926" sldId="276"/>
        </pc:sldMkLst>
        <pc:spChg chg="mod">
          <ac:chgData name="Chris Westwood" userId="918ac64817e86c2f" providerId="LiveId" clId="{C32EFF95-A56B-49FF-87A8-1CD8609F8F54}" dt="2023-07-23T17:41:01.132" v="10421"/>
          <ac:spMkLst>
            <pc:docMk/>
            <pc:sldMk cId="2436493926" sldId="276"/>
            <ac:spMk id="2" creationId="{BCCAEE93-8585-46D4-A7EC-F184E317CB2E}"/>
          </ac:spMkLst>
        </pc:spChg>
        <pc:spChg chg="mod">
          <ac:chgData name="Chris Westwood" userId="918ac64817e86c2f" providerId="LiveId" clId="{C32EFF95-A56B-49FF-87A8-1CD8609F8F54}" dt="2023-07-23T17:41:01.132" v="10421"/>
          <ac:spMkLst>
            <pc:docMk/>
            <pc:sldMk cId="2436493926" sldId="276"/>
            <ac:spMk id="3" creationId="{24AFFC60-19C3-4901-93F7-7AAF4C09F8C6}"/>
          </ac:spMkLst>
        </pc:spChg>
      </pc:sldChg>
      <pc:sldChg chg="delSp modSp mod">
        <pc:chgData name="Chris Westwood" userId="918ac64817e86c2f" providerId="LiveId" clId="{C32EFF95-A56B-49FF-87A8-1CD8609F8F54}" dt="2023-07-23T17:41:01.132" v="10421"/>
        <pc:sldMkLst>
          <pc:docMk/>
          <pc:sldMk cId="2243494996" sldId="277"/>
        </pc:sldMkLst>
        <pc:spChg chg="mod">
          <ac:chgData name="Chris Westwood" userId="918ac64817e86c2f" providerId="LiveId" clId="{C32EFF95-A56B-49FF-87A8-1CD8609F8F54}" dt="2023-07-23T17:41:01.132" v="10421"/>
          <ac:spMkLst>
            <pc:docMk/>
            <pc:sldMk cId="2243494996" sldId="277"/>
            <ac:spMk id="2" creationId="{6719F29B-F233-48AF-8261-F33A4E079E3E}"/>
          </ac:spMkLst>
        </pc:spChg>
        <pc:spChg chg="mod">
          <ac:chgData name="Chris Westwood" userId="918ac64817e86c2f" providerId="LiveId" clId="{C32EFF95-A56B-49FF-87A8-1CD8609F8F54}" dt="2023-07-23T17:41:01.132" v="10421"/>
          <ac:spMkLst>
            <pc:docMk/>
            <pc:sldMk cId="2243494996" sldId="277"/>
            <ac:spMk id="3" creationId="{35E3EA69-4E0E-41BD-8095-A124225A2647}"/>
          </ac:spMkLst>
        </pc:spChg>
        <pc:spChg chg="del">
          <ac:chgData name="Chris Westwood" userId="918ac64817e86c2f" providerId="LiveId" clId="{C32EFF95-A56B-49FF-87A8-1CD8609F8F54}" dt="2023-07-02T14:22:08.269" v="176" actId="478"/>
          <ac:spMkLst>
            <pc:docMk/>
            <pc:sldMk cId="2243494996" sldId="277"/>
            <ac:spMk id="36" creationId="{64D06C77-08BF-4ABC-8656-21CAB4DFD7FA}"/>
          </ac:spMkLst>
        </pc:spChg>
        <pc:spChg chg="mod">
          <ac:chgData name="Chris Westwood" userId="918ac64817e86c2f" providerId="LiveId" clId="{C32EFF95-A56B-49FF-87A8-1CD8609F8F54}" dt="2023-07-23T17:41:01.132" v="10421"/>
          <ac:spMkLst>
            <pc:docMk/>
            <pc:sldMk cId="2243494996" sldId="277"/>
            <ac:spMk id="37" creationId="{5FA84566-6373-4E7B-AA6F-CA6C7346EC47}"/>
          </ac:spMkLst>
        </pc:spChg>
        <pc:spChg chg="mod">
          <ac:chgData name="Chris Westwood" userId="918ac64817e86c2f" providerId="LiveId" clId="{C32EFF95-A56B-49FF-87A8-1CD8609F8F54}" dt="2023-07-23T17:41:01.132" v="10421"/>
          <ac:spMkLst>
            <pc:docMk/>
            <pc:sldMk cId="2243494996" sldId="277"/>
            <ac:spMk id="38" creationId="{198D92D2-0F62-443D-BB2D-F4E23724D76F}"/>
          </ac:spMkLst>
        </pc:spChg>
      </pc:sldChg>
      <pc:sldChg chg="addSp delSp modSp mod ord">
        <pc:chgData name="Chris Westwood" userId="918ac64817e86c2f" providerId="LiveId" clId="{C32EFF95-A56B-49FF-87A8-1CD8609F8F54}" dt="2023-07-23T17:33:00.503" v="10412" actId="1076"/>
        <pc:sldMkLst>
          <pc:docMk/>
          <pc:sldMk cId="2069393026" sldId="278"/>
        </pc:sldMkLst>
        <pc:spChg chg="mod">
          <ac:chgData name="Chris Westwood" userId="918ac64817e86c2f" providerId="LiveId" clId="{C32EFF95-A56B-49FF-87A8-1CD8609F8F54}" dt="2023-07-02T17:49:44.549" v="3011" actId="1076"/>
          <ac:spMkLst>
            <pc:docMk/>
            <pc:sldMk cId="2069393026" sldId="278"/>
            <ac:spMk id="2" creationId="{8A4E0A63-A388-49B1-A04E-27CE9BD622EF}"/>
          </ac:spMkLst>
        </pc:spChg>
        <pc:spChg chg="mod">
          <ac:chgData name="Chris Westwood" userId="918ac64817e86c2f" providerId="LiveId" clId="{C32EFF95-A56B-49FF-87A8-1CD8609F8F54}" dt="2023-07-02T18:02:05.964" v="3264" actId="1076"/>
          <ac:spMkLst>
            <pc:docMk/>
            <pc:sldMk cId="2069393026" sldId="278"/>
            <ac:spMk id="3" creationId="{D026614D-21E6-483C-8FE2-C9CF4346C75C}"/>
          </ac:spMkLst>
        </pc:spChg>
        <pc:spChg chg="mod">
          <ac:chgData name="Chris Westwood" userId="918ac64817e86c2f" providerId="LiveId" clId="{C32EFF95-A56B-49FF-87A8-1CD8609F8F54}" dt="2023-07-02T19:03:25.593" v="4759" actId="6549"/>
          <ac:spMkLst>
            <pc:docMk/>
            <pc:sldMk cId="2069393026" sldId="278"/>
            <ac:spMk id="4" creationId="{FA5B6D57-2EB5-41BE-ACA0-29F300D5F21B}"/>
          </ac:spMkLst>
        </pc:spChg>
        <pc:spChg chg="mod">
          <ac:chgData name="Chris Westwood" userId="918ac64817e86c2f" providerId="LiveId" clId="{C32EFF95-A56B-49FF-87A8-1CD8609F8F54}" dt="2023-07-02T18:07:56.574" v="3407" actId="1035"/>
          <ac:spMkLst>
            <pc:docMk/>
            <pc:sldMk cId="2069393026" sldId="278"/>
            <ac:spMk id="5" creationId="{771AD60F-B816-490D-81D4-73DD13910439}"/>
          </ac:spMkLst>
        </pc:spChg>
        <pc:spChg chg="mod">
          <ac:chgData name="Chris Westwood" userId="918ac64817e86c2f" providerId="LiveId" clId="{C32EFF95-A56B-49FF-87A8-1CD8609F8F54}" dt="2023-07-02T18:07:56.574" v="3407" actId="1035"/>
          <ac:spMkLst>
            <pc:docMk/>
            <pc:sldMk cId="2069393026" sldId="278"/>
            <ac:spMk id="6" creationId="{3EF7E5E6-2411-4199-BA08-EF574433C585}"/>
          </ac:spMkLst>
        </pc:spChg>
        <pc:spChg chg="mod">
          <ac:chgData name="Chris Westwood" userId="918ac64817e86c2f" providerId="LiveId" clId="{C32EFF95-A56B-49FF-87A8-1CD8609F8F54}" dt="2023-07-02T18:07:56.574" v="3407" actId="1035"/>
          <ac:spMkLst>
            <pc:docMk/>
            <pc:sldMk cId="2069393026" sldId="278"/>
            <ac:spMk id="7" creationId="{E6614090-4A8B-46A2-BCB9-23379FE06BFA}"/>
          </ac:spMkLst>
        </pc:spChg>
        <pc:spChg chg="mod">
          <ac:chgData name="Chris Westwood" userId="918ac64817e86c2f" providerId="LiveId" clId="{C32EFF95-A56B-49FF-87A8-1CD8609F8F54}" dt="2023-07-02T18:07:56.574" v="3407" actId="1035"/>
          <ac:spMkLst>
            <pc:docMk/>
            <pc:sldMk cId="2069393026" sldId="278"/>
            <ac:spMk id="8" creationId="{CEC37629-42BA-462B-B066-292B3B37327E}"/>
          </ac:spMkLst>
        </pc:spChg>
        <pc:spChg chg="add mod">
          <ac:chgData name="Chris Westwood" userId="918ac64817e86c2f" providerId="LiveId" clId="{C32EFF95-A56B-49FF-87A8-1CD8609F8F54}" dt="2023-07-02T18:01:53.623" v="3263" actId="1076"/>
          <ac:spMkLst>
            <pc:docMk/>
            <pc:sldMk cId="2069393026" sldId="278"/>
            <ac:spMk id="9" creationId="{5E7E354B-4B87-7C11-3379-7E8F8EF1D1E5}"/>
          </ac:spMkLst>
        </pc:spChg>
        <pc:spChg chg="add mod">
          <ac:chgData name="Chris Westwood" userId="918ac64817e86c2f" providerId="LiveId" clId="{C32EFF95-A56B-49FF-87A8-1CD8609F8F54}" dt="2023-07-02T18:07:56.574" v="3407" actId="1035"/>
          <ac:spMkLst>
            <pc:docMk/>
            <pc:sldMk cId="2069393026" sldId="278"/>
            <ac:spMk id="24" creationId="{A638634F-7ED8-9BA1-0C60-2824884D51D0}"/>
          </ac:spMkLst>
        </pc:spChg>
        <pc:spChg chg="add mod ord">
          <ac:chgData name="Chris Westwood" userId="918ac64817e86c2f" providerId="LiveId" clId="{C32EFF95-A56B-49FF-87A8-1CD8609F8F54}" dt="2023-07-02T18:08:11.156" v="3420" actId="1035"/>
          <ac:spMkLst>
            <pc:docMk/>
            <pc:sldMk cId="2069393026" sldId="278"/>
            <ac:spMk id="28" creationId="{74A3880C-02E0-01D4-6A77-3AD705E5CA5C}"/>
          </ac:spMkLst>
        </pc:spChg>
        <pc:spChg chg="del">
          <ac:chgData name="Chris Westwood" userId="918ac64817e86c2f" providerId="LiveId" clId="{C32EFF95-A56B-49FF-87A8-1CD8609F8F54}" dt="2023-07-02T14:23:18.396" v="211" actId="478"/>
          <ac:spMkLst>
            <pc:docMk/>
            <pc:sldMk cId="2069393026" sldId="278"/>
            <ac:spMk id="108" creationId="{148577B4-CE21-4375-A4AA-092E5994EC90}"/>
          </ac:spMkLst>
        </pc:spChg>
        <pc:spChg chg="del">
          <ac:chgData name="Chris Westwood" userId="918ac64817e86c2f" providerId="LiveId" clId="{C32EFF95-A56B-49FF-87A8-1CD8609F8F54}" dt="2023-07-02T14:23:18.396" v="211" actId="478"/>
          <ac:spMkLst>
            <pc:docMk/>
            <pc:sldMk cId="2069393026" sldId="278"/>
            <ac:spMk id="109" creationId="{A8872052-5F06-44A0-8D79-B5532E78F9D1}"/>
          </ac:spMkLst>
        </pc:spChg>
        <pc:spChg chg="mod">
          <ac:chgData name="Chris Westwood" userId="918ac64817e86c2f" providerId="LiveId" clId="{C32EFF95-A56B-49FF-87A8-1CD8609F8F54}" dt="2023-07-02T18:08:11.156" v="3420" actId="1035"/>
          <ac:spMkLst>
            <pc:docMk/>
            <pc:sldMk cId="2069393026" sldId="278"/>
            <ac:spMk id="110" creationId="{F98EDB96-3F54-4406-B894-1195695ED09C}"/>
          </ac:spMkLst>
        </pc:spChg>
        <pc:picChg chg="add mod">
          <ac:chgData name="Chris Westwood" userId="918ac64817e86c2f" providerId="LiveId" clId="{C32EFF95-A56B-49FF-87A8-1CD8609F8F54}" dt="2023-07-23T17:33:00.503" v="10412" actId="1076"/>
          <ac:picMkLst>
            <pc:docMk/>
            <pc:sldMk cId="2069393026" sldId="278"/>
            <ac:picMk id="10" creationId="{0CB485F2-CCBC-A757-9E42-DFF958DCC4EE}"/>
          </ac:picMkLst>
        </pc:picChg>
        <pc:picChg chg="add del">
          <ac:chgData name="Chris Westwood" userId="918ac64817e86c2f" providerId="LiveId" clId="{C32EFF95-A56B-49FF-87A8-1CD8609F8F54}" dt="2023-07-02T17:41:45.953" v="2396" actId="478"/>
          <ac:picMkLst>
            <pc:docMk/>
            <pc:sldMk cId="2069393026" sldId="278"/>
            <ac:picMk id="23" creationId="{3090EC68-DFC7-010E-430E-11E7C5E43176}"/>
          </ac:picMkLst>
        </pc:picChg>
        <pc:picChg chg="add del mod">
          <ac:chgData name="Chris Westwood" userId="918ac64817e86c2f" providerId="LiveId" clId="{C32EFF95-A56B-49FF-87A8-1CD8609F8F54}" dt="2023-07-02T18:04:37.081" v="3300" actId="478"/>
          <ac:picMkLst>
            <pc:docMk/>
            <pc:sldMk cId="2069393026" sldId="278"/>
            <ac:picMk id="25" creationId="{D7810F6E-9206-3D69-BB50-D39BC950FE39}"/>
          </ac:picMkLst>
        </pc:picChg>
        <pc:picChg chg="add mod">
          <ac:chgData name="Chris Westwood" userId="918ac64817e86c2f" providerId="LiveId" clId="{C32EFF95-A56B-49FF-87A8-1CD8609F8F54}" dt="2023-07-02T18:08:11.156" v="3420" actId="1035"/>
          <ac:picMkLst>
            <pc:docMk/>
            <pc:sldMk cId="2069393026" sldId="278"/>
            <ac:picMk id="27" creationId="{7C190CB6-4584-7654-E99C-6B9007BD1826}"/>
          </ac:picMkLst>
        </pc:picChg>
        <pc:picChg chg="add mod">
          <ac:chgData name="Chris Westwood" userId="918ac64817e86c2f" providerId="LiveId" clId="{C32EFF95-A56B-49FF-87A8-1CD8609F8F54}" dt="2023-07-02T18:28:40.983" v="3963" actId="1366"/>
          <ac:picMkLst>
            <pc:docMk/>
            <pc:sldMk cId="2069393026" sldId="278"/>
            <ac:picMk id="29" creationId="{DBE7D562-D3CF-3442-16A6-85575BDFA4C3}"/>
          </ac:picMkLst>
        </pc:picChg>
        <pc:picChg chg="mod">
          <ac:chgData name="Chris Westwood" userId="918ac64817e86c2f" providerId="LiveId" clId="{C32EFF95-A56B-49FF-87A8-1CD8609F8F54}" dt="2023-07-02T18:07:56.574" v="3407" actId="1035"/>
          <ac:picMkLst>
            <pc:docMk/>
            <pc:sldMk cId="2069393026" sldId="278"/>
            <ac:picMk id="43" creationId="{76CE5C81-A86F-4C82-AE52-FE744077859B}"/>
          </ac:picMkLst>
        </pc:picChg>
        <pc:picChg chg="mod">
          <ac:chgData name="Chris Westwood" userId="918ac64817e86c2f" providerId="LiveId" clId="{C32EFF95-A56B-49FF-87A8-1CD8609F8F54}" dt="2023-07-02T18:07:56.574" v="3407" actId="1035"/>
          <ac:picMkLst>
            <pc:docMk/>
            <pc:sldMk cId="2069393026" sldId="278"/>
            <ac:picMk id="55" creationId="{236942CE-38CE-4E5D-9773-5224E03D4C0A}"/>
          </ac:picMkLst>
        </pc:picChg>
        <pc:picChg chg="mod">
          <ac:chgData name="Chris Westwood" userId="918ac64817e86c2f" providerId="LiveId" clId="{C32EFF95-A56B-49FF-87A8-1CD8609F8F54}" dt="2023-07-23T17:32:57.997" v="10411" actId="1076"/>
          <ac:picMkLst>
            <pc:docMk/>
            <pc:sldMk cId="2069393026" sldId="278"/>
            <ac:picMk id="57" creationId="{353E75F9-0061-4D63-BFE6-6462C5C0E351}"/>
          </ac:picMkLst>
        </pc:picChg>
        <pc:cxnChg chg="add mod">
          <ac:chgData name="Chris Westwood" userId="918ac64817e86c2f" providerId="LiveId" clId="{C32EFF95-A56B-49FF-87A8-1CD8609F8F54}" dt="2023-07-02T18:02:05.964" v="3264" actId="1076"/>
          <ac:cxnSpMkLst>
            <pc:docMk/>
            <pc:sldMk cId="2069393026" sldId="278"/>
            <ac:cxnSpMk id="11" creationId="{BEBBC458-379D-ADCC-1E96-DB9E2172AB48}"/>
          </ac:cxnSpMkLst>
        </pc:cxnChg>
      </pc:sldChg>
      <pc:sldChg chg="addSp delSp modSp del mod ord">
        <pc:chgData name="Chris Westwood" userId="918ac64817e86c2f" providerId="LiveId" clId="{C32EFF95-A56B-49FF-87A8-1CD8609F8F54}" dt="2023-07-03T19:21:31.853" v="4961" actId="2696"/>
        <pc:sldMkLst>
          <pc:docMk/>
          <pc:sldMk cId="4252466045" sldId="279"/>
        </pc:sldMkLst>
        <pc:spChg chg="add mod">
          <ac:chgData name="Chris Westwood" userId="918ac64817e86c2f" providerId="LiveId" clId="{C32EFF95-A56B-49FF-87A8-1CD8609F8F54}" dt="2023-07-03T19:18:51.828" v="4827" actId="1076"/>
          <ac:spMkLst>
            <pc:docMk/>
            <pc:sldMk cId="4252466045" sldId="279"/>
            <ac:spMk id="2" creationId="{0647D6B4-1AE8-70C0-42F5-AF9EF865EB22}"/>
          </ac:spMkLst>
        </pc:spChg>
        <pc:spChg chg="del mod">
          <ac:chgData name="Chris Westwood" userId="918ac64817e86c2f" providerId="LiveId" clId="{C32EFF95-A56B-49FF-87A8-1CD8609F8F54}" dt="2023-07-03T19:21:24.676" v="4959" actId="21"/>
          <ac:spMkLst>
            <pc:docMk/>
            <pc:sldMk cId="4252466045" sldId="279"/>
            <ac:spMk id="3" creationId="{082463A9-91ED-406C-A142-DF9DBB5C018D}"/>
          </ac:spMkLst>
        </pc:spChg>
        <pc:spChg chg="add del mod">
          <ac:chgData name="Chris Westwood" userId="918ac64817e86c2f" providerId="LiveId" clId="{C32EFF95-A56B-49FF-87A8-1CD8609F8F54}" dt="2023-07-03T19:21:24.676" v="4959" actId="21"/>
          <ac:spMkLst>
            <pc:docMk/>
            <pc:sldMk cId="4252466045" sldId="279"/>
            <ac:spMk id="9" creationId="{50C88BEE-5D68-ACA9-3B5D-ACD4269B89F2}"/>
          </ac:spMkLst>
        </pc:spChg>
        <pc:spChg chg="add del mod">
          <ac:chgData name="Chris Westwood" userId="918ac64817e86c2f" providerId="LiveId" clId="{C32EFF95-A56B-49FF-87A8-1CD8609F8F54}" dt="2023-07-03T19:21:24.676" v="4959" actId="21"/>
          <ac:spMkLst>
            <pc:docMk/>
            <pc:sldMk cId="4252466045" sldId="279"/>
            <ac:spMk id="10" creationId="{E3456C67-50CB-DDA1-67DB-5C8427C01DB9}"/>
          </ac:spMkLst>
        </pc:spChg>
        <pc:spChg chg="add del mod">
          <ac:chgData name="Chris Westwood" userId="918ac64817e86c2f" providerId="LiveId" clId="{C32EFF95-A56B-49FF-87A8-1CD8609F8F54}" dt="2023-07-03T19:19:18.095" v="4836" actId="478"/>
          <ac:spMkLst>
            <pc:docMk/>
            <pc:sldMk cId="4252466045" sldId="279"/>
            <ac:spMk id="12" creationId="{9EDA33A0-EC74-0A5B-ADE4-6D74649E5737}"/>
          </ac:spMkLst>
        </pc:spChg>
        <pc:spChg chg="add mod">
          <ac:chgData name="Chris Westwood" userId="918ac64817e86c2f" providerId="LiveId" clId="{C32EFF95-A56B-49FF-87A8-1CD8609F8F54}" dt="2023-07-03T19:19:21.677" v="4838" actId="571"/>
          <ac:spMkLst>
            <pc:docMk/>
            <pc:sldMk cId="4252466045" sldId="279"/>
            <ac:spMk id="13" creationId="{6B293232-88FA-BE07-AC39-D5076DFCB7F7}"/>
          </ac:spMkLst>
        </pc:spChg>
        <pc:spChg chg="add mod">
          <ac:chgData name="Chris Westwood" userId="918ac64817e86c2f" providerId="LiveId" clId="{C32EFF95-A56B-49FF-87A8-1CD8609F8F54}" dt="2023-07-03T19:21:24.676" v="4959" actId="21"/>
          <ac:spMkLst>
            <pc:docMk/>
            <pc:sldMk cId="4252466045" sldId="279"/>
            <ac:spMk id="16" creationId="{A6725424-92DE-C876-9541-F32CDAC7AB16}"/>
          </ac:spMkLst>
        </pc:spChg>
        <pc:spChg chg="add mod">
          <ac:chgData name="Chris Westwood" userId="918ac64817e86c2f" providerId="LiveId" clId="{C32EFF95-A56B-49FF-87A8-1CD8609F8F54}" dt="2023-07-03T19:21:24.676" v="4959" actId="21"/>
          <ac:spMkLst>
            <pc:docMk/>
            <pc:sldMk cId="4252466045" sldId="279"/>
            <ac:spMk id="18" creationId="{079DEC49-F315-099D-4C2E-C7F8180615E9}"/>
          </ac:spMkLst>
        </pc:spChg>
        <pc:spChg chg="del mod">
          <ac:chgData name="Chris Westwood" userId="918ac64817e86c2f" providerId="LiveId" clId="{C32EFF95-A56B-49FF-87A8-1CD8609F8F54}" dt="2023-07-03T19:21:24.676" v="4959" actId="21"/>
          <ac:spMkLst>
            <pc:docMk/>
            <pc:sldMk cId="4252466045" sldId="279"/>
            <ac:spMk id="21" creationId="{5ED2DD05-B7DA-4548-8559-3C330A95A59B}"/>
          </ac:spMkLst>
        </pc:spChg>
        <pc:spChg chg="mod">
          <ac:chgData name="Chris Westwood" userId="918ac64817e86c2f" providerId="LiveId" clId="{C32EFF95-A56B-49FF-87A8-1CD8609F8F54}" dt="2023-07-03T19:21:26.328" v="4960" actId="1076"/>
          <ac:spMkLst>
            <pc:docMk/>
            <pc:sldMk cId="4252466045" sldId="279"/>
            <ac:spMk id="23" creationId="{5FB75C3E-5885-49DD-8190-BB1E8C511A7E}"/>
          </ac:spMkLst>
        </pc:spChg>
        <pc:spChg chg="mod">
          <ac:chgData name="Chris Westwood" userId="918ac64817e86c2f" providerId="LiveId" clId="{C32EFF95-A56B-49FF-87A8-1CD8609F8F54}" dt="2023-07-03T19:21:06.426" v="4958" actId="1076"/>
          <ac:spMkLst>
            <pc:docMk/>
            <pc:sldMk cId="4252466045" sldId="279"/>
            <ac:spMk id="26" creationId="{AF961A7D-A035-4952-BEF5-34EE93A2486F}"/>
          </ac:spMkLst>
        </pc:spChg>
        <pc:spChg chg="del mod">
          <ac:chgData name="Chris Westwood" userId="918ac64817e86c2f" providerId="LiveId" clId="{C32EFF95-A56B-49FF-87A8-1CD8609F8F54}" dt="2023-07-03T19:21:24.676" v="4959" actId="21"/>
          <ac:spMkLst>
            <pc:docMk/>
            <pc:sldMk cId="4252466045" sldId="279"/>
            <ac:spMk id="27" creationId="{3C7B196D-A4EB-4450-8C2E-D4F26C77F843}"/>
          </ac:spMkLst>
        </pc:spChg>
        <pc:spChg chg="mod">
          <ac:chgData name="Chris Westwood" userId="918ac64817e86c2f" providerId="LiveId" clId="{C32EFF95-A56B-49FF-87A8-1CD8609F8F54}" dt="2023-07-03T18:55:29.502" v="4760" actId="1076"/>
          <ac:spMkLst>
            <pc:docMk/>
            <pc:sldMk cId="4252466045" sldId="279"/>
            <ac:spMk id="28" creationId="{16852965-5187-4677-B878-4167E7B69252}"/>
          </ac:spMkLst>
        </pc:spChg>
        <pc:spChg chg="del mod">
          <ac:chgData name="Chris Westwood" userId="918ac64817e86c2f" providerId="LiveId" clId="{C32EFF95-A56B-49FF-87A8-1CD8609F8F54}" dt="2023-07-03T19:21:24.676" v="4959" actId="21"/>
          <ac:spMkLst>
            <pc:docMk/>
            <pc:sldMk cId="4252466045" sldId="279"/>
            <ac:spMk id="32" creationId="{20F06F09-4D82-3748-AED7-2C0611810068}"/>
          </ac:spMkLst>
        </pc:spChg>
        <pc:spChg chg="mod">
          <ac:chgData name="Chris Westwood" userId="918ac64817e86c2f" providerId="LiveId" clId="{C32EFF95-A56B-49FF-87A8-1CD8609F8F54}" dt="2023-07-03T19:20:55.411" v="4957" actId="1076"/>
          <ac:spMkLst>
            <pc:docMk/>
            <pc:sldMk cId="4252466045" sldId="279"/>
            <ac:spMk id="33" creationId="{D57220B4-795B-4602-8E69-5D53D12DCC80}"/>
          </ac:spMkLst>
        </pc:spChg>
        <pc:spChg chg="del mod">
          <ac:chgData name="Chris Westwood" userId="918ac64817e86c2f" providerId="LiveId" clId="{C32EFF95-A56B-49FF-87A8-1CD8609F8F54}" dt="2023-07-03T19:21:24.676" v="4959" actId="21"/>
          <ac:spMkLst>
            <pc:docMk/>
            <pc:sldMk cId="4252466045" sldId="279"/>
            <ac:spMk id="35" creationId="{DEADCA46-378E-3D45-B9B9-35A5CC4183B4}"/>
          </ac:spMkLst>
        </pc:spChg>
        <pc:spChg chg="del">
          <ac:chgData name="Chris Westwood" userId="918ac64817e86c2f" providerId="LiveId" clId="{C32EFF95-A56B-49FF-87A8-1CD8609F8F54}" dt="2023-07-02T14:23:26.906" v="215" actId="478"/>
          <ac:spMkLst>
            <pc:docMk/>
            <pc:sldMk cId="4252466045" sldId="279"/>
            <ac:spMk id="58" creationId="{E7AB850C-6B59-47AE-8A29-9081F971C193}"/>
          </ac:spMkLst>
        </pc:spChg>
        <pc:spChg chg="del">
          <ac:chgData name="Chris Westwood" userId="918ac64817e86c2f" providerId="LiveId" clId="{C32EFF95-A56B-49FF-87A8-1CD8609F8F54}" dt="2023-07-02T14:23:26.906" v="215" actId="478"/>
          <ac:spMkLst>
            <pc:docMk/>
            <pc:sldMk cId="4252466045" sldId="279"/>
            <ac:spMk id="59" creationId="{EF8627AE-696F-4F7E-8860-C455528611E4}"/>
          </ac:spMkLst>
        </pc:spChg>
        <pc:cxnChg chg="add del mod">
          <ac:chgData name="Chris Westwood" userId="918ac64817e86c2f" providerId="LiveId" clId="{C32EFF95-A56B-49FF-87A8-1CD8609F8F54}" dt="2023-07-03T19:19:18.095" v="4836" actId="478"/>
          <ac:cxnSpMkLst>
            <pc:docMk/>
            <pc:sldMk cId="4252466045" sldId="279"/>
            <ac:cxnSpMk id="11" creationId="{D9488F71-C6BA-E4CD-ED0D-C7BA2366FEA3}"/>
          </ac:cxnSpMkLst>
        </pc:cxnChg>
        <pc:cxnChg chg="add del mod">
          <ac:chgData name="Chris Westwood" userId="918ac64817e86c2f" providerId="LiveId" clId="{C32EFF95-A56B-49FF-87A8-1CD8609F8F54}" dt="2023-07-03T19:21:24.676" v="4959" actId="21"/>
          <ac:cxnSpMkLst>
            <pc:docMk/>
            <pc:sldMk cId="4252466045" sldId="279"/>
            <ac:cxnSpMk id="14" creationId="{6EDB6D53-BC41-AE52-868D-989D4D6404B5}"/>
          </ac:cxnSpMkLst>
        </pc:cxnChg>
        <pc:cxnChg chg="del mod">
          <ac:chgData name="Chris Westwood" userId="918ac64817e86c2f" providerId="LiveId" clId="{C32EFF95-A56B-49FF-87A8-1CD8609F8F54}" dt="2023-07-03T19:21:24.676" v="4959" actId="21"/>
          <ac:cxnSpMkLst>
            <pc:docMk/>
            <pc:sldMk cId="4252466045" sldId="279"/>
            <ac:cxnSpMk id="20" creationId="{F629CBD3-811B-024D-97AD-CABA2360CFAC}"/>
          </ac:cxnSpMkLst>
        </pc:cxnChg>
        <pc:cxnChg chg="del mod">
          <ac:chgData name="Chris Westwood" userId="918ac64817e86c2f" providerId="LiveId" clId="{C32EFF95-A56B-49FF-87A8-1CD8609F8F54}" dt="2023-07-03T19:21:24.676" v="4959" actId="21"/>
          <ac:cxnSpMkLst>
            <pc:docMk/>
            <pc:sldMk cId="4252466045" sldId="279"/>
            <ac:cxnSpMk id="25" creationId="{9B534B90-7DA2-E345-8750-23A209E659A3}"/>
          </ac:cxnSpMkLst>
        </pc:cxnChg>
        <pc:cxnChg chg="del mod">
          <ac:chgData name="Chris Westwood" userId="918ac64817e86c2f" providerId="LiveId" clId="{C32EFF95-A56B-49FF-87A8-1CD8609F8F54}" dt="2023-07-03T19:21:24.676" v="4959" actId="21"/>
          <ac:cxnSpMkLst>
            <pc:docMk/>
            <pc:sldMk cId="4252466045" sldId="279"/>
            <ac:cxnSpMk id="34" creationId="{CC60C07F-C64B-CA40-9D84-ABB3079F81A9}"/>
          </ac:cxnSpMkLst>
        </pc:cxnChg>
      </pc:sldChg>
      <pc:sldChg chg="addSp delSp modSp mod ord">
        <pc:chgData name="Chris Westwood" userId="918ac64817e86c2f" providerId="LiveId" clId="{C32EFF95-A56B-49FF-87A8-1CD8609F8F54}" dt="2023-07-23T17:41:01.132" v="10421"/>
        <pc:sldMkLst>
          <pc:docMk/>
          <pc:sldMk cId="3721975002" sldId="282"/>
        </pc:sldMkLst>
        <pc:spChg chg="mod">
          <ac:chgData name="Chris Westwood" userId="918ac64817e86c2f" providerId="LiveId" clId="{C32EFF95-A56B-49FF-87A8-1CD8609F8F54}" dt="2023-07-02T18:59:52.124" v="4632" actId="1076"/>
          <ac:spMkLst>
            <pc:docMk/>
            <pc:sldMk cId="3721975002" sldId="282"/>
            <ac:spMk id="2" creationId="{39605AF1-623C-4E09-AB5D-8DD0571489F6}"/>
          </ac:spMkLst>
        </pc:spChg>
        <pc:spChg chg="del mod">
          <ac:chgData name="Chris Westwood" userId="918ac64817e86c2f" providerId="LiveId" clId="{C32EFF95-A56B-49FF-87A8-1CD8609F8F54}" dt="2023-07-05T10:58:51.192" v="8813" actId="478"/>
          <ac:spMkLst>
            <pc:docMk/>
            <pc:sldMk cId="3721975002" sldId="282"/>
            <ac:spMk id="3" creationId="{9B1DDDEF-20C4-4F65-BAC9-0A763DF7E02B}"/>
          </ac:spMkLst>
        </pc:spChg>
        <pc:spChg chg="del">
          <ac:chgData name="Chris Westwood" userId="918ac64817e86c2f" providerId="LiveId" clId="{C32EFF95-A56B-49FF-87A8-1CD8609F8F54}" dt="2023-07-02T14:23:38.685" v="220" actId="478"/>
          <ac:spMkLst>
            <pc:docMk/>
            <pc:sldMk cId="3721975002" sldId="282"/>
            <ac:spMk id="4" creationId="{A50C75D2-5D5B-46F8-8017-90EEE14714AB}"/>
          </ac:spMkLst>
        </pc:spChg>
        <pc:spChg chg="del">
          <ac:chgData name="Chris Westwood" userId="918ac64817e86c2f" providerId="LiveId" clId="{C32EFF95-A56B-49FF-87A8-1CD8609F8F54}" dt="2023-07-02T14:23:38.685" v="220" actId="478"/>
          <ac:spMkLst>
            <pc:docMk/>
            <pc:sldMk cId="3721975002" sldId="282"/>
            <ac:spMk id="5" creationId="{73BBD69A-115E-4656-A53E-500EC253A087}"/>
          </ac:spMkLst>
        </pc:spChg>
        <pc:spChg chg="add del mod">
          <ac:chgData name="Chris Westwood" userId="918ac64817e86c2f" providerId="LiveId" clId="{C32EFF95-A56B-49FF-87A8-1CD8609F8F54}" dt="2023-07-05T07:03:48.226" v="7729" actId="478"/>
          <ac:spMkLst>
            <pc:docMk/>
            <pc:sldMk cId="3721975002" sldId="282"/>
            <ac:spMk id="5" creationId="{C295C69A-3CFE-829B-61C9-8D5FB0E83105}"/>
          </ac:spMkLst>
        </pc:spChg>
        <pc:spChg chg="mod">
          <ac:chgData name="Chris Westwood" userId="918ac64817e86c2f" providerId="LiveId" clId="{C32EFF95-A56B-49FF-87A8-1CD8609F8F54}" dt="2023-07-23T17:41:01.132" v="10421"/>
          <ac:spMkLst>
            <pc:docMk/>
            <pc:sldMk cId="3721975002" sldId="282"/>
            <ac:spMk id="6" creationId="{7CA6FA97-1026-4096-AB75-6CB2D1A8B7B5}"/>
          </ac:spMkLst>
        </pc:spChg>
        <pc:spChg chg="add mod">
          <ac:chgData name="Chris Westwood" userId="918ac64817e86c2f" providerId="LiveId" clId="{C32EFF95-A56B-49FF-87A8-1CD8609F8F54}" dt="2023-07-05T10:57:13.573" v="8808" actId="1076"/>
          <ac:spMkLst>
            <pc:docMk/>
            <pc:sldMk cId="3721975002" sldId="282"/>
            <ac:spMk id="7" creationId="{AC7674C2-C21C-19D2-7F93-CA67E5D9F9B3}"/>
          </ac:spMkLst>
        </pc:spChg>
        <pc:spChg chg="add del mod">
          <ac:chgData name="Chris Westwood" userId="918ac64817e86c2f" providerId="LiveId" clId="{C32EFF95-A56B-49FF-87A8-1CD8609F8F54}" dt="2023-07-05T10:59:06.206" v="8822" actId="478"/>
          <ac:spMkLst>
            <pc:docMk/>
            <pc:sldMk cId="3721975002" sldId="282"/>
            <ac:spMk id="9" creationId="{8A1C842F-F14F-A2D5-759A-FE43A570F9D6}"/>
          </ac:spMkLst>
        </pc:spChg>
        <pc:spChg chg="add del mod">
          <ac:chgData name="Chris Westwood" userId="918ac64817e86c2f" providerId="LiveId" clId="{C32EFF95-A56B-49FF-87A8-1CD8609F8F54}" dt="2023-07-05T10:59:13.540" v="8825" actId="21"/>
          <ac:spMkLst>
            <pc:docMk/>
            <pc:sldMk cId="3721975002" sldId="282"/>
            <ac:spMk id="11" creationId="{3D27084A-28F1-35B2-72B2-49E123B45E15}"/>
          </ac:spMkLst>
        </pc:spChg>
        <pc:spChg chg="del mod">
          <ac:chgData name="Chris Westwood" userId="918ac64817e86c2f" providerId="LiveId" clId="{C32EFF95-A56B-49FF-87A8-1CD8609F8F54}" dt="2023-07-05T07:03:47.056" v="7728" actId="478"/>
          <ac:spMkLst>
            <pc:docMk/>
            <pc:sldMk cId="3721975002" sldId="282"/>
            <ac:spMk id="12" creationId="{534736B3-AED1-4C54-B8E7-8E4D26E3B97F}"/>
          </ac:spMkLst>
        </pc:spChg>
        <pc:spChg chg="add del mod">
          <ac:chgData name="Chris Westwood" userId="918ac64817e86c2f" providerId="LiveId" clId="{C32EFF95-A56B-49FF-87A8-1CD8609F8F54}" dt="2023-07-05T10:59:19.764" v="8827" actId="478"/>
          <ac:spMkLst>
            <pc:docMk/>
            <pc:sldMk cId="3721975002" sldId="282"/>
            <ac:spMk id="14" creationId="{80A9D8A9-E624-70B6-B1E0-55B784D0652F}"/>
          </ac:spMkLst>
        </pc:spChg>
        <pc:spChg chg="add del mod">
          <ac:chgData name="Chris Westwood" userId="918ac64817e86c2f" providerId="LiveId" clId="{C32EFF95-A56B-49FF-87A8-1CD8609F8F54}" dt="2023-07-05T10:59:23.949" v="8829" actId="478"/>
          <ac:spMkLst>
            <pc:docMk/>
            <pc:sldMk cId="3721975002" sldId="282"/>
            <ac:spMk id="16" creationId="{7388D3BD-F4D6-D645-6B39-2D9959CF9B22}"/>
          </ac:spMkLst>
        </pc:spChg>
        <pc:spChg chg="mod">
          <ac:chgData name="Chris Westwood" userId="918ac64817e86c2f" providerId="LiveId" clId="{C32EFF95-A56B-49FF-87A8-1CD8609F8F54}" dt="2023-07-23T17:41:01.132" v="10421"/>
          <ac:spMkLst>
            <pc:docMk/>
            <pc:sldMk cId="3721975002" sldId="282"/>
            <ac:spMk id="63" creationId="{984DC875-B30E-4034-B7A4-390DBB6378E2}"/>
          </ac:spMkLst>
        </pc:spChg>
        <pc:spChg chg="del mod">
          <ac:chgData name="Chris Westwood" userId="918ac64817e86c2f" providerId="LiveId" clId="{C32EFF95-A56B-49FF-87A8-1CD8609F8F54}" dt="2023-07-05T10:59:17.045" v="8826" actId="478"/>
          <ac:spMkLst>
            <pc:docMk/>
            <pc:sldMk cId="3721975002" sldId="282"/>
            <ac:spMk id="64" creationId="{57D67FB9-44E6-49D8-9419-FD6B4644CB1D}"/>
          </ac:spMkLst>
        </pc:spChg>
        <pc:spChg chg="mod">
          <ac:chgData name="Chris Westwood" userId="918ac64817e86c2f" providerId="LiveId" clId="{C32EFF95-A56B-49FF-87A8-1CD8609F8F54}" dt="2023-07-23T17:41:01.132" v="10421"/>
          <ac:spMkLst>
            <pc:docMk/>
            <pc:sldMk cId="3721975002" sldId="282"/>
            <ac:spMk id="65" creationId="{77320A72-527D-4F04-AF2E-E0B73E486504}"/>
          </ac:spMkLst>
        </pc:spChg>
        <pc:spChg chg="del mod">
          <ac:chgData name="Chris Westwood" userId="918ac64817e86c2f" providerId="LiveId" clId="{C32EFF95-A56B-49FF-87A8-1CD8609F8F54}" dt="2023-07-05T10:59:22.512" v="8828" actId="478"/>
          <ac:spMkLst>
            <pc:docMk/>
            <pc:sldMk cId="3721975002" sldId="282"/>
            <ac:spMk id="66" creationId="{0B4C1BA5-5E1C-4F99-8F66-BCA2EBDF4FBE}"/>
          </ac:spMkLst>
        </pc:spChg>
        <pc:spChg chg="mod">
          <ac:chgData name="Chris Westwood" userId="918ac64817e86c2f" providerId="LiveId" clId="{C32EFF95-A56B-49FF-87A8-1CD8609F8F54}" dt="2023-07-23T17:41:01.132" v="10421"/>
          <ac:spMkLst>
            <pc:docMk/>
            <pc:sldMk cId="3721975002" sldId="282"/>
            <ac:spMk id="67" creationId="{6E771E27-902A-4BA5-BF20-88B7F7F8F9A6}"/>
          </ac:spMkLst>
        </pc:spChg>
      </pc:sldChg>
      <pc:sldChg chg="addSp delSp modSp mod">
        <pc:chgData name="Chris Westwood" userId="918ac64817e86c2f" providerId="LiveId" clId="{C32EFF95-A56B-49FF-87A8-1CD8609F8F54}" dt="2023-07-23T17:41:01.132" v="10421"/>
        <pc:sldMkLst>
          <pc:docMk/>
          <pc:sldMk cId="1418789964" sldId="286"/>
        </pc:sldMkLst>
        <pc:spChg chg="mod">
          <ac:chgData name="Chris Westwood" userId="918ac64817e86c2f" providerId="LiveId" clId="{C32EFF95-A56B-49FF-87A8-1CD8609F8F54}" dt="2023-07-23T17:41:01.132" v="10421"/>
          <ac:spMkLst>
            <pc:docMk/>
            <pc:sldMk cId="1418789964" sldId="286"/>
            <ac:spMk id="2" creationId="{67708C79-A4AC-4B5D-92DF-600737E4D11A}"/>
          </ac:spMkLst>
        </pc:spChg>
        <pc:spChg chg="add mod">
          <ac:chgData name="Chris Westwood" userId="918ac64817e86c2f" providerId="LiveId" clId="{C32EFF95-A56B-49FF-87A8-1CD8609F8F54}" dt="2023-07-23T17:41:01.132" v="10421"/>
          <ac:spMkLst>
            <pc:docMk/>
            <pc:sldMk cId="1418789964" sldId="286"/>
            <ac:spMk id="3" creationId="{E789788D-8592-A199-B0BF-2666D7AEB62C}"/>
          </ac:spMkLst>
        </pc:spChg>
        <pc:spChg chg="mod">
          <ac:chgData name="Chris Westwood" userId="918ac64817e86c2f" providerId="LiveId" clId="{C32EFF95-A56B-49FF-87A8-1CD8609F8F54}" dt="2023-07-02T14:27:45.691" v="792" actId="14100"/>
          <ac:spMkLst>
            <pc:docMk/>
            <pc:sldMk cId="1418789964" sldId="286"/>
            <ac:spMk id="4" creationId="{BABB466A-6DA0-4EE9-9405-F74957757BA9}"/>
          </ac:spMkLst>
        </pc:spChg>
        <pc:spChg chg="del">
          <ac:chgData name="Chris Westwood" userId="918ac64817e86c2f" providerId="LiveId" clId="{C32EFF95-A56B-49FF-87A8-1CD8609F8F54}" dt="2023-07-02T14:26:59.382" v="754" actId="478"/>
          <ac:spMkLst>
            <pc:docMk/>
            <pc:sldMk cId="1418789964" sldId="286"/>
            <ac:spMk id="5" creationId="{1A129DD3-8F5E-43F6-9716-7C33D00A50F8}"/>
          </ac:spMkLst>
        </pc:spChg>
        <pc:spChg chg="del">
          <ac:chgData name="Chris Westwood" userId="918ac64817e86c2f" providerId="LiveId" clId="{C32EFF95-A56B-49FF-87A8-1CD8609F8F54}" dt="2023-07-02T14:26:56.567" v="753" actId="478"/>
          <ac:spMkLst>
            <pc:docMk/>
            <pc:sldMk cId="1418789964" sldId="286"/>
            <ac:spMk id="6" creationId="{EFF9651D-8E27-4952-804A-2D2C0A55A0F8}"/>
          </ac:spMkLst>
        </pc:spChg>
        <pc:spChg chg="add del mod">
          <ac:chgData name="Chris Westwood" userId="918ac64817e86c2f" providerId="LiveId" clId="{C32EFF95-A56B-49FF-87A8-1CD8609F8F54}" dt="2023-07-02T14:22:36.030" v="198"/>
          <ac:spMkLst>
            <pc:docMk/>
            <pc:sldMk cId="1418789964" sldId="286"/>
            <ac:spMk id="7" creationId="{4DFD560F-A717-FB76-D3CC-EC2D74999162}"/>
          </ac:spMkLst>
        </pc:spChg>
        <pc:spChg chg="add mod">
          <ac:chgData name="Chris Westwood" userId="918ac64817e86c2f" providerId="LiveId" clId="{C32EFF95-A56B-49FF-87A8-1CD8609F8F54}" dt="2023-07-05T10:02:06.760" v="8142" actId="1076"/>
          <ac:spMkLst>
            <pc:docMk/>
            <pc:sldMk cId="1418789964" sldId="286"/>
            <ac:spMk id="7" creationId="{732D122E-5480-1798-841D-1A4F58908E46}"/>
          </ac:spMkLst>
        </pc:spChg>
        <pc:spChg chg="del">
          <ac:chgData name="Chris Westwood" userId="918ac64817e86c2f" providerId="LiveId" clId="{C32EFF95-A56B-49FF-87A8-1CD8609F8F54}" dt="2023-07-02T14:22:34.870" v="196" actId="478"/>
          <ac:spMkLst>
            <pc:docMk/>
            <pc:sldMk cId="1418789964" sldId="286"/>
            <ac:spMk id="8" creationId="{B3ACFBD1-CF18-4304-BC3A-FC464B0DB65A}"/>
          </ac:spMkLst>
        </pc:spChg>
        <pc:spChg chg="del">
          <ac:chgData name="Chris Westwood" userId="918ac64817e86c2f" providerId="LiveId" clId="{C32EFF95-A56B-49FF-87A8-1CD8609F8F54}" dt="2023-07-02T14:22:32.573" v="194" actId="478"/>
          <ac:spMkLst>
            <pc:docMk/>
            <pc:sldMk cId="1418789964" sldId="286"/>
            <ac:spMk id="9" creationId="{8D17D6B4-CFB8-4987-8B02-27797B688865}"/>
          </ac:spMkLst>
        </pc:spChg>
        <pc:spChg chg="mod">
          <ac:chgData name="Chris Westwood" userId="918ac64817e86c2f" providerId="LiveId" clId="{C32EFF95-A56B-49FF-87A8-1CD8609F8F54}" dt="2023-07-23T17:41:01.132" v="10421"/>
          <ac:spMkLst>
            <pc:docMk/>
            <pc:sldMk cId="1418789964" sldId="286"/>
            <ac:spMk id="10" creationId="{5C5D1CA5-AA7F-4214-8924-E9A00B4337CD}"/>
          </ac:spMkLst>
        </pc:spChg>
        <pc:spChg chg="add del mod">
          <ac:chgData name="Chris Westwood" userId="918ac64817e86c2f" providerId="LiveId" clId="{C32EFF95-A56B-49FF-87A8-1CD8609F8F54}" dt="2023-07-02T14:26:59.382" v="754" actId="478"/>
          <ac:spMkLst>
            <pc:docMk/>
            <pc:sldMk cId="1418789964" sldId="286"/>
            <ac:spMk id="12" creationId="{18D2DD1D-C883-5C56-6EE8-50CABDF6655A}"/>
          </ac:spMkLst>
        </pc:spChg>
        <pc:spChg chg="add del mod">
          <ac:chgData name="Chris Westwood" userId="918ac64817e86c2f" providerId="LiveId" clId="{C32EFF95-A56B-49FF-87A8-1CD8609F8F54}" dt="2023-07-02T14:27:15.590" v="761" actId="478"/>
          <ac:spMkLst>
            <pc:docMk/>
            <pc:sldMk cId="1418789964" sldId="286"/>
            <ac:spMk id="14" creationId="{15CEB07B-B673-9D62-4D9C-3886023716B4}"/>
          </ac:spMkLst>
        </pc:spChg>
        <pc:spChg chg="add del mod">
          <ac:chgData name="Chris Westwood" userId="918ac64817e86c2f" providerId="LiveId" clId="{C32EFF95-A56B-49FF-87A8-1CD8609F8F54}" dt="2023-07-02T14:27:15.590" v="761" actId="478"/>
          <ac:spMkLst>
            <pc:docMk/>
            <pc:sldMk cId="1418789964" sldId="286"/>
            <ac:spMk id="16" creationId="{00CC93AE-FDDF-D0AC-BEE3-A9FDD045F91C}"/>
          </ac:spMkLst>
        </pc:spChg>
        <pc:spChg chg="mod">
          <ac:chgData name="Chris Westwood" userId="918ac64817e86c2f" providerId="LiveId" clId="{C32EFF95-A56B-49FF-87A8-1CD8609F8F54}" dt="2023-07-02T14:30:15.501" v="811" actId="114"/>
          <ac:spMkLst>
            <pc:docMk/>
            <pc:sldMk cId="1418789964" sldId="286"/>
            <ac:spMk id="17" creationId="{D3928F89-1741-4079-8DFF-2009EF9B9931}"/>
          </ac:spMkLst>
        </pc:spChg>
        <pc:spChg chg="add del mod">
          <ac:chgData name="Chris Westwood" userId="918ac64817e86c2f" providerId="LiveId" clId="{C32EFF95-A56B-49FF-87A8-1CD8609F8F54}" dt="2023-07-02T14:27:15.590" v="761" actId="478"/>
          <ac:spMkLst>
            <pc:docMk/>
            <pc:sldMk cId="1418789964" sldId="286"/>
            <ac:spMk id="19" creationId="{F4FE1A5E-5A54-AC0E-873F-EAC11C132754}"/>
          </ac:spMkLst>
        </pc:spChg>
        <pc:spChg chg="add del mod">
          <ac:chgData name="Chris Westwood" userId="918ac64817e86c2f" providerId="LiveId" clId="{C32EFF95-A56B-49FF-87A8-1CD8609F8F54}" dt="2023-07-02T14:27:13.628" v="760" actId="478"/>
          <ac:spMkLst>
            <pc:docMk/>
            <pc:sldMk cId="1418789964" sldId="286"/>
            <ac:spMk id="21" creationId="{74650B6C-85EB-553D-D631-D3899C8AE02C}"/>
          </ac:spMkLst>
        </pc:spChg>
        <pc:spChg chg="add del mod">
          <ac:chgData name="Chris Westwood" userId="918ac64817e86c2f" providerId="LiveId" clId="{C32EFF95-A56B-49FF-87A8-1CD8609F8F54}" dt="2023-07-02T14:27:13.628" v="760" actId="478"/>
          <ac:spMkLst>
            <pc:docMk/>
            <pc:sldMk cId="1418789964" sldId="286"/>
            <ac:spMk id="23" creationId="{B800F33B-7B8E-1652-8760-4C4258D45787}"/>
          </ac:spMkLst>
        </pc:spChg>
        <pc:spChg chg="add del mod">
          <ac:chgData name="Chris Westwood" userId="918ac64817e86c2f" providerId="LiveId" clId="{C32EFF95-A56B-49FF-87A8-1CD8609F8F54}" dt="2023-07-02T14:27:13.628" v="760" actId="478"/>
          <ac:spMkLst>
            <pc:docMk/>
            <pc:sldMk cId="1418789964" sldId="286"/>
            <ac:spMk id="25" creationId="{594751A8-8EB3-D262-E9C8-824303D414E1}"/>
          </ac:spMkLst>
        </pc:spChg>
        <pc:spChg chg="del">
          <ac:chgData name="Chris Westwood" userId="918ac64817e86c2f" providerId="LiveId" clId="{C32EFF95-A56B-49FF-87A8-1CD8609F8F54}" dt="2023-07-02T14:26:59.382" v="754" actId="478"/>
          <ac:spMkLst>
            <pc:docMk/>
            <pc:sldMk cId="1418789964" sldId="286"/>
            <ac:spMk id="26" creationId="{BB8742E0-C216-468F-8B77-C0F53FD25808}"/>
          </ac:spMkLst>
        </pc:spChg>
        <pc:spChg chg="del">
          <ac:chgData name="Chris Westwood" userId="918ac64817e86c2f" providerId="LiveId" clId="{C32EFF95-A56B-49FF-87A8-1CD8609F8F54}" dt="2023-07-02T14:26:59.382" v="754" actId="478"/>
          <ac:spMkLst>
            <pc:docMk/>
            <pc:sldMk cId="1418789964" sldId="286"/>
            <ac:spMk id="27" creationId="{430EFC93-5195-49E7-91E1-75A347D5E41B}"/>
          </ac:spMkLst>
        </pc:spChg>
        <pc:spChg chg="del mod">
          <ac:chgData name="Chris Westwood" userId="918ac64817e86c2f" providerId="LiveId" clId="{C32EFF95-A56B-49FF-87A8-1CD8609F8F54}" dt="2023-07-02T14:27:03.940" v="758" actId="478"/>
          <ac:spMkLst>
            <pc:docMk/>
            <pc:sldMk cId="1418789964" sldId="286"/>
            <ac:spMk id="28" creationId="{8364155F-C202-4D9C-8682-0AAAE7595599}"/>
          </ac:spMkLst>
        </pc:spChg>
        <pc:spChg chg="del">
          <ac:chgData name="Chris Westwood" userId="918ac64817e86c2f" providerId="LiveId" clId="{C32EFF95-A56B-49FF-87A8-1CD8609F8F54}" dt="2023-07-02T14:27:07.884" v="759" actId="478"/>
          <ac:spMkLst>
            <pc:docMk/>
            <pc:sldMk cId="1418789964" sldId="286"/>
            <ac:spMk id="29" creationId="{4E9F7C96-64EE-4251-8329-BA0DE2E3AC69}"/>
          </ac:spMkLst>
        </pc:spChg>
        <pc:spChg chg="del">
          <ac:chgData name="Chris Westwood" userId="918ac64817e86c2f" providerId="LiveId" clId="{C32EFF95-A56B-49FF-87A8-1CD8609F8F54}" dt="2023-07-02T14:27:00.786" v="755" actId="478"/>
          <ac:spMkLst>
            <pc:docMk/>
            <pc:sldMk cId="1418789964" sldId="286"/>
            <ac:spMk id="30" creationId="{0FC4960F-BEF7-4EA7-8F63-B36D60AE5B60}"/>
          </ac:spMkLst>
        </pc:spChg>
        <pc:spChg chg="del">
          <ac:chgData name="Chris Westwood" userId="918ac64817e86c2f" providerId="LiveId" clId="{C32EFF95-A56B-49FF-87A8-1CD8609F8F54}" dt="2023-07-02T14:27:02.209" v="756" actId="478"/>
          <ac:spMkLst>
            <pc:docMk/>
            <pc:sldMk cId="1418789964" sldId="286"/>
            <ac:spMk id="31" creationId="{8E3EA43D-68CC-4A91-9A23-A95AB9E8E360}"/>
          </ac:spMkLst>
        </pc:spChg>
        <pc:spChg chg="add del mod">
          <ac:chgData name="Chris Westwood" userId="918ac64817e86c2f" providerId="LiveId" clId="{C32EFF95-A56B-49FF-87A8-1CD8609F8F54}" dt="2023-07-02T14:27:13.628" v="760" actId="478"/>
          <ac:spMkLst>
            <pc:docMk/>
            <pc:sldMk cId="1418789964" sldId="286"/>
            <ac:spMk id="33" creationId="{0E8019D4-EFBA-F546-CDA0-295FC493CA06}"/>
          </ac:spMkLst>
        </pc:spChg>
        <pc:spChg chg="add mod">
          <ac:chgData name="Chris Westwood" userId="918ac64817e86c2f" providerId="LiveId" clId="{C32EFF95-A56B-49FF-87A8-1CD8609F8F54}" dt="2023-07-02T14:32:46.959" v="924" actId="20577"/>
          <ac:spMkLst>
            <pc:docMk/>
            <pc:sldMk cId="1418789964" sldId="286"/>
            <ac:spMk id="38" creationId="{5EDC45FB-51C3-0675-3960-AC0FAF45A224}"/>
          </ac:spMkLst>
        </pc:spChg>
        <pc:picChg chg="add mod">
          <ac:chgData name="Chris Westwood" userId="918ac64817e86c2f" providerId="LiveId" clId="{C32EFF95-A56B-49FF-87A8-1CD8609F8F54}" dt="2023-07-05T10:02:06.760" v="8142" actId="1076"/>
          <ac:picMkLst>
            <pc:docMk/>
            <pc:sldMk cId="1418789964" sldId="286"/>
            <ac:picMk id="6" creationId="{9C85E78D-27B3-A9E3-3B69-19724680C48C}"/>
          </ac:picMkLst>
        </pc:picChg>
        <pc:picChg chg="add mod">
          <ac:chgData name="Chris Westwood" userId="918ac64817e86c2f" providerId="LiveId" clId="{C32EFF95-A56B-49FF-87A8-1CD8609F8F54}" dt="2023-07-02T14:30:55.956" v="814" actId="207"/>
          <ac:picMkLst>
            <pc:docMk/>
            <pc:sldMk cId="1418789964" sldId="286"/>
            <ac:picMk id="35" creationId="{8707BA40-ABBD-24AF-48FA-AEE6DDBFFB85}"/>
          </ac:picMkLst>
        </pc:picChg>
        <pc:picChg chg="add mod">
          <ac:chgData name="Chris Westwood" userId="918ac64817e86c2f" providerId="LiveId" clId="{C32EFF95-A56B-49FF-87A8-1CD8609F8F54}" dt="2023-07-02T14:32:11.897" v="818" actId="1076"/>
          <ac:picMkLst>
            <pc:docMk/>
            <pc:sldMk cId="1418789964" sldId="286"/>
            <ac:picMk id="37" creationId="{32B22B62-0355-0F0E-EF72-9D05509936FA}"/>
          </ac:picMkLst>
        </pc:picChg>
      </pc:sldChg>
      <pc:sldChg chg="addSp delSp modSp del mod">
        <pc:chgData name="Chris Westwood" userId="918ac64817e86c2f" providerId="LiveId" clId="{C32EFF95-A56B-49FF-87A8-1CD8609F8F54}" dt="2023-07-02T17:56:45.610" v="3119" actId="2696"/>
        <pc:sldMkLst>
          <pc:docMk/>
          <pc:sldMk cId="1672070576" sldId="287"/>
        </pc:sldMkLst>
        <pc:spChg chg="add mod">
          <ac:chgData name="Chris Westwood" userId="918ac64817e86c2f" providerId="LiveId" clId="{C32EFF95-A56B-49FF-87A8-1CD8609F8F54}" dt="2023-07-02T14:23:22.713" v="214"/>
          <ac:spMkLst>
            <pc:docMk/>
            <pc:sldMk cId="1672070576" sldId="287"/>
            <ac:spMk id="9" creationId="{6D7A3B75-830E-3DA1-C0C5-09056B51BD12}"/>
          </ac:spMkLst>
        </pc:spChg>
        <pc:spChg chg="del">
          <ac:chgData name="Chris Westwood" userId="918ac64817e86c2f" providerId="LiveId" clId="{C32EFF95-A56B-49FF-87A8-1CD8609F8F54}" dt="2023-07-02T14:23:22.609" v="213" actId="478"/>
          <ac:spMkLst>
            <pc:docMk/>
            <pc:sldMk cId="1672070576" sldId="287"/>
            <ac:spMk id="12" creationId="{F1D4EAB4-6E8F-44AD-A635-F321DC9478A1}"/>
          </ac:spMkLst>
        </pc:spChg>
        <pc:spChg chg="del">
          <ac:chgData name="Chris Westwood" userId="918ac64817e86c2f" providerId="LiveId" clId="{C32EFF95-A56B-49FF-87A8-1CD8609F8F54}" dt="2023-07-02T14:23:22.609" v="213" actId="478"/>
          <ac:spMkLst>
            <pc:docMk/>
            <pc:sldMk cId="1672070576" sldId="287"/>
            <ac:spMk id="13" creationId="{1B3EC7D9-8DEA-4D02-9A04-30C73A63FB23}"/>
          </ac:spMkLst>
        </pc:spChg>
      </pc:sldChg>
      <pc:sldChg chg="addSp delSp modSp add del mod ord">
        <pc:chgData name="Chris Westwood" userId="918ac64817e86c2f" providerId="LiveId" clId="{C32EFF95-A56B-49FF-87A8-1CD8609F8F54}" dt="2023-07-23T17:41:01.132" v="10421"/>
        <pc:sldMkLst>
          <pc:docMk/>
          <pc:sldMk cId="2832037904" sldId="287"/>
        </pc:sldMkLst>
        <pc:spChg chg="mod">
          <ac:chgData name="Chris Westwood" userId="918ac64817e86c2f" providerId="LiveId" clId="{C32EFF95-A56B-49FF-87A8-1CD8609F8F54}" dt="2023-07-02T17:58:36.775" v="3242" actId="1076"/>
          <ac:spMkLst>
            <pc:docMk/>
            <pc:sldMk cId="2832037904" sldId="287"/>
            <ac:spMk id="2" creationId="{5CE54ABB-4929-4810-950B-2DAEA0A5BAB4}"/>
          </ac:spMkLst>
        </pc:spChg>
        <pc:spChg chg="del mod">
          <ac:chgData name="Chris Westwood" userId="918ac64817e86c2f" providerId="LiveId" clId="{C32EFF95-A56B-49FF-87A8-1CD8609F8F54}" dt="2023-07-02T18:11:13.330" v="3462" actId="478"/>
          <ac:spMkLst>
            <pc:docMk/>
            <pc:sldMk cId="2832037904" sldId="287"/>
            <ac:spMk id="3" creationId="{C37B42F1-D776-4124-8B16-57F2D738E61B}"/>
          </ac:spMkLst>
        </pc:spChg>
        <pc:spChg chg="del mod">
          <ac:chgData name="Chris Westwood" userId="918ac64817e86c2f" providerId="LiveId" clId="{C32EFF95-A56B-49FF-87A8-1CD8609F8F54}" dt="2023-07-02T18:11:23.884" v="3469" actId="478"/>
          <ac:spMkLst>
            <pc:docMk/>
            <pc:sldMk cId="2832037904" sldId="287"/>
            <ac:spMk id="4" creationId="{A112B089-A8F9-45B1-BE6E-EAC10163F082}"/>
          </ac:spMkLst>
        </pc:spChg>
        <pc:spChg chg="del mod">
          <ac:chgData name="Chris Westwood" userId="918ac64817e86c2f" providerId="LiveId" clId="{C32EFF95-A56B-49FF-87A8-1CD8609F8F54}" dt="2023-07-02T18:11:20.528" v="3466" actId="478"/>
          <ac:spMkLst>
            <pc:docMk/>
            <pc:sldMk cId="2832037904" sldId="287"/>
            <ac:spMk id="5" creationId="{CF515C5D-2CDB-4E66-B2B8-1451BC44247F}"/>
          </ac:spMkLst>
        </pc:spChg>
        <pc:spChg chg="mod">
          <ac:chgData name="Chris Westwood" userId="918ac64817e86c2f" providerId="LiveId" clId="{C32EFF95-A56B-49FF-87A8-1CD8609F8F54}" dt="2023-07-02T17:58:52.699" v="3249" actId="14100"/>
          <ac:spMkLst>
            <pc:docMk/>
            <pc:sldMk cId="2832037904" sldId="287"/>
            <ac:spMk id="6" creationId="{0FE22F9B-4BF8-41DC-8F1C-836B546E59AD}"/>
          </ac:spMkLst>
        </pc:spChg>
        <pc:spChg chg="mod">
          <ac:chgData name="Chris Westwood" userId="918ac64817e86c2f" providerId="LiveId" clId="{C32EFF95-A56B-49FF-87A8-1CD8609F8F54}" dt="2023-07-02T17:58:50.507" v="3248" actId="1076"/>
          <ac:spMkLst>
            <pc:docMk/>
            <pc:sldMk cId="2832037904" sldId="287"/>
            <ac:spMk id="7" creationId="{6B35F89A-6CDF-41F7-BD87-18B45BD7330B}"/>
          </ac:spMkLst>
        </pc:spChg>
        <pc:spChg chg="del mod">
          <ac:chgData name="Chris Westwood" userId="918ac64817e86c2f" providerId="LiveId" clId="{C32EFF95-A56B-49FF-87A8-1CD8609F8F54}" dt="2023-07-02T18:11:11.959" v="3461" actId="478"/>
          <ac:spMkLst>
            <pc:docMk/>
            <pc:sldMk cId="2832037904" sldId="287"/>
            <ac:spMk id="8" creationId="{C9E6EB39-B15D-4FE6-A30D-18F0F416CC9D}"/>
          </ac:spMkLst>
        </pc:spChg>
        <pc:spChg chg="del">
          <ac:chgData name="Chris Westwood" userId="918ac64817e86c2f" providerId="LiveId" clId="{C32EFF95-A56B-49FF-87A8-1CD8609F8F54}" dt="2023-07-02T18:40:37.760" v="4362" actId="478"/>
          <ac:spMkLst>
            <pc:docMk/>
            <pc:sldMk cId="2832037904" sldId="287"/>
            <ac:spMk id="9" creationId="{6D7A3B75-830E-3DA1-C0C5-09056B51BD12}"/>
          </ac:spMkLst>
        </pc:spChg>
        <pc:spChg chg="mod">
          <ac:chgData name="Chris Westwood" userId="918ac64817e86c2f" providerId="LiveId" clId="{C32EFF95-A56B-49FF-87A8-1CD8609F8F54}" dt="2023-07-23T17:41:01.132" v="10421"/>
          <ac:spMkLst>
            <pc:docMk/>
            <pc:sldMk cId="2832037904" sldId="287"/>
            <ac:spMk id="14" creationId="{B6D5B665-A640-4C90-A812-51AFE038FDF2}"/>
          </ac:spMkLst>
        </pc:spChg>
        <pc:spChg chg="add del mod">
          <ac:chgData name="Chris Westwood" userId="918ac64817e86c2f" providerId="LiveId" clId="{C32EFF95-A56B-49FF-87A8-1CD8609F8F54}" dt="2023-07-02T18:11:23.084" v="3468" actId="478"/>
          <ac:spMkLst>
            <pc:docMk/>
            <pc:sldMk cId="2832037904" sldId="287"/>
            <ac:spMk id="15" creationId="{422B490F-DF80-E46F-8295-45F4DD22710C}"/>
          </ac:spMkLst>
        </pc:spChg>
        <pc:spChg chg="add del mod">
          <ac:chgData name="Chris Westwood" userId="918ac64817e86c2f" providerId="LiveId" clId="{C32EFF95-A56B-49FF-87A8-1CD8609F8F54}" dt="2023-07-02T18:11:16.476" v="3464" actId="478"/>
          <ac:spMkLst>
            <pc:docMk/>
            <pc:sldMk cId="2832037904" sldId="287"/>
            <ac:spMk id="17" creationId="{53A77D7B-6A85-9755-ECE9-D5B97E0A1C19}"/>
          </ac:spMkLst>
        </pc:spChg>
        <pc:spChg chg="add del mod">
          <ac:chgData name="Chris Westwood" userId="918ac64817e86c2f" providerId="LiveId" clId="{C32EFF95-A56B-49FF-87A8-1CD8609F8F54}" dt="2023-07-02T18:11:22.150" v="3467" actId="478"/>
          <ac:spMkLst>
            <pc:docMk/>
            <pc:sldMk cId="2832037904" sldId="287"/>
            <ac:spMk id="19" creationId="{392F5776-3DC5-2D51-93D5-2A7E2B73A232}"/>
          </ac:spMkLst>
        </pc:spChg>
        <pc:spChg chg="add del mod">
          <ac:chgData name="Chris Westwood" userId="918ac64817e86c2f" providerId="LiveId" clId="{C32EFF95-A56B-49FF-87A8-1CD8609F8F54}" dt="2023-07-02T18:11:26.450" v="3470" actId="478"/>
          <ac:spMkLst>
            <pc:docMk/>
            <pc:sldMk cId="2832037904" sldId="287"/>
            <ac:spMk id="21" creationId="{CDC5A5A0-7BC8-AF8F-46AA-1102D91A6644}"/>
          </ac:spMkLst>
        </pc:spChg>
        <pc:spChg chg="add del mod">
          <ac:chgData name="Chris Westwood" userId="918ac64817e86c2f" providerId="LiveId" clId="{C32EFF95-A56B-49FF-87A8-1CD8609F8F54}" dt="2023-07-05T11:32:56.664" v="9545" actId="478"/>
          <ac:spMkLst>
            <pc:docMk/>
            <pc:sldMk cId="2832037904" sldId="287"/>
            <ac:spMk id="36" creationId="{BC78A422-6444-EC75-0DF9-475B969D93DE}"/>
          </ac:spMkLst>
        </pc:spChg>
        <pc:spChg chg="add del mod">
          <ac:chgData name="Chris Westwood" userId="918ac64817e86c2f" providerId="LiveId" clId="{C32EFF95-A56B-49FF-87A8-1CD8609F8F54}" dt="2023-07-05T11:32:58.929" v="9546" actId="478"/>
          <ac:spMkLst>
            <pc:docMk/>
            <pc:sldMk cId="2832037904" sldId="287"/>
            <ac:spMk id="37" creationId="{BF277A8F-F4B5-3E3B-52EE-4BA681FDA41D}"/>
          </ac:spMkLst>
        </pc:spChg>
        <pc:spChg chg="add del mod">
          <ac:chgData name="Chris Westwood" userId="918ac64817e86c2f" providerId="LiveId" clId="{C32EFF95-A56B-49FF-87A8-1CD8609F8F54}" dt="2023-07-05T11:33:02.421" v="9547" actId="478"/>
          <ac:spMkLst>
            <pc:docMk/>
            <pc:sldMk cId="2832037904" sldId="287"/>
            <ac:spMk id="38" creationId="{85D4F9FC-D5CD-E41D-7CC7-98B57FD627BD}"/>
          </ac:spMkLst>
        </pc:spChg>
        <pc:spChg chg="add del mod">
          <ac:chgData name="Chris Westwood" userId="918ac64817e86c2f" providerId="LiveId" clId="{C32EFF95-A56B-49FF-87A8-1CD8609F8F54}" dt="2023-07-05T11:32:45.585" v="9541" actId="478"/>
          <ac:spMkLst>
            <pc:docMk/>
            <pc:sldMk cId="2832037904" sldId="287"/>
            <ac:spMk id="39" creationId="{CD39ED96-5717-2F83-5F52-97A575AA8692}"/>
          </ac:spMkLst>
        </pc:spChg>
        <pc:spChg chg="add del mod">
          <ac:chgData name="Chris Westwood" userId="918ac64817e86c2f" providerId="LiveId" clId="{C32EFF95-A56B-49FF-87A8-1CD8609F8F54}" dt="2023-07-05T11:32:47.356" v="9542" actId="478"/>
          <ac:spMkLst>
            <pc:docMk/>
            <pc:sldMk cId="2832037904" sldId="287"/>
            <ac:spMk id="40" creationId="{23A0C17D-5B47-1F27-945C-1DCD29774EFD}"/>
          </ac:spMkLst>
        </pc:spChg>
        <pc:spChg chg="add del mod">
          <ac:chgData name="Chris Westwood" userId="918ac64817e86c2f" providerId="LiveId" clId="{C32EFF95-A56B-49FF-87A8-1CD8609F8F54}" dt="2023-07-05T11:32:50.135" v="9543" actId="478"/>
          <ac:spMkLst>
            <pc:docMk/>
            <pc:sldMk cId="2832037904" sldId="287"/>
            <ac:spMk id="41" creationId="{E1702081-BA2D-BC53-33DF-785A5DBFF626}"/>
          </ac:spMkLst>
        </pc:spChg>
        <pc:graphicFrameChg chg="add del mod modGraphic">
          <ac:chgData name="Chris Westwood" userId="918ac64817e86c2f" providerId="LiveId" clId="{C32EFF95-A56B-49FF-87A8-1CD8609F8F54}" dt="2023-07-02T18:11:18.819" v="3465" actId="478"/>
          <ac:graphicFrameMkLst>
            <pc:docMk/>
            <pc:sldMk cId="2832037904" sldId="287"/>
            <ac:graphicFrameMk id="12" creationId="{FA67F6A0-48E9-00B7-ADA7-3715623D86B4}"/>
          </ac:graphicFrameMkLst>
        </pc:graphicFrameChg>
        <pc:graphicFrameChg chg="add del modGraphic">
          <ac:chgData name="Chris Westwood" userId="918ac64817e86c2f" providerId="LiveId" clId="{C32EFF95-A56B-49FF-87A8-1CD8609F8F54}" dt="2023-07-02T18:12:10.365" v="3476" actId="478"/>
          <ac:graphicFrameMkLst>
            <pc:docMk/>
            <pc:sldMk cId="2832037904" sldId="287"/>
            <ac:graphicFrameMk id="22" creationId="{90003512-B424-2389-1254-B55BFF783A17}"/>
          </ac:graphicFrameMkLst>
        </pc:graphicFrameChg>
        <pc:graphicFrameChg chg="add del mod modGraphic">
          <ac:chgData name="Chris Westwood" userId="918ac64817e86c2f" providerId="LiveId" clId="{C32EFF95-A56B-49FF-87A8-1CD8609F8F54}" dt="2023-07-02T18:14:32.069" v="3585" actId="478"/>
          <ac:graphicFrameMkLst>
            <pc:docMk/>
            <pc:sldMk cId="2832037904" sldId="287"/>
            <ac:graphicFrameMk id="23" creationId="{499E74CD-ED6B-E8CC-7972-2E2D48A7FC07}"/>
          </ac:graphicFrameMkLst>
        </pc:graphicFrameChg>
        <pc:graphicFrameChg chg="add mod modGraphic">
          <ac:chgData name="Chris Westwood" userId="918ac64817e86c2f" providerId="LiveId" clId="{C32EFF95-A56B-49FF-87A8-1CD8609F8F54}" dt="2023-07-02T18:38:40.370" v="4350"/>
          <ac:graphicFrameMkLst>
            <pc:docMk/>
            <pc:sldMk cId="2832037904" sldId="287"/>
            <ac:graphicFrameMk id="24" creationId="{CAED7027-5BB4-D1E6-AEFC-B8E4589A31E4}"/>
          </ac:graphicFrameMkLst>
        </pc:graphicFrameChg>
        <pc:picChg chg="add mod modCrop">
          <ac:chgData name="Chris Westwood" userId="918ac64817e86c2f" providerId="LiveId" clId="{C32EFF95-A56B-49FF-87A8-1CD8609F8F54}" dt="2023-07-02T18:28:29.245" v="3962" actId="1366"/>
          <ac:picMkLst>
            <pc:docMk/>
            <pc:sldMk cId="2832037904" sldId="287"/>
            <ac:picMk id="11" creationId="{EE739128-041C-2CE2-42ED-BC8E74D38DC2}"/>
          </ac:picMkLst>
        </pc:picChg>
        <pc:cxnChg chg="add del mod">
          <ac:chgData name="Chris Westwood" userId="918ac64817e86c2f" providerId="LiveId" clId="{C32EFF95-A56B-49FF-87A8-1CD8609F8F54}" dt="2023-07-02T18:23:01.034" v="3918" actId="478"/>
          <ac:cxnSpMkLst>
            <pc:docMk/>
            <pc:sldMk cId="2832037904" sldId="287"/>
            <ac:cxnSpMk id="26" creationId="{D9EBEB24-E881-C632-07E4-0ADD2CD4F013}"/>
          </ac:cxnSpMkLst>
        </pc:cxnChg>
        <pc:cxnChg chg="add del mod">
          <ac:chgData name="Chris Westwood" userId="918ac64817e86c2f" providerId="LiveId" clId="{C32EFF95-A56B-49FF-87A8-1CD8609F8F54}" dt="2023-07-02T18:23:22.910" v="3921" actId="478"/>
          <ac:cxnSpMkLst>
            <pc:docMk/>
            <pc:sldMk cId="2832037904" sldId="287"/>
            <ac:cxnSpMk id="32" creationId="{38C73915-1AFF-107D-7F73-4F9401974045}"/>
          </ac:cxnSpMkLst>
        </pc:cxnChg>
        <pc:cxnChg chg="add del">
          <ac:chgData name="Chris Westwood" userId="918ac64817e86c2f" providerId="LiveId" clId="{C32EFF95-A56B-49FF-87A8-1CD8609F8F54}" dt="2023-07-02T18:23:35.795" v="3923" actId="478"/>
          <ac:cxnSpMkLst>
            <pc:docMk/>
            <pc:sldMk cId="2832037904" sldId="287"/>
            <ac:cxnSpMk id="35" creationId="{D0202CC7-6D4D-A3F5-B19D-981357F5843D}"/>
          </ac:cxnSpMkLst>
        </pc:cxnChg>
      </pc:sldChg>
      <pc:sldChg chg="del">
        <pc:chgData name="Chris Westwood" userId="918ac64817e86c2f" providerId="LiveId" clId="{C32EFF95-A56B-49FF-87A8-1CD8609F8F54}" dt="2023-07-02T14:23:34.760" v="219" actId="2696"/>
        <pc:sldMkLst>
          <pc:docMk/>
          <pc:sldMk cId="2752798190" sldId="288"/>
        </pc:sldMkLst>
      </pc:sldChg>
      <pc:sldChg chg="modSp add mod">
        <pc:chgData name="Chris Westwood" userId="918ac64817e86c2f" providerId="LiveId" clId="{C32EFF95-A56B-49FF-87A8-1CD8609F8F54}" dt="2023-07-23T17:41:01.132" v="10421"/>
        <pc:sldMkLst>
          <pc:docMk/>
          <pc:sldMk cId="3401155323" sldId="288"/>
        </pc:sldMkLst>
        <pc:spChg chg="mod">
          <ac:chgData name="Chris Westwood" userId="918ac64817e86c2f" providerId="LiveId" clId="{C32EFF95-A56B-49FF-87A8-1CD8609F8F54}" dt="2023-07-02T18:29:30.166" v="3998" actId="14100"/>
          <ac:spMkLst>
            <pc:docMk/>
            <pc:sldMk cId="3401155323" sldId="288"/>
            <ac:spMk id="2" creationId="{6719F29B-F233-48AF-8261-F33A4E079E3E}"/>
          </ac:spMkLst>
        </pc:spChg>
        <pc:spChg chg="mod">
          <ac:chgData name="Chris Westwood" userId="918ac64817e86c2f" providerId="LiveId" clId="{C32EFF95-A56B-49FF-87A8-1CD8609F8F54}" dt="2023-07-02T18:32:19.566" v="4042" actId="1076"/>
          <ac:spMkLst>
            <pc:docMk/>
            <pc:sldMk cId="3401155323" sldId="288"/>
            <ac:spMk id="3" creationId="{35E3EA69-4E0E-41BD-8095-A124225A2647}"/>
          </ac:spMkLst>
        </pc:spChg>
        <pc:spChg chg="mod">
          <ac:chgData name="Chris Westwood" userId="918ac64817e86c2f" providerId="LiveId" clId="{C32EFF95-A56B-49FF-87A8-1CD8609F8F54}" dt="2023-07-23T17:41:01.132" v="10421"/>
          <ac:spMkLst>
            <pc:docMk/>
            <pc:sldMk cId="3401155323" sldId="288"/>
            <ac:spMk id="37" creationId="{5FA84566-6373-4E7B-AA6F-CA6C7346EC47}"/>
          </ac:spMkLst>
        </pc:spChg>
        <pc:spChg chg="mod">
          <ac:chgData name="Chris Westwood" userId="918ac64817e86c2f" providerId="LiveId" clId="{C32EFF95-A56B-49FF-87A8-1CD8609F8F54}" dt="2023-07-23T17:41:01.132" v="10421"/>
          <ac:spMkLst>
            <pc:docMk/>
            <pc:sldMk cId="3401155323" sldId="288"/>
            <ac:spMk id="38" creationId="{198D92D2-0F62-443D-BB2D-F4E23724D76F}"/>
          </ac:spMkLst>
        </pc:spChg>
      </pc:sldChg>
      <pc:sldChg chg="del">
        <pc:chgData name="Chris Westwood" userId="918ac64817e86c2f" providerId="LiveId" clId="{C32EFF95-A56B-49FF-87A8-1CD8609F8F54}" dt="2023-07-02T14:23:43.318" v="222" actId="2696"/>
        <pc:sldMkLst>
          <pc:docMk/>
          <pc:sldMk cId="3060063078" sldId="289"/>
        </pc:sldMkLst>
      </pc:sldChg>
      <pc:sldChg chg="addSp delSp modSp add mod ord">
        <pc:chgData name="Chris Westwood" userId="918ac64817e86c2f" providerId="LiveId" clId="{C32EFF95-A56B-49FF-87A8-1CD8609F8F54}" dt="2023-07-23T17:41:01.132" v="10421"/>
        <pc:sldMkLst>
          <pc:docMk/>
          <pc:sldMk cId="3334086237" sldId="289"/>
        </pc:sldMkLst>
        <pc:spChg chg="mod">
          <ac:chgData name="Chris Westwood" userId="918ac64817e86c2f" providerId="LiveId" clId="{C32EFF95-A56B-49FF-87A8-1CD8609F8F54}" dt="2023-07-05T09:50:20.475" v="7987" actId="1076"/>
          <ac:spMkLst>
            <pc:docMk/>
            <pc:sldMk cId="3334086237" sldId="289"/>
            <ac:spMk id="2" creationId="{38FFA191-5CCC-43CB-BD83-4F80ED362608}"/>
          </ac:spMkLst>
        </pc:spChg>
        <pc:spChg chg="del mod">
          <ac:chgData name="Chris Westwood" userId="918ac64817e86c2f" providerId="LiveId" clId="{C32EFF95-A56B-49FF-87A8-1CD8609F8F54}" dt="2023-07-05T09:49:47.368" v="7976" actId="478"/>
          <ac:spMkLst>
            <pc:docMk/>
            <pc:sldMk cId="3334086237" sldId="289"/>
            <ac:spMk id="3" creationId="{E14BBEAF-B516-45F4-9EF6-A9F65111580F}"/>
          </ac:spMkLst>
        </pc:spChg>
        <pc:spChg chg="add del mod">
          <ac:chgData name="Chris Westwood" userId="918ac64817e86c2f" providerId="LiveId" clId="{C32EFF95-A56B-49FF-87A8-1CD8609F8F54}" dt="2023-07-05T09:49:53.463" v="7981" actId="478"/>
          <ac:spMkLst>
            <pc:docMk/>
            <pc:sldMk cId="3334086237" sldId="289"/>
            <ac:spMk id="5" creationId="{F94DA49A-4846-7A4F-72B5-9855691E1F53}"/>
          </ac:spMkLst>
        </pc:spChg>
        <pc:spChg chg="mod">
          <ac:chgData name="Chris Westwood" userId="918ac64817e86c2f" providerId="LiveId" clId="{C32EFF95-A56B-49FF-87A8-1CD8609F8F54}" dt="2023-07-23T17:41:01.132" v="10421"/>
          <ac:spMkLst>
            <pc:docMk/>
            <pc:sldMk cId="3334086237" sldId="289"/>
            <ac:spMk id="6" creationId="{AEB35E65-4915-4C63-8216-0ED593FFC50C}"/>
          </ac:spMkLst>
        </pc:spChg>
        <pc:spChg chg="mod">
          <ac:chgData name="Chris Westwood" userId="918ac64817e86c2f" providerId="LiveId" clId="{C32EFF95-A56B-49FF-87A8-1CD8609F8F54}" dt="2023-07-23T17:41:01.132" v="10421"/>
          <ac:spMkLst>
            <pc:docMk/>
            <pc:sldMk cId="3334086237" sldId="289"/>
            <ac:spMk id="7" creationId="{EB4E11B1-9032-A73C-DBCD-E31130DAF236}"/>
          </ac:spMkLst>
        </pc:spChg>
        <pc:spChg chg="add del mod">
          <ac:chgData name="Chris Westwood" userId="918ac64817e86c2f" providerId="LiveId" clId="{C32EFF95-A56B-49FF-87A8-1CD8609F8F54}" dt="2023-07-05T09:49:51.559" v="7980"/>
          <ac:spMkLst>
            <pc:docMk/>
            <pc:sldMk cId="3334086237" sldId="289"/>
            <ac:spMk id="8" creationId="{A8713742-C0FB-B11D-033E-51F271D18ED5}"/>
          </ac:spMkLst>
        </pc:spChg>
        <pc:spChg chg="add del mod">
          <ac:chgData name="Chris Westwood" userId="918ac64817e86c2f" providerId="LiveId" clId="{C32EFF95-A56B-49FF-87A8-1CD8609F8F54}" dt="2023-07-05T09:49:51.559" v="7980"/>
          <ac:spMkLst>
            <pc:docMk/>
            <pc:sldMk cId="3334086237" sldId="289"/>
            <ac:spMk id="9" creationId="{72FF9EF3-60D3-D4DA-CD41-DDB10134ECE2}"/>
          </ac:spMkLst>
        </pc:spChg>
        <pc:spChg chg="add del mod">
          <ac:chgData name="Chris Westwood" userId="918ac64817e86c2f" providerId="LiveId" clId="{C32EFF95-A56B-49FF-87A8-1CD8609F8F54}" dt="2023-07-05T09:49:51.559" v="7980"/>
          <ac:spMkLst>
            <pc:docMk/>
            <pc:sldMk cId="3334086237" sldId="289"/>
            <ac:spMk id="10" creationId="{90C58E62-6D17-A7B1-1217-E4078C9C22DB}"/>
          </ac:spMkLst>
        </pc:spChg>
        <pc:spChg chg="add del mod">
          <ac:chgData name="Chris Westwood" userId="918ac64817e86c2f" providerId="LiveId" clId="{C32EFF95-A56B-49FF-87A8-1CD8609F8F54}" dt="2023-07-05T09:49:51.559" v="7980"/>
          <ac:spMkLst>
            <pc:docMk/>
            <pc:sldMk cId="3334086237" sldId="289"/>
            <ac:spMk id="11" creationId="{9D6388BE-86CF-5860-AE1B-EF37CFD11E15}"/>
          </ac:spMkLst>
        </pc:spChg>
        <pc:spChg chg="add del mod">
          <ac:chgData name="Chris Westwood" userId="918ac64817e86c2f" providerId="LiveId" clId="{C32EFF95-A56B-49FF-87A8-1CD8609F8F54}" dt="2023-07-05T09:49:51.559" v="7980"/>
          <ac:spMkLst>
            <pc:docMk/>
            <pc:sldMk cId="3334086237" sldId="289"/>
            <ac:spMk id="12" creationId="{E8E15716-1EB3-652F-7937-12E8911397BE}"/>
          </ac:spMkLst>
        </pc:spChg>
        <pc:spChg chg="add del mod">
          <ac:chgData name="Chris Westwood" userId="918ac64817e86c2f" providerId="LiveId" clId="{C32EFF95-A56B-49FF-87A8-1CD8609F8F54}" dt="2023-07-05T09:49:51.559" v="7980"/>
          <ac:spMkLst>
            <pc:docMk/>
            <pc:sldMk cId="3334086237" sldId="289"/>
            <ac:spMk id="13" creationId="{D7F6BF48-C9DB-AD42-67DC-9758A80A0677}"/>
          </ac:spMkLst>
        </pc:spChg>
        <pc:spChg chg="add del mod">
          <ac:chgData name="Chris Westwood" userId="918ac64817e86c2f" providerId="LiveId" clId="{C32EFF95-A56B-49FF-87A8-1CD8609F8F54}" dt="2023-07-05T11:30:42.297" v="9533" actId="478"/>
          <ac:spMkLst>
            <pc:docMk/>
            <pc:sldMk cId="3334086237" sldId="289"/>
            <ac:spMk id="15" creationId="{9880A7E0-C044-3451-27BF-8253B54A8AB3}"/>
          </ac:spMkLst>
        </pc:spChg>
        <pc:spChg chg="add del mod">
          <ac:chgData name="Chris Westwood" userId="918ac64817e86c2f" providerId="LiveId" clId="{C32EFF95-A56B-49FF-87A8-1CD8609F8F54}" dt="2023-07-05T11:30:45.519" v="9534" actId="478"/>
          <ac:spMkLst>
            <pc:docMk/>
            <pc:sldMk cId="3334086237" sldId="289"/>
            <ac:spMk id="16" creationId="{1AC8E76D-7621-B69F-CE6B-B57D7415DDCB}"/>
          </ac:spMkLst>
        </pc:spChg>
        <pc:spChg chg="add mod">
          <ac:chgData name="Chris Westwood" userId="918ac64817e86c2f" providerId="LiveId" clId="{C32EFF95-A56B-49FF-87A8-1CD8609F8F54}" dt="2023-07-05T09:52:07.495" v="8018" actId="1076"/>
          <ac:spMkLst>
            <pc:docMk/>
            <pc:sldMk cId="3334086237" sldId="289"/>
            <ac:spMk id="17" creationId="{ABE4A687-6D80-516E-C9A7-42AFF2E79AD6}"/>
          </ac:spMkLst>
        </pc:spChg>
        <pc:spChg chg="add mod">
          <ac:chgData name="Chris Westwood" userId="918ac64817e86c2f" providerId="LiveId" clId="{C32EFF95-A56B-49FF-87A8-1CD8609F8F54}" dt="2023-07-05T12:12:31.519" v="10386" actId="6549"/>
          <ac:spMkLst>
            <pc:docMk/>
            <pc:sldMk cId="3334086237" sldId="289"/>
            <ac:spMk id="18" creationId="{844F5B35-9333-A744-1E90-CAE1D077ED55}"/>
          </ac:spMkLst>
        </pc:spChg>
        <pc:spChg chg="add mod">
          <ac:chgData name="Chris Westwood" userId="918ac64817e86c2f" providerId="LiveId" clId="{C32EFF95-A56B-49FF-87A8-1CD8609F8F54}" dt="2023-07-05T12:07:39.407" v="10357" actId="1076"/>
          <ac:spMkLst>
            <pc:docMk/>
            <pc:sldMk cId="3334086237" sldId="289"/>
            <ac:spMk id="19" creationId="{188BCE17-B9A5-2753-325A-AA209025AE5A}"/>
          </ac:spMkLst>
        </pc:spChg>
        <pc:spChg chg="add mod">
          <ac:chgData name="Chris Westwood" userId="918ac64817e86c2f" providerId="LiveId" clId="{C32EFF95-A56B-49FF-87A8-1CD8609F8F54}" dt="2023-07-05T12:09:36.933" v="10364" actId="404"/>
          <ac:spMkLst>
            <pc:docMk/>
            <pc:sldMk cId="3334086237" sldId="289"/>
            <ac:spMk id="20" creationId="{D96C37AB-6A16-6A73-2766-1908177CCA31}"/>
          </ac:spMkLst>
        </pc:spChg>
        <pc:spChg chg="add mod">
          <ac:chgData name="Chris Westwood" userId="918ac64817e86c2f" providerId="LiveId" clId="{C32EFF95-A56B-49FF-87A8-1CD8609F8F54}" dt="2023-07-05T12:10:04.638" v="10367" actId="1076"/>
          <ac:spMkLst>
            <pc:docMk/>
            <pc:sldMk cId="3334086237" sldId="289"/>
            <ac:spMk id="21" creationId="{DDF07B69-D365-83C5-1BC1-3CF6854B90B7}"/>
          </ac:spMkLst>
        </pc:spChg>
        <pc:spChg chg="add mod">
          <ac:chgData name="Chris Westwood" userId="918ac64817e86c2f" providerId="LiveId" clId="{C32EFF95-A56B-49FF-87A8-1CD8609F8F54}" dt="2023-07-05T12:10:04.638" v="10367" actId="1076"/>
          <ac:spMkLst>
            <pc:docMk/>
            <pc:sldMk cId="3334086237" sldId="289"/>
            <ac:spMk id="22" creationId="{A3C99DE0-34B1-4F93-134C-2A57E90E09F0}"/>
          </ac:spMkLst>
        </pc:spChg>
        <pc:spChg chg="add del mod">
          <ac:chgData name="Chris Westwood" userId="918ac64817e86c2f" providerId="LiveId" clId="{C32EFF95-A56B-49FF-87A8-1CD8609F8F54}" dt="2023-07-05T11:30:49.574" v="9535" actId="478"/>
          <ac:spMkLst>
            <pc:docMk/>
            <pc:sldMk cId="3334086237" sldId="289"/>
            <ac:spMk id="24" creationId="{BBB85C51-F8FC-5B80-D0D7-AE46ACE01C9D}"/>
          </ac:spMkLst>
        </pc:spChg>
        <pc:spChg chg="add del mod">
          <ac:chgData name="Chris Westwood" userId="918ac64817e86c2f" providerId="LiveId" clId="{C32EFF95-A56B-49FF-87A8-1CD8609F8F54}" dt="2023-07-05T12:14:05.556" v="10398" actId="478"/>
          <ac:spMkLst>
            <pc:docMk/>
            <pc:sldMk cId="3334086237" sldId="289"/>
            <ac:spMk id="25" creationId="{3EAFE5D1-6E52-C0EF-8055-0EB09A97085A}"/>
          </ac:spMkLst>
        </pc:spChg>
        <pc:spChg chg="add del mod">
          <ac:chgData name="Chris Westwood" userId="918ac64817e86c2f" providerId="LiveId" clId="{C32EFF95-A56B-49FF-87A8-1CD8609F8F54}" dt="2023-07-05T12:05:14.962" v="9827" actId="21"/>
          <ac:spMkLst>
            <pc:docMk/>
            <pc:sldMk cId="3334086237" sldId="289"/>
            <ac:spMk id="26" creationId="{0BB957E1-B648-67CF-8CFB-71E36BF74763}"/>
          </ac:spMkLst>
        </pc:spChg>
        <pc:spChg chg="add del mod">
          <ac:chgData name="Chris Westwood" userId="918ac64817e86c2f" providerId="LiveId" clId="{C32EFF95-A56B-49FF-87A8-1CD8609F8F54}" dt="2023-07-05T12:14:03.689" v="10397" actId="478"/>
          <ac:spMkLst>
            <pc:docMk/>
            <pc:sldMk cId="3334086237" sldId="289"/>
            <ac:spMk id="27" creationId="{7BDD6249-8552-2D9B-BA01-9059ABA0AD38}"/>
          </ac:spMkLst>
        </pc:spChg>
        <pc:spChg chg="add mod">
          <ac:chgData name="Chris Westwood" userId="918ac64817e86c2f" providerId="LiveId" clId="{C32EFF95-A56B-49FF-87A8-1CD8609F8F54}" dt="2023-07-05T12:09:59.080" v="10366" actId="571"/>
          <ac:spMkLst>
            <pc:docMk/>
            <pc:sldMk cId="3334086237" sldId="289"/>
            <ac:spMk id="28" creationId="{A0DF1A2E-C8CA-7E37-45B1-59D573BB612E}"/>
          </ac:spMkLst>
        </pc:spChg>
        <pc:spChg chg="add mod">
          <ac:chgData name="Chris Westwood" userId="918ac64817e86c2f" providerId="LiveId" clId="{C32EFF95-A56B-49FF-87A8-1CD8609F8F54}" dt="2023-07-05T12:09:59.080" v="10366" actId="571"/>
          <ac:spMkLst>
            <pc:docMk/>
            <pc:sldMk cId="3334086237" sldId="289"/>
            <ac:spMk id="29" creationId="{24C26463-7435-767C-2BF8-524DB239FC83}"/>
          </ac:spMkLst>
        </pc:spChg>
        <pc:picChg chg="add del">
          <ac:chgData name="Chris Westwood" userId="918ac64817e86c2f" providerId="LiveId" clId="{C32EFF95-A56B-49FF-87A8-1CD8609F8F54}" dt="2023-07-05T09:50:00.353" v="7983" actId="478"/>
          <ac:picMkLst>
            <pc:docMk/>
            <pc:sldMk cId="3334086237" sldId="289"/>
            <ac:picMk id="14" creationId="{069FF6C9-D711-CCBD-6323-D3EBD5F82236}"/>
          </ac:picMkLst>
        </pc:picChg>
      </pc:sldChg>
      <pc:sldChg chg="addSp delSp modSp add mod">
        <pc:chgData name="Chris Westwood" userId="918ac64817e86c2f" providerId="LiveId" clId="{C32EFF95-A56B-49FF-87A8-1CD8609F8F54}" dt="2023-07-03T20:12:55.451" v="7726" actId="478"/>
        <pc:sldMkLst>
          <pc:docMk/>
          <pc:sldMk cId="1150375240" sldId="290"/>
        </pc:sldMkLst>
        <pc:spChg chg="mod">
          <ac:chgData name="Chris Westwood" userId="918ac64817e86c2f" providerId="LiveId" clId="{C32EFF95-A56B-49FF-87A8-1CD8609F8F54}" dt="2023-07-03T19:22:27.536" v="5000" actId="20577"/>
          <ac:spMkLst>
            <pc:docMk/>
            <pc:sldMk cId="1150375240" sldId="290"/>
            <ac:spMk id="2" creationId="{8A4E0A63-A388-49B1-A04E-27CE9BD622EF}"/>
          </ac:spMkLst>
        </pc:spChg>
        <pc:spChg chg="del">
          <ac:chgData name="Chris Westwood" userId="918ac64817e86c2f" providerId="LiveId" clId="{C32EFF95-A56B-49FF-87A8-1CD8609F8F54}" dt="2023-07-03T19:22:21.033" v="4976" actId="478"/>
          <ac:spMkLst>
            <pc:docMk/>
            <pc:sldMk cId="1150375240" sldId="290"/>
            <ac:spMk id="3" creationId="{D026614D-21E6-483C-8FE2-C9CF4346C75C}"/>
          </ac:spMkLst>
        </pc:spChg>
        <pc:spChg chg="del">
          <ac:chgData name="Chris Westwood" userId="918ac64817e86c2f" providerId="LiveId" clId="{C32EFF95-A56B-49FF-87A8-1CD8609F8F54}" dt="2023-07-03T19:21:55.770" v="4965" actId="478"/>
          <ac:spMkLst>
            <pc:docMk/>
            <pc:sldMk cId="1150375240" sldId="290"/>
            <ac:spMk id="4" creationId="{FA5B6D57-2EB5-41BE-ACA0-29F300D5F21B}"/>
          </ac:spMkLst>
        </pc:spChg>
        <pc:spChg chg="del">
          <ac:chgData name="Chris Westwood" userId="918ac64817e86c2f" providerId="LiveId" clId="{C32EFF95-A56B-49FF-87A8-1CD8609F8F54}" dt="2023-07-03T19:21:57.963" v="4966" actId="478"/>
          <ac:spMkLst>
            <pc:docMk/>
            <pc:sldMk cId="1150375240" sldId="290"/>
            <ac:spMk id="5" creationId="{771AD60F-B816-490D-81D4-73DD13910439}"/>
          </ac:spMkLst>
        </pc:spChg>
        <pc:spChg chg="del">
          <ac:chgData name="Chris Westwood" userId="918ac64817e86c2f" providerId="LiveId" clId="{C32EFF95-A56B-49FF-87A8-1CD8609F8F54}" dt="2023-07-03T19:22:17.712" v="4974" actId="478"/>
          <ac:spMkLst>
            <pc:docMk/>
            <pc:sldMk cId="1150375240" sldId="290"/>
            <ac:spMk id="6" creationId="{3EF7E5E6-2411-4199-BA08-EF574433C585}"/>
          </ac:spMkLst>
        </pc:spChg>
        <pc:spChg chg="del">
          <ac:chgData name="Chris Westwood" userId="918ac64817e86c2f" providerId="LiveId" clId="{C32EFF95-A56B-49FF-87A8-1CD8609F8F54}" dt="2023-07-03T19:22:12.767" v="4972" actId="478"/>
          <ac:spMkLst>
            <pc:docMk/>
            <pc:sldMk cId="1150375240" sldId="290"/>
            <ac:spMk id="7" creationId="{E6614090-4A8B-46A2-BCB9-23379FE06BFA}"/>
          </ac:spMkLst>
        </pc:spChg>
        <pc:spChg chg="del">
          <ac:chgData name="Chris Westwood" userId="918ac64817e86c2f" providerId="LiveId" clId="{C32EFF95-A56B-49FF-87A8-1CD8609F8F54}" dt="2023-07-03T19:22:07.941" v="4970" actId="478"/>
          <ac:spMkLst>
            <pc:docMk/>
            <pc:sldMk cId="1150375240" sldId="290"/>
            <ac:spMk id="8" creationId="{CEC37629-42BA-462B-B066-292B3B37327E}"/>
          </ac:spMkLst>
        </pc:spChg>
        <pc:spChg chg="mod">
          <ac:chgData name="Chris Westwood" userId="918ac64817e86c2f" providerId="LiveId" clId="{C32EFF95-A56B-49FF-87A8-1CD8609F8F54}" dt="2023-07-03T19:22:31.836" v="5001" actId="1076"/>
          <ac:spMkLst>
            <pc:docMk/>
            <pc:sldMk cId="1150375240" sldId="290"/>
            <ac:spMk id="9" creationId="{5E7E354B-4B87-7C11-3379-7E8F8EF1D1E5}"/>
          </ac:spMkLst>
        </pc:spChg>
        <pc:spChg chg="add del mod">
          <ac:chgData name="Chris Westwood" userId="918ac64817e86c2f" providerId="LiveId" clId="{C32EFF95-A56B-49FF-87A8-1CD8609F8F54}" dt="2023-07-03T20:11:40.927" v="7710" actId="478"/>
          <ac:spMkLst>
            <pc:docMk/>
            <pc:sldMk cId="1150375240" sldId="290"/>
            <ac:spMk id="12" creationId="{D99B1CC8-F867-523D-3450-373B1F89881A}"/>
          </ac:spMkLst>
        </pc:spChg>
        <pc:spChg chg="add del mod">
          <ac:chgData name="Chris Westwood" userId="918ac64817e86c2f" providerId="LiveId" clId="{C32EFF95-A56B-49FF-87A8-1CD8609F8F54}" dt="2023-07-03T19:22:51.645" v="5009" actId="478"/>
          <ac:spMkLst>
            <pc:docMk/>
            <pc:sldMk cId="1150375240" sldId="290"/>
            <ac:spMk id="14" creationId="{1278CDB9-03B2-A01E-5A49-111F586EFB34}"/>
          </ac:spMkLst>
        </pc:spChg>
        <pc:spChg chg="add del mod">
          <ac:chgData name="Chris Westwood" userId="918ac64817e86c2f" providerId="LiveId" clId="{C32EFF95-A56B-49FF-87A8-1CD8609F8F54}" dt="2023-07-03T19:22:02.503" v="4968" actId="478"/>
          <ac:spMkLst>
            <pc:docMk/>
            <pc:sldMk cId="1150375240" sldId="290"/>
            <ac:spMk id="16" creationId="{82455DF6-EF49-8A6B-4F2B-77DB9BEFC725}"/>
          </ac:spMkLst>
        </pc:spChg>
        <pc:spChg chg="add del mod">
          <ac:chgData name="Chris Westwood" userId="918ac64817e86c2f" providerId="LiveId" clId="{C32EFF95-A56B-49FF-87A8-1CD8609F8F54}" dt="2023-07-03T19:22:09.875" v="4971" actId="478"/>
          <ac:spMkLst>
            <pc:docMk/>
            <pc:sldMk cId="1150375240" sldId="290"/>
            <ac:spMk id="18" creationId="{8E5EB07F-8DE0-85B3-F9B3-972B9633E4BE}"/>
          </ac:spMkLst>
        </pc:spChg>
        <pc:spChg chg="add del mod">
          <ac:chgData name="Chris Westwood" userId="918ac64817e86c2f" providerId="LiveId" clId="{C32EFF95-A56B-49FF-87A8-1CD8609F8F54}" dt="2023-07-03T19:22:48.774" v="5008" actId="478"/>
          <ac:spMkLst>
            <pc:docMk/>
            <pc:sldMk cId="1150375240" sldId="290"/>
            <ac:spMk id="20" creationId="{D99D7644-799A-F975-B6FF-FA1551146DE5}"/>
          </ac:spMkLst>
        </pc:spChg>
        <pc:spChg chg="add del mod">
          <ac:chgData name="Chris Westwood" userId="918ac64817e86c2f" providerId="LiveId" clId="{C32EFF95-A56B-49FF-87A8-1CD8609F8F54}" dt="2023-07-03T19:22:47.433" v="5007" actId="478"/>
          <ac:spMkLst>
            <pc:docMk/>
            <pc:sldMk cId="1150375240" sldId="290"/>
            <ac:spMk id="22" creationId="{E4104436-7CEC-2692-2DBE-FAABA03FF957}"/>
          </ac:spMkLst>
        </pc:spChg>
        <pc:spChg chg="del">
          <ac:chgData name="Chris Westwood" userId="918ac64817e86c2f" providerId="LiveId" clId="{C32EFF95-A56B-49FF-87A8-1CD8609F8F54}" dt="2023-07-03T19:22:45.540" v="5006" actId="478"/>
          <ac:spMkLst>
            <pc:docMk/>
            <pc:sldMk cId="1150375240" sldId="290"/>
            <ac:spMk id="24" creationId="{A638634F-7ED8-9BA1-0C60-2824884D51D0}"/>
          </ac:spMkLst>
        </pc:spChg>
        <pc:spChg chg="add del mod">
          <ac:chgData name="Chris Westwood" userId="918ac64817e86c2f" providerId="LiveId" clId="{C32EFF95-A56B-49FF-87A8-1CD8609F8F54}" dt="2023-07-03T19:22:43.020" v="5005" actId="478"/>
          <ac:spMkLst>
            <pc:docMk/>
            <pc:sldMk cId="1150375240" sldId="290"/>
            <ac:spMk id="25" creationId="{EA0D8EA0-4B69-6C8B-71CF-849DD8B44739}"/>
          </ac:spMkLst>
        </pc:spChg>
        <pc:spChg chg="del mod">
          <ac:chgData name="Chris Westwood" userId="918ac64817e86c2f" providerId="LiveId" clId="{C32EFF95-A56B-49FF-87A8-1CD8609F8F54}" dt="2023-07-03T19:21:52.814" v="4964" actId="478"/>
          <ac:spMkLst>
            <pc:docMk/>
            <pc:sldMk cId="1150375240" sldId="290"/>
            <ac:spMk id="28" creationId="{74A3880C-02E0-01D4-6A77-3AD705E5CA5C}"/>
          </ac:spMkLst>
        </pc:spChg>
        <pc:spChg chg="add del mod">
          <ac:chgData name="Chris Westwood" userId="918ac64817e86c2f" providerId="LiveId" clId="{C32EFF95-A56B-49FF-87A8-1CD8609F8F54}" dt="2023-07-03T19:22:41.587" v="5004" actId="478"/>
          <ac:spMkLst>
            <pc:docMk/>
            <pc:sldMk cId="1150375240" sldId="290"/>
            <ac:spMk id="30" creationId="{80540B0E-7739-70C5-3C96-DD5C2D1CD5AC}"/>
          </ac:spMkLst>
        </pc:spChg>
        <pc:spChg chg="add del mod">
          <ac:chgData name="Chris Westwood" userId="918ac64817e86c2f" providerId="LiveId" clId="{C32EFF95-A56B-49FF-87A8-1CD8609F8F54}" dt="2023-07-03T19:22:39.832" v="5003" actId="478"/>
          <ac:spMkLst>
            <pc:docMk/>
            <pc:sldMk cId="1150375240" sldId="290"/>
            <ac:spMk id="32" creationId="{C1911DEB-C260-2572-4620-5036536EA837}"/>
          </ac:spMkLst>
        </pc:spChg>
        <pc:spChg chg="add del mod">
          <ac:chgData name="Chris Westwood" userId="918ac64817e86c2f" providerId="LiveId" clId="{C32EFF95-A56B-49FF-87A8-1CD8609F8F54}" dt="2023-07-03T19:23:21.669" v="5026" actId="478"/>
          <ac:spMkLst>
            <pc:docMk/>
            <pc:sldMk cId="1150375240" sldId="290"/>
            <ac:spMk id="34" creationId="{384618AB-E78F-897C-C202-7159FD653123}"/>
          </ac:spMkLst>
        </pc:spChg>
        <pc:spChg chg="add del mod">
          <ac:chgData name="Chris Westwood" userId="918ac64817e86c2f" providerId="LiveId" clId="{C32EFF95-A56B-49FF-87A8-1CD8609F8F54}" dt="2023-07-03T19:23:19.846" v="5025" actId="478"/>
          <ac:spMkLst>
            <pc:docMk/>
            <pc:sldMk cId="1150375240" sldId="290"/>
            <ac:spMk id="35" creationId="{A389A7A9-7FB0-2761-06CB-5CBE34BC24E6}"/>
          </ac:spMkLst>
        </pc:spChg>
        <pc:spChg chg="add mod">
          <ac:chgData name="Chris Westwood" userId="918ac64817e86c2f" providerId="LiveId" clId="{C32EFF95-A56B-49FF-87A8-1CD8609F8F54}" dt="2023-07-03T19:39:48.406" v="5462" actId="1035"/>
          <ac:spMkLst>
            <pc:docMk/>
            <pc:sldMk cId="1150375240" sldId="290"/>
            <ac:spMk id="37" creationId="{98848143-0A51-32C6-4A8C-98BFA73D7919}"/>
          </ac:spMkLst>
        </pc:spChg>
        <pc:spChg chg="add mod">
          <ac:chgData name="Chris Westwood" userId="918ac64817e86c2f" providerId="LiveId" clId="{C32EFF95-A56B-49FF-87A8-1CD8609F8F54}" dt="2023-07-03T19:23:05.833" v="5015" actId="1076"/>
          <ac:spMkLst>
            <pc:docMk/>
            <pc:sldMk cId="1150375240" sldId="290"/>
            <ac:spMk id="39" creationId="{2417AF91-2A7D-5385-6B3E-7D98CDAAAF0F}"/>
          </ac:spMkLst>
        </pc:spChg>
        <pc:spChg chg="add mod">
          <ac:chgData name="Chris Westwood" userId="918ac64817e86c2f" providerId="LiveId" clId="{C32EFF95-A56B-49FF-87A8-1CD8609F8F54}" dt="2023-07-03T19:23:05.833" v="5015" actId="1076"/>
          <ac:spMkLst>
            <pc:docMk/>
            <pc:sldMk cId="1150375240" sldId="290"/>
            <ac:spMk id="41" creationId="{91E45B69-290F-EE1D-F3BA-E1DF9A9A460D}"/>
          </ac:spMkLst>
        </pc:spChg>
        <pc:spChg chg="add mod">
          <ac:chgData name="Chris Westwood" userId="918ac64817e86c2f" providerId="LiveId" clId="{C32EFF95-A56B-49FF-87A8-1CD8609F8F54}" dt="2023-07-03T19:26:24.934" v="5117" actId="1035"/>
          <ac:spMkLst>
            <pc:docMk/>
            <pc:sldMk cId="1150375240" sldId="290"/>
            <ac:spMk id="42" creationId="{3C61A64A-CE23-DB39-6FA6-68FF38245C5F}"/>
          </ac:spMkLst>
        </pc:spChg>
        <pc:spChg chg="add mod">
          <ac:chgData name="Chris Westwood" userId="918ac64817e86c2f" providerId="LiveId" clId="{C32EFF95-A56B-49FF-87A8-1CD8609F8F54}" dt="2023-07-03T19:23:44.326" v="5030" actId="1076"/>
          <ac:spMkLst>
            <pc:docMk/>
            <pc:sldMk cId="1150375240" sldId="290"/>
            <ac:spMk id="44" creationId="{8370C425-1196-5FE7-EE63-39B72D620795}"/>
          </ac:spMkLst>
        </pc:spChg>
        <pc:spChg chg="add mod">
          <ac:chgData name="Chris Westwood" userId="918ac64817e86c2f" providerId="LiveId" clId="{C32EFF95-A56B-49FF-87A8-1CD8609F8F54}" dt="2023-07-03T19:26:15.820" v="5111" actId="1076"/>
          <ac:spMkLst>
            <pc:docMk/>
            <pc:sldMk cId="1150375240" sldId="290"/>
            <ac:spMk id="46" creationId="{36636ABD-AD82-0AA6-4474-E90E0DF984E5}"/>
          </ac:spMkLst>
        </pc:spChg>
        <pc:spChg chg="add mod">
          <ac:chgData name="Chris Westwood" userId="918ac64817e86c2f" providerId="LiveId" clId="{C32EFF95-A56B-49FF-87A8-1CD8609F8F54}" dt="2023-07-03T19:26:09.756" v="5110" actId="1076"/>
          <ac:spMkLst>
            <pc:docMk/>
            <pc:sldMk cId="1150375240" sldId="290"/>
            <ac:spMk id="47" creationId="{EB8ED63B-85DC-E1CB-51BA-34ABB7702B62}"/>
          </ac:spMkLst>
        </pc:spChg>
        <pc:spChg chg="add mod">
          <ac:chgData name="Chris Westwood" userId="918ac64817e86c2f" providerId="LiveId" clId="{C32EFF95-A56B-49FF-87A8-1CD8609F8F54}" dt="2023-07-03T19:39:48.406" v="5462" actId="1035"/>
          <ac:spMkLst>
            <pc:docMk/>
            <pc:sldMk cId="1150375240" sldId="290"/>
            <ac:spMk id="48" creationId="{556A11A3-C636-91C9-5FE5-D1A4B281FE8D}"/>
          </ac:spMkLst>
        </pc:spChg>
        <pc:spChg chg="add mod">
          <ac:chgData name="Chris Westwood" userId="918ac64817e86c2f" providerId="LiveId" clId="{C32EFF95-A56B-49FF-87A8-1CD8609F8F54}" dt="2023-07-03T19:25:43.086" v="5095" actId="571"/>
          <ac:spMkLst>
            <pc:docMk/>
            <pc:sldMk cId="1150375240" sldId="290"/>
            <ac:spMk id="50" creationId="{834E1576-848A-6E97-0EE7-66767FFB0E52}"/>
          </ac:spMkLst>
        </pc:spChg>
        <pc:spChg chg="add mod">
          <ac:chgData name="Chris Westwood" userId="918ac64817e86c2f" providerId="LiveId" clId="{C32EFF95-A56B-49FF-87A8-1CD8609F8F54}" dt="2023-07-03T19:25:43.086" v="5095" actId="571"/>
          <ac:spMkLst>
            <pc:docMk/>
            <pc:sldMk cId="1150375240" sldId="290"/>
            <ac:spMk id="51" creationId="{137E95FE-4820-7232-EA8B-87F79A09F432}"/>
          </ac:spMkLst>
        </pc:spChg>
        <pc:spChg chg="add mod">
          <ac:chgData name="Chris Westwood" userId="918ac64817e86c2f" providerId="LiveId" clId="{C32EFF95-A56B-49FF-87A8-1CD8609F8F54}" dt="2023-07-03T19:25:42.572" v="5094" actId="571"/>
          <ac:spMkLst>
            <pc:docMk/>
            <pc:sldMk cId="1150375240" sldId="290"/>
            <ac:spMk id="52" creationId="{868F586B-67F3-FAB8-EBB1-C56A1D67C26C}"/>
          </ac:spMkLst>
        </pc:spChg>
        <pc:spChg chg="add mod">
          <ac:chgData name="Chris Westwood" userId="918ac64817e86c2f" providerId="LiveId" clId="{C32EFF95-A56B-49FF-87A8-1CD8609F8F54}" dt="2023-07-03T19:25:42.572" v="5094" actId="571"/>
          <ac:spMkLst>
            <pc:docMk/>
            <pc:sldMk cId="1150375240" sldId="290"/>
            <ac:spMk id="53" creationId="{C0CDDC2A-8F35-9207-F3AF-BC3F36E95AF1}"/>
          </ac:spMkLst>
        </pc:spChg>
        <pc:spChg chg="add del mod">
          <ac:chgData name="Chris Westwood" userId="918ac64817e86c2f" providerId="LiveId" clId="{C32EFF95-A56B-49FF-87A8-1CD8609F8F54}" dt="2023-07-03T20:11:34.346" v="7707" actId="478"/>
          <ac:spMkLst>
            <pc:docMk/>
            <pc:sldMk cId="1150375240" sldId="290"/>
            <ac:spMk id="54" creationId="{3AAB2694-BC8F-29B8-2B84-4E09A4F9F9BB}"/>
          </ac:spMkLst>
        </pc:spChg>
        <pc:spChg chg="add del mod">
          <ac:chgData name="Chris Westwood" userId="918ac64817e86c2f" providerId="LiveId" clId="{C32EFF95-A56B-49FF-87A8-1CD8609F8F54}" dt="2023-07-03T20:11:36.035" v="7708" actId="478"/>
          <ac:spMkLst>
            <pc:docMk/>
            <pc:sldMk cId="1150375240" sldId="290"/>
            <ac:spMk id="56" creationId="{396E7730-43E3-C638-345B-D081D334F818}"/>
          </ac:spMkLst>
        </pc:spChg>
        <pc:spChg chg="add del mod">
          <ac:chgData name="Chris Westwood" userId="918ac64817e86c2f" providerId="LiveId" clId="{C32EFF95-A56B-49FF-87A8-1CD8609F8F54}" dt="2023-07-03T20:11:38.706" v="7709" actId="478"/>
          <ac:spMkLst>
            <pc:docMk/>
            <pc:sldMk cId="1150375240" sldId="290"/>
            <ac:spMk id="59" creationId="{02B30515-A73E-DAF8-3DE2-999E14B20561}"/>
          </ac:spMkLst>
        </pc:spChg>
        <pc:spChg chg="add del mod">
          <ac:chgData name="Chris Westwood" userId="918ac64817e86c2f" providerId="LiveId" clId="{C32EFF95-A56B-49FF-87A8-1CD8609F8F54}" dt="2023-07-03T20:12:55.451" v="7726" actId="478"/>
          <ac:spMkLst>
            <pc:docMk/>
            <pc:sldMk cId="1150375240" sldId="290"/>
            <ac:spMk id="61" creationId="{3D2B5F36-FE20-965D-7AF5-28B9A8F0404C}"/>
          </ac:spMkLst>
        </pc:spChg>
        <pc:picChg chg="del">
          <ac:chgData name="Chris Westwood" userId="918ac64817e86c2f" providerId="LiveId" clId="{C32EFF95-A56B-49FF-87A8-1CD8609F8F54}" dt="2023-07-03T19:23:37.013" v="5029" actId="478"/>
          <ac:picMkLst>
            <pc:docMk/>
            <pc:sldMk cId="1150375240" sldId="290"/>
            <ac:picMk id="27" creationId="{7C190CB6-4584-7654-E99C-6B9007BD1826}"/>
          </ac:picMkLst>
        </pc:picChg>
        <pc:picChg chg="del">
          <ac:chgData name="Chris Westwood" userId="918ac64817e86c2f" providerId="LiveId" clId="{C32EFF95-A56B-49FF-87A8-1CD8609F8F54}" dt="2023-07-03T19:22:38.119" v="5002" actId="478"/>
          <ac:picMkLst>
            <pc:docMk/>
            <pc:sldMk cId="1150375240" sldId="290"/>
            <ac:picMk id="29" creationId="{DBE7D562-D3CF-3442-16A6-85575BDFA4C3}"/>
          </ac:picMkLst>
        </pc:picChg>
        <pc:picChg chg="add del mod">
          <ac:chgData name="Chris Westwood" userId="918ac64817e86c2f" providerId="LiveId" clId="{C32EFF95-A56B-49FF-87A8-1CD8609F8F54}" dt="2023-07-03T19:23:00.044" v="5013"/>
          <ac:picMkLst>
            <pc:docMk/>
            <pc:sldMk cId="1150375240" sldId="290"/>
            <ac:picMk id="33" creationId="{FEA01B3E-E16D-66CA-7D45-1A78B5ED4F4E}"/>
          </ac:picMkLst>
        </pc:picChg>
        <pc:picChg chg="del">
          <ac:chgData name="Chris Westwood" userId="918ac64817e86c2f" providerId="LiveId" clId="{C32EFF95-A56B-49FF-87A8-1CD8609F8F54}" dt="2023-07-03T19:22:14.789" v="4973" actId="478"/>
          <ac:picMkLst>
            <pc:docMk/>
            <pc:sldMk cId="1150375240" sldId="290"/>
            <ac:picMk id="43" creationId="{76CE5C81-A86F-4C82-AE52-FE744077859B}"/>
          </ac:picMkLst>
        </pc:picChg>
        <pc:picChg chg="del">
          <ac:chgData name="Chris Westwood" userId="918ac64817e86c2f" providerId="LiveId" clId="{C32EFF95-A56B-49FF-87A8-1CD8609F8F54}" dt="2023-07-03T19:22:05.086" v="4969" actId="478"/>
          <ac:picMkLst>
            <pc:docMk/>
            <pc:sldMk cId="1150375240" sldId="290"/>
            <ac:picMk id="55" creationId="{236942CE-38CE-4E5D-9773-5224E03D4C0A}"/>
          </ac:picMkLst>
        </pc:picChg>
        <pc:picChg chg="del">
          <ac:chgData name="Chris Westwood" userId="918ac64817e86c2f" providerId="LiveId" clId="{C32EFF95-A56B-49FF-87A8-1CD8609F8F54}" dt="2023-07-03T19:21:59.558" v="4967" actId="478"/>
          <ac:picMkLst>
            <pc:docMk/>
            <pc:sldMk cId="1150375240" sldId="290"/>
            <ac:picMk id="57" creationId="{353E75F9-0061-4D63-BFE6-6462C5C0E351}"/>
          </ac:picMkLst>
        </pc:picChg>
        <pc:cxnChg chg="del">
          <ac:chgData name="Chris Westwood" userId="918ac64817e86c2f" providerId="LiveId" clId="{C32EFF95-A56B-49FF-87A8-1CD8609F8F54}" dt="2023-07-03T19:22:19.401" v="4975" actId="478"/>
          <ac:cxnSpMkLst>
            <pc:docMk/>
            <pc:sldMk cId="1150375240" sldId="290"/>
            <ac:cxnSpMk id="11" creationId="{BEBBC458-379D-ADCC-1E96-DB9E2172AB48}"/>
          </ac:cxnSpMkLst>
        </pc:cxnChg>
        <pc:cxnChg chg="add mod">
          <ac:chgData name="Chris Westwood" userId="918ac64817e86c2f" providerId="LiveId" clId="{C32EFF95-A56B-49FF-87A8-1CD8609F8F54}" dt="2023-07-03T19:39:48.406" v="5462" actId="1035"/>
          <ac:cxnSpMkLst>
            <pc:docMk/>
            <pc:sldMk cId="1150375240" sldId="290"/>
            <ac:cxnSpMk id="36" creationId="{887AAABF-C3EA-9CCD-0810-AF82B519D0B0}"/>
          </ac:cxnSpMkLst>
        </pc:cxnChg>
        <pc:cxnChg chg="add mod">
          <ac:chgData name="Chris Westwood" userId="918ac64817e86c2f" providerId="LiveId" clId="{C32EFF95-A56B-49FF-87A8-1CD8609F8F54}" dt="2023-07-03T19:23:05.833" v="5015" actId="1076"/>
          <ac:cxnSpMkLst>
            <pc:docMk/>
            <pc:sldMk cId="1150375240" sldId="290"/>
            <ac:cxnSpMk id="38" creationId="{08196161-E448-4DF9-FE9F-9CBBAED62634}"/>
          </ac:cxnSpMkLst>
        </pc:cxnChg>
        <pc:cxnChg chg="add mod">
          <ac:chgData name="Chris Westwood" userId="918ac64817e86c2f" providerId="LiveId" clId="{C32EFF95-A56B-49FF-87A8-1CD8609F8F54}" dt="2023-07-03T19:25:03.145" v="5085" actId="14100"/>
          <ac:cxnSpMkLst>
            <pc:docMk/>
            <pc:sldMk cId="1150375240" sldId="290"/>
            <ac:cxnSpMk id="40" creationId="{01C8B2AE-F0A2-FB8A-1F09-3B5F800A12CA}"/>
          </ac:cxnSpMkLst>
        </pc:cxnChg>
        <pc:cxnChg chg="add mod">
          <ac:chgData name="Chris Westwood" userId="918ac64817e86c2f" providerId="LiveId" clId="{C32EFF95-A56B-49FF-87A8-1CD8609F8F54}" dt="2023-07-03T19:23:05.833" v="5015" actId="1076"/>
          <ac:cxnSpMkLst>
            <pc:docMk/>
            <pc:sldMk cId="1150375240" sldId="290"/>
            <ac:cxnSpMk id="45" creationId="{AC58FFDE-33E9-2E5F-B148-51AFACD410A0}"/>
          </ac:cxnSpMkLst>
        </pc:cxnChg>
      </pc:sldChg>
      <pc:sldChg chg="addSp delSp modSp add del mod">
        <pc:chgData name="Chris Westwood" userId="918ac64817e86c2f" providerId="LiveId" clId="{C32EFF95-A56B-49FF-87A8-1CD8609F8F54}" dt="2023-07-03T19:48:09.746" v="5675" actId="2696"/>
        <pc:sldMkLst>
          <pc:docMk/>
          <pc:sldMk cId="309931596" sldId="291"/>
        </pc:sldMkLst>
        <pc:spChg chg="mod">
          <ac:chgData name="Chris Westwood" userId="918ac64817e86c2f" providerId="LiveId" clId="{C32EFF95-A56B-49FF-87A8-1CD8609F8F54}" dt="2023-07-03T19:42:25.887" v="5660" actId="1076"/>
          <ac:spMkLst>
            <pc:docMk/>
            <pc:sldMk cId="309931596" sldId="291"/>
            <ac:spMk id="2" creationId="{8A4E0A63-A388-49B1-A04E-27CE9BD622EF}"/>
          </ac:spMkLst>
        </pc:spChg>
        <pc:spChg chg="add del mod">
          <ac:chgData name="Chris Westwood" userId="918ac64817e86c2f" providerId="LiveId" clId="{C32EFF95-A56B-49FF-87A8-1CD8609F8F54}" dt="2023-07-03T19:42:41.471" v="5665" actId="478"/>
          <ac:spMkLst>
            <pc:docMk/>
            <pc:sldMk cId="309931596" sldId="291"/>
            <ac:spMk id="4" creationId="{04F3735E-E364-A56B-A6BE-7C80D1B2E879}"/>
          </ac:spMkLst>
        </pc:spChg>
        <pc:spChg chg="add del mod">
          <ac:chgData name="Chris Westwood" userId="918ac64817e86c2f" providerId="LiveId" clId="{C32EFF95-A56B-49FF-87A8-1CD8609F8F54}" dt="2023-07-03T19:48:06.647" v="5674" actId="478"/>
          <ac:spMkLst>
            <pc:docMk/>
            <pc:sldMk cId="309931596" sldId="291"/>
            <ac:spMk id="5" creationId="{4B2BB67A-1A29-5E75-7102-D6EF97BB4088}"/>
          </ac:spMkLst>
        </pc:spChg>
        <pc:spChg chg="del mod">
          <ac:chgData name="Chris Westwood" userId="918ac64817e86c2f" providerId="LiveId" clId="{C32EFF95-A56B-49FF-87A8-1CD8609F8F54}" dt="2023-07-03T19:42:38.114" v="5664" actId="478"/>
          <ac:spMkLst>
            <pc:docMk/>
            <pc:sldMk cId="309931596" sldId="291"/>
            <ac:spMk id="12" creationId="{D99B1CC8-F867-523D-3450-373B1F89881A}"/>
          </ac:spMkLst>
        </pc:spChg>
        <pc:spChg chg="del">
          <ac:chgData name="Chris Westwood" userId="918ac64817e86c2f" providerId="LiveId" clId="{C32EFF95-A56B-49FF-87A8-1CD8609F8F54}" dt="2023-07-03T19:42:29.885" v="5661" actId="478"/>
          <ac:spMkLst>
            <pc:docMk/>
            <pc:sldMk cId="309931596" sldId="291"/>
            <ac:spMk id="37" creationId="{98848143-0A51-32C6-4A8C-98BFA73D7919}"/>
          </ac:spMkLst>
        </pc:spChg>
        <pc:spChg chg="del">
          <ac:chgData name="Chris Westwood" userId="918ac64817e86c2f" providerId="LiveId" clId="{C32EFF95-A56B-49FF-87A8-1CD8609F8F54}" dt="2023-07-03T19:42:29.885" v="5661" actId="478"/>
          <ac:spMkLst>
            <pc:docMk/>
            <pc:sldMk cId="309931596" sldId="291"/>
            <ac:spMk id="39" creationId="{2417AF91-2A7D-5385-6B3E-7D98CDAAAF0F}"/>
          </ac:spMkLst>
        </pc:spChg>
        <pc:spChg chg="del">
          <ac:chgData name="Chris Westwood" userId="918ac64817e86c2f" providerId="LiveId" clId="{C32EFF95-A56B-49FF-87A8-1CD8609F8F54}" dt="2023-07-03T19:42:29.885" v="5661" actId="478"/>
          <ac:spMkLst>
            <pc:docMk/>
            <pc:sldMk cId="309931596" sldId="291"/>
            <ac:spMk id="41" creationId="{91E45B69-290F-EE1D-F3BA-E1DF9A9A460D}"/>
          </ac:spMkLst>
        </pc:spChg>
        <pc:spChg chg="del">
          <ac:chgData name="Chris Westwood" userId="918ac64817e86c2f" providerId="LiveId" clId="{C32EFF95-A56B-49FF-87A8-1CD8609F8F54}" dt="2023-07-03T19:42:29.885" v="5661" actId="478"/>
          <ac:spMkLst>
            <pc:docMk/>
            <pc:sldMk cId="309931596" sldId="291"/>
            <ac:spMk id="42" creationId="{3C61A64A-CE23-DB39-6FA6-68FF38245C5F}"/>
          </ac:spMkLst>
        </pc:spChg>
        <pc:spChg chg="del">
          <ac:chgData name="Chris Westwood" userId="918ac64817e86c2f" providerId="LiveId" clId="{C32EFF95-A56B-49FF-87A8-1CD8609F8F54}" dt="2023-07-03T19:42:29.885" v="5661" actId="478"/>
          <ac:spMkLst>
            <pc:docMk/>
            <pc:sldMk cId="309931596" sldId="291"/>
            <ac:spMk id="44" creationId="{8370C425-1196-5FE7-EE63-39B72D620795}"/>
          </ac:spMkLst>
        </pc:spChg>
        <pc:spChg chg="del">
          <ac:chgData name="Chris Westwood" userId="918ac64817e86c2f" providerId="LiveId" clId="{C32EFF95-A56B-49FF-87A8-1CD8609F8F54}" dt="2023-07-03T19:42:29.885" v="5661" actId="478"/>
          <ac:spMkLst>
            <pc:docMk/>
            <pc:sldMk cId="309931596" sldId="291"/>
            <ac:spMk id="46" creationId="{36636ABD-AD82-0AA6-4474-E90E0DF984E5}"/>
          </ac:spMkLst>
        </pc:spChg>
        <pc:spChg chg="del">
          <ac:chgData name="Chris Westwood" userId="918ac64817e86c2f" providerId="LiveId" clId="{C32EFF95-A56B-49FF-87A8-1CD8609F8F54}" dt="2023-07-03T19:42:29.885" v="5661" actId="478"/>
          <ac:spMkLst>
            <pc:docMk/>
            <pc:sldMk cId="309931596" sldId="291"/>
            <ac:spMk id="47" creationId="{EB8ED63B-85DC-E1CB-51BA-34ABB7702B62}"/>
          </ac:spMkLst>
        </pc:spChg>
        <pc:spChg chg="del">
          <ac:chgData name="Chris Westwood" userId="918ac64817e86c2f" providerId="LiveId" clId="{C32EFF95-A56B-49FF-87A8-1CD8609F8F54}" dt="2023-07-03T19:42:33.430" v="5662" actId="478"/>
          <ac:spMkLst>
            <pc:docMk/>
            <pc:sldMk cId="309931596" sldId="291"/>
            <ac:spMk id="48" creationId="{556A11A3-C636-91C9-5FE5-D1A4B281FE8D}"/>
          </ac:spMkLst>
        </pc:spChg>
        <pc:cxnChg chg="del">
          <ac:chgData name="Chris Westwood" userId="918ac64817e86c2f" providerId="LiveId" clId="{C32EFF95-A56B-49FF-87A8-1CD8609F8F54}" dt="2023-07-03T19:42:29.885" v="5661" actId="478"/>
          <ac:cxnSpMkLst>
            <pc:docMk/>
            <pc:sldMk cId="309931596" sldId="291"/>
            <ac:cxnSpMk id="36" creationId="{887AAABF-C3EA-9CCD-0810-AF82B519D0B0}"/>
          </ac:cxnSpMkLst>
        </pc:cxnChg>
        <pc:cxnChg chg="del">
          <ac:chgData name="Chris Westwood" userId="918ac64817e86c2f" providerId="LiveId" clId="{C32EFF95-A56B-49FF-87A8-1CD8609F8F54}" dt="2023-07-03T19:42:29.885" v="5661" actId="478"/>
          <ac:cxnSpMkLst>
            <pc:docMk/>
            <pc:sldMk cId="309931596" sldId="291"/>
            <ac:cxnSpMk id="38" creationId="{08196161-E448-4DF9-FE9F-9CBBAED62634}"/>
          </ac:cxnSpMkLst>
        </pc:cxnChg>
        <pc:cxnChg chg="del">
          <ac:chgData name="Chris Westwood" userId="918ac64817e86c2f" providerId="LiveId" clId="{C32EFF95-A56B-49FF-87A8-1CD8609F8F54}" dt="2023-07-03T19:42:29.885" v="5661" actId="478"/>
          <ac:cxnSpMkLst>
            <pc:docMk/>
            <pc:sldMk cId="309931596" sldId="291"/>
            <ac:cxnSpMk id="40" creationId="{01C8B2AE-F0A2-FB8A-1F09-3B5F800A12CA}"/>
          </ac:cxnSpMkLst>
        </pc:cxnChg>
        <pc:cxnChg chg="del">
          <ac:chgData name="Chris Westwood" userId="918ac64817e86c2f" providerId="LiveId" clId="{C32EFF95-A56B-49FF-87A8-1CD8609F8F54}" dt="2023-07-03T19:42:29.885" v="5661" actId="478"/>
          <ac:cxnSpMkLst>
            <pc:docMk/>
            <pc:sldMk cId="309931596" sldId="291"/>
            <ac:cxnSpMk id="45" creationId="{AC58FFDE-33E9-2E5F-B148-51AFACD410A0}"/>
          </ac:cxnSpMkLst>
        </pc:cxnChg>
      </pc:sldChg>
      <pc:sldChg chg="addSp delSp modSp add del mod">
        <pc:chgData name="Chris Westwood" userId="918ac64817e86c2f" providerId="LiveId" clId="{C32EFF95-A56B-49FF-87A8-1CD8609F8F54}" dt="2023-07-03T20:13:37.183" v="7727" actId="2696"/>
        <pc:sldMkLst>
          <pc:docMk/>
          <pc:sldMk cId="3900583547" sldId="291"/>
        </pc:sldMkLst>
        <pc:spChg chg="add del mod">
          <ac:chgData name="Chris Westwood" userId="918ac64817e86c2f" providerId="LiveId" clId="{C32EFF95-A56B-49FF-87A8-1CD8609F8F54}" dt="2023-07-03T19:57:19.395" v="7667" actId="478"/>
          <ac:spMkLst>
            <pc:docMk/>
            <pc:sldMk cId="3900583547" sldId="291"/>
            <ac:spMk id="4" creationId="{D116FCB8-409B-0534-5678-B3B4428A6E33}"/>
          </ac:spMkLst>
        </pc:spChg>
        <pc:spChg chg="del">
          <ac:chgData name="Chris Westwood" userId="918ac64817e86c2f" providerId="LiveId" clId="{C32EFF95-A56B-49FF-87A8-1CD8609F8F54}" dt="2023-07-03T19:57:16.337" v="7666" actId="478"/>
          <ac:spMkLst>
            <pc:docMk/>
            <pc:sldMk cId="3900583547" sldId="291"/>
            <ac:spMk id="12" creationId="{D99B1CC8-F867-523D-3450-373B1F89881A}"/>
          </ac:spMkLst>
        </pc:spChg>
        <pc:spChg chg="del">
          <ac:chgData name="Chris Westwood" userId="918ac64817e86c2f" providerId="LiveId" clId="{C32EFF95-A56B-49FF-87A8-1CD8609F8F54}" dt="2023-07-03T19:57:19.395" v="7667" actId="478"/>
          <ac:spMkLst>
            <pc:docMk/>
            <pc:sldMk cId="3900583547" sldId="291"/>
            <ac:spMk id="37" creationId="{98848143-0A51-32C6-4A8C-98BFA73D7919}"/>
          </ac:spMkLst>
        </pc:spChg>
        <pc:spChg chg="del">
          <ac:chgData name="Chris Westwood" userId="918ac64817e86c2f" providerId="LiveId" clId="{C32EFF95-A56B-49FF-87A8-1CD8609F8F54}" dt="2023-07-03T19:57:19.395" v="7667" actId="478"/>
          <ac:spMkLst>
            <pc:docMk/>
            <pc:sldMk cId="3900583547" sldId="291"/>
            <ac:spMk id="39" creationId="{2417AF91-2A7D-5385-6B3E-7D98CDAAAF0F}"/>
          </ac:spMkLst>
        </pc:spChg>
        <pc:spChg chg="del">
          <ac:chgData name="Chris Westwood" userId="918ac64817e86c2f" providerId="LiveId" clId="{C32EFF95-A56B-49FF-87A8-1CD8609F8F54}" dt="2023-07-03T19:57:19.395" v="7667" actId="478"/>
          <ac:spMkLst>
            <pc:docMk/>
            <pc:sldMk cId="3900583547" sldId="291"/>
            <ac:spMk id="41" creationId="{91E45B69-290F-EE1D-F3BA-E1DF9A9A460D}"/>
          </ac:spMkLst>
        </pc:spChg>
        <pc:spChg chg="del">
          <ac:chgData name="Chris Westwood" userId="918ac64817e86c2f" providerId="LiveId" clId="{C32EFF95-A56B-49FF-87A8-1CD8609F8F54}" dt="2023-07-03T19:57:19.395" v="7667" actId="478"/>
          <ac:spMkLst>
            <pc:docMk/>
            <pc:sldMk cId="3900583547" sldId="291"/>
            <ac:spMk id="42" creationId="{3C61A64A-CE23-DB39-6FA6-68FF38245C5F}"/>
          </ac:spMkLst>
        </pc:spChg>
        <pc:spChg chg="del">
          <ac:chgData name="Chris Westwood" userId="918ac64817e86c2f" providerId="LiveId" clId="{C32EFF95-A56B-49FF-87A8-1CD8609F8F54}" dt="2023-07-03T19:57:19.395" v="7667" actId="478"/>
          <ac:spMkLst>
            <pc:docMk/>
            <pc:sldMk cId="3900583547" sldId="291"/>
            <ac:spMk id="44" creationId="{8370C425-1196-5FE7-EE63-39B72D620795}"/>
          </ac:spMkLst>
        </pc:spChg>
        <pc:spChg chg="del">
          <ac:chgData name="Chris Westwood" userId="918ac64817e86c2f" providerId="LiveId" clId="{C32EFF95-A56B-49FF-87A8-1CD8609F8F54}" dt="2023-07-03T19:57:19.395" v="7667" actId="478"/>
          <ac:spMkLst>
            <pc:docMk/>
            <pc:sldMk cId="3900583547" sldId="291"/>
            <ac:spMk id="46" creationId="{36636ABD-AD82-0AA6-4474-E90E0DF984E5}"/>
          </ac:spMkLst>
        </pc:spChg>
        <pc:spChg chg="del">
          <ac:chgData name="Chris Westwood" userId="918ac64817e86c2f" providerId="LiveId" clId="{C32EFF95-A56B-49FF-87A8-1CD8609F8F54}" dt="2023-07-03T19:57:19.395" v="7667" actId="478"/>
          <ac:spMkLst>
            <pc:docMk/>
            <pc:sldMk cId="3900583547" sldId="291"/>
            <ac:spMk id="47" creationId="{EB8ED63B-85DC-E1CB-51BA-34ABB7702B62}"/>
          </ac:spMkLst>
        </pc:spChg>
        <pc:spChg chg="del">
          <ac:chgData name="Chris Westwood" userId="918ac64817e86c2f" providerId="LiveId" clId="{C32EFF95-A56B-49FF-87A8-1CD8609F8F54}" dt="2023-07-03T19:57:19.395" v="7667" actId="478"/>
          <ac:spMkLst>
            <pc:docMk/>
            <pc:sldMk cId="3900583547" sldId="291"/>
            <ac:spMk id="48" creationId="{556A11A3-C636-91C9-5FE5-D1A4B281FE8D}"/>
          </ac:spMkLst>
        </pc:spChg>
        <pc:spChg chg="del">
          <ac:chgData name="Chris Westwood" userId="918ac64817e86c2f" providerId="LiveId" clId="{C32EFF95-A56B-49FF-87A8-1CD8609F8F54}" dt="2023-07-03T19:57:21.781" v="7668" actId="478"/>
          <ac:spMkLst>
            <pc:docMk/>
            <pc:sldMk cId="3900583547" sldId="291"/>
            <ac:spMk id="54" creationId="{3AAB2694-BC8F-29B8-2B84-4E09A4F9F9BB}"/>
          </ac:spMkLst>
        </pc:spChg>
        <pc:cxnChg chg="del">
          <ac:chgData name="Chris Westwood" userId="918ac64817e86c2f" providerId="LiveId" clId="{C32EFF95-A56B-49FF-87A8-1CD8609F8F54}" dt="2023-07-03T19:57:19.395" v="7667" actId="478"/>
          <ac:cxnSpMkLst>
            <pc:docMk/>
            <pc:sldMk cId="3900583547" sldId="291"/>
            <ac:cxnSpMk id="36" creationId="{887AAABF-C3EA-9CCD-0810-AF82B519D0B0}"/>
          </ac:cxnSpMkLst>
        </pc:cxnChg>
        <pc:cxnChg chg="del">
          <ac:chgData name="Chris Westwood" userId="918ac64817e86c2f" providerId="LiveId" clId="{C32EFF95-A56B-49FF-87A8-1CD8609F8F54}" dt="2023-07-03T19:57:19.395" v="7667" actId="478"/>
          <ac:cxnSpMkLst>
            <pc:docMk/>
            <pc:sldMk cId="3900583547" sldId="291"/>
            <ac:cxnSpMk id="38" creationId="{08196161-E448-4DF9-FE9F-9CBBAED62634}"/>
          </ac:cxnSpMkLst>
        </pc:cxnChg>
        <pc:cxnChg chg="del">
          <ac:chgData name="Chris Westwood" userId="918ac64817e86c2f" providerId="LiveId" clId="{C32EFF95-A56B-49FF-87A8-1CD8609F8F54}" dt="2023-07-03T19:57:19.395" v="7667" actId="478"/>
          <ac:cxnSpMkLst>
            <pc:docMk/>
            <pc:sldMk cId="3900583547" sldId="291"/>
            <ac:cxnSpMk id="40" creationId="{01C8B2AE-F0A2-FB8A-1F09-3B5F800A12CA}"/>
          </ac:cxnSpMkLst>
        </pc:cxnChg>
        <pc:cxnChg chg="del">
          <ac:chgData name="Chris Westwood" userId="918ac64817e86c2f" providerId="LiveId" clId="{C32EFF95-A56B-49FF-87A8-1CD8609F8F54}" dt="2023-07-03T19:57:19.395" v="7667" actId="478"/>
          <ac:cxnSpMkLst>
            <pc:docMk/>
            <pc:sldMk cId="3900583547" sldId="291"/>
            <ac:cxnSpMk id="45" creationId="{AC58FFDE-33E9-2E5F-B148-51AFACD410A0}"/>
          </ac:cxnSpMkLst>
        </pc:cxnChg>
      </pc:sldChg>
      <pc:sldChg chg="addSp delSp modSp add mod">
        <pc:chgData name="Chris Westwood" userId="918ac64817e86c2f" providerId="LiveId" clId="{C32EFF95-A56B-49FF-87A8-1CD8609F8F54}" dt="2023-07-05T11:31:27.243" v="9536" actId="207"/>
        <pc:sldMkLst>
          <pc:docMk/>
          <pc:sldMk cId="4277104969" sldId="292"/>
        </pc:sldMkLst>
        <pc:spChg chg="add del mod">
          <ac:chgData name="Chris Westwood" userId="918ac64817e86c2f" providerId="LiveId" clId="{C32EFF95-A56B-49FF-87A8-1CD8609F8F54}" dt="2023-07-03T20:11:53.827" v="7714" actId="478"/>
          <ac:spMkLst>
            <pc:docMk/>
            <pc:sldMk cId="4277104969" sldId="292"/>
            <ac:spMk id="4" creationId="{C462C355-2A8A-74A7-B446-B70BDB29000A}"/>
          </ac:spMkLst>
        </pc:spChg>
        <pc:spChg chg="del">
          <ac:chgData name="Chris Westwood" userId="918ac64817e86c2f" providerId="LiveId" clId="{C32EFF95-A56B-49FF-87A8-1CD8609F8F54}" dt="2023-07-03T20:11:50.649" v="7713" actId="478"/>
          <ac:spMkLst>
            <pc:docMk/>
            <pc:sldMk cId="4277104969" sldId="292"/>
            <ac:spMk id="12" creationId="{D99B1CC8-F867-523D-3450-373B1F89881A}"/>
          </ac:spMkLst>
        </pc:spChg>
        <pc:spChg chg="mod">
          <ac:chgData name="Chris Westwood" userId="918ac64817e86c2f" providerId="LiveId" clId="{C32EFF95-A56B-49FF-87A8-1CD8609F8F54}" dt="2023-07-05T11:31:27.243" v="9536" actId="207"/>
          <ac:spMkLst>
            <pc:docMk/>
            <pc:sldMk cId="4277104969" sldId="292"/>
            <ac:spMk id="48" creationId="{556A11A3-C636-91C9-5FE5-D1A4B281FE8D}"/>
          </ac:spMkLst>
        </pc:spChg>
        <pc:spChg chg="del">
          <ac:chgData name="Chris Westwood" userId="918ac64817e86c2f" providerId="LiveId" clId="{C32EFF95-A56B-49FF-87A8-1CD8609F8F54}" dt="2023-07-03T20:11:45.900" v="7711" actId="478"/>
          <ac:spMkLst>
            <pc:docMk/>
            <pc:sldMk cId="4277104969" sldId="292"/>
            <ac:spMk id="56" creationId="{396E7730-43E3-C638-345B-D081D334F818}"/>
          </ac:spMkLst>
        </pc:spChg>
        <pc:spChg chg="del">
          <ac:chgData name="Chris Westwood" userId="918ac64817e86c2f" providerId="LiveId" clId="{C32EFF95-A56B-49FF-87A8-1CD8609F8F54}" dt="2023-07-03T20:11:48.520" v="7712" actId="478"/>
          <ac:spMkLst>
            <pc:docMk/>
            <pc:sldMk cId="4277104969" sldId="292"/>
            <ac:spMk id="59" creationId="{02B30515-A73E-DAF8-3DE2-999E14B20561}"/>
          </ac:spMkLst>
        </pc:spChg>
      </pc:sldChg>
      <pc:sldChg chg="delSp modSp add mod">
        <pc:chgData name="Chris Westwood" userId="918ac64817e86c2f" providerId="LiveId" clId="{C32EFF95-A56B-49FF-87A8-1CD8609F8F54}" dt="2023-07-05T11:31:44.321" v="9539" actId="207"/>
        <pc:sldMkLst>
          <pc:docMk/>
          <pc:sldMk cId="1732514133" sldId="293"/>
        </pc:sldMkLst>
        <pc:spChg chg="mod">
          <ac:chgData name="Chris Westwood" userId="918ac64817e86c2f" providerId="LiveId" clId="{C32EFF95-A56B-49FF-87A8-1CD8609F8F54}" dt="2023-07-05T11:31:44.321" v="9539" actId="207"/>
          <ac:spMkLst>
            <pc:docMk/>
            <pc:sldMk cId="1732514133" sldId="293"/>
            <ac:spMk id="42" creationId="{3C61A64A-CE23-DB39-6FA6-68FF38245C5F}"/>
          </ac:spMkLst>
        </pc:spChg>
        <pc:spChg chg="del">
          <ac:chgData name="Chris Westwood" userId="918ac64817e86c2f" providerId="LiveId" clId="{C32EFF95-A56B-49FF-87A8-1CD8609F8F54}" dt="2023-07-03T20:12:25.569" v="7723" actId="478"/>
          <ac:spMkLst>
            <pc:docMk/>
            <pc:sldMk cId="1732514133" sldId="293"/>
            <ac:spMk id="54" creationId="{3AAB2694-BC8F-29B8-2B84-4E09A4F9F9BB}"/>
          </ac:spMkLst>
        </pc:spChg>
        <pc:spChg chg="del">
          <ac:chgData name="Chris Westwood" userId="918ac64817e86c2f" providerId="LiveId" clId="{C32EFF95-A56B-49FF-87A8-1CD8609F8F54}" dt="2023-07-03T20:12:27.441" v="7724" actId="478"/>
          <ac:spMkLst>
            <pc:docMk/>
            <pc:sldMk cId="1732514133" sldId="293"/>
            <ac:spMk id="56" creationId="{396E7730-43E3-C638-345B-D081D334F818}"/>
          </ac:spMkLst>
        </pc:spChg>
        <pc:spChg chg="del">
          <ac:chgData name="Chris Westwood" userId="918ac64817e86c2f" providerId="LiveId" clId="{C32EFF95-A56B-49FF-87A8-1CD8609F8F54}" dt="2023-07-03T20:12:29.808" v="7725" actId="478"/>
          <ac:spMkLst>
            <pc:docMk/>
            <pc:sldMk cId="1732514133" sldId="293"/>
            <ac:spMk id="59" creationId="{02B30515-A73E-DAF8-3DE2-999E14B20561}"/>
          </ac:spMkLst>
        </pc:spChg>
      </pc:sldChg>
      <pc:sldChg chg="addSp delSp modSp add mod">
        <pc:chgData name="Chris Westwood" userId="918ac64817e86c2f" providerId="LiveId" clId="{C32EFF95-A56B-49FF-87A8-1CD8609F8F54}" dt="2023-07-05T11:31:39.160" v="9538" actId="207"/>
        <pc:sldMkLst>
          <pc:docMk/>
          <pc:sldMk cId="1428423630" sldId="294"/>
        </pc:sldMkLst>
        <pc:spChg chg="add del mod">
          <ac:chgData name="Chris Westwood" userId="918ac64817e86c2f" providerId="LiveId" clId="{C32EFF95-A56B-49FF-87A8-1CD8609F8F54}" dt="2023-07-03T20:12:20.309" v="7722" actId="478"/>
          <ac:spMkLst>
            <pc:docMk/>
            <pc:sldMk cId="1428423630" sldId="294"/>
            <ac:spMk id="4" creationId="{D314DAF9-4D3A-4623-78EC-FD1AE4D5D75C}"/>
          </ac:spMkLst>
        </pc:spChg>
        <pc:spChg chg="del">
          <ac:chgData name="Chris Westwood" userId="918ac64817e86c2f" providerId="LiveId" clId="{C32EFF95-A56B-49FF-87A8-1CD8609F8F54}" dt="2023-07-03T20:12:17.865" v="7721" actId="478"/>
          <ac:spMkLst>
            <pc:docMk/>
            <pc:sldMk cId="1428423630" sldId="294"/>
            <ac:spMk id="12" creationId="{D99B1CC8-F867-523D-3450-373B1F89881A}"/>
          </ac:spMkLst>
        </pc:spChg>
        <pc:spChg chg="mod">
          <ac:chgData name="Chris Westwood" userId="918ac64817e86c2f" providerId="LiveId" clId="{C32EFF95-A56B-49FF-87A8-1CD8609F8F54}" dt="2023-07-05T11:31:39.160" v="9538" actId="207"/>
          <ac:spMkLst>
            <pc:docMk/>
            <pc:sldMk cId="1428423630" sldId="294"/>
            <ac:spMk id="46" creationId="{36636ABD-AD82-0AA6-4474-E90E0DF984E5}"/>
          </ac:spMkLst>
        </pc:spChg>
        <pc:spChg chg="del">
          <ac:chgData name="Chris Westwood" userId="918ac64817e86c2f" providerId="LiveId" clId="{C32EFF95-A56B-49FF-87A8-1CD8609F8F54}" dt="2023-07-03T20:12:11.916" v="7719" actId="478"/>
          <ac:spMkLst>
            <pc:docMk/>
            <pc:sldMk cId="1428423630" sldId="294"/>
            <ac:spMk id="54" creationId="{3AAB2694-BC8F-29B8-2B84-4E09A4F9F9BB}"/>
          </ac:spMkLst>
        </pc:spChg>
        <pc:spChg chg="del">
          <ac:chgData name="Chris Westwood" userId="918ac64817e86c2f" providerId="LiveId" clId="{C32EFF95-A56B-49FF-87A8-1CD8609F8F54}" dt="2023-07-03T20:12:13.933" v="7720" actId="478"/>
          <ac:spMkLst>
            <pc:docMk/>
            <pc:sldMk cId="1428423630" sldId="294"/>
            <ac:spMk id="56" creationId="{396E7730-43E3-C638-345B-D081D334F818}"/>
          </ac:spMkLst>
        </pc:spChg>
      </pc:sldChg>
      <pc:sldChg chg="addSp delSp modSp add mod">
        <pc:chgData name="Chris Westwood" userId="918ac64817e86c2f" providerId="LiveId" clId="{C32EFF95-A56B-49FF-87A8-1CD8609F8F54}" dt="2023-07-05T11:31:34.202" v="9537" actId="207"/>
        <pc:sldMkLst>
          <pc:docMk/>
          <pc:sldMk cId="4122244461" sldId="295"/>
        </pc:sldMkLst>
        <pc:spChg chg="add del mod">
          <ac:chgData name="Chris Westwood" userId="918ac64817e86c2f" providerId="LiveId" clId="{C32EFF95-A56B-49FF-87A8-1CD8609F8F54}" dt="2023-07-03T20:12:06.187" v="7718" actId="478"/>
          <ac:spMkLst>
            <pc:docMk/>
            <pc:sldMk cId="4122244461" sldId="295"/>
            <ac:spMk id="4" creationId="{5474CB24-6901-0A14-C9E9-4D9A40211D8E}"/>
          </ac:spMkLst>
        </pc:spChg>
        <pc:spChg chg="del">
          <ac:chgData name="Chris Westwood" userId="918ac64817e86c2f" providerId="LiveId" clId="{C32EFF95-A56B-49FF-87A8-1CD8609F8F54}" dt="2023-07-03T20:12:03.092" v="7717" actId="478"/>
          <ac:spMkLst>
            <pc:docMk/>
            <pc:sldMk cId="4122244461" sldId="295"/>
            <ac:spMk id="12" creationId="{D99B1CC8-F867-523D-3450-373B1F89881A}"/>
          </ac:spMkLst>
        </pc:spChg>
        <pc:spChg chg="mod">
          <ac:chgData name="Chris Westwood" userId="918ac64817e86c2f" providerId="LiveId" clId="{C32EFF95-A56B-49FF-87A8-1CD8609F8F54}" dt="2023-07-05T11:31:34.202" v="9537" actId="207"/>
          <ac:spMkLst>
            <pc:docMk/>
            <pc:sldMk cId="4122244461" sldId="295"/>
            <ac:spMk id="47" creationId="{EB8ED63B-85DC-E1CB-51BA-34ABB7702B62}"/>
          </ac:spMkLst>
        </pc:spChg>
        <pc:spChg chg="del">
          <ac:chgData name="Chris Westwood" userId="918ac64817e86c2f" providerId="LiveId" clId="{C32EFF95-A56B-49FF-87A8-1CD8609F8F54}" dt="2023-07-03T20:11:58.291" v="7715" actId="478"/>
          <ac:spMkLst>
            <pc:docMk/>
            <pc:sldMk cId="4122244461" sldId="295"/>
            <ac:spMk id="54" creationId="{3AAB2694-BC8F-29B8-2B84-4E09A4F9F9BB}"/>
          </ac:spMkLst>
        </pc:spChg>
        <pc:spChg chg="del">
          <ac:chgData name="Chris Westwood" userId="918ac64817e86c2f" providerId="LiveId" clId="{C32EFF95-A56B-49FF-87A8-1CD8609F8F54}" dt="2023-07-03T20:12:00.557" v="7716" actId="478"/>
          <ac:spMkLst>
            <pc:docMk/>
            <pc:sldMk cId="4122244461" sldId="295"/>
            <ac:spMk id="59" creationId="{02B30515-A73E-DAF8-3DE2-999E14B20561}"/>
          </ac:spMkLst>
        </pc:spChg>
      </pc:sldChg>
      <pc:sldChg chg="addSp delSp modSp add mod">
        <pc:chgData name="Chris Westwood" userId="918ac64817e86c2f" providerId="LiveId" clId="{C32EFF95-A56B-49FF-87A8-1CD8609F8F54}" dt="2023-07-23T17:41:01.132" v="10421"/>
        <pc:sldMkLst>
          <pc:docMk/>
          <pc:sldMk cId="2014072427" sldId="296"/>
        </pc:sldMkLst>
        <pc:spChg chg="mod">
          <ac:chgData name="Chris Westwood" userId="918ac64817e86c2f" providerId="LiveId" clId="{C32EFF95-A56B-49FF-87A8-1CD8609F8F54}" dt="2023-07-05T10:09:09.415" v="8193" actId="1076"/>
          <ac:spMkLst>
            <pc:docMk/>
            <pc:sldMk cId="2014072427" sldId="296"/>
            <ac:spMk id="2" creationId="{537E1C88-627C-4655-A4FB-0BB02EDB078A}"/>
          </ac:spMkLst>
        </pc:spChg>
        <pc:spChg chg="mod">
          <ac:chgData name="Chris Westwood" userId="918ac64817e86c2f" providerId="LiveId" clId="{C32EFF95-A56B-49FF-87A8-1CD8609F8F54}" dt="2023-07-23T17:41:01.132" v="10421"/>
          <ac:spMkLst>
            <pc:docMk/>
            <pc:sldMk cId="2014072427" sldId="296"/>
            <ac:spMk id="6" creationId="{6AB5FBE9-888B-4FE5-8AC6-FB80C5520650}"/>
          </ac:spMkLst>
        </pc:spChg>
        <pc:spChg chg="mod">
          <ac:chgData name="Chris Westwood" userId="918ac64817e86c2f" providerId="LiveId" clId="{C32EFF95-A56B-49FF-87A8-1CD8609F8F54}" dt="2023-07-05T10:09:13.498" v="8194" actId="1076"/>
          <ac:spMkLst>
            <pc:docMk/>
            <pc:sldMk cId="2014072427" sldId="296"/>
            <ac:spMk id="10" creationId="{AF180DA1-7CB4-FEC3-C704-C412ED29531A}"/>
          </ac:spMkLst>
        </pc:spChg>
        <pc:spChg chg="del">
          <ac:chgData name="Chris Westwood" userId="918ac64817e86c2f" providerId="LiveId" clId="{C32EFF95-A56B-49FF-87A8-1CD8609F8F54}" dt="2023-07-05T10:09:06.597" v="8192" actId="478"/>
          <ac:spMkLst>
            <pc:docMk/>
            <pc:sldMk cId="2014072427" sldId="296"/>
            <ac:spMk id="11" creationId="{5B658FE6-B062-3DA8-B73F-16C67BFFC237}"/>
          </ac:spMkLst>
        </pc:spChg>
        <pc:spChg chg="del">
          <ac:chgData name="Chris Westwood" userId="918ac64817e86c2f" providerId="LiveId" clId="{C32EFF95-A56B-49FF-87A8-1CD8609F8F54}" dt="2023-07-05T09:48:03.705" v="7900" actId="478"/>
          <ac:spMkLst>
            <pc:docMk/>
            <pc:sldMk cId="2014072427" sldId="296"/>
            <ac:spMk id="12" creationId="{6742A82F-1F71-45BF-F6DD-53882B0D081F}"/>
          </ac:spMkLst>
        </pc:spChg>
        <pc:spChg chg="del">
          <ac:chgData name="Chris Westwood" userId="918ac64817e86c2f" providerId="LiveId" clId="{C32EFF95-A56B-49FF-87A8-1CD8609F8F54}" dt="2023-07-05T09:48:03.705" v="7900" actId="478"/>
          <ac:spMkLst>
            <pc:docMk/>
            <pc:sldMk cId="2014072427" sldId="296"/>
            <ac:spMk id="13" creationId="{158C711E-82D6-7369-E78A-43349AC0E654}"/>
          </ac:spMkLst>
        </pc:spChg>
        <pc:spChg chg="del">
          <ac:chgData name="Chris Westwood" userId="918ac64817e86c2f" providerId="LiveId" clId="{C32EFF95-A56B-49FF-87A8-1CD8609F8F54}" dt="2023-07-05T09:48:03.705" v="7900" actId="478"/>
          <ac:spMkLst>
            <pc:docMk/>
            <pc:sldMk cId="2014072427" sldId="296"/>
            <ac:spMk id="14" creationId="{4526440E-06CD-E968-3466-290F37456B73}"/>
          </ac:spMkLst>
        </pc:spChg>
        <pc:spChg chg="del">
          <ac:chgData name="Chris Westwood" userId="918ac64817e86c2f" providerId="LiveId" clId="{C32EFF95-A56B-49FF-87A8-1CD8609F8F54}" dt="2023-07-05T09:48:03.705" v="7900" actId="478"/>
          <ac:spMkLst>
            <pc:docMk/>
            <pc:sldMk cId="2014072427" sldId="296"/>
            <ac:spMk id="15" creationId="{777B91BE-4C6E-E540-4179-BA54D1563E18}"/>
          </ac:spMkLst>
        </pc:spChg>
        <pc:spChg chg="del">
          <ac:chgData name="Chris Westwood" userId="918ac64817e86c2f" providerId="LiveId" clId="{C32EFF95-A56B-49FF-87A8-1CD8609F8F54}" dt="2023-07-05T09:48:03.705" v="7900" actId="478"/>
          <ac:spMkLst>
            <pc:docMk/>
            <pc:sldMk cId="2014072427" sldId="296"/>
            <ac:spMk id="16" creationId="{2BEB6CC5-D12F-E1BF-F504-6B79CE33C331}"/>
          </ac:spMkLst>
        </pc:spChg>
        <pc:spChg chg="del">
          <ac:chgData name="Chris Westwood" userId="918ac64817e86c2f" providerId="LiveId" clId="{C32EFF95-A56B-49FF-87A8-1CD8609F8F54}" dt="2023-07-05T09:48:03.705" v="7900" actId="478"/>
          <ac:spMkLst>
            <pc:docMk/>
            <pc:sldMk cId="2014072427" sldId="296"/>
            <ac:spMk id="17" creationId="{B427812A-D1BB-C0EE-6620-AFFD67D7F0B9}"/>
          </ac:spMkLst>
        </pc:spChg>
        <pc:spChg chg="add mod">
          <ac:chgData name="Chris Westwood" userId="918ac64817e86c2f" providerId="LiveId" clId="{C32EFF95-A56B-49FF-87A8-1CD8609F8F54}" dt="2023-07-05T12:06:39.841" v="10151" actId="1076"/>
          <ac:spMkLst>
            <pc:docMk/>
            <pc:sldMk cId="2014072427" sldId="296"/>
            <ac:spMk id="20" creationId="{9A6ADA1B-0BF2-AD08-BCE3-99EF08FB2D91}"/>
          </ac:spMkLst>
        </pc:spChg>
        <pc:spChg chg="add del mod">
          <ac:chgData name="Chris Westwood" userId="918ac64817e86c2f" providerId="LiveId" clId="{C32EFF95-A56B-49FF-87A8-1CD8609F8F54}" dt="2023-07-05T12:13:36.256" v="10392" actId="478"/>
          <ac:spMkLst>
            <pc:docMk/>
            <pc:sldMk cId="2014072427" sldId="296"/>
            <ac:spMk id="21" creationId="{F63D1044-6ABE-A487-0293-C9A2DB5796D3}"/>
          </ac:spMkLst>
        </pc:spChg>
        <pc:grpChg chg="add mod">
          <ac:chgData name="Chris Westwood" userId="918ac64817e86c2f" providerId="LiveId" clId="{C32EFF95-A56B-49FF-87A8-1CD8609F8F54}" dt="2023-07-05T10:52:54.632" v="8305" actId="14100"/>
          <ac:grpSpMkLst>
            <pc:docMk/>
            <pc:sldMk cId="2014072427" sldId="296"/>
            <ac:grpSpMk id="19" creationId="{DA0B2D6D-F81E-0CF7-BB03-94F7983BA289}"/>
          </ac:grpSpMkLst>
        </pc:grpChg>
        <pc:picChg chg="add mod modCrop">
          <ac:chgData name="Chris Westwood" userId="918ac64817e86c2f" providerId="LiveId" clId="{C32EFF95-A56B-49FF-87A8-1CD8609F8F54}" dt="2023-07-05T10:53:14.880" v="8309" actId="14100"/>
          <ac:picMkLst>
            <pc:docMk/>
            <pc:sldMk cId="2014072427" sldId="296"/>
            <ac:picMk id="4" creationId="{FA34AA4E-C2F0-9BD8-1458-3C114B32856F}"/>
          </ac:picMkLst>
        </pc:picChg>
        <pc:picChg chg="add del">
          <ac:chgData name="Chris Westwood" userId="918ac64817e86c2f" providerId="LiveId" clId="{C32EFF95-A56B-49FF-87A8-1CD8609F8F54}" dt="2023-07-05T10:07:34.227" v="8154" actId="478"/>
          <ac:picMkLst>
            <pc:docMk/>
            <pc:sldMk cId="2014072427" sldId="296"/>
            <ac:picMk id="8" creationId="{648ABA9A-9B9E-1369-852E-89FBE34272CF}"/>
          </ac:picMkLst>
        </pc:picChg>
        <pc:picChg chg="add mod modCrop">
          <ac:chgData name="Chris Westwood" userId="918ac64817e86c2f" providerId="LiveId" clId="{C32EFF95-A56B-49FF-87A8-1CD8609F8F54}" dt="2023-07-05T10:53:02.417" v="8307" actId="14100"/>
          <ac:picMkLst>
            <pc:docMk/>
            <pc:sldMk cId="2014072427" sldId="296"/>
            <ac:picMk id="9" creationId="{3206CC07-0C76-A50C-8BCD-458AE786539D}"/>
          </ac:picMkLst>
        </pc:picChg>
        <pc:picChg chg="add mod modCrop">
          <ac:chgData name="Chris Westwood" userId="918ac64817e86c2f" providerId="LiveId" clId="{C32EFF95-A56B-49FF-87A8-1CD8609F8F54}" dt="2023-07-05T10:53:08.842" v="8308" actId="14100"/>
          <ac:picMkLst>
            <pc:docMk/>
            <pc:sldMk cId="2014072427" sldId="296"/>
            <ac:picMk id="18" creationId="{2525AB08-5724-9C56-7D08-70B81648B39A}"/>
          </ac:picMkLst>
        </pc:picChg>
      </pc:sldChg>
      <pc:sldChg chg="addSp delSp modSp add mod">
        <pc:chgData name="Chris Westwood" userId="918ac64817e86c2f" providerId="LiveId" clId="{C32EFF95-A56B-49FF-87A8-1CD8609F8F54}" dt="2023-07-23T17:41:01.132" v="10421"/>
        <pc:sldMkLst>
          <pc:docMk/>
          <pc:sldMk cId="2175577165" sldId="297"/>
        </pc:sldMkLst>
        <pc:spChg chg="mod">
          <ac:chgData name="Chris Westwood" userId="918ac64817e86c2f" providerId="LiveId" clId="{C32EFF95-A56B-49FF-87A8-1CD8609F8F54}" dt="2023-07-23T17:41:01.132" v="10421"/>
          <ac:spMkLst>
            <pc:docMk/>
            <pc:sldMk cId="2175577165" sldId="297"/>
            <ac:spMk id="6" creationId="{6AB5FBE9-888B-4FE5-8AC6-FB80C5520650}"/>
          </ac:spMkLst>
        </pc:spChg>
        <pc:spChg chg="add del mod">
          <ac:chgData name="Chris Westwood" userId="918ac64817e86c2f" providerId="LiveId" clId="{C32EFF95-A56B-49FF-87A8-1CD8609F8F54}" dt="2023-07-05T12:13:55.475" v="10395" actId="478"/>
          <ac:spMkLst>
            <pc:docMk/>
            <pc:sldMk cId="2175577165" sldId="297"/>
            <ac:spMk id="14" creationId="{FC4C34CA-C705-288E-600A-69E6B6707D0E}"/>
          </ac:spMkLst>
        </pc:spChg>
        <pc:grpChg chg="del">
          <ac:chgData name="Chris Westwood" userId="918ac64817e86c2f" providerId="LiveId" clId="{C32EFF95-A56B-49FF-87A8-1CD8609F8F54}" dt="2023-07-05T10:13:07.360" v="8198" actId="478"/>
          <ac:grpSpMkLst>
            <pc:docMk/>
            <pc:sldMk cId="2175577165" sldId="297"/>
            <ac:grpSpMk id="19" creationId="{DA0B2D6D-F81E-0CF7-BB03-94F7983BA289}"/>
          </ac:grpSpMkLst>
        </pc:grpChg>
        <pc:picChg chg="del topLvl">
          <ac:chgData name="Chris Westwood" userId="918ac64817e86c2f" providerId="LiveId" clId="{C32EFF95-A56B-49FF-87A8-1CD8609F8F54}" dt="2023-07-05T10:13:07.360" v="8198" actId="478"/>
          <ac:picMkLst>
            <pc:docMk/>
            <pc:sldMk cId="2175577165" sldId="297"/>
            <ac:picMk id="4" creationId="{FA34AA4E-C2F0-9BD8-1458-3C114B32856F}"/>
          </ac:picMkLst>
        </pc:picChg>
        <pc:picChg chg="add mod">
          <ac:chgData name="Chris Westwood" userId="918ac64817e86c2f" providerId="LiveId" clId="{C32EFF95-A56B-49FF-87A8-1CD8609F8F54}" dt="2023-07-05T10:36:10.709" v="8303" actId="1076"/>
          <ac:picMkLst>
            <pc:docMk/>
            <pc:sldMk cId="2175577165" sldId="297"/>
            <ac:picMk id="5" creationId="{B354F106-D3BF-C48E-9131-FB8E901342B9}"/>
          </ac:picMkLst>
        </pc:picChg>
        <pc:picChg chg="del">
          <ac:chgData name="Chris Westwood" userId="918ac64817e86c2f" providerId="LiveId" clId="{C32EFF95-A56B-49FF-87A8-1CD8609F8F54}" dt="2023-07-05T10:13:03.785" v="8197" actId="478"/>
          <ac:picMkLst>
            <pc:docMk/>
            <pc:sldMk cId="2175577165" sldId="297"/>
            <ac:picMk id="9" creationId="{3206CC07-0C76-A50C-8BCD-458AE786539D}"/>
          </ac:picMkLst>
        </pc:picChg>
        <pc:picChg chg="add mod">
          <ac:chgData name="Chris Westwood" userId="918ac64817e86c2f" providerId="LiveId" clId="{C32EFF95-A56B-49FF-87A8-1CD8609F8F54}" dt="2023-07-05T10:36:10.709" v="8303" actId="1076"/>
          <ac:picMkLst>
            <pc:docMk/>
            <pc:sldMk cId="2175577165" sldId="297"/>
            <ac:picMk id="11" creationId="{CE9D2C26-7AC0-7ABB-ACF2-23E8F2C284F3}"/>
          </ac:picMkLst>
        </pc:picChg>
        <pc:picChg chg="add mod">
          <ac:chgData name="Chris Westwood" userId="918ac64817e86c2f" providerId="LiveId" clId="{C32EFF95-A56B-49FF-87A8-1CD8609F8F54}" dt="2023-07-05T10:36:10.709" v="8303" actId="1076"/>
          <ac:picMkLst>
            <pc:docMk/>
            <pc:sldMk cId="2175577165" sldId="297"/>
            <ac:picMk id="13" creationId="{1548E8B4-C95D-97B7-2277-29206A875D74}"/>
          </ac:picMkLst>
        </pc:picChg>
        <pc:picChg chg="del topLvl">
          <ac:chgData name="Chris Westwood" userId="918ac64817e86c2f" providerId="LiveId" clId="{C32EFF95-A56B-49FF-87A8-1CD8609F8F54}" dt="2023-07-05T10:24:46.297" v="8268" actId="478"/>
          <ac:picMkLst>
            <pc:docMk/>
            <pc:sldMk cId="2175577165" sldId="297"/>
            <ac:picMk id="18" creationId="{2525AB08-5724-9C56-7D08-70B81648B39A}"/>
          </ac:picMkLst>
        </pc:picChg>
      </pc:sldChg>
      <pc:sldChg chg="addSp delSp modSp add mod ord">
        <pc:chgData name="Chris Westwood" userId="918ac64817e86c2f" providerId="LiveId" clId="{C32EFF95-A56B-49FF-87A8-1CD8609F8F54}" dt="2023-07-23T17:41:01.132" v="10421"/>
        <pc:sldMkLst>
          <pc:docMk/>
          <pc:sldMk cId="23870380" sldId="298"/>
        </pc:sldMkLst>
        <pc:spChg chg="mod">
          <ac:chgData name="Chris Westwood" userId="918ac64817e86c2f" providerId="LiveId" clId="{C32EFF95-A56B-49FF-87A8-1CD8609F8F54}" dt="2023-07-23T17:41:01.132" v="10421"/>
          <ac:spMkLst>
            <pc:docMk/>
            <pc:sldMk cId="23870380" sldId="298"/>
            <ac:spMk id="6" creationId="{6AB5FBE9-888B-4FE5-8AC6-FB80C5520650}"/>
          </ac:spMkLst>
        </pc:spChg>
        <pc:spChg chg="add mod">
          <ac:chgData name="Chris Westwood" userId="918ac64817e86c2f" providerId="LiveId" clId="{C32EFF95-A56B-49FF-87A8-1CD8609F8F54}" dt="2023-07-05T10:17:27.511" v="8264" actId="20577"/>
          <ac:spMkLst>
            <pc:docMk/>
            <pc:sldMk cId="23870380" sldId="298"/>
            <ac:spMk id="8" creationId="{ED8382BF-59AD-EE61-59DA-CBF144ACCCE2}"/>
          </ac:spMkLst>
        </pc:spChg>
        <pc:spChg chg="add mod">
          <ac:chgData name="Chris Westwood" userId="918ac64817e86c2f" providerId="LiveId" clId="{C32EFF95-A56B-49FF-87A8-1CD8609F8F54}" dt="2023-07-05T10:56:46.282" v="8807" actId="14100"/>
          <ac:spMkLst>
            <pc:docMk/>
            <pc:sldMk cId="23870380" sldId="298"/>
            <ac:spMk id="14" creationId="{9450B674-1545-5798-2B74-7C39199C5996}"/>
          </ac:spMkLst>
        </pc:spChg>
        <pc:grpChg chg="del">
          <ac:chgData name="Chris Westwood" userId="918ac64817e86c2f" providerId="LiveId" clId="{C32EFF95-A56B-49FF-87A8-1CD8609F8F54}" dt="2023-07-05T10:13:23.447" v="8200" actId="478"/>
          <ac:grpSpMkLst>
            <pc:docMk/>
            <pc:sldMk cId="23870380" sldId="298"/>
            <ac:grpSpMk id="19" creationId="{DA0B2D6D-F81E-0CF7-BB03-94F7983BA289}"/>
          </ac:grpSpMkLst>
        </pc:grpChg>
        <pc:picChg chg="add mod">
          <ac:chgData name="Chris Westwood" userId="918ac64817e86c2f" providerId="LiveId" clId="{C32EFF95-A56B-49FF-87A8-1CD8609F8F54}" dt="2023-07-05T10:16:13.421" v="8204" actId="1076"/>
          <ac:picMkLst>
            <pc:docMk/>
            <pc:sldMk cId="23870380" sldId="298"/>
            <ac:picMk id="5" creationId="{9F5AA669-E827-1C05-C89A-0BD2871FA8B9}"/>
          </ac:picMkLst>
        </pc:picChg>
        <pc:cxnChg chg="add mod">
          <ac:chgData name="Chris Westwood" userId="918ac64817e86c2f" providerId="LiveId" clId="{C32EFF95-A56B-49FF-87A8-1CD8609F8F54}" dt="2023-07-05T10:17:40.589" v="8266" actId="14100"/>
          <ac:cxnSpMkLst>
            <pc:docMk/>
            <pc:sldMk cId="23870380" sldId="298"/>
            <ac:cxnSpMk id="11" creationId="{8049989B-F2C0-DB88-165C-8824ECA54D0F}"/>
          </ac:cxnSpMkLst>
        </pc:cxnChg>
      </pc:sldChg>
      <pc:sldChg chg="addSp delSp modSp add mod">
        <pc:chgData name="Chris Westwood" userId="918ac64817e86c2f" providerId="LiveId" clId="{C32EFF95-A56B-49FF-87A8-1CD8609F8F54}" dt="2023-07-23T17:41:01.132" v="10421"/>
        <pc:sldMkLst>
          <pc:docMk/>
          <pc:sldMk cId="1741622886" sldId="299"/>
        </pc:sldMkLst>
        <pc:spChg chg="add del mod">
          <ac:chgData name="Chris Westwood" userId="918ac64817e86c2f" providerId="LiveId" clId="{C32EFF95-A56B-49FF-87A8-1CD8609F8F54}" dt="2023-07-05T10:59:32.847" v="8832" actId="478"/>
          <ac:spMkLst>
            <pc:docMk/>
            <pc:sldMk cId="1741622886" sldId="299"/>
            <ac:spMk id="4" creationId="{73BADE4A-0116-DA89-48B2-7744B4FBCB30}"/>
          </ac:spMkLst>
        </pc:spChg>
        <pc:spChg chg="mod">
          <ac:chgData name="Chris Westwood" userId="918ac64817e86c2f" providerId="LiveId" clId="{C32EFF95-A56B-49FF-87A8-1CD8609F8F54}" dt="2023-07-23T17:41:01.132" v="10421"/>
          <ac:spMkLst>
            <pc:docMk/>
            <pc:sldMk cId="1741622886" sldId="299"/>
            <ac:spMk id="6" creationId="{7CA6FA97-1026-4096-AB75-6CB2D1A8B7B5}"/>
          </ac:spMkLst>
        </pc:spChg>
        <pc:spChg chg="add del mod">
          <ac:chgData name="Chris Westwood" userId="918ac64817e86c2f" providerId="LiveId" clId="{C32EFF95-A56B-49FF-87A8-1CD8609F8F54}" dt="2023-07-05T10:59:37.884" v="8834" actId="478"/>
          <ac:spMkLst>
            <pc:docMk/>
            <pc:sldMk cId="1741622886" sldId="299"/>
            <ac:spMk id="8" creationId="{5ACBEC99-4509-73EF-4390-512AD6BCC618}"/>
          </ac:spMkLst>
        </pc:spChg>
        <pc:spChg chg="add mod">
          <ac:chgData name="Chris Westwood" userId="918ac64817e86c2f" providerId="LiveId" clId="{C32EFF95-A56B-49FF-87A8-1CD8609F8F54}" dt="2023-07-05T10:59:41.060" v="8836" actId="1076"/>
          <ac:spMkLst>
            <pc:docMk/>
            <pc:sldMk cId="1741622886" sldId="299"/>
            <ac:spMk id="9" creationId="{04B003A1-5969-9167-A0CD-7B876E245B9B}"/>
          </ac:spMkLst>
        </pc:spChg>
        <pc:spChg chg="add del mod">
          <ac:chgData name="Chris Westwood" userId="918ac64817e86c2f" providerId="LiveId" clId="{C32EFF95-A56B-49FF-87A8-1CD8609F8F54}" dt="2023-07-05T12:13:10.843" v="10388" actId="478"/>
          <ac:spMkLst>
            <pc:docMk/>
            <pc:sldMk cId="1741622886" sldId="299"/>
            <ac:spMk id="10" creationId="{B25C8D8A-D2C3-B797-68D7-E5D1F3C4F3B6}"/>
          </ac:spMkLst>
        </pc:spChg>
        <pc:spChg chg="mod">
          <ac:chgData name="Chris Westwood" userId="918ac64817e86c2f" providerId="LiveId" clId="{C32EFF95-A56B-49FF-87A8-1CD8609F8F54}" dt="2023-07-23T17:41:01.132" v="10421"/>
          <ac:spMkLst>
            <pc:docMk/>
            <pc:sldMk cId="1741622886" sldId="299"/>
            <ac:spMk id="63" creationId="{984DC875-B30E-4034-B7A4-390DBB6378E2}"/>
          </ac:spMkLst>
        </pc:spChg>
        <pc:spChg chg="del">
          <ac:chgData name="Chris Westwood" userId="918ac64817e86c2f" providerId="LiveId" clId="{C32EFF95-A56B-49FF-87A8-1CD8609F8F54}" dt="2023-07-05T10:59:31.206" v="8831" actId="478"/>
          <ac:spMkLst>
            <pc:docMk/>
            <pc:sldMk cId="1741622886" sldId="299"/>
            <ac:spMk id="65" creationId="{77320A72-527D-4F04-AF2E-E0B73E486504}"/>
          </ac:spMkLst>
        </pc:spChg>
        <pc:spChg chg="del">
          <ac:chgData name="Chris Westwood" userId="918ac64817e86c2f" providerId="LiveId" clId="{C32EFF95-A56B-49FF-87A8-1CD8609F8F54}" dt="2023-07-05T10:59:36.313" v="8833" actId="478"/>
          <ac:spMkLst>
            <pc:docMk/>
            <pc:sldMk cId="1741622886" sldId="299"/>
            <ac:spMk id="67" creationId="{6E771E27-902A-4BA5-BF20-88B7F7F8F9A6}"/>
          </ac:spMkLst>
        </pc:spChg>
      </pc:sldChg>
      <pc:sldChg chg="addSp delSp modSp add mod">
        <pc:chgData name="Chris Westwood" userId="918ac64817e86c2f" providerId="LiveId" clId="{C32EFF95-A56B-49FF-87A8-1CD8609F8F54}" dt="2023-07-23T17:41:01.132" v="10421"/>
        <pc:sldMkLst>
          <pc:docMk/>
          <pc:sldMk cId="2062678592" sldId="300"/>
        </pc:sldMkLst>
        <pc:spChg chg="add mod">
          <ac:chgData name="Chris Westwood" userId="918ac64817e86c2f" providerId="LiveId" clId="{C32EFF95-A56B-49FF-87A8-1CD8609F8F54}" dt="2023-07-05T11:13:23.732" v="9027" actId="1076"/>
          <ac:spMkLst>
            <pc:docMk/>
            <pc:sldMk cId="2062678592" sldId="300"/>
            <ac:spMk id="4" creationId="{513B05FA-84CD-007A-3E47-4F22F16250ED}"/>
          </ac:spMkLst>
        </pc:spChg>
        <pc:spChg chg="mod">
          <ac:chgData name="Chris Westwood" userId="918ac64817e86c2f" providerId="LiveId" clId="{C32EFF95-A56B-49FF-87A8-1CD8609F8F54}" dt="2023-07-23T17:41:01.132" v="10421"/>
          <ac:spMkLst>
            <pc:docMk/>
            <pc:sldMk cId="2062678592" sldId="300"/>
            <ac:spMk id="6" creationId="{7CA6FA97-1026-4096-AB75-6CB2D1A8B7B5}"/>
          </ac:spMkLst>
        </pc:spChg>
        <pc:spChg chg="del">
          <ac:chgData name="Chris Westwood" userId="918ac64817e86c2f" providerId="LiveId" clId="{C32EFF95-A56B-49FF-87A8-1CD8609F8F54}" dt="2023-07-05T11:00:58.462" v="9025" actId="478"/>
          <ac:spMkLst>
            <pc:docMk/>
            <pc:sldMk cId="2062678592" sldId="300"/>
            <ac:spMk id="9" creationId="{04B003A1-5969-9167-A0CD-7B876E245B9B}"/>
          </ac:spMkLst>
        </pc:spChg>
        <pc:spChg chg="del">
          <ac:chgData name="Chris Westwood" userId="918ac64817e86c2f" providerId="LiveId" clId="{C32EFF95-A56B-49FF-87A8-1CD8609F8F54}" dt="2023-07-05T11:13:26.030" v="9028" actId="478"/>
          <ac:spMkLst>
            <pc:docMk/>
            <pc:sldMk cId="2062678592" sldId="300"/>
            <ac:spMk id="10" creationId="{B25C8D8A-D2C3-B797-68D7-E5D1F3C4F3B6}"/>
          </ac:spMkLst>
        </pc:spChg>
        <pc:spChg chg="mod">
          <ac:chgData name="Chris Westwood" userId="918ac64817e86c2f" providerId="LiveId" clId="{C32EFF95-A56B-49FF-87A8-1CD8609F8F54}" dt="2023-07-23T17:41:01.132" v="10421"/>
          <ac:spMkLst>
            <pc:docMk/>
            <pc:sldMk cId="2062678592" sldId="300"/>
            <ac:spMk id="63" creationId="{984DC875-B30E-4034-B7A4-390DBB6378E2}"/>
          </ac:spMkLst>
        </pc:spChg>
      </pc:sldChg>
      <pc:sldChg chg="addSp delSp modSp add mod ord">
        <pc:chgData name="Chris Westwood" userId="918ac64817e86c2f" providerId="LiveId" clId="{C32EFF95-A56B-49FF-87A8-1CD8609F8F54}" dt="2023-07-23T17:41:01.132" v="10421"/>
        <pc:sldMkLst>
          <pc:docMk/>
          <pc:sldMk cId="4221820767" sldId="301"/>
        </pc:sldMkLst>
        <pc:spChg chg="add del mod">
          <ac:chgData name="Chris Westwood" userId="918ac64817e86c2f" providerId="LiveId" clId="{C32EFF95-A56B-49FF-87A8-1CD8609F8F54}" dt="2023-07-05T11:13:51.866" v="9041" actId="478"/>
          <ac:spMkLst>
            <pc:docMk/>
            <pc:sldMk cId="4221820767" sldId="301"/>
            <ac:spMk id="4" creationId="{03CC6CA2-6E16-A58D-F122-48F52C35E09D}"/>
          </ac:spMkLst>
        </pc:spChg>
        <pc:spChg chg="mod">
          <ac:chgData name="Chris Westwood" userId="918ac64817e86c2f" providerId="LiveId" clId="{C32EFF95-A56B-49FF-87A8-1CD8609F8F54}" dt="2023-07-23T17:41:01.132" v="10421"/>
          <ac:spMkLst>
            <pc:docMk/>
            <pc:sldMk cId="4221820767" sldId="301"/>
            <ac:spMk id="6" creationId="{7CA6FA97-1026-4096-AB75-6CB2D1A8B7B5}"/>
          </ac:spMkLst>
        </pc:spChg>
        <pc:spChg chg="add del mod">
          <ac:chgData name="Chris Westwood" userId="918ac64817e86c2f" providerId="LiveId" clId="{C32EFF95-A56B-49FF-87A8-1CD8609F8F54}" dt="2023-07-05T11:15:07.242" v="9063" actId="478"/>
          <ac:spMkLst>
            <pc:docMk/>
            <pc:sldMk cId="4221820767" sldId="301"/>
            <ac:spMk id="8" creationId="{6B3FB300-9156-3DD2-9675-AD30E54836AC}"/>
          </ac:spMkLst>
        </pc:spChg>
        <pc:spChg chg="add del mod">
          <ac:chgData name="Chris Westwood" userId="918ac64817e86c2f" providerId="LiveId" clId="{C32EFF95-A56B-49FF-87A8-1CD8609F8F54}" dt="2023-07-05T11:15:09.040" v="9064" actId="478"/>
          <ac:spMkLst>
            <pc:docMk/>
            <pc:sldMk cId="4221820767" sldId="301"/>
            <ac:spMk id="10" creationId="{F2757C0B-0515-0B28-5F3B-9526400A742C}"/>
          </ac:spMkLst>
        </pc:spChg>
        <pc:spChg chg="add del mod">
          <ac:chgData name="Chris Westwood" userId="918ac64817e86c2f" providerId="LiveId" clId="{C32EFF95-A56B-49FF-87A8-1CD8609F8F54}" dt="2023-07-05T12:13:17.911" v="10390" actId="478"/>
          <ac:spMkLst>
            <pc:docMk/>
            <pc:sldMk cId="4221820767" sldId="301"/>
            <ac:spMk id="11" creationId="{2FA3F0A7-CC0F-14E1-8BA8-B404B6E0B867}"/>
          </ac:spMkLst>
        </pc:spChg>
        <pc:spChg chg="add mod">
          <ac:chgData name="Chris Westwood" userId="918ac64817e86c2f" providerId="LiveId" clId="{C32EFF95-A56B-49FF-87A8-1CD8609F8F54}" dt="2023-07-05T11:16:40.193" v="9345" actId="1076"/>
          <ac:spMkLst>
            <pc:docMk/>
            <pc:sldMk cId="4221820767" sldId="301"/>
            <ac:spMk id="13" creationId="{18B9C285-D72C-EB86-7A28-854EC21AC5EF}"/>
          </ac:spMkLst>
        </pc:spChg>
        <pc:spChg chg="del">
          <ac:chgData name="Chris Westwood" userId="918ac64817e86c2f" providerId="LiveId" clId="{C32EFF95-A56B-49FF-87A8-1CD8609F8F54}" dt="2023-07-05T11:13:50.410" v="9039" actId="478"/>
          <ac:spMkLst>
            <pc:docMk/>
            <pc:sldMk cId="4221820767" sldId="301"/>
            <ac:spMk id="63" creationId="{984DC875-B30E-4034-B7A4-390DBB6378E2}"/>
          </ac:spMkLst>
        </pc:spChg>
        <pc:spChg chg="del">
          <ac:chgData name="Chris Westwood" userId="918ac64817e86c2f" providerId="LiveId" clId="{C32EFF95-A56B-49FF-87A8-1CD8609F8F54}" dt="2023-07-05T11:13:54.419" v="9042" actId="478"/>
          <ac:spMkLst>
            <pc:docMk/>
            <pc:sldMk cId="4221820767" sldId="301"/>
            <ac:spMk id="65" creationId="{77320A72-527D-4F04-AF2E-E0B73E486504}"/>
          </ac:spMkLst>
        </pc:spChg>
        <pc:spChg chg="mod">
          <ac:chgData name="Chris Westwood" userId="918ac64817e86c2f" providerId="LiveId" clId="{C32EFF95-A56B-49FF-87A8-1CD8609F8F54}" dt="2023-07-23T17:41:01.132" v="10421"/>
          <ac:spMkLst>
            <pc:docMk/>
            <pc:sldMk cId="4221820767" sldId="301"/>
            <ac:spMk id="67" creationId="{6E771E27-902A-4BA5-BF20-88B7F7F8F9A6}"/>
          </ac:spMkLst>
        </pc:spChg>
      </pc:sldChg>
      <pc:sldChg chg="addSp delSp modSp add mod">
        <pc:chgData name="Chris Westwood" userId="918ac64817e86c2f" providerId="LiveId" clId="{C32EFF95-A56B-49FF-87A8-1CD8609F8F54}" dt="2023-07-23T17:41:01.132" v="10421"/>
        <pc:sldMkLst>
          <pc:docMk/>
          <pc:sldMk cId="2076324195" sldId="302"/>
        </pc:sldMkLst>
        <pc:spChg chg="mod">
          <ac:chgData name="Chris Westwood" userId="918ac64817e86c2f" providerId="LiveId" clId="{C32EFF95-A56B-49FF-87A8-1CD8609F8F54}" dt="2023-07-23T17:41:01.132" v="10421"/>
          <ac:spMkLst>
            <pc:docMk/>
            <pc:sldMk cId="2076324195" sldId="302"/>
            <ac:spMk id="2" creationId="{537E1C88-627C-4655-A4FB-0BB02EDB078A}"/>
          </ac:spMkLst>
        </pc:spChg>
        <pc:spChg chg="add mod">
          <ac:chgData name="Chris Westwood" userId="918ac64817e86c2f" providerId="LiveId" clId="{C32EFF95-A56B-49FF-87A8-1CD8609F8F54}" dt="2023-07-05T12:01:38.367" v="9558" actId="2711"/>
          <ac:spMkLst>
            <pc:docMk/>
            <pc:sldMk cId="2076324195" sldId="302"/>
            <ac:spMk id="3" creationId="{78B7448D-D8CA-8B0F-F929-361F2E5031E0}"/>
          </ac:spMkLst>
        </pc:spChg>
        <pc:spChg chg="mod">
          <ac:chgData name="Chris Westwood" userId="918ac64817e86c2f" providerId="LiveId" clId="{C32EFF95-A56B-49FF-87A8-1CD8609F8F54}" dt="2023-07-23T17:41:01.132" v="10421"/>
          <ac:spMkLst>
            <pc:docMk/>
            <pc:sldMk cId="2076324195" sldId="302"/>
            <ac:spMk id="6" creationId="{6AB5FBE9-888B-4FE5-8AC6-FB80C5520650}"/>
          </ac:spMkLst>
        </pc:spChg>
        <pc:spChg chg="del mod">
          <ac:chgData name="Chris Westwood" userId="918ac64817e86c2f" providerId="LiveId" clId="{C32EFF95-A56B-49FF-87A8-1CD8609F8F54}" dt="2023-07-05T11:20:42.082" v="9390" actId="478"/>
          <ac:spMkLst>
            <pc:docMk/>
            <pc:sldMk cId="2076324195" sldId="302"/>
            <ac:spMk id="10" creationId="{AF180DA1-7CB4-FEC3-C704-C412ED29531A}"/>
          </ac:spMkLst>
        </pc:spChg>
        <pc:spChg chg="mod">
          <ac:chgData name="Chris Westwood" userId="918ac64817e86c2f" providerId="LiveId" clId="{C32EFF95-A56B-49FF-87A8-1CD8609F8F54}" dt="2023-07-05T11:20:44.979" v="9391" actId="1076"/>
          <ac:spMkLst>
            <pc:docMk/>
            <pc:sldMk cId="2076324195" sldId="302"/>
            <ac:spMk id="12" creationId="{6742A82F-1F71-45BF-F6DD-53882B0D081F}"/>
          </ac:spMkLst>
        </pc:spChg>
        <pc:spChg chg="del">
          <ac:chgData name="Chris Westwood" userId="918ac64817e86c2f" providerId="LiveId" clId="{C32EFF95-A56B-49FF-87A8-1CD8609F8F54}" dt="2023-07-05T11:20:47.464" v="9392" actId="478"/>
          <ac:spMkLst>
            <pc:docMk/>
            <pc:sldMk cId="2076324195" sldId="302"/>
            <ac:spMk id="14" creationId="{4526440E-06CD-E968-3466-290F37456B73}"/>
          </ac:spMkLst>
        </pc:spChg>
        <pc:spChg chg="del">
          <ac:chgData name="Chris Westwood" userId="918ac64817e86c2f" providerId="LiveId" clId="{C32EFF95-A56B-49FF-87A8-1CD8609F8F54}" dt="2023-07-05T11:20:49.432" v="9393" actId="478"/>
          <ac:spMkLst>
            <pc:docMk/>
            <pc:sldMk cId="2076324195" sldId="302"/>
            <ac:spMk id="16" creationId="{2BEB6CC5-D12F-E1BF-F504-6B79CE33C331}"/>
          </ac:spMkLst>
        </pc:spChg>
        <pc:spChg chg="mod">
          <ac:chgData name="Chris Westwood" userId="918ac64817e86c2f" providerId="LiveId" clId="{C32EFF95-A56B-49FF-87A8-1CD8609F8F54}" dt="2023-07-05T12:01:32.125" v="9557" actId="113"/>
          <ac:spMkLst>
            <pc:docMk/>
            <pc:sldMk cId="2076324195" sldId="302"/>
            <ac:spMk id="19" creationId="{7CF438FE-E3FC-1BB9-C266-28AD771CBC21}"/>
          </ac:spMkLst>
        </pc:spChg>
      </pc:sldChg>
      <pc:sldChg chg="addSp delSp modSp add mod">
        <pc:chgData name="Chris Westwood" userId="918ac64817e86c2f" providerId="LiveId" clId="{C32EFF95-A56B-49FF-87A8-1CD8609F8F54}" dt="2023-07-23T17:41:01.132" v="10421"/>
        <pc:sldMkLst>
          <pc:docMk/>
          <pc:sldMk cId="3669558291" sldId="303"/>
        </pc:sldMkLst>
        <pc:spChg chg="mod">
          <ac:chgData name="Chris Westwood" userId="918ac64817e86c2f" providerId="LiveId" clId="{C32EFF95-A56B-49FF-87A8-1CD8609F8F54}" dt="2023-07-23T17:41:01.132" v="10421"/>
          <ac:spMkLst>
            <pc:docMk/>
            <pc:sldMk cId="3669558291" sldId="303"/>
            <ac:spMk id="2" creationId="{537E1C88-627C-4655-A4FB-0BB02EDB078A}"/>
          </ac:spMkLst>
        </pc:spChg>
        <pc:spChg chg="add mod">
          <ac:chgData name="Chris Westwood" userId="918ac64817e86c2f" providerId="LiveId" clId="{C32EFF95-A56B-49FF-87A8-1CD8609F8F54}" dt="2023-07-05T11:21:36.520" v="9418" actId="1076"/>
          <ac:spMkLst>
            <pc:docMk/>
            <pc:sldMk cId="3669558291" sldId="303"/>
            <ac:spMk id="4" creationId="{978D3020-916B-FDB0-E7D9-0B1652E4EE67}"/>
          </ac:spMkLst>
        </pc:spChg>
        <pc:spChg chg="add mod">
          <ac:chgData name="Chris Westwood" userId="918ac64817e86c2f" providerId="LiveId" clId="{C32EFF95-A56B-49FF-87A8-1CD8609F8F54}" dt="2023-07-05T11:21:40.883" v="9421" actId="403"/>
          <ac:spMkLst>
            <pc:docMk/>
            <pc:sldMk cId="3669558291" sldId="303"/>
            <ac:spMk id="5" creationId="{67451717-97C7-50EB-1AB6-3CB0633F67C2}"/>
          </ac:spMkLst>
        </pc:spChg>
        <pc:spChg chg="mod">
          <ac:chgData name="Chris Westwood" userId="918ac64817e86c2f" providerId="LiveId" clId="{C32EFF95-A56B-49FF-87A8-1CD8609F8F54}" dt="2023-07-23T17:41:01.132" v="10421"/>
          <ac:spMkLst>
            <pc:docMk/>
            <pc:sldMk cId="3669558291" sldId="303"/>
            <ac:spMk id="6" creationId="{6AB5FBE9-888B-4FE5-8AC6-FB80C5520650}"/>
          </ac:spMkLst>
        </pc:spChg>
        <pc:spChg chg="del">
          <ac:chgData name="Chris Westwood" userId="918ac64817e86c2f" providerId="LiveId" clId="{C32EFF95-A56B-49FF-87A8-1CD8609F8F54}" dt="2023-07-05T11:19:32.288" v="9377" actId="478"/>
          <ac:spMkLst>
            <pc:docMk/>
            <pc:sldMk cId="3669558291" sldId="303"/>
            <ac:spMk id="12" creationId="{6742A82F-1F71-45BF-F6DD-53882B0D081F}"/>
          </ac:spMkLst>
        </pc:spChg>
        <pc:spChg chg="del mod">
          <ac:chgData name="Chris Westwood" userId="918ac64817e86c2f" providerId="LiveId" clId="{C32EFF95-A56B-49FF-87A8-1CD8609F8F54}" dt="2023-07-05T11:19:35.111" v="9379" actId="478"/>
          <ac:spMkLst>
            <pc:docMk/>
            <pc:sldMk cId="3669558291" sldId="303"/>
            <ac:spMk id="14" creationId="{4526440E-06CD-E968-3466-290F37456B73}"/>
          </ac:spMkLst>
        </pc:spChg>
        <pc:spChg chg="del">
          <ac:chgData name="Chris Westwood" userId="918ac64817e86c2f" providerId="LiveId" clId="{C32EFF95-A56B-49FF-87A8-1CD8609F8F54}" dt="2023-07-05T11:19:37.647" v="9380" actId="478"/>
          <ac:spMkLst>
            <pc:docMk/>
            <pc:sldMk cId="3669558291" sldId="303"/>
            <ac:spMk id="16" creationId="{2BEB6CC5-D12F-E1BF-F504-6B79CE33C331}"/>
          </ac:spMkLst>
        </pc:spChg>
        <pc:spChg chg="mod">
          <ac:chgData name="Chris Westwood" userId="918ac64817e86c2f" providerId="LiveId" clId="{C32EFF95-A56B-49FF-87A8-1CD8609F8F54}" dt="2023-07-05T11:21:45.829" v="9422" actId="1076"/>
          <ac:spMkLst>
            <pc:docMk/>
            <pc:sldMk cId="3669558291" sldId="303"/>
            <ac:spMk id="19" creationId="{7CF438FE-E3FC-1BB9-C266-28AD771CBC21}"/>
          </ac:spMkLst>
        </pc:spChg>
      </pc:sldChg>
      <pc:sldChg chg="addSp delSp modSp add mod ord">
        <pc:chgData name="Chris Westwood" userId="918ac64817e86c2f" providerId="LiveId" clId="{C32EFF95-A56B-49FF-87A8-1CD8609F8F54}" dt="2023-07-23T17:41:01.132" v="10421"/>
        <pc:sldMkLst>
          <pc:docMk/>
          <pc:sldMk cId="1575409435" sldId="304"/>
        </pc:sldMkLst>
        <pc:spChg chg="mod">
          <ac:chgData name="Chris Westwood" userId="918ac64817e86c2f" providerId="LiveId" clId="{C32EFF95-A56B-49FF-87A8-1CD8609F8F54}" dt="2023-07-23T17:41:01.132" v="10421"/>
          <ac:spMkLst>
            <pc:docMk/>
            <pc:sldMk cId="1575409435" sldId="304"/>
            <ac:spMk id="2" creationId="{537E1C88-627C-4655-A4FB-0BB02EDB078A}"/>
          </ac:spMkLst>
        </pc:spChg>
        <pc:spChg chg="add mod">
          <ac:chgData name="Chris Westwood" userId="918ac64817e86c2f" providerId="LiveId" clId="{C32EFF95-A56B-49FF-87A8-1CD8609F8F54}" dt="2023-07-05T11:22:59.208" v="9433" actId="207"/>
          <ac:spMkLst>
            <pc:docMk/>
            <pc:sldMk cId="1575409435" sldId="304"/>
            <ac:spMk id="4" creationId="{4108701A-70D2-33D0-4A78-759DB02E0929}"/>
          </ac:spMkLst>
        </pc:spChg>
        <pc:spChg chg="mod">
          <ac:chgData name="Chris Westwood" userId="918ac64817e86c2f" providerId="LiveId" clId="{C32EFF95-A56B-49FF-87A8-1CD8609F8F54}" dt="2023-07-23T17:41:01.132" v="10421"/>
          <ac:spMkLst>
            <pc:docMk/>
            <pc:sldMk cId="1575409435" sldId="304"/>
            <ac:spMk id="6" creationId="{6AB5FBE9-888B-4FE5-8AC6-FB80C5520650}"/>
          </ac:spMkLst>
        </pc:spChg>
        <pc:spChg chg="add mod">
          <ac:chgData name="Chris Westwood" userId="918ac64817e86c2f" providerId="LiveId" clId="{C32EFF95-A56B-49FF-87A8-1CD8609F8F54}" dt="2023-07-05T11:23:47.399" v="9437" actId="207"/>
          <ac:spMkLst>
            <pc:docMk/>
            <pc:sldMk cId="1575409435" sldId="304"/>
            <ac:spMk id="8" creationId="{ACACC099-D390-7CDC-DB86-A5DC90C51720}"/>
          </ac:spMkLst>
        </pc:spChg>
        <pc:spChg chg="del">
          <ac:chgData name="Chris Westwood" userId="918ac64817e86c2f" providerId="LiveId" clId="{C32EFF95-A56B-49FF-87A8-1CD8609F8F54}" dt="2023-07-05T11:22:04.073" v="9427" actId="478"/>
          <ac:spMkLst>
            <pc:docMk/>
            <pc:sldMk cId="1575409435" sldId="304"/>
            <ac:spMk id="10" creationId="{AF180DA1-7CB4-FEC3-C704-C412ED29531A}"/>
          </ac:spMkLst>
        </pc:spChg>
        <pc:spChg chg="del">
          <ac:chgData name="Chris Westwood" userId="918ac64817e86c2f" providerId="LiveId" clId="{C32EFF95-A56B-49FF-87A8-1CD8609F8F54}" dt="2023-07-05T11:22:02.283" v="9426" actId="478"/>
          <ac:spMkLst>
            <pc:docMk/>
            <pc:sldMk cId="1575409435" sldId="304"/>
            <ac:spMk id="12" creationId="{6742A82F-1F71-45BF-F6DD-53882B0D081F}"/>
          </ac:spMkLst>
        </pc:spChg>
        <pc:spChg chg="mod">
          <ac:chgData name="Chris Westwood" userId="918ac64817e86c2f" providerId="LiveId" clId="{C32EFF95-A56B-49FF-87A8-1CD8609F8F54}" dt="2023-07-05T11:22:10.031" v="9429" actId="1076"/>
          <ac:spMkLst>
            <pc:docMk/>
            <pc:sldMk cId="1575409435" sldId="304"/>
            <ac:spMk id="14" creationId="{4526440E-06CD-E968-3466-290F37456B73}"/>
          </ac:spMkLst>
        </pc:spChg>
        <pc:spChg chg="del">
          <ac:chgData name="Chris Westwood" userId="918ac64817e86c2f" providerId="LiveId" clId="{C32EFF95-A56B-49FF-87A8-1CD8609F8F54}" dt="2023-07-05T11:22:06.925" v="9428" actId="478"/>
          <ac:spMkLst>
            <pc:docMk/>
            <pc:sldMk cId="1575409435" sldId="304"/>
            <ac:spMk id="16" creationId="{2BEB6CC5-D12F-E1BF-F504-6B79CE33C331}"/>
          </ac:spMkLst>
        </pc:spChg>
      </pc:sldChg>
      <pc:sldChg chg="addSp delSp modSp add mod">
        <pc:chgData name="Chris Westwood" userId="918ac64817e86c2f" providerId="LiveId" clId="{C32EFF95-A56B-49FF-87A8-1CD8609F8F54}" dt="2023-07-23T17:41:01.132" v="10421"/>
        <pc:sldMkLst>
          <pc:docMk/>
          <pc:sldMk cId="3018747167" sldId="305"/>
        </pc:sldMkLst>
        <pc:spChg chg="mod">
          <ac:chgData name="Chris Westwood" userId="918ac64817e86c2f" providerId="LiveId" clId="{C32EFF95-A56B-49FF-87A8-1CD8609F8F54}" dt="2023-07-23T17:41:01.132" v="10421"/>
          <ac:spMkLst>
            <pc:docMk/>
            <pc:sldMk cId="3018747167" sldId="305"/>
            <ac:spMk id="2" creationId="{537E1C88-627C-4655-A4FB-0BB02EDB078A}"/>
          </ac:spMkLst>
        </pc:spChg>
        <pc:spChg chg="del">
          <ac:chgData name="Chris Westwood" userId="918ac64817e86c2f" providerId="LiveId" clId="{C32EFF95-A56B-49FF-87A8-1CD8609F8F54}" dt="2023-07-05T11:24:05.098" v="9439" actId="478"/>
          <ac:spMkLst>
            <pc:docMk/>
            <pc:sldMk cId="3018747167" sldId="305"/>
            <ac:spMk id="4" creationId="{4108701A-70D2-33D0-4A78-759DB02E0929}"/>
          </ac:spMkLst>
        </pc:spChg>
        <pc:spChg chg="add mod">
          <ac:chgData name="Chris Westwood" userId="918ac64817e86c2f" providerId="LiveId" clId="{C32EFF95-A56B-49FF-87A8-1CD8609F8F54}" dt="2023-07-05T11:29:04.691" v="9489" actId="255"/>
          <ac:spMkLst>
            <pc:docMk/>
            <pc:sldMk cId="3018747167" sldId="305"/>
            <ac:spMk id="5" creationId="{54B24C9D-D4FA-CBDD-2591-5E6768876C18}"/>
          </ac:spMkLst>
        </pc:spChg>
        <pc:spChg chg="mod">
          <ac:chgData name="Chris Westwood" userId="918ac64817e86c2f" providerId="LiveId" clId="{C32EFF95-A56B-49FF-87A8-1CD8609F8F54}" dt="2023-07-23T17:41:01.132" v="10421"/>
          <ac:spMkLst>
            <pc:docMk/>
            <pc:sldMk cId="3018747167" sldId="305"/>
            <ac:spMk id="6" creationId="{6AB5FBE9-888B-4FE5-8AC6-FB80C5520650}"/>
          </ac:spMkLst>
        </pc:spChg>
        <pc:spChg chg="del">
          <ac:chgData name="Chris Westwood" userId="918ac64817e86c2f" providerId="LiveId" clId="{C32EFF95-A56B-49FF-87A8-1CD8609F8F54}" dt="2023-07-05T11:24:07.049" v="9440" actId="478"/>
          <ac:spMkLst>
            <pc:docMk/>
            <pc:sldMk cId="3018747167" sldId="305"/>
            <ac:spMk id="8" creationId="{ACACC099-D390-7CDC-DB86-A5DC90C51720}"/>
          </ac:spMkLst>
        </pc:spChg>
        <pc:spChg chg="add mod">
          <ac:chgData name="Chris Westwood" userId="918ac64817e86c2f" providerId="LiveId" clId="{C32EFF95-A56B-49FF-87A8-1CD8609F8F54}" dt="2023-07-05T11:28:59.853" v="9488" actId="2711"/>
          <ac:spMkLst>
            <pc:docMk/>
            <pc:sldMk cId="3018747167" sldId="305"/>
            <ac:spMk id="10" creationId="{684CE53B-9988-2457-8BF2-1902EFDD1403}"/>
          </ac:spMkLst>
        </pc:spChg>
        <pc:spChg chg="mod">
          <ac:chgData name="Chris Westwood" userId="918ac64817e86c2f" providerId="LiveId" clId="{C32EFF95-A56B-49FF-87A8-1CD8609F8F54}" dt="2023-07-05T11:24:40.511" v="9454" actId="20577"/>
          <ac:spMkLst>
            <pc:docMk/>
            <pc:sldMk cId="3018747167" sldId="305"/>
            <ac:spMk id="14" creationId="{4526440E-06CD-E968-3466-290F37456B73}"/>
          </ac:spMkLst>
        </pc:spChg>
      </pc:sldChg>
      <pc:sldChg chg="delSp modSp add mod ord">
        <pc:chgData name="Chris Westwood" userId="918ac64817e86c2f" providerId="LiveId" clId="{C32EFF95-A56B-49FF-87A8-1CD8609F8F54}" dt="2023-07-23T17:41:01.132" v="10421"/>
        <pc:sldMkLst>
          <pc:docMk/>
          <pc:sldMk cId="2988568747" sldId="306"/>
        </pc:sldMkLst>
        <pc:spChg chg="mod">
          <ac:chgData name="Chris Westwood" userId="918ac64817e86c2f" providerId="LiveId" clId="{C32EFF95-A56B-49FF-87A8-1CD8609F8F54}" dt="2023-07-23T17:41:01.132" v="10421"/>
          <ac:spMkLst>
            <pc:docMk/>
            <pc:sldMk cId="2988568747" sldId="306"/>
            <ac:spMk id="14" creationId="{B6D5B665-A640-4C90-A812-51AFE038FDF2}"/>
          </ac:spMkLst>
        </pc:spChg>
        <pc:spChg chg="del">
          <ac:chgData name="Chris Westwood" userId="918ac64817e86c2f" providerId="LiveId" clId="{C32EFF95-A56B-49FF-87A8-1CD8609F8F54}" dt="2023-07-05T11:33:17.504" v="9552" actId="478"/>
          <ac:spMkLst>
            <pc:docMk/>
            <pc:sldMk cId="2988568747" sldId="306"/>
            <ac:spMk id="36" creationId="{BC78A422-6444-EC75-0DF9-475B969D93DE}"/>
          </ac:spMkLst>
        </pc:spChg>
        <pc:spChg chg="del">
          <ac:chgData name="Chris Westwood" userId="918ac64817e86c2f" providerId="LiveId" clId="{C32EFF95-A56B-49FF-87A8-1CD8609F8F54}" dt="2023-07-05T11:33:19.370" v="9553" actId="478"/>
          <ac:spMkLst>
            <pc:docMk/>
            <pc:sldMk cId="2988568747" sldId="306"/>
            <ac:spMk id="37" creationId="{BF277A8F-F4B5-3E3B-52EE-4BA681FDA41D}"/>
          </ac:spMkLst>
        </pc:spChg>
        <pc:spChg chg="del">
          <ac:chgData name="Chris Westwood" userId="918ac64817e86c2f" providerId="LiveId" clId="{C32EFF95-A56B-49FF-87A8-1CD8609F8F54}" dt="2023-07-05T11:33:21.769" v="9554" actId="478"/>
          <ac:spMkLst>
            <pc:docMk/>
            <pc:sldMk cId="2988568747" sldId="306"/>
            <ac:spMk id="38" creationId="{85D4F9FC-D5CD-E41D-7CC7-98B57FD627BD}"/>
          </ac:spMkLst>
        </pc:spChg>
      </pc:sldChg>
      <pc:sldChg chg="add del">
        <pc:chgData name="Chris Westwood" userId="918ac64817e86c2f" providerId="LiveId" clId="{C32EFF95-A56B-49FF-87A8-1CD8609F8F54}" dt="2023-07-05T11:33:10.827" v="9550" actId="2696"/>
        <pc:sldMkLst>
          <pc:docMk/>
          <pc:sldMk cId="1828630535" sldId="307"/>
        </pc:sldMkLst>
      </pc:sldChg>
      <pc:sldChg chg="modSp add">
        <pc:chgData name="Chris Westwood" userId="918ac64817e86c2f" providerId="LiveId" clId="{C32EFF95-A56B-49FF-87A8-1CD8609F8F54}" dt="2023-07-23T17:41:01.132" v="10421"/>
        <pc:sldMkLst>
          <pc:docMk/>
          <pc:sldMk cId="3185696647" sldId="307"/>
        </pc:sldMkLst>
        <pc:spChg chg="mod">
          <ac:chgData name="Chris Westwood" userId="918ac64817e86c2f" providerId="LiveId" clId="{C32EFF95-A56B-49FF-87A8-1CD8609F8F54}" dt="2023-07-23T17:41:01.132" v="10421"/>
          <ac:spMkLst>
            <pc:docMk/>
            <pc:sldMk cId="3185696647" sldId="307"/>
            <ac:spMk id="14" creationId="{B6D5B665-A640-4C90-A812-51AFE038FDF2}"/>
          </ac:spMkLst>
        </pc:spChg>
      </pc:sldChg>
      <pc:sldChg chg="modSp add">
        <pc:chgData name="Chris Westwood" userId="918ac64817e86c2f" providerId="LiveId" clId="{C32EFF95-A56B-49FF-87A8-1CD8609F8F54}" dt="2023-07-23T17:41:01.132" v="10421"/>
        <pc:sldMkLst>
          <pc:docMk/>
          <pc:sldMk cId="2536733823" sldId="308"/>
        </pc:sldMkLst>
        <pc:spChg chg="mod">
          <ac:chgData name="Chris Westwood" userId="918ac64817e86c2f" providerId="LiveId" clId="{C32EFF95-A56B-49FF-87A8-1CD8609F8F54}" dt="2023-07-23T17:41:01.132" v="10421"/>
          <ac:spMkLst>
            <pc:docMk/>
            <pc:sldMk cId="2536733823" sldId="308"/>
            <ac:spMk id="6" creationId="{7CA6FA97-1026-4096-AB75-6CB2D1A8B7B5}"/>
          </ac:spMkLst>
        </pc:spChg>
        <pc:spChg chg="mod">
          <ac:chgData name="Chris Westwood" userId="918ac64817e86c2f" providerId="LiveId" clId="{C32EFF95-A56B-49FF-87A8-1CD8609F8F54}" dt="2023-07-23T17:41:01.132" v="10421"/>
          <ac:spMkLst>
            <pc:docMk/>
            <pc:sldMk cId="2536733823" sldId="308"/>
            <ac:spMk id="63" creationId="{984DC875-B30E-4034-B7A4-390DBB6378E2}"/>
          </ac:spMkLst>
        </pc:spChg>
      </pc:sldChg>
      <pc:sldChg chg="modSp add mod">
        <pc:chgData name="Chris Westwood" userId="918ac64817e86c2f" providerId="LiveId" clId="{C32EFF95-A56B-49FF-87A8-1CD8609F8F54}" dt="2023-07-23T17:41:01.132" v="10421"/>
        <pc:sldMkLst>
          <pc:docMk/>
          <pc:sldMk cId="1512623912" sldId="309"/>
        </pc:sldMkLst>
        <pc:spChg chg="mod">
          <ac:chgData name="Chris Westwood" userId="918ac64817e86c2f" providerId="LiveId" clId="{C32EFF95-A56B-49FF-87A8-1CD8609F8F54}" dt="2023-07-23T17:41:01.132" v="10421"/>
          <ac:spMkLst>
            <pc:docMk/>
            <pc:sldMk cId="1512623912" sldId="309"/>
            <ac:spMk id="6" creationId="{7CA6FA97-1026-4096-AB75-6CB2D1A8B7B5}"/>
          </ac:spMkLst>
        </pc:spChg>
        <pc:spChg chg="mod">
          <ac:chgData name="Chris Westwood" userId="918ac64817e86c2f" providerId="LiveId" clId="{C32EFF95-A56B-49FF-87A8-1CD8609F8F54}" dt="2023-07-23T17:41:01.132" v="10421"/>
          <ac:spMkLst>
            <pc:docMk/>
            <pc:sldMk cId="1512623912" sldId="309"/>
            <ac:spMk id="67" creationId="{6E771E27-902A-4BA5-BF20-88B7F7F8F9A6}"/>
          </ac:spMkLst>
        </pc:spChg>
      </pc:sldChg>
      <pc:sldChg chg="delSp modSp add mod">
        <pc:chgData name="Chris Westwood" userId="918ac64817e86c2f" providerId="LiveId" clId="{C32EFF95-A56B-49FF-87A8-1CD8609F8F54}" dt="2023-07-23T17:41:01.132" v="10421"/>
        <pc:sldMkLst>
          <pc:docMk/>
          <pc:sldMk cId="3906384520" sldId="310"/>
        </pc:sldMkLst>
        <pc:spChg chg="mod">
          <ac:chgData name="Chris Westwood" userId="918ac64817e86c2f" providerId="LiveId" clId="{C32EFF95-A56B-49FF-87A8-1CD8609F8F54}" dt="2023-07-23T17:41:01.132" v="10421"/>
          <ac:spMkLst>
            <pc:docMk/>
            <pc:sldMk cId="3906384520" sldId="310"/>
            <ac:spMk id="6" creationId="{6AB5FBE9-888B-4FE5-8AC6-FB80C5520650}"/>
          </ac:spMkLst>
        </pc:spChg>
        <pc:spChg chg="del">
          <ac:chgData name="Chris Westwood" userId="918ac64817e86c2f" providerId="LiveId" clId="{C32EFF95-A56B-49FF-87A8-1CD8609F8F54}" dt="2023-07-05T12:13:42.126" v="10393" actId="478"/>
          <ac:spMkLst>
            <pc:docMk/>
            <pc:sldMk cId="3906384520" sldId="310"/>
            <ac:spMk id="20" creationId="{9A6ADA1B-0BF2-AD08-BCE3-99EF08FB2D91}"/>
          </ac:spMkLst>
        </pc:spChg>
      </pc:sldChg>
      <pc:sldChg chg="modSp add">
        <pc:chgData name="Chris Westwood" userId="918ac64817e86c2f" providerId="LiveId" clId="{C32EFF95-A56B-49FF-87A8-1CD8609F8F54}" dt="2023-07-23T17:41:01.132" v="10421"/>
        <pc:sldMkLst>
          <pc:docMk/>
          <pc:sldMk cId="3790015933" sldId="311"/>
        </pc:sldMkLst>
        <pc:spChg chg="mod">
          <ac:chgData name="Chris Westwood" userId="918ac64817e86c2f" providerId="LiveId" clId="{C32EFF95-A56B-49FF-87A8-1CD8609F8F54}" dt="2023-07-23T17:41:01.132" v="10421"/>
          <ac:spMkLst>
            <pc:docMk/>
            <pc:sldMk cId="3790015933" sldId="311"/>
            <ac:spMk id="6" creationId="{6AB5FBE9-888B-4FE5-8AC6-FB80C5520650}"/>
          </ac:spMkLst>
        </pc:spChg>
      </pc:sldChg>
      <pc:sldChg chg="modSp add">
        <pc:chgData name="Chris Westwood" userId="918ac64817e86c2f" providerId="LiveId" clId="{C32EFF95-A56B-49FF-87A8-1CD8609F8F54}" dt="2023-07-23T17:41:01.132" v="10421"/>
        <pc:sldMkLst>
          <pc:docMk/>
          <pc:sldMk cId="475323300" sldId="312"/>
        </pc:sldMkLst>
        <pc:spChg chg="mod">
          <ac:chgData name="Chris Westwood" userId="918ac64817e86c2f" providerId="LiveId" clId="{C32EFF95-A56B-49FF-87A8-1CD8609F8F54}" dt="2023-07-23T17:41:01.132" v="10421"/>
          <ac:spMkLst>
            <pc:docMk/>
            <pc:sldMk cId="475323300" sldId="312"/>
            <ac:spMk id="6" creationId="{AEB35E65-4915-4C63-8216-0ED593FFC50C}"/>
          </ac:spMkLst>
        </pc:spChg>
        <pc:spChg chg="mod">
          <ac:chgData name="Chris Westwood" userId="918ac64817e86c2f" providerId="LiveId" clId="{C32EFF95-A56B-49FF-87A8-1CD8609F8F54}" dt="2023-07-23T17:41:01.132" v="10421"/>
          <ac:spMkLst>
            <pc:docMk/>
            <pc:sldMk cId="475323300" sldId="312"/>
            <ac:spMk id="7" creationId="{EB4E11B1-9032-A73C-DBCD-E31130DAF236}"/>
          </ac:spMkLst>
        </pc:spChg>
      </pc:sldChg>
      <pc:sldChg chg="modSp new del">
        <pc:chgData name="Chris Westwood" userId="918ac64817e86c2f" providerId="LiveId" clId="{C32EFF95-A56B-49FF-87A8-1CD8609F8F54}" dt="2023-07-23T17:41:06.152" v="10422" actId="2696"/>
        <pc:sldMkLst>
          <pc:docMk/>
          <pc:sldMk cId="991890708" sldId="313"/>
        </pc:sldMkLst>
        <pc:spChg chg="mod">
          <ac:chgData name="Chris Westwood" userId="918ac64817e86c2f" providerId="LiveId" clId="{C32EFF95-A56B-49FF-87A8-1CD8609F8F54}" dt="2023-07-23T17:41:01.132" v="10421"/>
          <ac:spMkLst>
            <pc:docMk/>
            <pc:sldMk cId="991890708" sldId="313"/>
            <ac:spMk id="2" creationId="{0C15E13C-8A8F-CB2E-74B1-B5F36C0DB52B}"/>
          </ac:spMkLst>
        </pc:spChg>
        <pc:spChg chg="mod">
          <ac:chgData name="Chris Westwood" userId="918ac64817e86c2f" providerId="LiveId" clId="{C32EFF95-A56B-49FF-87A8-1CD8609F8F54}" dt="2023-07-23T17:41:01.132" v="10421"/>
          <ac:spMkLst>
            <pc:docMk/>
            <pc:sldMk cId="991890708" sldId="313"/>
            <ac:spMk id="3" creationId="{651FBEE5-6CE7-535A-ED22-A70E465B41BE}"/>
          </ac:spMkLst>
        </pc:spChg>
        <pc:spChg chg="mod">
          <ac:chgData name="Chris Westwood" userId="918ac64817e86c2f" providerId="LiveId" clId="{C32EFF95-A56B-49FF-87A8-1CD8609F8F54}" dt="2023-07-23T17:41:01.132" v="10421"/>
          <ac:spMkLst>
            <pc:docMk/>
            <pc:sldMk cId="991890708" sldId="313"/>
            <ac:spMk id="4" creationId="{459C8C4D-3CF4-F6D4-C109-8CB6BF6D8640}"/>
          </ac:spMkLst>
        </pc:spChg>
        <pc:spChg chg="mod">
          <ac:chgData name="Chris Westwood" userId="918ac64817e86c2f" providerId="LiveId" clId="{C32EFF95-A56B-49FF-87A8-1CD8609F8F54}" dt="2023-07-23T17:41:01.132" v="10421"/>
          <ac:spMkLst>
            <pc:docMk/>
            <pc:sldMk cId="991890708" sldId="313"/>
            <ac:spMk id="5" creationId="{20951385-49F8-8FE1-8FEC-205DB1B43E9A}"/>
          </ac:spMkLst>
        </pc:spChg>
        <pc:spChg chg="mod">
          <ac:chgData name="Chris Westwood" userId="918ac64817e86c2f" providerId="LiveId" clId="{C32EFF95-A56B-49FF-87A8-1CD8609F8F54}" dt="2023-07-23T17:41:01.132" v="10421"/>
          <ac:spMkLst>
            <pc:docMk/>
            <pc:sldMk cId="991890708" sldId="313"/>
            <ac:spMk id="6" creationId="{F17E2838-A1C9-7BFB-3D2B-7D9FFB7E258B}"/>
          </ac:spMkLst>
        </pc:spChg>
      </pc:sldChg>
      <pc:sldMasterChg chg="setBg modSldLayout">
        <pc:chgData name="Chris Westwood" userId="918ac64817e86c2f" providerId="LiveId" clId="{C32EFF95-A56B-49FF-87A8-1CD8609F8F54}" dt="2023-07-03T19:43:34.452" v="5668"/>
        <pc:sldMasterMkLst>
          <pc:docMk/>
          <pc:sldMasterMk cId="2464305198" sldId="2147483648"/>
        </pc:sldMasterMkLst>
        <pc:sldLayoutChg chg="setBg">
          <pc:chgData name="Chris Westwood" userId="918ac64817e86c2f" providerId="LiveId" clId="{C32EFF95-A56B-49FF-87A8-1CD8609F8F54}" dt="2023-07-03T19:43:34.452" v="5668"/>
          <pc:sldLayoutMkLst>
            <pc:docMk/>
            <pc:sldMasterMk cId="2464305198" sldId="2147483648"/>
            <pc:sldLayoutMk cId="3839583478" sldId="2147483649"/>
          </pc:sldLayoutMkLst>
        </pc:sldLayoutChg>
        <pc:sldLayoutChg chg="setBg">
          <pc:chgData name="Chris Westwood" userId="918ac64817e86c2f" providerId="LiveId" clId="{C32EFF95-A56B-49FF-87A8-1CD8609F8F54}" dt="2023-07-03T19:43:34.452" v="5668"/>
          <pc:sldLayoutMkLst>
            <pc:docMk/>
            <pc:sldMasterMk cId="2464305198" sldId="2147483648"/>
            <pc:sldLayoutMk cId="193739902" sldId="2147483666"/>
          </pc:sldLayoutMkLst>
        </pc:sldLayoutChg>
        <pc:sldLayoutChg chg="setBg">
          <pc:chgData name="Chris Westwood" userId="918ac64817e86c2f" providerId="LiveId" clId="{C32EFF95-A56B-49FF-87A8-1CD8609F8F54}" dt="2023-07-03T19:43:34.452" v="5668"/>
          <pc:sldLayoutMkLst>
            <pc:docMk/>
            <pc:sldMasterMk cId="2464305198" sldId="2147483648"/>
            <pc:sldLayoutMk cId="3768931293" sldId="2147483670"/>
          </pc:sldLayoutMkLst>
        </pc:sldLayoutChg>
        <pc:sldLayoutChg chg="setBg">
          <pc:chgData name="Chris Westwood" userId="918ac64817e86c2f" providerId="LiveId" clId="{C32EFF95-A56B-49FF-87A8-1CD8609F8F54}" dt="2023-07-03T19:43:34.452" v="5668"/>
          <pc:sldLayoutMkLst>
            <pc:docMk/>
            <pc:sldMasterMk cId="2464305198" sldId="2147483648"/>
            <pc:sldLayoutMk cId="1707115712" sldId="2147483671"/>
          </pc:sldLayoutMkLst>
        </pc:sldLayoutChg>
        <pc:sldLayoutChg chg="setBg">
          <pc:chgData name="Chris Westwood" userId="918ac64817e86c2f" providerId="LiveId" clId="{C32EFF95-A56B-49FF-87A8-1CD8609F8F54}" dt="2023-07-03T19:43:34.452" v="5668"/>
          <pc:sldLayoutMkLst>
            <pc:docMk/>
            <pc:sldMasterMk cId="2464305198" sldId="2147483648"/>
            <pc:sldLayoutMk cId="4087566611" sldId="2147483672"/>
          </pc:sldLayoutMkLst>
        </pc:sldLayoutChg>
        <pc:sldLayoutChg chg="setBg">
          <pc:chgData name="Chris Westwood" userId="918ac64817e86c2f" providerId="LiveId" clId="{C32EFF95-A56B-49FF-87A8-1CD8609F8F54}" dt="2023-07-03T19:43:34.452" v="5668"/>
          <pc:sldLayoutMkLst>
            <pc:docMk/>
            <pc:sldMasterMk cId="2464305198" sldId="2147483648"/>
            <pc:sldLayoutMk cId="3523748004" sldId="2147483676"/>
          </pc:sldLayoutMkLst>
        </pc:sldLayoutChg>
        <pc:sldLayoutChg chg="setBg">
          <pc:chgData name="Chris Westwood" userId="918ac64817e86c2f" providerId="LiveId" clId="{C32EFF95-A56B-49FF-87A8-1CD8609F8F54}" dt="2023-07-03T19:43:34.452" v="5668"/>
          <pc:sldLayoutMkLst>
            <pc:docMk/>
            <pc:sldMasterMk cId="2464305198" sldId="2147483648"/>
            <pc:sldLayoutMk cId="202555004" sldId="2147483677"/>
          </pc:sldLayoutMkLst>
        </pc:sldLayoutChg>
        <pc:sldLayoutChg chg="setBg">
          <pc:chgData name="Chris Westwood" userId="918ac64817e86c2f" providerId="LiveId" clId="{C32EFF95-A56B-49FF-87A8-1CD8609F8F54}" dt="2023-07-03T19:43:34.452" v="5668"/>
          <pc:sldLayoutMkLst>
            <pc:docMk/>
            <pc:sldMasterMk cId="2464305198" sldId="2147483648"/>
            <pc:sldLayoutMk cId="2780696027" sldId="2147483678"/>
          </pc:sldLayoutMkLst>
        </pc:sldLayoutChg>
        <pc:sldLayoutChg chg="setBg">
          <pc:chgData name="Chris Westwood" userId="918ac64817e86c2f" providerId="LiveId" clId="{C32EFF95-A56B-49FF-87A8-1CD8609F8F54}" dt="2023-07-03T19:43:34.452" v="5668"/>
          <pc:sldLayoutMkLst>
            <pc:docMk/>
            <pc:sldMasterMk cId="2464305198" sldId="2147483648"/>
            <pc:sldLayoutMk cId="3259404552" sldId="2147483679"/>
          </pc:sldLayoutMkLst>
        </pc:sldLayoutChg>
        <pc:sldLayoutChg chg="setBg">
          <pc:chgData name="Chris Westwood" userId="918ac64817e86c2f" providerId="LiveId" clId="{C32EFF95-A56B-49FF-87A8-1CD8609F8F54}" dt="2023-07-03T19:43:34.452" v="5668"/>
          <pc:sldLayoutMkLst>
            <pc:docMk/>
            <pc:sldMasterMk cId="2464305198" sldId="2147483648"/>
            <pc:sldLayoutMk cId="4031323575" sldId="2147483680"/>
          </pc:sldLayoutMkLst>
        </pc:sldLayoutChg>
        <pc:sldLayoutChg chg="setBg">
          <pc:chgData name="Chris Westwood" userId="918ac64817e86c2f" providerId="LiveId" clId="{C32EFF95-A56B-49FF-87A8-1CD8609F8F54}" dt="2023-07-03T19:43:34.452" v="5668"/>
          <pc:sldLayoutMkLst>
            <pc:docMk/>
            <pc:sldMasterMk cId="2464305198" sldId="2147483648"/>
            <pc:sldLayoutMk cId="64770521" sldId="2147483681"/>
          </pc:sldLayoutMkLst>
        </pc:sldLayoutChg>
        <pc:sldLayoutChg chg="setBg">
          <pc:chgData name="Chris Westwood" userId="918ac64817e86c2f" providerId="LiveId" clId="{C32EFF95-A56B-49FF-87A8-1CD8609F8F54}" dt="2023-07-03T19:43:34.452" v="5668"/>
          <pc:sldLayoutMkLst>
            <pc:docMk/>
            <pc:sldMasterMk cId="2464305198" sldId="2147483648"/>
            <pc:sldLayoutMk cId="902027925" sldId="2147483683"/>
          </pc:sldLayoutMkLst>
        </pc:sldLayoutChg>
        <pc:sldLayoutChg chg="setBg">
          <pc:chgData name="Chris Westwood" userId="918ac64817e86c2f" providerId="LiveId" clId="{C32EFF95-A56B-49FF-87A8-1CD8609F8F54}" dt="2023-07-03T19:43:34.452" v="5668"/>
          <pc:sldLayoutMkLst>
            <pc:docMk/>
            <pc:sldMasterMk cId="2464305198" sldId="2147483648"/>
            <pc:sldLayoutMk cId="2875606301" sldId="2147483684"/>
          </pc:sldLayoutMkLst>
        </pc:sldLayoutChg>
        <pc:sldLayoutChg chg="setBg">
          <pc:chgData name="Chris Westwood" userId="918ac64817e86c2f" providerId="LiveId" clId="{C32EFF95-A56B-49FF-87A8-1CD8609F8F54}" dt="2023-07-03T19:43:34.452" v="5668"/>
          <pc:sldLayoutMkLst>
            <pc:docMk/>
            <pc:sldMasterMk cId="2464305198" sldId="2147483648"/>
            <pc:sldLayoutMk cId="1807368846" sldId="2147483685"/>
          </pc:sldLayoutMkLst>
        </pc:sldLayoutChg>
        <pc:sldLayoutChg chg="setBg">
          <pc:chgData name="Chris Westwood" userId="918ac64817e86c2f" providerId="LiveId" clId="{C32EFF95-A56B-49FF-87A8-1CD8609F8F54}" dt="2023-07-03T19:43:34.452" v="5668"/>
          <pc:sldLayoutMkLst>
            <pc:docMk/>
            <pc:sldMasterMk cId="2464305198" sldId="2147483648"/>
            <pc:sldLayoutMk cId="413579987" sldId="2147483687"/>
          </pc:sldLayoutMkLst>
        </pc:sldLayoutChg>
        <pc:sldLayoutChg chg="setBg">
          <pc:chgData name="Chris Westwood" userId="918ac64817e86c2f" providerId="LiveId" clId="{C32EFF95-A56B-49FF-87A8-1CD8609F8F54}" dt="2023-07-03T19:43:34.452" v="5668"/>
          <pc:sldLayoutMkLst>
            <pc:docMk/>
            <pc:sldMasterMk cId="2464305198" sldId="2147483648"/>
            <pc:sldLayoutMk cId="3921514593" sldId="2147483691"/>
          </pc:sldLayoutMkLst>
        </pc:sldLayoutChg>
        <pc:sldLayoutChg chg="setBg">
          <pc:chgData name="Chris Westwood" userId="918ac64817e86c2f" providerId="LiveId" clId="{C32EFF95-A56B-49FF-87A8-1CD8609F8F54}" dt="2023-07-03T19:43:34.452" v="5668"/>
          <pc:sldLayoutMkLst>
            <pc:docMk/>
            <pc:sldMasterMk cId="2464305198" sldId="2147483648"/>
            <pc:sldLayoutMk cId="1247610492" sldId="2147483694"/>
          </pc:sldLayoutMkLst>
        </pc:sldLayoutChg>
        <pc:sldLayoutChg chg="setBg">
          <pc:chgData name="Chris Westwood" userId="918ac64817e86c2f" providerId="LiveId" clId="{C32EFF95-A56B-49FF-87A8-1CD8609F8F54}" dt="2023-07-03T19:43:34.452" v="5668"/>
          <pc:sldLayoutMkLst>
            <pc:docMk/>
            <pc:sldMasterMk cId="2464305198" sldId="2147483648"/>
            <pc:sldLayoutMk cId="988813763" sldId="2147483696"/>
          </pc:sldLayoutMkLst>
        </pc:sldLayoutChg>
        <pc:sldLayoutChg chg="setBg">
          <pc:chgData name="Chris Westwood" userId="918ac64817e86c2f" providerId="LiveId" clId="{C32EFF95-A56B-49FF-87A8-1CD8609F8F54}" dt="2023-07-03T19:43:34.452" v="5668"/>
          <pc:sldLayoutMkLst>
            <pc:docMk/>
            <pc:sldMasterMk cId="2464305198" sldId="2147483648"/>
            <pc:sldLayoutMk cId="3586500154" sldId="2147483697"/>
          </pc:sldLayoutMkLst>
        </pc:sldLayoutChg>
        <pc:sldLayoutChg chg="setBg">
          <pc:chgData name="Chris Westwood" userId="918ac64817e86c2f" providerId="LiveId" clId="{C32EFF95-A56B-49FF-87A8-1CD8609F8F54}" dt="2023-07-03T19:43:34.452" v="5668"/>
          <pc:sldLayoutMkLst>
            <pc:docMk/>
            <pc:sldMasterMk cId="2464305198" sldId="2147483648"/>
            <pc:sldLayoutMk cId="3565061128" sldId="2147483698"/>
          </pc:sldLayoutMkLst>
        </pc:sldLayoutChg>
      </pc:sldMasterChg>
      <pc:sldMasterChg chg="modSldLayout">
        <pc:chgData name="Chris Westwood" userId="918ac64817e86c2f" providerId="LiveId" clId="{C32EFF95-A56B-49FF-87A8-1CD8609F8F54}" dt="2023-07-23T17:40:54.502" v="10414"/>
        <pc:sldMasterMkLst>
          <pc:docMk/>
          <pc:sldMasterMk cId="3566002910" sldId="2147483699"/>
        </pc:sldMasterMkLst>
        <pc:sldLayoutChg chg="addSp">
          <pc:chgData name="Chris Westwood" userId="918ac64817e86c2f" providerId="LiveId" clId="{C32EFF95-A56B-49FF-87A8-1CD8609F8F54}" dt="2023-07-23T17:40:54.502" v="10414"/>
          <pc:sldLayoutMkLst>
            <pc:docMk/>
            <pc:sldMasterMk cId="3566002910" sldId="2147483699"/>
            <pc:sldLayoutMk cId="2669532204" sldId="2147483700"/>
          </pc:sldLayoutMkLst>
          <pc:spChg chg="add">
            <ac:chgData name="Chris Westwood" userId="918ac64817e86c2f" providerId="LiveId" clId="{C32EFF95-A56B-49FF-87A8-1CD8609F8F54}" dt="2023-07-23T17:40:54.502" v="10414"/>
            <ac:spMkLst>
              <pc:docMk/>
              <pc:sldMasterMk cId="3566002910" sldId="2147483699"/>
              <pc:sldLayoutMk cId="2669532204" sldId="2147483700"/>
              <ac:spMk id="7" creationId="{E31F7F00-9CF8-FF17-940F-C4B74D6E9259}"/>
            </ac:spMkLst>
          </pc:spChg>
          <pc:spChg chg="add">
            <ac:chgData name="Chris Westwood" userId="918ac64817e86c2f" providerId="LiveId" clId="{C32EFF95-A56B-49FF-87A8-1CD8609F8F54}" dt="2023-07-23T17:40:54.502" v="10414"/>
            <ac:spMkLst>
              <pc:docMk/>
              <pc:sldMasterMk cId="3566002910" sldId="2147483699"/>
              <pc:sldLayoutMk cId="2669532204" sldId="2147483700"/>
              <ac:spMk id="8" creationId="{6D1CB8D4-2B07-CEAB-D021-3CF0F8E40069}"/>
            </ac:spMkLst>
          </pc:spChg>
          <pc:spChg chg="add">
            <ac:chgData name="Chris Westwood" userId="918ac64817e86c2f" providerId="LiveId" clId="{C32EFF95-A56B-49FF-87A8-1CD8609F8F54}" dt="2023-07-23T17:40:54.502" v="10414"/>
            <ac:spMkLst>
              <pc:docMk/>
              <pc:sldMasterMk cId="3566002910" sldId="2147483699"/>
              <pc:sldLayoutMk cId="2669532204" sldId="2147483700"/>
              <ac:spMk id="9" creationId="{FDBF5FB2-2B4D-B6DD-8996-049F0CC666F1}"/>
            </ac:spMkLst>
          </pc:spChg>
          <pc:spChg chg="add">
            <ac:chgData name="Chris Westwood" userId="918ac64817e86c2f" providerId="LiveId" clId="{C32EFF95-A56B-49FF-87A8-1CD8609F8F54}" dt="2023-07-23T17:40:54.502" v="10414"/>
            <ac:spMkLst>
              <pc:docMk/>
              <pc:sldMasterMk cId="3566002910" sldId="2147483699"/>
              <pc:sldLayoutMk cId="2669532204" sldId="2147483700"/>
              <ac:spMk id="10" creationId="{B8DDF86B-033C-0494-A4A5-1AFA579EDBBF}"/>
            </ac:spMkLst>
          </pc:spChg>
          <pc:spChg chg="add">
            <ac:chgData name="Chris Westwood" userId="918ac64817e86c2f" providerId="LiveId" clId="{C32EFF95-A56B-49FF-87A8-1CD8609F8F54}" dt="2023-07-23T17:40:54.502" v="10414"/>
            <ac:spMkLst>
              <pc:docMk/>
              <pc:sldMasterMk cId="3566002910" sldId="2147483699"/>
              <pc:sldLayoutMk cId="2669532204" sldId="2147483700"/>
              <ac:spMk id="11" creationId="{076A6492-567C-A6EC-D1B8-1F47FC5B4A1C}"/>
            </ac:spMkLst>
          </pc:spChg>
          <pc:spChg chg="add">
            <ac:chgData name="Chris Westwood" userId="918ac64817e86c2f" providerId="LiveId" clId="{C32EFF95-A56B-49FF-87A8-1CD8609F8F54}" dt="2023-07-23T17:40:54.502" v="10414"/>
            <ac:spMkLst>
              <pc:docMk/>
              <pc:sldMasterMk cId="3566002910" sldId="2147483699"/>
              <pc:sldLayoutMk cId="2669532204" sldId="2147483700"/>
              <ac:spMk id="33" creationId="{5C55DFEA-2AC0-72BB-C170-EEAC716D420A}"/>
            </ac:spMkLst>
          </pc:spChg>
          <pc:spChg chg="add">
            <ac:chgData name="Chris Westwood" userId="918ac64817e86c2f" providerId="LiveId" clId="{C32EFF95-A56B-49FF-87A8-1CD8609F8F54}" dt="2023-07-23T17:40:54.502" v="10414"/>
            <ac:spMkLst>
              <pc:docMk/>
              <pc:sldMasterMk cId="3566002910" sldId="2147483699"/>
              <pc:sldLayoutMk cId="2669532204" sldId="2147483700"/>
              <ac:spMk id="34" creationId="{764B6015-0171-C1FC-012C-AE87DEDA5C29}"/>
            </ac:spMkLst>
          </pc:spChg>
          <pc:spChg chg="add">
            <ac:chgData name="Chris Westwood" userId="918ac64817e86c2f" providerId="LiveId" clId="{C32EFF95-A56B-49FF-87A8-1CD8609F8F54}" dt="2023-07-23T17:40:54.502" v="10414"/>
            <ac:spMkLst>
              <pc:docMk/>
              <pc:sldMasterMk cId="3566002910" sldId="2147483699"/>
              <pc:sldLayoutMk cId="2669532204" sldId="2147483700"/>
              <ac:spMk id="35" creationId="{3A1F2ECC-DA12-2DE5-C1A0-8D62132CD520}"/>
            </ac:spMkLst>
          </pc:spChg>
          <pc:spChg chg="add">
            <ac:chgData name="Chris Westwood" userId="918ac64817e86c2f" providerId="LiveId" clId="{C32EFF95-A56B-49FF-87A8-1CD8609F8F54}" dt="2023-07-23T17:40:54.502" v="10414"/>
            <ac:spMkLst>
              <pc:docMk/>
              <pc:sldMasterMk cId="3566002910" sldId="2147483699"/>
              <pc:sldLayoutMk cId="2669532204" sldId="2147483700"/>
              <ac:spMk id="36" creationId="{2DF45425-E460-D1D3-7B56-047AD2FC2045}"/>
            </ac:spMkLst>
          </pc:spChg>
          <pc:grpChg chg="add">
            <ac:chgData name="Chris Westwood" userId="918ac64817e86c2f" providerId="LiveId" clId="{C32EFF95-A56B-49FF-87A8-1CD8609F8F54}" dt="2023-07-23T17:40:54.502" v="10414"/>
            <ac:grpSpMkLst>
              <pc:docMk/>
              <pc:sldMasterMk cId="3566002910" sldId="2147483699"/>
              <pc:sldLayoutMk cId="2669532204" sldId="2147483700"/>
              <ac:grpSpMk id="12" creationId="{B0C15883-D28F-05DB-0463-2D5430DFFEFD}"/>
            </ac:grpSpMkLst>
          </pc:grpChg>
          <pc:picChg chg="add">
            <ac:chgData name="Chris Westwood" userId="918ac64817e86c2f" providerId="LiveId" clId="{C32EFF95-A56B-49FF-87A8-1CD8609F8F54}" dt="2023-07-23T17:40:54.502" v="10414"/>
            <ac:picMkLst>
              <pc:docMk/>
              <pc:sldMasterMk cId="3566002910" sldId="2147483699"/>
              <pc:sldLayoutMk cId="2669532204" sldId="2147483700"/>
              <ac:picMk id="37" creationId="{F8D038F7-CEC7-D899-6786-AC2BAFEC95D1}"/>
            </ac:picMkLst>
          </pc:picChg>
          <pc:picChg chg="add">
            <ac:chgData name="Chris Westwood" userId="918ac64817e86c2f" providerId="LiveId" clId="{C32EFF95-A56B-49FF-87A8-1CD8609F8F54}" dt="2023-07-23T17:40:54.502" v="10414"/>
            <ac:picMkLst>
              <pc:docMk/>
              <pc:sldMasterMk cId="3566002910" sldId="2147483699"/>
              <pc:sldLayoutMk cId="2669532204" sldId="2147483700"/>
              <ac:picMk id="38" creationId="{FF799C66-E705-CB70-DF61-18F78EE07836}"/>
            </ac:picMkLst>
          </pc:picChg>
          <pc:cxnChg chg="add">
            <ac:chgData name="Chris Westwood" userId="918ac64817e86c2f" providerId="LiveId" clId="{C32EFF95-A56B-49FF-87A8-1CD8609F8F54}" dt="2023-07-23T17:40:54.502" v="10414"/>
            <ac:cxnSpMkLst>
              <pc:docMk/>
              <pc:sldMasterMk cId="3566002910" sldId="2147483699"/>
              <pc:sldLayoutMk cId="2669532204" sldId="2147483700"/>
              <ac:cxnSpMk id="39" creationId="{5D079113-0115-1EBF-C714-D3C1CCDB9910}"/>
            </ac:cxnSpMkLst>
          </pc:cxnChg>
        </pc:sldLayoutChg>
      </pc:sldMaster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diagrams/_rels/drawing1.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diagrams/colors1.xml><?xml version="1.0" encoding="utf-8"?>
<dgm:colorsDef xmlns:dgm="http://schemas.openxmlformats.org/drawingml/2006/diagram" xmlns:a="http://schemas.openxmlformats.org/drawingml/2006/main" uniqueId="urn:microsoft.com/office/officeart/2018/5/colors/Iconchunking_neutralicontext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dgm:fillClrLst>
    <dgm:linClrLst meth="repeat">
      <a:schemeClr val="lt1">
        <a:alpha val="0"/>
      </a:schemeClr>
    </dgm:linClrLst>
    <dgm:effectClrLst/>
    <dgm:txLinClrLst/>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B7A095-1DF1-4698-A189-E77B06448DED}" type="doc">
      <dgm:prSet loTypeId="urn:microsoft.com/office/officeart/2018/2/layout/IconVerticalSolidList" loCatId="icon" qsTypeId="urn:microsoft.com/office/officeart/2005/8/quickstyle/simple1" qsCatId="simple" csTypeId="urn:microsoft.com/office/officeart/2018/5/colors/Iconchunking_neutralicontext_accent3_2" csCatId="accent3" phldr="1"/>
      <dgm:spPr/>
      <dgm:t>
        <a:bodyPr/>
        <a:lstStyle/>
        <a:p>
          <a:endParaRPr lang="en-US"/>
        </a:p>
      </dgm:t>
    </dgm:pt>
    <dgm:pt modelId="{BECC6DC8-CB77-48B6-A511-83445C35868E}">
      <dgm:prSet/>
      <dgm:spPr/>
      <dgm:t>
        <a:bodyPr/>
        <a:lstStyle/>
        <a:p>
          <a:pPr>
            <a:lnSpc>
              <a:spcPct val="100000"/>
            </a:lnSpc>
          </a:pPr>
          <a:r>
            <a:rPr lang="en-US"/>
            <a:t>Initial Document Analysis of materials produced for Student Teachers and School- Based Mentors by University X.</a:t>
          </a:r>
        </a:p>
      </dgm:t>
    </dgm:pt>
    <dgm:pt modelId="{0B7D42E2-E95C-41DB-9C09-A09477C595A9}" type="parTrans" cxnId="{3F7ED806-D87F-4C75-80F5-2C548CDF764F}">
      <dgm:prSet/>
      <dgm:spPr/>
      <dgm:t>
        <a:bodyPr/>
        <a:lstStyle/>
        <a:p>
          <a:endParaRPr lang="en-US"/>
        </a:p>
      </dgm:t>
    </dgm:pt>
    <dgm:pt modelId="{DBCD183C-D8C7-41AF-870B-B2BD39F7BEA4}" type="sibTrans" cxnId="{3F7ED806-D87F-4C75-80F5-2C548CDF764F}">
      <dgm:prSet/>
      <dgm:spPr/>
      <dgm:t>
        <a:bodyPr/>
        <a:lstStyle/>
        <a:p>
          <a:endParaRPr lang="en-US"/>
        </a:p>
      </dgm:t>
    </dgm:pt>
    <dgm:pt modelId="{13A5A5B8-4B75-4487-A38F-8FA575AB5BE4}">
      <dgm:prSet/>
      <dgm:spPr/>
      <dgm:t>
        <a:bodyPr/>
        <a:lstStyle/>
        <a:p>
          <a:pPr>
            <a:lnSpc>
              <a:spcPct val="100000"/>
            </a:lnSpc>
          </a:pPr>
          <a:r>
            <a:rPr lang="en-US"/>
            <a:t>2 observations of mentor meetings, conducted in person.</a:t>
          </a:r>
        </a:p>
      </dgm:t>
    </dgm:pt>
    <dgm:pt modelId="{4766DA6B-EBCB-43EF-8AEF-FC751B8A2135}" type="parTrans" cxnId="{6DC17FF1-5C4D-4F6D-AB33-1394137A988C}">
      <dgm:prSet/>
      <dgm:spPr/>
      <dgm:t>
        <a:bodyPr/>
        <a:lstStyle/>
        <a:p>
          <a:endParaRPr lang="en-US"/>
        </a:p>
      </dgm:t>
    </dgm:pt>
    <dgm:pt modelId="{B34479FC-B68B-4940-9BA1-09223EC6FDBA}" type="sibTrans" cxnId="{6DC17FF1-5C4D-4F6D-AB33-1394137A988C}">
      <dgm:prSet/>
      <dgm:spPr/>
      <dgm:t>
        <a:bodyPr/>
        <a:lstStyle/>
        <a:p>
          <a:endParaRPr lang="en-US"/>
        </a:p>
      </dgm:t>
    </dgm:pt>
    <dgm:pt modelId="{21CC31F8-15DD-4068-A584-BE79D764B623}">
      <dgm:prSet/>
      <dgm:spPr/>
      <dgm:t>
        <a:bodyPr/>
        <a:lstStyle/>
        <a:p>
          <a:pPr>
            <a:lnSpc>
              <a:spcPct val="100000"/>
            </a:lnSpc>
          </a:pPr>
          <a:r>
            <a:rPr lang="en-US"/>
            <a:t>4 interviews – 2 with each participant, conducted remotely – using video elicitation (Henry and Fetters, 2012)</a:t>
          </a:r>
        </a:p>
      </dgm:t>
    </dgm:pt>
    <dgm:pt modelId="{79E9EF5D-A596-49E8-93CF-021036C03F40}" type="parTrans" cxnId="{F9DB013C-A2DE-41BC-83CC-DD498C98FC07}">
      <dgm:prSet/>
      <dgm:spPr/>
      <dgm:t>
        <a:bodyPr/>
        <a:lstStyle/>
        <a:p>
          <a:endParaRPr lang="en-US"/>
        </a:p>
      </dgm:t>
    </dgm:pt>
    <dgm:pt modelId="{44918AA6-D22B-4241-B9EC-7C960A9F6853}" type="sibTrans" cxnId="{F9DB013C-A2DE-41BC-83CC-DD498C98FC07}">
      <dgm:prSet/>
      <dgm:spPr/>
      <dgm:t>
        <a:bodyPr/>
        <a:lstStyle/>
        <a:p>
          <a:endParaRPr lang="en-US"/>
        </a:p>
      </dgm:t>
    </dgm:pt>
    <dgm:pt modelId="{85C28BC3-8B7A-43EF-B779-DC1EA97DBB64}">
      <dgm:prSet/>
      <dgm:spPr/>
      <dgm:t>
        <a:bodyPr/>
        <a:lstStyle/>
        <a:p>
          <a:pPr>
            <a:lnSpc>
              <a:spcPct val="100000"/>
            </a:lnSpc>
          </a:pPr>
          <a:r>
            <a:rPr lang="en-US"/>
            <a:t>Review Document.</a:t>
          </a:r>
        </a:p>
      </dgm:t>
    </dgm:pt>
    <dgm:pt modelId="{E296380E-E48F-44FB-BF04-2D008AD4F22C}" type="parTrans" cxnId="{4EB03B8C-B3F9-4304-B719-53D4A6D77C2B}">
      <dgm:prSet/>
      <dgm:spPr/>
      <dgm:t>
        <a:bodyPr/>
        <a:lstStyle/>
        <a:p>
          <a:endParaRPr lang="en-US"/>
        </a:p>
      </dgm:t>
    </dgm:pt>
    <dgm:pt modelId="{77696ABF-BDFB-4946-9D53-35E1E18CE302}" type="sibTrans" cxnId="{4EB03B8C-B3F9-4304-B719-53D4A6D77C2B}">
      <dgm:prSet/>
      <dgm:spPr/>
      <dgm:t>
        <a:bodyPr/>
        <a:lstStyle/>
        <a:p>
          <a:endParaRPr lang="en-US"/>
        </a:p>
      </dgm:t>
    </dgm:pt>
    <dgm:pt modelId="{6D283DA3-8BA8-44CB-9BEB-AA232EAED132}" type="pres">
      <dgm:prSet presAssocID="{5DB7A095-1DF1-4698-A189-E77B06448DED}" presName="root" presStyleCnt="0">
        <dgm:presLayoutVars>
          <dgm:dir/>
          <dgm:resizeHandles val="exact"/>
        </dgm:presLayoutVars>
      </dgm:prSet>
      <dgm:spPr/>
    </dgm:pt>
    <dgm:pt modelId="{ED55CE87-B254-4003-8847-10DAE56FE907}" type="pres">
      <dgm:prSet presAssocID="{BECC6DC8-CB77-48B6-A511-83445C35868E}" presName="compNode" presStyleCnt="0"/>
      <dgm:spPr/>
    </dgm:pt>
    <dgm:pt modelId="{4543EF01-860F-4D1F-809A-63968F2F46D3}" type="pres">
      <dgm:prSet presAssocID="{BECC6DC8-CB77-48B6-A511-83445C35868E}" presName="bgRect" presStyleLbl="bgShp" presStyleIdx="0" presStyleCnt="4"/>
      <dgm:spPr/>
    </dgm:pt>
    <dgm:pt modelId="{BB08DE6D-7AE7-4F51-9F05-B9A8B5A2A2C0}" type="pres">
      <dgm:prSet presAssocID="{BECC6DC8-CB77-48B6-A511-83445C35868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726C7058-B1E0-483D-BAEB-C3F50D8F8120}" type="pres">
      <dgm:prSet presAssocID="{BECC6DC8-CB77-48B6-A511-83445C35868E}" presName="spaceRect" presStyleCnt="0"/>
      <dgm:spPr/>
    </dgm:pt>
    <dgm:pt modelId="{7B545A7F-F13D-485A-87FE-F50808D0257D}" type="pres">
      <dgm:prSet presAssocID="{BECC6DC8-CB77-48B6-A511-83445C35868E}" presName="parTx" presStyleLbl="revTx" presStyleIdx="0" presStyleCnt="4">
        <dgm:presLayoutVars>
          <dgm:chMax val="0"/>
          <dgm:chPref val="0"/>
        </dgm:presLayoutVars>
      </dgm:prSet>
      <dgm:spPr/>
    </dgm:pt>
    <dgm:pt modelId="{C1549D10-3A7C-404D-B7AC-ED2313D1256B}" type="pres">
      <dgm:prSet presAssocID="{DBCD183C-D8C7-41AF-870B-B2BD39F7BEA4}" presName="sibTrans" presStyleCnt="0"/>
      <dgm:spPr/>
    </dgm:pt>
    <dgm:pt modelId="{C77B46D5-CDA7-4B38-BF77-CA4251612811}" type="pres">
      <dgm:prSet presAssocID="{13A5A5B8-4B75-4487-A38F-8FA575AB5BE4}" presName="compNode" presStyleCnt="0"/>
      <dgm:spPr/>
    </dgm:pt>
    <dgm:pt modelId="{9D12CF3D-DF4E-4853-8AFC-E91D7F3B0304}" type="pres">
      <dgm:prSet presAssocID="{13A5A5B8-4B75-4487-A38F-8FA575AB5BE4}" presName="bgRect" presStyleLbl="bgShp" presStyleIdx="1" presStyleCnt="4"/>
      <dgm:spPr/>
    </dgm:pt>
    <dgm:pt modelId="{1B5CF57F-BACA-4F06-8E08-6A453C2DCEE2}" type="pres">
      <dgm:prSet presAssocID="{13A5A5B8-4B75-4487-A38F-8FA575AB5BE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eting"/>
        </a:ext>
      </dgm:extLst>
    </dgm:pt>
    <dgm:pt modelId="{44762588-09DF-49DB-8CB4-12A155B80B9F}" type="pres">
      <dgm:prSet presAssocID="{13A5A5B8-4B75-4487-A38F-8FA575AB5BE4}" presName="spaceRect" presStyleCnt="0"/>
      <dgm:spPr/>
    </dgm:pt>
    <dgm:pt modelId="{F840B0CF-4960-4D2B-BBF9-3E79B640A5F4}" type="pres">
      <dgm:prSet presAssocID="{13A5A5B8-4B75-4487-A38F-8FA575AB5BE4}" presName="parTx" presStyleLbl="revTx" presStyleIdx="1" presStyleCnt="4">
        <dgm:presLayoutVars>
          <dgm:chMax val="0"/>
          <dgm:chPref val="0"/>
        </dgm:presLayoutVars>
      </dgm:prSet>
      <dgm:spPr/>
    </dgm:pt>
    <dgm:pt modelId="{2E35CCC6-3793-43F7-9DA9-3D733565AC1A}" type="pres">
      <dgm:prSet presAssocID="{B34479FC-B68B-4940-9BA1-09223EC6FDBA}" presName="sibTrans" presStyleCnt="0"/>
      <dgm:spPr/>
    </dgm:pt>
    <dgm:pt modelId="{2D7ED032-0466-4334-962E-CE9D90DFB639}" type="pres">
      <dgm:prSet presAssocID="{21CC31F8-15DD-4068-A584-BE79D764B623}" presName="compNode" presStyleCnt="0"/>
      <dgm:spPr/>
    </dgm:pt>
    <dgm:pt modelId="{35E81473-C4B1-44DD-B934-B541F1F2568F}" type="pres">
      <dgm:prSet presAssocID="{21CC31F8-15DD-4068-A584-BE79D764B623}" presName="bgRect" presStyleLbl="bgShp" presStyleIdx="2" presStyleCnt="4"/>
      <dgm:spPr/>
    </dgm:pt>
    <dgm:pt modelId="{26D44328-E290-4CB3-A9EF-AAE6FDDE8411}" type="pres">
      <dgm:prSet presAssocID="{21CC31F8-15DD-4068-A584-BE79D764B62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s"/>
        </a:ext>
      </dgm:extLst>
    </dgm:pt>
    <dgm:pt modelId="{2F11A4C2-538F-42D2-99F2-1DADD4AB9807}" type="pres">
      <dgm:prSet presAssocID="{21CC31F8-15DD-4068-A584-BE79D764B623}" presName="spaceRect" presStyleCnt="0"/>
      <dgm:spPr/>
    </dgm:pt>
    <dgm:pt modelId="{63BB2A3A-1292-4BD7-ABE3-38FB16815766}" type="pres">
      <dgm:prSet presAssocID="{21CC31F8-15DD-4068-A584-BE79D764B623}" presName="parTx" presStyleLbl="revTx" presStyleIdx="2" presStyleCnt="4">
        <dgm:presLayoutVars>
          <dgm:chMax val="0"/>
          <dgm:chPref val="0"/>
        </dgm:presLayoutVars>
      </dgm:prSet>
      <dgm:spPr/>
    </dgm:pt>
    <dgm:pt modelId="{76B94E5F-A2A6-4D13-84FE-DAAB47279F2B}" type="pres">
      <dgm:prSet presAssocID="{44918AA6-D22B-4241-B9EC-7C960A9F6853}" presName="sibTrans" presStyleCnt="0"/>
      <dgm:spPr/>
    </dgm:pt>
    <dgm:pt modelId="{D621653B-6CB0-432A-82F6-07AFF78F3EFC}" type="pres">
      <dgm:prSet presAssocID="{85C28BC3-8B7A-43EF-B779-DC1EA97DBB64}" presName="compNode" presStyleCnt="0"/>
      <dgm:spPr/>
    </dgm:pt>
    <dgm:pt modelId="{716ABF87-CE88-41A3-A903-FAAAD476BA92}" type="pres">
      <dgm:prSet presAssocID="{85C28BC3-8B7A-43EF-B779-DC1EA97DBB64}" presName="bgRect" presStyleLbl="bgShp" presStyleIdx="3" presStyleCnt="4"/>
      <dgm:spPr/>
    </dgm:pt>
    <dgm:pt modelId="{F9FBF5C7-7E97-4F04-81AF-009BCFAB0EE0}" type="pres">
      <dgm:prSet presAssocID="{85C28BC3-8B7A-43EF-B779-DC1EA97DBB64}"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cument"/>
        </a:ext>
      </dgm:extLst>
    </dgm:pt>
    <dgm:pt modelId="{496EC399-DCC5-4668-9B6F-A7E633EEEE3E}" type="pres">
      <dgm:prSet presAssocID="{85C28BC3-8B7A-43EF-B779-DC1EA97DBB64}" presName="spaceRect" presStyleCnt="0"/>
      <dgm:spPr/>
    </dgm:pt>
    <dgm:pt modelId="{23A6FBBF-E675-4BB5-A046-677513361ABA}" type="pres">
      <dgm:prSet presAssocID="{85C28BC3-8B7A-43EF-B779-DC1EA97DBB64}" presName="parTx" presStyleLbl="revTx" presStyleIdx="3" presStyleCnt="4">
        <dgm:presLayoutVars>
          <dgm:chMax val="0"/>
          <dgm:chPref val="0"/>
        </dgm:presLayoutVars>
      </dgm:prSet>
      <dgm:spPr/>
    </dgm:pt>
  </dgm:ptLst>
  <dgm:cxnLst>
    <dgm:cxn modelId="{3F7ED806-D87F-4C75-80F5-2C548CDF764F}" srcId="{5DB7A095-1DF1-4698-A189-E77B06448DED}" destId="{BECC6DC8-CB77-48B6-A511-83445C35868E}" srcOrd="0" destOrd="0" parTransId="{0B7D42E2-E95C-41DB-9C09-A09477C595A9}" sibTransId="{DBCD183C-D8C7-41AF-870B-B2BD39F7BEA4}"/>
    <dgm:cxn modelId="{8F0A570F-DBDF-491D-964D-B4569C16DC3B}" type="presOf" srcId="{5DB7A095-1DF1-4698-A189-E77B06448DED}" destId="{6D283DA3-8BA8-44CB-9BEB-AA232EAED132}" srcOrd="0" destOrd="0" presId="urn:microsoft.com/office/officeart/2018/2/layout/IconVerticalSolidList"/>
    <dgm:cxn modelId="{F9DB013C-A2DE-41BC-83CC-DD498C98FC07}" srcId="{5DB7A095-1DF1-4698-A189-E77B06448DED}" destId="{21CC31F8-15DD-4068-A584-BE79D764B623}" srcOrd="2" destOrd="0" parTransId="{79E9EF5D-A596-49E8-93CF-021036C03F40}" sibTransId="{44918AA6-D22B-4241-B9EC-7C960A9F6853}"/>
    <dgm:cxn modelId="{A205CD4E-923D-4E1E-A885-64995692E5EE}" type="presOf" srcId="{13A5A5B8-4B75-4487-A38F-8FA575AB5BE4}" destId="{F840B0CF-4960-4D2B-BBF9-3E79B640A5F4}" srcOrd="0" destOrd="0" presId="urn:microsoft.com/office/officeart/2018/2/layout/IconVerticalSolidList"/>
    <dgm:cxn modelId="{4EB03B8C-B3F9-4304-B719-53D4A6D77C2B}" srcId="{5DB7A095-1DF1-4698-A189-E77B06448DED}" destId="{85C28BC3-8B7A-43EF-B779-DC1EA97DBB64}" srcOrd="3" destOrd="0" parTransId="{E296380E-E48F-44FB-BF04-2D008AD4F22C}" sibTransId="{77696ABF-BDFB-4946-9D53-35E1E18CE302}"/>
    <dgm:cxn modelId="{C17AAF94-26FF-4193-965A-409047D3B60E}" type="presOf" srcId="{21CC31F8-15DD-4068-A584-BE79D764B623}" destId="{63BB2A3A-1292-4BD7-ABE3-38FB16815766}" srcOrd="0" destOrd="0" presId="urn:microsoft.com/office/officeart/2018/2/layout/IconVerticalSolidList"/>
    <dgm:cxn modelId="{F53881C6-164F-49F1-BF2B-503A7CEC183F}" type="presOf" srcId="{85C28BC3-8B7A-43EF-B779-DC1EA97DBB64}" destId="{23A6FBBF-E675-4BB5-A046-677513361ABA}" srcOrd="0" destOrd="0" presId="urn:microsoft.com/office/officeart/2018/2/layout/IconVerticalSolidList"/>
    <dgm:cxn modelId="{DEDEFBD7-5D89-4214-8AFC-7A649F097230}" type="presOf" srcId="{BECC6DC8-CB77-48B6-A511-83445C35868E}" destId="{7B545A7F-F13D-485A-87FE-F50808D0257D}" srcOrd="0" destOrd="0" presId="urn:microsoft.com/office/officeart/2018/2/layout/IconVerticalSolidList"/>
    <dgm:cxn modelId="{6DC17FF1-5C4D-4F6D-AB33-1394137A988C}" srcId="{5DB7A095-1DF1-4698-A189-E77B06448DED}" destId="{13A5A5B8-4B75-4487-A38F-8FA575AB5BE4}" srcOrd="1" destOrd="0" parTransId="{4766DA6B-EBCB-43EF-8AEF-FC751B8A2135}" sibTransId="{B34479FC-B68B-4940-9BA1-09223EC6FDBA}"/>
    <dgm:cxn modelId="{2DC51184-7D6A-44BA-87A7-A2673A7E1530}" type="presParOf" srcId="{6D283DA3-8BA8-44CB-9BEB-AA232EAED132}" destId="{ED55CE87-B254-4003-8847-10DAE56FE907}" srcOrd="0" destOrd="0" presId="urn:microsoft.com/office/officeart/2018/2/layout/IconVerticalSolidList"/>
    <dgm:cxn modelId="{8A36A4AC-A219-455C-A59B-918EBE9390A3}" type="presParOf" srcId="{ED55CE87-B254-4003-8847-10DAE56FE907}" destId="{4543EF01-860F-4D1F-809A-63968F2F46D3}" srcOrd="0" destOrd="0" presId="urn:microsoft.com/office/officeart/2018/2/layout/IconVerticalSolidList"/>
    <dgm:cxn modelId="{0D35BFA3-E7C3-4CF5-AA75-22031BE5E311}" type="presParOf" srcId="{ED55CE87-B254-4003-8847-10DAE56FE907}" destId="{BB08DE6D-7AE7-4F51-9F05-B9A8B5A2A2C0}" srcOrd="1" destOrd="0" presId="urn:microsoft.com/office/officeart/2018/2/layout/IconVerticalSolidList"/>
    <dgm:cxn modelId="{9F4AEB77-24D7-4CE6-B054-6EAA506588F7}" type="presParOf" srcId="{ED55CE87-B254-4003-8847-10DAE56FE907}" destId="{726C7058-B1E0-483D-BAEB-C3F50D8F8120}" srcOrd="2" destOrd="0" presId="urn:microsoft.com/office/officeart/2018/2/layout/IconVerticalSolidList"/>
    <dgm:cxn modelId="{7F55149C-3568-45A6-B492-953008F1826D}" type="presParOf" srcId="{ED55CE87-B254-4003-8847-10DAE56FE907}" destId="{7B545A7F-F13D-485A-87FE-F50808D0257D}" srcOrd="3" destOrd="0" presId="urn:microsoft.com/office/officeart/2018/2/layout/IconVerticalSolidList"/>
    <dgm:cxn modelId="{C5E0F1E4-8CB5-4538-AE92-6BFE82E140F6}" type="presParOf" srcId="{6D283DA3-8BA8-44CB-9BEB-AA232EAED132}" destId="{C1549D10-3A7C-404D-B7AC-ED2313D1256B}" srcOrd="1" destOrd="0" presId="urn:microsoft.com/office/officeart/2018/2/layout/IconVerticalSolidList"/>
    <dgm:cxn modelId="{BC71C89A-E53A-4260-B5A2-93BC57298BEB}" type="presParOf" srcId="{6D283DA3-8BA8-44CB-9BEB-AA232EAED132}" destId="{C77B46D5-CDA7-4B38-BF77-CA4251612811}" srcOrd="2" destOrd="0" presId="urn:microsoft.com/office/officeart/2018/2/layout/IconVerticalSolidList"/>
    <dgm:cxn modelId="{8A79E5A7-E3D5-44A9-AE75-D29379B517EA}" type="presParOf" srcId="{C77B46D5-CDA7-4B38-BF77-CA4251612811}" destId="{9D12CF3D-DF4E-4853-8AFC-E91D7F3B0304}" srcOrd="0" destOrd="0" presId="urn:microsoft.com/office/officeart/2018/2/layout/IconVerticalSolidList"/>
    <dgm:cxn modelId="{B0C5D1B3-EC36-458A-A900-8CC3711C1F70}" type="presParOf" srcId="{C77B46D5-CDA7-4B38-BF77-CA4251612811}" destId="{1B5CF57F-BACA-4F06-8E08-6A453C2DCEE2}" srcOrd="1" destOrd="0" presId="urn:microsoft.com/office/officeart/2018/2/layout/IconVerticalSolidList"/>
    <dgm:cxn modelId="{BAA890A1-19FA-4E03-A58E-0BEDF60678E1}" type="presParOf" srcId="{C77B46D5-CDA7-4B38-BF77-CA4251612811}" destId="{44762588-09DF-49DB-8CB4-12A155B80B9F}" srcOrd="2" destOrd="0" presId="urn:microsoft.com/office/officeart/2018/2/layout/IconVerticalSolidList"/>
    <dgm:cxn modelId="{A0E09AEF-7A5C-46A5-B6EC-BB338D9E16B2}" type="presParOf" srcId="{C77B46D5-CDA7-4B38-BF77-CA4251612811}" destId="{F840B0CF-4960-4D2B-BBF9-3E79B640A5F4}" srcOrd="3" destOrd="0" presId="urn:microsoft.com/office/officeart/2018/2/layout/IconVerticalSolidList"/>
    <dgm:cxn modelId="{62E61E86-A18A-409E-9E49-64DA737A04A8}" type="presParOf" srcId="{6D283DA3-8BA8-44CB-9BEB-AA232EAED132}" destId="{2E35CCC6-3793-43F7-9DA9-3D733565AC1A}" srcOrd="3" destOrd="0" presId="urn:microsoft.com/office/officeart/2018/2/layout/IconVerticalSolidList"/>
    <dgm:cxn modelId="{00E8DD77-91C6-4C2A-8EF9-78D723D82C10}" type="presParOf" srcId="{6D283DA3-8BA8-44CB-9BEB-AA232EAED132}" destId="{2D7ED032-0466-4334-962E-CE9D90DFB639}" srcOrd="4" destOrd="0" presId="urn:microsoft.com/office/officeart/2018/2/layout/IconVerticalSolidList"/>
    <dgm:cxn modelId="{802EFB6B-59C3-4072-BBA8-F8AB8C09CB4B}" type="presParOf" srcId="{2D7ED032-0466-4334-962E-CE9D90DFB639}" destId="{35E81473-C4B1-44DD-B934-B541F1F2568F}" srcOrd="0" destOrd="0" presId="urn:microsoft.com/office/officeart/2018/2/layout/IconVerticalSolidList"/>
    <dgm:cxn modelId="{12E07E20-EBB2-4246-AB80-E12DF063E20A}" type="presParOf" srcId="{2D7ED032-0466-4334-962E-CE9D90DFB639}" destId="{26D44328-E290-4CB3-A9EF-AAE6FDDE8411}" srcOrd="1" destOrd="0" presId="urn:microsoft.com/office/officeart/2018/2/layout/IconVerticalSolidList"/>
    <dgm:cxn modelId="{EA9589C7-20BA-48FB-AFDF-DD838D12FBC3}" type="presParOf" srcId="{2D7ED032-0466-4334-962E-CE9D90DFB639}" destId="{2F11A4C2-538F-42D2-99F2-1DADD4AB9807}" srcOrd="2" destOrd="0" presId="urn:microsoft.com/office/officeart/2018/2/layout/IconVerticalSolidList"/>
    <dgm:cxn modelId="{CAC238DB-6FDC-4D3F-9FBE-AC8FAE7DD6FF}" type="presParOf" srcId="{2D7ED032-0466-4334-962E-CE9D90DFB639}" destId="{63BB2A3A-1292-4BD7-ABE3-38FB16815766}" srcOrd="3" destOrd="0" presId="urn:microsoft.com/office/officeart/2018/2/layout/IconVerticalSolidList"/>
    <dgm:cxn modelId="{C3E897B0-0126-4321-B848-4FC3A736D1E0}" type="presParOf" srcId="{6D283DA3-8BA8-44CB-9BEB-AA232EAED132}" destId="{76B94E5F-A2A6-4D13-84FE-DAAB47279F2B}" srcOrd="5" destOrd="0" presId="urn:microsoft.com/office/officeart/2018/2/layout/IconVerticalSolidList"/>
    <dgm:cxn modelId="{B096E074-8D6F-420C-84C4-AA2075E9E1AD}" type="presParOf" srcId="{6D283DA3-8BA8-44CB-9BEB-AA232EAED132}" destId="{D621653B-6CB0-432A-82F6-07AFF78F3EFC}" srcOrd="6" destOrd="0" presId="urn:microsoft.com/office/officeart/2018/2/layout/IconVerticalSolidList"/>
    <dgm:cxn modelId="{CCF99826-D5AE-463C-9A7F-93F3E232D050}" type="presParOf" srcId="{D621653B-6CB0-432A-82F6-07AFF78F3EFC}" destId="{716ABF87-CE88-41A3-A903-FAAAD476BA92}" srcOrd="0" destOrd="0" presId="urn:microsoft.com/office/officeart/2018/2/layout/IconVerticalSolidList"/>
    <dgm:cxn modelId="{DE99997D-DCB1-4501-A685-88D4DF538452}" type="presParOf" srcId="{D621653B-6CB0-432A-82F6-07AFF78F3EFC}" destId="{F9FBF5C7-7E97-4F04-81AF-009BCFAB0EE0}" srcOrd="1" destOrd="0" presId="urn:microsoft.com/office/officeart/2018/2/layout/IconVerticalSolidList"/>
    <dgm:cxn modelId="{6461F82C-2178-409A-82D8-B7A6DB2C706F}" type="presParOf" srcId="{D621653B-6CB0-432A-82F6-07AFF78F3EFC}" destId="{496EC399-DCC5-4668-9B6F-A7E633EEEE3E}" srcOrd="2" destOrd="0" presId="urn:microsoft.com/office/officeart/2018/2/layout/IconVerticalSolidList"/>
    <dgm:cxn modelId="{3DC9E507-65F7-4A13-A714-99299023BEED}" type="presParOf" srcId="{D621653B-6CB0-432A-82F6-07AFF78F3EFC}" destId="{23A6FBBF-E675-4BB5-A046-677513361AB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E35F0-ABBC-4D8E-9455-2CA4142E6E65}" type="doc">
      <dgm:prSet loTypeId="urn:microsoft.com/office/officeart/2005/8/layout/process3" loCatId="process" qsTypeId="urn:microsoft.com/office/officeart/2005/8/quickstyle/simple1" qsCatId="simple" csTypeId="urn:microsoft.com/office/officeart/2005/8/colors/colorful1" csCatId="colorful" phldr="1"/>
      <dgm:spPr/>
      <dgm:t>
        <a:bodyPr/>
        <a:lstStyle/>
        <a:p>
          <a:endParaRPr lang="en-GB"/>
        </a:p>
      </dgm:t>
    </dgm:pt>
    <dgm:pt modelId="{EFE4CF78-844E-480E-A2C2-47437109FD05}">
      <dgm:prSet phldrT="[Text]"/>
      <dgm:spPr>
        <a:solidFill>
          <a:schemeClr val="bg1">
            <a:lumMod val="65000"/>
          </a:schemeClr>
        </a:solidFill>
        <a:ln>
          <a:solidFill>
            <a:schemeClr val="tx1"/>
          </a:solidFill>
        </a:ln>
      </dgm:spPr>
      <dgm:t>
        <a:bodyPr/>
        <a:lstStyle/>
        <a:p>
          <a:r>
            <a:rPr lang="en-GB" dirty="0"/>
            <a:t>Concrete Experiences</a:t>
          </a:r>
        </a:p>
      </dgm:t>
    </dgm:pt>
    <dgm:pt modelId="{4FB67B9E-6D16-4016-AA41-A2F16386EA51}" type="parTrans" cxnId="{D98E0AEF-84F5-475A-BD95-40EE74628A5F}">
      <dgm:prSet/>
      <dgm:spPr/>
      <dgm:t>
        <a:bodyPr/>
        <a:lstStyle/>
        <a:p>
          <a:endParaRPr lang="en-GB"/>
        </a:p>
      </dgm:t>
    </dgm:pt>
    <dgm:pt modelId="{84A532CC-5367-492F-8A1A-D4ADB331A360}" type="sibTrans" cxnId="{D98E0AEF-84F5-475A-BD95-40EE74628A5F}">
      <dgm:prSet/>
      <dgm:spPr>
        <a:solidFill>
          <a:schemeClr val="bg1">
            <a:lumMod val="65000"/>
          </a:schemeClr>
        </a:solidFill>
      </dgm:spPr>
      <dgm:t>
        <a:bodyPr/>
        <a:lstStyle/>
        <a:p>
          <a:endParaRPr lang="en-GB"/>
        </a:p>
      </dgm:t>
    </dgm:pt>
    <dgm:pt modelId="{D56680E5-FDA5-444D-8B76-21F59AA662C3}">
      <dgm:prSet phldrT="[Text]"/>
      <dgm:spPr/>
      <dgm:t>
        <a:bodyPr/>
        <a:lstStyle/>
        <a:p>
          <a:r>
            <a:rPr lang="en-GB" dirty="0"/>
            <a:t>1. Gestalt</a:t>
          </a:r>
        </a:p>
      </dgm:t>
    </dgm:pt>
    <dgm:pt modelId="{05622D55-BB89-4652-9587-AE82EAF28277}" type="parTrans" cxnId="{CC896DC3-24C9-4AF1-B4CB-B685A6299187}">
      <dgm:prSet/>
      <dgm:spPr/>
      <dgm:t>
        <a:bodyPr/>
        <a:lstStyle/>
        <a:p>
          <a:endParaRPr lang="en-GB"/>
        </a:p>
      </dgm:t>
    </dgm:pt>
    <dgm:pt modelId="{027728F3-828D-46E2-B3AC-5A54AF0907D9}" type="sibTrans" cxnId="{CC896DC3-24C9-4AF1-B4CB-B685A6299187}">
      <dgm:prSet/>
      <dgm:spPr/>
      <dgm:t>
        <a:bodyPr/>
        <a:lstStyle/>
        <a:p>
          <a:r>
            <a:rPr lang="en-GB" dirty="0"/>
            <a:t>Reflection</a:t>
          </a:r>
        </a:p>
      </dgm:t>
    </dgm:pt>
    <dgm:pt modelId="{CE9F6B67-FEAC-4F2A-9D91-ADA24F227632}">
      <dgm:prSet phldrT="[Text]"/>
      <dgm:spPr/>
      <dgm:t>
        <a:bodyPr/>
        <a:lstStyle/>
        <a:p>
          <a:r>
            <a:rPr lang="en-GB" dirty="0"/>
            <a:t>Conscious and unconscious behaviours</a:t>
          </a:r>
        </a:p>
      </dgm:t>
    </dgm:pt>
    <dgm:pt modelId="{008BBAC2-1F4E-414B-913E-1D3954668D23}" type="parTrans" cxnId="{EE85139F-1B91-450F-B82B-D4382AD9F694}">
      <dgm:prSet/>
      <dgm:spPr/>
      <dgm:t>
        <a:bodyPr/>
        <a:lstStyle/>
        <a:p>
          <a:endParaRPr lang="en-GB"/>
        </a:p>
      </dgm:t>
    </dgm:pt>
    <dgm:pt modelId="{F72B37F5-123C-45CA-AA57-19616542BAE5}" type="sibTrans" cxnId="{EE85139F-1B91-450F-B82B-D4382AD9F694}">
      <dgm:prSet/>
      <dgm:spPr/>
      <dgm:t>
        <a:bodyPr/>
        <a:lstStyle/>
        <a:p>
          <a:endParaRPr lang="en-GB"/>
        </a:p>
      </dgm:t>
    </dgm:pt>
    <dgm:pt modelId="{A3180BFE-7C79-4B82-B44B-3B38556D8D6D}">
      <dgm:prSet phldrT="[Text]"/>
      <dgm:spPr/>
      <dgm:t>
        <a:bodyPr/>
        <a:lstStyle/>
        <a:p>
          <a:r>
            <a:rPr lang="en-GB" dirty="0"/>
            <a:t>2. Schema</a:t>
          </a:r>
        </a:p>
      </dgm:t>
    </dgm:pt>
    <dgm:pt modelId="{8C81D9C5-0953-49E6-8156-F79BDAC769EC}" type="parTrans" cxnId="{E714EADC-5A02-471F-8896-854B53826CC2}">
      <dgm:prSet/>
      <dgm:spPr/>
      <dgm:t>
        <a:bodyPr/>
        <a:lstStyle/>
        <a:p>
          <a:endParaRPr lang="en-GB"/>
        </a:p>
      </dgm:t>
    </dgm:pt>
    <dgm:pt modelId="{78054FE3-86AF-4239-A20C-C9EAFC83656A}" type="sibTrans" cxnId="{E714EADC-5A02-471F-8896-854B53826CC2}">
      <dgm:prSet/>
      <dgm:spPr/>
      <dgm:t>
        <a:bodyPr/>
        <a:lstStyle/>
        <a:p>
          <a:r>
            <a:rPr lang="en-GB" dirty="0"/>
            <a:t>Reflection</a:t>
          </a:r>
        </a:p>
      </dgm:t>
    </dgm:pt>
    <dgm:pt modelId="{C07AA842-671F-4060-952B-A365C822FB68}">
      <dgm:prSet phldrT="[Text]"/>
      <dgm:spPr/>
      <dgm:t>
        <a:bodyPr/>
        <a:lstStyle/>
        <a:p>
          <a:r>
            <a:rPr lang="en-GB" dirty="0"/>
            <a:t>After reflection, the student teacher can create a schema – ‘I would do x again next time.’</a:t>
          </a:r>
        </a:p>
      </dgm:t>
    </dgm:pt>
    <dgm:pt modelId="{560DA45B-C631-41DA-9095-3EBAAF16C2C8}" type="parTrans" cxnId="{F1C304B2-9DC0-4704-B077-15EA2047DF6E}">
      <dgm:prSet/>
      <dgm:spPr/>
      <dgm:t>
        <a:bodyPr/>
        <a:lstStyle/>
        <a:p>
          <a:endParaRPr lang="en-GB"/>
        </a:p>
      </dgm:t>
    </dgm:pt>
    <dgm:pt modelId="{016926C3-099B-4CC2-9699-5974762F44F5}" type="sibTrans" cxnId="{F1C304B2-9DC0-4704-B077-15EA2047DF6E}">
      <dgm:prSet/>
      <dgm:spPr/>
      <dgm:t>
        <a:bodyPr/>
        <a:lstStyle/>
        <a:p>
          <a:endParaRPr lang="en-GB"/>
        </a:p>
      </dgm:t>
    </dgm:pt>
    <dgm:pt modelId="{1B2DEB31-B693-41C7-ABDF-24AD6C5D9BEA}">
      <dgm:prSet phldrT="[Text]"/>
      <dgm:spPr/>
      <dgm:t>
        <a:bodyPr/>
        <a:lstStyle/>
        <a:p>
          <a:r>
            <a:rPr lang="en-GB" dirty="0"/>
            <a:t>Grounded in preconceptions, emotions, motivations</a:t>
          </a:r>
        </a:p>
      </dgm:t>
    </dgm:pt>
    <dgm:pt modelId="{EB27EC08-4097-4E72-973F-E3B89264A348}" type="parTrans" cxnId="{0A20FB9E-5E21-4F50-AAD7-20CF7D9068E5}">
      <dgm:prSet/>
      <dgm:spPr/>
      <dgm:t>
        <a:bodyPr/>
        <a:lstStyle/>
        <a:p>
          <a:endParaRPr lang="en-GB"/>
        </a:p>
      </dgm:t>
    </dgm:pt>
    <dgm:pt modelId="{8BEB07F7-D06F-44A4-901F-7A6F3A1527FB}" type="sibTrans" cxnId="{0A20FB9E-5E21-4F50-AAD7-20CF7D9068E5}">
      <dgm:prSet/>
      <dgm:spPr/>
      <dgm:t>
        <a:bodyPr/>
        <a:lstStyle/>
        <a:p>
          <a:endParaRPr lang="en-GB"/>
        </a:p>
      </dgm:t>
    </dgm:pt>
    <dgm:pt modelId="{0A121382-F977-48D4-8ECA-647A6580D35B}">
      <dgm:prSet phldrT="[Text]"/>
      <dgm:spPr/>
      <dgm:t>
        <a:bodyPr/>
        <a:lstStyle/>
        <a:p>
          <a:r>
            <a:rPr lang="en-GB" dirty="0"/>
            <a:t>3. Theory</a:t>
          </a:r>
        </a:p>
      </dgm:t>
    </dgm:pt>
    <dgm:pt modelId="{1CB41E57-6D3B-4416-AED2-320ED571F5EF}" type="parTrans" cxnId="{83896997-20A7-4D75-A3A8-27C3EDFDE18C}">
      <dgm:prSet/>
      <dgm:spPr/>
      <dgm:t>
        <a:bodyPr/>
        <a:lstStyle/>
        <a:p>
          <a:endParaRPr lang="en-GB"/>
        </a:p>
      </dgm:t>
    </dgm:pt>
    <dgm:pt modelId="{A5C0CDD3-9D1E-4C49-AA67-504C0949566F}" type="sibTrans" cxnId="{83896997-20A7-4D75-A3A8-27C3EDFDE18C}">
      <dgm:prSet/>
      <dgm:spPr/>
      <dgm:t>
        <a:bodyPr/>
        <a:lstStyle/>
        <a:p>
          <a:endParaRPr lang="en-GB"/>
        </a:p>
      </dgm:t>
    </dgm:pt>
    <dgm:pt modelId="{C4434140-4AD6-45B8-8C3D-4A60479DAB24}">
      <dgm:prSet phldrT="[Text]"/>
      <dgm:spPr>
        <a:solidFill>
          <a:schemeClr val="bg1">
            <a:lumMod val="65000"/>
          </a:schemeClr>
        </a:solidFill>
        <a:ln>
          <a:solidFill>
            <a:schemeClr val="tx1"/>
          </a:solidFill>
        </a:ln>
      </dgm:spPr>
      <dgm:t>
        <a:bodyPr/>
        <a:lstStyle/>
        <a:p>
          <a:r>
            <a:rPr lang="en-GB" dirty="0"/>
            <a:t>All learning starts in concrete experiences </a:t>
          </a:r>
        </a:p>
      </dgm:t>
    </dgm:pt>
    <dgm:pt modelId="{D0EBC15B-0D5F-4B5E-A531-1D81836B83FA}" type="sibTrans" cxnId="{CEBD2722-4AA7-4C39-9AF1-F2A4BBA17E8E}">
      <dgm:prSet/>
      <dgm:spPr/>
      <dgm:t>
        <a:bodyPr/>
        <a:lstStyle/>
        <a:p>
          <a:endParaRPr lang="en-GB"/>
        </a:p>
      </dgm:t>
    </dgm:pt>
    <dgm:pt modelId="{E44905A7-C015-4F05-85FF-43326E215B7E}" type="parTrans" cxnId="{CEBD2722-4AA7-4C39-9AF1-F2A4BBA17E8E}">
      <dgm:prSet/>
      <dgm:spPr/>
      <dgm:t>
        <a:bodyPr/>
        <a:lstStyle/>
        <a:p>
          <a:endParaRPr lang="en-GB"/>
        </a:p>
      </dgm:t>
    </dgm:pt>
    <dgm:pt modelId="{92301F31-178F-4307-B1D3-AD28EF734A92}">
      <dgm:prSet phldrT="[Text]"/>
      <dgm:spPr/>
      <dgm:t>
        <a:bodyPr/>
        <a:lstStyle/>
        <a:p>
          <a:r>
            <a:rPr lang="en-GB" dirty="0"/>
            <a:t>After further reflection, student teacher may be able to logically order schemas to create theory or theory may be introduced</a:t>
          </a:r>
        </a:p>
      </dgm:t>
    </dgm:pt>
    <dgm:pt modelId="{98C1C84D-F705-4517-B656-C828BEF6AC18}" type="parTrans" cxnId="{2B505C02-90CC-4935-A85E-C9201D5C188C}">
      <dgm:prSet/>
      <dgm:spPr/>
      <dgm:t>
        <a:bodyPr/>
        <a:lstStyle/>
        <a:p>
          <a:endParaRPr lang="en-GB"/>
        </a:p>
      </dgm:t>
    </dgm:pt>
    <dgm:pt modelId="{6F98E067-0F6C-40DE-9E8F-69AF8E6ADAE9}" type="sibTrans" cxnId="{2B505C02-90CC-4935-A85E-C9201D5C188C}">
      <dgm:prSet/>
      <dgm:spPr/>
      <dgm:t>
        <a:bodyPr/>
        <a:lstStyle/>
        <a:p>
          <a:endParaRPr lang="en-GB"/>
        </a:p>
      </dgm:t>
    </dgm:pt>
    <dgm:pt modelId="{F6EFD8C2-DA23-4E3A-A7A8-CD1B63840B96}" type="pres">
      <dgm:prSet presAssocID="{B72E35F0-ABBC-4D8E-9455-2CA4142E6E65}" presName="linearFlow" presStyleCnt="0">
        <dgm:presLayoutVars>
          <dgm:dir/>
          <dgm:animLvl val="lvl"/>
          <dgm:resizeHandles val="exact"/>
        </dgm:presLayoutVars>
      </dgm:prSet>
      <dgm:spPr/>
    </dgm:pt>
    <dgm:pt modelId="{7F112F5C-DB53-40F8-8081-C4343076EA19}" type="pres">
      <dgm:prSet presAssocID="{EFE4CF78-844E-480E-A2C2-47437109FD05}" presName="composite" presStyleCnt="0"/>
      <dgm:spPr/>
    </dgm:pt>
    <dgm:pt modelId="{46AAB547-B62E-4853-BE8C-8D45E81AD2AB}" type="pres">
      <dgm:prSet presAssocID="{EFE4CF78-844E-480E-A2C2-47437109FD05}" presName="parTx" presStyleLbl="node1" presStyleIdx="0" presStyleCnt="4">
        <dgm:presLayoutVars>
          <dgm:chMax val="0"/>
          <dgm:chPref val="0"/>
          <dgm:bulletEnabled val="1"/>
        </dgm:presLayoutVars>
      </dgm:prSet>
      <dgm:spPr/>
    </dgm:pt>
    <dgm:pt modelId="{7EECBD6E-1DE7-47F4-A41F-95036A5F760F}" type="pres">
      <dgm:prSet presAssocID="{EFE4CF78-844E-480E-A2C2-47437109FD05}" presName="parSh" presStyleLbl="node1" presStyleIdx="0" presStyleCnt="4"/>
      <dgm:spPr/>
    </dgm:pt>
    <dgm:pt modelId="{788E474C-64DF-49AE-86B6-8D662751B8E6}" type="pres">
      <dgm:prSet presAssocID="{EFE4CF78-844E-480E-A2C2-47437109FD05}" presName="desTx" presStyleLbl="fgAcc1" presStyleIdx="0" presStyleCnt="4">
        <dgm:presLayoutVars>
          <dgm:bulletEnabled val="1"/>
        </dgm:presLayoutVars>
      </dgm:prSet>
      <dgm:spPr/>
    </dgm:pt>
    <dgm:pt modelId="{279F4F92-C6C2-4F7F-9819-59444DF82125}" type="pres">
      <dgm:prSet presAssocID="{84A532CC-5367-492F-8A1A-D4ADB331A360}" presName="sibTrans" presStyleLbl="sibTrans2D1" presStyleIdx="0" presStyleCnt="3" custScaleX="176556" custScaleY="137036"/>
      <dgm:spPr/>
    </dgm:pt>
    <dgm:pt modelId="{394F2416-E8D6-40A1-A42B-7209FD41251C}" type="pres">
      <dgm:prSet presAssocID="{84A532CC-5367-492F-8A1A-D4ADB331A360}" presName="connTx" presStyleLbl="sibTrans2D1" presStyleIdx="0" presStyleCnt="3"/>
      <dgm:spPr/>
    </dgm:pt>
    <dgm:pt modelId="{2C1077E5-99E6-4758-A911-CB770104586B}" type="pres">
      <dgm:prSet presAssocID="{D56680E5-FDA5-444D-8B76-21F59AA662C3}" presName="composite" presStyleCnt="0"/>
      <dgm:spPr/>
    </dgm:pt>
    <dgm:pt modelId="{D4C3FD13-132A-4049-9656-369FF4F522B0}" type="pres">
      <dgm:prSet presAssocID="{D56680E5-FDA5-444D-8B76-21F59AA662C3}" presName="parTx" presStyleLbl="node1" presStyleIdx="0" presStyleCnt="4">
        <dgm:presLayoutVars>
          <dgm:chMax val="0"/>
          <dgm:chPref val="0"/>
          <dgm:bulletEnabled val="1"/>
        </dgm:presLayoutVars>
      </dgm:prSet>
      <dgm:spPr/>
    </dgm:pt>
    <dgm:pt modelId="{455FADE6-2123-48FB-AA57-8944EB0C7AD6}" type="pres">
      <dgm:prSet presAssocID="{D56680E5-FDA5-444D-8B76-21F59AA662C3}" presName="parSh" presStyleLbl="node1" presStyleIdx="1" presStyleCnt="4"/>
      <dgm:spPr/>
    </dgm:pt>
    <dgm:pt modelId="{CE31912B-FC63-4CB4-BEE1-A4C5D26E32BD}" type="pres">
      <dgm:prSet presAssocID="{D56680E5-FDA5-444D-8B76-21F59AA662C3}" presName="desTx" presStyleLbl="fgAcc1" presStyleIdx="1" presStyleCnt="4">
        <dgm:presLayoutVars>
          <dgm:bulletEnabled val="1"/>
        </dgm:presLayoutVars>
      </dgm:prSet>
      <dgm:spPr/>
    </dgm:pt>
    <dgm:pt modelId="{563C4397-AC29-4C1C-9BC3-CEB317E192E7}" type="pres">
      <dgm:prSet presAssocID="{027728F3-828D-46E2-B3AC-5A54AF0907D9}" presName="sibTrans" presStyleLbl="sibTrans2D1" presStyleIdx="1" presStyleCnt="3" custScaleX="171000" custScaleY="137035"/>
      <dgm:spPr/>
    </dgm:pt>
    <dgm:pt modelId="{5D01DE0C-BD7B-4929-90F4-747CAE726575}" type="pres">
      <dgm:prSet presAssocID="{027728F3-828D-46E2-B3AC-5A54AF0907D9}" presName="connTx" presStyleLbl="sibTrans2D1" presStyleIdx="1" presStyleCnt="3"/>
      <dgm:spPr/>
    </dgm:pt>
    <dgm:pt modelId="{A26E60F8-6BE0-4398-8D7F-A5454B292C52}" type="pres">
      <dgm:prSet presAssocID="{A3180BFE-7C79-4B82-B44B-3B38556D8D6D}" presName="composite" presStyleCnt="0"/>
      <dgm:spPr/>
    </dgm:pt>
    <dgm:pt modelId="{CC44D285-35AF-4170-ADA9-97055A00A6DC}" type="pres">
      <dgm:prSet presAssocID="{A3180BFE-7C79-4B82-B44B-3B38556D8D6D}" presName="parTx" presStyleLbl="node1" presStyleIdx="1" presStyleCnt="4">
        <dgm:presLayoutVars>
          <dgm:chMax val="0"/>
          <dgm:chPref val="0"/>
          <dgm:bulletEnabled val="1"/>
        </dgm:presLayoutVars>
      </dgm:prSet>
      <dgm:spPr/>
    </dgm:pt>
    <dgm:pt modelId="{9869FC12-6775-43B7-A5B7-49B37A3DA66F}" type="pres">
      <dgm:prSet presAssocID="{A3180BFE-7C79-4B82-B44B-3B38556D8D6D}" presName="parSh" presStyleLbl="node1" presStyleIdx="2" presStyleCnt="4"/>
      <dgm:spPr/>
    </dgm:pt>
    <dgm:pt modelId="{CC861D4E-8D90-4C21-9C91-1EE37ED0934F}" type="pres">
      <dgm:prSet presAssocID="{A3180BFE-7C79-4B82-B44B-3B38556D8D6D}" presName="desTx" presStyleLbl="fgAcc1" presStyleIdx="2" presStyleCnt="4" custScaleX="97640">
        <dgm:presLayoutVars>
          <dgm:bulletEnabled val="1"/>
        </dgm:presLayoutVars>
      </dgm:prSet>
      <dgm:spPr/>
    </dgm:pt>
    <dgm:pt modelId="{1DC26F26-7DA9-44B8-834C-415E29B7D535}" type="pres">
      <dgm:prSet presAssocID="{78054FE3-86AF-4239-A20C-C9EAFC83656A}" presName="sibTrans" presStyleLbl="sibTrans2D1" presStyleIdx="2" presStyleCnt="3" custScaleX="180282" custScaleY="160977"/>
      <dgm:spPr/>
    </dgm:pt>
    <dgm:pt modelId="{A2F97149-7906-49AF-BE46-A7B7CA690321}" type="pres">
      <dgm:prSet presAssocID="{78054FE3-86AF-4239-A20C-C9EAFC83656A}" presName="connTx" presStyleLbl="sibTrans2D1" presStyleIdx="2" presStyleCnt="3"/>
      <dgm:spPr/>
    </dgm:pt>
    <dgm:pt modelId="{8843C36F-E8F2-409D-9C15-94B3847C81CF}" type="pres">
      <dgm:prSet presAssocID="{0A121382-F977-48D4-8ECA-647A6580D35B}" presName="composite" presStyleCnt="0"/>
      <dgm:spPr/>
    </dgm:pt>
    <dgm:pt modelId="{374449A9-2EA8-4EED-BF90-E09048103CF1}" type="pres">
      <dgm:prSet presAssocID="{0A121382-F977-48D4-8ECA-647A6580D35B}" presName="parTx" presStyleLbl="node1" presStyleIdx="2" presStyleCnt="4">
        <dgm:presLayoutVars>
          <dgm:chMax val="0"/>
          <dgm:chPref val="0"/>
          <dgm:bulletEnabled val="1"/>
        </dgm:presLayoutVars>
      </dgm:prSet>
      <dgm:spPr/>
    </dgm:pt>
    <dgm:pt modelId="{E231A532-6384-4A13-96F5-7A25714A16CF}" type="pres">
      <dgm:prSet presAssocID="{0A121382-F977-48D4-8ECA-647A6580D35B}" presName="parSh" presStyleLbl="node1" presStyleIdx="3" presStyleCnt="4"/>
      <dgm:spPr/>
    </dgm:pt>
    <dgm:pt modelId="{826498C9-7E90-4749-ACE7-A059F289D25F}" type="pres">
      <dgm:prSet presAssocID="{0A121382-F977-48D4-8ECA-647A6580D35B}" presName="desTx" presStyleLbl="fgAcc1" presStyleIdx="3" presStyleCnt="4">
        <dgm:presLayoutVars>
          <dgm:bulletEnabled val="1"/>
        </dgm:presLayoutVars>
      </dgm:prSet>
      <dgm:spPr/>
    </dgm:pt>
  </dgm:ptLst>
  <dgm:cxnLst>
    <dgm:cxn modelId="{2B505C02-90CC-4935-A85E-C9201D5C188C}" srcId="{0A121382-F977-48D4-8ECA-647A6580D35B}" destId="{92301F31-178F-4307-B1D3-AD28EF734A92}" srcOrd="0" destOrd="0" parTransId="{98C1C84D-F705-4517-B656-C828BEF6AC18}" sibTransId="{6F98E067-0F6C-40DE-9E8F-69AF8E6ADAE9}"/>
    <dgm:cxn modelId="{63E46304-F314-409F-99C8-12F4C1DDE618}" type="presOf" srcId="{84A532CC-5367-492F-8A1A-D4ADB331A360}" destId="{279F4F92-C6C2-4F7F-9819-59444DF82125}" srcOrd="0" destOrd="0" presId="urn:microsoft.com/office/officeart/2005/8/layout/process3"/>
    <dgm:cxn modelId="{10B17C0E-BE8E-432E-B406-9380E955B32B}" type="presOf" srcId="{CE9F6B67-FEAC-4F2A-9D91-ADA24F227632}" destId="{CE31912B-FC63-4CB4-BEE1-A4C5D26E32BD}" srcOrd="0" destOrd="0" presId="urn:microsoft.com/office/officeart/2005/8/layout/process3"/>
    <dgm:cxn modelId="{B92BA112-DC97-450D-93ED-8AC7EE0D5B05}" type="presOf" srcId="{1B2DEB31-B693-41C7-ABDF-24AD6C5D9BEA}" destId="{CE31912B-FC63-4CB4-BEE1-A4C5D26E32BD}" srcOrd="0" destOrd="1" presId="urn:microsoft.com/office/officeart/2005/8/layout/process3"/>
    <dgm:cxn modelId="{CEBD2722-4AA7-4C39-9AF1-F2A4BBA17E8E}" srcId="{EFE4CF78-844E-480E-A2C2-47437109FD05}" destId="{C4434140-4AD6-45B8-8C3D-4A60479DAB24}" srcOrd="0" destOrd="0" parTransId="{E44905A7-C015-4F05-85FF-43326E215B7E}" sibTransId="{D0EBC15B-0D5F-4B5E-A531-1D81836B83FA}"/>
    <dgm:cxn modelId="{3C8B2E27-E1F8-4409-91E1-5927A85BC425}" type="presOf" srcId="{EFE4CF78-844E-480E-A2C2-47437109FD05}" destId="{46AAB547-B62E-4853-BE8C-8D45E81AD2AB}" srcOrd="0" destOrd="0" presId="urn:microsoft.com/office/officeart/2005/8/layout/process3"/>
    <dgm:cxn modelId="{C2D7D864-D292-4C36-B2F2-2D586928ADEE}" type="presOf" srcId="{EFE4CF78-844E-480E-A2C2-47437109FD05}" destId="{7EECBD6E-1DE7-47F4-A41F-95036A5F760F}" srcOrd="1" destOrd="0" presId="urn:microsoft.com/office/officeart/2005/8/layout/process3"/>
    <dgm:cxn modelId="{401E6067-C947-47DD-A36D-647E38C13816}" type="presOf" srcId="{92301F31-178F-4307-B1D3-AD28EF734A92}" destId="{826498C9-7E90-4749-ACE7-A059F289D25F}" srcOrd="0" destOrd="0" presId="urn:microsoft.com/office/officeart/2005/8/layout/process3"/>
    <dgm:cxn modelId="{44518C48-E7DA-4476-AFA9-7A78CBA9BE12}" type="presOf" srcId="{A3180BFE-7C79-4B82-B44B-3B38556D8D6D}" destId="{9869FC12-6775-43B7-A5B7-49B37A3DA66F}" srcOrd="1" destOrd="0" presId="urn:microsoft.com/office/officeart/2005/8/layout/process3"/>
    <dgm:cxn modelId="{8AC14553-E136-4050-870C-F9C00B95BBE5}" type="presOf" srcId="{D56680E5-FDA5-444D-8B76-21F59AA662C3}" destId="{D4C3FD13-132A-4049-9656-369FF4F522B0}" srcOrd="0" destOrd="0" presId="urn:microsoft.com/office/officeart/2005/8/layout/process3"/>
    <dgm:cxn modelId="{EECA9D53-A6EB-4A34-9262-7A710A9C527B}" type="presOf" srcId="{84A532CC-5367-492F-8A1A-D4ADB331A360}" destId="{394F2416-E8D6-40A1-A42B-7209FD41251C}" srcOrd="1" destOrd="0" presId="urn:microsoft.com/office/officeart/2005/8/layout/process3"/>
    <dgm:cxn modelId="{907F6F55-C3F7-4312-A151-4CE050DE7019}" type="presOf" srcId="{78054FE3-86AF-4239-A20C-C9EAFC83656A}" destId="{1DC26F26-7DA9-44B8-834C-415E29B7D535}" srcOrd="0" destOrd="0" presId="urn:microsoft.com/office/officeart/2005/8/layout/process3"/>
    <dgm:cxn modelId="{2A445C56-39CC-4C67-881E-721212955363}" type="presOf" srcId="{C4434140-4AD6-45B8-8C3D-4A60479DAB24}" destId="{788E474C-64DF-49AE-86B6-8D662751B8E6}" srcOrd="0" destOrd="0" presId="urn:microsoft.com/office/officeart/2005/8/layout/process3"/>
    <dgm:cxn modelId="{F124E476-2074-4DF8-9381-DADC87610185}" type="presOf" srcId="{0A121382-F977-48D4-8ECA-647A6580D35B}" destId="{374449A9-2EA8-4EED-BF90-E09048103CF1}" srcOrd="0" destOrd="0" presId="urn:microsoft.com/office/officeart/2005/8/layout/process3"/>
    <dgm:cxn modelId="{138FAB78-B751-4DE4-98D2-7B09C2EA2FC0}" type="presOf" srcId="{027728F3-828D-46E2-B3AC-5A54AF0907D9}" destId="{563C4397-AC29-4C1C-9BC3-CEB317E192E7}" srcOrd="0" destOrd="0" presId="urn:microsoft.com/office/officeart/2005/8/layout/process3"/>
    <dgm:cxn modelId="{83896997-20A7-4D75-A3A8-27C3EDFDE18C}" srcId="{B72E35F0-ABBC-4D8E-9455-2CA4142E6E65}" destId="{0A121382-F977-48D4-8ECA-647A6580D35B}" srcOrd="3" destOrd="0" parTransId="{1CB41E57-6D3B-4416-AED2-320ED571F5EF}" sibTransId="{A5C0CDD3-9D1E-4C49-AA67-504C0949566F}"/>
    <dgm:cxn modelId="{0A20FB9E-5E21-4F50-AAD7-20CF7D9068E5}" srcId="{D56680E5-FDA5-444D-8B76-21F59AA662C3}" destId="{1B2DEB31-B693-41C7-ABDF-24AD6C5D9BEA}" srcOrd="1" destOrd="0" parTransId="{EB27EC08-4097-4E72-973F-E3B89264A348}" sibTransId="{8BEB07F7-D06F-44A4-901F-7A6F3A1527FB}"/>
    <dgm:cxn modelId="{EE85139F-1B91-450F-B82B-D4382AD9F694}" srcId="{D56680E5-FDA5-444D-8B76-21F59AA662C3}" destId="{CE9F6B67-FEAC-4F2A-9D91-ADA24F227632}" srcOrd="0" destOrd="0" parTransId="{008BBAC2-1F4E-414B-913E-1D3954668D23}" sibTransId="{F72B37F5-123C-45CA-AA57-19616542BAE5}"/>
    <dgm:cxn modelId="{0E05AAB1-1ACB-4DE5-9506-E6BF439FF16F}" type="presOf" srcId="{D56680E5-FDA5-444D-8B76-21F59AA662C3}" destId="{455FADE6-2123-48FB-AA57-8944EB0C7AD6}" srcOrd="1" destOrd="0" presId="urn:microsoft.com/office/officeart/2005/8/layout/process3"/>
    <dgm:cxn modelId="{F1C304B2-9DC0-4704-B077-15EA2047DF6E}" srcId="{A3180BFE-7C79-4B82-B44B-3B38556D8D6D}" destId="{C07AA842-671F-4060-952B-A365C822FB68}" srcOrd="0" destOrd="0" parTransId="{560DA45B-C631-41DA-9095-3EBAAF16C2C8}" sibTransId="{016926C3-099B-4CC2-9699-5974762F44F5}"/>
    <dgm:cxn modelId="{CC896DC3-24C9-4AF1-B4CB-B685A6299187}" srcId="{B72E35F0-ABBC-4D8E-9455-2CA4142E6E65}" destId="{D56680E5-FDA5-444D-8B76-21F59AA662C3}" srcOrd="1" destOrd="0" parTransId="{05622D55-BB89-4652-9587-AE82EAF28277}" sibTransId="{027728F3-828D-46E2-B3AC-5A54AF0907D9}"/>
    <dgm:cxn modelId="{E714EADC-5A02-471F-8896-854B53826CC2}" srcId="{B72E35F0-ABBC-4D8E-9455-2CA4142E6E65}" destId="{A3180BFE-7C79-4B82-B44B-3B38556D8D6D}" srcOrd="2" destOrd="0" parTransId="{8C81D9C5-0953-49E6-8156-F79BDAC769EC}" sibTransId="{78054FE3-86AF-4239-A20C-C9EAFC83656A}"/>
    <dgm:cxn modelId="{66681CDE-2AC5-4012-B754-4459510B5E7F}" type="presOf" srcId="{B72E35F0-ABBC-4D8E-9455-2CA4142E6E65}" destId="{F6EFD8C2-DA23-4E3A-A7A8-CD1B63840B96}" srcOrd="0" destOrd="0" presId="urn:microsoft.com/office/officeart/2005/8/layout/process3"/>
    <dgm:cxn modelId="{2E1DAFE9-EB86-402E-8A0A-FA822CCBD09C}" type="presOf" srcId="{0A121382-F977-48D4-8ECA-647A6580D35B}" destId="{E231A532-6384-4A13-96F5-7A25714A16CF}" srcOrd="1" destOrd="0" presId="urn:microsoft.com/office/officeart/2005/8/layout/process3"/>
    <dgm:cxn modelId="{9D9329ED-5101-4F98-B146-F691C6DD64E0}" type="presOf" srcId="{C07AA842-671F-4060-952B-A365C822FB68}" destId="{CC861D4E-8D90-4C21-9C91-1EE37ED0934F}" srcOrd="0" destOrd="0" presId="urn:microsoft.com/office/officeart/2005/8/layout/process3"/>
    <dgm:cxn modelId="{331DFFEE-E2E7-49DF-AD7B-26FB2E96C7AB}" type="presOf" srcId="{78054FE3-86AF-4239-A20C-C9EAFC83656A}" destId="{A2F97149-7906-49AF-BE46-A7B7CA690321}" srcOrd="1" destOrd="0" presId="urn:microsoft.com/office/officeart/2005/8/layout/process3"/>
    <dgm:cxn modelId="{D98E0AEF-84F5-475A-BD95-40EE74628A5F}" srcId="{B72E35F0-ABBC-4D8E-9455-2CA4142E6E65}" destId="{EFE4CF78-844E-480E-A2C2-47437109FD05}" srcOrd="0" destOrd="0" parTransId="{4FB67B9E-6D16-4016-AA41-A2F16386EA51}" sibTransId="{84A532CC-5367-492F-8A1A-D4ADB331A360}"/>
    <dgm:cxn modelId="{B9C825F1-5D19-4CA5-B141-2028DBD334B9}" type="presOf" srcId="{A3180BFE-7C79-4B82-B44B-3B38556D8D6D}" destId="{CC44D285-35AF-4170-ADA9-97055A00A6DC}" srcOrd="0" destOrd="0" presId="urn:microsoft.com/office/officeart/2005/8/layout/process3"/>
    <dgm:cxn modelId="{B97ACEFF-EC7B-4F4C-9FA3-4C29EB22E053}" type="presOf" srcId="{027728F3-828D-46E2-B3AC-5A54AF0907D9}" destId="{5D01DE0C-BD7B-4929-90F4-747CAE726575}" srcOrd="1" destOrd="0" presId="urn:microsoft.com/office/officeart/2005/8/layout/process3"/>
    <dgm:cxn modelId="{5D1F9DB2-A06B-4EBB-901E-3448684E097E}" type="presParOf" srcId="{F6EFD8C2-DA23-4E3A-A7A8-CD1B63840B96}" destId="{7F112F5C-DB53-40F8-8081-C4343076EA19}" srcOrd="0" destOrd="0" presId="urn:microsoft.com/office/officeart/2005/8/layout/process3"/>
    <dgm:cxn modelId="{9D189C30-183C-44EC-93A7-543E64F68136}" type="presParOf" srcId="{7F112F5C-DB53-40F8-8081-C4343076EA19}" destId="{46AAB547-B62E-4853-BE8C-8D45E81AD2AB}" srcOrd="0" destOrd="0" presId="urn:microsoft.com/office/officeart/2005/8/layout/process3"/>
    <dgm:cxn modelId="{0FB88F58-9369-415E-9552-2AC0347225A6}" type="presParOf" srcId="{7F112F5C-DB53-40F8-8081-C4343076EA19}" destId="{7EECBD6E-1DE7-47F4-A41F-95036A5F760F}" srcOrd="1" destOrd="0" presId="urn:microsoft.com/office/officeart/2005/8/layout/process3"/>
    <dgm:cxn modelId="{8AD0441D-5B30-408B-9640-ADE5B7389A6E}" type="presParOf" srcId="{7F112F5C-DB53-40F8-8081-C4343076EA19}" destId="{788E474C-64DF-49AE-86B6-8D662751B8E6}" srcOrd="2" destOrd="0" presId="urn:microsoft.com/office/officeart/2005/8/layout/process3"/>
    <dgm:cxn modelId="{F0BBBCF2-5DA6-4F0E-BDCB-0E58D0272C5C}" type="presParOf" srcId="{F6EFD8C2-DA23-4E3A-A7A8-CD1B63840B96}" destId="{279F4F92-C6C2-4F7F-9819-59444DF82125}" srcOrd="1" destOrd="0" presId="urn:microsoft.com/office/officeart/2005/8/layout/process3"/>
    <dgm:cxn modelId="{E2CD3E77-8C6E-4AB5-A4AD-C5C7C129D0BF}" type="presParOf" srcId="{279F4F92-C6C2-4F7F-9819-59444DF82125}" destId="{394F2416-E8D6-40A1-A42B-7209FD41251C}" srcOrd="0" destOrd="0" presId="urn:microsoft.com/office/officeart/2005/8/layout/process3"/>
    <dgm:cxn modelId="{4885621D-5D73-4309-B68D-C18E29759EB0}" type="presParOf" srcId="{F6EFD8C2-DA23-4E3A-A7A8-CD1B63840B96}" destId="{2C1077E5-99E6-4758-A911-CB770104586B}" srcOrd="2" destOrd="0" presId="urn:microsoft.com/office/officeart/2005/8/layout/process3"/>
    <dgm:cxn modelId="{9B7C0D07-093B-4328-B25A-48D327FBBD5F}" type="presParOf" srcId="{2C1077E5-99E6-4758-A911-CB770104586B}" destId="{D4C3FD13-132A-4049-9656-369FF4F522B0}" srcOrd="0" destOrd="0" presId="urn:microsoft.com/office/officeart/2005/8/layout/process3"/>
    <dgm:cxn modelId="{75DC6323-94CB-464A-B19B-0237A84653DA}" type="presParOf" srcId="{2C1077E5-99E6-4758-A911-CB770104586B}" destId="{455FADE6-2123-48FB-AA57-8944EB0C7AD6}" srcOrd="1" destOrd="0" presId="urn:microsoft.com/office/officeart/2005/8/layout/process3"/>
    <dgm:cxn modelId="{C6F93ADC-8DD5-4B9E-9C7A-0CC2632FECDE}" type="presParOf" srcId="{2C1077E5-99E6-4758-A911-CB770104586B}" destId="{CE31912B-FC63-4CB4-BEE1-A4C5D26E32BD}" srcOrd="2" destOrd="0" presId="urn:microsoft.com/office/officeart/2005/8/layout/process3"/>
    <dgm:cxn modelId="{8F661CB1-3436-4E73-82D3-AFE4C159F01D}" type="presParOf" srcId="{F6EFD8C2-DA23-4E3A-A7A8-CD1B63840B96}" destId="{563C4397-AC29-4C1C-9BC3-CEB317E192E7}" srcOrd="3" destOrd="0" presId="urn:microsoft.com/office/officeart/2005/8/layout/process3"/>
    <dgm:cxn modelId="{6C80A7F2-FF92-4C88-94A7-BC19BF12B646}" type="presParOf" srcId="{563C4397-AC29-4C1C-9BC3-CEB317E192E7}" destId="{5D01DE0C-BD7B-4929-90F4-747CAE726575}" srcOrd="0" destOrd="0" presId="urn:microsoft.com/office/officeart/2005/8/layout/process3"/>
    <dgm:cxn modelId="{72493BBB-BACF-4307-B60F-9C8CA32A0A31}" type="presParOf" srcId="{F6EFD8C2-DA23-4E3A-A7A8-CD1B63840B96}" destId="{A26E60F8-6BE0-4398-8D7F-A5454B292C52}" srcOrd="4" destOrd="0" presId="urn:microsoft.com/office/officeart/2005/8/layout/process3"/>
    <dgm:cxn modelId="{D59C65E7-CAD4-466F-B713-EAA6DA98FE21}" type="presParOf" srcId="{A26E60F8-6BE0-4398-8D7F-A5454B292C52}" destId="{CC44D285-35AF-4170-ADA9-97055A00A6DC}" srcOrd="0" destOrd="0" presId="urn:microsoft.com/office/officeart/2005/8/layout/process3"/>
    <dgm:cxn modelId="{81A939E0-F4AF-4077-B4DE-37CB38B73EC3}" type="presParOf" srcId="{A26E60F8-6BE0-4398-8D7F-A5454B292C52}" destId="{9869FC12-6775-43B7-A5B7-49B37A3DA66F}" srcOrd="1" destOrd="0" presId="urn:microsoft.com/office/officeart/2005/8/layout/process3"/>
    <dgm:cxn modelId="{5BE4B3D8-7AA7-4D06-BC32-7FB7BBE38F05}" type="presParOf" srcId="{A26E60F8-6BE0-4398-8D7F-A5454B292C52}" destId="{CC861D4E-8D90-4C21-9C91-1EE37ED0934F}" srcOrd="2" destOrd="0" presId="urn:microsoft.com/office/officeart/2005/8/layout/process3"/>
    <dgm:cxn modelId="{708F9EB1-1916-4CD6-A36A-DCEAEBF69323}" type="presParOf" srcId="{F6EFD8C2-DA23-4E3A-A7A8-CD1B63840B96}" destId="{1DC26F26-7DA9-44B8-834C-415E29B7D535}" srcOrd="5" destOrd="0" presId="urn:microsoft.com/office/officeart/2005/8/layout/process3"/>
    <dgm:cxn modelId="{72276A3F-2A79-4427-8BC0-7E36D37B12FB}" type="presParOf" srcId="{1DC26F26-7DA9-44B8-834C-415E29B7D535}" destId="{A2F97149-7906-49AF-BE46-A7B7CA690321}" srcOrd="0" destOrd="0" presId="urn:microsoft.com/office/officeart/2005/8/layout/process3"/>
    <dgm:cxn modelId="{DC1D4141-986E-40A7-B2DD-921768E6E979}" type="presParOf" srcId="{F6EFD8C2-DA23-4E3A-A7A8-CD1B63840B96}" destId="{8843C36F-E8F2-409D-9C15-94B3847C81CF}" srcOrd="6" destOrd="0" presId="urn:microsoft.com/office/officeart/2005/8/layout/process3"/>
    <dgm:cxn modelId="{272BCFDF-AFFE-4533-B9B5-6C01CE5D7403}" type="presParOf" srcId="{8843C36F-E8F2-409D-9C15-94B3847C81CF}" destId="{374449A9-2EA8-4EED-BF90-E09048103CF1}" srcOrd="0" destOrd="0" presId="urn:microsoft.com/office/officeart/2005/8/layout/process3"/>
    <dgm:cxn modelId="{FB8F726F-700B-40A5-A34F-4C8A88913355}" type="presParOf" srcId="{8843C36F-E8F2-409D-9C15-94B3847C81CF}" destId="{E231A532-6384-4A13-96F5-7A25714A16CF}" srcOrd="1" destOrd="0" presId="urn:microsoft.com/office/officeart/2005/8/layout/process3"/>
    <dgm:cxn modelId="{37C8B34B-62DC-46AB-8EF5-79329CD10298}" type="presParOf" srcId="{8843C36F-E8F2-409D-9C15-94B3847C81CF}" destId="{826498C9-7E90-4749-ACE7-A059F289D25F}"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2E35F0-ABBC-4D8E-9455-2CA4142E6E65}" type="doc">
      <dgm:prSet loTypeId="urn:microsoft.com/office/officeart/2005/8/layout/process3" loCatId="process" qsTypeId="urn:microsoft.com/office/officeart/2005/8/quickstyle/simple1" qsCatId="simple" csTypeId="urn:microsoft.com/office/officeart/2005/8/colors/colorful1" csCatId="colorful" phldr="1"/>
      <dgm:spPr/>
      <dgm:t>
        <a:bodyPr/>
        <a:lstStyle/>
        <a:p>
          <a:endParaRPr lang="en-GB"/>
        </a:p>
      </dgm:t>
    </dgm:pt>
    <dgm:pt modelId="{EFE4CF78-844E-480E-A2C2-47437109FD05}">
      <dgm:prSet phldrT="[Text]"/>
      <dgm:spPr>
        <a:solidFill>
          <a:schemeClr val="bg1">
            <a:lumMod val="65000"/>
          </a:schemeClr>
        </a:solidFill>
        <a:ln>
          <a:solidFill>
            <a:schemeClr val="tx1"/>
          </a:solidFill>
        </a:ln>
      </dgm:spPr>
      <dgm:t>
        <a:bodyPr/>
        <a:lstStyle/>
        <a:p>
          <a:r>
            <a:rPr lang="en-GB" dirty="0"/>
            <a:t>Concrete Experiences</a:t>
          </a:r>
        </a:p>
      </dgm:t>
    </dgm:pt>
    <dgm:pt modelId="{4FB67B9E-6D16-4016-AA41-A2F16386EA51}" type="parTrans" cxnId="{D98E0AEF-84F5-475A-BD95-40EE74628A5F}">
      <dgm:prSet/>
      <dgm:spPr/>
      <dgm:t>
        <a:bodyPr/>
        <a:lstStyle/>
        <a:p>
          <a:endParaRPr lang="en-GB"/>
        </a:p>
      </dgm:t>
    </dgm:pt>
    <dgm:pt modelId="{84A532CC-5367-492F-8A1A-D4ADB331A360}" type="sibTrans" cxnId="{D98E0AEF-84F5-475A-BD95-40EE74628A5F}">
      <dgm:prSet/>
      <dgm:spPr>
        <a:solidFill>
          <a:schemeClr val="bg1">
            <a:lumMod val="65000"/>
          </a:schemeClr>
        </a:solidFill>
      </dgm:spPr>
      <dgm:t>
        <a:bodyPr/>
        <a:lstStyle/>
        <a:p>
          <a:endParaRPr lang="en-GB"/>
        </a:p>
      </dgm:t>
    </dgm:pt>
    <dgm:pt modelId="{D56680E5-FDA5-444D-8B76-21F59AA662C3}">
      <dgm:prSet phldrT="[Text]"/>
      <dgm:spPr/>
      <dgm:t>
        <a:bodyPr/>
        <a:lstStyle/>
        <a:p>
          <a:r>
            <a:rPr lang="en-GB" dirty="0"/>
            <a:t>1. Gestalt</a:t>
          </a:r>
        </a:p>
      </dgm:t>
    </dgm:pt>
    <dgm:pt modelId="{05622D55-BB89-4652-9587-AE82EAF28277}" type="parTrans" cxnId="{CC896DC3-24C9-4AF1-B4CB-B685A6299187}">
      <dgm:prSet/>
      <dgm:spPr/>
      <dgm:t>
        <a:bodyPr/>
        <a:lstStyle/>
        <a:p>
          <a:endParaRPr lang="en-GB"/>
        </a:p>
      </dgm:t>
    </dgm:pt>
    <dgm:pt modelId="{027728F3-828D-46E2-B3AC-5A54AF0907D9}" type="sibTrans" cxnId="{CC896DC3-24C9-4AF1-B4CB-B685A6299187}">
      <dgm:prSet/>
      <dgm:spPr/>
      <dgm:t>
        <a:bodyPr/>
        <a:lstStyle/>
        <a:p>
          <a:r>
            <a:rPr lang="en-GB" dirty="0"/>
            <a:t>Reflection</a:t>
          </a:r>
        </a:p>
      </dgm:t>
    </dgm:pt>
    <dgm:pt modelId="{CE9F6B67-FEAC-4F2A-9D91-ADA24F227632}">
      <dgm:prSet phldrT="[Text]"/>
      <dgm:spPr/>
      <dgm:t>
        <a:bodyPr/>
        <a:lstStyle/>
        <a:p>
          <a:r>
            <a:rPr lang="en-GB" dirty="0"/>
            <a:t>Conscious and unconscious behaviours</a:t>
          </a:r>
        </a:p>
      </dgm:t>
    </dgm:pt>
    <dgm:pt modelId="{008BBAC2-1F4E-414B-913E-1D3954668D23}" type="parTrans" cxnId="{EE85139F-1B91-450F-B82B-D4382AD9F694}">
      <dgm:prSet/>
      <dgm:spPr/>
      <dgm:t>
        <a:bodyPr/>
        <a:lstStyle/>
        <a:p>
          <a:endParaRPr lang="en-GB"/>
        </a:p>
      </dgm:t>
    </dgm:pt>
    <dgm:pt modelId="{F72B37F5-123C-45CA-AA57-19616542BAE5}" type="sibTrans" cxnId="{EE85139F-1B91-450F-B82B-D4382AD9F694}">
      <dgm:prSet/>
      <dgm:spPr/>
      <dgm:t>
        <a:bodyPr/>
        <a:lstStyle/>
        <a:p>
          <a:endParaRPr lang="en-GB"/>
        </a:p>
      </dgm:t>
    </dgm:pt>
    <dgm:pt modelId="{A3180BFE-7C79-4B82-B44B-3B38556D8D6D}">
      <dgm:prSet phldrT="[Text]"/>
      <dgm:spPr/>
      <dgm:t>
        <a:bodyPr/>
        <a:lstStyle/>
        <a:p>
          <a:r>
            <a:rPr lang="en-GB" dirty="0"/>
            <a:t>2. Schema</a:t>
          </a:r>
        </a:p>
      </dgm:t>
    </dgm:pt>
    <dgm:pt modelId="{8C81D9C5-0953-49E6-8156-F79BDAC769EC}" type="parTrans" cxnId="{E714EADC-5A02-471F-8896-854B53826CC2}">
      <dgm:prSet/>
      <dgm:spPr/>
      <dgm:t>
        <a:bodyPr/>
        <a:lstStyle/>
        <a:p>
          <a:endParaRPr lang="en-GB"/>
        </a:p>
      </dgm:t>
    </dgm:pt>
    <dgm:pt modelId="{78054FE3-86AF-4239-A20C-C9EAFC83656A}" type="sibTrans" cxnId="{E714EADC-5A02-471F-8896-854B53826CC2}">
      <dgm:prSet/>
      <dgm:spPr/>
      <dgm:t>
        <a:bodyPr/>
        <a:lstStyle/>
        <a:p>
          <a:r>
            <a:rPr lang="en-GB" dirty="0"/>
            <a:t>Reflection</a:t>
          </a:r>
        </a:p>
      </dgm:t>
    </dgm:pt>
    <dgm:pt modelId="{C07AA842-671F-4060-952B-A365C822FB68}">
      <dgm:prSet phldrT="[Text]"/>
      <dgm:spPr/>
      <dgm:t>
        <a:bodyPr/>
        <a:lstStyle/>
        <a:p>
          <a:r>
            <a:rPr lang="en-GB" dirty="0"/>
            <a:t>After reflection, the student teacher can create a schema – ‘I would do x again next time.’</a:t>
          </a:r>
        </a:p>
      </dgm:t>
    </dgm:pt>
    <dgm:pt modelId="{560DA45B-C631-41DA-9095-3EBAAF16C2C8}" type="parTrans" cxnId="{F1C304B2-9DC0-4704-B077-15EA2047DF6E}">
      <dgm:prSet/>
      <dgm:spPr/>
      <dgm:t>
        <a:bodyPr/>
        <a:lstStyle/>
        <a:p>
          <a:endParaRPr lang="en-GB"/>
        </a:p>
      </dgm:t>
    </dgm:pt>
    <dgm:pt modelId="{016926C3-099B-4CC2-9699-5974762F44F5}" type="sibTrans" cxnId="{F1C304B2-9DC0-4704-B077-15EA2047DF6E}">
      <dgm:prSet/>
      <dgm:spPr/>
      <dgm:t>
        <a:bodyPr/>
        <a:lstStyle/>
        <a:p>
          <a:endParaRPr lang="en-GB"/>
        </a:p>
      </dgm:t>
    </dgm:pt>
    <dgm:pt modelId="{1B2DEB31-B693-41C7-ABDF-24AD6C5D9BEA}">
      <dgm:prSet phldrT="[Text]"/>
      <dgm:spPr/>
      <dgm:t>
        <a:bodyPr/>
        <a:lstStyle/>
        <a:p>
          <a:r>
            <a:rPr lang="en-GB" dirty="0"/>
            <a:t>Grounded in preconceptions, emotions, motivations</a:t>
          </a:r>
        </a:p>
      </dgm:t>
    </dgm:pt>
    <dgm:pt modelId="{EB27EC08-4097-4E72-973F-E3B89264A348}" type="parTrans" cxnId="{0A20FB9E-5E21-4F50-AAD7-20CF7D9068E5}">
      <dgm:prSet/>
      <dgm:spPr/>
      <dgm:t>
        <a:bodyPr/>
        <a:lstStyle/>
        <a:p>
          <a:endParaRPr lang="en-GB"/>
        </a:p>
      </dgm:t>
    </dgm:pt>
    <dgm:pt modelId="{8BEB07F7-D06F-44A4-901F-7A6F3A1527FB}" type="sibTrans" cxnId="{0A20FB9E-5E21-4F50-AAD7-20CF7D9068E5}">
      <dgm:prSet/>
      <dgm:spPr/>
      <dgm:t>
        <a:bodyPr/>
        <a:lstStyle/>
        <a:p>
          <a:endParaRPr lang="en-GB"/>
        </a:p>
      </dgm:t>
    </dgm:pt>
    <dgm:pt modelId="{0A121382-F977-48D4-8ECA-647A6580D35B}">
      <dgm:prSet phldrT="[Text]"/>
      <dgm:spPr/>
      <dgm:t>
        <a:bodyPr/>
        <a:lstStyle/>
        <a:p>
          <a:r>
            <a:rPr lang="en-GB" dirty="0"/>
            <a:t>3. Theory</a:t>
          </a:r>
        </a:p>
      </dgm:t>
    </dgm:pt>
    <dgm:pt modelId="{1CB41E57-6D3B-4416-AED2-320ED571F5EF}" type="parTrans" cxnId="{83896997-20A7-4D75-A3A8-27C3EDFDE18C}">
      <dgm:prSet/>
      <dgm:spPr/>
      <dgm:t>
        <a:bodyPr/>
        <a:lstStyle/>
        <a:p>
          <a:endParaRPr lang="en-GB"/>
        </a:p>
      </dgm:t>
    </dgm:pt>
    <dgm:pt modelId="{A5C0CDD3-9D1E-4C49-AA67-504C0949566F}" type="sibTrans" cxnId="{83896997-20A7-4D75-A3A8-27C3EDFDE18C}">
      <dgm:prSet/>
      <dgm:spPr/>
      <dgm:t>
        <a:bodyPr/>
        <a:lstStyle/>
        <a:p>
          <a:endParaRPr lang="en-GB"/>
        </a:p>
      </dgm:t>
    </dgm:pt>
    <dgm:pt modelId="{C4434140-4AD6-45B8-8C3D-4A60479DAB24}">
      <dgm:prSet phldrT="[Text]"/>
      <dgm:spPr>
        <a:solidFill>
          <a:schemeClr val="bg1">
            <a:lumMod val="65000"/>
          </a:schemeClr>
        </a:solidFill>
        <a:ln>
          <a:solidFill>
            <a:schemeClr val="tx1"/>
          </a:solidFill>
        </a:ln>
      </dgm:spPr>
      <dgm:t>
        <a:bodyPr/>
        <a:lstStyle/>
        <a:p>
          <a:r>
            <a:rPr lang="en-GB" dirty="0"/>
            <a:t>All learning starts in concrete experiences </a:t>
          </a:r>
        </a:p>
      </dgm:t>
    </dgm:pt>
    <dgm:pt modelId="{D0EBC15B-0D5F-4B5E-A531-1D81836B83FA}" type="sibTrans" cxnId="{CEBD2722-4AA7-4C39-9AF1-F2A4BBA17E8E}">
      <dgm:prSet/>
      <dgm:spPr/>
      <dgm:t>
        <a:bodyPr/>
        <a:lstStyle/>
        <a:p>
          <a:endParaRPr lang="en-GB"/>
        </a:p>
      </dgm:t>
    </dgm:pt>
    <dgm:pt modelId="{E44905A7-C015-4F05-85FF-43326E215B7E}" type="parTrans" cxnId="{CEBD2722-4AA7-4C39-9AF1-F2A4BBA17E8E}">
      <dgm:prSet/>
      <dgm:spPr/>
      <dgm:t>
        <a:bodyPr/>
        <a:lstStyle/>
        <a:p>
          <a:endParaRPr lang="en-GB"/>
        </a:p>
      </dgm:t>
    </dgm:pt>
    <dgm:pt modelId="{92301F31-178F-4307-B1D3-AD28EF734A92}">
      <dgm:prSet phldrT="[Text]"/>
      <dgm:spPr/>
      <dgm:t>
        <a:bodyPr/>
        <a:lstStyle/>
        <a:p>
          <a:r>
            <a:rPr lang="en-GB" dirty="0"/>
            <a:t>After further reflection, student teacher may be able to logically order schemas to create theory or theory may be introduced</a:t>
          </a:r>
        </a:p>
      </dgm:t>
    </dgm:pt>
    <dgm:pt modelId="{98C1C84D-F705-4517-B656-C828BEF6AC18}" type="parTrans" cxnId="{2B505C02-90CC-4935-A85E-C9201D5C188C}">
      <dgm:prSet/>
      <dgm:spPr/>
      <dgm:t>
        <a:bodyPr/>
        <a:lstStyle/>
        <a:p>
          <a:endParaRPr lang="en-GB"/>
        </a:p>
      </dgm:t>
    </dgm:pt>
    <dgm:pt modelId="{6F98E067-0F6C-40DE-9E8F-69AF8E6ADAE9}" type="sibTrans" cxnId="{2B505C02-90CC-4935-A85E-C9201D5C188C}">
      <dgm:prSet/>
      <dgm:spPr/>
      <dgm:t>
        <a:bodyPr/>
        <a:lstStyle/>
        <a:p>
          <a:endParaRPr lang="en-GB"/>
        </a:p>
      </dgm:t>
    </dgm:pt>
    <dgm:pt modelId="{F6EFD8C2-DA23-4E3A-A7A8-CD1B63840B96}" type="pres">
      <dgm:prSet presAssocID="{B72E35F0-ABBC-4D8E-9455-2CA4142E6E65}" presName="linearFlow" presStyleCnt="0">
        <dgm:presLayoutVars>
          <dgm:dir/>
          <dgm:animLvl val="lvl"/>
          <dgm:resizeHandles val="exact"/>
        </dgm:presLayoutVars>
      </dgm:prSet>
      <dgm:spPr/>
    </dgm:pt>
    <dgm:pt modelId="{7F112F5C-DB53-40F8-8081-C4343076EA19}" type="pres">
      <dgm:prSet presAssocID="{EFE4CF78-844E-480E-A2C2-47437109FD05}" presName="composite" presStyleCnt="0"/>
      <dgm:spPr/>
    </dgm:pt>
    <dgm:pt modelId="{46AAB547-B62E-4853-BE8C-8D45E81AD2AB}" type="pres">
      <dgm:prSet presAssocID="{EFE4CF78-844E-480E-A2C2-47437109FD05}" presName="parTx" presStyleLbl="node1" presStyleIdx="0" presStyleCnt="4">
        <dgm:presLayoutVars>
          <dgm:chMax val="0"/>
          <dgm:chPref val="0"/>
          <dgm:bulletEnabled val="1"/>
        </dgm:presLayoutVars>
      </dgm:prSet>
      <dgm:spPr/>
    </dgm:pt>
    <dgm:pt modelId="{7EECBD6E-1DE7-47F4-A41F-95036A5F760F}" type="pres">
      <dgm:prSet presAssocID="{EFE4CF78-844E-480E-A2C2-47437109FD05}" presName="parSh" presStyleLbl="node1" presStyleIdx="0" presStyleCnt="4"/>
      <dgm:spPr/>
    </dgm:pt>
    <dgm:pt modelId="{788E474C-64DF-49AE-86B6-8D662751B8E6}" type="pres">
      <dgm:prSet presAssocID="{EFE4CF78-844E-480E-A2C2-47437109FD05}" presName="desTx" presStyleLbl="fgAcc1" presStyleIdx="0" presStyleCnt="4">
        <dgm:presLayoutVars>
          <dgm:bulletEnabled val="1"/>
        </dgm:presLayoutVars>
      </dgm:prSet>
      <dgm:spPr/>
    </dgm:pt>
    <dgm:pt modelId="{279F4F92-C6C2-4F7F-9819-59444DF82125}" type="pres">
      <dgm:prSet presAssocID="{84A532CC-5367-492F-8A1A-D4ADB331A360}" presName="sibTrans" presStyleLbl="sibTrans2D1" presStyleIdx="0" presStyleCnt="3" custScaleX="176556" custScaleY="137036"/>
      <dgm:spPr/>
    </dgm:pt>
    <dgm:pt modelId="{394F2416-E8D6-40A1-A42B-7209FD41251C}" type="pres">
      <dgm:prSet presAssocID="{84A532CC-5367-492F-8A1A-D4ADB331A360}" presName="connTx" presStyleLbl="sibTrans2D1" presStyleIdx="0" presStyleCnt="3"/>
      <dgm:spPr/>
    </dgm:pt>
    <dgm:pt modelId="{2C1077E5-99E6-4758-A911-CB770104586B}" type="pres">
      <dgm:prSet presAssocID="{D56680E5-FDA5-444D-8B76-21F59AA662C3}" presName="composite" presStyleCnt="0"/>
      <dgm:spPr/>
    </dgm:pt>
    <dgm:pt modelId="{D4C3FD13-132A-4049-9656-369FF4F522B0}" type="pres">
      <dgm:prSet presAssocID="{D56680E5-FDA5-444D-8B76-21F59AA662C3}" presName="parTx" presStyleLbl="node1" presStyleIdx="0" presStyleCnt="4">
        <dgm:presLayoutVars>
          <dgm:chMax val="0"/>
          <dgm:chPref val="0"/>
          <dgm:bulletEnabled val="1"/>
        </dgm:presLayoutVars>
      </dgm:prSet>
      <dgm:spPr/>
    </dgm:pt>
    <dgm:pt modelId="{455FADE6-2123-48FB-AA57-8944EB0C7AD6}" type="pres">
      <dgm:prSet presAssocID="{D56680E5-FDA5-444D-8B76-21F59AA662C3}" presName="parSh" presStyleLbl="node1" presStyleIdx="1" presStyleCnt="4"/>
      <dgm:spPr/>
    </dgm:pt>
    <dgm:pt modelId="{CE31912B-FC63-4CB4-BEE1-A4C5D26E32BD}" type="pres">
      <dgm:prSet presAssocID="{D56680E5-FDA5-444D-8B76-21F59AA662C3}" presName="desTx" presStyleLbl="fgAcc1" presStyleIdx="1" presStyleCnt="4">
        <dgm:presLayoutVars>
          <dgm:bulletEnabled val="1"/>
        </dgm:presLayoutVars>
      </dgm:prSet>
      <dgm:spPr/>
    </dgm:pt>
    <dgm:pt modelId="{563C4397-AC29-4C1C-9BC3-CEB317E192E7}" type="pres">
      <dgm:prSet presAssocID="{027728F3-828D-46E2-B3AC-5A54AF0907D9}" presName="sibTrans" presStyleLbl="sibTrans2D1" presStyleIdx="1" presStyleCnt="3" custScaleX="171000" custScaleY="137035"/>
      <dgm:spPr/>
    </dgm:pt>
    <dgm:pt modelId="{5D01DE0C-BD7B-4929-90F4-747CAE726575}" type="pres">
      <dgm:prSet presAssocID="{027728F3-828D-46E2-B3AC-5A54AF0907D9}" presName="connTx" presStyleLbl="sibTrans2D1" presStyleIdx="1" presStyleCnt="3"/>
      <dgm:spPr/>
    </dgm:pt>
    <dgm:pt modelId="{A26E60F8-6BE0-4398-8D7F-A5454B292C52}" type="pres">
      <dgm:prSet presAssocID="{A3180BFE-7C79-4B82-B44B-3B38556D8D6D}" presName="composite" presStyleCnt="0"/>
      <dgm:spPr/>
    </dgm:pt>
    <dgm:pt modelId="{CC44D285-35AF-4170-ADA9-97055A00A6DC}" type="pres">
      <dgm:prSet presAssocID="{A3180BFE-7C79-4B82-B44B-3B38556D8D6D}" presName="parTx" presStyleLbl="node1" presStyleIdx="1" presStyleCnt="4">
        <dgm:presLayoutVars>
          <dgm:chMax val="0"/>
          <dgm:chPref val="0"/>
          <dgm:bulletEnabled val="1"/>
        </dgm:presLayoutVars>
      </dgm:prSet>
      <dgm:spPr/>
    </dgm:pt>
    <dgm:pt modelId="{9869FC12-6775-43B7-A5B7-49B37A3DA66F}" type="pres">
      <dgm:prSet presAssocID="{A3180BFE-7C79-4B82-B44B-3B38556D8D6D}" presName="parSh" presStyleLbl="node1" presStyleIdx="2" presStyleCnt="4"/>
      <dgm:spPr/>
    </dgm:pt>
    <dgm:pt modelId="{CC861D4E-8D90-4C21-9C91-1EE37ED0934F}" type="pres">
      <dgm:prSet presAssocID="{A3180BFE-7C79-4B82-B44B-3B38556D8D6D}" presName="desTx" presStyleLbl="fgAcc1" presStyleIdx="2" presStyleCnt="4" custScaleX="97640">
        <dgm:presLayoutVars>
          <dgm:bulletEnabled val="1"/>
        </dgm:presLayoutVars>
      </dgm:prSet>
      <dgm:spPr/>
    </dgm:pt>
    <dgm:pt modelId="{1DC26F26-7DA9-44B8-834C-415E29B7D535}" type="pres">
      <dgm:prSet presAssocID="{78054FE3-86AF-4239-A20C-C9EAFC83656A}" presName="sibTrans" presStyleLbl="sibTrans2D1" presStyleIdx="2" presStyleCnt="3" custScaleX="180282" custScaleY="160977"/>
      <dgm:spPr/>
    </dgm:pt>
    <dgm:pt modelId="{A2F97149-7906-49AF-BE46-A7B7CA690321}" type="pres">
      <dgm:prSet presAssocID="{78054FE3-86AF-4239-A20C-C9EAFC83656A}" presName="connTx" presStyleLbl="sibTrans2D1" presStyleIdx="2" presStyleCnt="3"/>
      <dgm:spPr/>
    </dgm:pt>
    <dgm:pt modelId="{8843C36F-E8F2-409D-9C15-94B3847C81CF}" type="pres">
      <dgm:prSet presAssocID="{0A121382-F977-48D4-8ECA-647A6580D35B}" presName="composite" presStyleCnt="0"/>
      <dgm:spPr/>
    </dgm:pt>
    <dgm:pt modelId="{374449A9-2EA8-4EED-BF90-E09048103CF1}" type="pres">
      <dgm:prSet presAssocID="{0A121382-F977-48D4-8ECA-647A6580D35B}" presName="parTx" presStyleLbl="node1" presStyleIdx="2" presStyleCnt="4">
        <dgm:presLayoutVars>
          <dgm:chMax val="0"/>
          <dgm:chPref val="0"/>
          <dgm:bulletEnabled val="1"/>
        </dgm:presLayoutVars>
      </dgm:prSet>
      <dgm:spPr/>
    </dgm:pt>
    <dgm:pt modelId="{E231A532-6384-4A13-96F5-7A25714A16CF}" type="pres">
      <dgm:prSet presAssocID="{0A121382-F977-48D4-8ECA-647A6580D35B}" presName="parSh" presStyleLbl="node1" presStyleIdx="3" presStyleCnt="4"/>
      <dgm:spPr/>
    </dgm:pt>
    <dgm:pt modelId="{826498C9-7E90-4749-ACE7-A059F289D25F}" type="pres">
      <dgm:prSet presAssocID="{0A121382-F977-48D4-8ECA-647A6580D35B}" presName="desTx" presStyleLbl="fgAcc1" presStyleIdx="3" presStyleCnt="4">
        <dgm:presLayoutVars>
          <dgm:bulletEnabled val="1"/>
        </dgm:presLayoutVars>
      </dgm:prSet>
      <dgm:spPr/>
    </dgm:pt>
  </dgm:ptLst>
  <dgm:cxnLst>
    <dgm:cxn modelId="{2B505C02-90CC-4935-A85E-C9201D5C188C}" srcId="{0A121382-F977-48D4-8ECA-647A6580D35B}" destId="{92301F31-178F-4307-B1D3-AD28EF734A92}" srcOrd="0" destOrd="0" parTransId="{98C1C84D-F705-4517-B656-C828BEF6AC18}" sibTransId="{6F98E067-0F6C-40DE-9E8F-69AF8E6ADAE9}"/>
    <dgm:cxn modelId="{63E46304-F314-409F-99C8-12F4C1DDE618}" type="presOf" srcId="{84A532CC-5367-492F-8A1A-D4ADB331A360}" destId="{279F4F92-C6C2-4F7F-9819-59444DF82125}" srcOrd="0" destOrd="0" presId="urn:microsoft.com/office/officeart/2005/8/layout/process3"/>
    <dgm:cxn modelId="{10B17C0E-BE8E-432E-B406-9380E955B32B}" type="presOf" srcId="{CE9F6B67-FEAC-4F2A-9D91-ADA24F227632}" destId="{CE31912B-FC63-4CB4-BEE1-A4C5D26E32BD}" srcOrd="0" destOrd="0" presId="urn:microsoft.com/office/officeart/2005/8/layout/process3"/>
    <dgm:cxn modelId="{B92BA112-DC97-450D-93ED-8AC7EE0D5B05}" type="presOf" srcId="{1B2DEB31-B693-41C7-ABDF-24AD6C5D9BEA}" destId="{CE31912B-FC63-4CB4-BEE1-A4C5D26E32BD}" srcOrd="0" destOrd="1" presId="urn:microsoft.com/office/officeart/2005/8/layout/process3"/>
    <dgm:cxn modelId="{CEBD2722-4AA7-4C39-9AF1-F2A4BBA17E8E}" srcId="{EFE4CF78-844E-480E-A2C2-47437109FD05}" destId="{C4434140-4AD6-45B8-8C3D-4A60479DAB24}" srcOrd="0" destOrd="0" parTransId="{E44905A7-C015-4F05-85FF-43326E215B7E}" sibTransId="{D0EBC15B-0D5F-4B5E-A531-1D81836B83FA}"/>
    <dgm:cxn modelId="{3C8B2E27-E1F8-4409-91E1-5927A85BC425}" type="presOf" srcId="{EFE4CF78-844E-480E-A2C2-47437109FD05}" destId="{46AAB547-B62E-4853-BE8C-8D45E81AD2AB}" srcOrd="0" destOrd="0" presId="urn:microsoft.com/office/officeart/2005/8/layout/process3"/>
    <dgm:cxn modelId="{C2D7D864-D292-4C36-B2F2-2D586928ADEE}" type="presOf" srcId="{EFE4CF78-844E-480E-A2C2-47437109FD05}" destId="{7EECBD6E-1DE7-47F4-A41F-95036A5F760F}" srcOrd="1" destOrd="0" presId="urn:microsoft.com/office/officeart/2005/8/layout/process3"/>
    <dgm:cxn modelId="{401E6067-C947-47DD-A36D-647E38C13816}" type="presOf" srcId="{92301F31-178F-4307-B1D3-AD28EF734A92}" destId="{826498C9-7E90-4749-ACE7-A059F289D25F}" srcOrd="0" destOrd="0" presId="urn:microsoft.com/office/officeart/2005/8/layout/process3"/>
    <dgm:cxn modelId="{44518C48-E7DA-4476-AFA9-7A78CBA9BE12}" type="presOf" srcId="{A3180BFE-7C79-4B82-B44B-3B38556D8D6D}" destId="{9869FC12-6775-43B7-A5B7-49B37A3DA66F}" srcOrd="1" destOrd="0" presId="urn:microsoft.com/office/officeart/2005/8/layout/process3"/>
    <dgm:cxn modelId="{8AC14553-E136-4050-870C-F9C00B95BBE5}" type="presOf" srcId="{D56680E5-FDA5-444D-8B76-21F59AA662C3}" destId="{D4C3FD13-132A-4049-9656-369FF4F522B0}" srcOrd="0" destOrd="0" presId="urn:microsoft.com/office/officeart/2005/8/layout/process3"/>
    <dgm:cxn modelId="{EECA9D53-A6EB-4A34-9262-7A710A9C527B}" type="presOf" srcId="{84A532CC-5367-492F-8A1A-D4ADB331A360}" destId="{394F2416-E8D6-40A1-A42B-7209FD41251C}" srcOrd="1" destOrd="0" presId="urn:microsoft.com/office/officeart/2005/8/layout/process3"/>
    <dgm:cxn modelId="{907F6F55-C3F7-4312-A151-4CE050DE7019}" type="presOf" srcId="{78054FE3-86AF-4239-A20C-C9EAFC83656A}" destId="{1DC26F26-7DA9-44B8-834C-415E29B7D535}" srcOrd="0" destOrd="0" presId="urn:microsoft.com/office/officeart/2005/8/layout/process3"/>
    <dgm:cxn modelId="{2A445C56-39CC-4C67-881E-721212955363}" type="presOf" srcId="{C4434140-4AD6-45B8-8C3D-4A60479DAB24}" destId="{788E474C-64DF-49AE-86B6-8D662751B8E6}" srcOrd="0" destOrd="0" presId="urn:microsoft.com/office/officeart/2005/8/layout/process3"/>
    <dgm:cxn modelId="{F124E476-2074-4DF8-9381-DADC87610185}" type="presOf" srcId="{0A121382-F977-48D4-8ECA-647A6580D35B}" destId="{374449A9-2EA8-4EED-BF90-E09048103CF1}" srcOrd="0" destOrd="0" presId="urn:microsoft.com/office/officeart/2005/8/layout/process3"/>
    <dgm:cxn modelId="{138FAB78-B751-4DE4-98D2-7B09C2EA2FC0}" type="presOf" srcId="{027728F3-828D-46E2-B3AC-5A54AF0907D9}" destId="{563C4397-AC29-4C1C-9BC3-CEB317E192E7}" srcOrd="0" destOrd="0" presId="urn:microsoft.com/office/officeart/2005/8/layout/process3"/>
    <dgm:cxn modelId="{83896997-20A7-4D75-A3A8-27C3EDFDE18C}" srcId="{B72E35F0-ABBC-4D8E-9455-2CA4142E6E65}" destId="{0A121382-F977-48D4-8ECA-647A6580D35B}" srcOrd="3" destOrd="0" parTransId="{1CB41E57-6D3B-4416-AED2-320ED571F5EF}" sibTransId="{A5C0CDD3-9D1E-4C49-AA67-504C0949566F}"/>
    <dgm:cxn modelId="{0A20FB9E-5E21-4F50-AAD7-20CF7D9068E5}" srcId="{D56680E5-FDA5-444D-8B76-21F59AA662C3}" destId="{1B2DEB31-B693-41C7-ABDF-24AD6C5D9BEA}" srcOrd="1" destOrd="0" parTransId="{EB27EC08-4097-4E72-973F-E3B89264A348}" sibTransId="{8BEB07F7-D06F-44A4-901F-7A6F3A1527FB}"/>
    <dgm:cxn modelId="{EE85139F-1B91-450F-B82B-D4382AD9F694}" srcId="{D56680E5-FDA5-444D-8B76-21F59AA662C3}" destId="{CE9F6B67-FEAC-4F2A-9D91-ADA24F227632}" srcOrd="0" destOrd="0" parTransId="{008BBAC2-1F4E-414B-913E-1D3954668D23}" sibTransId="{F72B37F5-123C-45CA-AA57-19616542BAE5}"/>
    <dgm:cxn modelId="{0E05AAB1-1ACB-4DE5-9506-E6BF439FF16F}" type="presOf" srcId="{D56680E5-FDA5-444D-8B76-21F59AA662C3}" destId="{455FADE6-2123-48FB-AA57-8944EB0C7AD6}" srcOrd="1" destOrd="0" presId="urn:microsoft.com/office/officeart/2005/8/layout/process3"/>
    <dgm:cxn modelId="{F1C304B2-9DC0-4704-B077-15EA2047DF6E}" srcId="{A3180BFE-7C79-4B82-B44B-3B38556D8D6D}" destId="{C07AA842-671F-4060-952B-A365C822FB68}" srcOrd="0" destOrd="0" parTransId="{560DA45B-C631-41DA-9095-3EBAAF16C2C8}" sibTransId="{016926C3-099B-4CC2-9699-5974762F44F5}"/>
    <dgm:cxn modelId="{CC896DC3-24C9-4AF1-B4CB-B685A6299187}" srcId="{B72E35F0-ABBC-4D8E-9455-2CA4142E6E65}" destId="{D56680E5-FDA5-444D-8B76-21F59AA662C3}" srcOrd="1" destOrd="0" parTransId="{05622D55-BB89-4652-9587-AE82EAF28277}" sibTransId="{027728F3-828D-46E2-B3AC-5A54AF0907D9}"/>
    <dgm:cxn modelId="{E714EADC-5A02-471F-8896-854B53826CC2}" srcId="{B72E35F0-ABBC-4D8E-9455-2CA4142E6E65}" destId="{A3180BFE-7C79-4B82-B44B-3B38556D8D6D}" srcOrd="2" destOrd="0" parTransId="{8C81D9C5-0953-49E6-8156-F79BDAC769EC}" sibTransId="{78054FE3-86AF-4239-A20C-C9EAFC83656A}"/>
    <dgm:cxn modelId="{66681CDE-2AC5-4012-B754-4459510B5E7F}" type="presOf" srcId="{B72E35F0-ABBC-4D8E-9455-2CA4142E6E65}" destId="{F6EFD8C2-DA23-4E3A-A7A8-CD1B63840B96}" srcOrd="0" destOrd="0" presId="urn:microsoft.com/office/officeart/2005/8/layout/process3"/>
    <dgm:cxn modelId="{2E1DAFE9-EB86-402E-8A0A-FA822CCBD09C}" type="presOf" srcId="{0A121382-F977-48D4-8ECA-647A6580D35B}" destId="{E231A532-6384-4A13-96F5-7A25714A16CF}" srcOrd="1" destOrd="0" presId="urn:microsoft.com/office/officeart/2005/8/layout/process3"/>
    <dgm:cxn modelId="{9D9329ED-5101-4F98-B146-F691C6DD64E0}" type="presOf" srcId="{C07AA842-671F-4060-952B-A365C822FB68}" destId="{CC861D4E-8D90-4C21-9C91-1EE37ED0934F}" srcOrd="0" destOrd="0" presId="urn:microsoft.com/office/officeart/2005/8/layout/process3"/>
    <dgm:cxn modelId="{331DFFEE-E2E7-49DF-AD7B-26FB2E96C7AB}" type="presOf" srcId="{78054FE3-86AF-4239-A20C-C9EAFC83656A}" destId="{A2F97149-7906-49AF-BE46-A7B7CA690321}" srcOrd="1" destOrd="0" presId="urn:microsoft.com/office/officeart/2005/8/layout/process3"/>
    <dgm:cxn modelId="{D98E0AEF-84F5-475A-BD95-40EE74628A5F}" srcId="{B72E35F0-ABBC-4D8E-9455-2CA4142E6E65}" destId="{EFE4CF78-844E-480E-A2C2-47437109FD05}" srcOrd="0" destOrd="0" parTransId="{4FB67B9E-6D16-4016-AA41-A2F16386EA51}" sibTransId="{84A532CC-5367-492F-8A1A-D4ADB331A360}"/>
    <dgm:cxn modelId="{B9C825F1-5D19-4CA5-B141-2028DBD334B9}" type="presOf" srcId="{A3180BFE-7C79-4B82-B44B-3B38556D8D6D}" destId="{CC44D285-35AF-4170-ADA9-97055A00A6DC}" srcOrd="0" destOrd="0" presId="urn:microsoft.com/office/officeart/2005/8/layout/process3"/>
    <dgm:cxn modelId="{B97ACEFF-EC7B-4F4C-9FA3-4C29EB22E053}" type="presOf" srcId="{027728F3-828D-46E2-B3AC-5A54AF0907D9}" destId="{5D01DE0C-BD7B-4929-90F4-747CAE726575}" srcOrd="1" destOrd="0" presId="urn:microsoft.com/office/officeart/2005/8/layout/process3"/>
    <dgm:cxn modelId="{5D1F9DB2-A06B-4EBB-901E-3448684E097E}" type="presParOf" srcId="{F6EFD8C2-DA23-4E3A-A7A8-CD1B63840B96}" destId="{7F112F5C-DB53-40F8-8081-C4343076EA19}" srcOrd="0" destOrd="0" presId="urn:microsoft.com/office/officeart/2005/8/layout/process3"/>
    <dgm:cxn modelId="{9D189C30-183C-44EC-93A7-543E64F68136}" type="presParOf" srcId="{7F112F5C-DB53-40F8-8081-C4343076EA19}" destId="{46AAB547-B62E-4853-BE8C-8D45E81AD2AB}" srcOrd="0" destOrd="0" presId="urn:microsoft.com/office/officeart/2005/8/layout/process3"/>
    <dgm:cxn modelId="{0FB88F58-9369-415E-9552-2AC0347225A6}" type="presParOf" srcId="{7F112F5C-DB53-40F8-8081-C4343076EA19}" destId="{7EECBD6E-1DE7-47F4-A41F-95036A5F760F}" srcOrd="1" destOrd="0" presId="urn:microsoft.com/office/officeart/2005/8/layout/process3"/>
    <dgm:cxn modelId="{8AD0441D-5B30-408B-9640-ADE5B7389A6E}" type="presParOf" srcId="{7F112F5C-DB53-40F8-8081-C4343076EA19}" destId="{788E474C-64DF-49AE-86B6-8D662751B8E6}" srcOrd="2" destOrd="0" presId="urn:microsoft.com/office/officeart/2005/8/layout/process3"/>
    <dgm:cxn modelId="{F0BBBCF2-5DA6-4F0E-BDCB-0E58D0272C5C}" type="presParOf" srcId="{F6EFD8C2-DA23-4E3A-A7A8-CD1B63840B96}" destId="{279F4F92-C6C2-4F7F-9819-59444DF82125}" srcOrd="1" destOrd="0" presId="urn:microsoft.com/office/officeart/2005/8/layout/process3"/>
    <dgm:cxn modelId="{E2CD3E77-8C6E-4AB5-A4AD-C5C7C129D0BF}" type="presParOf" srcId="{279F4F92-C6C2-4F7F-9819-59444DF82125}" destId="{394F2416-E8D6-40A1-A42B-7209FD41251C}" srcOrd="0" destOrd="0" presId="urn:microsoft.com/office/officeart/2005/8/layout/process3"/>
    <dgm:cxn modelId="{4885621D-5D73-4309-B68D-C18E29759EB0}" type="presParOf" srcId="{F6EFD8C2-DA23-4E3A-A7A8-CD1B63840B96}" destId="{2C1077E5-99E6-4758-A911-CB770104586B}" srcOrd="2" destOrd="0" presId="urn:microsoft.com/office/officeart/2005/8/layout/process3"/>
    <dgm:cxn modelId="{9B7C0D07-093B-4328-B25A-48D327FBBD5F}" type="presParOf" srcId="{2C1077E5-99E6-4758-A911-CB770104586B}" destId="{D4C3FD13-132A-4049-9656-369FF4F522B0}" srcOrd="0" destOrd="0" presId="urn:microsoft.com/office/officeart/2005/8/layout/process3"/>
    <dgm:cxn modelId="{75DC6323-94CB-464A-B19B-0237A84653DA}" type="presParOf" srcId="{2C1077E5-99E6-4758-A911-CB770104586B}" destId="{455FADE6-2123-48FB-AA57-8944EB0C7AD6}" srcOrd="1" destOrd="0" presId="urn:microsoft.com/office/officeart/2005/8/layout/process3"/>
    <dgm:cxn modelId="{C6F93ADC-8DD5-4B9E-9C7A-0CC2632FECDE}" type="presParOf" srcId="{2C1077E5-99E6-4758-A911-CB770104586B}" destId="{CE31912B-FC63-4CB4-BEE1-A4C5D26E32BD}" srcOrd="2" destOrd="0" presId="urn:microsoft.com/office/officeart/2005/8/layout/process3"/>
    <dgm:cxn modelId="{8F661CB1-3436-4E73-82D3-AFE4C159F01D}" type="presParOf" srcId="{F6EFD8C2-DA23-4E3A-A7A8-CD1B63840B96}" destId="{563C4397-AC29-4C1C-9BC3-CEB317E192E7}" srcOrd="3" destOrd="0" presId="urn:microsoft.com/office/officeart/2005/8/layout/process3"/>
    <dgm:cxn modelId="{6C80A7F2-FF92-4C88-94A7-BC19BF12B646}" type="presParOf" srcId="{563C4397-AC29-4C1C-9BC3-CEB317E192E7}" destId="{5D01DE0C-BD7B-4929-90F4-747CAE726575}" srcOrd="0" destOrd="0" presId="urn:microsoft.com/office/officeart/2005/8/layout/process3"/>
    <dgm:cxn modelId="{72493BBB-BACF-4307-B60F-9C8CA32A0A31}" type="presParOf" srcId="{F6EFD8C2-DA23-4E3A-A7A8-CD1B63840B96}" destId="{A26E60F8-6BE0-4398-8D7F-A5454B292C52}" srcOrd="4" destOrd="0" presId="urn:microsoft.com/office/officeart/2005/8/layout/process3"/>
    <dgm:cxn modelId="{D59C65E7-CAD4-466F-B713-EAA6DA98FE21}" type="presParOf" srcId="{A26E60F8-6BE0-4398-8D7F-A5454B292C52}" destId="{CC44D285-35AF-4170-ADA9-97055A00A6DC}" srcOrd="0" destOrd="0" presId="urn:microsoft.com/office/officeart/2005/8/layout/process3"/>
    <dgm:cxn modelId="{81A939E0-F4AF-4077-B4DE-37CB38B73EC3}" type="presParOf" srcId="{A26E60F8-6BE0-4398-8D7F-A5454B292C52}" destId="{9869FC12-6775-43B7-A5B7-49B37A3DA66F}" srcOrd="1" destOrd="0" presId="urn:microsoft.com/office/officeart/2005/8/layout/process3"/>
    <dgm:cxn modelId="{5BE4B3D8-7AA7-4D06-BC32-7FB7BBE38F05}" type="presParOf" srcId="{A26E60F8-6BE0-4398-8D7F-A5454B292C52}" destId="{CC861D4E-8D90-4C21-9C91-1EE37ED0934F}" srcOrd="2" destOrd="0" presId="urn:microsoft.com/office/officeart/2005/8/layout/process3"/>
    <dgm:cxn modelId="{708F9EB1-1916-4CD6-A36A-DCEAEBF69323}" type="presParOf" srcId="{F6EFD8C2-DA23-4E3A-A7A8-CD1B63840B96}" destId="{1DC26F26-7DA9-44B8-834C-415E29B7D535}" srcOrd="5" destOrd="0" presId="urn:microsoft.com/office/officeart/2005/8/layout/process3"/>
    <dgm:cxn modelId="{72276A3F-2A79-4427-8BC0-7E36D37B12FB}" type="presParOf" srcId="{1DC26F26-7DA9-44B8-834C-415E29B7D535}" destId="{A2F97149-7906-49AF-BE46-A7B7CA690321}" srcOrd="0" destOrd="0" presId="urn:microsoft.com/office/officeart/2005/8/layout/process3"/>
    <dgm:cxn modelId="{DC1D4141-986E-40A7-B2DD-921768E6E979}" type="presParOf" srcId="{F6EFD8C2-DA23-4E3A-A7A8-CD1B63840B96}" destId="{8843C36F-E8F2-409D-9C15-94B3847C81CF}" srcOrd="6" destOrd="0" presId="urn:microsoft.com/office/officeart/2005/8/layout/process3"/>
    <dgm:cxn modelId="{272BCFDF-AFFE-4533-B9B5-6C01CE5D7403}" type="presParOf" srcId="{8843C36F-E8F2-409D-9C15-94B3847C81CF}" destId="{374449A9-2EA8-4EED-BF90-E09048103CF1}" srcOrd="0" destOrd="0" presId="urn:microsoft.com/office/officeart/2005/8/layout/process3"/>
    <dgm:cxn modelId="{FB8F726F-700B-40A5-A34F-4C8A88913355}" type="presParOf" srcId="{8843C36F-E8F2-409D-9C15-94B3847C81CF}" destId="{E231A532-6384-4A13-96F5-7A25714A16CF}" srcOrd="1" destOrd="0" presId="urn:microsoft.com/office/officeart/2005/8/layout/process3"/>
    <dgm:cxn modelId="{37C8B34B-62DC-46AB-8EF5-79329CD10298}" type="presParOf" srcId="{8843C36F-E8F2-409D-9C15-94B3847C81CF}" destId="{826498C9-7E90-4749-ACE7-A059F289D25F}"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2E35F0-ABBC-4D8E-9455-2CA4142E6E65}" type="doc">
      <dgm:prSet loTypeId="urn:microsoft.com/office/officeart/2005/8/layout/process3" loCatId="process" qsTypeId="urn:microsoft.com/office/officeart/2005/8/quickstyle/simple1" qsCatId="simple" csTypeId="urn:microsoft.com/office/officeart/2005/8/colors/colorful1" csCatId="colorful" phldr="1"/>
      <dgm:spPr/>
      <dgm:t>
        <a:bodyPr/>
        <a:lstStyle/>
        <a:p>
          <a:endParaRPr lang="en-GB"/>
        </a:p>
      </dgm:t>
    </dgm:pt>
    <dgm:pt modelId="{EFE4CF78-844E-480E-A2C2-47437109FD05}">
      <dgm:prSet phldrT="[Text]"/>
      <dgm:spPr>
        <a:solidFill>
          <a:schemeClr val="bg1">
            <a:lumMod val="65000"/>
          </a:schemeClr>
        </a:solidFill>
        <a:ln>
          <a:solidFill>
            <a:schemeClr val="tx1"/>
          </a:solidFill>
        </a:ln>
      </dgm:spPr>
      <dgm:t>
        <a:bodyPr/>
        <a:lstStyle/>
        <a:p>
          <a:r>
            <a:rPr lang="en-GB" dirty="0"/>
            <a:t>Concrete Experiences</a:t>
          </a:r>
        </a:p>
      </dgm:t>
    </dgm:pt>
    <dgm:pt modelId="{4FB67B9E-6D16-4016-AA41-A2F16386EA51}" type="parTrans" cxnId="{D98E0AEF-84F5-475A-BD95-40EE74628A5F}">
      <dgm:prSet/>
      <dgm:spPr/>
      <dgm:t>
        <a:bodyPr/>
        <a:lstStyle/>
        <a:p>
          <a:endParaRPr lang="en-GB"/>
        </a:p>
      </dgm:t>
    </dgm:pt>
    <dgm:pt modelId="{84A532CC-5367-492F-8A1A-D4ADB331A360}" type="sibTrans" cxnId="{D98E0AEF-84F5-475A-BD95-40EE74628A5F}">
      <dgm:prSet/>
      <dgm:spPr>
        <a:solidFill>
          <a:schemeClr val="bg1">
            <a:lumMod val="65000"/>
          </a:schemeClr>
        </a:solidFill>
      </dgm:spPr>
      <dgm:t>
        <a:bodyPr/>
        <a:lstStyle/>
        <a:p>
          <a:endParaRPr lang="en-GB"/>
        </a:p>
      </dgm:t>
    </dgm:pt>
    <dgm:pt modelId="{D56680E5-FDA5-444D-8B76-21F59AA662C3}">
      <dgm:prSet phldrT="[Text]"/>
      <dgm:spPr/>
      <dgm:t>
        <a:bodyPr/>
        <a:lstStyle/>
        <a:p>
          <a:r>
            <a:rPr lang="en-GB" dirty="0"/>
            <a:t>1. Gestalt</a:t>
          </a:r>
        </a:p>
      </dgm:t>
    </dgm:pt>
    <dgm:pt modelId="{05622D55-BB89-4652-9587-AE82EAF28277}" type="parTrans" cxnId="{CC896DC3-24C9-4AF1-B4CB-B685A6299187}">
      <dgm:prSet/>
      <dgm:spPr/>
      <dgm:t>
        <a:bodyPr/>
        <a:lstStyle/>
        <a:p>
          <a:endParaRPr lang="en-GB"/>
        </a:p>
      </dgm:t>
    </dgm:pt>
    <dgm:pt modelId="{027728F3-828D-46E2-B3AC-5A54AF0907D9}" type="sibTrans" cxnId="{CC896DC3-24C9-4AF1-B4CB-B685A6299187}">
      <dgm:prSet/>
      <dgm:spPr/>
      <dgm:t>
        <a:bodyPr/>
        <a:lstStyle/>
        <a:p>
          <a:r>
            <a:rPr lang="en-GB" dirty="0"/>
            <a:t>Reflection</a:t>
          </a:r>
        </a:p>
      </dgm:t>
    </dgm:pt>
    <dgm:pt modelId="{CE9F6B67-FEAC-4F2A-9D91-ADA24F227632}">
      <dgm:prSet phldrT="[Text]"/>
      <dgm:spPr/>
      <dgm:t>
        <a:bodyPr/>
        <a:lstStyle/>
        <a:p>
          <a:r>
            <a:rPr lang="en-GB" dirty="0"/>
            <a:t>Conscious and unconscious behaviours</a:t>
          </a:r>
        </a:p>
      </dgm:t>
    </dgm:pt>
    <dgm:pt modelId="{008BBAC2-1F4E-414B-913E-1D3954668D23}" type="parTrans" cxnId="{EE85139F-1B91-450F-B82B-D4382AD9F694}">
      <dgm:prSet/>
      <dgm:spPr/>
      <dgm:t>
        <a:bodyPr/>
        <a:lstStyle/>
        <a:p>
          <a:endParaRPr lang="en-GB"/>
        </a:p>
      </dgm:t>
    </dgm:pt>
    <dgm:pt modelId="{F72B37F5-123C-45CA-AA57-19616542BAE5}" type="sibTrans" cxnId="{EE85139F-1B91-450F-B82B-D4382AD9F694}">
      <dgm:prSet/>
      <dgm:spPr/>
      <dgm:t>
        <a:bodyPr/>
        <a:lstStyle/>
        <a:p>
          <a:endParaRPr lang="en-GB"/>
        </a:p>
      </dgm:t>
    </dgm:pt>
    <dgm:pt modelId="{A3180BFE-7C79-4B82-B44B-3B38556D8D6D}">
      <dgm:prSet phldrT="[Text]"/>
      <dgm:spPr/>
      <dgm:t>
        <a:bodyPr/>
        <a:lstStyle/>
        <a:p>
          <a:r>
            <a:rPr lang="en-GB" dirty="0"/>
            <a:t>2. Schema</a:t>
          </a:r>
        </a:p>
      </dgm:t>
    </dgm:pt>
    <dgm:pt modelId="{8C81D9C5-0953-49E6-8156-F79BDAC769EC}" type="parTrans" cxnId="{E714EADC-5A02-471F-8896-854B53826CC2}">
      <dgm:prSet/>
      <dgm:spPr/>
      <dgm:t>
        <a:bodyPr/>
        <a:lstStyle/>
        <a:p>
          <a:endParaRPr lang="en-GB"/>
        </a:p>
      </dgm:t>
    </dgm:pt>
    <dgm:pt modelId="{78054FE3-86AF-4239-A20C-C9EAFC83656A}" type="sibTrans" cxnId="{E714EADC-5A02-471F-8896-854B53826CC2}">
      <dgm:prSet/>
      <dgm:spPr/>
      <dgm:t>
        <a:bodyPr/>
        <a:lstStyle/>
        <a:p>
          <a:r>
            <a:rPr lang="en-GB" dirty="0"/>
            <a:t>Reflection</a:t>
          </a:r>
        </a:p>
      </dgm:t>
    </dgm:pt>
    <dgm:pt modelId="{C07AA842-671F-4060-952B-A365C822FB68}">
      <dgm:prSet phldrT="[Text]"/>
      <dgm:spPr/>
      <dgm:t>
        <a:bodyPr/>
        <a:lstStyle/>
        <a:p>
          <a:r>
            <a:rPr lang="en-GB" dirty="0"/>
            <a:t>After reflection, the student teacher can create a schema – ‘I would do x again next time.’</a:t>
          </a:r>
        </a:p>
      </dgm:t>
    </dgm:pt>
    <dgm:pt modelId="{560DA45B-C631-41DA-9095-3EBAAF16C2C8}" type="parTrans" cxnId="{F1C304B2-9DC0-4704-B077-15EA2047DF6E}">
      <dgm:prSet/>
      <dgm:spPr/>
      <dgm:t>
        <a:bodyPr/>
        <a:lstStyle/>
        <a:p>
          <a:endParaRPr lang="en-GB"/>
        </a:p>
      </dgm:t>
    </dgm:pt>
    <dgm:pt modelId="{016926C3-099B-4CC2-9699-5974762F44F5}" type="sibTrans" cxnId="{F1C304B2-9DC0-4704-B077-15EA2047DF6E}">
      <dgm:prSet/>
      <dgm:spPr/>
      <dgm:t>
        <a:bodyPr/>
        <a:lstStyle/>
        <a:p>
          <a:endParaRPr lang="en-GB"/>
        </a:p>
      </dgm:t>
    </dgm:pt>
    <dgm:pt modelId="{1B2DEB31-B693-41C7-ABDF-24AD6C5D9BEA}">
      <dgm:prSet phldrT="[Text]"/>
      <dgm:spPr/>
      <dgm:t>
        <a:bodyPr/>
        <a:lstStyle/>
        <a:p>
          <a:r>
            <a:rPr lang="en-GB" dirty="0"/>
            <a:t>Grounded in preconceptions, emotions, motivations</a:t>
          </a:r>
        </a:p>
      </dgm:t>
    </dgm:pt>
    <dgm:pt modelId="{EB27EC08-4097-4E72-973F-E3B89264A348}" type="parTrans" cxnId="{0A20FB9E-5E21-4F50-AAD7-20CF7D9068E5}">
      <dgm:prSet/>
      <dgm:spPr/>
      <dgm:t>
        <a:bodyPr/>
        <a:lstStyle/>
        <a:p>
          <a:endParaRPr lang="en-GB"/>
        </a:p>
      </dgm:t>
    </dgm:pt>
    <dgm:pt modelId="{8BEB07F7-D06F-44A4-901F-7A6F3A1527FB}" type="sibTrans" cxnId="{0A20FB9E-5E21-4F50-AAD7-20CF7D9068E5}">
      <dgm:prSet/>
      <dgm:spPr/>
      <dgm:t>
        <a:bodyPr/>
        <a:lstStyle/>
        <a:p>
          <a:endParaRPr lang="en-GB"/>
        </a:p>
      </dgm:t>
    </dgm:pt>
    <dgm:pt modelId="{0A121382-F977-48D4-8ECA-647A6580D35B}">
      <dgm:prSet phldrT="[Text]"/>
      <dgm:spPr/>
      <dgm:t>
        <a:bodyPr/>
        <a:lstStyle/>
        <a:p>
          <a:r>
            <a:rPr lang="en-GB" dirty="0"/>
            <a:t>3. Theory</a:t>
          </a:r>
        </a:p>
      </dgm:t>
    </dgm:pt>
    <dgm:pt modelId="{1CB41E57-6D3B-4416-AED2-320ED571F5EF}" type="parTrans" cxnId="{83896997-20A7-4D75-A3A8-27C3EDFDE18C}">
      <dgm:prSet/>
      <dgm:spPr/>
      <dgm:t>
        <a:bodyPr/>
        <a:lstStyle/>
        <a:p>
          <a:endParaRPr lang="en-GB"/>
        </a:p>
      </dgm:t>
    </dgm:pt>
    <dgm:pt modelId="{A5C0CDD3-9D1E-4C49-AA67-504C0949566F}" type="sibTrans" cxnId="{83896997-20A7-4D75-A3A8-27C3EDFDE18C}">
      <dgm:prSet/>
      <dgm:spPr/>
      <dgm:t>
        <a:bodyPr/>
        <a:lstStyle/>
        <a:p>
          <a:endParaRPr lang="en-GB"/>
        </a:p>
      </dgm:t>
    </dgm:pt>
    <dgm:pt modelId="{C4434140-4AD6-45B8-8C3D-4A60479DAB24}">
      <dgm:prSet phldrT="[Text]"/>
      <dgm:spPr>
        <a:solidFill>
          <a:schemeClr val="bg1">
            <a:lumMod val="65000"/>
          </a:schemeClr>
        </a:solidFill>
        <a:ln>
          <a:solidFill>
            <a:schemeClr val="tx1"/>
          </a:solidFill>
        </a:ln>
      </dgm:spPr>
      <dgm:t>
        <a:bodyPr/>
        <a:lstStyle/>
        <a:p>
          <a:r>
            <a:rPr lang="en-GB" dirty="0"/>
            <a:t>All learning starts in concrete experiences </a:t>
          </a:r>
        </a:p>
      </dgm:t>
    </dgm:pt>
    <dgm:pt modelId="{D0EBC15B-0D5F-4B5E-A531-1D81836B83FA}" type="sibTrans" cxnId="{CEBD2722-4AA7-4C39-9AF1-F2A4BBA17E8E}">
      <dgm:prSet/>
      <dgm:spPr/>
      <dgm:t>
        <a:bodyPr/>
        <a:lstStyle/>
        <a:p>
          <a:endParaRPr lang="en-GB"/>
        </a:p>
      </dgm:t>
    </dgm:pt>
    <dgm:pt modelId="{E44905A7-C015-4F05-85FF-43326E215B7E}" type="parTrans" cxnId="{CEBD2722-4AA7-4C39-9AF1-F2A4BBA17E8E}">
      <dgm:prSet/>
      <dgm:spPr/>
      <dgm:t>
        <a:bodyPr/>
        <a:lstStyle/>
        <a:p>
          <a:endParaRPr lang="en-GB"/>
        </a:p>
      </dgm:t>
    </dgm:pt>
    <dgm:pt modelId="{92301F31-178F-4307-B1D3-AD28EF734A92}">
      <dgm:prSet phldrT="[Text]"/>
      <dgm:spPr/>
      <dgm:t>
        <a:bodyPr/>
        <a:lstStyle/>
        <a:p>
          <a:r>
            <a:rPr lang="en-GB" dirty="0"/>
            <a:t>After further reflection, student teacher may be able to logically order schemas to create theory or theory may be introduced</a:t>
          </a:r>
        </a:p>
      </dgm:t>
    </dgm:pt>
    <dgm:pt modelId="{98C1C84D-F705-4517-B656-C828BEF6AC18}" type="parTrans" cxnId="{2B505C02-90CC-4935-A85E-C9201D5C188C}">
      <dgm:prSet/>
      <dgm:spPr/>
      <dgm:t>
        <a:bodyPr/>
        <a:lstStyle/>
        <a:p>
          <a:endParaRPr lang="en-GB"/>
        </a:p>
      </dgm:t>
    </dgm:pt>
    <dgm:pt modelId="{6F98E067-0F6C-40DE-9E8F-69AF8E6ADAE9}" type="sibTrans" cxnId="{2B505C02-90CC-4935-A85E-C9201D5C188C}">
      <dgm:prSet/>
      <dgm:spPr/>
      <dgm:t>
        <a:bodyPr/>
        <a:lstStyle/>
        <a:p>
          <a:endParaRPr lang="en-GB"/>
        </a:p>
      </dgm:t>
    </dgm:pt>
    <dgm:pt modelId="{F6EFD8C2-DA23-4E3A-A7A8-CD1B63840B96}" type="pres">
      <dgm:prSet presAssocID="{B72E35F0-ABBC-4D8E-9455-2CA4142E6E65}" presName="linearFlow" presStyleCnt="0">
        <dgm:presLayoutVars>
          <dgm:dir/>
          <dgm:animLvl val="lvl"/>
          <dgm:resizeHandles val="exact"/>
        </dgm:presLayoutVars>
      </dgm:prSet>
      <dgm:spPr/>
    </dgm:pt>
    <dgm:pt modelId="{7F112F5C-DB53-40F8-8081-C4343076EA19}" type="pres">
      <dgm:prSet presAssocID="{EFE4CF78-844E-480E-A2C2-47437109FD05}" presName="composite" presStyleCnt="0"/>
      <dgm:spPr/>
    </dgm:pt>
    <dgm:pt modelId="{46AAB547-B62E-4853-BE8C-8D45E81AD2AB}" type="pres">
      <dgm:prSet presAssocID="{EFE4CF78-844E-480E-A2C2-47437109FD05}" presName="parTx" presStyleLbl="node1" presStyleIdx="0" presStyleCnt="4">
        <dgm:presLayoutVars>
          <dgm:chMax val="0"/>
          <dgm:chPref val="0"/>
          <dgm:bulletEnabled val="1"/>
        </dgm:presLayoutVars>
      </dgm:prSet>
      <dgm:spPr/>
    </dgm:pt>
    <dgm:pt modelId="{7EECBD6E-1DE7-47F4-A41F-95036A5F760F}" type="pres">
      <dgm:prSet presAssocID="{EFE4CF78-844E-480E-A2C2-47437109FD05}" presName="parSh" presStyleLbl="node1" presStyleIdx="0" presStyleCnt="4"/>
      <dgm:spPr/>
    </dgm:pt>
    <dgm:pt modelId="{788E474C-64DF-49AE-86B6-8D662751B8E6}" type="pres">
      <dgm:prSet presAssocID="{EFE4CF78-844E-480E-A2C2-47437109FD05}" presName="desTx" presStyleLbl="fgAcc1" presStyleIdx="0" presStyleCnt="4">
        <dgm:presLayoutVars>
          <dgm:bulletEnabled val="1"/>
        </dgm:presLayoutVars>
      </dgm:prSet>
      <dgm:spPr/>
    </dgm:pt>
    <dgm:pt modelId="{279F4F92-C6C2-4F7F-9819-59444DF82125}" type="pres">
      <dgm:prSet presAssocID="{84A532CC-5367-492F-8A1A-D4ADB331A360}" presName="sibTrans" presStyleLbl="sibTrans2D1" presStyleIdx="0" presStyleCnt="3" custScaleX="176556" custScaleY="137036"/>
      <dgm:spPr/>
    </dgm:pt>
    <dgm:pt modelId="{394F2416-E8D6-40A1-A42B-7209FD41251C}" type="pres">
      <dgm:prSet presAssocID="{84A532CC-5367-492F-8A1A-D4ADB331A360}" presName="connTx" presStyleLbl="sibTrans2D1" presStyleIdx="0" presStyleCnt="3"/>
      <dgm:spPr/>
    </dgm:pt>
    <dgm:pt modelId="{2C1077E5-99E6-4758-A911-CB770104586B}" type="pres">
      <dgm:prSet presAssocID="{D56680E5-FDA5-444D-8B76-21F59AA662C3}" presName="composite" presStyleCnt="0"/>
      <dgm:spPr/>
    </dgm:pt>
    <dgm:pt modelId="{D4C3FD13-132A-4049-9656-369FF4F522B0}" type="pres">
      <dgm:prSet presAssocID="{D56680E5-FDA5-444D-8B76-21F59AA662C3}" presName="parTx" presStyleLbl="node1" presStyleIdx="0" presStyleCnt="4">
        <dgm:presLayoutVars>
          <dgm:chMax val="0"/>
          <dgm:chPref val="0"/>
          <dgm:bulletEnabled val="1"/>
        </dgm:presLayoutVars>
      </dgm:prSet>
      <dgm:spPr/>
    </dgm:pt>
    <dgm:pt modelId="{455FADE6-2123-48FB-AA57-8944EB0C7AD6}" type="pres">
      <dgm:prSet presAssocID="{D56680E5-FDA5-444D-8B76-21F59AA662C3}" presName="parSh" presStyleLbl="node1" presStyleIdx="1" presStyleCnt="4"/>
      <dgm:spPr/>
    </dgm:pt>
    <dgm:pt modelId="{CE31912B-FC63-4CB4-BEE1-A4C5D26E32BD}" type="pres">
      <dgm:prSet presAssocID="{D56680E5-FDA5-444D-8B76-21F59AA662C3}" presName="desTx" presStyleLbl="fgAcc1" presStyleIdx="1" presStyleCnt="4">
        <dgm:presLayoutVars>
          <dgm:bulletEnabled val="1"/>
        </dgm:presLayoutVars>
      </dgm:prSet>
      <dgm:spPr/>
    </dgm:pt>
    <dgm:pt modelId="{563C4397-AC29-4C1C-9BC3-CEB317E192E7}" type="pres">
      <dgm:prSet presAssocID="{027728F3-828D-46E2-B3AC-5A54AF0907D9}" presName="sibTrans" presStyleLbl="sibTrans2D1" presStyleIdx="1" presStyleCnt="3" custScaleX="171000" custScaleY="137035"/>
      <dgm:spPr/>
    </dgm:pt>
    <dgm:pt modelId="{5D01DE0C-BD7B-4929-90F4-747CAE726575}" type="pres">
      <dgm:prSet presAssocID="{027728F3-828D-46E2-B3AC-5A54AF0907D9}" presName="connTx" presStyleLbl="sibTrans2D1" presStyleIdx="1" presStyleCnt="3"/>
      <dgm:spPr/>
    </dgm:pt>
    <dgm:pt modelId="{A26E60F8-6BE0-4398-8D7F-A5454B292C52}" type="pres">
      <dgm:prSet presAssocID="{A3180BFE-7C79-4B82-B44B-3B38556D8D6D}" presName="composite" presStyleCnt="0"/>
      <dgm:spPr/>
    </dgm:pt>
    <dgm:pt modelId="{CC44D285-35AF-4170-ADA9-97055A00A6DC}" type="pres">
      <dgm:prSet presAssocID="{A3180BFE-7C79-4B82-B44B-3B38556D8D6D}" presName="parTx" presStyleLbl="node1" presStyleIdx="1" presStyleCnt="4">
        <dgm:presLayoutVars>
          <dgm:chMax val="0"/>
          <dgm:chPref val="0"/>
          <dgm:bulletEnabled val="1"/>
        </dgm:presLayoutVars>
      </dgm:prSet>
      <dgm:spPr/>
    </dgm:pt>
    <dgm:pt modelId="{9869FC12-6775-43B7-A5B7-49B37A3DA66F}" type="pres">
      <dgm:prSet presAssocID="{A3180BFE-7C79-4B82-B44B-3B38556D8D6D}" presName="parSh" presStyleLbl="node1" presStyleIdx="2" presStyleCnt="4"/>
      <dgm:spPr/>
    </dgm:pt>
    <dgm:pt modelId="{CC861D4E-8D90-4C21-9C91-1EE37ED0934F}" type="pres">
      <dgm:prSet presAssocID="{A3180BFE-7C79-4B82-B44B-3B38556D8D6D}" presName="desTx" presStyleLbl="fgAcc1" presStyleIdx="2" presStyleCnt="4" custScaleX="97640">
        <dgm:presLayoutVars>
          <dgm:bulletEnabled val="1"/>
        </dgm:presLayoutVars>
      </dgm:prSet>
      <dgm:spPr/>
    </dgm:pt>
    <dgm:pt modelId="{1DC26F26-7DA9-44B8-834C-415E29B7D535}" type="pres">
      <dgm:prSet presAssocID="{78054FE3-86AF-4239-A20C-C9EAFC83656A}" presName="sibTrans" presStyleLbl="sibTrans2D1" presStyleIdx="2" presStyleCnt="3" custScaleX="180282" custScaleY="160977"/>
      <dgm:spPr/>
    </dgm:pt>
    <dgm:pt modelId="{A2F97149-7906-49AF-BE46-A7B7CA690321}" type="pres">
      <dgm:prSet presAssocID="{78054FE3-86AF-4239-A20C-C9EAFC83656A}" presName="connTx" presStyleLbl="sibTrans2D1" presStyleIdx="2" presStyleCnt="3"/>
      <dgm:spPr/>
    </dgm:pt>
    <dgm:pt modelId="{8843C36F-E8F2-409D-9C15-94B3847C81CF}" type="pres">
      <dgm:prSet presAssocID="{0A121382-F977-48D4-8ECA-647A6580D35B}" presName="composite" presStyleCnt="0"/>
      <dgm:spPr/>
    </dgm:pt>
    <dgm:pt modelId="{374449A9-2EA8-4EED-BF90-E09048103CF1}" type="pres">
      <dgm:prSet presAssocID="{0A121382-F977-48D4-8ECA-647A6580D35B}" presName="parTx" presStyleLbl="node1" presStyleIdx="2" presStyleCnt="4">
        <dgm:presLayoutVars>
          <dgm:chMax val="0"/>
          <dgm:chPref val="0"/>
          <dgm:bulletEnabled val="1"/>
        </dgm:presLayoutVars>
      </dgm:prSet>
      <dgm:spPr/>
    </dgm:pt>
    <dgm:pt modelId="{E231A532-6384-4A13-96F5-7A25714A16CF}" type="pres">
      <dgm:prSet presAssocID="{0A121382-F977-48D4-8ECA-647A6580D35B}" presName="parSh" presStyleLbl="node1" presStyleIdx="3" presStyleCnt="4"/>
      <dgm:spPr/>
    </dgm:pt>
    <dgm:pt modelId="{826498C9-7E90-4749-ACE7-A059F289D25F}" type="pres">
      <dgm:prSet presAssocID="{0A121382-F977-48D4-8ECA-647A6580D35B}" presName="desTx" presStyleLbl="fgAcc1" presStyleIdx="3" presStyleCnt="4">
        <dgm:presLayoutVars>
          <dgm:bulletEnabled val="1"/>
        </dgm:presLayoutVars>
      </dgm:prSet>
      <dgm:spPr/>
    </dgm:pt>
  </dgm:ptLst>
  <dgm:cxnLst>
    <dgm:cxn modelId="{2B505C02-90CC-4935-A85E-C9201D5C188C}" srcId="{0A121382-F977-48D4-8ECA-647A6580D35B}" destId="{92301F31-178F-4307-B1D3-AD28EF734A92}" srcOrd="0" destOrd="0" parTransId="{98C1C84D-F705-4517-B656-C828BEF6AC18}" sibTransId="{6F98E067-0F6C-40DE-9E8F-69AF8E6ADAE9}"/>
    <dgm:cxn modelId="{63E46304-F314-409F-99C8-12F4C1DDE618}" type="presOf" srcId="{84A532CC-5367-492F-8A1A-D4ADB331A360}" destId="{279F4F92-C6C2-4F7F-9819-59444DF82125}" srcOrd="0" destOrd="0" presId="urn:microsoft.com/office/officeart/2005/8/layout/process3"/>
    <dgm:cxn modelId="{10B17C0E-BE8E-432E-B406-9380E955B32B}" type="presOf" srcId="{CE9F6B67-FEAC-4F2A-9D91-ADA24F227632}" destId="{CE31912B-FC63-4CB4-BEE1-A4C5D26E32BD}" srcOrd="0" destOrd="0" presId="urn:microsoft.com/office/officeart/2005/8/layout/process3"/>
    <dgm:cxn modelId="{B92BA112-DC97-450D-93ED-8AC7EE0D5B05}" type="presOf" srcId="{1B2DEB31-B693-41C7-ABDF-24AD6C5D9BEA}" destId="{CE31912B-FC63-4CB4-BEE1-A4C5D26E32BD}" srcOrd="0" destOrd="1" presId="urn:microsoft.com/office/officeart/2005/8/layout/process3"/>
    <dgm:cxn modelId="{CEBD2722-4AA7-4C39-9AF1-F2A4BBA17E8E}" srcId="{EFE4CF78-844E-480E-A2C2-47437109FD05}" destId="{C4434140-4AD6-45B8-8C3D-4A60479DAB24}" srcOrd="0" destOrd="0" parTransId="{E44905A7-C015-4F05-85FF-43326E215B7E}" sibTransId="{D0EBC15B-0D5F-4B5E-A531-1D81836B83FA}"/>
    <dgm:cxn modelId="{3C8B2E27-E1F8-4409-91E1-5927A85BC425}" type="presOf" srcId="{EFE4CF78-844E-480E-A2C2-47437109FD05}" destId="{46AAB547-B62E-4853-BE8C-8D45E81AD2AB}" srcOrd="0" destOrd="0" presId="urn:microsoft.com/office/officeart/2005/8/layout/process3"/>
    <dgm:cxn modelId="{C2D7D864-D292-4C36-B2F2-2D586928ADEE}" type="presOf" srcId="{EFE4CF78-844E-480E-A2C2-47437109FD05}" destId="{7EECBD6E-1DE7-47F4-A41F-95036A5F760F}" srcOrd="1" destOrd="0" presId="urn:microsoft.com/office/officeart/2005/8/layout/process3"/>
    <dgm:cxn modelId="{401E6067-C947-47DD-A36D-647E38C13816}" type="presOf" srcId="{92301F31-178F-4307-B1D3-AD28EF734A92}" destId="{826498C9-7E90-4749-ACE7-A059F289D25F}" srcOrd="0" destOrd="0" presId="urn:microsoft.com/office/officeart/2005/8/layout/process3"/>
    <dgm:cxn modelId="{44518C48-E7DA-4476-AFA9-7A78CBA9BE12}" type="presOf" srcId="{A3180BFE-7C79-4B82-B44B-3B38556D8D6D}" destId="{9869FC12-6775-43B7-A5B7-49B37A3DA66F}" srcOrd="1" destOrd="0" presId="urn:microsoft.com/office/officeart/2005/8/layout/process3"/>
    <dgm:cxn modelId="{8AC14553-E136-4050-870C-F9C00B95BBE5}" type="presOf" srcId="{D56680E5-FDA5-444D-8B76-21F59AA662C3}" destId="{D4C3FD13-132A-4049-9656-369FF4F522B0}" srcOrd="0" destOrd="0" presId="urn:microsoft.com/office/officeart/2005/8/layout/process3"/>
    <dgm:cxn modelId="{EECA9D53-A6EB-4A34-9262-7A710A9C527B}" type="presOf" srcId="{84A532CC-5367-492F-8A1A-D4ADB331A360}" destId="{394F2416-E8D6-40A1-A42B-7209FD41251C}" srcOrd="1" destOrd="0" presId="urn:microsoft.com/office/officeart/2005/8/layout/process3"/>
    <dgm:cxn modelId="{907F6F55-C3F7-4312-A151-4CE050DE7019}" type="presOf" srcId="{78054FE3-86AF-4239-A20C-C9EAFC83656A}" destId="{1DC26F26-7DA9-44B8-834C-415E29B7D535}" srcOrd="0" destOrd="0" presId="urn:microsoft.com/office/officeart/2005/8/layout/process3"/>
    <dgm:cxn modelId="{2A445C56-39CC-4C67-881E-721212955363}" type="presOf" srcId="{C4434140-4AD6-45B8-8C3D-4A60479DAB24}" destId="{788E474C-64DF-49AE-86B6-8D662751B8E6}" srcOrd="0" destOrd="0" presId="urn:microsoft.com/office/officeart/2005/8/layout/process3"/>
    <dgm:cxn modelId="{F124E476-2074-4DF8-9381-DADC87610185}" type="presOf" srcId="{0A121382-F977-48D4-8ECA-647A6580D35B}" destId="{374449A9-2EA8-4EED-BF90-E09048103CF1}" srcOrd="0" destOrd="0" presId="urn:microsoft.com/office/officeart/2005/8/layout/process3"/>
    <dgm:cxn modelId="{138FAB78-B751-4DE4-98D2-7B09C2EA2FC0}" type="presOf" srcId="{027728F3-828D-46E2-B3AC-5A54AF0907D9}" destId="{563C4397-AC29-4C1C-9BC3-CEB317E192E7}" srcOrd="0" destOrd="0" presId="urn:microsoft.com/office/officeart/2005/8/layout/process3"/>
    <dgm:cxn modelId="{83896997-20A7-4D75-A3A8-27C3EDFDE18C}" srcId="{B72E35F0-ABBC-4D8E-9455-2CA4142E6E65}" destId="{0A121382-F977-48D4-8ECA-647A6580D35B}" srcOrd="3" destOrd="0" parTransId="{1CB41E57-6D3B-4416-AED2-320ED571F5EF}" sibTransId="{A5C0CDD3-9D1E-4C49-AA67-504C0949566F}"/>
    <dgm:cxn modelId="{0A20FB9E-5E21-4F50-AAD7-20CF7D9068E5}" srcId="{D56680E5-FDA5-444D-8B76-21F59AA662C3}" destId="{1B2DEB31-B693-41C7-ABDF-24AD6C5D9BEA}" srcOrd="1" destOrd="0" parTransId="{EB27EC08-4097-4E72-973F-E3B89264A348}" sibTransId="{8BEB07F7-D06F-44A4-901F-7A6F3A1527FB}"/>
    <dgm:cxn modelId="{EE85139F-1B91-450F-B82B-D4382AD9F694}" srcId="{D56680E5-FDA5-444D-8B76-21F59AA662C3}" destId="{CE9F6B67-FEAC-4F2A-9D91-ADA24F227632}" srcOrd="0" destOrd="0" parTransId="{008BBAC2-1F4E-414B-913E-1D3954668D23}" sibTransId="{F72B37F5-123C-45CA-AA57-19616542BAE5}"/>
    <dgm:cxn modelId="{0E05AAB1-1ACB-4DE5-9506-E6BF439FF16F}" type="presOf" srcId="{D56680E5-FDA5-444D-8B76-21F59AA662C3}" destId="{455FADE6-2123-48FB-AA57-8944EB0C7AD6}" srcOrd="1" destOrd="0" presId="urn:microsoft.com/office/officeart/2005/8/layout/process3"/>
    <dgm:cxn modelId="{F1C304B2-9DC0-4704-B077-15EA2047DF6E}" srcId="{A3180BFE-7C79-4B82-B44B-3B38556D8D6D}" destId="{C07AA842-671F-4060-952B-A365C822FB68}" srcOrd="0" destOrd="0" parTransId="{560DA45B-C631-41DA-9095-3EBAAF16C2C8}" sibTransId="{016926C3-099B-4CC2-9699-5974762F44F5}"/>
    <dgm:cxn modelId="{CC896DC3-24C9-4AF1-B4CB-B685A6299187}" srcId="{B72E35F0-ABBC-4D8E-9455-2CA4142E6E65}" destId="{D56680E5-FDA5-444D-8B76-21F59AA662C3}" srcOrd="1" destOrd="0" parTransId="{05622D55-BB89-4652-9587-AE82EAF28277}" sibTransId="{027728F3-828D-46E2-B3AC-5A54AF0907D9}"/>
    <dgm:cxn modelId="{E714EADC-5A02-471F-8896-854B53826CC2}" srcId="{B72E35F0-ABBC-4D8E-9455-2CA4142E6E65}" destId="{A3180BFE-7C79-4B82-B44B-3B38556D8D6D}" srcOrd="2" destOrd="0" parTransId="{8C81D9C5-0953-49E6-8156-F79BDAC769EC}" sibTransId="{78054FE3-86AF-4239-A20C-C9EAFC83656A}"/>
    <dgm:cxn modelId="{66681CDE-2AC5-4012-B754-4459510B5E7F}" type="presOf" srcId="{B72E35F0-ABBC-4D8E-9455-2CA4142E6E65}" destId="{F6EFD8C2-DA23-4E3A-A7A8-CD1B63840B96}" srcOrd="0" destOrd="0" presId="urn:microsoft.com/office/officeart/2005/8/layout/process3"/>
    <dgm:cxn modelId="{2E1DAFE9-EB86-402E-8A0A-FA822CCBD09C}" type="presOf" srcId="{0A121382-F977-48D4-8ECA-647A6580D35B}" destId="{E231A532-6384-4A13-96F5-7A25714A16CF}" srcOrd="1" destOrd="0" presId="urn:microsoft.com/office/officeart/2005/8/layout/process3"/>
    <dgm:cxn modelId="{9D9329ED-5101-4F98-B146-F691C6DD64E0}" type="presOf" srcId="{C07AA842-671F-4060-952B-A365C822FB68}" destId="{CC861D4E-8D90-4C21-9C91-1EE37ED0934F}" srcOrd="0" destOrd="0" presId="urn:microsoft.com/office/officeart/2005/8/layout/process3"/>
    <dgm:cxn modelId="{331DFFEE-E2E7-49DF-AD7B-26FB2E96C7AB}" type="presOf" srcId="{78054FE3-86AF-4239-A20C-C9EAFC83656A}" destId="{A2F97149-7906-49AF-BE46-A7B7CA690321}" srcOrd="1" destOrd="0" presId="urn:microsoft.com/office/officeart/2005/8/layout/process3"/>
    <dgm:cxn modelId="{D98E0AEF-84F5-475A-BD95-40EE74628A5F}" srcId="{B72E35F0-ABBC-4D8E-9455-2CA4142E6E65}" destId="{EFE4CF78-844E-480E-A2C2-47437109FD05}" srcOrd="0" destOrd="0" parTransId="{4FB67B9E-6D16-4016-AA41-A2F16386EA51}" sibTransId="{84A532CC-5367-492F-8A1A-D4ADB331A360}"/>
    <dgm:cxn modelId="{B9C825F1-5D19-4CA5-B141-2028DBD334B9}" type="presOf" srcId="{A3180BFE-7C79-4B82-B44B-3B38556D8D6D}" destId="{CC44D285-35AF-4170-ADA9-97055A00A6DC}" srcOrd="0" destOrd="0" presId="urn:microsoft.com/office/officeart/2005/8/layout/process3"/>
    <dgm:cxn modelId="{B97ACEFF-EC7B-4F4C-9FA3-4C29EB22E053}" type="presOf" srcId="{027728F3-828D-46E2-B3AC-5A54AF0907D9}" destId="{5D01DE0C-BD7B-4929-90F4-747CAE726575}" srcOrd="1" destOrd="0" presId="urn:microsoft.com/office/officeart/2005/8/layout/process3"/>
    <dgm:cxn modelId="{5D1F9DB2-A06B-4EBB-901E-3448684E097E}" type="presParOf" srcId="{F6EFD8C2-DA23-4E3A-A7A8-CD1B63840B96}" destId="{7F112F5C-DB53-40F8-8081-C4343076EA19}" srcOrd="0" destOrd="0" presId="urn:microsoft.com/office/officeart/2005/8/layout/process3"/>
    <dgm:cxn modelId="{9D189C30-183C-44EC-93A7-543E64F68136}" type="presParOf" srcId="{7F112F5C-DB53-40F8-8081-C4343076EA19}" destId="{46AAB547-B62E-4853-BE8C-8D45E81AD2AB}" srcOrd="0" destOrd="0" presId="urn:microsoft.com/office/officeart/2005/8/layout/process3"/>
    <dgm:cxn modelId="{0FB88F58-9369-415E-9552-2AC0347225A6}" type="presParOf" srcId="{7F112F5C-DB53-40F8-8081-C4343076EA19}" destId="{7EECBD6E-1DE7-47F4-A41F-95036A5F760F}" srcOrd="1" destOrd="0" presId="urn:microsoft.com/office/officeart/2005/8/layout/process3"/>
    <dgm:cxn modelId="{8AD0441D-5B30-408B-9640-ADE5B7389A6E}" type="presParOf" srcId="{7F112F5C-DB53-40F8-8081-C4343076EA19}" destId="{788E474C-64DF-49AE-86B6-8D662751B8E6}" srcOrd="2" destOrd="0" presId="urn:microsoft.com/office/officeart/2005/8/layout/process3"/>
    <dgm:cxn modelId="{F0BBBCF2-5DA6-4F0E-BDCB-0E58D0272C5C}" type="presParOf" srcId="{F6EFD8C2-DA23-4E3A-A7A8-CD1B63840B96}" destId="{279F4F92-C6C2-4F7F-9819-59444DF82125}" srcOrd="1" destOrd="0" presId="urn:microsoft.com/office/officeart/2005/8/layout/process3"/>
    <dgm:cxn modelId="{E2CD3E77-8C6E-4AB5-A4AD-C5C7C129D0BF}" type="presParOf" srcId="{279F4F92-C6C2-4F7F-9819-59444DF82125}" destId="{394F2416-E8D6-40A1-A42B-7209FD41251C}" srcOrd="0" destOrd="0" presId="urn:microsoft.com/office/officeart/2005/8/layout/process3"/>
    <dgm:cxn modelId="{4885621D-5D73-4309-B68D-C18E29759EB0}" type="presParOf" srcId="{F6EFD8C2-DA23-4E3A-A7A8-CD1B63840B96}" destId="{2C1077E5-99E6-4758-A911-CB770104586B}" srcOrd="2" destOrd="0" presId="urn:microsoft.com/office/officeart/2005/8/layout/process3"/>
    <dgm:cxn modelId="{9B7C0D07-093B-4328-B25A-48D327FBBD5F}" type="presParOf" srcId="{2C1077E5-99E6-4758-A911-CB770104586B}" destId="{D4C3FD13-132A-4049-9656-369FF4F522B0}" srcOrd="0" destOrd="0" presId="urn:microsoft.com/office/officeart/2005/8/layout/process3"/>
    <dgm:cxn modelId="{75DC6323-94CB-464A-B19B-0237A84653DA}" type="presParOf" srcId="{2C1077E5-99E6-4758-A911-CB770104586B}" destId="{455FADE6-2123-48FB-AA57-8944EB0C7AD6}" srcOrd="1" destOrd="0" presId="urn:microsoft.com/office/officeart/2005/8/layout/process3"/>
    <dgm:cxn modelId="{C6F93ADC-8DD5-4B9E-9C7A-0CC2632FECDE}" type="presParOf" srcId="{2C1077E5-99E6-4758-A911-CB770104586B}" destId="{CE31912B-FC63-4CB4-BEE1-A4C5D26E32BD}" srcOrd="2" destOrd="0" presId="urn:microsoft.com/office/officeart/2005/8/layout/process3"/>
    <dgm:cxn modelId="{8F661CB1-3436-4E73-82D3-AFE4C159F01D}" type="presParOf" srcId="{F6EFD8C2-DA23-4E3A-A7A8-CD1B63840B96}" destId="{563C4397-AC29-4C1C-9BC3-CEB317E192E7}" srcOrd="3" destOrd="0" presId="urn:microsoft.com/office/officeart/2005/8/layout/process3"/>
    <dgm:cxn modelId="{6C80A7F2-FF92-4C88-94A7-BC19BF12B646}" type="presParOf" srcId="{563C4397-AC29-4C1C-9BC3-CEB317E192E7}" destId="{5D01DE0C-BD7B-4929-90F4-747CAE726575}" srcOrd="0" destOrd="0" presId="urn:microsoft.com/office/officeart/2005/8/layout/process3"/>
    <dgm:cxn modelId="{72493BBB-BACF-4307-B60F-9C8CA32A0A31}" type="presParOf" srcId="{F6EFD8C2-DA23-4E3A-A7A8-CD1B63840B96}" destId="{A26E60F8-6BE0-4398-8D7F-A5454B292C52}" srcOrd="4" destOrd="0" presId="urn:microsoft.com/office/officeart/2005/8/layout/process3"/>
    <dgm:cxn modelId="{D59C65E7-CAD4-466F-B713-EAA6DA98FE21}" type="presParOf" srcId="{A26E60F8-6BE0-4398-8D7F-A5454B292C52}" destId="{CC44D285-35AF-4170-ADA9-97055A00A6DC}" srcOrd="0" destOrd="0" presId="urn:microsoft.com/office/officeart/2005/8/layout/process3"/>
    <dgm:cxn modelId="{81A939E0-F4AF-4077-B4DE-37CB38B73EC3}" type="presParOf" srcId="{A26E60F8-6BE0-4398-8D7F-A5454B292C52}" destId="{9869FC12-6775-43B7-A5B7-49B37A3DA66F}" srcOrd="1" destOrd="0" presId="urn:microsoft.com/office/officeart/2005/8/layout/process3"/>
    <dgm:cxn modelId="{5BE4B3D8-7AA7-4D06-BC32-7FB7BBE38F05}" type="presParOf" srcId="{A26E60F8-6BE0-4398-8D7F-A5454B292C52}" destId="{CC861D4E-8D90-4C21-9C91-1EE37ED0934F}" srcOrd="2" destOrd="0" presId="urn:microsoft.com/office/officeart/2005/8/layout/process3"/>
    <dgm:cxn modelId="{708F9EB1-1916-4CD6-A36A-DCEAEBF69323}" type="presParOf" srcId="{F6EFD8C2-DA23-4E3A-A7A8-CD1B63840B96}" destId="{1DC26F26-7DA9-44B8-834C-415E29B7D535}" srcOrd="5" destOrd="0" presId="urn:microsoft.com/office/officeart/2005/8/layout/process3"/>
    <dgm:cxn modelId="{72276A3F-2A79-4427-8BC0-7E36D37B12FB}" type="presParOf" srcId="{1DC26F26-7DA9-44B8-834C-415E29B7D535}" destId="{A2F97149-7906-49AF-BE46-A7B7CA690321}" srcOrd="0" destOrd="0" presId="urn:microsoft.com/office/officeart/2005/8/layout/process3"/>
    <dgm:cxn modelId="{DC1D4141-986E-40A7-B2DD-921768E6E979}" type="presParOf" srcId="{F6EFD8C2-DA23-4E3A-A7A8-CD1B63840B96}" destId="{8843C36F-E8F2-409D-9C15-94B3847C81CF}" srcOrd="6" destOrd="0" presId="urn:microsoft.com/office/officeart/2005/8/layout/process3"/>
    <dgm:cxn modelId="{272BCFDF-AFFE-4533-B9B5-6C01CE5D7403}" type="presParOf" srcId="{8843C36F-E8F2-409D-9C15-94B3847C81CF}" destId="{374449A9-2EA8-4EED-BF90-E09048103CF1}" srcOrd="0" destOrd="0" presId="urn:microsoft.com/office/officeart/2005/8/layout/process3"/>
    <dgm:cxn modelId="{FB8F726F-700B-40A5-A34F-4C8A88913355}" type="presParOf" srcId="{8843C36F-E8F2-409D-9C15-94B3847C81CF}" destId="{E231A532-6384-4A13-96F5-7A25714A16CF}" srcOrd="1" destOrd="0" presId="urn:microsoft.com/office/officeart/2005/8/layout/process3"/>
    <dgm:cxn modelId="{37C8B34B-62DC-46AB-8EF5-79329CD10298}" type="presParOf" srcId="{8843C36F-E8F2-409D-9C15-94B3847C81CF}" destId="{826498C9-7E90-4749-ACE7-A059F289D25F}"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43EF01-860F-4D1F-809A-63968F2F46D3}">
      <dsp:nvSpPr>
        <dsp:cNvPr id="0" name=""/>
        <dsp:cNvSpPr/>
      </dsp:nvSpPr>
      <dsp:spPr>
        <a:xfrm>
          <a:off x="0" y="1806"/>
          <a:ext cx="10515600" cy="91556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08DE6D-7AE7-4F51-9F05-B9A8B5A2A2C0}">
      <dsp:nvSpPr>
        <dsp:cNvPr id="0" name=""/>
        <dsp:cNvSpPr/>
      </dsp:nvSpPr>
      <dsp:spPr>
        <a:xfrm>
          <a:off x="276958" y="207808"/>
          <a:ext cx="503560" cy="50356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B545A7F-F13D-485A-87FE-F50808D0257D}">
      <dsp:nvSpPr>
        <dsp:cNvPr id="0" name=""/>
        <dsp:cNvSpPr/>
      </dsp:nvSpPr>
      <dsp:spPr>
        <a:xfrm>
          <a:off x="1057476" y="1806"/>
          <a:ext cx="9458123" cy="915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97" tIns="96897" rIns="96897" bIns="96897" numCol="1" spcCol="1270" anchor="ctr" anchorCtr="0">
          <a:noAutofit/>
        </a:bodyPr>
        <a:lstStyle/>
        <a:p>
          <a:pPr marL="0" lvl="0" indent="0" algn="l" defTabSz="977900">
            <a:lnSpc>
              <a:spcPct val="100000"/>
            </a:lnSpc>
            <a:spcBef>
              <a:spcPct val="0"/>
            </a:spcBef>
            <a:spcAft>
              <a:spcPct val="35000"/>
            </a:spcAft>
            <a:buNone/>
          </a:pPr>
          <a:r>
            <a:rPr lang="en-US" sz="2200" kern="1200"/>
            <a:t>Initial Document Analysis of materials produced for Student Teachers and School- Based Mentors by University X.</a:t>
          </a:r>
        </a:p>
      </dsp:txBody>
      <dsp:txXfrm>
        <a:off x="1057476" y="1806"/>
        <a:ext cx="9458123" cy="915564"/>
      </dsp:txXfrm>
    </dsp:sp>
    <dsp:sp modelId="{9D12CF3D-DF4E-4853-8AFC-E91D7F3B0304}">
      <dsp:nvSpPr>
        <dsp:cNvPr id="0" name=""/>
        <dsp:cNvSpPr/>
      </dsp:nvSpPr>
      <dsp:spPr>
        <a:xfrm>
          <a:off x="0" y="1146262"/>
          <a:ext cx="10515600" cy="91556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5CF57F-BACA-4F06-8E08-6A453C2DCEE2}">
      <dsp:nvSpPr>
        <dsp:cNvPr id="0" name=""/>
        <dsp:cNvSpPr/>
      </dsp:nvSpPr>
      <dsp:spPr>
        <a:xfrm>
          <a:off x="276958" y="1352264"/>
          <a:ext cx="503560" cy="50356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840B0CF-4960-4D2B-BBF9-3E79B640A5F4}">
      <dsp:nvSpPr>
        <dsp:cNvPr id="0" name=""/>
        <dsp:cNvSpPr/>
      </dsp:nvSpPr>
      <dsp:spPr>
        <a:xfrm>
          <a:off x="1057476" y="1146262"/>
          <a:ext cx="9458123" cy="915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97" tIns="96897" rIns="96897" bIns="96897" numCol="1" spcCol="1270" anchor="ctr" anchorCtr="0">
          <a:noAutofit/>
        </a:bodyPr>
        <a:lstStyle/>
        <a:p>
          <a:pPr marL="0" lvl="0" indent="0" algn="l" defTabSz="977900">
            <a:lnSpc>
              <a:spcPct val="100000"/>
            </a:lnSpc>
            <a:spcBef>
              <a:spcPct val="0"/>
            </a:spcBef>
            <a:spcAft>
              <a:spcPct val="35000"/>
            </a:spcAft>
            <a:buNone/>
          </a:pPr>
          <a:r>
            <a:rPr lang="en-US" sz="2200" kern="1200"/>
            <a:t>2 observations of mentor meetings, conducted in person.</a:t>
          </a:r>
        </a:p>
      </dsp:txBody>
      <dsp:txXfrm>
        <a:off x="1057476" y="1146262"/>
        <a:ext cx="9458123" cy="915564"/>
      </dsp:txXfrm>
    </dsp:sp>
    <dsp:sp modelId="{35E81473-C4B1-44DD-B934-B541F1F2568F}">
      <dsp:nvSpPr>
        <dsp:cNvPr id="0" name=""/>
        <dsp:cNvSpPr/>
      </dsp:nvSpPr>
      <dsp:spPr>
        <a:xfrm>
          <a:off x="0" y="2290717"/>
          <a:ext cx="10515600" cy="91556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D44328-E290-4CB3-A9EF-AAE6FDDE8411}">
      <dsp:nvSpPr>
        <dsp:cNvPr id="0" name=""/>
        <dsp:cNvSpPr/>
      </dsp:nvSpPr>
      <dsp:spPr>
        <a:xfrm>
          <a:off x="276958" y="2496719"/>
          <a:ext cx="503560" cy="50356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3BB2A3A-1292-4BD7-ABE3-38FB16815766}">
      <dsp:nvSpPr>
        <dsp:cNvPr id="0" name=""/>
        <dsp:cNvSpPr/>
      </dsp:nvSpPr>
      <dsp:spPr>
        <a:xfrm>
          <a:off x="1057476" y="2290717"/>
          <a:ext cx="9458123" cy="915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97" tIns="96897" rIns="96897" bIns="96897" numCol="1" spcCol="1270" anchor="ctr" anchorCtr="0">
          <a:noAutofit/>
        </a:bodyPr>
        <a:lstStyle/>
        <a:p>
          <a:pPr marL="0" lvl="0" indent="0" algn="l" defTabSz="977900">
            <a:lnSpc>
              <a:spcPct val="100000"/>
            </a:lnSpc>
            <a:spcBef>
              <a:spcPct val="0"/>
            </a:spcBef>
            <a:spcAft>
              <a:spcPct val="35000"/>
            </a:spcAft>
            <a:buNone/>
          </a:pPr>
          <a:r>
            <a:rPr lang="en-US" sz="2200" kern="1200"/>
            <a:t>4 interviews – 2 with each participant, conducted remotely – using video elicitation (Henry and Fetters, 2012)</a:t>
          </a:r>
        </a:p>
      </dsp:txBody>
      <dsp:txXfrm>
        <a:off x="1057476" y="2290717"/>
        <a:ext cx="9458123" cy="915564"/>
      </dsp:txXfrm>
    </dsp:sp>
    <dsp:sp modelId="{716ABF87-CE88-41A3-A903-FAAAD476BA92}">
      <dsp:nvSpPr>
        <dsp:cNvPr id="0" name=""/>
        <dsp:cNvSpPr/>
      </dsp:nvSpPr>
      <dsp:spPr>
        <a:xfrm>
          <a:off x="0" y="3435173"/>
          <a:ext cx="10515600" cy="91556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FBF5C7-7E97-4F04-81AF-009BCFAB0EE0}">
      <dsp:nvSpPr>
        <dsp:cNvPr id="0" name=""/>
        <dsp:cNvSpPr/>
      </dsp:nvSpPr>
      <dsp:spPr>
        <a:xfrm>
          <a:off x="276958" y="3641175"/>
          <a:ext cx="503560" cy="50356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3A6FBBF-E675-4BB5-A046-677513361ABA}">
      <dsp:nvSpPr>
        <dsp:cNvPr id="0" name=""/>
        <dsp:cNvSpPr/>
      </dsp:nvSpPr>
      <dsp:spPr>
        <a:xfrm>
          <a:off x="1057476" y="3435173"/>
          <a:ext cx="9458123" cy="915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97" tIns="96897" rIns="96897" bIns="96897" numCol="1" spcCol="1270" anchor="ctr" anchorCtr="0">
          <a:noAutofit/>
        </a:bodyPr>
        <a:lstStyle/>
        <a:p>
          <a:pPr marL="0" lvl="0" indent="0" algn="l" defTabSz="977900">
            <a:lnSpc>
              <a:spcPct val="100000"/>
            </a:lnSpc>
            <a:spcBef>
              <a:spcPct val="0"/>
            </a:spcBef>
            <a:spcAft>
              <a:spcPct val="35000"/>
            </a:spcAft>
            <a:buNone/>
          </a:pPr>
          <a:r>
            <a:rPr lang="en-US" sz="2200" kern="1200"/>
            <a:t>Review Document.</a:t>
          </a:r>
        </a:p>
      </dsp:txBody>
      <dsp:txXfrm>
        <a:off x="1057476" y="3435173"/>
        <a:ext cx="9458123" cy="9155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CBD6E-1DE7-47F4-A41F-95036A5F760F}">
      <dsp:nvSpPr>
        <dsp:cNvPr id="0" name=""/>
        <dsp:cNvSpPr/>
      </dsp:nvSpPr>
      <dsp:spPr>
        <a:xfrm>
          <a:off x="4885" y="226453"/>
          <a:ext cx="1616769" cy="765830"/>
        </a:xfrm>
        <a:prstGeom prst="roundRect">
          <a:avLst>
            <a:gd name="adj" fmla="val 10000"/>
          </a:avLst>
        </a:prstGeom>
        <a:solidFill>
          <a:schemeClr val="bg1">
            <a:lumMod val="6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Concrete Experiences</a:t>
          </a:r>
        </a:p>
      </dsp:txBody>
      <dsp:txXfrm>
        <a:off x="4885" y="226453"/>
        <a:ext cx="1616769" cy="510553"/>
      </dsp:txXfrm>
    </dsp:sp>
    <dsp:sp modelId="{788E474C-64DF-49AE-86B6-8D662751B8E6}">
      <dsp:nvSpPr>
        <dsp:cNvPr id="0" name=""/>
        <dsp:cNvSpPr/>
      </dsp:nvSpPr>
      <dsp:spPr>
        <a:xfrm>
          <a:off x="336030" y="737007"/>
          <a:ext cx="1616769" cy="1946404"/>
        </a:xfrm>
        <a:prstGeom prst="roundRect">
          <a:avLst>
            <a:gd name="adj" fmla="val 10000"/>
          </a:avLst>
        </a:prstGeom>
        <a:solidFill>
          <a:schemeClr val="bg1">
            <a:lumMod val="6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All learning starts in concrete experiences </a:t>
          </a:r>
        </a:p>
      </dsp:txBody>
      <dsp:txXfrm>
        <a:off x="383384" y="784361"/>
        <a:ext cx="1522061" cy="1851696"/>
      </dsp:txXfrm>
    </dsp:sp>
    <dsp:sp modelId="{279F4F92-C6C2-4F7F-9819-59444DF82125}">
      <dsp:nvSpPr>
        <dsp:cNvPr id="0" name=""/>
        <dsp:cNvSpPr/>
      </dsp:nvSpPr>
      <dsp:spPr>
        <a:xfrm>
          <a:off x="1667856" y="205925"/>
          <a:ext cx="917392" cy="551609"/>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667856" y="316247"/>
        <a:ext cx="751909" cy="330965"/>
      </dsp:txXfrm>
    </dsp:sp>
    <dsp:sp modelId="{455FADE6-2123-48FB-AA57-8944EB0C7AD6}">
      <dsp:nvSpPr>
        <dsp:cNvPr id="0" name=""/>
        <dsp:cNvSpPr/>
      </dsp:nvSpPr>
      <dsp:spPr>
        <a:xfrm>
          <a:off x="2602040" y="226453"/>
          <a:ext cx="1616769" cy="76583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1. Gestalt</a:t>
          </a:r>
        </a:p>
      </dsp:txBody>
      <dsp:txXfrm>
        <a:off x="2602040" y="226453"/>
        <a:ext cx="1616769" cy="510553"/>
      </dsp:txXfrm>
    </dsp:sp>
    <dsp:sp modelId="{CE31912B-FC63-4CB4-BEE1-A4C5D26E32BD}">
      <dsp:nvSpPr>
        <dsp:cNvPr id="0" name=""/>
        <dsp:cNvSpPr/>
      </dsp:nvSpPr>
      <dsp:spPr>
        <a:xfrm>
          <a:off x="2933185" y="737007"/>
          <a:ext cx="1616769" cy="1946404"/>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Conscious and unconscious behaviours</a:t>
          </a:r>
        </a:p>
        <a:p>
          <a:pPr marL="114300" lvl="1" indent="-114300" algn="l" defTabSz="577850">
            <a:lnSpc>
              <a:spcPct val="90000"/>
            </a:lnSpc>
            <a:spcBef>
              <a:spcPct val="0"/>
            </a:spcBef>
            <a:spcAft>
              <a:spcPct val="15000"/>
            </a:spcAft>
            <a:buChar char="•"/>
          </a:pPr>
          <a:r>
            <a:rPr lang="en-GB" sz="1300" kern="1200" dirty="0"/>
            <a:t>Grounded in preconceptions, emotions, motivations</a:t>
          </a:r>
        </a:p>
      </dsp:txBody>
      <dsp:txXfrm>
        <a:off x="2980539" y="784361"/>
        <a:ext cx="1522061" cy="1851696"/>
      </dsp:txXfrm>
    </dsp:sp>
    <dsp:sp modelId="{563C4397-AC29-4C1C-9BC3-CEB317E192E7}">
      <dsp:nvSpPr>
        <dsp:cNvPr id="0" name=""/>
        <dsp:cNvSpPr/>
      </dsp:nvSpPr>
      <dsp:spPr>
        <a:xfrm>
          <a:off x="4279446" y="205927"/>
          <a:ext cx="888523" cy="55160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lang="en-GB" sz="1000" kern="1200" dirty="0"/>
            <a:t>Reflection</a:t>
          </a:r>
        </a:p>
      </dsp:txBody>
      <dsp:txXfrm>
        <a:off x="4279446" y="316248"/>
        <a:ext cx="723042" cy="330963"/>
      </dsp:txXfrm>
    </dsp:sp>
    <dsp:sp modelId="{9869FC12-6775-43B7-A5B7-49B37A3DA66F}">
      <dsp:nvSpPr>
        <dsp:cNvPr id="0" name=""/>
        <dsp:cNvSpPr/>
      </dsp:nvSpPr>
      <dsp:spPr>
        <a:xfrm>
          <a:off x="5199194" y="226453"/>
          <a:ext cx="1616769" cy="76583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2. Schema</a:t>
          </a:r>
        </a:p>
      </dsp:txBody>
      <dsp:txXfrm>
        <a:off x="5199194" y="226453"/>
        <a:ext cx="1616769" cy="510553"/>
      </dsp:txXfrm>
    </dsp:sp>
    <dsp:sp modelId="{CC861D4E-8D90-4C21-9C91-1EE37ED0934F}">
      <dsp:nvSpPr>
        <dsp:cNvPr id="0" name=""/>
        <dsp:cNvSpPr/>
      </dsp:nvSpPr>
      <dsp:spPr>
        <a:xfrm>
          <a:off x="5549418" y="737007"/>
          <a:ext cx="1578613" cy="194640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After reflection, the student teacher can create a schema – ‘I would do x again next time.’</a:t>
          </a:r>
        </a:p>
      </dsp:txBody>
      <dsp:txXfrm>
        <a:off x="5595654" y="783243"/>
        <a:ext cx="1486141" cy="1853932"/>
      </dsp:txXfrm>
    </dsp:sp>
    <dsp:sp modelId="{1DC26F26-7DA9-44B8-834C-415E29B7D535}">
      <dsp:nvSpPr>
        <dsp:cNvPr id="0" name=""/>
        <dsp:cNvSpPr/>
      </dsp:nvSpPr>
      <dsp:spPr>
        <a:xfrm>
          <a:off x="6851775" y="157740"/>
          <a:ext cx="918524" cy="647978"/>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lang="en-GB" sz="1000" kern="1200" dirty="0"/>
            <a:t>Reflection</a:t>
          </a:r>
        </a:p>
      </dsp:txBody>
      <dsp:txXfrm>
        <a:off x="6851775" y="287336"/>
        <a:ext cx="724131" cy="388786"/>
      </dsp:txXfrm>
    </dsp:sp>
    <dsp:sp modelId="{E231A532-6384-4A13-96F5-7A25714A16CF}">
      <dsp:nvSpPr>
        <dsp:cNvPr id="0" name=""/>
        <dsp:cNvSpPr/>
      </dsp:nvSpPr>
      <dsp:spPr>
        <a:xfrm>
          <a:off x="7777271" y="226453"/>
          <a:ext cx="1616769" cy="76583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3. Theory</a:t>
          </a:r>
        </a:p>
      </dsp:txBody>
      <dsp:txXfrm>
        <a:off x="7777271" y="226453"/>
        <a:ext cx="1616769" cy="510553"/>
      </dsp:txXfrm>
    </dsp:sp>
    <dsp:sp modelId="{826498C9-7E90-4749-ACE7-A059F289D25F}">
      <dsp:nvSpPr>
        <dsp:cNvPr id="0" name=""/>
        <dsp:cNvSpPr/>
      </dsp:nvSpPr>
      <dsp:spPr>
        <a:xfrm>
          <a:off x="8108417" y="737007"/>
          <a:ext cx="1616769" cy="194640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After further reflection, student teacher may be able to logically order schemas to create theory or theory may be introduced</a:t>
          </a:r>
        </a:p>
      </dsp:txBody>
      <dsp:txXfrm>
        <a:off x="8155771" y="784361"/>
        <a:ext cx="1522061" cy="18516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CBD6E-1DE7-47F4-A41F-95036A5F760F}">
      <dsp:nvSpPr>
        <dsp:cNvPr id="0" name=""/>
        <dsp:cNvSpPr/>
      </dsp:nvSpPr>
      <dsp:spPr>
        <a:xfrm>
          <a:off x="4885" y="226453"/>
          <a:ext cx="1616769" cy="765830"/>
        </a:xfrm>
        <a:prstGeom prst="roundRect">
          <a:avLst>
            <a:gd name="adj" fmla="val 10000"/>
          </a:avLst>
        </a:prstGeom>
        <a:solidFill>
          <a:schemeClr val="bg1">
            <a:lumMod val="6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Concrete Experiences</a:t>
          </a:r>
        </a:p>
      </dsp:txBody>
      <dsp:txXfrm>
        <a:off x="4885" y="226453"/>
        <a:ext cx="1616769" cy="510553"/>
      </dsp:txXfrm>
    </dsp:sp>
    <dsp:sp modelId="{788E474C-64DF-49AE-86B6-8D662751B8E6}">
      <dsp:nvSpPr>
        <dsp:cNvPr id="0" name=""/>
        <dsp:cNvSpPr/>
      </dsp:nvSpPr>
      <dsp:spPr>
        <a:xfrm>
          <a:off x="336030" y="737007"/>
          <a:ext cx="1616769" cy="1946404"/>
        </a:xfrm>
        <a:prstGeom prst="roundRect">
          <a:avLst>
            <a:gd name="adj" fmla="val 10000"/>
          </a:avLst>
        </a:prstGeom>
        <a:solidFill>
          <a:schemeClr val="bg1">
            <a:lumMod val="6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All learning starts in concrete experiences </a:t>
          </a:r>
        </a:p>
      </dsp:txBody>
      <dsp:txXfrm>
        <a:off x="383384" y="784361"/>
        <a:ext cx="1522061" cy="1851696"/>
      </dsp:txXfrm>
    </dsp:sp>
    <dsp:sp modelId="{279F4F92-C6C2-4F7F-9819-59444DF82125}">
      <dsp:nvSpPr>
        <dsp:cNvPr id="0" name=""/>
        <dsp:cNvSpPr/>
      </dsp:nvSpPr>
      <dsp:spPr>
        <a:xfrm>
          <a:off x="1667856" y="205925"/>
          <a:ext cx="917392" cy="551609"/>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667856" y="316247"/>
        <a:ext cx="751909" cy="330965"/>
      </dsp:txXfrm>
    </dsp:sp>
    <dsp:sp modelId="{455FADE6-2123-48FB-AA57-8944EB0C7AD6}">
      <dsp:nvSpPr>
        <dsp:cNvPr id="0" name=""/>
        <dsp:cNvSpPr/>
      </dsp:nvSpPr>
      <dsp:spPr>
        <a:xfrm>
          <a:off x="2602040" y="226453"/>
          <a:ext cx="1616769" cy="76583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1. Gestalt</a:t>
          </a:r>
        </a:p>
      </dsp:txBody>
      <dsp:txXfrm>
        <a:off x="2602040" y="226453"/>
        <a:ext cx="1616769" cy="510553"/>
      </dsp:txXfrm>
    </dsp:sp>
    <dsp:sp modelId="{CE31912B-FC63-4CB4-BEE1-A4C5D26E32BD}">
      <dsp:nvSpPr>
        <dsp:cNvPr id="0" name=""/>
        <dsp:cNvSpPr/>
      </dsp:nvSpPr>
      <dsp:spPr>
        <a:xfrm>
          <a:off x="2933185" y="737007"/>
          <a:ext cx="1616769" cy="1946404"/>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Conscious and unconscious behaviours</a:t>
          </a:r>
        </a:p>
        <a:p>
          <a:pPr marL="114300" lvl="1" indent="-114300" algn="l" defTabSz="577850">
            <a:lnSpc>
              <a:spcPct val="90000"/>
            </a:lnSpc>
            <a:spcBef>
              <a:spcPct val="0"/>
            </a:spcBef>
            <a:spcAft>
              <a:spcPct val="15000"/>
            </a:spcAft>
            <a:buChar char="•"/>
          </a:pPr>
          <a:r>
            <a:rPr lang="en-GB" sz="1300" kern="1200" dirty="0"/>
            <a:t>Grounded in preconceptions, emotions, motivations</a:t>
          </a:r>
        </a:p>
      </dsp:txBody>
      <dsp:txXfrm>
        <a:off x="2980539" y="784361"/>
        <a:ext cx="1522061" cy="1851696"/>
      </dsp:txXfrm>
    </dsp:sp>
    <dsp:sp modelId="{563C4397-AC29-4C1C-9BC3-CEB317E192E7}">
      <dsp:nvSpPr>
        <dsp:cNvPr id="0" name=""/>
        <dsp:cNvSpPr/>
      </dsp:nvSpPr>
      <dsp:spPr>
        <a:xfrm>
          <a:off x="4279446" y="205927"/>
          <a:ext cx="888523" cy="55160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lang="en-GB" sz="1000" kern="1200" dirty="0"/>
            <a:t>Reflection</a:t>
          </a:r>
        </a:p>
      </dsp:txBody>
      <dsp:txXfrm>
        <a:off x="4279446" y="316248"/>
        <a:ext cx="723042" cy="330963"/>
      </dsp:txXfrm>
    </dsp:sp>
    <dsp:sp modelId="{9869FC12-6775-43B7-A5B7-49B37A3DA66F}">
      <dsp:nvSpPr>
        <dsp:cNvPr id="0" name=""/>
        <dsp:cNvSpPr/>
      </dsp:nvSpPr>
      <dsp:spPr>
        <a:xfrm>
          <a:off x="5199194" y="226453"/>
          <a:ext cx="1616769" cy="76583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2. Schema</a:t>
          </a:r>
        </a:p>
      </dsp:txBody>
      <dsp:txXfrm>
        <a:off x="5199194" y="226453"/>
        <a:ext cx="1616769" cy="510553"/>
      </dsp:txXfrm>
    </dsp:sp>
    <dsp:sp modelId="{CC861D4E-8D90-4C21-9C91-1EE37ED0934F}">
      <dsp:nvSpPr>
        <dsp:cNvPr id="0" name=""/>
        <dsp:cNvSpPr/>
      </dsp:nvSpPr>
      <dsp:spPr>
        <a:xfrm>
          <a:off x="5549418" y="737007"/>
          <a:ext cx="1578613" cy="194640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After reflection, the student teacher can create a schema – ‘I would do x again next time.’</a:t>
          </a:r>
        </a:p>
      </dsp:txBody>
      <dsp:txXfrm>
        <a:off x="5595654" y="783243"/>
        <a:ext cx="1486141" cy="1853932"/>
      </dsp:txXfrm>
    </dsp:sp>
    <dsp:sp modelId="{1DC26F26-7DA9-44B8-834C-415E29B7D535}">
      <dsp:nvSpPr>
        <dsp:cNvPr id="0" name=""/>
        <dsp:cNvSpPr/>
      </dsp:nvSpPr>
      <dsp:spPr>
        <a:xfrm>
          <a:off x="6851775" y="157740"/>
          <a:ext cx="918524" cy="647978"/>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lang="en-GB" sz="1000" kern="1200" dirty="0"/>
            <a:t>Reflection</a:t>
          </a:r>
        </a:p>
      </dsp:txBody>
      <dsp:txXfrm>
        <a:off x="6851775" y="287336"/>
        <a:ext cx="724131" cy="388786"/>
      </dsp:txXfrm>
    </dsp:sp>
    <dsp:sp modelId="{E231A532-6384-4A13-96F5-7A25714A16CF}">
      <dsp:nvSpPr>
        <dsp:cNvPr id="0" name=""/>
        <dsp:cNvSpPr/>
      </dsp:nvSpPr>
      <dsp:spPr>
        <a:xfrm>
          <a:off x="7777271" y="226453"/>
          <a:ext cx="1616769" cy="76583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3. Theory</a:t>
          </a:r>
        </a:p>
      </dsp:txBody>
      <dsp:txXfrm>
        <a:off x="7777271" y="226453"/>
        <a:ext cx="1616769" cy="510553"/>
      </dsp:txXfrm>
    </dsp:sp>
    <dsp:sp modelId="{826498C9-7E90-4749-ACE7-A059F289D25F}">
      <dsp:nvSpPr>
        <dsp:cNvPr id="0" name=""/>
        <dsp:cNvSpPr/>
      </dsp:nvSpPr>
      <dsp:spPr>
        <a:xfrm>
          <a:off x="8108417" y="737007"/>
          <a:ext cx="1616769" cy="194640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After further reflection, student teacher may be able to logically order schemas to create theory or theory may be introduced</a:t>
          </a:r>
        </a:p>
      </dsp:txBody>
      <dsp:txXfrm>
        <a:off x="8155771" y="784361"/>
        <a:ext cx="1522061" cy="18516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CBD6E-1DE7-47F4-A41F-95036A5F760F}">
      <dsp:nvSpPr>
        <dsp:cNvPr id="0" name=""/>
        <dsp:cNvSpPr/>
      </dsp:nvSpPr>
      <dsp:spPr>
        <a:xfrm>
          <a:off x="4885" y="226453"/>
          <a:ext cx="1616769" cy="765830"/>
        </a:xfrm>
        <a:prstGeom prst="roundRect">
          <a:avLst>
            <a:gd name="adj" fmla="val 10000"/>
          </a:avLst>
        </a:prstGeom>
        <a:solidFill>
          <a:schemeClr val="bg1">
            <a:lumMod val="6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Concrete Experiences</a:t>
          </a:r>
        </a:p>
      </dsp:txBody>
      <dsp:txXfrm>
        <a:off x="4885" y="226453"/>
        <a:ext cx="1616769" cy="510553"/>
      </dsp:txXfrm>
    </dsp:sp>
    <dsp:sp modelId="{788E474C-64DF-49AE-86B6-8D662751B8E6}">
      <dsp:nvSpPr>
        <dsp:cNvPr id="0" name=""/>
        <dsp:cNvSpPr/>
      </dsp:nvSpPr>
      <dsp:spPr>
        <a:xfrm>
          <a:off x="336030" y="737007"/>
          <a:ext cx="1616769" cy="1946404"/>
        </a:xfrm>
        <a:prstGeom prst="roundRect">
          <a:avLst>
            <a:gd name="adj" fmla="val 10000"/>
          </a:avLst>
        </a:prstGeom>
        <a:solidFill>
          <a:schemeClr val="bg1">
            <a:lumMod val="6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All learning starts in concrete experiences </a:t>
          </a:r>
        </a:p>
      </dsp:txBody>
      <dsp:txXfrm>
        <a:off x="383384" y="784361"/>
        <a:ext cx="1522061" cy="1851696"/>
      </dsp:txXfrm>
    </dsp:sp>
    <dsp:sp modelId="{279F4F92-C6C2-4F7F-9819-59444DF82125}">
      <dsp:nvSpPr>
        <dsp:cNvPr id="0" name=""/>
        <dsp:cNvSpPr/>
      </dsp:nvSpPr>
      <dsp:spPr>
        <a:xfrm>
          <a:off x="1667856" y="205925"/>
          <a:ext cx="917392" cy="551609"/>
        </a:xfrm>
        <a:prstGeom prst="righ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667856" y="316247"/>
        <a:ext cx="751909" cy="330965"/>
      </dsp:txXfrm>
    </dsp:sp>
    <dsp:sp modelId="{455FADE6-2123-48FB-AA57-8944EB0C7AD6}">
      <dsp:nvSpPr>
        <dsp:cNvPr id="0" name=""/>
        <dsp:cNvSpPr/>
      </dsp:nvSpPr>
      <dsp:spPr>
        <a:xfrm>
          <a:off x="2602040" y="226453"/>
          <a:ext cx="1616769" cy="76583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1. Gestalt</a:t>
          </a:r>
        </a:p>
      </dsp:txBody>
      <dsp:txXfrm>
        <a:off x="2602040" y="226453"/>
        <a:ext cx="1616769" cy="510553"/>
      </dsp:txXfrm>
    </dsp:sp>
    <dsp:sp modelId="{CE31912B-FC63-4CB4-BEE1-A4C5D26E32BD}">
      <dsp:nvSpPr>
        <dsp:cNvPr id="0" name=""/>
        <dsp:cNvSpPr/>
      </dsp:nvSpPr>
      <dsp:spPr>
        <a:xfrm>
          <a:off x="2933185" y="737007"/>
          <a:ext cx="1616769" cy="1946404"/>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Conscious and unconscious behaviours</a:t>
          </a:r>
        </a:p>
        <a:p>
          <a:pPr marL="114300" lvl="1" indent="-114300" algn="l" defTabSz="577850">
            <a:lnSpc>
              <a:spcPct val="90000"/>
            </a:lnSpc>
            <a:spcBef>
              <a:spcPct val="0"/>
            </a:spcBef>
            <a:spcAft>
              <a:spcPct val="15000"/>
            </a:spcAft>
            <a:buChar char="•"/>
          </a:pPr>
          <a:r>
            <a:rPr lang="en-GB" sz="1300" kern="1200" dirty="0"/>
            <a:t>Grounded in preconceptions, emotions, motivations</a:t>
          </a:r>
        </a:p>
      </dsp:txBody>
      <dsp:txXfrm>
        <a:off x="2980539" y="784361"/>
        <a:ext cx="1522061" cy="1851696"/>
      </dsp:txXfrm>
    </dsp:sp>
    <dsp:sp modelId="{563C4397-AC29-4C1C-9BC3-CEB317E192E7}">
      <dsp:nvSpPr>
        <dsp:cNvPr id="0" name=""/>
        <dsp:cNvSpPr/>
      </dsp:nvSpPr>
      <dsp:spPr>
        <a:xfrm>
          <a:off x="4279446" y="205927"/>
          <a:ext cx="888523" cy="55160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lang="en-GB" sz="1000" kern="1200" dirty="0"/>
            <a:t>Reflection</a:t>
          </a:r>
        </a:p>
      </dsp:txBody>
      <dsp:txXfrm>
        <a:off x="4279446" y="316248"/>
        <a:ext cx="723042" cy="330963"/>
      </dsp:txXfrm>
    </dsp:sp>
    <dsp:sp modelId="{9869FC12-6775-43B7-A5B7-49B37A3DA66F}">
      <dsp:nvSpPr>
        <dsp:cNvPr id="0" name=""/>
        <dsp:cNvSpPr/>
      </dsp:nvSpPr>
      <dsp:spPr>
        <a:xfrm>
          <a:off x="5199194" y="226453"/>
          <a:ext cx="1616769" cy="76583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2. Schema</a:t>
          </a:r>
        </a:p>
      </dsp:txBody>
      <dsp:txXfrm>
        <a:off x="5199194" y="226453"/>
        <a:ext cx="1616769" cy="510553"/>
      </dsp:txXfrm>
    </dsp:sp>
    <dsp:sp modelId="{CC861D4E-8D90-4C21-9C91-1EE37ED0934F}">
      <dsp:nvSpPr>
        <dsp:cNvPr id="0" name=""/>
        <dsp:cNvSpPr/>
      </dsp:nvSpPr>
      <dsp:spPr>
        <a:xfrm>
          <a:off x="5549418" y="737007"/>
          <a:ext cx="1578613" cy="194640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After reflection, the student teacher can create a schema – ‘I would do x again next time.’</a:t>
          </a:r>
        </a:p>
      </dsp:txBody>
      <dsp:txXfrm>
        <a:off x="5595654" y="783243"/>
        <a:ext cx="1486141" cy="1853932"/>
      </dsp:txXfrm>
    </dsp:sp>
    <dsp:sp modelId="{1DC26F26-7DA9-44B8-834C-415E29B7D535}">
      <dsp:nvSpPr>
        <dsp:cNvPr id="0" name=""/>
        <dsp:cNvSpPr/>
      </dsp:nvSpPr>
      <dsp:spPr>
        <a:xfrm>
          <a:off x="6851775" y="157740"/>
          <a:ext cx="918524" cy="647978"/>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lang="en-GB" sz="1000" kern="1200" dirty="0"/>
            <a:t>Reflection</a:t>
          </a:r>
        </a:p>
      </dsp:txBody>
      <dsp:txXfrm>
        <a:off x="6851775" y="287336"/>
        <a:ext cx="724131" cy="388786"/>
      </dsp:txXfrm>
    </dsp:sp>
    <dsp:sp modelId="{E231A532-6384-4A13-96F5-7A25714A16CF}">
      <dsp:nvSpPr>
        <dsp:cNvPr id="0" name=""/>
        <dsp:cNvSpPr/>
      </dsp:nvSpPr>
      <dsp:spPr>
        <a:xfrm>
          <a:off x="7777271" y="226453"/>
          <a:ext cx="1616769" cy="76583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3. Theory</a:t>
          </a:r>
        </a:p>
      </dsp:txBody>
      <dsp:txXfrm>
        <a:off x="7777271" y="226453"/>
        <a:ext cx="1616769" cy="510553"/>
      </dsp:txXfrm>
    </dsp:sp>
    <dsp:sp modelId="{826498C9-7E90-4749-ACE7-A059F289D25F}">
      <dsp:nvSpPr>
        <dsp:cNvPr id="0" name=""/>
        <dsp:cNvSpPr/>
      </dsp:nvSpPr>
      <dsp:spPr>
        <a:xfrm>
          <a:off x="8108417" y="737007"/>
          <a:ext cx="1616769" cy="194640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GB" sz="1300" kern="1200" dirty="0"/>
            <a:t>After further reflection, student teacher may be able to logically order schemas to create theory or theory may be introduced</a:t>
          </a:r>
        </a:p>
      </dsp:txBody>
      <dsp:txXfrm>
        <a:off x="8155771" y="784361"/>
        <a:ext cx="1522061" cy="185169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E72A9-67A2-4FB1-BBF6-740F2C2EAA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27B748C-466C-45D8-970C-D4FB4FE80C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8ABBF3-49A8-4B3F-9773-22E67695BB12}" type="datetimeFigureOut">
              <a:rPr lang="en-US" smtClean="0"/>
              <a:t>12/13/2023</a:t>
            </a:fld>
            <a:endParaRPr lang="en-US" dirty="0"/>
          </a:p>
        </p:txBody>
      </p:sp>
      <p:sp>
        <p:nvSpPr>
          <p:cNvPr id="4" name="Footer Placeholder 3">
            <a:extLst>
              <a:ext uri="{FF2B5EF4-FFF2-40B4-BE49-F238E27FC236}">
                <a16:creationId xmlns:a16="http://schemas.microsoft.com/office/drawing/2014/main" id="{EAA8C23F-271A-4B7C-87EC-108046165C7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3E7ABF6-4152-4126-AC20-23B44A3111A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EB6193-5AA7-489B-8575-00593FC261DE}" type="slidenum">
              <a:rPr lang="en-US" smtClean="0"/>
              <a:t>‹#›</a:t>
            </a:fld>
            <a:endParaRPr lang="en-US" dirty="0"/>
          </a:p>
        </p:txBody>
      </p:sp>
    </p:spTree>
    <p:extLst>
      <p:ext uri="{BB962C8B-B14F-4D97-AF65-F5344CB8AC3E}">
        <p14:creationId xmlns:p14="http://schemas.microsoft.com/office/powerpoint/2010/main" val="13054054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4AAC2B-A50D-4386-849A-6B59FB991B4C}" type="datetimeFigureOut">
              <a:rPr lang="en-US" smtClean="0"/>
              <a:t>12/13/2023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895658-EA1F-4910-80AB-4DA76E167475}" type="slidenum">
              <a:rPr lang="en-US" smtClean="0"/>
              <a:t>‹#›</a:t>
            </a:fld>
            <a:endParaRPr lang="en-US" dirty="0"/>
          </a:p>
        </p:txBody>
      </p:sp>
    </p:spTree>
    <p:extLst>
      <p:ext uri="{BB962C8B-B14F-4D97-AF65-F5344CB8AC3E}">
        <p14:creationId xmlns:p14="http://schemas.microsoft.com/office/powerpoint/2010/main" val="3414773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0895658-EA1F-4910-80AB-4DA76E167475}" type="slidenum">
              <a:rPr lang="en-US" smtClean="0"/>
              <a:t>5</a:t>
            </a:fld>
            <a:endParaRPr lang="en-US" dirty="0"/>
          </a:p>
        </p:txBody>
      </p:sp>
    </p:spTree>
    <p:extLst>
      <p:ext uri="{BB962C8B-B14F-4D97-AF65-F5344CB8AC3E}">
        <p14:creationId xmlns:p14="http://schemas.microsoft.com/office/powerpoint/2010/main" val="3974140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0895658-EA1F-4910-80AB-4DA76E167475}" type="slidenum">
              <a:rPr lang="en-US" smtClean="0"/>
              <a:t>6</a:t>
            </a:fld>
            <a:endParaRPr lang="en-US" dirty="0"/>
          </a:p>
        </p:txBody>
      </p:sp>
    </p:spTree>
    <p:extLst>
      <p:ext uri="{BB962C8B-B14F-4D97-AF65-F5344CB8AC3E}">
        <p14:creationId xmlns:p14="http://schemas.microsoft.com/office/powerpoint/2010/main" val="3295360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0895658-EA1F-4910-80AB-4DA76E167475}" type="slidenum">
              <a:rPr lang="en-US" smtClean="0"/>
              <a:t>9</a:t>
            </a:fld>
            <a:endParaRPr lang="en-US" dirty="0"/>
          </a:p>
        </p:txBody>
      </p:sp>
    </p:spTree>
    <p:extLst>
      <p:ext uri="{BB962C8B-B14F-4D97-AF65-F5344CB8AC3E}">
        <p14:creationId xmlns:p14="http://schemas.microsoft.com/office/powerpoint/2010/main" val="3392887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0895658-EA1F-4910-80AB-4DA76E167475}" type="slidenum">
              <a:rPr lang="en-US" smtClean="0"/>
              <a:t>18</a:t>
            </a:fld>
            <a:endParaRPr lang="en-US" dirty="0"/>
          </a:p>
        </p:txBody>
      </p:sp>
    </p:spTree>
    <p:extLst>
      <p:ext uri="{BB962C8B-B14F-4D97-AF65-F5344CB8AC3E}">
        <p14:creationId xmlns:p14="http://schemas.microsoft.com/office/powerpoint/2010/main" val="433610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0895658-EA1F-4910-80AB-4DA76E167475}" type="slidenum">
              <a:rPr lang="en-US" smtClean="0"/>
              <a:t>32</a:t>
            </a:fld>
            <a:endParaRPr lang="en-US" dirty="0"/>
          </a:p>
        </p:txBody>
      </p:sp>
    </p:spTree>
    <p:extLst>
      <p:ext uri="{BB962C8B-B14F-4D97-AF65-F5344CB8AC3E}">
        <p14:creationId xmlns:p14="http://schemas.microsoft.com/office/powerpoint/2010/main" val="6607517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xml"/><Relationship Id="rId5" Type="http://schemas.openxmlformats.org/officeDocument/2006/relationships/image" Target="../media/image20.svg"/><Relationship Id="rId4" Type="http://schemas.openxmlformats.org/officeDocument/2006/relationships/image" Target="../media/image1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svg"/><Relationship Id="rId7" Type="http://schemas.openxmlformats.org/officeDocument/2006/relationships/image" Target="../media/image13.sv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0.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3.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svg"/><Relationship Id="rId7" Type="http://schemas.openxmlformats.org/officeDocument/2006/relationships/image" Target="../media/image4.svg"/><Relationship Id="rId12"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3.png"/><Relationship Id="rId11" Type="http://schemas.openxmlformats.org/officeDocument/2006/relationships/image" Target="../media/image2.svg"/><Relationship Id="rId5" Type="http://schemas.openxmlformats.org/officeDocument/2006/relationships/image" Target="../media/image13.svg"/><Relationship Id="rId10" Type="http://schemas.openxmlformats.org/officeDocument/2006/relationships/image" Target="../media/image1.png"/><Relationship Id="rId4" Type="http://schemas.openxmlformats.org/officeDocument/2006/relationships/image" Target="../media/image12.png"/><Relationship Id="rId9" Type="http://schemas.openxmlformats.org/officeDocument/2006/relationships/image" Target="../media/image17.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0.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344" name="Rectangle 343">
            <a:extLst>
              <a:ext uri="{FF2B5EF4-FFF2-40B4-BE49-F238E27FC236}">
                <a16:creationId xmlns:a16="http://schemas.microsoft.com/office/drawing/2014/main" id="{0685D98A-CA5A-4C48-9AEB-4C1A201237A1}"/>
              </a:ext>
            </a:extLst>
          </p:cNvPr>
          <p:cNvSpPr/>
          <p:nvPr userDrawn="1"/>
        </p:nvSpPr>
        <p:spPr>
          <a:xfrm>
            <a:off x="2021206" y="4828032"/>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6084664" y="1122363"/>
            <a:ext cx="5486400" cy="2387600"/>
          </a:xfrm>
        </p:spPr>
        <p:txBody>
          <a:bodyPr anchor="b"/>
          <a:lstStyle>
            <a:lvl1pPr algn="l">
              <a:defRPr sz="6000" cap="all" baseline="0">
                <a:solidFill>
                  <a:schemeClr val="tx2"/>
                </a:solidFill>
              </a:defRPr>
            </a:lvl1pPr>
          </a:lstStyle>
          <a:p>
            <a:r>
              <a:rPr lang="en-US" dirty="0"/>
              <a:t>Click to add title</a:t>
            </a:r>
          </a:p>
        </p:txBody>
      </p:sp>
      <p:sp>
        <p:nvSpPr>
          <p:cNvPr id="3" name="Subtitle 2">
            <a:extLst>
              <a:ext uri="{FF2B5EF4-FFF2-40B4-BE49-F238E27FC236}">
                <a16:creationId xmlns:a16="http://schemas.microsoft.com/office/drawing/2014/main" id="{43D32955-BB06-40DE-A14A-2170FD41AD52}"/>
              </a:ext>
            </a:extLst>
          </p:cNvPr>
          <p:cNvSpPr>
            <a:spLocks noGrp="1"/>
          </p:cNvSpPr>
          <p:nvPr>
            <p:ph type="subTitle" idx="1"/>
          </p:nvPr>
        </p:nvSpPr>
        <p:spPr>
          <a:xfrm>
            <a:off x="6080759" y="3602038"/>
            <a:ext cx="5486400" cy="1655762"/>
          </a:xfrm>
        </p:spPr>
        <p:txBody>
          <a:bodyPr>
            <a:normAutofit/>
          </a:bodyPr>
          <a:lstStyle>
            <a:lvl1pPr marL="0" indent="0" algn="l">
              <a:lnSpc>
                <a:spcPts val="2800"/>
              </a:lnSpc>
              <a:spcBef>
                <a:spcPts val="0"/>
              </a:spcBef>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Footer Placeholder 4">
            <a:extLst>
              <a:ext uri="{FF2B5EF4-FFF2-40B4-BE49-F238E27FC236}">
                <a16:creationId xmlns:a16="http://schemas.microsoft.com/office/drawing/2014/main" id="{FE209C12-0CED-4CD5-B463-885A793CC25E}"/>
              </a:ext>
            </a:extLst>
          </p:cNvPr>
          <p:cNvSpPr>
            <a:spLocks noGrp="1"/>
          </p:cNvSpPr>
          <p:nvPr>
            <p:ph type="ftr" sz="quarter" idx="11"/>
          </p:nvPr>
        </p:nvSpPr>
        <p:spPr>
          <a:xfrm>
            <a:off x="8727198" y="6355080"/>
            <a:ext cx="2286000" cy="365125"/>
          </a:xfrm>
        </p:spPr>
        <p:txBody>
          <a:bodyPr/>
          <a:lstStyle>
            <a:lvl1pPr>
              <a:defRPr>
                <a:solidFill>
                  <a:schemeClr val="bg1"/>
                </a:solidFill>
              </a:defRPr>
            </a:lvl1pPr>
          </a:lstStyle>
          <a:p>
            <a:r>
              <a:rPr lang="en-US" dirty="0"/>
              <a:t>Pitch deck title</a:t>
            </a:r>
          </a:p>
        </p:txBody>
      </p:sp>
      <p:sp>
        <p:nvSpPr>
          <p:cNvPr id="6" name="Slide Number Placeholder 5">
            <a:extLst>
              <a:ext uri="{FF2B5EF4-FFF2-40B4-BE49-F238E27FC236}">
                <a16:creationId xmlns:a16="http://schemas.microsoft.com/office/drawing/2014/main" id="{1A8F03DA-3AA9-44AC-8E2B-D53B8EBEA402}"/>
              </a:ext>
            </a:extLst>
          </p:cNvPr>
          <p:cNvSpPr>
            <a:spLocks noGrp="1"/>
          </p:cNvSpPr>
          <p:nvPr>
            <p:ph type="sldNum" sz="quarter" idx="12"/>
          </p:nvPr>
        </p:nvSpPr>
        <p:spPr>
          <a:xfrm>
            <a:off x="11123295" y="635635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
        <p:nvSpPr>
          <p:cNvPr id="10" name="Rectangle 9">
            <a:extLst>
              <a:ext uri="{FF2B5EF4-FFF2-40B4-BE49-F238E27FC236}">
                <a16:creationId xmlns:a16="http://schemas.microsoft.com/office/drawing/2014/main" id="{A1F97041-3EE3-4F17-990B-3AC264934EF0}"/>
              </a:ext>
            </a:extLst>
          </p:cNvPr>
          <p:cNvSpPr/>
          <p:nvPr userDrawn="1"/>
        </p:nvSpPr>
        <p:spPr>
          <a:xfrm>
            <a:off x="0" y="0"/>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51DA30E2-82DB-4AA1-B134-9482F5CD7689}"/>
              </a:ext>
            </a:extLst>
          </p:cNvPr>
          <p:cNvSpPr/>
          <p:nvPr userDrawn="1"/>
        </p:nvSpPr>
        <p:spPr>
          <a:xfrm>
            <a:off x="2457970" y="1686431"/>
            <a:ext cx="18288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5502070B-3F7D-436A-849C-FB64175E8B45}"/>
              </a:ext>
            </a:extLst>
          </p:cNvPr>
          <p:cNvSpPr/>
          <p:nvPr userDrawn="1"/>
        </p:nvSpPr>
        <p:spPr>
          <a:xfrm>
            <a:off x="0" y="6108192"/>
            <a:ext cx="2029968" cy="7498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9">
            <a:extLst>
              <a:ext uri="{FF2B5EF4-FFF2-40B4-BE49-F238E27FC236}">
                <a16:creationId xmlns:a16="http://schemas.microsoft.com/office/drawing/2014/main" id="{675AAC8A-F8AB-44A3-9748-96464E9E0B6B}"/>
              </a:ext>
            </a:extLst>
          </p:cNvPr>
          <p:cNvSpPr/>
          <p:nvPr userDrawn="1"/>
        </p:nvSpPr>
        <p:spPr>
          <a:xfrm>
            <a:off x="4054172" y="4069080"/>
            <a:ext cx="2788920" cy="278892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 name="Group 115">
            <a:extLst>
              <a:ext uri="{FF2B5EF4-FFF2-40B4-BE49-F238E27FC236}">
                <a16:creationId xmlns:a16="http://schemas.microsoft.com/office/drawing/2014/main" id="{AC3F6810-4D95-4C6E-A30A-459BAD7510FE}"/>
              </a:ext>
            </a:extLst>
          </p:cNvPr>
          <p:cNvGrpSpPr/>
          <p:nvPr userDrawn="1"/>
        </p:nvGrpSpPr>
        <p:grpSpPr>
          <a:xfrm>
            <a:off x="23853" y="2101527"/>
            <a:ext cx="1920240" cy="1920240"/>
            <a:chOff x="5361924" y="7472790"/>
            <a:chExt cx="1828800" cy="1828800"/>
          </a:xfrm>
        </p:grpSpPr>
        <p:grpSp>
          <p:nvGrpSpPr>
            <p:cNvPr id="115" name="Group 114">
              <a:extLst>
                <a:ext uri="{FF2B5EF4-FFF2-40B4-BE49-F238E27FC236}">
                  <a16:creationId xmlns:a16="http://schemas.microsoft.com/office/drawing/2014/main" id="{81973B3A-7185-45FB-A2E6-A7BDE6414DF3}"/>
                </a:ext>
              </a:extLst>
            </p:cNvPr>
            <p:cNvGrpSpPr/>
            <p:nvPr userDrawn="1"/>
          </p:nvGrpSpPr>
          <p:grpSpPr>
            <a:xfrm>
              <a:off x="5361924" y="7472790"/>
              <a:ext cx="1828800" cy="1828800"/>
              <a:chOff x="5361924" y="7472790"/>
              <a:chExt cx="1828800" cy="1828800"/>
            </a:xfrm>
          </p:grpSpPr>
          <p:grpSp>
            <p:nvGrpSpPr>
              <p:cNvPr id="99" name="Group 98">
                <a:extLst>
                  <a:ext uri="{FF2B5EF4-FFF2-40B4-BE49-F238E27FC236}">
                    <a16:creationId xmlns:a16="http://schemas.microsoft.com/office/drawing/2014/main" id="{DACFFF66-0600-406E-AF42-9FD8E8EDB397}"/>
                  </a:ext>
                </a:extLst>
              </p:cNvPr>
              <p:cNvGrpSpPr/>
              <p:nvPr userDrawn="1"/>
            </p:nvGrpSpPr>
            <p:grpSpPr>
              <a:xfrm>
                <a:off x="5361924" y="7472790"/>
                <a:ext cx="1828800" cy="1828800"/>
                <a:chOff x="5388428" y="7173291"/>
                <a:chExt cx="1828800" cy="1828800"/>
              </a:xfrm>
            </p:grpSpPr>
            <p:grpSp>
              <p:nvGrpSpPr>
                <p:cNvPr id="96" name="Group 95">
                  <a:extLst>
                    <a:ext uri="{FF2B5EF4-FFF2-40B4-BE49-F238E27FC236}">
                      <a16:creationId xmlns:a16="http://schemas.microsoft.com/office/drawing/2014/main" id="{9411687D-2631-487B-AEAB-39750C9E52BF}"/>
                    </a:ext>
                  </a:extLst>
                </p:cNvPr>
                <p:cNvGrpSpPr/>
                <p:nvPr userDrawn="1"/>
              </p:nvGrpSpPr>
              <p:grpSpPr>
                <a:xfrm>
                  <a:off x="5388428" y="7173291"/>
                  <a:ext cx="1828800" cy="1828800"/>
                  <a:chOff x="5388428" y="7173291"/>
                  <a:chExt cx="1828800" cy="1828800"/>
                </a:xfrm>
              </p:grpSpPr>
              <p:grpSp>
                <p:nvGrpSpPr>
                  <p:cNvPr id="90" name="Group 89">
                    <a:extLst>
                      <a:ext uri="{FF2B5EF4-FFF2-40B4-BE49-F238E27FC236}">
                        <a16:creationId xmlns:a16="http://schemas.microsoft.com/office/drawing/2014/main" id="{4BDDEAF6-0726-4BF4-96D7-EBA489ABF3E5}"/>
                      </a:ext>
                    </a:extLst>
                  </p:cNvPr>
                  <p:cNvGrpSpPr/>
                  <p:nvPr userDrawn="1"/>
                </p:nvGrpSpPr>
                <p:grpSpPr>
                  <a:xfrm>
                    <a:off x="5388428" y="7173291"/>
                    <a:ext cx="1828800" cy="1828800"/>
                    <a:chOff x="5579044" y="7049770"/>
                    <a:chExt cx="1828800" cy="1828800"/>
                  </a:xfrm>
                </p:grpSpPr>
                <p:grpSp>
                  <p:nvGrpSpPr>
                    <p:cNvPr id="89" name="Group 88">
                      <a:extLst>
                        <a:ext uri="{FF2B5EF4-FFF2-40B4-BE49-F238E27FC236}">
                          <a16:creationId xmlns:a16="http://schemas.microsoft.com/office/drawing/2014/main" id="{F80BBFBA-D0FB-4E20-8981-F569A2A0B678}"/>
                        </a:ext>
                      </a:extLst>
                    </p:cNvPr>
                    <p:cNvGrpSpPr/>
                    <p:nvPr userDrawn="1"/>
                  </p:nvGrpSpPr>
                  <p:grpSpPr>
                    <a:xfrm>
                      <a:off x="5579044" y="7049770"/>
                      <a:ext cx="1828800" cy="1828800"/>
                      <a:chOff x="5579044" y="7049770"/>
                      <a:chExt cx="1828800" cy="1828800"/>
                    </a:xfrm>
                  </p:grpSpPr>
                  <p:grpSp>
                    <p:nvGrpSpPr>
                      <p:cNvPr id="86" name="Group 85">
                        <a:extLst>
                          <a:ext uri="{FF2B5EF4-FFF2-40B4-BE49-F238E27FC236}">
                            <a16:creationId xmlns:a16="http://schemas.microsoft.com/office/drawing/2014/main" id="{6B3BCF7C-4204-4B1A-8371-96E859FC8425}"/>
                          </a:ext>
                        </a:extLst>
                      </p:cNvPr>
                      <p:cNvGrpSpPr/>
                      <p:nvPr userDrawn="1"/>
                    </p:nvGrpSpPr>
                    <p:grpSpPr>
                      <a:xfrm>
                        <a:off x="5579044" y="7049770"/>
                        <a:ext cx="1828800" cy="1828800"/>
                        <a:chOff x="5579044" y="7049770"/>
                        <a:chExt cx="1828800" cy="1828800"/>
                      </a:xfrm>
                    </p:grpSpPr>
                    <p:grpSp>
                      <p:nvGrpSpPr>
                        <p:cNvPr id="83" name="Group 82">
                          <a:extLst>
                            <a:ext uri="{FF2B5EF4-FFF2-40B4-BE49-F238E27FC236}">
                              <a16:creationId xmlns:a16="http://schemas.microsoft.com/office/drawing/2014/main" id="{31CF95CD-48BB-4659-870A-21584266D83F}"/>
                            </a:ext>
                          </a:extLst>
                        </p:cNvPr>
                        <p:cNvGrpSpPr/>
                        <p:nvPr userDrawn="1"/>
                      </p:nvGrpSpPr>
                      <p:grpSpPr>
                        <a:xfrm>
                          <a:off x="5579044" y="7049770"/>
                          <a:ext cx="1828800" cy="1828800"/>
                          <a:chOff x="5579044" y="7049770"/>
                          <a:chExt cx="1828800" cy="1828800"/>
                        </a:xfrm>
                      </p:grpSpPr>
                      <p:sp>
                        <p:nvSpPr>
                          <p:cNvPr id="78" name="Oval 77">
                            <a:extLst>
                              <a:ext uri="{FF2B5EF4-FFF2-40B4-BE49-F238E27FC236}">
                                <a16:creationId xmlns:a16="http://schemas.microsoft.com/office/drawing/2014/main" id="{871E1954-F3FD-427D-8FFA-F28839673545}"/>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80" name="Oval 79">
                            <a:extLst>
                              <a:ext uri="{FF2B5EF4-FFF2-40B4-BE49-F238E27FC236}">
                                <a16:creationId xmlns:a16="http://schemas.microsoft.com/office/drawing/2014/main" id="{B655BD1D-8AE2-43E7-B1D4-17923D0E0171}"/>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82" name="Oval 81">
                          <a:extLst>
                            <a:ext uri="{FF2B5EF4-FFF2-40B4-BE49-F238E27FC236}">
                              <a16:creationId xmlns:a16="http://schemas.microsoft.com/office/drawing/2014/main" id="{9F92C461-5E10-49F3-B4F0-F320512C0756}"/>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85" name="Oval 84">
                        <a:extLst>
                          <a:ext uri="{FF2B5EF4-FFF2-40B4-BE49-F238E27FC236}">
                            <a16:creationId xmlns:a16="http://schemas.microsoft.com/office/drawing/2014/main" id="{A6D57951-375C-41E9-BF45-DFC40F8E0A1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88" name="Oval 87">
                      <a:extLst>
                        <a:ext uri="{FF2B5EF4-FFF2-40B4-BE49-F238E27FC236}">
                          <a16:creationId xmlns:a16="http://schemas.microsoft.com/office/drawing/2014/main" id="{E4A4216D-DF9B-4DD9-989C-1F4040F3F4F7}"/>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92" name="Oval 91">
                    <a:extLst>
                      <a:ext uri="{FF2B5EF4-FFF2-40B4-BE49-F238E27FC236}">
                        <a16:creationId xmlns:a16="http://schemas.microsoft.com/office/drawing/2014/main" id="{3DCCC81D-9EE7-47A8-8A4C-74B5E047A336}"/>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95" name="Oval 94">
                  <a:extLst>
                    <a:ext uri="{FF2B5EF4-FFF2-40B4-BE49-F238E27FC236}">
                      <a16:creationId xmlns:a16="http://schemas.microsoft.com/office/drawing/2014/main" id="{9985F9FD-CFFB-417E-A560-28BD7BC7EE86}"/>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98" name="Oval 97">
                <a:extLst>
                  <a:ext uri="{FF2B5EF4-FFF2-40B4-BE49-F238E27FC236}">
                    <a16:creationId xmlns:a16="http://schemas.microsoft.com/office/drawing/2014/main" id="{9A923F7B-7D75-4E04-AE62-D5B99F645756}"/>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02" name="Oval 101">
                <a:extLst>
                  <a:ext uri="{FF2B5EF4-FFF2-40B4-BE49-F238E27FC236}">
                    <a16:creationId xmlns:a16="http://schemas.microsoft.com/office/drawing/2014/main" id="{F0239D2C-73EF-42E3-B73F-E69B7C27F65B}"/>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05" name="Oval 104">
                <a:extLst>
                  <a:ext uri="{FF2B5EF4-FFF2-40B4-BE49-F238E27FC236}">
                    <a16:creationId xmlns:a16="http://schemas.microsoft.com/office/drawing/2014/main" id="{59BA1C3D-ADED-4596-8A9D-3DEC7E848945}"/>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08" name="Oval 107">
                <a:extLst>
                  <a:ext uri="{FF2B5EF4-FFF2-40B4-BE49-F238E27FC236}">
                    <a16:creationId xmlns:a16="http://schemas.microsoft.com/office/drawing/2014/main" id="{015F2BFA-6803-42A0-A870-794B120EF574}"/>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10" name="Oval 109">
                <a:extLst>
                  <a:ext uri="{FF2B5EF4-FFF2-40B4-BE49-F238E27FC236}">
                    <a16:creationId xmlns:a16="http://schemas.microsoft.com/office/drawing/2014/main" id="{E09A173D-9FE5-446C-B59E-5D7C0A00BF6C}"/>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13" name="Oval 112">
              <a:extLst>
                <a:ext uri="{FF2B5EF4-FFF2-40B4-BE49-F238E27FC236}">
                  <a16:creationId xmlns:a16="http://schemas.microsoft.com/office/drawing/2014/main" id="{974C3792-995F-4717-8C8B-089BBA7DE9C7}"/>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23" name="Freeform: Shape 22">
            <a:extLst>
              <a:ext uri="{FF2B5EF4-FFF2-40B4-BE49-F238E27FC236}">
                <a16:creationId xmlns:a16="http://schemas.microsoft.com/office/drawing/2014/main" id="{C8FD950B-0E2B-4905-8DE9-195E24B2ABE7}"/>
              </a:ext>
            </a:extLst>
          </p:cNvPr>
          <p:cNvSpPr/>
          <p:nvPr userDrawn="1"/>
        </p:nvSpPr>
        <p:spPr>
          <a:xfrm rot="10800000">
            <a:off x="1013527" y="2043171"/>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8" name="Rectangle 9">
            <a:extLst>
              <a:ext uri="{FF2B5EF4-FFF2-40B4-BE49-F238E27FC236}">
                <a16:creationId xmlns:a16="http://schemas.microsoft.com/office/drawing/2014/main" id="{D0B57759-E007-4FD0-9C6B-356DC53050C4}"/>
              </a:ext>
            </a:extLst>
          </p:cNvPr>
          <p:cNvSpPr/>
          <p:nvPr userDrawn="1"/>
        </p:nvSpPr>
        <p:spPr>
          <a:xfrm rot="5400000">
            <a:off x="2028432" y="4821048"/>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273C520A-0126-47DA-A75B-1A38883907A2}"/>
              </a:ext>
            </a:extLst>
          </p:cNvPr>
          <p:cNvSpPr/>
          <p:nvPr userDrawn="1"/>
        </p:nvSpPr>
        <p:spPr>
          <a:xfrm>
            <a:off x="861942" y="888111"/>
            <a:ext cx="274320" cy="2743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1" name="Rectangle 290">
            <a:extLst>
              <a:ext uri="{FF2B5EF4-FFF2-40B4-BE49-F238E27FC236}">
                <a16:creationId xmlns:a16="http://schemas.microsoft.com/office/drawing/2014/main" id="{AB12487D-8BC9-4BEB-B6A7-B9DD702B2BD3}"/>
              </a:ext>
            </a:extLst>
          </p:cNvPr>
          <p:cNvSpPr/>
          <p:nvPr userDrawn="1"/>
        </p:nvSpPr>
        <p:spPr>
          <a:xfrm>
            <a:off x="0" y="4082178"/>
            <a:ext cx="2029968"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7" name="Graphic 296">
            <a:extLst>
              <a:ext uri="{FF2B5EF4-FFF2-40B4-BE49-F238E27FC236}">
                <a16:creationId xmlns:a16="http://schemas.microsoft.com/office/drawing/2014/main" id="{AEE6DE36-A3C9-4D40-B471-F49B6A875D3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2029016" y="2051944"/>
            <a:ext cx="2029968" cy="2029968"/>
          </a:xfrm>
          <a:prstGeom prst="rect">
            <a:avLst/>
          </a:prstGeom>
        </p:spPr>
      </p:pic>
      <p:pic>
        <p:nvPicPr>
          <p:cNvPr id="299" name="Graphic 298">
            <a:extLst>
              <a:ext uri="{FF2B5EF4-FFF2-40B4-BE49-F238E27FC236}">
                <a16:creationId xmlns:a16="http://schemas.microsoft.com/office/drawing/2014/main" id="{99FF86FA-8891-4235-B88B-CFCA3B57E53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4078224"/>
            <a:ext cx="2029968" cy="2029968"/>
          </a:xfrm>
          <a:prstGeom prst="rect">
            <a:avLst/>
          </a:prstGeom>
        </p:spPr>
      </p:pic>
      <p:cxnSp>
        <p:nvCxnSpPr>
          <p:cNvPr id="170" name="Straight Connector 169">
            <a:extLst>
              <a:ext uri="{FF2B5EF4-FFF2-40B4-BE49-F238E27FC236}">
                <a16:creationId xmlns:a16="http://schemas.microsoft.com/office/drawing/2014/main" id="{7ADD6DC9-9036-47C7-AAE5-8AF23CE0C81D}"/>
              </a:ext>
            </a:extLst>
          </p:cNvPr>
          <p:cNvCxnSpPr>
            <a:cxnSpLocks/>
          </p:cNvCxnSpPr>
          <p:nvPr userDrawn="1"/>
        </p:nvCxnSpPr>
        <p:spPr>
          <a:xfrm>
            <a:off x="974376" y="989441"/>
            <a:ext cx="5867327" cy="586720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74D64503-659B-472D-ABF8-01D077EB0D83}"/>
              </a:ext>
            </a:extLst>
          </p:cNvPr>
          <p:cNvSpPr>
            <a:spLocks noGrp="1"/>
          </p:cNvSpPr>
          <p:nvPr>
            <p:ph type="dt" sz="half" idx="10"/>
          </p:nvPr>
        </p:nvSpPr>
        <p:spPr>
          <a:xfrm>
            <a:off x="7508027" y="6353175"/>
            <a:ext cx="1097280" cy="365125"/>
          </a:xfrm>
        </p:spPr>
        <p:txBody>
          <a:bodyPr/>
          <a:lstStyle>
            <a:lvl1pPr>
              <a:defRPr>
                <a:solidFill>
                  <a:schemeClr val="bg1"/>
                </a:solidFill>
              </a:defRPr>
            </a:lvl1pPr>
          </a:lstStyle>
          <a:p>
            <a:r>
              <a:rPr lang="en-US" dirty="0"/>
              <a:t>20XX</a:t>
            </a:r>
          </a:p>
        </p:txBody>
      </p:sp>
    </p:spTree>
    <p:extLst>
      <p:ext uri="{BB962C8B-B14F-4D97-AF65-F5344CB8AC3E}">
        <p14:creationId xmlns:p14="http://schemas.microsoft.com/office/powerpoint/2010/main" val="3839583478"/>
      </p:ext>
    </p:extLst>
  </p:cSld>
  <p:clrMapOvr>
    <a:masterClrMapping/>
  </p:clrMapOvr>
  <p:extLst>
    <p:ext uri="{DCECCB84-F9BA-43D5-87BE-67443E8EF086}">
      <p15:sldGuideLst xmlns:p15="http://schemas.microsoft.com/office/powerpoint/2012/main">
        <p15:guide id="1" orient="horz" pos="1080">
          <p15:clr>
            <a:srgbClr val="FBAE40"/>
          </p15:clr>
        </p15:guide>
        <p15:guide id="2" orient="horz" pos="2160">
          <p15:clr>
            <a:srgbClr val="FBAE40"/>
          </p15:clr>
        </p15:guide>
        <p15:guide id="3" orient="horz" pos="3240">
          <p15:clr>
            <a:srgbClr val="FBAE40"/>
          </p15:clr>
        </p15:guide>
        <p15:guide id="4" orient="horz" pos="2260">
          <p15:clr>
            <a:srgbClr val="FBAE40"/>
          </p15:clr>
        </p15:guide>
        <p15:guide id="5" pos="729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arket compariso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CA106-0FC3-4FE9-9338-4AC3D15608E5}"/>
              </a:ext>
            </a:extLst>
          </p:cNvPr>
          <p:cNvSpPr>
            <a:spLocks noGrp="1"/>
          </p:cNvSpPr>
          <p:nvPr>
            <p:ph type="title" hasCustomPrompt="1"/>
          </p:nvPr>
        </p:nvSpPr>
        <p:spPr>
          <a:xfrm>
            <a:off x="1552574" y="896111"/>
            <a:ext cx="10182226" cy="1325880"/>
          </a:xfrm>
        </p:spPr>
        <p:txBody>
          <a:bodyPr anchor="t" anchorCtr="0"/>
          <a:lstStyle>
            <a:lvl1pPr>
              <a:defRPr cap="all" baseline="0">
                <a:solidFill>
                  <a:schemeClr val="tx2"/>
                </a:solidFill>
              </a:defRPr>
            </a:lvl1pPr>
          </a:lstStyle>
          <a:p>
            <a:r>
              <a:rPr lang="en-US" dirty="0"/>
              <a:t>CLICK TO ADD TITLE</a:t>
            </a:r>
          </a:p>
        </p:txBody>
      </p:sp>
      <p:sp>
        <p:nvSpPr>
          <p:cNvPr id="9" name="Text Placeholder 8">
            <a:extLst>
              <a:ext uri="{FF2B5EF4-FFF2-40B4-BE49-F238E27FC236}">
                <a16:creationId xmlns:a16="http://schemas.microsoft.com/office/drawing/2014/main" id="{E2785225-FC1B-45E9-82D0-A13EF8F061A6}"/>
              </a:ext>
            </a:extLst>
          </p:cNvPr>
          <p:cNvSpPr>
            <a:spLocks noGrp="1"/>
          </p:cNvSpPr>
          <p:nvPr>
            <p:ph type="body" sz="quarter" idx="21" hasCustomPrompt="1"/>
          </p:nvPr>
        </p:nvSpPr>
        <p:spPr>
          <a:xfrm>
            <a:off x="1380744" y="2203704"/>
            <a:ext cx="1463040" cy="785812"/>
          </a:xfrm>
        </p:spPr>
        <p:txBody>
          <a:bodyPr anchor="ctr" anchorCtr="0">
            <a:noAutofit/>
          </a:bodyPr>
          <a:lstStyle>
            <a:lvl1pPr marL="0" indent="0" algn="ctr">
              <a:buNone/>
              <a:defRPr sz="3200" b="1">
                <a:solidFill>
                  <a:schemeClr val="accent2">
                    <a:lumMod val="60000"/>
                    <a:lumOff val="40000"/>
                  </a:schemeClr>
                </a:solidFill>
              </a:defRPr>
            </a:lvl1pPr>
            <a:lvl2pPr>
              <a:defRPr sz="1000"/>
            </a:lvl2pPr>
            <a:lvl3pPr>
              <a:defRPr sz="1000"/>
            </a:lvl3pPr>
            <a:lvl4pPr>
              <a:defRPr sz="1000"/>
            </a:lvl4pPr>
            <a:lvl5pPr>
              <a:defRPr sz="1000"/>
            </a:lvl5pPr>
          </a:lstStyle>
          <a:p>
            <a:pPr lvl="0"/>
            <a:r>
              <a:rPr lang="en-US" dirty="0"/>
              <a:t>Add text</a:t>
            </a:r>
          </a:p>
        </p:txBody>
      </p:sp>
      <p:sp>
        <p:nvSpPr>
          <p:cNvPr id="30" name="Text Placeholder 8">
            <a:extLst>
              <a:ext uri="{FF2B5EF4-FFF2-40B4-BE49-F238E27FC236}">
                <a16:creationId xmlns:a16="http://schemas.microsoft.com/office/drawing/2014/main" id="{70F3FFA0-BD69-4D83-ABB7-496D4AF91AD5}"/>
              </a:ext>
            </a:extLst>
          </p:cNvPr>
          <p:cNvSpPr>
            <a:spLocks noGrp="1"/>
          </p:cNvSpPr>
          <p:nvPr>
            <p:ph type="body" sz="quarter" idx="22" hasCustomPrompt="1"/>
          </p:nvPr>
        </p:nvSpPr>
        <p:spPr>
          <a:xfrm>
            <a:off x="1325880" y="3465576"/>
            <a:ext cx="1463040" cy="785812"/>
          </a:xfrm>
        </p:spPr>
        <p:txBody>
          <a:bodyPr anchor="ctr" anchorCtr="0">
            <a:noAutofit/>
          </a:bodyPr>
          <a:lstStyle>
            <a:lvl1pPr marL="0" indent="0" algn="ctr">
              <a:buNone/>
              <a:defRPr sz="3200" b="1">
                <a:solidFill>
                  <a:schemeClr val="accent2">
                    <a:lumMod val="60000"/>
                    <a:lumOff val="40000"/>
                  </a:schemeClr>
                </a:solidFill>
              </a:defRPr>
            </a:lvl1pPr>
            <a:lvl2pPr>
              <a:defRPr sz="1000"/>
            </a:lvl2pPr>
            <a:lvl3pPr>
              <a:defRPr sz="1000"/>
            </a:lvl3pPr>
            <a:lvl4pPr>
              <a:defRPr sz="1000"/>
            </a:lvl4pPr>
            <a:lvl5pPr>
              <a:defRPr sz="1000"/>
            </a:lvl5pPr>
          </a:lstStyle>
          <a:p>
            <a:pPr lvl="0"/>
            <a:r>
              <a:rPr lang="en-US" dirty="0"/>
              <a:t>Add text</a:t>
            </a:r>
          </a:p>
        </p:txBody>
      </p:sp>
      <p:sp>
        <p:nvSpPr>
          <p:cNvPr id="32" name="Text Placeholder 8">
            <a:extLst>
              <a:ext uri="{FF2B5EF4-FFF2-40B4-BE49-F238E27FC236}">
                <a16:creationId xmlns:a16="http://schemas.microsoft.com/office/drawing/2014/main" id="{49AF8CA2-03BC-4B43-978A-2B68EABFDC47}"/>
              </a:ext>
            </a:extLst>
          </p:cNvPr>
          <p:cNvSpPr>
            <a:spLocks noGrp="1"/>
          </p:cNvSpPr>
          <p:nvPr>
            <p:ph type="body" sz="quarter" idx="23" hasCustomPrompt="1"/>
          </p:nvPr>
        </p:nvSpPr>
        <p:spPr>
          <a:xfrm>
            <a:off x="1325880" y="4745736"/>
            <a:ext cx="1463040" cy="785812"/>
          </a:xfrm>
        </p:spPr>
        <p:txBody>
          <a:bodyPr anchor="ctr" anchorCtr="0">
            <a:noAutofit/>
          </a:bodyPr>
          <a:lstStyle>
            <a:lvl1pPr marL="0" indent="0" algn="ctr">
              <a:buNone/>
              <a:defRPr sz="3200" b="1">
                <a:solidFill>
                  <a:schemeClr val="accent2">
                    <a:lumMod val="60000"/>
                    <a:lumOff val="40000"/>
                  </a:schemeClr>
                </a:solidFill>
              </a:defRPr>
            </a:lvl1pPr>
            <a:lvl2pPr>
              <a:defRPr sz="1000"/>
            </a:lvl2pPr>
            <a:lvl3pPr>
              <a:defRPr sz="1000"/>
            </a:lvl3pPr>
            <a:lvl4pPr>
              <a:defRPr sz="1000"/>
            </a:lvl4pPr>
            <a:lvl5pPr>
              <a:defRPr sz="1000"/>
            </a:lvl5pPr>
          </a:lstStyle>
          <a:p>
            <a:pPr lvl="0"/>
            <a:r>
              <a:rPr lang="en-US" dirty="0"/>
              <a:t>Add text</a:t>
            </a:r>
          </a:p>
        </p:txBody>
      </p:sp>
      <p:sp>
        <p:nvSpPr>
          <p:cNvPr id="63" name="Date Placeholder 3">
            <a:extLst>
              <a:ext uri="{FF2B5EF4-FFF2-40B4-BE49-F238E27FC236}">
                <a16:creationId xmlns:a16="http://schemas.microsoft.com/office/drawing/2014/main" id="{41C57AEB-9E33-4F77-9F58-DB0D1B978707}"/>
              </a:ext>
            </a:extLst>
          </p:cNvPr>
          <p:cNvSpPr>
            <a:spLocks noGrp="1"/>
          </p:cNvSpPr>
          <p:nvPr>
            <p:ph type="dt" sz="half" idx="10"/>
          </p:nvPr>
        </p:nvSpPr>
        <p:spPr>
          <a:xfrm>
            <a:off x="1554480" y="6353175"/>
            <a:ext cx="1097280" cy="365125"/>
          </a:xfrm>
        </p:spPr>
        <p:txBody>
          <a:bodyPr/>
          <a:lstStyle>
            <a:lvl1pPr>
              <a:defRPr>
                <a:solidFill>
                  <a:schemeClr val="bg1"/>
                </a:solidFill>
              </a:defRPr>
            </a:lvl1pPr>
          </a:lstStyle>
          <a:p>
            <a:r>
              <a:rPr lang="en-US" dirty="0"/>
              <a:t>20XX</a:t>
            </a:r>
          </a:p>
        </p:txBody>
      </p:sp>
      <p:sp>
        <p:nvSpPr>
          <p:cNvPr id="15" name="Text Placeholder 14">
            <a:extLst>
              <a:ext uri="{FF2B5EF4-FFF2-40B4-BE49-F238E27FC236}">
                <a16:creationId xmlns:a16="http://schemas.microsoft.com/office/drawing/2014/main" id="{96833738-63D7-4DAA-92B0-C4286C4F8361}"/>
              </a:ext>
            </a:extLst>
          </p:cNvPr>
          <p:cNvSpPr>
            <a:spLocks noGrp="1"/>
          </p:cNvSpPr>
          <p:nvPr>
            <p:ph type="body" sz="quarter" idx="24"/>
          </p:nvPr>
        </p:nvSpPr>
        <p:spPr>
          <a:xfrm>
            <a:off x="4489704" y="2624328"/>
            <a:ext cx="6153912" cy="941832"/>
          </a:xfrm>
        </p:spPr>
        <p:txBody>
          <a:bodyPr anchor="ctr" anchorCtr="0">
            <a:noAutofit/>
          </a:bodyPr>
          <a:lstStyle>
            <a:lvl1pPr marL="0" indent="0">
              <a:buNone/>
              <a:defRPr sz="2000">
                <a:solidFill>
                  <a:schemeClr val="tx2"/>
                </a:solidFill>
              </a:defRPr>
            </a:lvl1pPr>
            <a:lvl2pPr>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a:t>Click to edit Master text styles</a:t>
            </a:r>
          </a:p>
        </p:txBody>
      </p:sp>
      <p:sp>
        <p:nvSpPr>
          <p:cNvPr id="36" name="Text Placeholder 14">
            <a:extLst>
              <a:ext uri="{FF2B5EF4-FFF2-40B4-BE49-F238E27FC236}">
                <a16:creationId xmlns:a16="http://schemas.microsoft.com/office/drawing/2014/main" id="{EAF6FAB7-3D8F-43EF-801E-D9E6948A8409}"/>
              </a:ext>
            </a:extLst>
          </p:cNvPr>
          <p:cNvSpPr>
            <a:spLocks noGrp="1"/>
          </p:cNvSpPr>
          <p:nvPr>
            <p:ph type="body" sz="quarter" idx="26"/>
          </p:nvPr>
        </p:nvSpPr>
        <p:spPr>
          <a:xfrm>
            <a:off x="4489704" y="3904488"/>
            <a:ext cx="6153912" cy="941832"/>
          </a:xfrm>
        </p:spPr>
        <p:txBody>
          <a:bodyPr anchor="ctr" anchorCtr="0">
            <a:noAutofit/>
          </a:bodyPr>
          <a:lstStyle>
            <a:lvl1pPr marL="0" indent="0">
              <a:buNone/>
              <a:defRPr sz="2000">
                <a:solidFill>
                  <a:schemeClr val="tx2"/>
                </a:solidFill>
              </a:defRPr>
            </a:lvl1pPr>
            <a:lvl2pPr>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a:t>Click to edit Master text styles</a:t>
            </a:r>
          </a:p>
        </p:txBody>
      </p:sp>
      <p:sp>
        <p:nvSpPr>
          <p:cNvPr id="38" name="Text Placeholder 14">
            <a:extLst>
              <a:ext uri="{FF2B5EF4-FFF2-40B4-BE49-F238E27FC236}">
                <a16:creationId xmlns:a16="http://schemas.microsoft.com/office/drawing/2014/main" id="{13A498D1-E978-4C02-8712-EA7A16D153FE}"/>
              </a:ext>
            </a:extLst>
          </p:cNvPr>
          <p:cNvSpPr>
            <a:spLocks noGrp="1"/>
          </p:cNvSpPr>
          <p:nvPr>
            <p:ph type="body" sz="quarter" idx="28"/>
          </p:nvPr>
        </p:nvSpPr>
        <p:spPr>
          <a:xfrm>
            <a:off x="4489704" y="5157216"/>
            <a:ext cx="6153912" cy="941832"/>
          </a:xfrm>
        </p:spPr>
        <p:txBody>
          <a:bodyPr anchor="ctr" anchorCtr="0">
            <a:noAutofit/>
          </a:bodyPr>
          <a:lstStyle>
            <a:lvl1pPr marL="0" indent="0">
              <a:buNone/>
              <a:defRPr sz="2000">
                <a:solidFill>
                  <a:schemeClr val="tx2"/>
                </a:solidFill>
              </a:defRPr>
            </a:lvl1pPr>
            <a:lvl2pPr>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a:t>Click to edit Master text styles</a:t>
            </a:r>
          </a:p>
        </p:txBody>
      </p:sp>
      <p:grpSp>
        <p:nvGrpSpPr>
          <p:cNvPr id="10" name="Group 9">
            <a:extLst>
              <a:ext uri="{FF2B5EF4-FFF2-40B4-BE49-F238E27FC236}">
                <a16:creationId xmlns:a16="http://schemas.microsoft.com/office/drawing/2014/main" id="{D9F1898E-3E74-4E43-A202-1A6640227466}"/>
              </a:ext>
              <a:ext uri="{C183D7F6-B498-43B3-948B-1728B52AA6E4}">
                <adec:decorative xmlns:adec="http://schemas.microsoft.com/office/drawing/2017/decorative" val="1"/>
              </a:ext>
            </a:extLst>
          </p:cNvPr>
          <p:cNvGrpSpPr/>
          <p:nvPr userDrawn="1"/>
        </p:nvGrpSpPr>
        <p:grpSpPr>
          <a:xfrm>
            <a:off x="0" y="0"/>
            <a:ext cx="1014984" cy="6858000"/>
            <a:chOff x="0" y="0"/>
            <a:chExt cx="1014984" cy="6858000"/>
          </a:xfrm>
        </p:grpSpPr>
        <p:sp>
          <p:nvSpPr>
            <p:cNvPr id="33" name="Rectangle 32">
              <a:extLst>
                <a:ext uri="{FF2B5EF4-FFF2-40B4-BE49-F238E27FC236}">
                  <a16:creationId xmlns:a16="http://schemas.microsoft.com/office/drawing/2014/main" id="{814776F7-F8A5-4235-8C8D-17F0E4F45B03}"/>
                </a:ext>
              </a:extLst>
            </p:cNvPr>
            <p:cNvSpPr/>
            <p:nvPr userDrawn="1"/>
          </p:nvSpPr>
          <p:spPr>
            <a:xfrm>
              <a:off x="0" y="4828032"/>
              <a:ext cx="1014984"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9F301899-34C1-47B4-B5CD-F77BA341C0F9}"/>
                </a:ext>
              </a:extLst>
            </p:cNvPr>
            <p:cNvSpPr/>
            <p:nvPr userDrawn="1"/>
          </p:nvSpPr>
          <p:spPr>
            <a:xfrm>
              <a:off x="0" y="2833299"/>
              <a:ext cx="1014984"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A66E9363-03B7-439D-8B5E-0665E48F046E}"/>
                </a:ext>
              </a:extLst>
            </p:cNvPr>
            <p:cNvSpPr/>
            <p:nvPr userDrawn="1"/>
          </p:nvSpPr>
          <p:spPr>
            <a:xfrm>
              <a:off x="0"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0432F5F5-1688-44BD-B071-A62C04824FB8}"/>
                </a:ext>
              </a:extLst>
            </p:cNvPr>
            <p:cNvSpPr/>
            <p:nvPr userDrawn="1"/>
          </p:nvSpPr>
          <p:spPr>
            <a:xfrm>
              <a:off x="0" y="2029863"/>
              <a:ext cx="1014984" cy="8129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id="{689FF8F5-F7B8-46B0-BB03-FE972A6832E7}"/>
                </a:ext>
              </a:extLst>
            </p:cNvPr>
            <p:cNvSpPr/>
            <p:nvPr userDrawn="1"/>
          </p:nvSpPr>
          <p:spPr>
            <a:xfrm rot="10800000">
              <a:off x="100582" y="2936725"/>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8" name="Graphic 47">
              <a:extLst>
                <a:ext uri="{FF2B5EF4-FFF2-40B4-BE49-F238E27FC236}">
                  <a16:creationId xmlns:a16="http://schemas.microsoft.com/office/drawing/2014/main" id="{31EB8EE7-3843-4CA8-879D-5D985DAA0D1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457200" y="5416459"/>
              <a:ext cx="1828800" cy="914400"/>
            </a:xfrm>
            <a:prstGeom prst="rect">
              <a:avLst/>
            </a:prstGeom>
          </p:spPr>
        </p:pic>
        <p:pic>
          <p:nvPicPr>
            <p:cNvPr id="50" name="Graphic 49">
              <a:extLst>
                <a:ext uri="{FF2B5EF4-FFF2-40B4-BE49-F238E27FC236}">
                  <a16:creationId xmlns:a16="http://schemas.microsoft.com/office/drawing/2014/main" id="{5FF0EEFD-0038-4A2F-AD3B-01A98EFF5CF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5400000">
              <a:off x="-457200" y="563329"/>
              <a:ext cx="1828800" cy="914400"/>
            </a:xfrm>
            <a:prstGeom prst="rect">
              <a:avLst/>
            </a:prstGeom>
          </p:spPr>
        </p:pic>
      </p:grpSp>
      <p:cxnSp>
        <p:nvCxnSpPr>
          <p:cNvPr id="3" name="Straight Connector 2">
            <a:extLst>
              <a:ext uri="{FF2B5EF4-FFF2-40B4-BE49-F238E27FC236}">
                <a16:creationId xmlns:a16="http://schemas.microsoft.com/office/drawing/2014/main" id="{AF8E4D1E-5580-4429-B822-B0ACA17BF2DE}"/>
              </a:ext>
              <a:ext uri="{C183D7F6-B498-43B3-948B-1728B52AA6E4}">
                <adec:decorative xmlns:adec="http://schemas.microsoft.com/office/drawing/2017/decorative" val="1"/>
              </a:ext>
            </a:extLst>
          </p:cNvPr>
          <p:cNvCxnSpPr>
            <a:cxnSpLocks/>
          </p:cNvCxnSpPr>
          <p:nvPr userDrawn="1"/>
        </p:nvCxnSpPr>
        <p:spPr>
          <a:xfrm>
            <a:off x="1704025" y="2853257"/>
            <a:ext cx="2315146" cy="0"/>
          </a:xfrm>
          <a:prstGeom prst="line">
            <a:avLst/>
          </a:prstGeom>
          <a:ln w="254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628EFE5A-E7ED-42E0-B4F7-CD6FB9AC0BE3}"/>
              </a:ext>
              <a:ext uri="{C183D7F6-B498-43B3-948B-1728B52AA6E4}">
                <adec:decorative xmlns:adec="http://schemas.microsoft.com/office/drawing/2017/decorative" val="1"/>
              </a:ext>
            </a:extLst>
          </p:cNvPr>
          <p:cNvSpPr/>
          <p:nvPr userDrawn="1"/>
        </p:nvSpPr>
        <p:spPr>
          <a:xfrm>
            <a:off x="3982733" y="2744646"/>
            <a:ext cx="217221" cy="217221"/>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A99E5560-6CE0-4494-96B0-E58711D435AA}"/>
              </a:ext>
              <a:ext uri="{C183D7F6-B498-43B3-948B-1728B52AA6E4}">
                <adec:decorative xmlns:adec="http://schemas.microsoft.com/office/drawing/2017/decorative" val="1"/>
              </a:ext>
            </a:extLst>
          </p:cNvPr>
          <p:cNvGrpSpPr/>
          <p:nvPr userDrawn="1"/>
        </p:nvGrpSpPr>
        <p:grpSpPr>
          <a:xfrm>
            <a:off x="1717361" y="4002156"/>
            <a:ext cx="2495929" cy="1480420"/>
            <a:chOff x="1717361" y="4002156"/>
            <a:chExt cx="2495929" cy="1480420"/>
          </a:xfrm>
        </p:grpSpPr>
        <p:cxnSp>
          <p:nvCxnSpPr>
            <p:cNvPr id="5" name="Straight Connector 4">
              <a:extLst>
                <a:ext uri="{FF2B5EF4-FFF2-40B4-BE49-F238E27FC236}">
                  <a16:creationId xmlns:a16="http://schemas.microsoft.com/office/drawing/2014/main" id="{F242903C-0FC5-4F7E-A59A-1B57A8012CD8}"/>
                </a:ext>
              </a:extLst>
            </p:cNvPr>
            <p:cNvCxnSpPr>
              <a:cxnSpLocks/>
            </p:cNvCxnSpPr>
            <p:nvPr userDrawn="1"/>
          </p:nvCxnSpPr>
          <p:spPr>
            <a:xfrm>
              <a:off x="1717361" y="4110767"/>
              <a:ext cx="2315146" cy="0"/>
            </a:xfrm>
            <a:prstGeom prst="line">
              <a:avLst/>
            </a:prstGeom>
            <a:ln w="254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502427F1-9BD1-40C4-8447-54CA2F762B28}"/>
                </a:ext>
              </a:extLst>
            </p:cNvPr>
            <p:cNvSpPr/>
            <p:nvPr userDrawn="1"/>
          </p:nvSpPr>
          <p:spPr>
            <a:xfrm>
              <a:off x="3996069" y="4002156"/>
              <a:ext cx="217221" cy="217221"/>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9D896F91-3D1D-4BF4-B726-B6B1034E68C1}"/>
                </a:ext>
              </a:extLst>
            </p:cNvPr>
            <p:cNvCxnSpPr>
              <a:cxnSpLocks/>
            </p:cNvCxnSpPr>
            <p:nvPr userDrawn="1"/>
          </p:nvCxnSpPr>
          <p:spPr>
            <a:xfrm>
              <a:off x="1717361" y="5373966"/>
              <a:ext cx="2315146" cy="0"/>
            </a:xfrm>
            <a:prstGeom prst="line">
              <a:avLst/>
            </a:prstGeom>
            <a:ln w="254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72AAC415-7A20-4A4D-80B1-B4AD3D514249}"/>
                </a:ext>
              </a:extLst>
            </p:cNvPr>
            <p:cNvSpPr/>
            <p:nvPr userDrawn="1"/>
          </p:nvSpPr>
          <p:spPr>
            <a:xfrm>
              <a:off x="3996069" y="5265355"/>
              <a:ext cx="217221" cy="217221"/>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4" name="Footer Placeholder 4">
            <a:extLst>
              <a:ext uri="{FF2B5EF4-FFF2-40B4-BE49-F238E27FC236}">
                <a16:creationId xmlns:a16="http://schemas.microsoft.com/office/drawing/2014/main" id="{182F895D-C48A-41AA-9DE6-43A17B7E019A}"/>
              </a:ext>
            </a:extLst>
          </p:cNvPr>
          <p:cNvSpPr>
            <a:spLocks noGrp="1"/>
          </p:cNvSpPr>
          <p:nvPr>
            <p:ph type="ftr" sz="quarter" idx="11"/>
          </p:nvPr>
        </p:nvSpPr>
        <p:spPr>
          <a:xfrm>
            <a:off x="5744527" y="6350000"/>
            <a:ext cx="2286000" cy="365125"/>
          </a:xfrm>
        </p:spPr>
        <p:txBody>
          <a:bodyPr/>
          <a:lstStyle>
            <a:lvl1pPr>
              <a:defRPr>
                <a:solidFill>
                  <a:schemeClr val="bg1"/>
                </a:solidFill>
              </a:defRPr>
            </a:lvl1pPr>
          </a:lstStyle>
          <a:p>
            <a:r>
              <a:rPr lang="en-US" dirty="0"/>
              <a:t>Pitch deck title</a:t>
            </a:r>
          </a:p>
        </p:txBody>
      </p:sp>
      <p:sp>
        <p:nvSpPr>
          <p:cNvPr id="65" name="Slide Number Placeholder 5">
            <a:extLst>
              <a:ext uri="{FF2B5EF4-FFF2-40B4-BE49-F238E27FC236}">
                <a16:creationId xmlns:a16="http://schemas.microsoft.com/office/drawing/2014/main" id="{4C15BF58-30D9-4A0E-8506-1CD777B0FC5B}"/>
              </a:ext>
            </a:extLst>
          </p:cNvPr>
          <p:cNvSpPr>
            <a:spLocks noGrp="1"/>
          </p:cNvSpPr>
          <p:nvPr>
            <p:ph type="sldNum" sz="quarter" idx="12"/>
          </p:nvPr>
        </p:nvSpPr>
        <p:spPr>
          <a:xfrm>
            <a:off x="11123295" y="635635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1807368846"/>
      </p:ext>
    </p:extLst>
  </p:cSld>
  <p:clrMapOvr>
    <a:masterClrMapping/>
  </p:clrMapOvr>
  <p:extLst>
    <p:ext uri="{DCECCB84-F9BA-43D5-87BE-67443E8EF086}">
      <p15:sldGuideLst xmlns:p15="http://schemas.microsoft.com/office/powerpoint/2012/main">
        <p15:guide id="1" pos="739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CA106-0FC3-4FE9-9338-4AC3D15608E5}"/>
              </a:ext>
            </a:extLst>
          </p:cNvPr>
          <p:cNvSpPr>
            <a:spLocks noGrp="1"/>
          </p:cNvSpPr>
          <p:nvPr>
            <p:ph type="title" hasCustomPrompt="1"/>
          </p:nvPr>
        </p:nvSpPr>
        <p:spPr>
          <a:xfrm>
            <a:off x="914400" y="896112"/>
            <a:ext cx="9124951" cy="1362456"/>
          </a:xfrm>
        </p:spPr>
        <p:txBody>
          <a:bodyPr anchor="t" anchorCtr="0"/>
          <a:lstStyle>
            <a:lvl1pPr>
              <a:defRPr cap="all" baseline="0">
                <a:solidFill>
                  <a:schemeClr val="accent1"/>
                </a:solidFill>
              </a:defRPr>
            </a:lvl1pPr>
          </a:lstStyle>
          <a:p>
            <a:r>
              <a:rPr lang="en-US" dirty="0"/>
              <a:t>CLICK TO ADD TITLE</a:t>
            </a:r>
          </a:p>
        </p:txBody>
      </p:sp>
      <p:sp>
        <p:nvSpPr>
          <p:cNvPr id="17" name="Text Placeholder 2">
            <a:extLst>
              <a:ext uri="{FF2B5EF4-FFF2-40B4-BE49-F238E27FC236}">
                <a16:creationId xmlns:a16="http://schemas.microsoft.com/office/drawing/2014/main" id="{52AD81DC-207F-4541-B02D-802D3D5B2813}"/>
              </a:ext>
            </a:extLst>
          </p:cNvPr>
          <p:cNvSpPr>
            <a:spLocks noGrp="1"/>
          </p:cNvSpPr>
          <p:nvPr>
            <p:ph type="body" idx="13" hasCustomPrompt="1"/>
          </p:nvPr>
        </p:nvSpPr>
        <p:spPr>
          <a:xfrm>
            <a:off x="914400" y="2354580"/>
            <a:ext cx="4297679" cy="455295"/>
          </a:xfrm>
        </p:spPr>
        <p:txBody>
          <a:bodyPr anchor="ctr" anchorCtr="0">
            <a:noAutofit/>
          </a:bodyPr>
          <a:lstStyle>
            <a:lvl1pPr marL="0" indent="0">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3" name="Content Placeholder 2">
            <a:extLst>
              <a:ext uri="{FF2B5EF4-FFF2-40B4-BE49-F238E27FC236}">
                <a16:creationId xmlns:a16="http://schemas.microsoft.com/office/drawing/2014/main" id="{02BF6510-D603-481E-B685-9095150A2891}"/>
              </a:ext>
            </a:extLst>
          </p:cNvPr>
          <p:cNvSpPr>
            <a:spLocks noGrp="1"/>
          </p:cNvSpPr>
          <p:nvPr>
            <p:ph sz="half" idx="1"/>
          </p:nvPr>
        </p:nvSpPr>
        <p:spPr>
          <a:xfrm>
            <a:off x="914400" y="2990850"/>
            <a:ext cx="4297680" cy="3105150"/>
          </a:xfrm>
        </p:spPr>
        <p:txBody>
          <a:bodyPr>
            <a:normAutofit/>
          </a:bodyPr>
          <a:lstStyle>
            <a:lvl1pPr>
              <a:lnSpc>
                <a:spcPts val="2000"/>
              </a:lnSpc>
              <a:defRPr sz="1600"/>
            </a:lvl1pPr>
            <a:lvl2pPr>
              <a:lnSpc>
                <a:spcPts val="2000"/>
              </a:lnSpc>
              <a:defRPr sz="1600"/>
            </a:lvl2pPr>
            <a:lvl3pPr>
              <a:lnSpc>
                <a:spcPts val="2000"/>
              </a:lnSpc>
              <a:defRPr sz="1600"/>
            </a:lvl3pPr>
            <a:lvl4pPr>
              <a:lnSpc>
                <a:spcPts val="2000"/>
              </a:lnSpc>
              <a:defRPr sz="1600"/>
            </a:lvl4pPr>
            <a:lvl5pPr>
              <a:lnSpc>
                <a:spcPts val="2000"/>
              </a:lnSpc>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ext Placeholder 4">
            <a:extLst>
              <a:ext uri="{FF2B5EF4-FFF2-40B4-BE49-F238E27FC236}">
                <a16:creationId xmlns:a16="http://schemas.microsoft.com/office/drawing/2014/main" id="{F7289E8E-D34A-4BA8-A21D-2D40A211CB9B}"/>
              </a:ext>
            </a:extLst>
          </p:cNvPr>
          <p:cNvSpPr>
            <a:spLocks noGrp="1"/>
          </p:cNvSpPr>
          <p:nvPr>
            <p:ph type="body" sz="quarter" idx="3" hasCustomPrompt="1"/>
          </p:nvPr>
        </p:nvSpPr>
        <p:spPr>
          <a:xfrm>
            <a:off x="5864487" y="2352675"/>
            <a:ext cx="4297680" cy="457200"/>
          </a:xfrm>
        </p:spPr>
        <p:txBody>
          <a:bodyPr anchor="ctr" anchorCtr="0">
            <a:noAutofit/>
          </a:bodyPr>
          <a:lstStyle>
            <a:lvl1pPr marL="0" indent="0">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4" name="Content Placeholder 3">
            <a:extLst>
              <a:ext uri="{FF2B5EF4-FFF2-40B4-BE49-F238E27FC236}">
                <a16:creationId xmlns:a16="http://schemas.microsoft.com/office/drawing/2014/main" id="{9A743757-ABC3-44BF-87D3-5E323E9B00D9}"/>
              </a:ext>
            </a:extLst>
          </p:cNvPr>
          <p:cNvSpPr>
            <a:spLocks noGrp="1"/>
          </p:cNvSpPr>
          <p:nvPr>
            <p:ph sz="half" idx="2"/>
          </p:nvPr>
        </p:nvSpPr>
        <p:spPr>
          <a:xfrm>
            <a:off x="5863344" y="2990850"/>
            <a:ext cx="4297680" cy="3105150"/>
          </a:xfrm>
        </p:spPr>
        <p:txBody>
          <a:bodyPr>
            <a:normAutofit/>
          </a:bodyPr>
          <a:lstStyle>
            <a:lvl1pPr>
              <a:lnSpc>
                <a:spcPts val="2000"/>
              </a:lnSpc>
              <a:defRPr sz="1600"/>
            </a:lvl1pPr>
            <a:lvl2pPr>
              <a:lnSpc>
                <a:spcPts val="2000"/>
              </a:lnSpc>
              <a:defRPr sz="1600"/>
            </a:lvl2pPr>
            <a:lvl3pPr>
              <a:lnSpc>
                <a:spcPts val="2000"/>
              </a:lnSpc>
              <a:defRPr sz="1600"/>
            </a:lvl3pPr>
            <a:lvl4pPr>
              <a:lnSpc>
                <a:spcPts val="2000"/>
              </a:lnSpc>
              <a:defRPr sz="1600"/>
            </a:lvl4pPr>
            <a:lvl5pPr>
              <a:lnSpc>
                <a:spcPts val="2000"/>
              </a:lnSpc>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5" name="Group 4">
            <a:extLst>
              <a:ext uri="{FF2B5EF4-FFF2-40B4-BE49-F238E27FC236}">
                <a16:creationId xmlns:a16="http://schemas.microsoft.com/office/drawing/2014/main" id="{E88DF45F-9FEA-47BE-AC15-52BE148E1814}"/>
              </a:ext>
              <a:ext uri="{C183D7F6-B498-43B3-948B-1728B52AA6E4}">
                <adec:decorative xmlns:adec="http://schemas.microsoft.com/office/drawing/2017/decorative" val="1"/>
              </a:ext>
            </a:extLst>
          </p:cNvPr>
          <p:cNvGrpSpPr/>
          <p:nvPr userDrawn="1"/>
        </p:nvGrpSpPr>
        <p:grpSpPr>
          <a:xfrm>
            <a:off x="11239499" y="0"/>
            <a:ext cx="1015984" cy="6858000"/>
            <a:chOff x="11239499" y="0"/>
            <a:chExt cx="1015984" cy="6858000"/>
          </a:xfrm>
        </p:grpSpPr>
        <p:sp>
          <p:nvSpPr>
            <p:cNvPr id="8" name="Rectangle 7">
              <a:extLst>
                <a:ext uri="{FF2B5EF4-FFF2-40B4-BE49-F238E27FC236}">
                  <a16:creationId xmlns:a16="http://schemas.microsoft.com/office/drawing/2014/main" id="{9C51E8B0-FB58-4BB5-9CDA-4A1B4DBC5E90}"/>
                </a:ext>
              </a:extLst>
            </p:cNvPr>
            <p:cNvSpPr/>
            <p:nvPr userDrawn="1"/>
          </p:nvSpPr>
          <p:spPr>
            <a:xfrm>
              <a:off x="11240499" y="4828032"/>
              <a:ext cx="1014984"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3548A0B2-480B-4F04-B7B5-67A328B174D1}"/>
                </a:ext>
              </a:extLst>
            </p:cNvPr>
            <p:cNvSpPr/>
            <p:nvPr userDrawn="1"/>
          </p:nvSpPr>
          <p:spPr>
            <a:xfrm>
              <a:off x="11240499" y="2833299"/>
              <a:ext cx="1014984"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60A19E0-B2DF-4E35-AD7A-80B5C429C6C1}"/>
                </a:ext>
              </a:extLst>
            </p:cNvPr>
            <p:cNvSpPr/>
            <p:nvPr userDrawn="1"/>
          </p:nvSpPr>
          <p:spPr>
            <a:xfrm>
              <a:off x="11240499"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A black and white striped pattern&#10;&#10;Description automatically generated with low confidence">
              <a:extLst>
                <a:ext uri="{FF2B5EF4-FFF2-40B4-BE49-F238E27FC236}">
                  <a16:creationId xmlns:a16="http://schemas.microsoft.com/office/drawing/2014/main" id="{9C1C8F39-77F2-4753-A57A-2FD46715F2A6}"/>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rot="5400000">
              <a:off x="10777681" y="552957"/>
              <a:ext cx="1828800" cy="905164"/>
            </a:xfrm>
            <a:prstGeom prst="rect">
              <a:avLst/>
            </a:prstGeom>
          </p:spPr>
        </p:pic>
        <p:sp>
          <p:nvSpPr>
            <p:cNvPr id="14" name="Rectangle 13">
              <a:extLst>
                <a:ext uri="{FF2B5EF4-FFF2-40B4-BE49-F238E27FC236}">
                  <a16:creationId xmlns:a16="http://schemas.microsoft.com/office/drawing/2014/main" id="{0A6AF7B2-2B49-4313-AA4E-3FD77CF46A04}"/>
                </a:ext>
              </a:extLst>
            </p:cNvPr>
            <p:cNvSpPr/>
            <p:nvPr userDrawn="1"/>
          </p:nvSpPr>
          <p:spPr>
            <a:xfrm>
              <a:off x="11240499" y="2029863"/>
              <a:ext cx="1014984" cy="812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Graphic 25">
              <a:extLst>
                <a:ext uri="{FF2B5EF4-FFF2-40B4-BE49-F238E27FC236}">
                  <a16:creationId xmlns:a16="http://schemas.microsoft.com/office/drawing/2014/main" id="{E9AA5A01-9E59-4C92-9634-32DB51F9182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16200000">
              <a:off x="10880040" y="5394960"/>
              <a:ext cx="1828800" cy="914400"/>
            </a:xfrm>
            <a:prstGeom prst="rect">
              <a:avLst/>
            </a:prstGeom>
          </p:spPr>
        </p:pic>
        <p:sp>
          <p:nvSpPr>
            <p:cNvPr id="16" name="Freeform: Shape 15">
              <a:extLst>
                <a:ext uri="{FF2B5EF4-FFF2-40B4-BE49-F238E27FC236}">
                  <a16:creationId xmlns:a16="http://schemas.microsoft.com/office/drawing/2014/main" id="{1D3A8643-F793-41FD-AA08-DC814719C40C}"/>
                </a:ext>
              </a:extLst>
            </p:cNvPr>
            <p:cNvSpPr/>
            <p:nvPr userDrawn="1"/>
          </p:nvSpPr>
          <p:spPr>
            <a:xfrm>
              <a:off x="11250235" y="4949368"/>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31" name="Graphic 30">
              <a:extLst>
                <a:ext uri="{FF2B5EF4-FFF2-40B4-BE49-F238E27FC236}">
                  <a16:creationId xmlns:a16="http://schemas.microsoft.com/office/drawing/2014/main" id="{F50D01F0-AD27-490F-8044-37B2D9E2332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5400000">
              <a:off x="10793035" y="3391083"/>
              <a:ext cx="1828800" cy="914400"/>
            </a:xfrm>
            <a:prstGeom prst="rect">
              <a:avLst/>
            </a:prstGeom>
          </p:spPr>
        </p:pic>
      </p:grpSp>
      <p:sp>
        <p:nvSpPr>
          <p:cNvPr id="32" name="Date Placeholder 3">
            <a:extLst>
              <a:ext uri="{FF2B5EF4-FFF2-40B4-BE49-F238E27FC236}">
                <a16:creationId xmlns:a16="http://schemas.microsoft.com/office/drawing/2014/main" id="{417A4AF6-C906-4001-BDD2-33E116318583}"/>
              </a:ext>
            </a:extLst>
          </p:cNvPr>
          <p:cNvSpPr>
            <a:spLocks noGrp="1"/>
          </p:cNvSpPr>
          <p:nvPr>
            <p:ph type="dt" sz="half" idx="10"/>
          </p:nvPr>
        </p:nvSpPr>
        <p:spPr>
          <a:xfrm>
            <a:off x="914400" y="6353175"/>
            <a:ext cx="1097280" cy="365125"/>
          </a:xfrm>
        </p:spPr>
        <p:txBody>
          <a:bodyPr/>
          <a:lstStyle>
            <a:lvl1pPr>
              <a:defRPr>
                <a:solidFill>
                  <a:schemeClr val="tx1">
                    <a:lumMod val="75000"/>
                    <a:lumOff val="25000"/>
                  </a:schemeClr>
                </a:solidFill>
              </a:defRPr>
            </a:lvl1pPr>
          </a:lstStyle>
          <a:p>
            <a:r>
              <a:rPr lang="en-US" dirty="0"/>
              <a:t>20XX</a:t>
            </a:r>
          </a:p>
        </p:txBody>
      </p:sp>
      <p:sp>
        <p:nvSpPr>
          <p:cNvPr id="33" name="Footer Placeholder 4">
            <a:extLst>
              <a:ext uri="{FF2B5EF4-FFF2-40B4-BE49-F238E27FC236}">
                <a16:creationId xmlns:a16="http://schemas.microsoft.com/office/drawing/2014/main" id="{5D94E674-98A0-4C77-80E5-084E3946B242}"/>
              </a:ext>
            </a:extLst>
          </p:cNvPr>
          <p:cNvSpPr>
            <a:spLocks noGrp="1"/>
          </p:cNvSpPr>
          <p:nvPr>
            <p:ph type="ftr" sz="quarter" idx="11"/>
          </p:nvPr>
        </p:nvSpPr>
        <p:spPr>
          <a:xfrm>
            <a:off x="5424487"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34" name="Slide Number Placeholder 5">
            <a:extLst>
              <a:ext uri="{FF2B5EF4-FFF2-40B4-BE49-F238E27FC236}">
                <a16:creationId xmlns:a16="http://schemas.microsoft.com/office/drawing/2014/main" id="{36214990-C58C-4D62-9381-40A242460690}"/>
              </a:ext>
            </a:extLst>
          </p:cNvPr>
          <p:cNvSpPr>
            <a:spLocks noGrp="1"/>
          </p:cNvSpPr>
          <p:nvPr>
            <p:ph type="sldNum" sz="quarter" idx="12"/>
          </p:nvPr>
        </p:nvSpPr>
        <p:spPr>
          <a:xfrm>
            <a:off x="11123295" y="635635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988813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etition char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hasCustomPrompt="1"/>
          </p:nvPr>
        </p:nvSpPr>
        <p:spPr>
          <a:xfrm>
            <a:off x="914400" y="896112"/>
            <a:ext cx="10515600" cy="1325563"/>
          </a:xfrm>
        </p:spPr>
        <p:txBody>
          <a:bodyPr anchor="t" anchorCtr="0"/>
          <a:lstStyle>
            <a:lvl1pPr>
              <a:defRPr cap="all" baseline="0">
                <a:solidFill>
                  <a:schemeClr val="accent1"/>
                </a:solidFill>
              </a:defRPr>
            </a:lvl1pPr>
          </a:lstStyle>
          <a:p>
            <a:r>
              <a:rPr lang="en-US" dirty="0"/>
              <a:t>CLICK TO ADD TITLE</a:t>
            </a:r>
            <a:endParaRPr lang="en-ZA" dirty="0"/>
          </a:p>
        </p:txBody>
      </p:sp>
      <p:sp>
        <p:nvSpPr>
          <p:cNvPr id="10" name="Text Placeholder 5">
            <a:extLst>
              <a:ext uri="{FF2B5EF4-FFF2-40B4-BE49-F238E27FC236}">
                <a16:creationId xmlns:a16="http://schemas.microsoft.com/office/drawing/2014/main" id="{6CD52AD9-4495-432B-B01C-26AAF0EAA89F}"/>
              </a:ext>
            </a:extLst>
          </p:cNvPr>
          <p:cNvSpPr>
            <a:spLocks noGrp="1"/>
          </p:cNvSpPr>
          <p:nvPr>
            <p:ph type="body" sz="quarter" idx="12" hasCustomPrompt="1"/>
          </p:nvPr>
        </p:nvSpPr>
        <p:spPr>
          <a:xfrm>
            <a:off x="5271896" y="2355182"/>
            <a:ext cx="1980000" cy="365760"/>
          </a:xfrm>
        </p:spPr>
        <p:txBody>
          <a:bodyPr>
            <a:noAutofit/>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dirty="0"/>
              <a:t>QUADRANT TITLE</a:t>
            </a:r>
          </a:p>
        </p:txBody>
      </p:sp>
      <p:sp>
        <p:nvSpPr>
          <p:cNvPr id="12" name="Text Placeholder 5">
            <a:extLst>
              <a:ext uri="{FF2B5EF4-FFF2-40B4-BE49-F238E27FC236}">
                <a16:creationId xmlns:a16="http://schemas.microsoft.com/office/drawing/2014/main" id="{AF9EB7E7-72B3-4FD3-B153-815A53CB1B7D}"/>
              </a:ext>
            </a:extLst>
          </p:cNvPr>
          <p:cNvSpPr>
            <a:spLocks noGrp="1"/>
          </p:cNvSpPr>
          <p:nvPr>
            <p:ph type="body" sz="quarter" idx="14" hasCustomPrompt="1"/>
          </p:nvPr>
        </p:nvSpPr>
        <p:spPr>
          <a:xfrm>
            <a:off x="1070771" y="3383280"/>
            <a:ext cx="1980000" cy="365760"/>
          </a:xfrm>
        </p:spPr>
        <p:txBody>
          <a:bodyPr>
            <a:noAutofit/>
          </a:bodyPr>
          <a:lstStyle>
            <a:lvl1pPr marL="0" indent="0" algn="l">
              <a:buFont typeface="Arial" panose="020B0604020202020204" pitchFamily="34" charset="0"/>
              <a:buNone/>
              <a:defRPr sz="1400">
                <a:solidFill>
                  <a:schemeClr val="tx1">
                    <a:lumMod val="75000"/>
                    <a:lumOff val="25000"/>
                  </a:schemeClr>
                </a:solidFill>
              </a:defRPr>
            </a:lvl1pPr>
          </a:lstStyle>
          <a:p>
            <a:pPr lvl="0"/>
            <a:r>
              <a:rPr lang="en-US" dirty="0"/>
              <a:t>QUADRANT TITLE</a:t>
            </a:r>
          </a:p>
        </p:txBody>
      </p:sp>
      <p:sp>
        <p:nvSpPr>
          <p:cNvPr id="13" name="Text Placeholder 5">
            <a:extLst>
              <a:ext uri="{FF2B5EF4-FFF2-40B4-BE49-F238E27FC236}">
                <a16:creationId xmlns:a16="http://schemas.microsoft.com/office/drawing/2014/main" id="{139AE34A-A4BE-43AA-9A69-9A18D5FC53D8}"/>
              </a:ext>
            </a:extLst>
          </p:cNvPr>
          <p:cNvSpPr>
            <a:spLocks noGrp="1"/>
          </p:cNvSpPr>
          <p:nvPr>
            <p:ph type="body" sz="quarter" idx="15" hasCustomPrompt="1"/>
          </p:nvPr>
        </p:nvSpPr>
        <p:spPr>
          <a:xfrm>
            <a:off x="9171870" y="3383280"/>
            <a:ext cx="1980000" cy="365760"/>
          </a:xfrm>
        </p:spPr>
        <p:txBody>
          <a:bodyPr>
            <a:noAutofit/>
          </a:bodyPr>
          <a:lstStyle>
            <a:lvl1pPr marL="0" indent="0" algn="r">
              <a:buFont typeface="Arial" panose="020B0604020202020204" pitchFamily="34" charset="0"/>
              <a:buNone/>
              <a:defRPr sz="1400">
                <a:solidFill>
                  <a:schemeClr val="tx1">
                    <a:lumMod val="75000"/>
                    <a:lumOff val="25000"/>
                  </a:schemeClr>
                </a:solidFill>
              </a:defRPr>
            </a:lvl1pPr>
          </a:lstStyle>
          <a:p>
            <a:pPr lvl="0"/>
            <a:r>
              <a:rPr lang="en-US" dirty="0"/>
              <a:t>QUADRANT TITLE</a:t>
            </a:r>
          </a:p>
        </p:txBody>
      </p:sp>
      <p:sp>
        <p:nvSpPr>
          <p:cNvPr id="11" name="Text Placeholder 5">
            <a:extLst>
              <a:ext uri="{FF2B5EF4-FFF2-40B4-BE49-F238E27FC236}">
                <a16:creationId xmlns:a16="http://schemas.microsoft.com/office/drawing/2014/main" id="{23E8F54F-C5BD-4FE6-BB69-FEC69BC0FDDD}"/>
              </a:ext>
            </a:extLst>
          </p:cNvPr>
          <p:cNvSpPr>
            <a:spLocks noGrp="1"/>
          </p:cNvSpPr>
          <p:nvPr>
            <p:ph type="body" sz="quarter" idx="13" hasCustomPrompt="1"/>
          </p:nvPr>
        </p:nvSpPr>
        <p:spPr>
          <a:xfrm>
            <a:off x="5264750" y="4933275"/>
            <a:ext cx="1980000" cy="365760"/>
          </a:xfrm>
        </p:spPr>
        <p:txBody>
          <a:bodyPr>
            <a:noAutofit/>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dirty="0"/>
              <a:t>QUADRANT TITLE</a:t>
            </a:r>
          </a:p>
        </p:txBody>
      </p:sp>
      <p:pic>
        <p:nvPicPr>
          <p:cNvPr id="5" name="Graphic 4">
            <a:extLst>
              <a:ext uri="{FF2B5EF4-FFF2-40B4-BE49-F238E27FC236}">
                <a16:creationId xmlns:a16="http://schemas.microsoft.com/office/drawing/2014/main" id="{6FBF4C06-0880-4F64-AC8F-328C5513CDB3}"/>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1177016" y="0"/>
            <a:ext cx="1014984" cy="1014984"/>
          </a:xfrm>
          <a:prstGeom prst="rect">
            <a:avLst/>
          </a:prstGeom>
        </p:spPr>
      </p:pic>
      <p:cxnSp>
        <p:nvCxnSpPr>
          <p:cNvPr id="6" name="Straight Connector 5">
            <a:extLst>
              <a:ext uri="{FF2B5EF4-FFF2-40B4-BE49-F238E27FC236}">
                <a16:creationId xmlns:a16="http://schemas.microsoft.com/office/drawing/2014/main" id="{7056531B-7079-455E-BCF7-DB094C331221}"/>
              </a:ext>
              <a:ext uri="{C183D7F6-B498-43B3-948B-1728B52AA6E4}">
                <adec:decorative xmlns:adec="http://schemas.microsoft.com/office/drawing/2017/decorative" val="1"/>
              </a:ext>
            </a:extLst>
          </p:cNvPr>
          <p:cNvCxnSpPr>
            <a:cxnSpLocks/>
          </p:cNvCxnSpPr>
          <p:nvPr userDrawn="1"/>
        </p:nvCxnSpPr>
        <p:spPr>
          <a:xfrm>
            <a:off x="1066800" y="3771900"/>
            <a:ext cx="10058400" cy="0"/>
          </a:xfrm>
          <a:prstGeom prst="line">
            <a:avLst/>
          </a:prstGeom>
          <a:ln w="38100" cap="sq">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61F2D70-0FC3-41BD-9F38-7F41F01349A9}"/>
              </a:ext>
              <a:ext uri="{C183D7F6-B498-43B3-948B-1728B52AA6E4}">
                <adec:decorative xmlns:adec="http://schemas.microsoft.com/office/drawing/2017/decorative" val="1"/>
              </a:ext>
            </a:extLst>
          </p:cNvPr>
          <p:cNvCxnSpPr>
            <a:cxnSpLocks/>
          </p:cNvCxnSpPr>
          <p:nvPr userDrawn="1"/>
        </p:nvCxnSpPr>
        <p:spPr>
          <a:xfrm>
            <a:off x="6254750" y="2743200"/>
            <a:ext cx="0" cy="206692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Date Placeholder 3">
            <a:extLst>
              <a:ext uri="{FF2B5EF4-FFF2-40B4-BE49-F238E27FC236}">
                <a16:creationId xmlns:a16="http://schemas.microsoft.com/office/drawing/2014/main" id="{17210727-8680-449A-9AC7-094F823C71B3}"/>
              </a:ext>
            </a:extLst>
          </p:cNvPr>
          <p:cNvSpPr>
            <a:spLocks noGrp="1"/>
          </p:cNvSpPr>
          <p:nvPr>
            <p:ph type="dt" sz="half" idx="10"/>
          </p:nvPr>
        </p:nvSpPr>
        <p:spPr>
          <a:xfrm>
            <a:off x="914400" y="6353175"/>
            <a:ext cx="1097280" cy="365125"/>
          </a:xfrm>
        </p:spPr>
        <p:txBody>
          <a:bodyPr/>
          <a:lstStyle>
            <a:lvl1pPr>
              <a:defRPr>
                <a:solidFill>
                  <a:schemeClr val="tx1">
                    <a:lumMod val="75000"/>
                    <a:lumOff val="25000"/>
                  </a:schemeClr>
                </a:solidFill>
              </a:defRPr>
            </a:lvl1pPr>
          </a:lstStyle>
          <a:p>
            <a:r>
              <a:rPr lang="en-US" dirty="0"/>
              <a:t>20XX</a:t>
            </a:r>
          </a:p>
        </p:txBody>
      </p:sp>
      <p:sp>
        <p:nvSpPr>
          <p:cNvPr id="18" name="Footer Placeholder 4">
            <a:extLst>
              <a:ext uri="{FF2B5EF4-FFF2-40B4-BE49-F238E27FC236}">
                <a16:creationId xmlns:a16="http://schemas.microsoft.com/office/drawing/2014/main" id="{C53C0381-DF18-4C74-B221-4703565029CC}"/>
              </a:ext>
            </a:extLst>
          </p:cNvPr>
          <p:cNvSpPr>
            <a:spLocks noGrp="1"/>
          </p:cNvSpPr>
          <p:nvPr>
            <p:ph type="ftr" sz="quarter" idx="11"/>
          </p:nvPr>
        </p:nvSpPr>
        <p:spPr>
          <a:xfrm>
            <a:off x="5424488"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19" name="Slide Number Placeholder 5">
            <a:extLst>
              <a:ext uri="{FF2B5EF4-FFF2-40B4-BE49-F238E27FC236}">
                <a16:creationId xmlns:a16="http://schemas.microsoft.com/office/drawing/2014/main" id="{6338C9D5-18F2-4E98-9B4B-F691BC24D017}"/>
              </a:ext>
            </a:extLst>
          </p:cNvPr>
          <p:cNvSpPr>
            <a:spLocks noGrp="1"/>
          </p:cNvSpPr>
          <p:nvPr>
            <p:ph type="sldNum" sz="quarter" idx="16"/>
          </p:nvPr>
        </p:nvSpPr>
        <p:spPr>
          <a:xfrm>
            <a:off x="11123295" y="6356350"/>
            <a:ext cx="457200" cy="365125"/>
          </a:xfrm>
        </p:spPr>
        <p:txBody>
          <a:bodyPr/>
          <a:lstStyle>
            <a:lvl1pPr>
              <a:defRPr>
                <a:solidFill>
                  <a:schemeClr val="tx1">
                    <a:lumMod val="75000"/>
                    <a:lumOff val="2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586500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ction">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4937760" y="898524"/>
            <a:ext cx="6800850" cy="1325880"/>
          </a:xfrm>
        </p:spPr>
        <p:txBody>
          <a:bodyPr anchor="t" anchorCtr="0"/>
          <a:lstStyle>
            <a:lvl1pPr>
              <a:defRPr cap="all" baseline="0">
                <a:solidFill>
                  <a:schemeClr val="accent1"/>
                </a:solidFill>
              </a:defRPr>
            </a:lvl1pPr>
          </a:lstStyle>
          <a:p>
            <a:r>
              <a:rPr lang="en-US" dirty="0"/>
              <a:t>CLICK TO ADD TITLE</a:t>
            </a:r>
          </a:p>
        </p:txBody>
      </p:sp>
      <p:grpSp>
        <p:nvGrpSpPr>
          <p:cNvPr id="4" name="Group 3">
            <a:extLst>
              <a:ext uri="{FF2B5EF4-FFF2-40B4-BE49-F238E27FC236}">
                <a16:creationId xmlns:a16="http://schemas.microsoft.com/office/drawing/2014/main" id="{0CBECFE1-9F80-4EFE-9699-3A240475EEDE}"/>
              </a:ext>
              <a:ext uri="{C183D7F6-B498-43B3-948B-1728B52AA6E4}">
                <adec:decorative xmlns:adec="http://schemas.microsoft.com/office/drawing/2017/decorative" val="1"/>
              </a:ext>
            </a:extLst>
          </p:cNvPr>
          <p:cNvGrpSpPr/>
          <p:nvPr userDrawn="1"/>
        </p:nvGrpSpPr>
        <p:grpSpPr>
          <a:xfrm>
            <a:off x="-193623" y="-983359"/>
            <a:ext cx="5242592" cy="7843456"/>
            <a:chOff x="-193623" y="-983359"/>
            <a:chExt cx="5242592" cy="7843456"/>
          </a:xfrm>
        </p:grpSpPr>
        <p:pic>
          <p:nvPicPr>
            <p:cNvPr id="26" name="Graphic 25">
              <a:extLst>
                <a:ext uri="{FF2B5EF4-FFF2-40B4-BE49-F238E27FC236}">
                  <a16:creationId xmlns:a16="http://schemas.microsoft.com/office/drawing/2014/main" id="{E1BC9BFE-80C0-4DA9-92DB-070C41E412B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8097646">
              <a:off x="1569916" y="-983359"/>
              <a:ext cx="2029968" cy="2029968"/>
            </a:xfrm>
            <a:prstGeom prst="rect">
              <a:avLst/>
            </a:prstGeom>
          </p:spPr>
        </p:pic>
        <p:pic>
          <p:nvPicPr>
            <p:cNvPr id="13" name="Graphic 12">
              <a:extLst>
                <a:ext uri="{FF2B5EF4-FFF2-40B4-BE49-F238E27FC236}">
                  <a16:creationId xmlns:a16="http://schemas.microsoft.com/office/drawing/2014/main" id="{3B73C61F-3D48-4791-8280-D98D2C01E0C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3489227">
              <a:off x="3019001" y="3357927"/>
              <a:ext cx="2029968" cy="2029968"/>
            </a:xfrm>
            <a:prstGeom prst="rect">
              <a:avLst/>
            </a:prstGeom>
          </p:spPr>
        </p:pic>
        <p:grpSp>
          <p:nvGrpSpPr>
            <p:cNvPr id="3" name="Group 2">
              <a:extLst>
                <a:ext uri="{FF2B5EF4-FFF2-40B4-BE49-F238E27FC236}">
                  <a16:creationId xmlns:a16="http://schemas.microsoft.com/office/drawing/2014/main" id="{E5E36EA0-9B77-4A31-A56A-93DEC2F87C2C}"/>
                </a:ext>
              </a:extLst>
            </p:cNvPr>
            <p:cNvGrpSpPr/>
            <p:nvPr userDrawn="1"/>
          </p:nvGrpSpPr>
          <p:grpSpPr>
            <a:xfrm>
              <a:off x="-193623" y="458228"/>
              <a:ext cx="4229571" cy="6401869"/>
              <a:chOff x="-193623" y="458228"/>
              <a:chExt cx="4229571" cy="6401869"/>
            </a:xfrm>
          </p:grpSpPr>
          <p:sp>
            <p:nvSpPr>
              <p:cNvPr id="8" name="Rectangle 23">
                <a:extLst>
                  <a:ext uri="{FF2B5EF4-FFF2-40B4-BE49-F238E27FC236}">
                    <a16:creationId xmlns:a16="http://schemas.microsoft.com/office/drawing/2014/main" id="{F5ED01E4-35BF-4165-86B2-E3BDFD91DEE3}"/>
                  </a:ext>
                </a:extLst>
              </p:cNvPr>
              <p:cNvSpPr/>
              <p:nvPr userDrawn="1"/>
            </p:nvSpPr>
            <p:spPr>
              <a:xfrm rot="13508190">
                <a:off x="141725" y="458228"/>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a:extLst>
                  <a:ext uri="{FF2B5EF4-FFF2-40B4-BE49-F238E27FC236}">
                    <a16:creationId xmlns:a16="http://schemas.microsoft.com/office/drawing/2014/main" id="{B7E6DD28-C71B-4484-973A-D12A27730009}"/>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rot="18902533">
                <a:off x="1574706" y="1900474"/>
                <a:ext cx="2029968" cy="2029968"/>
              </a:xfrm>
              <a:prstGeom prst="rect">
                <a:avLst/>
              </a:prstGeom>
            </p:spPr>
          </p:pic>
          <p:sp>
            <p:nvSpPr>
              <p:cNvPr id="11" name="Rectangle 23">
                <a:extLst>
                  <a:ext uri="{FF2B5EF4-FFF2-40B4-BE49-F238E27FC236}">
                    <a16:creationId xmlns:a16="http://schemas.microsoft.com/office/drawing/2014/main" id="{AB403917-256D-4254-A12F-F8BD19470C42}"/>
                  </a:ext>
                </a:extLst>
              </p:cNvPr>
              <p:cNvSpPr/>
              <p:nvPr userDrawn="1"/>
            </p:nvSpPr>
            <p:spPr>
              <a:xfrm rot="18900000">
                <a:off x="1580257" y="1923515"/>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a:extLst>
                  <a:ext uri="{FF2B5EF4-FFF2-40B4-BE49-F238E27FC236}">
                    <a16:creationId xmlns:a16="http://schemas.microsoft.com/office/drawing/2014/main" id="{EB06A536-5FCB-4761-9EFF-D54BE44B1FD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2708786">
                <a:off x="145529" y="3355869"/>
                <a:ext cx="2029968" cy="2029968"/>
              </a:xfrm>
              <a:prstGeom prst="rect">
                <a:avLst/>
              </a:prstGeom>
            </p:spPr>
          </p:pic>
          <p:grpSp>
            <p:nvGrpSpPr>
              <p:cNvPr id="21" name="Group 20">
                <a:extLst>
                  <a:ext uri="{FF2B5EF4-FFF2-40B4-BE49-F238E27FC236}">
                    <a16:creationId xmlns:a16="http://schemas.microsoft.com/office/drawing/2014/main" id="{94213EEF-F759-4045-9F53-49C1B4ECED53}"/>
                  </a:ext>
                </a:extLst>
              </p:cNvPr>
              <p:cNvGrpSpPr/>
              <p:nvPr userDrawn="1"/>
            </p:nvGrpSpPr>
            <p:grpSpPr>
              <a:xfrm>
                <a:off x="1159403" y="5806395"/>
                <a:ext cx="2870810" cy="1000774"/>
                <a:chOff x="-13699" y="5839164"/>
                <a:chExt cx="2862790" cy="1000774"/>
              </a:xfrm>
            </p:grpSpPr>
            <p:sp>
              <p:nvSpPr>
                <p:cNvPr id="91" name="Freeform: Shape 90">
                  <a:extLst>
                    <a:ext uri="{FF2B5EF4-FFF2-40B4-BE49-F238E27FC236}">
                      <a16:creationId xmlns:a16="http://schemas.microsoft.com/office/drawing/2014/main" id="{2EA4D38A-6ACD-4296-B454-E5BD7EAC7990}"/>
                    </a:ext>
                  </a:extLst>
                </p:cNvPr>
                <p:cNvSpPr/>
                <p:nvPr userDrawn="1"/>
              </p:nvSpPr>
              <p:spPr>
                <a:xfrm>
                  <a:off x="-13699" y="5839164"/>
                  <a:ext cx="2862790" cy="28868"/>
                </a:xfrm>
                <a:custGeom>
                  <a:avLst/>
                  <a:gdLst>
                    <a:gd name="connsiteX0" fmla="*/ 0 w 2862790"/>
                    <a:gd name="connsiteY0" fmla="*/ 0 h 28868"/>
                    <a:gd name="connsiteX1" fmla="*/ 2862790 w 2862790"/>
                    <a:gd name="connsiteY1" fmla="*/ 0 h 28868"/>
                    <a:gd name="connsiteX2" fmla="*/ 2833921 w 2862790"/>
                    <a:gd name="connsiteY2" fmla="*/ 28868 h 28868"/>
                    <a:gd name="connsiteX3" fmla="*/ 28868 w 2862790"/>
                    <a:gd name="connsiteY3" fmla="*/ 28868 h 28868"/>
                    <a:gd name="connsiteX4" fmla="*/ 0 w 286279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2790" h="28868">
                      <a:moveTo>
                        <a:pt x="0" y="0"/>
                      </a:moveTo>
                      <a:lnTo>
                        <a:pt x="2862790" y="0"/>
                      </a:lnTo>
                      <a:lnTo>
                        <a:pt x="2833921"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0" name="Freeform: Shape 89">
                  <a:extLst>
                    <a:ext uri="{FF2B5EF4-FFF2-40B4-BE49-F238E27FC236}">
                      <a16:creationId xmlns:a16="http://schemas.microsoft.com/office/drawing/2014/main" id="{74E32D04-F635-443B-B642-A509F0473CB5}"/>
                    </a:ext>
                  </a:extLst>
                </p:cNvPr>
                <p:cNvSpPr/>
                <p:nvPr userDrawn="1"/>
              </p:nvSpPr>
              <p:spPr>
                <a:xfrm>
                  <a:off x="47246" y="5900109"/>
                  <a:ext cx="2740900" cy="28868"/>
                </a:xfrm>
                <a:custGeom>
                  <a:avLst/>
                  <a:gdLst>
                    <a:gd name="connsiteX0" fmla="*/ 0 w 2740900"/>
                    <a:gd name="connsiteY0" fmla="*/ 0 h 28868"/>
                    <a:gd name="connsiteX1" fmla="*/ 2740900 w 2740900"/>
                    <a:gd name="connsiteY1" fmla="*/ 0 h 28868"/>
                    <a:gd name="connsiteX2" fmla="*/ 2712032 w 2740900"/>
                    <a:gd name="connsiteY2" fmla="*/ 28868 h 28868"/>
                    <a:gd name="connsiteX3" fmla="*/ 28868 w 2740900"/>
                    <a:gd name="connsiteY3" fmla="*/ 28868 h 28868"/>
                    <a:gd name="connsiteX4" fmla="*/ 0 w 274090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0900" h="28868">
                      <a:moveTo>
                        <a:pt x="0" y="0"/>
                      </a:moveTo>
                      <a:lnTo>
                        <a:pt x="2740900" y="0"/>
                      </a:lnTo>
                      <a:lnTo>
                        <a:pt x="2712032"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9" name="Freeform: Shape 88">
                  <a:extLst>
                    <a:ext uri="{FF2B5EF4-FFF2-40B4-BE49-F238E27FC236}">
                      <a16:creationId xmlns:a16="http://schemas.microsoft.com/office/drawing/2014/main" id="{C95F7659-0C0B-4798-8392-E6B36B62DEA4}"/>
                    </a:ext>
                  </a:extLst>
                </p:cNvPr>
                <p:cNvSpPr/>
                <p:nvPr userDrawn="1"/>
              </p:nvSpPr>
              <p:spPr>
                <a:xfrm>
                  <a:off x="108992" y="5960251"/>
                  <a:ext cx="2619012" cy="29671"/>
                </a:xfrm>
                <a:custGeom>
                  <a:avLst/>
                  <a:gdLst>
                    <a:gd name="connsiteX0" fmla="*/ 0 w 2619012"/>
                    <a:gd name="connsiteY0" fmla="*/ 0 h 29671"/>
                    <a:gd name="connsiteX1" fmla="*/ 2619012 w 2619012"/>
                    <a:gd name="connsiteY1" fmla="*/ 0 h 29671"/>
                    <a:gd name="connsiteX2" fmla="*/ 2590143 w 2619012"/>
                    <a:gd name="connsiteY2" fmla="*/ 28868 h 29671"/>
                    <a:gd name="connsiteX3" fmla="*/ 28067 w 2619012"/>
                    <a:gd name="connsiteY3" fmla="*/ 29671 h 29671"/>
                    <a:gd name="connsiteX4" fmla="*/ 28869 w 2619012"/>
                    <a:gd name="connsiteY4" fmla="*/ 28869 h 29671"/>
                    <a:gd name="connsiteX5" fmla="*/ 0 w 2619012"/>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9012" h="29671">
                      <a:moveTo>
                        <a:pt x="0" y="0"/>
                      </a:moveTo>
                      <a:lnTo>
                        <a:pt x="2619012" y="0"/>
                      </a:lnTo>
                      <a:lnTo>
                        <a:pt x="2590143" y="28868"/>
                      </a:lnTo>
                      <a:lnTo>
                        <a:pt x="28067" y="29671"/>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8" name="Freeform: Shape 87">
                  <a:extLst>
                    <a:ext uri="{FF2B5EF4-FFF2-40B4-BE49-F238E27FC236}">
                      <a16:creationId xmlns:a16="http://schemas.microsoft.com/office/drawing/2014/main" id="{ABB69ABA-A9D2-4649-A1AB-E12AA2D2C8E7}"/>
                    </a:ext>
                  </a:extLst>
                </p:cNvPr>
                <p:cNvSpPr/>
                <p:nvPr userDrawn="1"/>
              </p:nvSpPr>
              <p:spPr>
                <a:xfrm>
                  <a:off x="169937" y="6021196"/>
                  <a:ext cx="2497122" cy="29670"/>
                </a:xfrm>
                <a:custGeom>
                  <a:avLst/>
                  <a:gdLst>
                    <a:gd name="connsiteX0" fmla="*/ 0 w 2497122"/>
                    <a:gd name="connsiteY0" fmla="*/ 0 h 29670"/>
                    <a:gd name="connsiteX1" fmla="*/ 2497122 w 2497122"/>
                    <a:gd name="connsiteY1" fmla="*/ 0 h 29670"/>
                    <a:gd name="connsiteX2" fmla="*/ 2468254 w 2497122"/>
                    <a:gd name="connsiteY2" fmla="*/ 28868 h 29670"/>
                    <a:gd name="connsiteX3" fmla="*/ 28066 w 2497122"/>
                    <a:gd name="connsiteY3" fmla="*/ 29670 h 29670"/>
                    <a:gd name="connsiteX4" fmla="*/ 28868 w 2497122"/>
                    <a:gd name="connsiteY4" fmla="*/ 28868 h 29670"/>
                    <a:gd name="connsiteX5" fmla="*/ 0 w 2497122"/>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7122" h="29670">
                      <a:moveTo>
                        <a:pt x="0" y="0"/>
                      </a:moveTo>
                      <a:lnTo>
                        <a:pt x="2497122" y="0"/>
                      </a:lnTo>
                      <a:lnTo>
                        <a:pt x="2468254"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7" name="Freeform: Shape 86">
                  <a:extLst>
                    <a:ext uri="{FF2B5EF4-FFF2-40B4-BE49-F238E27FC236}">
                      <a16:creationId xmlns:a16="http://schemas.microsoft.com/office/drawing/2014/main" id="{8B88CE23-E34F-470C-8C56-46C08322365F}"/>
                    </a:ext>
                  </a:extLst>
                </p:cNvPr>
                <p:cNvSpPr/>
                <p:nvPr userDrawn="1"/>
              </p:nvSpPr>
              <p:spPr>
                <a:xfrm>
                  <a:off x="229279" y="6082140"/>
                  <a:ext cx="2376837" cy="28869"/>
                </a:xfrm>
                <a:custGeom>
                  <a:avLst/>
                  <a:gdLst>
                    <a:gd name="connsiteX0" fmla="*/ 0 w 2376837"/>
                    <a:gd name="connsiteY0" fmla="*/ 0 h 28869"/>
                    <a:gd name="connsiteX1" fmla="*/ 2376837 w 2376837"/>
                    <a:gd name="connsiteY1" fmla="*/ 0 h 28869"/>
                    <a:gd name="connsiteX2" fmla="*/ 2347968 w 2376837"/>
                    <a:gd name="connsiteY2" fmla="*/ 28868 h 28869"/>
                    <a:gd name="connsiteX3" fmla="*/ 28868 w 2376837"/>
                    <a:gd name="connsiteY3" fmla="*/ 28869 h 28869"/>
                    <a:gd name="connsiteX4" fmla="*/ 0 w 2376837"/>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837" h="28869">
                      <a:moveTo>
                        <a:pt x="0" y="0"/>
                      </a:moveTo>
                      <a:lnTo>
                        <a:pt x="2376837" y="0"/>
                      </a:lnTo>
                      <a:lnTo>
                        <a:pt x="2347968"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6" name="Freeform: Shape 85">
                  <a:extLst>
                    <a:ext uri="{FF2B5EF4-FFF2-40B4-BE49-F238E27FC236}">
                      <a16:creationId xmlns:a16="http://schemas.microsoft.com/office/drawing/2014/main" id="{75BCEDE2-961E-42E0-AF9C-3D070C974007}"/>
                    </a:ext>
                  </a:extLst>
                </p:cNvPr>
                <p:cNvSpPr/>
                <p:nvPr userDrawn="1"/>
              </p:nvSpPr>
              <p:spPr>
                <a:xfrm>
                  <a:off x="290222" y="6143085"/>
                  <a:ext cx="2254948" cy="28868"/>
                </a:xfrm>
                <a:custGeom>
                  <a:avLst/>
                  <a:gdLst>
                    <a:gd name="connsiteX0" fmla="*/ 0 w 2254948"/>
                    <a:gd name="connsiteY0" fmla="*/ 0 h 28868"/>
                    <a:gd name="connsiteX1" fmla="*/ 2254948 w 2254948"/>
                    <a:gd name="connsiteY1" fmla="*/ 0 h 28868"/>
                    <a:gd name="connsiteX2" fmla="*/ 2226080 w 2254948"/>
                    <a:gd name="connsiteY2" fmla="*/ 28868 h 28868"/>
                    <a:gd name="connsiteX3" fmla="*/ 28868 w 2254948"/>
                    <a:gd name="connsiteY3" fmla="*/ 28868 h 28868"/>
                    <a:gd name="connsiteX4" fmla="*/ 0 w 2254948"/>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4948" h="28868">
                      <a:moveTo>
                        <a:pt x="0" y="0"/>
                      </a:moveTo>
                      <a:lnTo>
                        <a:pt x="2254948" y="0"/>
                      </a:lnTo>
                      <a:lnTo>
                        <a:pt x="2226080"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5" name="Freeform: Shape 84">
                  <a:extLst>
                    <a:ext uri="{FF2B5EF4-FFF2-40B4-BE49-F238E27FC236}">
                      <a16:creationId xmlns:a16="http://schemas.microsoft.com/office/drawing/2014/main" id="{FB930397-7A2A-4C50-9EC9-7E3107D065D2}"/>
                    </a:ext>
                  </a:extLst>
                </p:cNvPr>
                <p:cNvSpPr/>
                <p:nvPr userDrawn="1"/>
              </p:nvSpPr>
              <p:spPr>
                <a:xfrm>
                  <a:off x="351970" y="6203227"/>
                  <a:ext cx="2133059" cy="29671"/>
                </a:xfrm>
                <a:custGeom>
                  <a:avLst/>
                  <a:gdLst>
                    <a:gd name="connsiteX0" fmla="*/ 2133059 w 2133059"/>
                    <a:gd name="connsiteY0" fmla="*/ 0 h 29671"/>
                    <a:gd name="connsiteX1" fmla="*/ 2104190 w 2133059"/>
                    <a:gd name="connsiteY1" fmla="*/ 28869 h 29671"/>
                    <a:gd name="connsiteX2" fmla="*/ 28066 w 2133059"/>
                    <a:gd name="connsiteY2" fmla="*/ 29671 h 29671"/>
                    <a:gd name="connsiteX3" fmla="*/ 28868 w 2133059"/>
                    <a:gd name="connsiteY3" fmla="*/ 28869 h 29671"/>
                    <a:gd name="connsiteX4" fmla="*/ 0 w 2133059"/>
                    <a:gd name="connsiteY4" fmla="*/ 1 h 29671"/>
                    <a:gd name="connsiteX5" fmla="*/ 2133059 w 2133059"/>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3059" h="29671">
                      <a:moveTo>
                        <a:pt x="2133059" y="0"/>
                      </a:moveTo>
                      <a:lnTo>
                        <a:pt x="2104190" y="28869"/>
                      </a:lnTo>
                      <a:lnTo>
                        <a:pt x="28066" y="29671"/>
                      </a:lnTo>
                      <a:lnTo>
                        <a:pt x="28868" y="28869"/>
                      </a:lnTo>
                      <a:lnTo>
                        <a:pt x="0" y="1"/>
                      </a:lnTo>
                      <a:lnTo>
                        <a:pt x="213305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4" name="Freeform: Shape 83">
                  <a:extLst>
                    <a:ext uri="{FF2B5EF4-FFF2-40B4-BE49-F238E27FC236}">
                      <a16:creationId xmlns:a16="http://schemas.microsoft.com/office/drawing/2014/main" id="{8CA98174-D81B-4241-92F9-D0D2028FFEA9}"/>
                    </a:ext>
                  </a:extLst>
                </p:cNvPr>
                <p:cNvSpPr/>
                <p:nvPr userDrawn="1"/>
              </p:nvSpPr>
              <p:spPr>
                <a:xfrm>
                  <a:off x="411310" y="6264172"/>
                  <a:ext cx="2012774" cy="28868"/>
                </a:xfrm>
                <a:custGeom>
                  <a:avLst/>
                  <a:gdLst>
                    <a:gd name="connsiteX0" fmla="*/ 0 w 2012774"/>
                    <a:gd name="connsiteY0" fmla="*/ 0 h 28868"/>
                    <a:gd name="connsiteX1" fmla="*/ 2012774 w 2012774"/>
                    <a:gd name="connsiteY1" fmla="*/ 0 h 28868"/>
                    <a:gd name="connsiteX2" fmla="*/ 1983905 w 2012774"/>
                    <a:gd name="connsiteY2" fmla="*/ 28868 h 28868"/>
                    <a:gd name="connsiteX3" fmla="*/ 28868 w 2012774"/>
                    <a:gd name="connsiteY3" fmla="*/ 28868 h 28868"/>
                    <a:gd name="connsiteX4" fmla="*/ 0 w 201277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2774" h="28868">
                      <a:moveTo>
                        <a:pt x="0" y="0"/>
                      </a:moveTo>
                      <a:lnTo>
                        <a:pt x="2012774" y="0"/>
                      </a:lnTo>
                      <a:lnTo>
                        <a:pt x="1983905"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3" name="Freeform: Shape 82">
                  <a:extLst>
                    <a:ext uri="{FF2B5EF4-FFF2-40B4-BE49-F238E27FC236}">
                      <a16:creationId xmlns:a16="http://schemas.microsoft.com/office/drawing/2014/main" id="{E4CE4FB8-5E60-4288-B2FA-CF9316ED449F}"/>
                    </a:ext>
                  </a:extLst>
                </p:cNvPr>
                <p:cNvSpPr/>
                <p:nvPr userDrawn="1"/>
              </p:nvSpPr>
              <p:spPr>
                <a:xfrm>
                  <a:off x="472255" y="6325117"/>
                  <a:ext cx="1890884" cy="28868"/>
                </a:xfrm>
                <a:custGeom>
                  <a:avLst/>
                  <a:gdLst>
                    <a:gd name="connsiteX0" fmla="*/ 0 w 1890884"/>
                    <a:gd name="connsiteY0" fmla="*/ 0 h 28868"/>
                    <a:gd name="connsiteX1" fmla="*/ 1890884 w 1890884"/>
                    <a:gd name="connsiteY1" fmla="*/ 0 h 28868"/>
                    <a:gd name="connsiteX2" fmla="*/ 1862016 w 1890884"/>
                    <a:gd name="connsiteY2" fmla="*/ 28868 h 28868"/>
                    <a:gd name="connsiteX3" fmla="*/ 28868 w 1890884"/>
                    <a:gd name="connsiteY3" fmla="*/ 28868 h 28868"/>
                    <a:gd name="connsiteX4" fmla="*/ 0 w 189088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0884" h="28868">
                      <a:moveTo>
                        <a:pt x="0" y="0"/>
                      </a:moveTo>
                      <a:lnTo>
                        <a:pt x="1890884" y="0"/>
                      </a:lnTo>
                      <a:lnTo>
                        <a:pt x="1862016"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2" name="Freeform: Shape 81">
                  <a:extLst>
                    <a:ext uri="{FF2B5EF4-FFF2-40B4-BE49-F238E27FC236}">
                      <a16:creationId xmlns:a16="http://schemas.microsoft.com/office/drawing/2014/main" id="{6F69FE5C-0AF0-42F6-A721-9E2244C967AA}"/>
                    </a:ext>
                  </a:extLst>
                </p:cNvPr>
                <p:cNvSpPr/>
                <p:nvPr userDrawn="1"/>
              </p:nvSpPr>
              <p:spPr>
                <a:xfrm>
                  <a:off x="533199" y="6386061"/>
                  <a:ext cx="1768996" cy="28869"/>
                </a:xfrm>
                <a:custGeom>
                  <a:avLst/>
                  <a:gdLst>
                    <a:gd name="connsiteX0" fmla="*/ 0 w 1768996"/>
                    <a:gd name="connsiteY0" fmla="*/ 0 h 28869"/>
                    <a:gd name="connsiteX1" fmla="*/ 1768996 w 1768996"/>
                    <a:gd name="connsiteY1" fmla="*/ 0 h 28869"/>
                    <a:gd name="connsiteX2" fmla="*/ 1740128 w 1768996"/>
                    <a:gd name="connsiteY2" fmla="*/ 28868 h 28869"/>
                    <a:gd name="connsiteX3" fmla="*/ 28869 w 1768996"/>
                    <a:gd name="connsiteY3" fmla="*/ 28869 h 28869"/>
                    <a:gd name="connsiteX4" fmla="*/ 0 w 1768996"/>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8996" h="28869">
                      <a:moveTo>
                        <a:pt x="0" y="0"/>
                      </a:moveTo>
                      <a:lnTo>
                        <a:pt x="1768996" y="0"/>
                      </a:lnTo>
                      <a:lnTo>
                        <a:pt x="1740128"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1" name="Freeform: Shape 80">
                  <a:extLst>
                    <a:ext uri="{FF2B5EF4-FFF2-40B4-BE49-F238E27FC236}">
                      <a16:creationId xmlns:a16="http://schemas.microsoft.com/office/drawing/2014/main" id="{E8311083-D41B-4770-B6A9-AFA83AAF2885}"/>
                    </a:ext>
                  </a:extLst>
                </p:cNvPr>
                <p:cNvSpPr/>
                <p:nvPr userDrawn="1"/>
              </p:nvSpPr>
              <p:spPr>
                <a:xfrm>
                  <a:off x="594946" y="6446204"/>
                  <a:ext cx="1647106" cy="29670"/>
                </a:xfrm>
                <a:custGeom>
                  <a:avLst/>
                  <a:gdLst>
                    <a:gd name="connsiteX0" fmla="*/ 0 w 1647106"/>
                    <a:gd name="connsiteY0" fmla="*/ 0 h 29670"/>
                    <a:gd name="connsiteX1" fmla="*/ 1647106 w 1647106"/>
                    <a:gd name="connsiteY1" fmla="*/ 0 h 29670"/>
                    <a:gd name="connsiteX2" fmla="*/ 1618238 w 1647106"/>
                    <a:gd name="connsiteY2" fmla="*/ 28868 h 29670"/>
                    <a:gd name="connsiteX3" fmla="*/ 28066 w 1647106"/>
                    <a:gd name="connsiteY3" fmla="*/ 29670 h 29670"/>
                    <a:gd name="connsiteX4" fmla="*/ 28868 w 1647106"/>
                    <a:gd name="connsiteY4" fmla="*/ 28868 h 29670"/>
                    <a:gd name="connsiteX5" fmla="*/ 0 w 1647106"/>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7106" h="29670">
                      <a:moveTo>
                        <a:pt x="0" y="0"/>
                      </a:moveTo>
                      <a:lnTo>
                        <a:pt x="1647106" y="0"/>
                      </a:lnTo>
                      <a:lnTo>
                        <a:pt x="1618238"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0" name="Freeform: Shape 79">
                  <a:extLst>
                    <a:ext uri="{FF2B5EF4-FFF2-40B4-BE49-F238E27FC236}">
                      <a16:creationId xmlns:a16="http://schemas.microsoft.com/office/drawing/2014/main" id="{730A62EE-9416-445D-B0B2-018F008614B8}"/>
                    </a:ext>
                  </a:extLst>
                </p:cNvPr>
                <p:cNvSpPr/>
                <p:nvPr userDrawn="1"/>
              </p:nvSpPr>
              <p:spPr>
                <a:xfrm>
                  <a:off x="654287" y="6507148"/>
                  <a:ext cx="1526821" cy="28869"/>
                </a:xfrm>
                <a:custGeom>
                  <a:avLst/>
                  <a:gdLst>
                    <a:gd name="connsiteX0" fmla="*/ 0 w 1526821"/>
                    <a:gd name="connsiteY0" fmla="*/ 0 h 28869"/>
                    <a:gd name="connsiteX1" fmla="*/ 1526821 w 1526821"/>
                    <a:gd name="connsiteY1" fmla="*/ 0 h 28869"/>
                    <a:gd name="connsiteX2" fmla="*/ 1497952 w 1526821"/>
                    <a:gd name="connsiteY2" fmla="*/ 28868 h 28869"/>
                    <a:gd name="connsiteX3" fmla="*/ 28868 w 1526821"/>
                    <a:gd name="connsiteY3" fmla="*/ 28869 h 28869"/>
                    <a:gd name="connsiteX4" fmla="*/ 0 w 1526821"/>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821" h="28869">
                      <a:moveTo>
                        <a:pt x="0" y="0"/>
                      </a:moveTo>
                      <a:lnTo>
                        <a:pt x="1526821" y="0"/>
                      </a:lnTo>
                      <a:lnTo>
                        <a:pt x="1497952"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9" name="Freeform: Shape 78">
                  <a:extLst>
                    <a:ext uri="{FF2B5EF4-FFF2-40B4-BE49-F238E27FC236}">
                      <a16:creationId xmlns:a16="http://schemas.microsoft.com/office/drawing/2014/main" id="{4A92E211-EBEF-4E62-97FD-46ECC42436DF}"/>
                    </a:ext>
                  </a:extLst>
                </p:cNvPr>
                <p:cNvSpPr/>
                <p:nvPr userDrawn="1"/>
              </p:nvSpPr>
              <p:spPr>
                <a:xfrm>
                  <a:off x="715231" y="6568093"/>
                  <a:ext cx="1404932" cy="28868"/>
                </a:xfrm>
                <a:custGeom>
                  <a:avLst/>
                  <a:gdLst>
                    <a:gd name="connsiteX0" fmla="*/ 0 w 1404932"/>
                    <a:gd name="connsiteY0" fmla="*/ 0 h 28868"/>
                    <a:gd name="connsiteX1" fmla="*/ 1404932 w 1404932"/>
                    <a:gd name="connsiteY1" fmla="*/ 0 h 28868"/>
                    <a:gd name="connsiteX2" fmla="*/ 1376064 w 1404932"/>
                    <a:gd name="connsiteY2" fmla="*/ 28868 h 28868"/>
                    <a:gd name="connsiteX3" fmla="*/ 28868 w 1404932"/>
                    <a:gd name="connsiteY3" fmla="*/ 28868 h 28868"/>
                    <a:gd name="connsiteX4" fmla="*/ 0 w 1404932"/>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32" h="28868">
                      <a:moveTo>
                        <a:pt x="0" y="0"/>
                      </a:moveTo>
                      <a:lnTo>
                        <a:pt x="1404932" y="0"/>
                      </a:lnTo>
                      <a:lnTo>
                        <a:pt x="1376064"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8" name="Freeform: Shape 77">
                  <a:extLst>
                    <a:ext uri="{FF2B5EF4-FFF2-40B4-BE49-F238E27FC236}">
                      <a16:creationId xmlns:a16="http://schemas.microsoft.com/office/drawing/2014/main" id="{CC8A63A1-564C-478A-B490-96E1C76014CC}"/>
                    </a:ext>
                  </a:extLst>
                </p:cNvPr>
                <p:cNvSpPr/>
                <p:nvPr userDrawn="1"/>
              </p:nvSpPr>
              <p:spPr>
                <a:xfrm>
                  <a:off x="776977" y="6628235"/>
                  <a:ext cx="1283044" cy="29671"/>
                </a:xfrm>
                <a:custGeom>
                  <a:avLst/>
                  <a:gdLst>
                    <a:gd name="connsiteX0" fmla="*/ 1283044 w 1283044"/>
                    <a:gd name="connsiteY0" fmla="*/ 0 h 29671"/>
                    <a:gd name="connsiteX1" fmla="*/ 1254175 w 1283044"/>
                    <a:gd name="connsiteY1" fmla="*/ 28869 h 29671"/>
                    <a:gd name="connsiteX2" fmla="*/ 28067 w 1283044"/>
                    <a:gd name="connsiteY2" fmla="*/ 29671 h 29671"/>
                    <a:gd name="connsiteX3" fmla="*/ 28869 w 1283044"/>
                    <a:gd name="connsiteY3" fmla="*/ 28869 h 29671"/>
                    <a:gd name="connsiteX4" fmla="*/ 0 w 1283044"/>
                    <a:gd name="connsiteY4" fmla="*/ 1 h 29671"/>
                    <a:gd name="connsiteX5" fmla="*/ 1283044 w 1283044"/>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3044" h="29671">
                      <a:moveTo>
                        <a:pt x="1283044" y="0"/>
                      </a:moveTo>
                      <a:lnTo>
                        <a:pt x="1254175" y="28869"/>
                      </a:lnTo>
                      <a:lnTo>
                        <a:pt x="28067" y="29671"/>
                      </a:lnTo>
                      <a:lnTo>
                        <a:pt x="28869" y="28869"/>
                      </a:lnTo>
                      <a:lnTo>
                        <a:pt x="0" y="1"/>
                      </a:lnTo>
                      <a:lnTo>
                        <a:pt x="1283044"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7" name="Freeform: Shape 76">
                  <a:extLst>
                    <a:ext uri="{FF2B5EF4-FFF2-40B4-BE49-F238E27FC236}">
                      <a16:creationId xmlns:a16="http://schemas.microsoft.com/office/drawing/2014/main" id="{4162FC41-462F-4E99-AACA-F5B9C804FB14}"/>
                    </a:ext>
                  </a:extLst>
                </p:cNvPr>
                <p:cNvSpPr/>
                <p:nvPr userDrawn="1"/>
              </p:nvSpPr>
              <p:spPr>
                <a:xfrm>
                  <a:off x="837922" y="6689180"/>
                  <a:ext cx="1161154" cy="29670"/>
                </a:xfrm>
                <a:custGeom>
                  <a:avLst/>
                  <a:gdLst>
                    <a:gd name="connsiteX0" fmla="*/ 0 w 1161154"/>
                    <a:gd name="connsiteY0" fmla="*/ 0 h 29670"/>
                    <a:gd name="connsiteX1" fmla="*/ 1161154 w 1161154"/>
                    <a:gd name="connsiteY1" fmla="*/ 0 h 29670"/>
                    <a:gd name="connsiteX2" fmla="*/ 1132285 w 1161154"/>
                    <a:gd name="connsiteY2" fmla="*/ 28868 h 29670"/>
                    <a:gd name="connsiteX3" fmla="*/ 28066 w 1161154"/>
                    <a:gd name="connsiteY3" fmla="*/ 29670 h 29670"/>
                    <a:gd name="connsiteX4" fmla="*/ 28868 w 1161154"/>
                    <a:gd name="connsiteY4" fmla="*/ 28868 h 29670"/>
                    <a:gd name="connsiteX5" fmla="*/ 0 w 1161154"/>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1154" h="29670">
                      <a:moveTo>
                        <a:pt x="0" y="0"/>
                      </a:moveTo>
                      <a:lnTo>
                        <a:pt x="1161154" y="0"/>
                      </a:lnTo>
                      <a:lnTo>
                        <a:pt x="1132285"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6" name="Freeform: Shape 75">
                  <a:extLst>
                    <a:ext uri="{FF2B5EF4-FFF2-40B4-BE49-F238E27FC236}">
                      <a16:creationId xmlns:a16="http://schemas.microsoft.com/office/drawing/2014/main" id="{1F9B61AC-B03D-4064-9DE6-9818F53F333C}"/>
                    </a:ext>
                  </a:extLst>
                </p:cNvPr>
                <p:cNvSpPr/>
                <p:nvPr userDrawn="1"/>
              </p:nvSpPr>
              <p:spPr>
                <a:xfrm>
                  <a:off x="897263" y="6750124"/>
                  <a:ext cx="1040868" cy="28869"/>
                </a:xfrm>
                <a:custGeom>
                  <a:avLst/>
                  <a:gdLst>
                    <a:gd name="connsiteX0" fmla="*/ 0 w 1040868"/>
                    <a:gd name="connsiteY0" fmla="*/ 0 h 28869"/>
                    <a:gd name="connsiteX1" fmla="*/ 1040868 w 1040868"/>
                    <a:gd name="connsiteY1" fmla="*/ 0 h 28869"/>
                    <a:gd name="connsiteX2" fmla="*/ 1012000 w 1040868"/>
                    <a:gd name="connsiteY2" fmla="*/ 28869 h 28869"/>
                    <a:gd name="connsiteX3" fmla="*/ 28868 w 1040868"/>
                    <a:gd name="connsiteY3" fmla="*/ 28869 h 28869"/>
                    <a:gd name="connsiteX4" fmla="*/ 0 w 1040868"/>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868" h="28869">
                      <a:moveTo>
                        <a:pt x="0" y="0"/>
                      </a:moveTo>
                      <a:lnTo>
                        <a:pt x="1040868" y="0"/>
                      </a:lnTo>
                      <a:lnTo>
                        <a:pt x="1012000" y="28869"/>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3" name="Freeform: Shape 72">
                  <a:extLst>
                    <a:ext uri="{FF2B5EF4-FFF2-40B4-BE49-F238E27FC236}">
                      <a16:creationId xmlns:a16="http://schemas.microsoft.com/office/drawing/2014/main" id="{C104BA00-790F-438D-AC93-117E23CF2099}"/>
                    </a:ext>
                  </a:extLst>
                </p:cNvPr>
                <p:cNvSpPr/>
                <p:nvPr userDrawn="1"/>
              </p:nvSpPr>
              <p:spPr>
                <a:xfrm>
                  <a:off x="958207" y="6811069"/>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01" name="Freeform: Shape 100">
                <a:extLst>
                  <a:ext uri="{FF2B5EF4-FFF2-40B4-BE49-F238E27FC236}">
                    <a16:creationId xmlns:a16="http://schemas.microsoft.com/office/drawing/2014/main" id="{788A3CD7-1915-41CF-9FB5-E6FEDCA8F19C}"/>
                  </a:ext>
                </a:extLst>
              </p:cNvPr>
              <p:cNvSpPr/>
              <p:nvPr userDrawn="1"/>
            </p:nvSpPr>
            <p:spPr>
              <a:xfrm>
                <a:off x="2960473" y="5801762"/>
                <a:ext cx="1075475" cy="1058335"/>
              </a:xfrm>
              <a:custGeom>
                <a:avLst/>
                <a:gdLst>
                  <a:gd name="connsiteX0" fmla="*/ 1062720 w 1062720"/>
                  <a:gd name="connsiteY0" fmla="*/ 0 h 1062720"/>
                  <a:gd name="connsiteX1" fmla="*/ 1062720 w 1062720"/>
                  <a:gd name="connsiteY1" fmla="*/ 1062720 h 1062720"/>
                  <a:gd name="connsiteX2" fmla="*/ 0 w 1062720"/>
                  <a:gd name="connsiteY2" fmla="*/ 1062720 h 1062720"/>
                  <a:gd name="connsiteX3" fmla="*/ 1062720 w 1062720"/>
                  <a:gd name="connsiteY3" fmla="*/ 0 h 1062720"/>
                </a:gdLst>
                <a:ahLst/>
                <a:cxnLst>
                  <a:cxn ang="0">
                    <a:pos x="connsiteX0" y="connsiteY0"/>
                  </a:cxn>
                  <a:cxn ang="0">
                    <a:pos x="connsiteX1" y="connsiteY1"/>
                  </a:cxn>
                  <a:cxn ang="0">
                    <a:pos x="connsiteX2" y="connsiteY2"/>
                  </a:cxn>
                  <a:cxn ang="0">
                    <a:pos x="connsiteX3" y="connsiteY3"/>
                  </a:cxn>
                </a:cxnLst>
                <a:rect l="l" t="t" r="r" b="b"/>
                <a:pathLst>
                  <a:path w="1062720" h="1062720">
                    <a:moveTo>
                      <a:pt x="1062720" y="0"/>
                    </a:moveTo>
                    <a:lnTo>
                      <a:pt x="1062720" y="1062720"/>
                    </a:lnTo>
                    <a:lnTo>
                      <a:pt x="0" y="1062720"/>
                    </a:lnTo>
                    <a:lnTo>
                      <a:pt x="106272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3" name="Freeform: Shape 132">
                <a:extLst>
                  <a:ext uri="{FF2B5EF4-FFF2-40B4-BE49-F238E27FC236}">
                    <a16:creationId xmlns:a16="http://schemas.microsoft.com/office/drawing/2014/main" id="{3591DEB5-C98C-4EF8-AA57-B8F45C484FF4}"/>
                  </a:ext>
                </a:extLst>
              </p:cNvPr>
              <p:cNvSpPr/>
              <p:nvPr userDrawn="1"/>
            </p:nvSpPr>
            <p:spPr>
              <a:xfrm>
                <a:off x="-7601" y="2930958"/>
                <a:ext cx="1128311" cy="2870805"/>
              </a:xfrm>
              <a:custGeom>
                <a:avLst/>
                <a:gdLst>
                  <a:gd name="connsiteX0" fmla="*/ 1128311 w 1128311"/>
                  <a:gd name="connsiteY0" fmla="*/ 0 h 2870805"/>
                  <a:gd name="connsiteX1" fmla="*/ 1123909 w 1128311"/>
                  <a:gd name="connsiteY1" fmla="*/ 2870805 h 2870805"/>
                  <a:gd name="connsiteX2" fmla="*/ 0 w 1128311"/>
                  <a:gd name="connsiteY2" fmla="*/ 1743443 h 2870805"/>
                  <a:gd name="connsiteX3" fmla="*/ 0 w 1128311"/>
                  <a:gd name="connsiteY3" fmla="*/ 1124856 h 2870805"/>
                  <a:gd name="connsiteX4" fmla="*/ 1128311 w 1128311"/>
                  <a:gd name="connsiteY4" fmla="*/ 0 h 2870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8311" h="2870805">
                    <a:moveTo>
                      <a:pt x="1128311" y="0"/>
                    </a:moveTo>
                    <a:lnTo>
                      <a:pt x="1123909" y="2870805"/>
                    </a:lnTo>
                    <a:lnTo>
                      <a:pt x="0" y="1743443"/>
                    </a:lnTo>
                    <a:lnTo>
                      <a:pt x="0" y="1124856"/>
                    </a:lnTo>
                    <a:lnTo>
                      <a:pt x="112831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5" name="Freeform: Shape 154">
                <a:extLst>
                  <a:ext uri="{FF2B5EF4-FFF2-40B4-BE49-F238E27FC236}">
                    <a16:creationId xmlns:a16="http://schemas.microsoft.com/office/drawing/2014/main" id="{6FFCF0CF-3167-4E3E-BD4A-236ACC247EC0}"/>
                  </a:ext>
                </a:extLst>
              </p:cNvPr>
              <p:cNvSpPr/>
              <p:nvPr/>
            </p:nvSpPr>
            <p:spPr>
              <a:xfrm rot="13500280">
                <a:off x="126341" y="458327"/>
                <a:ext cx="2024298" cy="2024298"/>
              </a:xfrm>
              <a:custGeom>
                <a:avLst/>
                <a:gdLst>
                  <a:gd name="connsiteX0" fmla="*/ 2024298 w 2024298"/>
                  <a:gd name="connsiteY0" fmla="*/ 2024298 h 2024298"/>
                  <a:gd name="connsiteX1" fmla="*/ 0 w 2024298"/>
                  <a:gd name="connsiteY1" fmla="*/ 0 h 2024298"/>
                  <a:gd name="connsiteX2" fmla="*/ 40826 w 2024298"/>
                  <a:gd name="connsiteY2" fmla="*/ 0 h 2024298"/>
                  <a:gd name="connsiteX3" fmla="*/ 2024298 w 2024298"/>
                  <a:gd name="connsiteY3" fmla="*/ 1983472 h 2024298"/>
                  <a:gd name="connsiteX4" fmla="*/ 2024298 w 2024298"/>
                  <a:gd name="connsiteY4" fmla="*/ 2024298 h 2024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4298" h="2024298">
                    <a:moveTo>
                      <a:pt x="2024298" y="2024298"/>
                    </a:moveTo>
                    <a:lnTo>
                      <a:pt x="0" y="0"/>
                    </a:lnTo>
                    <a:lnTo>
                      <a:pt x="40826" y="0"/>
                    </a:lnTo>
                    <a:lnTo>
                      <a:pt x="2024298" y="1983472"/>
                    </a:lnTo>
                    <a:lnTo>
                      <a:pt x="2024298" y="2024298"/>
                    </a:lnTo>
                    <a:close/>
                  </a:path>
                </a:pathLst>
              </a:custGeom>
              <a:solidFill>
                <a:schemeClr val="tx2"/>
              </a:solidFill>
              <a:ln w="11334" cap="flat">
                <a:noFill/>
                <a:prstDash val="solid"/>
                <a:miter/>
              </a:ln>
            </p:spPr>
            <p:txBody>
              <a:bodyPr rtlCol="0" anchor="ctr"/>
              <a:lstStyle/>
              <a:p>
                <a:endParaRPr lang="en-US" dirty="0"/>
              </a:p>
            </p:txBody>
          </p:sp>
          <p:sp>
            <p:nvSpPr>
              <p:cNvPr id="154" name="Freeform: Shape 153">
                <a:extLst>
                  <a:ext uri="{FF2B5EF4-FFF2-40B4-BE49-F238E27FC236}">
                    <a16:creationId xmlns:a16="http://schemas.microsoft.com/office/drawing/2014/main" id="{AB47A61A-6E4C-49A5-A2E8-2410A107CC2A}"/>
                  </a:ext>
                </a:extLst>
              </p:cNvPr>
              <p:cNvSpPr/>
              <p:nvPr/>
            </p:nvSpPr>
            <p:spPr>
              <a:xfrm rot="13500280">
                <a:off x="108491" y="501416"/>
                <a:ext cx="1938109" cy="1938109"/>
              </a:xfrm>
              <a:custGeom>
                <a:avLst/>
                <a:gdLst>
                  <a:gd name="connsiteX0" fmla="*/ 1938109 w 1938109"/>
                  <a:gd name="connsiteY0" fmla="*/ 1938109 h 1938109"/>
                  <a:gd name="connsiteX1" fmla="*/ 0 w 1938109"/>
                  <a:gd name="connsiteY1" fmla="*/ 0 h 1938109"/>
                  <a:gd name="connsiteX2" fmla="*/ 40826 w 1938109"/>
                  <a:gd name="connsiteY2" fmla="*/ 0 h 1938109"/>
                  <a:gd name="connsiteX3" fmla="*/ 1938109 w 1938109"/>
                  <a:gd name="connsiteY3" fmla="*/ 1897283 h 1938109"/>
                  <a:gd name="connsiteX4" fmla="*/ 1938109 w 1938109"/>
                  <a:gd name="connsiteY4" fmla="*/ 1938109 h 1938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8109" h="1938109">
                    <a:moveTo>
                      <a:pt x="1938109" y="1938109"/>
                    </a:moveTo>
                    <a:lnTo>
                      <a:pt x="0" y="0"/>
                    </a:lnTo>
                    <a:lnTo>
                      <a:pt x="40826" y="0"/>
                    </a:lnTo>
                    <a:lnTo>
                      <a:pt x="1938109" y="1897283"/>
                    </a:lnTo>
                    <a:lnTo>
                      <a:pt x="1938109" y="1938109"/>
                    </a:lnTo>
                    <a:close/>
                  </a:path>
                </a:pathLst>
              </a:custGeom>
              <a:solidFill>
                <a:schemeClr val="tx2"/>
              </a:solidFill>
              <a:ln w="11334" cap="flat">
                <a:noFill/>
                <a:prstDash val="solid"/>
                <a:miter/>
              </a:ln>
            </p:spPr>
            <p:txBody>
              <a:bodyPr rtlCol="0" anchor="ctr"/>
              <a:lstStyle/>
              <a:p>
                <a:endParaRPr lang="en-US" dirty="0"/>
              </a:p>
            </p:txBody>
          </p:sp>
          <p:sp>
            <p:nvSpPr>
              <p:cNvPr id="153" name="Freeform: Shape 152">
                <a:extLst>
                  <a:ext uri="{FF2B5EF4-FFF2-40B4-BE49-F238E27FC236}">
                    <a16:creationId xmlns:a16="http://schemas.microsoft.com/office/drawing/2014/main" id="{FC8CDBA7-BF04-4719-8D66-513A71ECCAFF}"/>
                  </a:ext>
                </a:extLst>
              </p:cNvPr>
              <p:cNvSpPr/>
              <p:nvPr/>
            </p:nvSpPr>
            <p:spPr>
              <a:xfrm rot="13500280">
                <a:off x="90475" y="544906"/>
                <a:ext cx="1853055" cy="1851921"/>
              </a:xfrm>
              <a:custGeom>
                <a:avLst/>
                <a:gdLst>
                  <a:gd name="connsiteX0" fmla="*/ 1851921 w 1853055"/>
                  <a:gd name="connsiteY0" fmla="*/ 1851921 h 1851921"/>
                  <a:gd name="connsiteX1" fmla="*/ 0 w 1853055"/>
                  <a:gd name="connsiteY1" fmla="*/ 0 h 1851921"/>
                  <a:gd name="connsiteX2" fmla="*/ 40826 w 1853055"/>
                  <a:gd name="connsiteY2" fmla="*/ 0 h 1851921"/>
                  <a:gd name="connsiteX3" fmla="*/ 1853055 w 1853055"/>
                  <a:gd name="connsiteY3" fmla="*/ 1811094 h 1851921"/>
                  <a:gd name="connsiteX4" fmla="*/ 1851920 w 1853055"/>
                  <a:gd name="connsiteY4" fmla="*/ 1811094 h 1851921"/>
                  <a:gd name="connsiteX5" fmla="*/ 1851921 w 1853055"/>
                  <a:gd name="connsiteY5" fmla="*/ 1851921 h 1851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3055" h="1851921">
                    <a:moveTo>
                      <a:pt x="1851921" y="1851921"/>
                    </a:moveTo>
                    <a:lnTo>
                      <a:pt x="0" y="0"/>
                    </a:lnTo>
                    <a:lnTo>
                      <a:pt x="40826" y="0"/>
                    </a:lnTo>
                    <a:lnTo>
                      <a:pt x="1853055" y="1811094"/>
                    </a:lnTo>
                    <a:lnTo>
                      <a:pt x="1851920" y="1811094"/>
                    </a:lnTo>
                    <a:lnTo>
                      <a:pt x="1851921" y="1851921"/>
                    </a:lnTo>
                    <a:close/>
                  </a:path>
                </a:pathLst>
              </a:custGeom>
              <a:solidFill>
                <a:schemeClr val="tx2"/>
              </a:solidFill>
              <a:ln w="11334" cap="flat">
                <a:noFill/>
                <a:prstDash val="solid"/>
                <a:miter/>
              </a:ln>
            </p:spPr>
            <p:txBody>
              <a:bodyPr rtlCol="0" anchor="ctr"/>
              <a:lstStyle/>
              <a:p>
                <a:endParaRPr lang="en-US" dirty="0"/>
              </a:p>
            </p:txBody>
          </p:sp>
          <p:sp>
            <p:nvSpPr>
              <p:cNvPr id="152" name="Freeform: Shape 151">
                <a:extLst>
                  <a:ext uri="{FF2B5EF4-FFF2-40B4-BE49-F238E27FC236}">
                    <a16:creationId xmlns:a16="http://schemas.microsoft.com/office/drawing/2014/main" id="{79CDC826-71AB-4245-AC5F-8DC9DB2BBCE0}"/>
                  </a:ext>
                </a:extLst>
              </p:cNvPr>
              <p:cNvSpPr/>
              <p:nvPr/>
            </p:nvSpPr>
            <p:spPr>
              <a:xfrm rot="13500280">
                <a:off x="72624" y="587994"/>
                <a:ext cx="1766866" cy="1765732"/>
              </a:xfrm>
              <a:custGeom>
                <a:avLst/>
                <a:gdLst>
                  <a:gd name="connsiteX0" fmla="*/ 1765732 w 1766866"/>
                  <a:gd name="connsiteY0" fmla="*/ 1765732 h 1765732"/>
                  <a:gd name="connsiteX1" fmla="*/ 0 w 1766866"/>
                  <a:gd name="connsiteY1" fmla="*/ 0 h 1765732"/>
                  <a:gd name="connsiteX2" fmla="*/ 40826 w 1766866"/>
                  <a:gd name="connsiteY2" fmla="*/ 0 h 1765732"/>
                  <a:gd name="connsiteX3" fmla="*/ 1766866 w 1766866"/>
                  <a:gd name="connsiteY3" fmla="*/ 1724906 h 1765732"/>
                  <a:gd name="connsiteX4" fmla="*/ 1765731 w 1766866"/>
                  <a:gd name="connsiteY4" fmla="*/ 1724906 h 1765732"/>
                  <a:gd name="connsiteX5" fmla="*/ 1765732 w 1766866"/>
                  <a:gd name="connsiteY5" fmla="*/ 1765732 h 1765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6866" h="1765732">
                    <a:moveTo>
                      <a:pt x="1765732" y="1765732"/>
                    </a:moveTo>
                    <a:lnTo>
                      <a:pt x="0" y="0"/>
                    </a:lnTo>
                    <a:lnTo>
                      <a:pt x="40826" y="0"/>
                    </a:lnTo>
                    <a:lnTo>
                      <a:pt x="1766866" y="1724906"/>
                    </a:lnTo>
                    <a:lnTo>
                      <a:pt x="1765731" y="1724906"/>
                    </a:lnTo>
                    <a:lnTo>
                      <a:pt x="1765732" y="1765732"/>
                    </a:lnTo>
                    <a:close/>
                  </a:path>
                </a:pathLst>
              </a:custGeom>
              <a:solidFill>
                <a:schemeClr val="tx2"/>
              </a:solidFill>
              <a:ln w="11334" cap="flat">
                <a:noFill/>
                <a:prstDash val="solid"/>
                <a:miter/>
              </a:ln>
            </p:spPr>
            <p:txBody>
              <a:bodyPr rtlCol="0" anchor="ctr"/>
              <a:lstStyle/>
              <a:p>
                <a:endParaRPr lang="en-US" dirty="0"/>
              </a:p>
            </p:txBody>
          </p:sp>
          <p:sp>
            <p:nvSpPr>
              <p:cNvPr id="151" name="Freeform: Shape 150">
                <a:extLst>
                  <a:ext uri="{FF2B5EF4-FFF2-40B4-BE49-F238E27FC236}">
                    <a16:creationId xmlns:a16="http://schemas.microsoft.com/office/drawing/2014/main" id="{4DE1670F-43B8-4EA8-878C-AC3FF1921E21}"/>
                  </a:ext>
                </a:extLst>
              </p:cNvPr>
              <p:cNvSpPr/>
              <p:nvPr/>
            </p:nvSpPr>
            <p:spPr>
              <a:xfrm rot="13500280">
                <a:off x="55175" y="630117"/>
                <a:ext cx="1680678" cy="1680677"/>
              </a:xfrm>
              <a:custGeom>
                <a:avLst/>
                <a:gdLst>
                  <a:gd name="connsiteX0" fmla="*/ 1680678 w 1680678"/>
                  <a:gd name="connsiteY0" fmla="*/ 1680677 h 1680677"/>
                  <a:gd name="connsiteX1" fmla="*/ 0 w 1680678"/>
                  <a:gd name="connsiteY1" fmla="*/ 0 h 1680677"/>
                  <a:gd name="connsiteX2" fmla="*/ 40826 w 1680678"/>
                  <a:gd name="connsiteY2" fmla="*/ 0 h 1680677"/>
                  <a:gd name="connsiteX3" fmla="*/ 1680678 w 1680678"/>
                  <a:gd name="connsiteY3" fmla="*/ 1639851 h 1680677"/>
                  <a:gd name="connsiteX4" fmla="*/ 1680678 w 1680678"/>
                  <a:gd name="connsiteY4" fmla="*/ 1680677 h 1680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0678" h="1680677">
                    <a:moveTo>
                      <a:pt x="1680678" y="1680677"/>
                    </a:moveTo>
                    <a:lnTo>
                      <a:pt x="0" y="0"/>
                    </a:lnTo>
                    <a:lnTo>
                      <a:pt x="40826" y="0"/>
                    </a:lnTo>
                    <a:lnTo>
                      <a:pt x="1680678" y="1639851"/>
                    </a:lnTo>
                    <a:lnTo>
                      <a:pt x="1680678" y="1680677"/>
                    </a:lnTo>
                    <a:close/>
                  </a:path>
                </a:pathLst>
              </a:custGeom>
              <a:solidFill>
                <a:schemeClr val="tx2"/>
              </a:solidFill>
              <a:ln w="11334" cap="flat">
                <a:noFill/>
                <a:prstDash val="solid"/>
                <a:miter/>
              </a:ln>
            </p:spPr>
            <p:txBody>
              <a:bodyPr rtlCol="0" anchor="ctr"/>
              <a:lstStyle/>
              <a:p>
                <a:endParaRPr lang="en-US" dirty="0"/>
              </a:p>
            </p:txBody>
          </p:sp>
          <p:sp>
            <p:nvSpPr>
              <p:cNvPr id="150" name="Freeform: Shape 149">
                <a:extLst>
                  <a:ext uri="{FF2B5EF4-FFF2-40B4-BE49-F238E27FC236}">
                    <a16:creationId xmlns:a16="http://schemas.microsoft.com/office/drawing/2014/main" id="{4AE780ED-EF51-4AD7-A73F-01E563D0E8BC}"/>
                  </a:ext>
                </a:extLst>
              </p:cNvPr>
              <p:cNvSpPr/>
              <p:nvPr/>
            </p:nvSpPr>
            <p:spPr>
              <a:xfrm rot="13500280">
                <a:off x="37325" y="673206"/>
                <a:ext cx="1594489" cy="1594489"/>
              </a:xfrm>
              <a:custGeom>
                <a:avLst/>
                <a:gdLst>
                  <a:gd name="connsiteX0" fmla="*/ 1594489 w 1594489"/>
                  <a:gd name="connsiteY0" fmla="*/ 1594489 h 1594489"/>
                  <a:gd name="connsiteX1" fmla="*/ 0 w 1594489"/>
                  <a:gd name="connsiteY1" fmla="*/ 0 h 1594489"/>
                  <a:gd name="connsiteX2" fmla="*/ 40826 w 1594489"/>
                  <a:gd name="connsiteY2" fmla="*/ 0 h 1594489"/>
                  <a:gd name="connsiteX3" fmla="*/ 1594489 w 1594489"/>
                  <a:gd name="connsiteY3" fmla="*/ 1553663 h 1594489"/>
                  <a:gd name="connsiteX4" fmla="*/ 1594489 w 1594489"/>
                  <a:gd name="connsiteY4" fmla="*/ 1594489 h 1594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4489" h="1594489">
                    <a:moveTo>
                      <a:pt x="1594489" y="1594489"/>
                    </a:moveTo>
                    <a:lnTo>
                      <a:pt x="0" y="0"/>
                    </a:lnTo>
                    <a:lnTo>
                      <a:pt x="40826" y="0"/>
                    </a:lnTo>
                    <a:lnTo>
                      <a:pt x="1594489" y="1553663"/>
                    </a:lnTo>
                    <a:lnTo>
                      <a:pt x="1594489" y="1594489"/>
                    </a:lnTo>
                    <a:close/>
                  </a:path>
                </a:pathLst>
              </a:custGeom>
              <a:solidFill>
                <a:schemeClr val="tx2"/>
              </a:solidFill>
              <a:ln w="11334" cap="flat">
                <a:noFill/>
                <a:prstDash val="solid"/>
                <a:miter/>
              </a:ln>
            </p:spPr>
            <p:txBody>
              <a:bodyPr rtlCol="0" anchor="ctr"/>
              <a:lstStyle/>
              <a:p>
                <a:endParaRPr lang="en-US" dirty="0"/>
              </a:p>
            </p:txBody>
          </p:sp>
          <p:sp>
            <p:nvSpPr>
              <p:cNvPr id="149" name="Freeform: Shape 148">
                <a:extLst>
                  <a:ext uri="{FF2B5EF4-FFF2-40B4-BE49-F238E27FC236}">
                    <a16:creationId xmlns:a16="http://schemas.microsoft.com/office/drawing/2014/main" id="{BE269AE3-65CE-4B86-B8B1-413783695039}"/>
                  </a:ext>
                </a:extLst>
              </p:cNvPr>
              <p:cNvSpPr/>
              <p:nvPr/>
            </p:nvSpPr>
            <p:spPr>
              <a:xfrm rot="13500280">
                <a:off x="19309" y="716696"/>
                <a:ext cx="1509435" cy="1508300"/>
              </a:xfrm>
              <a:custGeom>
                <a:avLst/>
                <a:gdLst>
                  <a:gd name="connsiteX0" fmla="*/ 1508301 w 1509435"/>
                  <a:gd name="connsiteY0" fmla="*/ 1508300 h 1508300"/>
                  <a:gd name="connsiteX1" fmla="*/ 0 w 1509435"/>
                  <a:gd name="connsiteY1" fmla="*/ 0 h 1508300"/>
                  <a:gd name="connsiteX2" fmla="*/ 40826 w 1509435"/>
                  <a:gd name="connsiteY2" fmla="*/ 0 h 1508300"/>
                  <a:gd name="connsiteX3" fmla="*/ 1509435 w 1509435"/>
                  <a:gd name="connsiteY3" fmla="*/ 1467474 h 1508300"/>
                  <a:gd name="connsiteX4" fmla="*/ 1508301 w 1509435"/>
                  <a:gd name="connsiteY4" fmla="*/ 1467474 h 1508300"/>
                  <a:gd name="connsiteX5" fmla="*/ 1508301 w 1509435"/>
                  <a:gd name="connsiteY5" fmla="*/ 1508300 h 150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9435" h="1508300">
                    <a:moveTo>
                      <a:pt x="1508301" y="1508300"/>
                    </a:moveTo>
                    <a:lnTo>
                      <a:pt x="0" y="0"/>
                    </a:lnTo>
                    <a:lnTo>
                      <a:pt x="40826" y="0"/>
                    </a:lnTo>
                    <a:lnTo>
                      <a:pt x="1509435" y="1467474"/>
                    </a:lnTo>
                    <a:lnTo>
                      <a:pt x="1508301" y="1467474"/>
                    </a:lnTo>
                    <a:lnTo>
                      <a:pt x="1508301" y="1508300"/>
                    </a:lnTo>
                    <a:close/>
                  </a:path>
                </a:pathLst>
              </a:custGeom>
              <a:solidFill>
                <a:schemeClr val="tx2"/>
              </a:solidFill>
              <a:ln w="11334" cap="flat">
                <a:noFill/>
                <a:prstDash val="solid"/>
                <a:miter/>
              </a:ln>
            </p:spPr>
            <p:txBody>
              <a:bodyPr rtlCol="0" anchor="ctr"/>
              <a:lstStyle/>
              <a:p>
                <a:endParaRPr lang="en-US" dirty="0"/>
              </a:p>
            </p:txBody>
          </p:sp>
          <p:sp>
            <p:nvSpPr>
              <p:cNvPr id="148" name="Freeform: Shape 147">
                <a:extLst>
                  <a:ext uri="{FF2B5EF4-FFF2-40B4-BE49-F238E27FC236}">
                    <a16:creationId xmlns:a16="http://schemas.microsoft.com/office/drawing/2014/main" id="{C35E0649-74BB-4271-BE7D-1F2ED094753E}"/>
                  </a:ext>
                </a:extLst>
              </p:cNvPr>
              <p:cNvSpPr/>
              <p:nvPr/>
            </p:nvSpPr>
            <p:spPr>
              <a:xfrm rot="13500280">
                <a:off x="1859" y="758817"/>
                <a:ext cx="1423246" cy="1423247"/>
              </a:xfrm>
              <a:custGeom>
                <a:avLst/>
                <a:gdLst>
                  <a:gd name="connsiteX0" fmla="*/ 1423246 w 1423246"/>
                  <a:gd name="connsiteY0" fmla="*/ 1423247 h 1423247"/>
                  <a:gd name="connsiteX1" fmla="*/ 0 w 1423246"/>
                  <a:gd name="connsiteY1" fmla="*/ 0 h 1423247"/>
                  <a:gd name="connsiteX2" fmla="*/ 40825 w 1423246"/>
                  <a:gd name="connsiteY2" fmla="*/ 0 h 1423247"/>
                  <a:gd name="connsiteX3" fmla="*/ 1423246 w 1423246"/>
                  <a:gd name="connsiteY3" fmla="*/ 1382420 h 1423247"/>
                  <a:gd name="connsiteX4" fmla="*/ 1423246 w 1423246"/>
                  <a:gd name="connsiteY4" fmla="*/ 1423247 h 1423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3246" h="1423247">
                    <a:moveTo>
                      <a:pt x="1423246" y="1423247"/>
                    </a:moveTo>
                    <a:lnTo>
                      <a:pt x="0" y="0"/>
                    </a:lnTo>
                    <a:lnTo>
                      <a:pt x="40825" y="0"/>
                    </a:lnTo>
                    <a:lnTo>
                      <a:pt x="1423246" y="1382420"/>
                    </a:lnTo>
                    <a:lnTo>
                      <a:pt x="1423246" y="1423247"/>
                    </a:lnTo>
                    <a:close/>
                  </a:path>
                </a:pathLst>
              </a:custGeom>
              <a:solidFill>
                <a:schemeClr val="tx2"/>
              </a:solidFill>
              <a:ln w="11334" cap="flat">
                <a:noFill/>
                <a:prstDash val="solid"/>
                <a:miter/>
              </a:ln>
            </p:spPr>
            <p:txBody>
              <a:bodyPr rtlCol="0" anchor="ctr"/>
              <a:lstStyle/>
              <a:p>
                <a:endParaRPr lang="en-US" dirty="0"/>
              </a:p>
            </p:txBody>
          </p:sp>
          <p:sp>
            <p:nvSpPr>
              <p:cNvPr id="147" name="Freeform: Shape 146">
                <a:extLst>
                  <a:ext uri="{FF2B5EF4-FFF2-40B4-BE49-F238E27FC236}">
                    <a16:creationId xmlns:a16="http://schemas.microsoft.com/office/drawing/2014/main" id="{6C2D71F3-0A7A-4745-A34F-CE00E95F927C}"/>
                  </a:ext>
                </a:extLst>
              </p:cNvPr>
              <p:cNvSpPr/>
              <p:nvPr/>
            </p:nvSpPr>
            <p:spPr>
              <a:xfrm rot="13500280">
                <a:off x="-15991" y="801908"/>
                <a:ext cx="1337057" cy="1337057"/>
              </a:xfrm>
              <a:custGeom>
                <a:avLst/>
                <a:gdLst>
                  <a:gd name="connsiteX0" fmla="*/ 1337057 w 1337057"/>
                  <a:gd name="connsiteY0" fmla="*/ 1337057 h 1337057"/>
                  <a:gd name="connsiteX1" fmla="*/ 0 w 1337057"/>
                  <a:gd name="connsiteY1" fmla="*/ 0 h 1337057"/>
                  <a:gd name="connsiteX2" fmla="*/ 40826 w 1337057"/>
                  <a:gd name="connsiteY2" fmla="*/ 0 h 1337057"/>
                  <a:gd name="connsiteX3" fmla="*/ 1337057 w 1337057"/>
                  <a:gd name="connsiteY3" fmla="*/ 1296231 h 1337057"/>
                  <a:gd name="connsiteX4" fmla="*/ 1337057 w 1337057"/>
                  <a:gd name="connsiteY4" fmla="*/ 1337057 h 1337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7057" h="1337057">
                    <a:moveTo>
                      <a:pt x="1337057" y="1337057"/>
                    </a:moveTo>
                    <a:lnTo>
                      <a:pt x="0" y="0"/>
                    </a:lnTo>
                    <a:lnTo>
                      <a:pt x="40826" y="0"/>
                    </a:lnTo>
                    <a:lnTo>
                      <a:pt x="1337057" y="1296231"/>
                    </a:lnTo>
                    <a:lnTo>
                      <a:pt x="1337057" y="1337057"/>
                    </a:lnTo>
                    <a:close/>
                  </a:path>
                </a:pathLst>
              </a:custGeom>
              <a:solidFill>
                <a:schemeClr val="tx2"/>
              </a:solidFill>
              <a:ln w="11334" cap="flat">
                <a:noFill/>
                <a:prstDash val="solid"/>
                <a:miter/>
              </a:ln>
            </p:spPr>
            <p:txBody>
              <a:bodyPr rtlCol="0" anchor="ctr"/>
              <a:lstStyle/>
              <a:p>
                <a:endParaRPr lang="en-US" dirty="0"/>
              </a:p>
            </p:txBody>
          </p:sp>
          <p:sp>
            <p:nvSpPr>
              <p:cNvPr id="146" name="Freeform: Shape 145">
                <a:extLst>
                  <a:ext uri="{FF2B5EF4-FFF2-40B4-BE49-F238E27FC236}">
                    <a16:creationId xmlns:a16="http://schemas.microsoft.com/office/drawing/2014/main" id="{51BF2AB6-6873-4ED8-98DB-4A9398AF7324}"/>
                  </a:ext>
                </a:extLst>
              </p:cNvPr>
              <p:cNvSpPr/>
              <p:nvPr/>
            </p:nvSpPr>
            <p:spPr>
              <a:xfrm rot="13500280">
                <a:off x="-33841" y="844997"/>
                <a:ext cx="1250869" cy="1250869"/>
              </a:xfrm>
              <a:custGeom>
                <a:avLst/>
                <a:gdLst>
                  <a:gd name="connsiteX0" fmla="*/ 1250869 w 1250869"/>
                  <a:gd name="connsiteY0" fmla="*/ 1250869 h 1250869"/>
                  <a:gd name="connsiteX1" fmla="*/ 0 w 1250869"/>
                  <a:gd name="connsiteY1" fmla="*/ 0 h 1250869"/>
                  <a:gd name="connsiteX2" fmla="*/ 40825 w 1250869"/>
                  <a:gd name="connsiteY2" fmla="*/ 0 h 1250869"/>
                  <a:gd name="connsiteX3" fmla="*/ 1250869 w 1250869"/>
                  <a:gd name="connsiteY3" fmla="*/ 1210042 h 1250869"/>
                  <a:gd name="connsiteX4" fmla="*/ 1250869 w 1250869"/>
                  <a:gd name="connsiteY4" fmla="*/ 1250869 h 1250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869" h="1250869">
                    <a:moveTo>
                      <a:pt x="1250869" y="1250869"/>
                    </a:moveTo>
                    <a:lnTo>
                      <a:pt x="0" y="0"/>
                    </a:lnTo>
                    <a:lnTo>
                      <a:pt x="40825" y="0"/>
                    </a:lnTo>
                    <a:lnTo>
                      <a:pt x="1250869" y="1210042"/>
                    </a:lnTo>
                    <a:lnTo>
                      <a:pt x="1250869" y="1250869"/>
                    </a:lnTo>
                    <a:close/>
                  </a:path>
                </a:pathLst>
              </a:custGeom>
              <a:solidFill>
                <a:schemeClr val="tx2"/>
              </a:solidFill>
              <a:ln w="11334" cap="flat">
                <a:noFill/>
                <a:prstDash val="solid"/>
                <a:miter/>
              </a:ln>
            </p:spPr>
            <p:txBody>
              <a:bodyPr rtlCol="0" anchor="ctr"/>
              <a:lstStyle/>
              <a:p>
                <a:endParaRPr lang="en-US" dirty="0"/>
              </a:p>
            </p:txBody>
          </p:sp>
          <p:sp>
            <p:nvSpPr>
              <p:cNvPr id="145" name="Freeform: Shape 144">
                <a:extLst>
                  <a:ext uri="{FF2B5EF4-FFF2-40B4-BE49-F238E27FC236}">
                    <a16:creationId xmlns:a16="http://schemas.microsoft.com/office/drawing/2014/main" id="{38BEE1DC-3180-496F-B9F2-0541143A9C65}"/>
                  </a:ext>
                </a:extLst>
              </p:cNvPr>
              <p:cNvSpPr/>
              <p:nvPr/>
            </p:nvSpPr>
            <p:spPr>
              <a:xfrm rot="13500280">
                <a:off x="-51857" y="888486"/>
                <a:ext cx="1165814" cy="1164680"/>
              </a:xfrm>
              <a:custGeom>
                <a:avLst/>
                <a:gdLst>
                  <a:gd name="connsiteX0" fmla="*/ 1164680 w 1165814"/>
                  <a:gd name="connsiteY0" fmla="*/ 1164680 h 1164680"/>
                  <a:gd name="connsiteX1" fmla="*/ 0 w 1165814"/>
                  <a:gd name="connsiteY1" fmla="*/ 1 h 1164680"/>
                  <a:gd name="connsiteX2" fmla="*/ 40825 w 1165814"/>
                  <a:gd name="connsiteY2" fmla="*/ 0 h 1164680"/>
                  <a:gd name="connsiteX3" fmla="*/ 1165814 w 1165814"/>
                  <a:gd name="connsiteY3" fmla="*/ 1123854 h 1164680"/>
                  <a:gd name="connsiteX4" fmla="*/ 1164680 w 1165814"/>
                  <a:gd name="connsiteY4" fmla="*/ 1123854 h 1164680"/>
                  <a:gd name="connsiteX5" fmla="*/ 1164680 w 1165814"/>
                  <a:gd name="connsiteY5" fmla="*/ 1164680 h 116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814" h="1164680">
                    <a:moveTo>
                      <a:pt x="1164680" y="1164680"/>
                    </a:moveTo>
                    <a:lnTo>
                      <a:pt x="0" y="1"/>
                    </a:lnTo>
                    <a:lnTo>
                      <a:pt x="40825" y="0"/>
                    </a:lnTo>
                    <a:lnTo>
                      <a:pt x="1165814" y="1123854"/>
                    </a:lnTo>
                    <a:lnTo>
                      <a:pt x="1164680" y="1123854"/>
                    </a:lnTo>
                    <a:lnTo>
                      <a:pt x="1164680" y="1164680"/>
                    </a:lnTo>
                    <a:close/>
                  </a:path>
                </a:pathLst>
              </a:custGeom>
              <a:solidFill>
                <a:schemeClr val="tx2"/>
              </a:solidFill>
              <a:ln w="11334" cap="flat">
                <a:noFill/>
                <a:prstDash val="solid"/>
                <a:miter/>
              </a:ln>
            </p:spPr>
            <p:txBody>
              <a:bodyPr rtlCol="0" anchor="ctr"/>
              <a:lstStyle/>
              <a:p>
                <a:endParaRPr lang="en-US" dirty="0"/>
              </a:p>
            </p:txBody>
          </p:sp>
          <p:sp>
            <p:nvSpPr>
              <p:cNvPr id="144" name="Freeform: Shape 143">
                <a:extLst>
                  <a:ext uri="{FF2B5EF4-FFF2-40B4-BE49-F238E27FC236}">
                    <a16:creationId xmlns:a16="http://schemas.microsoft.com/office/drawing/2014/main" id="{D39D863D-C379-4E72-B276-53F62D7E2B98}"/>
                  </a:ext>
                </a:extLst>
              </p:cNvPr>
              <p:cNvSpPr/>
              <p:nvPr/>
            </p:nvSpPr>
            <p:spPr>
              <a:xfrm rot="13500280">
                <a:off x="-69307" y="930608"/>
                <a:ext cx="1079626" cy="1079626"/>
              </a:xfrm>
              <a:custGeom>
                <a:avLst/>
                <a:gdLst>
                  <a:gd name="connsiteX0" fmla="*/ 1079626 w 1079626"/>
                  <a:gd name="connsiteY0" fmla="*/ 1079626 h 1079626"/>
                  <a:gd name="connsiteX1" fmla="*/ 0 w 1079626"/>
                  <a:gd name="connsiteY1" fmla="*/ 1 h 1079626"/>
                  <a:gd name="connsiteX2" fmla="*/ 40826 w 1079626"/>
                  <a:gd name="connsiteY2" fmla="*/ 0 h 1079626"/>
                  <a:gd name="connsiteX3" fmla="*/ 1079626 w 1079626"/>
                  <a:gd name="connsiteY3" fmla="*/ 1038800 h 1079626"/>
                  <a:gd name="connsiteX4" fmla="*/ 1079626 w 1079626"/>
                  <a:gd name="connsiteY4" fmla="*/ 1079626 h 1079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626" h="1079626">
                    <a:moveTo>
                      <a:pt x="1079626" y="1079626"/>
                    </a:moveTo>
                    <a:lnTo>
                      <a:pt x="0" y="1"/>
                    </a:lnTo>
                    <a:lnTo>
                      <a:pt x="40826" y="0"/>
                    </a:lnTo>
                    <a:lnTo>
                      <a:pt x="1079626" y="1038800"/>
                    </a:lnTo>
                    <a:lnTo>
                      <a:pt x="1079626" y="1079626"/>
                    </a:lnTo>
                    <a:close/>
                  </a:path>
                </a:pathLst>
              </a:custGeom>
              <a:solidFill>
                <a:schemeClr val="tx2"/>
              </a:solidFill>
              <a:ln w="11334" cap="flat">
                <a:noFill/>
                <a:prstDash val="solid"/>
                <a:miter/>
              </a:ln>
            </p:spPr>
            <p:txBody>
              <a:bodyPr rtlCol="0" anchor="ctr"/>
              <a:lstStyle/>
              <a:p>
                <a:endParaRPr lang="en-US" dirty="0"/>
              </a:p>
            </p:txBody>
          </p:sp>
          <p:sp>
            <p:nvSpPr>
              <p:cNvPr id="143" name="Freeform: Shape 142">
                <a:extLst>
                  <a:ext uri="{FF2B5EF4-FFF2-40B4-BE49-F238E27FC236}">
                    <a16:creationId xmlns:a16="http://schemas.microsoft.com/office/drawing/2014/main" id="{9079BA6D-6450-46A6-9874-663ABFE497CE}"/>
                  </a:ext>
                </a:extLst>
              </p:cNvPr>
              <p:cNvSpPr/>
              <p:nvPr/>
            </p:nvSpPr>
            <p:spPr>
              <a:xfrm rot="13500280">
                <a:off x="-87157" y="973697"/>
                <a:ext cx="993437" cy="993438"/>
              </a:xfrm>
              <a:custGeom>
                <a:avLst/>
                <a:gdLst>
                  <a:gd name="connsiteX0" fmla="*/ 993437 w 993437"/>
                  <a:gd name="connsiteY0" fmla="*/ 993438 h 993438"/>
                  <a:gd name="connsiteX1" fmla="*/ 0 w 993437"/>
                  <a:gd name="connsiteY1" fmla="*/ 0 h 993438"/>
                  <a:gd name="connsiteX2" fmla="*/ 40825 w 993437"/>
                  <a:gd name="connsiteY2" fmla="*/ 1 h 993438"/>
                  <a:gd name="connsiteX3" fmla="*/ 993437 w 993437"/>
                  <a:gd name="connsiteY3" fmla="*/ 952612 h 993438"/>
                  <a:gd name="connsiteX4" fmla="*/ 993437 w 993437"/>
                  <a:gd name="connsiteY4" fmla="*/ 993438 h 993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3437" h="993438">
                    <a:moveTo>
                      <a:pt x="993437" y="993438"/>
                    </a:moveTo>
                    <a:lnTo>
                      <a:pt x="0" y="0"/>
                    </a:lnTo>
                    <a:lnTo>
                      <a:pt x="40825" y="1"/>
                    </a:lnTo>
                    <a:lnTo>
                      <a:pt x="993437" y="952612"/>
                    </a:lnTo>
                    <a:lnTo>
                      <a:pt x="993437" y="993438"/>
                    </a:lnTo>
                    <a:close/>
                  </a:path>
                </a:pathLst>
              </a:custGeom>
              <a:solidFill>
                <a:schemeClr val="tx2"/>
              </a:solidFill>
              <a:ln w="11334" cap="flat">
                <a:noFill/>
                <a:prstDash val="solid"/>
                <a:miter/>
              </a:ln>
            </p:spPr>
            <p:txBody>
              <a:bodyPr rtlCol="0" anchor="ctr"/>
              <a:lstStyle/>
              <a:p>
                <a:endParaRPr lang="en-US" dirty="0"/>
              </a:p>
            </p:txBody>
          </p:sp>
          <p:sp>
            <p:nvSpPr>
              <p:cNvPr id="142" name="Freeform: Shape 141">
                <a:extLst>
                  <a:ext uri="{FF2B5EF4-FFF2-40B4-BE49-F238E27FC236}">
                    <a16:creationId xmlns:a16="http://schemas.microsoft.com/office/drawing/2014/main" id="{A4CFFBA8-B565-42FA-9C0D-4FC6525B06C1}"/>
                  </a:ext>
                </a:extLst>
              </p:cNvPr>
              <p:cNvSpPr/>
              <p:nvPr/>
            </p:nvSpPr>
            <p:spPr>
              <a:xfrm rot="13500280">
                <a:off x="-105173" y="1017188"/>
                <a:ext cx="908383" cy="907248"/>
              </a:xfrm>
              <a:custGeom>
                <a:avLst/>
                <a:gdLst>
                  <a:gd name="connsiteX0" fmla="*/ 907249 w 908383"/>
                  <a:gd name="connsiteY0" fmla="*/ 907248 h 907248"/>
                  <a:gd name="connsiteX1" fmla="*/ 0 w 908383"/>
                  <a:gd name="connsiteY1" fmla="*/ 0 h 907248"/>
                  <a:gd name="connsiteX2" fmla="*/ 40827 w 908383"/>
                  <a:gd name="connsiteY2" fmla="*/ 0 h 907248"/>
                  <a:gd name="connsiteX3" fmla="*/ 908383 w 908383"/>
                  <a:gd name="connsiteY3" fmla="*/ 866422 h 907248"/>
                  <a:gd name="connsiteX4" fmla="*/ 907249 w 908383"/>
                  <a:gd name="connsiteY4" fmla="*/ 866422 h 907248"/>
                  <a:gd name="connsiteX5" fmla="*/ 907249 w 908383"/>
                  <a:gd name="connsiteY5" fmla="*/ 907248 h 90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383" h="907248">
                    <a:moveTo>
                      <a:pt x="907249" y="907248"/>
                    </a:moveTo>
                    <a:lnTo>
                      <a:pt x="0" y="0"/>
                    </a:lnTo>
                    <a:lnTo>
                      <a:pt x="40827" y="0"/>
                    </a:lnTo>
                    <a:lnTo>
                      <a:pt x="908383" y="866422"/>
                    </a:lnTo>
                    <a:lnTo>
                      <a:pt x="907249" y="866422"/>
                    </a:lnTo>
                    <a:lnTo>
                      <a:pt x="907249" y="907248"/>
                    </a:lnTo>
                    <a:close/>
                  </a:path>
                </a:pathLst>
              </a:custGeom>
              <a:solidFill>
                <a:schemeClr val="tx2"/>
              </a:solidFill>
              <a:ln w="11334" cap="flat">
                <a:noFill/>
                <a:prstDash val="solid"/>
                <a:miter/>
              </a:ln>
            </p:spPr>
            <p:txBody>
              <a:bodyPr rtlCol="0" anchor="ctr"/>
              <a:lstStyle/>
              <a:p>
                <a:endParaRPr lang="en-US" dirty="0"/>
              </a:p>
            </p:txBody>
          </p:sp>
          <p:sp>
            <p:nvSpPr>
              <p:cNvPr id="141" name="Freeform: Shape 140">
                <a:extLst>
                  <a:ext uri="{FF2B5EF4-FFF2-40B4-BE49-F238E27FC236}">
                    <a16:creationId xmlns:a16="http://schemas.microsoft.com/office/drawing/2014/main" id="{98016DB4-3354-4E78-B07E-1D722297B864}"/>
                  </a:ext>
                </a:extLst>
              </p:cNvPr>
              <p:cNvSpPr/>
              <p:nvPr/>
            </p:nvSpPr>
            <p:spPr>
              <a:xfrm rot="13500280">
                <a:off x="-123024" y="1060277"/>
                <a:ext cx="822195" cy="821061"/>
              </a:xfrm>
              <a:custGeom>
                <a:avLst/>
                <a:gdLst>
                  <a:gd name="connsiteX0" fmla="*/ 821060 w 822195"/>
                  <a:gd name="connsiteY0" fmla="*/ 821061 h 821061"/>
                  <a:gd name="connsiteX1" fmla="*/ 0 w 822195"/>
                  <a:gd name="connsiteY1" fmla="*/ 0 h 821061"/>
                  <a:gd name="connsiteX2" fmla="*/ 40826 w 822195"/>
                  <a:gd name="connsiteY2" fmla="*/ 1 h 821061"/>
                  <a:gd name="connsiteX3" fmla="*/ 822195 w 822195"/>
                  <a:gd name="connsiteY3" fmla="*/ 780235 h 821061"/>
                  <a:gd name="connsiteX4" fmla="*/ 821060 w 822195"/>
                  <a:gd name="connsiteY4" fmla="*/ 780235 h 821061"/>
                  <a:gd name="connsiteX5" fmla="*/ 821060 w 822195"/>
                  <a:gd name="connsiteY5" fmla="*/ 821061 h 821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2195" h="821061">
                    <a:moveTo>
                      <a:pt x="821060" y="821061"/>
                    </a:moveTo>
                    <a:lnTo>
                      <a:pt x="0" y="0"/>
                    </a:lnTo>
                    <a:lnTo>
                      <a:pt x="40826" y="1"/>
                    </a:lnTo>
                    <a:lnTo>
                      <a:pt x="822195" y="780235"/>
                    </a:lnTo>
                    <a:lnTo>
                      <a:pt x="821060" y="780235"/>
                    </a:lnTo>
                    <a:lnTo>
                      <a:pt x="821060" y="821061"/>
                    </a:lnTo>
                    <a:close/>
                  </a:path>
                </a:pathLst>
              </a:custGeom>
              <a:solidFill>
                <a:schemeClr val="tx2"/>
              </a:solidFill>
              <a:ln w="11334" cap="flat">
                <a:noFill/>
                <a:prstDash val="solid"/>
                <a:miter/>
              </a:ln>
            </p:spPr>
            <p:txBody>
              <a:bodyPr rtlCol="0" anchor="ctr"/>
              <a:lstStyle/>
              <a:p>
                <a:endParaRPr lang="en-US" dirty="0"/>
              </a:p>
            </p:txBody>
          </p:sp>
          <p:sp>
            <p:nvSpPr>
              <p:cNvPr id="140" name="Freeform: Shape 139">
                <a:extLst>
                  <a:ext uri="{FF2B5EF4-FFF2-40B4-BE49-F238E27FC236}">
                    <a16:creationId xmlns:a16="http://schemas.microsoft.com/office/drawing/2014/main" id="{0CB1EA35-0D05-4F13-871D-0CAB5CECD44A}"/>
                  </a:ext>
                </a:extLst>
              </p:cNvPr>
              <p:cNvSpPr/>
              <p:nvPr/>
            </p:nvSpPr>
            <p:spPr>
              <a:xfrm rot="13500280">
                <a:off x="-140475" y="1102398"/>
                <a:ext cx="736006" cy="736005"/>
              </a:xfrm>
              <a:custGeom>
                <a:avLst/>
                <a:gdLst>
                  <a:gd name="connsiteX0" fmla="*/ 736005 w 736006"/>
                  <a:gd name="connsiteY0" fmla="*/ 736005 h 736005"/>
                  <a:gd name="connsiteX1" fmla="*/ 0 w 736006"/>
                  <a:gd name="connsiteY1" fmla="*/ 0 h 736005"/>
                  <a:gd name="connsiteX2" fmla="*/ 40826 w 736006"/>
                  <a:gd name="connsiteY2" fmla="*/ 0 h 736005"/>
                  <a:gd name="connsiteX3" fmla="*/ 736006 w 736006"/>
                  <a:gd name="connsiteY3" fmla="*/ 695179 h 736005"/>
                  <a:gd name="connsiteX4" fmla="*/ 736005 w 736006"/>
                  <a:gd name="connsiteY4" fmla="*/ 736005 h 736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006" h="736005">
                    <a:moveTo>
                      <a:pt x="736005" y="736005"/>
                    </a:moveTo>
                    <a:lnTo>
                      <a:pt x="0" y="0"/>
                    </a:lnTo>
                    <a:lnTo>
                      <a:pt x="40826" y="0"/>
                    </a:lnTo>
                    <a:lnTo>
                      <a:pt x="736006" y="695179"/>
                    </a:lnTo>
                    <a:lnTo>
                      <a:pt x="736005" y="736005"/>
                    </a:lnTo>
                    <a:close/>
                  </a:path>
                </a:pathLst>
              </a:custGeom>
              <a:solidFill>
                <a:schemeClr val="tx2"/>
              </a:solidFill>
              <a:ln w="11334" cap="flat">
                <a:noFill/>
                <a:prstDash val="solid"/>
                <a:miter/>
              </a:ln>
            </p:spPr>
            <p:txBody>
              <a:bodyPr rtlCol="0" anchor="ctr"/>
              <a:lstStyle/>
              <a:p>
                <a:endParaRPr lang="en-US" dirty="0"/>
              </a:p>
            </p:txBody>
          </p:sp>
          <p:sp>
            <p:nvSpPr>
              <p:cNvPr id="139" name="Freeform: Shape 138">
                <a:extLst>
                  <a:ext uri="{FF2B5EF4-FFF2-40B4-BE49-F238E27FC236}">
                    <a16:creationId xmlns:a16="http://schemas.microsoft.com/office/drawing/2014/main" id="{17F84AF5-3C7F-4D42-92A9-CCA3CDB8EB55}"/>
                  </a:ext>
                </a:extLst>
              </p:cNvPr>
              <p:cNvSpPr/>
              <p:nvPr/>
            </p:nvSpPr>
            <p:spPr>
              <a:xfrm rot="13500280">
                <a:off x="-158323" y="1145488"/>
                <a:ext cx="649817" cy="649817"/>
              </a:xfrm>
              <a:custGeom>
                <a:avLst/>
                <a:gdLst>
                  <a:gd name="connsiteX0" fmla="*/ 649817 w 649817"/>
                  <a:gd name="connsiteY0" fmla="*/ 649817 h 649817"/>
                  <a:gd name="connsiteX1" fmla="*/ 0 w 649817"/>
                  <a:gd name="connsiteY1" fmla="*/ 0 h 649817"/>
                  <a:gd name="connsiteX2" fmla="*/ 40826 w 649817"/>
                  <a:gd name="connsiteY2" fmla="*/ 0 h 649817"/>
                  <a:gd name="connsiteX3" fmla="*/ 649817 w 649817"/>
                  <a:gd name="connsiteY3" fmla="*/ 608990 h 649817"/>
                  <a:gd name="connsiteX4" fmla="*/ 649817 w 649817"/>
                  <a:gd name="connsiteY4" fmla="*/ 649817 h 649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817" h="649817">
                    <a:moveTo>
                      <a:pt x="649817" y="649817"/>
                    </a:moveTo>
                    <a:lnTo>
                      <a:pt x="0" y="0"/>
                    </a:lnTo>
                    <a:lnTo>
                      <a:pt x="40826" y="0"/>
                    </a:lnTo>
                    <a:lnTo>
                      <a:pt x="649817" y="608990"/>
                    </a:lnTo>
                    <a:lnTo>
                      <a:pt x="649817" y="649817"/>
                    </a:lnTo>
                    <a:close/>
                  </a:path>
                </a:pathLst>
              </a:custGeom>
              <a:solidFill>
                <a:schemeClr val="tx2"/>
              </a:solidFill>
              <a:ln w="11334" cap="flat">
                <a:noFill/>
                <a:prstDash val="solid"/>
                <a:miter/>
              </a:ln>
            </p:spPr>
            <p:txBody>
              <a:bodyPr rtlCol="0" anchor="ctr"/>
              <a:lstStyle/>
              <a:p>
                <a:endParaRPr lang="en-US" dirty="0"/>
              </a:p>
            </p:txBody>
          </p:sp>
          <p:sp>
            <p:nvSpPr>
              <p:cNvPr id="138" name="Freeform: Shape 137">
                <a:extLst>
                  <a:ext uri="{FF2B5EF4-FFF2-40B4-BE49-F238E27FC236}">
                    <a16:creationId xmlns:a16="http://schemas.microsoft.com/office/drawing/2014/main" id="{FA8E90CE-90F4-42ED-AAAF-0F139BE4E3D5}"/>
                  </a:ext>
                </a:extLst>
              </p:cNvPr>
              <p:cNvSpPr/>
              <p:nvPr/>
            </p:nvSpPr>
            <p:spPr>
              <a:xfrm rot="13500280">
                <a:off x="-176338" y="1188978"/>
                <a:ext cx="564761" cy="563628"/>
              </a:xfrm>
              <a:custGeom>
                <a:avLst/>
                <a:gdLst>
                  <a:gd name="connsiteX0" fmla="*/ 563628 w 564761"/>
                  <a:gd name="connsiteY0" fmla="*/ 563628 h 563628"/>
                  <a:gd name="connsiteX1" fmla="*/ 0 w 564761"/>
                  <a:gd name="connsiteY1" fmla="*/ 0 h 563628"/>
                  <a:gd name="connsiteX2" fmla="*/ 40826 w 564761"/>
                  <a:gd name="connsiteY2" fmla="*/ 0 h 563628"/>
                  <a:gd name="connsiteX3" fmla="*/ 564761 w 564761"/>
                  <a:gd name="connsiteY3" fmla="*/ 522802 h 563628"/>
                  <a:gd name="connsiteX4" fmla="*/ 563629 w 564761"/>
                  <a:gd name="connsiteY4" fmla="*/ 522802 h 563628"/>
                  <a:gd name="connsiteX5" fmla="*/ 563628 w 564761"/>
                  <a:gd name="connsiteY5" fmla="*/ 563628 h 563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4761" h="563628">
                    <a:moveTo>
                      <a:pt x="563628" y="563628"/>
                    </a:moveTo>
                    <a:lnTo>
                      <a:pt x="0" y="0"/>
                    </a:lnTo>
                    <a:lnTo>
                      <a:pt x="40826" y="0"/>
                    </a:lnTo>
                    <a:lnTo>
                      <a:pt x="564761" y="522802"/>
                    </a:lnTo>
                    <a:lnTo>
                      <a:pt x="563629" y="522802"/>
                    </a:lnTo>
                    <a:lnTo>
                      <a:pt x="563628" y="563628"/>
                    </a:lnTo>
                    <a:close/>
                  </a:path>
                </a:pathLst>
              </a:custGeom>
              <a:solidFill>
                <a:schemeClr val="tx2"/>
              </a:solidFill>
              <a:ln w="11334" cap="flat">
                <a:noFill/>
                <a:prstDash val="solid"/>
                <a:miter/>
              </a:ln>
            </p:spPr>
            <p:txBody>
              <a:bodyPr rtlCol="0" anchor="ctr"/>
              <a:lstStyle/>
              <a:p>
                <a:endParaRPr lang="en-US" dirty="0"/>
              </a:p>
            </p:txBody>
          </p:sp>
          <p:sp>
            <p:nvSpPr>
              <p:cNvPr id="137" name="Freeform: Shape 136">
                <a:extLst>
                  <a:ext uri="{FF2B5EF4-FFF2-40B4-BE49-F238E27FC236}">
                    <a16:creationId xmlns:a16="http://schemas.microsoft.com/office/drawing/2014/main" id="{7C1C105E-FE0D-4A36-AE5B-BBA110F6EE53}"/>
                  </a:ext>
                </a:extLst>
              </p:cNvPr>
              <p:cNvSpPr/>
              <p:nvPr userDrawn="1"/>
            </p:nvSpPr>
            <p:spPr>
              <a:xfrm rot="13500280">
                <a:off x="-194190" y="1232066"/>
                <a:ext cx="478574" cy="477440"/>
              </a:xfrm>
              <a:custGeom>
                <a:avLst/>
                <a:gdLst>
                  <a:gd name="connsiteX0" fmla="*/ 478574 w 478574"/>
                  <a:gd name="connsiteY0" fmla="*/ 477440 h 477440"/>
                  <a:gd name="connsiteX1" fmla="*/ 0 w 478574"/>
                  <a:gd name="connsiteY1" fmla="*/ 0 h 477440"/>
                  <a:gd name="connsiteX2" fmla="*/ 40826 w 478574"/>
                  <a:gd name="connsiteY2" fmla="*/ 0 h 477440"/>
                  <a:gd name="connsiteX3" fmla="*/ 478573 w 478574"/>
                  <a:gd name="connsiteY3" fmla="*/ 437747 h 477440"/>
                  <a:gd name="connsiteX4" fmla="*/ 478574 w 478574"/>
                  <a:gd name="connsiteY4" fmla="*/ 477440 h 477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74" h="477440">
                    <a:moveTo>
                      <a:pt x="478574" y="477440"/>
                    </a:moveTo>
                    <a:lnTo>
                      <a:pt x="0" y="0"/>
                    </a:lnTo>
                    <a:lnTo>
                      <a:pt x="40826" y="0"/>
                    </a:lnTo>
                    <a:lnTo>
                      <a:pt x="478573" y="437747"/>
                    </a:lnTo>
                    <a:lnTo>
                      <a:pt x="478574" y="477440"/>
                    </a:lnTo>
                    <a:close/>
                  </a:path>
                </a:pathLst>
              </a:custGeom>
              <a:solidFill>
                <a:schemeClr val="tx2"/>
              </a:solidFill>
              <a:ln w="11334" cap="flat">
                <a:noFill/>
                <a:prstDash val="solid"/>
                <a:miter/>
              </a:ln>
            </p:spPr>
            <p:txBody>
              <a:bodyPr rtlCol="0" anchor="ctr"/>
              <a:lstStyle/>
              <a:p>
                <a:endParaRPr lang="en-US" dirty="0"/>
              </a:p>
            </p:txBody>
          </p:sp>
          <p:sp>
            <p:nvSpPr>
              <p:cNvPr id="163" name="Freeform: Shape 162">
                <a:extLst>
                  <a:ext uri="{FF2B5EF4-FFF2-40B4-BE49-F238E27FC236}">
                    <a16:creationId xmlns:a16="http://schemas.microsoft.com/office/drawing/2014/main" id="{FEE07693-1822-40D4-88A4-0F663C787D7E}"/>
                  </a:ext>
                </a:extLst>
              </p:cNvPr>
              <p:cNvSpPr/>
              <p:nvPr userDrawn="1"/>
            </p:nvSpPr>
            <p:spPr>
              <a:xfrm>
                <a:off x="2202360" y="6829131"/>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4" name="Freeform: Shape 183">
                <a:extLst>
                  <a:ext uri="{FF2B5EF4-FFF2-40B4-BE49-F238E27FC236}">
                    <a16:creationId xmlns:a16="http://schemas.microsoft.com/office/drawing/2014/main" id="{AD282910-ECE9-4B26-9656-AD1D41D44AC8}"/>
                  </a:ext>
                </a:extLst>
              </p:cNvPr>
              <p:cNvSpPr/>
              <p:nvPr userDrawn="1"/>
            </p:nvSpPr>
            <p:spPr>
              <a:xfrm>
                <a:off x="1089323" y="5806086"/>
                <a:ext cx="30139" cy="1051915"/>
              </a:xfrm>
              <a:custGeom>
                <a:avLst/>
                <a:gdLst>
                  <a:gd name="connsiteX0" fmla="*/ 28833 w 30139"/>
                  <a:gd name="connsiteY0" fmla="*/ 0 h 1051915"/>
                  <a:gd name="connsiteX1" fmla="*/ 30139 w 30139"/>
                  <a:gd name="connsiteY1" fmla="*/ 1051915 h 1051915"/>
                  <a:gd name="connsiteX2" fmla="*/ 1271 w 30139"/>
                  <a:gd name="connsiteY2" fmla="*/ 1051915 h 1051915"/>
                  <a:gd name="connsiteX3" fmla="*/ 0 w 30139"/>
                  <a:gd name="connsiteY3" fmla="*/ 28904 h 1051915"/>
                  <a:gd name="connsiteX4" fmla="*/ 28833 w 30139"/>
                  <a:gd name="connsiteY4" fmla="*/ 0 h 1051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39" h="1051915">
                    <a:moveTo>
                      <a:pt x="28833" y="0"/>
                    </a:moveTo>
                    <a:lnTo>
                      <a:pt x="30139" y="1051915"/>
                    </a:lnTo>
                    <a:lnTo>
                      <a:pt x="1271" y="1051915"/>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3" name="Freeform: Shape 182">
                <a:extLst>
                  <a:ext uri="{FF2B5EF4-FFF2-40B4-BE49-F238E27FC236}">
                    <a16:creationId xmlns:a16="http://schemas.microsoft.com/office/drawing/2014/main" id="{7C7A453C-4565-4652-9781-F1488009734C}"/>
                  </a:ext>
                </a:extLst>
              </p:cNvPr>
              <p:cNvSpPr/>
              <p:nvPr userDrawn="1"/>
            </p:nvSpPr>
            <p:spPr>
              <a:xfrm>
                <a:off x="1028453" y="5867106"/>
                <a:ext cx="30064" cy="990894"/>
              </a:xfrm>
              <a:custGeom>
                <a:avLst/>
                <a:gdLst>
                  <a:gd name="connsiteX0" fmla="*/ 28833 w 30064"/>
                  <a:gd name="connsiteY0" fmla="*/ 0 h 990894"/>
                  <a:gd name="connsiteX1" fmla="*/ 30064 w 30064"/>
                  <a:gd name="connsiteY1" fmla="*/ 990894 h 990894"/>
                  <a:gd name="connsiteX2" fmla="*/ 1195 w 30064"/>
                  <a:gd name="connsiteY2" fmla="*/ 990894 h 990894"/>
                  <a:gd name="connsiteX3" fmla="*/ 0 w 30064"/>
                  <a:gd name="connsiteY3" fmla="*/ 28904 h 990894"/>
                  <a:gd name="connsiteX4" fmla="*/ 28833 w 30064"/>
                  <a:gd name="connsiteY4" fmla="*/ 0 h 990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4" h="990894">
                    <a:moveTo>
                      <a:pt x="28833" y="0"/>
                    </a:moveTo>
                    <a:lnTo>
                      <a:pt x="30064" y="990894"/>
                    </a:lnTo>
                    <a:lnTo>
                      <a:pt x="1195" y="990894"/>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2" name="Freeform: Shape 181">
                <a:extLst>
                  <a:ext uri="{FF2B5EF4-FFF2-40B4-BE49-F238E27FC236}">
                    <a16:creationId xmlns:a16="http://schemas.microsoft.com/office/drawing/2014/main" id="{DE479407-B0BB-45F1-A93D-05ED5B41F316}"/>
                  </a:ext>
                </a:extLst>
              </p:cNvPr>
              <p:cNvSpPr/>
              <p:nvPr userDrawn="1"/>
            </p:nvSpPr>
            <p:spPr>
              <a:xfrm>
                <a:off x="967584" y="5928926"/>
                <a:ext cx="30790" cy="929074"/>
              </a:xfrm>
              <a:custGeom>
                <a:avLst/>
                <a:gdLst>
                  <a:gd name="connsiteX0" fmla="*/ 29636 w 30790"/>
                  <a:gd name="connsiteY0" fmla="*/ 0 h 929074"/>
                  <a:gd name="connsiteX1" fmla="*/ 30790 w 30790"/>
                  <a:gd name="connsiteY1" fmla="*/ 929074 h 929074"/>
                  <a:gd name="connsiteX2" fmla="*/ 1401 w 30790"/>
                  <a:gd name="connsiteY2" fmla="*/ 929074 h 929074"/>
                  <a:gd name="connsiteX3" fmla="*/ 0 w 30790"/>
                  <a:gd name="connsiteY3" fmla="*/ 28104 h 929074"/>
                  <a:gd name="connsiteX4" fmla="*/ 803 w 30790"/>
                  <a:gd name="connsiteY4" fmla="*/ 28905 h 929074"/>
                  <a:gd name="connsiteX5" fmla="*/ 29636 w 30790"/>
                  <a:gd name="connsiteY5" fmla="*/ 0 h 929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90" h="929074">
                    <a:moveTo>
                      <a:pt x="29636" y="0"/>
                    </a:moveTo>
                    <a:lnTo>
                      <a:pt x="30790" y="929074"/>
                    </a:lnTo>
                    <a:lnTo>
                      <a:pt x="1401" y="929074"/>
                    </a:lnTo>
                    <a:lnTo>
                      <a:pt x="0" y="28104"/>
                    </a:lnTo>
                    <a:lnTo>
                      <a:pt x="803" y="28905"/>
                    </a:lnTo>
                    <a:lnTo>
                      <a:pt x="29636"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1" name="Freeform: Shape 180">
                <a:extLst>
                  <a:ext uri="{FF2B5EF4-FFF2-40B4-BE49-F238E27FC236}">
                    <a16:creationId xmlns:a16="http://schemas.microsoft.com/office/drawing/2014/main" id="{0271515D-B4B7-4502-B24F-DC5480444ED0}"/>
                  </a:ext>
                </a:extLst>
              </p:cNvPr>
              <p:cNvSpPr/>
              <p:nvPr userDrawn="1"/>
            </p:nvSpPr>
            <p:spPr>
              <a:xfrm>
                <a:off x="906717" y="5989948"/>
                <a:ext cx="30713" cy="868053"/>
              </a:xfrm>
              <a:custGeom>
                <a:avLst/>
                <a:gdLst>
                  <a:gd name="connsiteX0" fmla="*/ 29635 w 30713"/>
                  <a:gd name="connsiteY0" fmla="*/ 0 h 868053"/>
                  <a:gd name="connsiteX1" fmla="*/ 30713 w 30713"/>
                  <a:gd name="connsiteY1" fmla="*/ 868053 h 868053"/>
                  <a:gd name="connsiteX2" fmla="*/ 1319 w 30713"/>
                  <a:gd name="connsiteY2" fmla="*/ 868053 h 868053"/>
                  <a:gd name="connsiteX3" fmla="*/ 0 w 30713"/>
                  <a:gd name="connsiteY3" fmla="*/ 28103 h 868053"/>
                  <a:gd name="connsiteX4" fmla="*/ 802 w 30713"/>
                  <a:gd name="connsiteY4" fmla="*/ 28904 h 868053"/>
                  <a:gd name="connsiteX5" fmla="*/ 29635 w 30713"/>
                  <a:gd name="connsiteY5" fmla="*/ 0 h 86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13" h="868053">
                    <a:moveTo>
                      <a:pt x="29635" y="0"/>
                    </a:moveTo>
                    <a:lnTo>
                      <a:pt x="30713" y="868053"/>
                    </a:lnTo>
                    <a:lnTo>
                      <a:pt x="1319" y="868053"/>
                    </a:lnTo>
                    <a:lnTo>
                      <a:pt x="0" y="28103"/>
                    </a:lnTo>
                    <a:lnTo>
                      <a:pt x="802" y="28904"/>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0" name="Freeform: Shape 179">
                <a:extLst>
                  <a:ext uri="{FF2B5EF4-FFF2-40B4-BE49-F238E27FC236}">
                    <a16:creationId xmlns:a16="http://schemas.microsoft.com/office/drawing/2014/main" id="{DB364732-EC14-4416-964A-13F3D77CDBBD}"/>
                  </a:ext>
                </a:extLst>
              </p:cNvPr>
              <p:cNvSpPr/>
              <p:nvPr userDrawn="1"/>
            </p:nvSpPr>
            <p:spPr>
              <a:xfrm>
                <a:off x="846647" y="6049364"/>
                <a:ext cx="29838" cy="808636"/>
              </a:xfrm>
              <a:custGeom>
                <a:avLst/>
                <a:gdLst>
                  <a:gd name="connsiteX0" fmla="*/ 28833 w 29838"/>
                  <a:gd name="connsiteY0" fmla="*/ 0 h 808636"/>
                  <a:gd name="connsiteX1" fmla="*/ 29838 w 29838"/>
                  <a:gd name="connsiteY1" fmla="*/ 808636 h 808636"/>
                  <a:gd name="connsiteX2" fmla="*/ 969 w 29838"/>
                  <a:gd name="connsiteY2" fmla="*/ 808636 h 808636"/>
                  <a:gd name="connsiteX3" fmla="*/ 0 w 29838"/>
                  <a:gd name="connsiteY3" fmla="*/ 28904 h 808636"/>
                  <a:gd name="connsiteX4" fmla="*/ 28833 w 29838"/>
                  <a:gd name="connsiteY4" fmla="*/ 0 h 808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38" h="808636">
                    <a:moveTo>
                      <a:pt x="28833" y="0"/>
                    </a:moveTo>
                    <a:lnTo>
                      <a:pt x="29838" y="808636"/>
                    </a:lnTo>
                    <a:lnTo>
                      <a:pt x="969" y="808636"/>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9" name="Freeform: Shape 178">
                <a:extLst>
                  <a:ext uri="{FF2B5EF4-FFF2-40B4-BE49-F238E27FC236}">
                    <a16:creationId xmlns:a16="http://schemas.microsoft.com/office/drawing/2014/main" id="{619347B5-2692-4514-B67B-159C25FA4940}"/>
                  </a:ext>
                </a:extLst>
              </p:cNvPr>
              <p:cNvSpPr/>
              <p:nvPr userDrawn="1"/>
            </p:nvSpPr>
            <p:spPr>
              <a:xfrm>
                <a:off x="785780" y="6110384"/>
                <a:ext cx="29761" cy="747617"/>
              </a:xfrm>
              <a:custGeom>
                <a:avLst/>
                <a:gdLst>
                  <a:gd name="connsiteX0" fmla="*/ 28832 w 29761"/>
                  <a:gd name="connsiteY0" fmla="*/ 0 h 747617"/>
                  <a:gd name="connsiteX1" fmla="*/ 29761 w 29761"/>
                  <a:gd name="connsiteY1" fmla="*/ 747617 h 747617"/>
                  <a:gd name="connsiteX2" fmla="*/ 893 w 29761"/>
                  <a:gd name="connsiteY2" fmla="*/ 747617 h 747617"/>
                  <a:gd name="connsiteX3" fmla="*/ 0 w 29761"/>
                  <a:gd name="connsiteY3" fmla="*/ 28905 h 747617"/>
                  <a:gd name="connsiteX4" fmla="*/ 28832 w 29761"/>
                  <a:gd name="connsiteY4" fmla="*/ 0 h 747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61" h="747617">
                    <a:moveTo>
                      <a:pt x="28832" y="0"/>
                    </a:moveTo>
                    <a:lnTo>
                      <a:pt x="29761" y="747617"/>
                    </a:lnTo>
                    <a:lnTo>
                      <a:pt x="893" y="747617"/>
                    </a:lnTo>
                    <a:lnTo>
                      <a:pt x="0" y="28905"/>
                    </a:lnTo>
                    <a:lnTo>
                      <a:pt x="2883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8" name="Freeform: Shape 177">
                <a:extLst>
                  <a:ext uri="{FF2B5EF4-FFF2-40B4-BE49-F238E27FC236}">
                    <a16:creationId xmlns:a16="http://schemas.microsoft.com/office/drawing/2014/main" id="{E1746638-BCA2-4B8F-A315-9514E1973CDD}"/>
                  </a:ext>
                </a:extLst>
              </p:cNvPr>
              <p:cNvSpPr/>
              <p:nvPr userDrawn="1"/>
            </p:nvSpPr>
            <p:spPr>
              <a:xfrm>
                <a:off x="724911" y="6172206"/>
                <a:ext cx="30487" cy="685795"/>
              </a:xfrm>
              <a:custGeom>
                <a:avLst/>
                <a:gdLst>
                  <a:gd name="connsiteX0" fmla="*/ 29635 w 30487"/>
                  <a:gd name="connsiteY0" fmla="*/ 0 h 685795"/>
                  <a:gd name="connsiteX1" fmla="*/ 30487 w 30487"/>
                  <a:gd name="connsiteY1" fmla="*/ 685795 h 685795"/>
                  <a:gd name="connsiteX2" fmla="*/ 1071 w 30487"/>
                  <a:gd name="connsiteY2" fmla="*/ 685795 h 685795"/>
                  <a:gd name="connsiteX3" fmla="*/ 0 w 30487"/>
                  <a:gd name="connsiteY3" fmla="*/ 28103 h 685795"/>
                  <a:gd name="connsiteX4" fmla="*/ 803 w 30487"/>
                  <a:gd name="connsiteY4" fmla="*/ 28904 h 685795"/>
                  <a:gd name="connsiteX5" fmla="*/ 29635 w 30487"/>
                  <a:gd name="connsiteY5" fmla="*/ 0 h 68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7" h="685795">
                    <a:moveTo>
                      <a:pt x="29635" y="0"/>
                    </a:moveTo>
                    <a:lnTo>
                      <a:pt x="30487" y="685795"/>
                    </a:lnTo>
                    <a:lnTo>
                      <a:pt x="1071" y="685795"/>
                    </a:lnTo>
                    <a:lnTo>
                      <a:pt x="0" y="28103"/>
                    </a:lnTo>
                    <a:lnTo>
                      <a:pt x="803" y="28904"/>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7" name="Freeform: Shape 176">
                <a:extLst>
                  <a:ext uri="{FF2B5EF4-FFF2-40B4-BE49-F238E27FC236}">
                    <a16:creationId xmlns:a16="http://schemas.microsoft.com/office/drawing/2014/main" id="{47F56D6B-560F-4123-9E05-11ACF383DF87}"/>
                  </a:ext>
                </a:extLst>
              </p:cNvPr>
              <p:cNvSpPr/>
              <p:nvPr userDrawn="1"/>
            </p:nvSpPr>
            <p:spPr>
              <a:xfrm>
                <a:off x="664843" y="6231622"/>
                <a:ext cx="29611" cy="626379"/>
              </a:xfrm>
              <a:custGeom>
                <a:avLst/>
                <a:gdLst>
                  <a:gd name="connsiteX0" fmla="*/ 28833 w 29611"/>
                  <a:gd name="connsiteY0" fmla="*/ 0 h 626379"/>
                  <a:gd name="connsiteX1" fmla="*/ 29611 w 29611"/>
                  <a:gd name="connsiteY1" fmla="*/ 626379 h 626379"/>
                  <a:gd name="connsiteX2" fmla="*/ 742 w 29611"/>
                  <a:gd name="connsiteY2" fmla="*/ 626379 h 626379"/>
                  <a:gd name="connsiteX3" fmla="*/ 0 w 29611"/>
                  <a:gd name="connsiteY3" fmla="*/ 28904 h 626379"/>
                  <a:gd name="connsiteX4" fmla="*/ 28833 w 29611"/>
                  <a:gd name="connsiteY4" fmla="*/ 0 h 626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11" h="626379">
                    <a:moveTo>
                      <a:pt x="28833" y="0"/>
                    </a:moveTo>
                    <a:lnTo>
                      <a:pt x="29611" y="626379"/>
                    </a:lnTo>
                    <a:lnTo>
                      <a:pt x="742" y="626379"/>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6" name="Freeform: Shape 175">
                <a:extLst>
                  <a:ext uri="{FF2B5EF4-FFF2-40B4-BE49-F238E27FC236}">
                    <a16:creationId xmlns:a16="http://schemas.microsoft.com/office/drawing/2014/main" id="{2FD3A4D4-C05F-4057-8408-6FF0887E068F}"/>
                  </a:ext>
                </a:extLst>
              </p:cNvPr>
              <p:cNvSpPr/>
              <p:nvPr userDrawn="1"/>
            </p:nvSpPr>
            <p:spPr>
              <a:xfrm>
                <a:off x="603974" y="6292642"/>
                <a:ext cx="29535" cy="565359"/>
              </a:xfrm>
              <a:custGeom>
                <a:avLst/>
                <a:gdLst>
                  <a:gd name="connsiteX0" fmla="*/ 28833 w 29535"/>
                  <a:gd name="connsiteY0" fmla="*/ 0 h 565359"/>
                  <a:gd name="connsiteX1" fmla="*/ 29535 w 29535"/>
                  <a:gd name="connsiteY1" fmla="*/ 565359 h 565359"/>
                  <a:gd name="connsiteX2" fmla="*/ 666 w 29535"/>
                  <a:gd name="connsiteY2" fmla="*/ 565359 h 565359"/>
                  <a:gd name="connsiteX3" fmla="*/ 0 w 29535"/>
                  <a:gd name="connsiteY3" fmla="*/ 28904 h 565359"/>
                  <a:gd name="connsiteX4" fmla="*/ 28833 w 29535"/>
                  <a:gd name="connsiteY4" fmla="*/ 0 h 565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5" h="565359">
                    <a:moveTo>
                      <a:pt x="28833" y="0"/>
                    </a:moveTo>
                    <a:lnTo>
                      <a:pt x="29535" y="565359"/>
                    </a:lnTo>
                    <a:lnTo>
                      <a:pt x="666" y="565359"/>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5" name="Freeform: Shape 174">
                <a:extLst>
                  <a:ext uri="{FF2B5EF4-FFF2-40B4-BE49-F238E27FC236}">
                    <a16:creationId xmlns:a16="http://schemas.microsoft.com/office/drawing/2014/main" id="{32EAC669-BA43-4F58-9784-4CCDFE4D6F4E}"/>
                  </a:ext>
                </a:extLst>
              </p:cNvPr>
              <p:cNvSpPr/>
              <p:nvPr userDrawn="1"/>
            </p:nvSpPr>
            <p:spPr>
              <a:xfrm>
                <a:off x="543104" y="6353662"/>
                <a:ext cx="29460" cy="504339"/>
              </a:xfrm>
              <a:custGeom>
                <a:avLst/>
                <a:gdLst>
                  <a:gd name="connsiteX0" fmla="*/ 28833 w 29460"/>
                  <a:gd name="connsiteY0" fmla="*/ 0 h 504339"/>
                  <a:gd name="connsiteX1" fmla="*/ 29460 w 29460"/>
                  <a:gd name="connsiteY1" fmla="*/ 504339 h 504339"/>
                  <a:gd name="connsiteX2" fmla="*/ 591 w 29460"/>
                  <a:gd name="connsiteY2" fmla="*/ 504339 h 504339"/>
                  <a:gd name="connsiteX3" fmla="*/ 0 w 29460"/>
                  <a:gd name="connsiteY3" fmla="*/ 28905 h 504339"/>
                  <a:gd name="connsiteX4" fmla="*/ 28833 w 29460"/>
                  <a:gd name="connsiteY4" fmla="*/ 0 h 504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60" h="504339">
                    <a:moveTo>
                      <a:pt x="28833" y="0"/>
                    </a:moveTo>
                    <a:lnTo>
                      <a:pt x="29460" y="504339"/>
                    </a:lnTo>
                    <a:lnTo>
                      <a:pt x="591" y="504339"/>
                    </a:lnTo>
                    <a:lnTo>
                      <a:pt x="0" y="28905"/>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4" name="Freeform: Shape 173">
                <a:extLst>
                  <a:ext uri="{FF2B5EF4-FFF2-40B4-BE49-F238E27FC236}">
                    <a16:creationId xmlns:a16="http://schemas.microsoft.com/office/drawing/2014/main" id="{73CAE3B4-689F-4EC3-8CC9-EB6D360E3846}"/>
                  </a:ext>
                </a:extLst>
              </p:cNvPr>
              <p:cNvSpPr/>
              <p:nvPr userDrawn="1"/>
            </p:nvSpPr>
            <p:spPr>
              <a:xfrm>
                <a:off x="482237" y="6415482"/>
                <a:ext cx="30185" cy="442518"/>
              </a:xfrm>
              <a:custGeom>
                <a:avLst/>
                <a:gdLst>
                  <a:gd name="connsiteX0" fmla="*/ 29635 w 30185"/>
                  <a:gd name="connsiteY0" fmla="*/ 0 h 442518"/>
                  <a:gd name="connsiteX1" fmla="*/ 30185 w 30185"/>
                  <a:gd name="connsiteY1" fmla="*/ 442518 h 442518"/>
                  <a:gd name="connsiteX2" fmla="*/ 724 w 30185"/>
                  <a:gd name="connsiteY2" fmla="*/ 442518 h 442518"/>
                  <a:gd name="connsiteX3" fmla="*/ 0 w 30185"/>
                  <a:gd name="connsiteY3" fmla="*/ 28104 h 442518"/>
                  <a:gd name="connsiteX4" fmla="*/ 803 w 30185"/>
                  <a:gd name="connsiteY4" fmla="*/ 28905 h 442518"/>
                  <a:gd name="connsiteX5" fmla="*/ 29635 w 30185"/>
                  <a:gd name="connsiteY5" fmla="*/ 0 h 44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85" h="442518">
                    <a:moveTo>
                      <a:pt x="29635" y="0"/>
                    </a:moveTo>
                    <a:lnTo>
                      <a:pt x="30185" y="442518"/>
                    </a:lnTo>
                    <a:lnTo>
                      <a:pt x="724" y="442518"/>
                    </a:lnTo>
                    <a:lnTo>
                      <a:pt x="0" y="28104"/>
                    </a:lnTo>
                    <a:lnTo>
                      <a:pt x="803" y="28905"/>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3" name="Freeform: Shape 172">
                <a:extLst>
                  <a:ext uri="{FF2B5EF4-FFF2-40B4-BE49-F238E27FC236}">
                    <a16:creationId xmlns:a16="http://schemas.microsoft.com/office/drawing/2014/main" id="{8665978C-1CDF-4EF9-9A5C-4C6C0B3BE0F0}"/>
                  </a:ext>
                </a:extLst>
              </p:cNvPr>
              <p:cNvSpPr/>
              <p:nvPr userDrawn="1"/>
            </p:nvSpPr>
            <p:spPr>
              <a:xfrm>
                <a:off x="422168" y="6474900"/>
                <a:ext cx="29308" cy="383101"/>
              </a:xfrm>
              <a:custGeom>
                <a:avLst/>
                <a:gdLst>
                  <a:gd name="connsiteX0" fmla="*/ 28832 w 29308"/>
                  <a:gd name="connsiteY0" fmla="*/ 0 h 383101"/>
                  <a:gd name="connsiteX1" fmla="*/ 29308 w 29308"/>
                  <a:gd name="connsiteY1" fmla="*/ 383101 h 383101"/>
                  <a:gd name="connsiteX2" fmla="*/ 440 w 29308"/>
                  <a:gd name="connsiteY2" fmla="*/ 383101 h 383101"/>
                  <a:gd name="connsiteX3" fmla="*/ 0 w 29308"/>
                  <a:gd name="connsiteY3" fmla="*/ 28904 h 383101"/>
                  <a:gd name="connsiteX4" fmla="*/ 28832 w 29308"/>
                  <a:gd name="connsiteY4" fmla="*/ 0 h 383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08" h="383101">
                    <a:moveTo>
                      <a:pt x="28832" y="0"/>
                    </a:moveTo>
                    <a:lnTo>
                      <a:pt x="29308" y="383101"/>
                    </a:lnTo>
                    <a:lnTo>
                      <a:pt x="440" y="383101"/>
                    </a:lnTo>
                    <a:lnTo>
                      <a:pt x="0" y="28904"/>
                    </a:lnTo>
                    <a:lnTo>
                      <a:pt x="2883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2" name="Freeform: Shape 171">
                <a:extLst>
                  <a:ext uri="{FF2B5EF4-FFF2-40B4-BE49-F238E27FC236}">
                    <a16:creationId xmlns:a16="http://schemas.microsoft.com/office/drawing/2014/main" id="{97F81447-DAE2-4092-B156-2723E18064A7}"/>
                  </a:ext>
                </a:extLst>
              </p:cNvPr>
              <p:cNvSpPr/>
              <p:nvPr userDrawn="1"/>
            </p:nvSpPr>
            <p:spPr>
              <a:xfrm>
                <a:off x="361300" y="6535920"/>
                <a:ext cx="29233" cy="322081"/>
              </a:xfrm>
              <a:custGeom>
                <a:avLst/>
                <a:gdLst>
                  <a:gd name="connsiteX0" fmla="*/ 28833 w 29233"/>
                  <a:gd name="connsiteY0" fmla="*/ 0 h 322081"/>
                  <a:gd name="connsiteX1" fmla="*/ 29233 w 29233"/>
                  <a:gd name="connsiteY1" fmla="*/ 322081 h 322081"/>
                  <a:gd name="connsiteX2" fmla="*/ 364 w 29233"/>
                  <a:gd name="connsiteY2" fmla="*/ 322081 h 322081"/>
                  <a:gd name="connsiteX3" fmla="*/ 0 w 29233"/>
                  <a:gd name="connsiteY3" fmla="*/ 28904 h 322081"/>
                  <a:gd name="connsiteX4" fmla="*/ 28833 w 29233"/>
                  <a:gd name="connsiteY4" fmla="*/ 0 h 322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33" h="322081">
                    <a:moveTo>
                      <a:pt x="28833" y="0"/>
                    </a:moveTo>
                    <a:lnTo>
                      <a:pt x="29233" y="322081"/>
                    </a:lnTo>
                    <a:lnTo>
                      <a:pt x="364" y="322081"/>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1" name="Freeform: Shape 170">
                <a:extLst>
                  <a:ext uri="{FF2B5EF4-FFF2-40B4-BE49-F238E27FC236}">
                    <a16:creationId xmlns:a16="http://schemas.microsoft.com/office/drawing/2014/main" id="{AB0C8140-456A-4593-9DC3-5A53E63B0CDF}"/>
                  </a:ext>
                </a:extLst>
              </p:cNvPr>
              <p:cNvSpPr/>
              <p:nvPr userDrawn="1"/>
            </p:nvSpPr>
            <p:spPr>
              <a:xfrm>
                <a:off x="300431" y="6597740"/>
                <a:ext cx="29959" cy="260260"/>
              </a:xfrm>
              <a:custGeom>
                <a:avLst/>
                <a:gdLst>
                  <a:gd name="connsiteX0" fmla="*/ 29636 w 29959"/>
                  <a:gd name="connsiteY0" fmla="*/ 0 h 260260"/>
                  <a:gd name="connsiteX1" fmla="*/ 29959 w 29959"/>
                  <a:gd name="connsiteY1" fmla="*/ 260260 h 260260"/>
                  <a:gd name="connsiteX2" fmla="*/ 440 w 29959"/>
                  <a:gd name="connsiteY2" fmla="*/ 260260 h 260260"/>
                  <a:gd name="connsiteX3" fmla="*/ 0 w 29959"/>
                  <a:gd name="connsiteY3" fmla="*/ 28104 h 260260"/>
                  <a:gd name="connsiteX4" fmla="*/ 803 w 29959"/>
                  <a:gd name="connsiteY4" fmla="*/ 28904 h 260260"/>
                  <a:gd name="connsiteX5" fmla="*/ 29636 w 29959"/>
                  <a:gd name="connsiteY5" fmla="*/ 0 h 26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959" h="260260">
                    <a:moveTo>
                      <a:pt x="29636" y="0"/>
                    </a:moveTo>
                    <a:lnTo>
                      <a:pt x="29959" y="260260"/>
                    </a:lnTo>
                    <a:lnTo>
                      <a:pt x="440" y="260260"/>
                    </a:lnTo>
                    <a:lnTo>
                      <a:pt x="0" y="28104"/>
                    </a:lnTo>
                    <a:lnTo>
                      <a:pt x="803" y="28904"/>
                    </a:lnTo>
                    <a:lnTo>
                      <a:pt x="29636"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0" name="Freeform: Shape 169">
                <a:extLst>
                  <a:ext uri="{FF2B5EF4-FFF2-40B4-BE49-F238E27FC236}">
                    <a16:creationId xmlns:a16="http://schemas.microsoft.com/office/drawing/2014/main" id="{E1411ED6-803D-4C5A-8E92-8EAC28ACA255}"/>
                  </a:ext>
                </a:extLst>
              </p:cNvPr>
              <p:cNvSpPr/>
              <p:nvPr userDrawn="1"/>
            </p:nvSpPr>
            <p:spPr>
              <a:xfrm>
                <a:off x="239562" y="6658760"/>
                <a:ext cx="29882" cy="199240"/>
              </a:xfrm>
              <a:custGeom>
                <a:avLst/>
                <a:gdLst>
                  <a:gd name="connsiteX0" fmla="*/ 29635 w 29882"/>
                  <a:gd name="connsiteY0" fmla="*/ 0 h 199240"/>
                  <a:gd name="connsiteX1" fmla="*/ 29882 w 29882"/>
                  <a:gd name="connsiteY1" fmla="*/ 199240 h 199240"/>
                  <a:gd name="connsiteX2" fmla="*/ 337 w 29882"/>
                  <a:gd name="connsiteY2" fmla="*/ 199240 h 199240"/>
                  <a:gd name="connsiteX3" fmla="*/ 0 w 29882"/>
                  <a:gd name="connsiteY3" fmla="*/ 28103 h 199240"/>
                  <a:gd name="connsiteX4" fmla="*/ 803 w 29882"/>
                  <a:gd name="connsiteY4" fmla="*/ 28904 h 199240"/>
                  <a:gd name="connsiteX5" fmla="*/ 29635 w 29882"/>
                  <a:gd name="connsiteY5" fmla="*/ 0 h 19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82" h="199240">
                    <a:moveTo>
                      <a:pt x="29635" y="0"/>
                    </a:moveTo>
                    <a:lnTo>
                      <a:pt x="29882" y="199240"/>
                    </a:lnTo>
                    <a:lnTo>
                      <a:pt x="337" y="199240"/>
                    </a:lnTo>
                    <a:lnTo>
                      <a:pt x="0" y="28103"/>
                    </a:lnTo>
                    <a:lnTo>
                      <a:pt x="803" y="28904"/>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9" name="Freeform: Shape 168">
                <a:extLst>
                  <a:ext uri="{FF2B5EF4-FFF2-40B4-BE49-F238E27FC236}">
                    <a16:creationId xmlns:a16="http://schemas.microsoft.com/office/drawing/2014/main" id="{D3F198DF-8521-45A1-8BAE-4FC70FC420A8}"/>
                  </a:ext>
                </a:extLst>
              </p:cNvPr>
              <p:cNvSpPr/>
              <p:nvPr userDrawn="1"/>
            </p:nvSpPr>
            <p:spPr>
              <a:xfrm>
                <a:off x="179494" y="6718178"/>
                <a:ext cx="29006" cy="139823"/>
              </a:xfrm>
              <a:custGeom>
                <a:avLst/>
                <a:gdLst>
                  <a:gd name="connsiteX0" fmla="*/ 28832 w 29006"/>
                  <a:gd name="connsiteY0" fmla="*/ 0 h 139823"/>
                  <a:gd name="connsiteX1" fmla="*/ 29006 w 29006"/>
                  <a:gd name="connsiteY1" fmla="*/ 139823 h 139823"/>
                  <a:gd name="connsiteX2" fmla="*/ 138 w 29006"/>
                  <a:gd name="connsiteY2" fmla="*/ 139823 h 139823"/>
                  <a:gd name="connsiteX3" fmla="*/ 0 w 29006"/>
                  <a:gd name="connsiteY3" fmla="*/ 28904 h 139823"/>
                  <a:gd name="connsiteX4" fmla="*/ 28832 w 29006"/>
                  <a:gd name="connsiteY4" fmla="*/ 0 h 139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06" h="139823">
                    <a:moveTo>
                      <a:pt x="28832" y="0"/>
                    </a:moveTo>
                    <a:lnTo>
                      <a:pt x="29006" y="139823"/>
                    </a:lnTo>
                    <a:lnTo>
                      <a:pt x="138" y="139823"/>
                    </a:lnTo>
                    <a:lnTo>
                      <a:pt x="0" y="28904"/>
                    </a:lnTo>
                    <a:lnTo>
                      <a:pt x="2883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8" name="Freeform: Shape 167">
                <a:extLst>
                  <a:ext uri="{FF2B5EF4-FFF2-40B4-BE49-F238E27FC236}">
                    <a16:creationId xmlns:a16="http://schemas.microsoft.com/office/drawing/2014/main" id="{AAA80212-BA6E-448F-BA91-287462E1D34C}"/>
                  </a:ext>
                </a:extLst>
              </p:cNvPr>
              <p:cNvSpPr/>
              <p:nvPr userDrawn="1"/>
            </p:nvSpPr>
            <p:spPr>
              <a:xfrm>
                <a:off x="118626" y="6779198"/>
                <a:ext cx="28931" cy="78803"/>
              </a:xfrm>
              <a:custGeom>
                <a:avLst/>
                <a:gdLst>
                  <a:gd name="connsiteX0" fmla="*/ 28833 w 28931"/>
                  <a:gd name="connsiteY0" fmla="*/ 0 h 78803"/>
                  <a:gd name="connsiteX1" fmla="*/ 28931 w 28931"/>
                  <a:gd name="connsiteY1" fmla="*/ 78803 h 78803"/>
                  <a:gd name="connsiteX2" fmla="*/ 62 w 28931"/>
                  <a:gd name="connsiteY2" fmla="*/ 78803 h 78803"/>
                  <a:gd name="connsiteX3" fmla="*/ 0 w 28931"/>
                  <a:gd name="connsiteY3" fmla="*/ 28904 h 78803"/>
                  <a:gd name="connsiteX4" fmla="*/ 28833 w 28931"/>
                  <a:gd name="connsiteY4" fmla="*/ 0 h 78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31" h="78803">
                    <a:moveTo>
                      <a:pt x="28833" y="0"/>
                    </a:moveTo>
                    <a:lnTo>
                      <a:pt x="28931" y="78803"/>
                    </a:lnTo>
                    <a:lnTo>
                      <a:pt x="62" y="78803"/>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7" name="Freeform: Shape 166">
                <a:extLst>
                  <a:ext uri="{FF2B5EF4-FFF2-40B4-BE49-F238E27FC236}">
                    <a16:creationId xmlns:a16="http://schemas.microsoft.com/office/drawing/2014/main" id="{5B8EBCCB-B7E3-4837-AA61-44D0A400EC96}"/>
                  </a:ext>
                </a:extLst>
              </p:cNvPr>
              <p:cNvSpPr/>
              <p:nvPr userDrawn="1"/>
            </p:nvSpPr>
            <p:spPr>
              <a:xfrm>
                <a:off x="70452" y="6841018"/>
                <a:ext cx="16961" cy="16982"/>
              </a:xfrm>
              <a:custGeom>
                <a:avLst/>
                <a:gdLst>
                  <a:gd name="connsiteX0" fmla="*/ 16940 w 16961"/>
                  <a:gd name="connsiteY0" fmla="*/ 0 h 16982"/>
                  <a:gd name="connsiteX1" fmla="*/ 16961 w 16961"/>
                  <a:gd name="connsiteY1" fmla="*/ 16982 h 16982"/>
                  <a:gd name="connsiteX2" fmla="*/ 0 w 16961"/>
                  <a:gd name="connsiteY2" fmla="*/ 16982 h 16982"/>
                  <a:gd name="connsiteX3" fmla="*/ 16940 w 16961"/>
                  <a:gd name="connsiteY3" fmla="*/ 0 h 16982"/>
                </a:gdLst>
                <a:ahLst/>
                <a:cxnLst>
                  <a:cxn ang="0">
                    <a:pos x="connsiteX0" y="connsiteY0"/>
                  </a:cxn>
                  <a:cxn ang="0">
                    <a:pos x="connsiteX1" y="connsiteY1"/>
                  </a:cxn>
                  <a:cxn ang="0">
                    <a:pos x="connsiteX2" y="connsiteY2"/>
                  </a:cxn>
                  <a:cxn ang="0">
                    <a:pos x="connsiteX3" y="connsiteY3"/>
                  </a:cxn>
                </a:cxnLst>
                <a:rect l="l" t="t" r="r" b="b"/>
                <a:pathLst>
                  <a:path w="16961" h="16982">
                    <a:moveTo>
                      <a:pt x="16940" y="0"/>
                    </a:moveTo>
                    <a:lnTo>
                      <a:pt x="16961" y="16982"/>
                    </a:lnTo>
                    <a:lnTo>
                      <a:pt x="0" y="16982"/>
                    </a:lnTo>
                    <a:lnTo>
                      <a:pt x="1694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sp>
        <p:nvSpPr>
          <p:cNvPr id="94" name="Text Placeholder 9">
            <a:extLst>
              <a:ext uri="{FF2B5EF4-FFF2-40B4-BE49-F238E27FC236}">
                <a16:creationId xmlns:a16="http://schemas.microsoft.com/office/drawing/2014/main" id="{32E9F26D-470A-4D61-B420-B2AE034ED8A0}"/>
              </a:ext>
            </a:extLst>
          </p:cNvPr>
          <p:cNvSpPr>
            <a:spLocks noGrp="1"/>
          </p:cNvSpPr>
          <p:nvPr>
            <p:ph type="body" sz="quarter" idx="20"/>
          </p:nvPr>
        </p:nvSpPr>
        <p:spPr>
          <a:xfrm>
            <a:off x="4932208" y="1818208"/>
            <a:ext cx="6336792" cy="539812"/>
          </a:xfrm>
        </p:spPr>
        <p:txBody>
          <a:bodyPr>
            <a:normAutofit/>
          </a:bodyPr>
          <a:lstStyle>
            <a:lvl1pPr marL="0" indent="0">
              <a:lnSpc>
                <a:spcPts val="2400"/>
              </a:lnSpc>
              <a:buNone/>
              <a:defRPr sz="18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72" name="Text Placeholder 9">
            <a:extLst>
              <a:ext uri="{FF2B5EF4-FFF2-40B4-BE49-F238E27FC236}">
                <a16:creationId xmlns:a16="http://schemas.microsoft.com/office/drawing/2014/main" id="{1955D76A-22F6-4027-BBB2-B9D632FFEF26}"/>
              </a:ext>
            </a:extLst>
          </p:cNvPr>
          <p:cNvSpPr>
            <a:spLocks noGrp="1"/>
          </p:cNvSpPr>
          <p:nvPr>
            <p:ph type="body" sz="quarter" idx="15" hasCustomPrompt="1"/>
          </p:nvPr>
        </p:nvSpPr>
        <p:spPr>
          <a:xfrm>
            <a:off x="4937760" y="2606040"/>
            <a:ext cx="6339840" cy="365760"/>
          </a:xfrm>
        </p:spPr>
        <p:txBody>
          <a:bodyPr>
            <a:noAutofit/>
          </a:bodyPr>
          <a:lstStyle>
            <a:lvl1pPr marL="0" indent="0">
              <a:lnSpc>
                <a:spcPts val="2400"/>
              </a:lnSpc>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71" name="Text Placeholder 9">
            <a:extLst>
              <a:ext uri="{FF2B5EF4-FFF2-40B4-BE49-F238E27FC236}">
                <a16:creationId xmlns:a16="http://schemas.microsoft.com/office/drawing/2014/main" id="{B4867646-E605-4DCE-A193-DD63E54B12D1}"/>
              </a:ext>
            </a:extLst>
          </p:cNvPr>
          <p:cNvSpPr>
            <a:spLocks noGrp="1"/>
          </p:cNvSpPr>
          <p:nvPr>
            <p:ph type="body" sz="quarter" idx="13"/>
          </p:nvPr>
        </p:nvSpPr>
        <p:spPr>
          <a:xfrm>
            <a:off x="4937760" y="2907792"/>
            <a:ext cx="6336792" cy="640080"/>
          </a:xfrm>
        </p:spPr>
        <p:txBody>
          <a:bodyPr>
            <a:normAutofit/>
          </a:bodyPr>
          <a:lstStyle>
            <a:lvl1pPr marL="0" indent="0">
              <a:lnSpc>
                <a:spcPts val="2400"/>
              </a:lnSpc>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75" name="Text Placeholder 9">
            <a:extLst>
              <a:ext uri="{FF2B5EF4-FFF2-40B4-BE49-F238E27FC236}">
                <a16:creationId xmlns:a16="http://schemas.microsoft.com/office/drawing/2014/main" id="{A5839152-B87E-4F7A-AF8F-37F412A6F61A}"/>
              </a:ext>
            </a:extLst>
          </p:cNvPr>
          <p:cNvSpPr>
            <a:spLocks noGrp="1"/>
          </p:cNvSpPr>
          <p:nvPr>
            <p:ph type="body" sz="quarter" idx="17" hasCustomPrompt="1"/>
          </p:nvPr>
        </p:nvSpPr>
        <p:spPr>
          <a:xfrm>
            <a:off x="4937760" y="3895344"/>
            <a:ext cx="6339840" cy="365760"/>
          </a:xfrm>
        </p:spPr>
        <p:txBody>
          <a:bodyPr>
            <a:noAutofit/>
          </a:bodyPr>
          <a:lstStyle>
            <a:lvl1pPr marL="0" indent="0">
              <a:lnSpc>
                <a:spcPts val="2400"/>
              </a:lnSpc>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74" name="Text Placeholder 9">
            <a:extLst>
              <a:ext uri="{FF2B5EF4-FFF2-40B4-BE49-F238E27FC236}">
                <a16:creationId xmlns:a16="http://schemas.microsoft.com/office/drawing/2014/main" id="{4914385C-D888-405F-A9D8-61CC2E9F72C0}"/>
              </a:ext>
            </a:extLst>
          </p:cNvPr>
          <p:cNvSpPr>
            <a:spLocks noGrp="1"/>
          </p:cNvSpPr>
          <p:nvPr>
            <p:ph type="body" sz="quarter" idx="16"/>
          </p:nvPr>
        </p:nvSpPr>
        <p:spPr>
          <a:xfrm>
            <a:off x="4937760" y="4206240"/>
            <a:ext cx="6336792" cy="640080"/>
          </a:xfrm>
        </p:spPr>
        <p:txBody>
          <a:bodyPr>
            <a:normAutofit/>
          </a:bodyPr>
          <a:lstStyle>
            <a:lvl1pPr marL="0" indent="0">
              <a:lnSpc>
                <a:spcPts val="2400"/>
              </a:lnSpc>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93" name="Text Placeholder 9">
            <a:extLst>
              <a:ext uri="{FF2B5EF4-FFF2-40B4-BE49-F238E27FC236}">
                <a16:creationId xmlns:a16="http://schemas.microsoft.com/office/drawing/2014/main" id="{C2F11BC9-5663-4641-AFD6-EF2749EDDAED}"/>
              </a:ext>
            </a:extLst>
          </p:cNvPr>
          <p:cNvSpPr>
            <a:spLocks noGrp="1"/>
          </p:cNvSpPr>
          <p:nvPr>
            <p:ph type="body" sz="quarter" idx="19" hasCustomPrompt="1"/>
          </p:nvPr>
        </p:nvSpPr>
        <p:spPr>
          <a:xfrm>
            <a:off x="4933747" y="5221224"/>
            <a:ext cx="6339840" cy="365760"/>
          </a:xfrm>
        </p:spPr>
        <p:txBody>
          <a:bodyPr>
            <a:noAutofit/>
          </a:bodyPr>
          <a:lstStyle>
            <a:lvl1pPr marL="0" indent="0">
              <a:lnSpc>
                <a:spcPts val="2400"/>
              </a:lnSpc>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92" name="Text Placeholder 9">
            <a:extLst>
              <a:ext uri="{FF2B5EF4-FFF2-40B4-BE49-F238E27FC236}">
                <a16:creationId xmlns:a16="http://schemas.microsoft.com/office/drawing/2014/main" id="{963F6C91-7F9C-4273-8FDE-92A9BA3B8DE4}"/>
              </a:ext>
            </a:extLst>
          </p:cNvPr>
          <p:cNvSpPr>
            <a:spLocks noGrp="1"/>
          </p:cNvSpPr>
          <p:nvPr>
            <p:ph type="body" sz="quarter" idx="18"/>
          </p:nvPr>
        </p:nvSpPr>
        <p:spPr>
          <a:xfrm>
            <a:off x="4933747" y="5541264"/>
            <a:ext cx="6336792" cy="640080"/>
          </a:xfrm>
        </p:spPr>
        <p:txBody>
          <a:bodyPr>
            <a:normAutofit/>
          </a:bodyPr>
          <a:lstStyle>
            <a:lvl1pPr marL="0" indent="0">
              <a:lnSpc>
                <a:spcPts val="2400"/>
              </a:lnSpc>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209" name="Date Placeholder 3">
            <a:extLst>
              <a:ext uri="{FF2B5EF4-FFF2-40B4-BE49-F238E27FC236}">
                <a16:creationId xmlns:a16="http://schemas.microsoft.com/office/drawing/2014/main" id="{5A56B3AA-5CA2-4004-8F95-11FD7B895DAE}"/>
              </a:ext>
            </a:extLst>
          </p:cNvPr>
          <p:cNvSpPr>
            <a:spLocks noGrp="1"/>
          </p:cNvSpPr>
          <p:nvPr>
            <p:ph type="dt" sz="half" idx="10"/>
          </p:nvPr>
        </p:nvSpPr>
        <p:spPr>
          <a:xfrm>
            <a:off x="4937760" y="6353175"/>
            <a:ext cx="1097280" cy="365125"/>
          </a:xfrm>
        </p:spPr>
        <p:txBody>
          <a:bodyPr/>
          <a:lstStyle>
            <a:lvl1pPr>
              <a:defRPr>
                <a:solidFill>
                  <a:schemeClr val="tx1">
                    <a:lumMod val="75000"/>
                    <a:lumOff val="25000"/>
                  </a:schemeClr>
                </a:solidFill>
              </a:defRPr>
            </a:lvl1pPr>
          </a:lstStyle>
          <a:p>
            <a:r>
              <a:rPr lang="en-US" dirty="0"/>
              <a:t>20XX</a:t>
            </a:r>
          </a:p>
        </p:txBody>
      </p:sp>
      <p:sp>
        <p:nvSpPr>
          <p:cNvPr id="210" name="Footer Placeholder 4">
            <a:extLst>
              <a:ext uri="{FF2B5EF4-FFF2-40B4-BE49-F238E27FC236}">
                <a16:creationId xmlns:a16="http://schemas.microsoft.com/office/drawing/2014/main" id="{07D92F37-472D-4CCB-AA97-FA42E56079C7}"/>
              </a:ext>
            </a:extLst>
          </p:cNvPr>
          <p:cNvSpPr>
            <a:spLocks noGrp="1"/>
          </p:cNvSpPr>
          <p:nvPr>
            <p:ph type="ftr" sz="quarter" idx="11"/>
          </p:nvPr>
        </p:nvSpPr>
        <p:spPr>
          <a:xfrm>
            <a:off x="7436167"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211" name="Slide Number Placeholder 5">
            <a:extLst>
              <a:ext uri="{FF2B5EF4-FFF2-40B4-BE49-F238E27FC236}">
                <a16:creationId xmlns:a16="http://schemas.microsoft.com/office/drawing/2014/main" id="{C0E89FFF-230F-4CBA-A6BC-D887B3FFA51F}"/>
              </a:ext>
            </a:extLst>
          </p:cNvPr>
          <p:cNvSpPr>
            <a:spLocks noGrp="1"/>
          </p:cNvSpPr>
          <p:nvPr>
            <p:ph type="sldNum" sz="quarter" idx="12"/>
          </p:nvPr>
        </p:nvSpPr>
        <p:spPr>
          <a:xfrm>
            <a:off x="11123295" y="6356350"/>
            <a:ext cx="457200" cy="365125"/>
          </a:xfrm>
        </p:spPr>
        <p:txBody>
          <a:bodyPr/>
          <a:lstStyle>
            <a:lvl1pPr>
              <a:defRPr>
                <a:solidFill>
                  <a:schemeClr val="tx1">
                    <a:lumMod val="75000"/>
                    <a:lumOff val="2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413579987"/>
      </p:ext>
    </p:extLst>
  </p:cSld>
  <p:clrMapOvr>
    <a:masterClrMapping/>
  </p:clrMapOvr>
  <p:extLst>
    <p:ext uri="{DCECCB84-F9BA-43D5-87BE-67443E8EF086}">
      <p15:sldGuideLst xmlns:p15="http://schemas.microsoft.com/office/powerpoint/2012/main">
        <p15:guide id="1" orient="horz" pos="552">
          <p15:clr>
            <a:srgbClr val="FBAE40"/>
          </p15:clr>
        </p15:guide>
        <p15:guide id="2" pos="7104">
          <p15:clr>
            <a:srgbClr val="FBAE40"/>
          </p15:clr>
        </p15:guide>
        <p15:guide id="3" pos="739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with subtitl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CA106-0FC3-4FE9-9338-4AC3D15608E5}"/>
              </a:ext>
            </a:extLst>
          </p:cNvPr>
          <p:cNvSpPr>
            <a:spLocks noGrp="1"/>
          </p:cNvSpPr>
          <p:nvPr>
            <p:ph type="title" hasCustomPrompt="1"/>
          </p:nvPr>
        </p:nvSpPr>
        <p:spPr>
          <a:xfrm>
            <a:off x="914400" y="896112"/>
            <a:ext cx="9124951" cy="1325563"/>
          </a:xfrm>
        </p:spPr>
        <p:txBody>
          <a:bodyPr anchor="t" anchorCtr="0"/>
          <a:lstStyle>
            <a:lvl1pPr>
              <a:defRPr cap="all" baseline="0">
                <a:solidFill>
                  <a:schemeClr val="accent1"/>
                </a:solidFill>
              </a:defRPr>
            </a:lvl1pPr>
          </a:lstStyle>
          <a:p>
            <a:r>
              <a:rPr lang="en-US" dirty="0"/>
              <a:t>CLICK TO ADD TITLE</a:t>
            </a:r>
          </a:p>
        </p:txBody>
      </p:sp>
      <p:sp>
        <p:nvSpPr>
          <p:cNvPr id="22" name="Text Placeholder 21">
            <a:extLst>
              <a:ext uri="{FF2B5EF4-FFF2-40B4-BE49-F238E27FC236}">
                <a16:creationId xmlns:a16="http://schemas.microsoft.com/office/drawing/2014/main" id="{AD170077-B4B3-49F8-9FCD-908C81278926}"/>
              </a:ext>
            </a:extLst>
          </p:cNvPr>
          <p:cNvSpPr>
            <a:spLocks noGrp="1"/>
          </p:cNvSpPr>
          <p:nvPr>
            <p:ph type="body" sz="quarter" idx="14"/>
          </p:nvPr>
        </p:nvSpPr>
        <p:spPr>
          <a:xfrm>
            <a:off x="914400" y="1595438"/>
            <a:ext cx="9124950" cy="600075"/>
          </a:xfrm>
        </p:spPr>
        <p:txBody>
          <a:bodyPr>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a:p>
            <a:pPr lvl="1"/>
            <a:endParaRPr lang="en-US" dirty="0"/>
          </a:p>
        </p:txBody>
      </p:sp>
      <p:sp>
        <p:nvSpPr>
          <p:cNvPr id="17" name="Text Placeholder 2">
            <a:extLst>
              <a:ext uri="{FF2B5EF4-FFF2-40B4-BE49-F238E27FC236}">
                <a16:creationId xmlns:a16="http://schemas.microsoft.com/office/drawing/2014/main" id="{52AD81DC-207F-4541-B02D-802D3D5B2813}"/>
              </a:ext>
            </a:extLst>
          </p:cNvPr>
          <p:cNvSpPr>
            <a:spLocks noGrp="1"/>
          </p:cNvSpPr>
          <p:nvPr>
            <p:ph type="body" idx="13" hasCustomPrompt="1"/>
          </p:nvPr>
        </p:nvSpPr>
        <p:spPr>
          <a:xfrm>
            <a:off x="914400" y="2354580"/>
            <a:ext cx="4297679" cy="455295"/>
          </a:xfrm>
        </p:spPr>
        <p:txBody>
          <a:bodyPr anchor="ctr" anchorCtr="0">
            <a:noAutofit/>
          </a:bodyPr>
          <a:lstStyle>
            <a:lvl1pPr marL="0" indent="0">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3" name="Content Placeholder 2">
            <a:extLst>
              <a:ext uri="{FF2B5EF4-FFF2-40B4-BE49-F238E27FC236}">
                <a16:creationId xmlns:a16="http://schemas.microsoft.com/office/drawing/2014/main" id="{02BF6510-D603-481E-B685-9095150A2891}"/>
              </a:ext>
            </a:extLst>
          </p:cNvPr>
          <p:cNvSpPr>
            <a:spLocks noGrp="1"/>
          </p:cNvSpPr>
          <p:nvPr>
            <p:ph sz="half" idx="1"/>
          </p:nvPr>
        </p:nvSpPr>
        <p:spPr>
          <a:xfrm>
            <a:off x="914400" y="2990850"/>
            <a:ext cx="4297680" cy="3105150"/>
          </a:xfrm>
        </p:spPr>
        <p:txBody>
          <a:bodyPr>
            <a:normAutofit/>
          </a:bodyPr>
          <a:lstStyle>
            <a:lvl1pPr>
              <a:lnSpc>
                <a:spcPts val="2000"/>
              </a:lnSpc>
              <a:defRPr sz="1600"/>
            </a:lvl1pPr>
            <a:lvl2pPr>
              <a:lnSpc>
                <a:spcPts val="2000"/>
              </a:lnSpc>
              <a:defRPr sz="1600"/>
            </a:lvl2pPr>
            <a:lvl3pPr>
              <a:lnSpc>
                <a:spcPts val="2000"/>
              </a:lnSpc>
              <a:defRPr sz="1600"/>
            </a:lvl3pPr>
            <a:lvl4pPr>
              <a:lnSpc>
                <a:spcPts val="2000"/>
              </a:lnSpc>
              <a:defRPr sz="1600"/>
            </a:lvl4pPr>
            <a:lvl5pPr>
              <a:lnSpc>
                <a:spcPts val="2000"/>
              </a:lnSpc>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ext Placeholder 4">
            <a:extLst>
              <a:ext uri="{FF2B5EF4-FFF2-40B4-BE49-F238E27FC236}">
                <a16:creationId xmlns:a16="http://schemas.microsoft.com/office/drawing/2014/main" id="{F7289E8E-D34A-4BA8-A21D-2D40A211CB9B}"/>
              </a:ext>
            </a:extLst>
          </p:cNvPr>
          <p:cNvSpPr>
            <a:spLocks noGrp="1"/>
          </p:cNvSpPr>
          <p:nvPr>
            <p:ph type="body" sz="quarter" idx="3" hasCustomPrompt="1"/>
          </p:nvPr>
        </p:nvSpPr>
        <p:spPr>
          <a:xfrm>
            <a:off x="6373368" y="2352675"/>
            <a:ext cx="4297680" cy="457200"/>
          </a:xfrm>
        </p:spPr>
        <p:txBody>
          <a:bodyPr anchor="ctr" anchorCtr="0">
            <a:noAutofit/>
          </a:bodyPr>
          <a:lstStyle>
            <a:lvl1pPr marL="0" indent="0">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4" name="Content Placeholder 3">
            <a:extLst>
              <a:ext uri="{FF2B5EF4-FFF2-40B4-BE49-F238E27FC236}">
                <a16:creationId xmlns:a16="http://schemas.microsoft.com/office/drawing/2014/main" id="{9A743757-ABC3-44BF-87D3-5E323E9B00D9}"/>
              </a:ext>
            </a:extLst>
          </p:cNvPr>
          <p:cNvSpPr>
            <a:spLocks noGrp="1"/>
          </p:cNvSpPr>
          <p:nvPr>
            <p:ph sz="half" idx="2"/>
          </p:nvPr>
        </p:nvSpPr>
        <p:spPr>
          <a:xfrm>
            <a:off x="6372225" y="2990850"/>
            <a:ext cx="4297680" cy="3105150"/>
          </a:xfrm>
        </p:spPr>
        <p:txBody>
          <a:bodyPr>
            <a:normAutofit/>
          </a:bodyPr>
          <a:lstStyle>
            <a:lvl1pPr>
              <a:lnSpc>
                <a:spcPts val="2000"/>
              </a:lnSpc>
              <a:defRPr sz="1600"/>
            </a:lvl1pPr>
            <a:lvl2pPr>
              <a:lnSpc>
                <a:spcPts val="2000"/>
              </a:lnSpc>
              <a:defRPr sz="1600"/>
            </a:lvl2pPr>
            <a:lvl3pPr>
              <a:lnSpc>
                <a:spcPts val="2000"/>
              </a:lnSpc>
              <a:defRPr sz="1600"/>
            </a:lvl3pPr>
            <a:lvl4pPr>
              <a:lnSpc>
                <a:spcPts val="2000"/>
              </a:lnSpc>
              <a:defRPr sz="1600"/>
            </a:lvl4pPr>
            <a:lvl5pPr>
              <a:lnSpc>
                <a:spcPts val="2000"/>
              </a:lnSpc>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5" name="Group 4">
            <a:extLst>
              <a:ext uri="{FF2B5EF4-FFF2-40B4-BE49-F238E27FC236}">
                <a16:creationId xmlns:a16="http://schemas.microsoft.com/office/drawing/2014/main" id="{E245CE27-BF50-45D1-92DF-3CC2CC341A7C}"/>
              </a:ext>
              <a:ext uri="{C183D7F6-B498-43B3-948B-1728B52AA6E4}">
                <adec:decorative xmlns:adec="http://schemas.microsoft.com/office/drawing/2017/decorative" val="1"/>
              </a:ext>
            </a:extLst>
          </p:cNvPr>
          <p:cNvGrpSpPr/>
          <p:nvPr userDrawn="1"/>
        </p:nvGrpSpPr>
        <p:grpSpPr>
          <a:xfrm>
            <a:off x="11239499" y="0"/>
            <a:ext cx="1015984" cy="6858000"/>
            <a:chOff x="11239499" y="0"/>
            <a:chExt cx="1015984" cy="6858000"/>
          </a:xfrm>
        </p:grpSpPr>
        <p:sp>
          <p:nvSpPr>
            <p:cNvPr id="8" name="Rectangle 7">
              <a:extLst>
                <a:ext uri="{FF2B5EF4-FFF2-40B4-BE49-F238E27FC236}">
                  <a16:creationId xmlns:a16="http://schemas.microsoft.com/office/drawing/2014/main" id="{9C51E8B0-FB58-4BB5-9CDA-4A1B4DBC5E90}"/>
                </a:ext>
              </a:extLst>
            </p:cNvPr>
            <p:cNvSpPr/>
            <p:nvPr userDrawn="1"/>
          </p:nvSpPr>
          <p:spPr>
            <a:xfrm>
              <a:off x="11240499" y="4828032"/>
              <a:ext cx="1014984"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3548A0B2-480B-4F04-B7B5-67A328B174D1}"/>
                </a:ext>
              </a:extLst>
            </p:cNvPr>
            <p:cNvSpPr/>
            <p:nvPr userDrawn="1"/>
          </p:nvSpPr>
          <p:spPr>
            <a:xfrm>
              <a:off x="11240499" y="2833299"/>
              <a:ext cx="1014984"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60A19E0-B2DF-4E35-AD7A-80B5C429C6C1}"/>
                </a:ext>
              </a:extLst>
            </p:cNvPr>
            <p:cNvSpPr/>
            <p:nvPr userDrawn="1"/>
          </p:nvSpPr>
          <p:spPr>
            <a:xfrm>
              <a:off x="11240499"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A black and white striped pattern&#10;&#10;Description automatically generated with low confidence">
              <a:extLst>
                <a:ext uri="{FF2B5EF4-FFF2-40B4-BE49-F238E27FC236}">
                  <a16:creationId xmlns:a16="http://schemas.microsoft.com/office/drawing/2014/main" id="{9C1C8F39-77F2-4753-A57A-2FD46715F2A6}"/>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rot="5400000">
              <a:off x="10777681" y="552957"/>
              <a:ext cx="1828800" cy="905164"/>
            </a:xfrm>
            <a:prstGeom prst="rect">
              <a:avLst/>
            </a:prstGeom>
          </p:spPr>
        </p:pic>
        <p:sp>
          <p:nvSpPr>
            <p:cNvPr id="14" name="Rectangle 13">
              <a:extLst>
                <a:ext uri="{FF2B5EF4-FFF2-40B4-BE49-F238E27FC236}">
                  <a16:creationId xmlns:a16="http://schemas.microsoft.com/office/drawing/2014/main" id="{0A6AF7B2-2B49-4313-AA4E-3FD77CF46A04}"/>
                </a:ext>
              </a:extLst>
            </p:cNvPr>
            <p:cNvSpPr/>
            <p:nvPr userDrawn="1"/>
          </p:nvSpPr>
          <p:spPr>
            <a:xfrm>
              <a:off x="11240499" y="2029863"/>
              <a:ext cx="1014984" cy="812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Graphic 25">
              <a:extLst>
                <a:ext uri="{FF2B5EF4-FFF2-40B4-BE49-F238E27FC236}">
                  <a16:creationId xmlns:a16="http://schemas.microsoft.com/office/drawing/2014/main" id="{E9AA5A01-9E59-4C92-9634-32DB51F9182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16200000">
              <a:off x="10880040" y="5394960"/>
              <a:ext cx="1828800" cy="914400"/>
            </a:xfrm>
            <a:prstGeom prst="rect">
              <a:avLst/>
            </a:prstGeom>
          </p:spPr>
        </p:pic>
        <p:sp>
          <p:nvSpPr>
            <p:cNvPr id="16" name="Freeform: Shape 15">
              <a:extLst>
                <a:ext uri="{FF2B5EF4-FFF2-40B4-BE49-F238E27FC236}">
                  <a16:creationId xmlns:a16="http://schemas.microsoft.com/office/drawing/2014/main" id="{1D3A8643-F793-41FD-AA08-DC814719C40C}"/>
                </a:ext>
              </a:extLst>
            </p:cNvPr>
            <p:cNvSpPr/>
            <p:nvPr userDrawn="1"/>
          </p:nvSpPr>
          <p:spPr>
            <a:xfrm>
              <a:off x="11250235" y="4949368"/>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31" name="Graphic 30">
              <a:extLst>
                <a:ext uri="{FF2B5EF4-FFF2-40B4-BE49-F238E27FC236}">
                  <a16:creationId xmlns:a16="http://schemas.microsoft.com/office/drawing/2014/main" id="{F50D01F0-AD27-490F-8044-37B2D9E2332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5400000">
              <a:off x="10793035" y="3391083"/>
              <a:ext cx="1828800" cy="914400"/>
            </a:xfrm>
            <a:prstGeom prst="rect">
              <a:avLst/>
            </a:prstGeom>
          </p:spPr>
        </p:pic>
      </p:grpSp>
      <p:sp>
        <p:nvSpPr>
          <p:cNvPr id="32" name="Date Placeholder 3">
            <a:extLst>
              <a:ext uri="{FF2B5EF4-FFF2-40B4-BE49-F238E27FC236}">
                <a16:creationId xmlns:a16="http://schemas.microsoft.com/office/drawing/2014/main" id="{417A4AF6-C906-4001-BDD2-33E116318583}"/>
              </a:ext>
            </a:extLst>
          </p:cNvPr>
          <p:cNvSpPr>
            <a:spLocks noGrp="1"/>
          </p:cNvSpPr>
          <p:nvPr>
            <p:ph type="dt" sz="half" idx="10"/>
          </p:nvPr>
        </p:nvSpPr>
        <p:spPr>
          <a:xfrm>
            <a:off x="914400" y="6353175"/>
            <a:ext cx="1097280" cy="365125"/>
          </a:xfrm>
        </p:spPr>
        <p:txBody>
          <a:bodyPr/>
          <a:lstStyle>
            <a:lvl1pPr>
              <a:defRPr>
                <a:solidFill>
                  <a:schemeClr val="tx1">
                    <a:lumMod val="75000"/>
                    <a:lumOff val="25000"/>
                  </a:schemeClr>
                </a:solidFill>
              </a:defRPr>
            </a:lvl1pPr>
          </a:lstStyle>
          <a:p>
            <a:r>
              <a:rPr lang="en-US" dirty="0"/>
              <a:t>20XX</a:t>
            </a:r>
          </a:p>
        </p:txBody>
      </p:sp>
      <p:sp>
        <p:nvSpPr>
          <p:cNvPr id="33" name="Footer Placeholder 4">
            <a:extLst>
              <a:ext uri="{FF2B5EF4-FFF2-40B4-BE49-F238E27FC236}">
                <a16:creationId xmlns:a16="http://schemas.microsoft.com/office/drawing/2014/main" id="{5D94E674-98A0-4C77-80E5-084E3946B242}"/>
              </a:ext>
            </a:extLst>
          </p:cNvPr>
          <p:cNvSpPr>
            <a:spLocks noGrp="1"/>
          </p:cNvSpPr>
          <p:nvPr>
            <p:ph type="ftr" sz="quarter" idx="11"/>
          </p:nvPr>
        </p:nvSpPr>
        <p:spPr>
          <a:xfrm>
            <a:off x="5424487"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34" name="Slide Number Placeholder 5">
            <a:extLst>
              <a:ext uri="{FF2B5EF4-FFF2-40B4-BE49-F238E27FC236}">
                <a16:creationId xmlns:a16="http://schemas.microsoft.com/office/drawing/2014/main" id="{36214990-C58C-4D62-9381-40A242460690}"/>
              </a:ext>
            </a:extLst>
          </p:cNvPr>
          <p:cNvSpPr>
            <a:spLocks noGrp="1"/>
          </p:cNvSpPr>
          <p:nvPr>
            <p:ph type="sldNum" sz="quarter" idx="12"/>
          </p:nvPr>
        </p:nvSpPr>
        <p:spPr>
          <a:xfrm>
            <a:off x="11123295" y="635635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8756063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hasCustomPrompt="1"/>
          </p:nvPr>
        </p:nvSpPr>
        <p:spPr>
          <a:xfrm>
            <a:off x="838200" y="896112"/>
            <a:ext cx="10515600" cy="1325563"/>
          </a:xfrm>
        </p:spPr>
        <p:txBody>
          <a:bodyPr anchor="t" anchorCtr="0"/>
          <a:lstStyle>
            <a:lvl1pPr>
              <a:defRPr cap="all" baseline="0">
                <a:solidFill>
                  <a:schemeClr val="tx2"/>
                </a:solidFill>
              </a:defRPr>
            </a:lvl1pPr>
          </a:lstStyle>
          <a:p>
            <a:r>
              <a:rPr lang="en-US" dirty="0"/>
              <a:t>Click to ADD TITLE</a:t>
            </a:r>
            <a:endParaRPr lang="en-ZA" dirty="0"/>
          </a:p>
        </p:txBody>
      </p:sp>
      <p:sp>
        <p:nvSpPr>
          <p:cNvPr id="35" name="Text Placeholder 3">
            <a:extLst>
              <a:ext uri="{FF2B5EF4-FFF2-40B4-BE49-F238E27FC236}">
                <a16:creationId xmlns:a16="http://schemas.microsoft.com/office/drawing/2014/main" id="{EC5BA522-ACA2-41E7-8167-4CAD19A343D4}"/>
              </a:ext>
            </a:extLst>
          </p:cNvPr>
          <p:cNvSpPr>
            <a:spLocks noGrp="1"/>
          </p:cNvSpPr>
          <p:nvPr>
            <p:ph type="body" sz="quarter" idx="59" hasCustomPrompt="1"/>
          </p:nvPr>
        </p:nvSpPr>
        <p:spPr>
          <a:xfrm>
            <a:off x="2258568" y="2304288"/>
            <a:ext cx="1554480" cy="561975"/>
          </a:xfrm>
          <a:solidFill>
            <a:schemeClr val="tx2"/>
          </a:solidFill>
          <a:ln>
            <a:noFill/>
          </a:ln>
        </p:spPr>
        <p:txBody>
          <a:bodyPr tIns="36000" anchor="t" anchorCtr="0">
            <a:normAutofit/>
          </a:bodyPr>
          <a:lstStyle>
            <a:lvl1pPr marL="0" indent="0" algn="ctr">
              <a:lnSpc>
                <a:spcPct val="150000"/>
              </a:lnSpc>
              <a:spcBef>
                <a:spcPts val="3600"/>
              </a:spcBef>
              <a:buNone/>
              <a:defRPr sz="1000">
                <a:solidFill>
                  <a:schemeClr val="tx1">
                    <a:lumMod val="75000"/>
                    <a:lumOff val="25000"/>
                  </a:schemeClr>
                </a:solidFill>
                <a:latin typeface="+mj-lt"/>
              </a:defRPr>
            </a:lvl1pPr>
          </a:lstStyle>
          <a:p>
            <a:pPr lvl="0"/>
            <a:r>
              <a:rPr lang="en-US" dirty="0"/>
              <a:t>Item Title</a:t>
            </a:r>
            <a:endParaRPr lang="en-ZA" dirty="0"/>
          </a:p>
        </p:txBody>
      </p:sp>
      <p:sp>
        <p:nvSpPr>
          <p:cNvPr id="36" name="Text Placeholder 36">
            <a:extLst>
              <a:ext uri="{FF2B5EF4-FFF2-40B4-BE49-F238E27FC236}">
                <a16:creationId xmlns:a16="http://schemas.microsoft.com/office/drawing/2014/main" id="{3FE4D07D-18EE-4015-BE1A-670EF5502FD5}"/>
              </a:ext>
            </a:extLst>
          </p:cNvPr>
          <p:cNvSpPr>
            <a:spLocks noGrp="1"/>
          </p:cNvSpPr>
          <p:nvPr>
            <p:ph type="body" sz="quarter" idx="60" hasCustomPrompt="1"/>
          </p:nvPr>
        </p:nvSpPr>
        <p:spPr>
          <a:xfrm>
            <a:off x="2313432" y="2615184"/>
            <a:ext cx="1463040" cy="224670"/>
          </a:xfrm>
        </p:spPr>
        <p:txBody>
          <a:bodyPr anchor="t" anchorCtr="0">
            <a:noAutofit/>
          </a:bodyPr>
          <a:lstStyle>
            <a:lvl1pPr marL="0" indent="0" algn="ctr">
              <a:buNone/>
              <a:defRPr sz="800">
                <a:solidFill>
                  <a:schemeClr val="tx1">
                    <a:lumMod val="75000"/>
                    <a:lumOff val="25000"/>
                  </a:schemeClr>
                </a:solidFill>
              </a:defRPr>
            </a:lvl1pPr>
          </a:lstStyle>
          <a:p>
            <a:pPr lvl="0"/>
            <a:r>
              <a:rPr lang="en-US" dirty="0"/>
              <a:t>Month, Year</a:t>
            </a:r>
            <a:endParaRPr lang="en-ZA" dirty="0"/>
          </a:p>
        </p:txBody>
      </p:sp>
      <p:sp>
        <p:nvSpPr>
          <p:cNvPr id="59" name="Text Placeholder 3">
            <a:extLst>
              <a:ext uri="{FF2B5EF4-FFF2-40B4-BE49-F238E27FC236}">
                <a16:creationId xmlns:a16="http://schemas.microsoft.com/office/drawing/2014/main" id="{6962D0AF-583F-4670-BC13-F7BAE6B6974D}"/>
              </a:ext>
            </a:extLst>
          </p:cNvPr>
          <p:cNvSpPr>
            <a:spLocks noGrp="1"/>
          </p:cNvSpPr>
          <p:nvPr>
            <p:ph type="body" sz="quarter" idx="61" hasCustomPrompt="1"/>
          </p:nvPr>
        </p:nvSpPr>
        <p:spPr>
          <a:xfrm>
            <a:off x="4667859" y="2302547"/>
            <a:ext cx="1554480" cy="561975"/>
          </a:xfrm>
          <a:solidFill>
            <a:schemeClr val="tx2"/>
          </a:solidFill>
          <a:ln>
            <a:noFill/>
          </a:ln>
        </p:spPr>
        <p:txBody>
          <a:bodyPr tIns="36000" anchor="t" anchorCtr="0">
            <a:normAutofit/>
          </a:bodyPr>
          <a:lstStyle>
            <a:lvl1pPr marL="0" indent="0" algn="ctr">
              <a:lnSpc>
                <a:spcPct val="150000"/>
              </a:lnSpc>
              <a:spcBef>
                <a:spcPts val="3600"/>
              </a:spcBef>
              <a:buNone/>
              <a:defRPr sz="1000">
                <a:solidFill>
                  <a:schemeClr val="tx1">
                    <a:lumMod val="75000"/>
                    <a:lumOff val="25000"/>
                  </a:schemeClr>
                </a:solidFill>
                <a:latin typeface="+mj-lt"/>
              </a:defRPr>
            </a:lvl1pPr>
          </a:lstStyle>
          <a:p>
            <a:pPr lvl="0"/>
            <a:r>
              <a:rPr lang="en-US" dirty="0"/>
              <a:t>Item Title</a:t>
            </a:r>
            <a:endParaRPr lang="en-ZA" dirty="0"/>
          </a:p>
        </p:txBody>
      </p:sp>
      <p:sp>
        <p:nvSpPr>
          <p:cNvPr id="60" name="Text Placeholder 36">
            <a:extLst>
              <a:ext uri="{FF2B5EF4-FFF2-40B4-BE49-F238E27FC236}">
                <a16:creationId xmlns:a16="http://schemas.microsoft.com/office/drawing/2014/main" id="{C689AF3A-9B30-404A-B454-562D375F9B93}"/>
              </a:ext>
            </a:extLst>
          </p:cNvPr>
          <p:cNvSpPr>
            <a:spLocks noGrp="1"/>
          </p:cNvSpPr>
          <p:nvPr>
            <p:ph type="body" sz="quarter" idx="62" hasCustomPrompt="1"/>
          </p:nvPr>
        </p:nvSpPr>
        <p:spPr>
          <a:xfrm>
            <a:off x="4722723" y="2613443"/>
            <a:ext cx="1463040" cy="224670"/>
          </a:xfrm>
        </p:spPr>
        <p:txBody>
          <a:bodyPr anchor="t" anchorCtr="0">
            <a:noAutofit/>
          </a:bodyPr>
          <a:lstStyle>
            <a:lvl1pPr marL="0" indent="0" algn="ctr">
              <a:buNone/>
              <a:defRPr sz="800">
                <a:solidFill>
                  <a:schemeClr val="tx1">
                    <a:lumMod val="75000"/>
                    <a:lumOff val="25000"/>
                  </a:schemeClr>
                </a:solidFill>
              </a:defRPr>
            </a:lvl1pPr>
          </a:lstStyle>
          <a:p>
            <a:pPr lvl="0"/>
            <a:r>
              <a:rPr lang="en-US" dirty="0"/>
              <a:t>Month, Year</a:t>
            </a:r>
            <a:endParaRPr lang="en-ZA" dirty="0"/>
          </a:p>
        </p:txBody>
      </p:sp>
      <p:sp>
        <p:nvSpPr>
          <p:cNvPr id="61" name="Text Placeholder 3">
            <a:extLst>
              <a:ext uri="{FF2B5EF4-FFF2-40B4-BE49-F238E27FC236}">
                <a16:creationId xmlns:a16="http://schemas.microsoft.com/office/drawing/2014/main" id="{3352E813-A80F-4AEB-908D-C58B76F95B15}"/>
              </a:ext>
            </a:extLst>
          </p:cNvPr>
          <p:cNvSpPr>
            <a:spLocks noGrp="1"/>
          </p:cNvSpPr>
          <p:nvPr>
            <p:ph type="body" sz="quarter" idx="63" hasCustomPrompt="1"/>
          </p:nvPr>
        </p:nvSpPr>
        <p:spPr>
          <a:xfrm>
            <a:off x="8577756" y="2319697"/>
            <a:ext cx="1554480" cy="561975"/>
          </a:xfrm>
          <a:solidFill>
            <a:schemeClr val="tx2"/>
          </a:solidFill>
          <a:ln>
            <a:noFill/>
          </a:ln>
        </p:spPr>
        <p:txBody>
          <a:bodyPr tIns="36000" anchor="t" anchorCtr="0">
            <a:normAutofit/>
          </a:bodyPr>
          <a:lstStyle>
            <a:lvl1pPr marL="0" indent="0" algn="ctr">
              <a:lnSpc>
                <a:spcPct val="150000"/>
              </a:lnSpc>
              <a:spcBef>
                <a:spcPts val="3600"/>
              </a:spcBef>
              <a:buNone/>
              <a:defRPr sz="1000">
                <a:solidFill>
                  <a:schemeClr val="tx1">
                    <a:lumMod val="75000"/>
                    <a:lumOff val="25000"/>
                  </a:schemeClr>
                </a:solidFill>
                <a:latin typeface="+mj-lt"/>
              </a:defRPr>
            </a:lvl1pPr>
          </a:lstStyle>
          <a:p>
            <a:pPr lvl="0"/>
            <a:r>
              <a:rPr lang="en-US" dirty="0"/>
              <a:t>Item Title</a:t>
            </a:r>
            <a:endParaRPr lang="en-ZA" dirty="0"/>
          </a:p>
        </p:txBody>
      </p:sp>
      <p:sp>
        <p:nvSpPr>
          <p:cNvPr id="62" name="Text Placeholder 36">
            <a:extLst>
              <a:ext uri="{FF2B5EF4-FFF2-40B4-BE49-F238E27FC236}">
                <a16:creationId xmlns:a16="http://schemas.microsoft.com/office/drawing/2014/main" id="{58E04D07-1AA8-4C7D-A594-AD4587E5077E}"/>
              </a:ext>
            </a:extLst>
          </p:cNvPr>
          <p:cNvSpPr>
            <a:spLocks noGrp="1"/>
          </p:cNvSpPr>
          <p:nvPr>
            <p:ph type="body" sz="quarter" idx="64" hasCustomPrompt="1"/>
          </p:nvPr>
        </p:nvSpPr>
        <p:spPr>
          <a:xfrm>
            <a:off x="8632620" y="2630593"/>
            <a:ext cx="1463040" cy="224670"/>
          </a:xfrm>
        </p:spPr>
        <p:txBody>
          <a:bodyPr anchor="t" anchorCtr="0">
            <a:noAutofit/>
          </a:bodyPr>
          <a:lstStyle>
            <a:lvl1pPr marL="0" indent="0" algn="ctr">
              <a:buNone/>
              <a:defRPr sz="800">
                <a:solidFill>
                  <a:schemeClr val="tx1">
                    <a:lumMod val="75000"/>
                    <a:lumOff val="25000"/>
                  </a:schemeClr>
                </a:solidFill>
              </a:defRPr>
            </a:lvl1pPr>
          </a:lstStyle>
          <a:p>
            <a:pPr lvl="0"/>
            <a:r>
              <a:rPr lang="en-US" dirty="0"/>
              <a:t>Month, Year</a:t>
            </a:r>
            <a:endParaRPr lang="en-ZA" dirty="0"/>
          </a:p>
        </p:txBody>
      </p:sp>
      <p:sp>
        <p:nvSpPr>
          <p:cNvPr id="9" name="Text Placeholder 10">
            <a:extLst>
              <a:ext uri="{FF2B5EF4-FFF2-40B4-BE49-F238E27FC236}">
                <a16:creationId xmlns:a16="http://schemas.microsoft.com/office/drawing/2014/main" id="{7811C96E-0DEE-4C3C-914D-3D8E37D685D8}"/>
              </a:ext>
            </a:extLst>
          </p:cNvPr>
          <p:cNvSpPr>
            <a:spLocks noGrp="1"/>
          </p:cNvSpPr>
          <p:nvPr>
            <p:ph type="body" sz="quarter" idx="33" hasCustomPrompt="1"/>
          </p:nvPr>
        </p:nvSpPr>
        <p:spPr>
          <a:xfrm>
            <a:off x="914399" y="3354712"/>
            <a:ext cx="731520" cy="457200"/>
          </a:xfrm>
        </p:spPr>
        <p:txBody>
          <a:bodyPr anchor="ctr"/>
          <a:lstStyle>
            <a:lvl1pPr marL="0" indent="0" algn="ctr">
              <a:buNone/>
              <a:defRPr sz="1400" b="1">
                <a:solidFill>
                  <a:schemeClr val="tx2"/>
                </a:solidFill>
                <a:latin typeface="+mj-lt"/>
              </a:defRPr>
            </a:lvl1pPr>
          </a:lstStyle>
          <a:p>
            <a:pPr lvl="0"/>
            <a:r>
              <a:rPr lang="en-US" dirty="0"/>
              <a:t>Year</a:t>
            </a:r>
            <a:endParaRPr lang="en-ZA" dirty="0"/>
          </a:p>
        </p:txBody>
      </p:sp>
      <p:sp>
        <p:nvSpPr>
          <p:cNvPr id="10" name="Text Placeholder 10">
            <a:extLst>
              <a:ext uri="{FF2B5EF4-FFF2-40B4-BE49-F238E27FC236}">
                <a16:creationId xmlns:a16="http://schemas.microsoft.com/office/drawing/2014/main" id="{401495E4-6A47-4169-8AF4-736F7CF55C37}"/>
              </a:ext>
            </a:extLst>
          </p:cNvPr>
          <p:cNvSpPr>
            <a:spLocks noGrp="1"/>
          </p:cNvSpPr>
          <p:nvPr>
            <p:ph type="body" sz="quarter" idx="34" hasCustomPrompt="1"/>
          </p:nvPr>
        </p:nvSpPr>
        <p:spPr>
          <a:xfrm>
            <a:off x="196596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11" name="Text Placeholder 10">
            <a:extLst>
              <a:ext uri="{FF2B5EF4-FFF2-40B4-BE49-F238E27FC236}">
                <a16:creationId xmlns:a16="http://schemas.microsoft.com/office/drawing/2014/main" id="{4A350147-917D-4020-B9C3-CE41143A103A}"/>
              </a:ext>
            </a:extLst>
          </p:cNvPr>
          <p:cNvSpPr>
            <a:spLocks noGrp="1"/>
          </p:cNvSpPr>
          <p:nvPr>
            <p:ph type="body" sz="quarter" idx="35" hasCustomPrompt="1"/>
          </p:nvPr>
        </p:nvSpPr>
        <p:spPr>
          <a:xfrm>
            <a:off x="275388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12" name="Text Placeholder 10">
            <a:extLst>
              <a:ext uri="{FF2B5EF4-FFF2-40B4-BE49-F238E27FC236}">
                <a16:creationId xmlns:a16="http://schemas.microsoft.com/office/drawing/2014/main" id="{595A6F9E-88A2-46C6-B4B4-642D65C42C1E}"/>
              </a:ext>
            </a:extLst>
          </p:cNvPr>
          <p:cNvSpPr>
            <a:spLocks noGrp="1"/>
          </p:cNvSpPr>
          <p:nvPr>
            <p:ph type="body" sz="quarter" idx="36" hasCustomPrompt="1"/>
          </p:nvPr>
        </p:nvSpPr>
        <p:spPr>
          <a:xfrm>
            <a:off x="354180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13" name="Text Placeholder 10">
            <a:extLst>
              <a:ext uri="{FF2B5EF4-FFF2-40B4-BE49-F238E27FC236}">
                <a16:creationId xmlns:a16="http://schemas.microsoft.com/office/drawing/2014/main" id="{11C0F1C3-D7E3-418A-8706-CD257C1F5B6A}"/>
              </a:ext>
            </a:extLst>
          </p:cNvPr>
          <p:cNvSpPr>
            <a:spLocks noGrp="1"/>
          </p:cNvSpPr>
          <p:nvPr>
            <p:ph type="body" sz="quarter" idx="37" hasCustomPrompt="1"/>
          </p:nvPr>
        </p:nvSpPr>
        <p:spPr>
          <a:xfrm>
            <a:off x="432972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15" name="Text Placeholder 10">
            <a:extLst>
              <a:ext uri="{FF2B5EF4-FFF2-40B4-BE49-F238E27FC236}">
                <a16:creationId xmlns:a16="http://schemas.microsoft.com/office/drawing/2014/main" id="{8715823E-52F8-49ED-9EC8-E99ED0915BDD}"/>
              </a:ext>
            </a:extLst>
          </p:cNvPr>
          <p:cNvSpPr>
            <a:spLocks noGrp="1"/>
          </p:cNvSpPr>
          <p:nvPr>
            <p:ph type="body" sz="quarter" idx="39" hasCustomPrompt="1"/>
          </p:nvPr>
        </p:nvSpPr>
        <p:spPr>
          <a:xfrm>
            <a:off x="511764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16" name="Text Placeholder 10">
            <a:extLst>
              <a:ext uri="{FF2B5EF4-FFF2-40B4-BE49-F238E27FC236}">
                <a16:creationId xmlns:a16="http://schemas.microsoft.com/office/drawing/2014/main" id="{7DF700D5-2F9B-4B15-92CF-1052851D5E1B}"/>
              </a:ext>
            </a:extLst>
          </p:cNvPr>
          <p:cNvSpPr>
            <a:spLocks noGrp="1"/>
          </p:cNvSpPr>
          <p:nvPr>
            <p:ph type="body" sz="quarter" idx="40" hasCustomPrompt="1"/>
          </p:nvPr>
        </p:nvSpPr>
        <p:spPr>
          <a:xfrm>
            <a:off x="590556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17" name="Text Placeholder 10">
            <a:extLst>
              <a:ext uri="{FF2B5EF4-FFF2-40B4-BE49-F238E27FC236}">
                <a16:creationId xmlns:a16="http://schemas.microsoft.com/office/drawing/2014/main" id="{BB40768A-A2DB-44AA-89F5-071BCE4D9F91}"/>
              </a:ext>
            </a:extLst>
          </p:cNvPr>
          <p:cNvSpPr>
            <a:spLocks noGrp="1"/>
          </p:cNvSpPr>
          <p:nvPr>
            <p:ph type="body" sz="quarter" idx="41" hasCustomPrompt="1"/>
          </p:nvPr>
        </p:nvSpPr>
        <p:spPr>
          <a:xfrm>
            <a:off x="669348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19" name="Text Placeholder 10">
            <a:extLst>
              <a:ext uri="{FF2B5EF4-FFF2-40B4-BE49-F238E27FC236}">
                <a16:creationId xmlns:a16="http://schemas.microsoft.com/office/drawing/2014/main" id="{105B8381-43DD-41A0-A705-D1255AC449AE}"/>
              </a:ext>
            </a:extLst>
          </p:cNvPr>
          <p:cNvSpPr>
            <a:spLocks noGrp="1"/>
          </p:cNvSpPr>
          <p:nvPr>
            <p:ph type="body" sz="quarter" idx="43" hasCustomPrompt="1"/>
          </p:nvPr>
        </p:nvSpPr>
        <p:spPr>
          <a:xfrm>
            <a:off x="748140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20" name="Text Placeholder 10">
            <a:extLst>
              <a:ext uri="{FF2B5EF4-FFF2-40B4-BE49-F238E27FC236}">
                <a16:creationId xmlns:a16="http://schemas.microsoft.com/office/drawing/2014/main" id="{C178CB7C-93FB-40C1-9170-B99EF8EE9E8F}"/>
              </a:ext>
            </a:extLst>
          </p:cNvPr>
          <p:cNvSpPr>
            <a:spLocks noGrp="1"/>
          </p:cNvSpPr>
          <p:nvPr>
            <p:ph type="body" sz="quarter" idx="44" hasCustomPrompt="1"/>
          </p:nvPr>
        </p:nvSpPr>
        <p:spPr>
          <a:xfrm>
            <a:off x="826932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18" name="Text Placeholder 10">
            <a:extLst>
              <a:ext uri="{FF2B5EF4-FFF2-40B4-BE49-F238E27FC236}">
                <a16:creationId xmlns:a16="http://schemas.microsoft.com/office/drawing/2014/main" id="{16D07EB6-011E-4F65-9F28-20CAB54640E8}"/>
              </a:ext>
            </a:extLst>
          </p:cNvPr>
          <p:cNvSpPr>
            <a:spLocks noGrp="1"/>
          </p:cNvSpPr>
          <p:nvPr>
            <p:ph type="body" sz="quarter" idx="42" hasCustomPrompt="1"/>
          </p:nvPr>
        </p:nvSpPr>
        <p:spPr>
          <a:xfrm>
            <a:off x="905724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21" name="Text Placeholder 10">
            <a:extLst>
              <a:ext uri="{FF2B5EF4-FFF2-40B4-BE49-F238E27FC236}">
                <a16:creationId xmlns:a16="http://schemas.microsoft.com/office/drawing/2014/main" id="{A2B65EAF-1F60-417C-B138-F72EFEBF6D81}"/>
              </a:ext>
            </a:extLst>
          </p:cNvPr>
          <p:cNvSpPr>
            <a:spLocks noGrp="1"/>
          </p:cNvSpPr>
          <p:nvPr>
            <p:ph type="body" sz="quarter" idx="45" hasCustomPrompt="1"/>
          </p:nvPr>
        </p:nvSpPr>
        <p:spPr>
          <a:xfrm>
            <a:off x="9845160"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22" name="Text Placeholder 10">
            <a:extLst>
              <a:ext uri="{FF2B5EF4-FFF2-40B4-BE49-F238E27FC236}">
                <a16:creationId xmlns:a16="http://schemas.microsoft.com/office/drawing/2014/main" id="{76D120F4-A640-421C-B1F8-406158CFBC8E}"/>
              </a:ext>
            </a:extLst>
          </p:cNvPr>
          <p:cNvSpPr>
            <a:spLocks noGrp="1"/>
          </p:cNvSpPr>
          <p:nvPr>
            <p:ph type="body" sz="quarter" idx="46" hasCustomPrompt="1"/>
          </p:nvPr>
        </p:nvSpPr>
        <p:spPr>
          <a:xfrm>
            <a:off x="10633085" y="3502152"/>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14" name="Text Placeholder 10">
            <a:extLst>
              <a:ext uri="{FF2B5EF4-FFF2-40B4-BE49-F238E27FC236}">
                <a16:creationId xmlns:a16="http://schemas.microsoft.com/office/drawing/2014/main" id="{105D759B-EB6D-4560-B0B8-1F7EB7D1B841}"/>
              </a:ext>
            </a:extLst>
          </p:cNvPr>
          <p:cNvSpPr>
            <a:spLocks noGrp="1"/>
          </p:cNvSpPr>
          <p:nvPr>
            <p:ph type="body" sz="quarter" idx="38" hasCustomPrompt="1"/>
          </p:nvPr>
        </p:nvSpPr>
        <p:spPr>
          <a:xfrm>
            <a:off x="914400" y="4292468"/>
            <a:ext cx="731520" cy="457200"/>
          </a:xfrm>
        </p:spPr>
        <p:txBody>
          <a:bodyPr anchor="ctr"/>
          <a:lstStyle>
            <a:lvl1pPr marL="0" indent="0" algn="ctr">
              <a:buNone/>
              <a:defRPr sz="1400" b="1">
                <a:solidFill>
                  <a:schemeClr val="tx2"/>
                </a:solidFill>
                <a:latin typeface="+mj-lt"/>
              </a:defRPr>
            </a:lvl1pPr>
          </a:lstStyle>
          <a:p>
            <a:pPr lvl="0"/>
            <a:r>
              <a:rPr lang="en-US" dirty="0"/>
              <a:t>Year</a:t>
            </a:r>
            <a:endParaRPr lang="en-ZA" dirty="0"/>
          </a:p>
        </p:txBody>
      </p:sp>
      <p:sp>
        <p:nvSpPr>
          <p:cNvPr id="23" name="Text Placeholder 10">
            <a:extLst>
              <a:ext uri="{FF2B5EF4-FFF2-40B4-BE49-F238E27FC236}">
                <a16:creationId xmlns:a16="http://schemas.microsoft.com/office/drawing/2014/main" id="{BBD14391-1DC8-4D56-951F-25C5BDB3921C}"/>
              </a:ext>
            </a:extLst>
          </p:cNvPr>
          <p:cNvSpPr>
            <a:spLocks noGrp="1"/>
          </p:cNvSpPr>
          <p:nvPr>
            <p:ph type="body" sz="quarter" idx="47" hasCustomPrompt="1"/>
          </p:nvPr>
        </p:nvSpPr>
        <p:spPr>
          <a:xfrm>
            <a:off x="1969915"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24" name="Text Placeholder 10">
            <a:extLst>
              <a:ext uri="{FF2B5EF4-FFF2-40B4-BE49-F238E27FC236}">
                <a16:creationId xmlns:a16="http://schemas.microsoft.com/office/drawing/2014/main" id="{93FC04C9-D1DE-47BA-8D50-6D762B72B8FC}"/>
              </a:ext>
            </a:extLst>
          </p:cNvPr>
          <p:cNvSpPr>
            <a:spLocks noGrp="1"/>
          </p:cNvSpPr>
          <p:nvPr>
            <p:ph type="body" sz="quarter" idx="48" hasCustomPrompt="1"/>
          </p:nvPr>
        </p:nvSpPr>
        <p:spPr>
          <a:xfrm>
            <a:off x="2757602"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25" name="Text Placeholder 10">
            <a:extLst>
              <a:ext uri="{FF2B5EF4-FFF2-40B4-BE49-F238E27FC236}">
                <a16:creationId xmlns:a16="http://schemas.microsoft.com/office/drawing/2014/main" id="{B8FB174F-BC80-4817-90C7-42F90C7978E5}"/>
              </a:ext>
            </a:extLst>
          </p:cNvPr>
          <p:cNvSpPr>
            <a:spLocks noGrp="1"/>
          </p:cNvSpPr>
          <p:nvPr>
            <p:ph type="body" sz="quarter" idx="49" hasCustomPrompt="1"/>
          </p:nvPr>
        </p:nvSpPr>
        <p:spPr>
          <a:xfrm>
            <a:off x="3545289"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26" name="Text Placeholder 10">
            <a:extLst>
              <a:ext uri="{FF2B5EF4-FFF2-40B4-BE49-F238E27FC236}">
                <a16:creationId xmlns:a16="http://schemas.microsoft.com/office/drawing/2014/main" id="{E896FB65-5B08-4993-8523-822688BB2A9B}"/>
              </a:ext>
            </a:extLst>
          </p:cNvPr>
          <p:cNvSpPr>
            <a:spLocks noGrp="1"/>
          </p:cNvSpPr>
          <p:nvPr>
            <p:ph type="body" sz="quarter" idx="50" hasCustomPrompt="1"/>
          </p:nvPr>
        </p:nvSpPr>
        <p:spPr>
          <a:xfrm>
            <a:off x="4332976"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27" name="Text Placeholder 10">
            <a:extLst>
              <a:ext uri="{FF2B5EF4-FFF2-40B4-BE49-F238E27FC236}">
                <a16:creationId xmlns:a16="http://schemas.microsoft.com/office/drawing/2014/main" id="{DBAF247D-367F-4524-9E85-4B66631D5309}"/>
              </a:ext>
            </a:extLst>
          </p:cNvPr>
          <p:cNvSpPr>
            <a:spLocks noGrp="1"/>
          </p:cNvSpPr>
          <p:nvPr>
            <p:ph type="body" sz="quarter" idx="51" hasCustomPrompt="1"/>
          </p:nvPr>
        </p:nvSpPr>
        <p:spPr>
          <a:xfrm>
            <a:off x="5120663"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28" name="Text Placeholder 10">
            <a:extLst>
              <a:ext uri="{FF2B5EF4-FFF2-40B4-BE49-F238E27FC236}">
                <a16:creationId xmlns:a16="http://schemas.microsoft.com/office/drawing/2014/main" id="{4F9BFDEC-4D89-4C8E-A3D9-A6DF0297F780}"/>
              </a:ext>
            </a:extLst>
          </p:cNvPr>
          <p:cNvSpPr>
            <a:spLocks noGrp="1"/>
          </p:cNvSpPr>
          <p:nvPr>
            <p:ph type="body" sz="quarter" idx="52" hasCustomPrompt="1"/>
          </p:nvPr>
        </p:nvSpPr>
        <p:spPr>
          <a:xfrm>
            <a:off x="5908350"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29" name="Text Placeholder 10">
            <a:extLst>
              <a:ext uri="{FF2B5EF4-FFF2-40B4-BE49-F238E27FC236}">
                <a16:creationId xmlns:a16="http://schemas.microsoft.com/office/drawing/2014/main" id="{9C08EC58-18EC-4890-94D6-2422A6BBA8D5}"/>
              </a:ext>
            </a:extLst>
          </p:cNvPr>
          <p:cNvSpPr>
            <a:spLocks noGrp="1"/>
          </p:cNvSpPr>
          <p:nvPr>
            <p:ph type="body" sz="quarter" idx="53" hasCustomPrompt="1"/>
          </p:nvPr>
        </p:nvSpPr>
        <p:spPr>
          <a:xfrm>
            <a:off x="6696037"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31" name="Text Placeholder 10">
            <a:extLst>
              <a:ext uri="{FF2B5EF4-FFF2-40B4-BE49-F238E27FC236}">
                <a16:creationId xmlns:a16="http://schemas.microsoft.com/office/drawing/2014/main" id="{5F5960EF-7F51-41A0-9E73-D2F727AB3F0D}"/>
              </a:ext>
            </a:extLst>
          </p:cNvPr>
          <p:cNvSpPr>
            <a:spLocks noGrp="1"/>
          </p:cNvSpPr>
          <p:nvPr>
            <p:ph type="body" sz="quarter" idx="55" hasCustomPrompt="1"/>
          </p:nvPr>
        </p:nvSpPr>
        <p:spPr>
          <a:xfrm>
            <a:off x="7483724"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32" name="Text Placeholder 10">
            <a:extLst>
              <a:ext uri="{FF2B5EF4-FFF2-40B4-BE49-F238E27FC236}">
                <a16:creationId xmlns:a16="http://schemas.microsoft.com/office/drawing/2014/main" id="{9F81D711-9D82-42A4-8AB2-12D1F4490AAD}"/>
              </a:ext>
            </a:extLst>
          </p:cNvPr>
          <p:cNvSpPr>
            <a:spLocks noGrp="1"/>
          </p:cNvSpPr>
          <p:nvPr>
            <p:ph type="body" sz="quarter" idx="56" hasCustomPrompt="1"/>
          </p:nvPr>
        </p:nvSpPr>
        <p:spPr>
          <a:xfrm>
            <a:off x="8271411"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30" name="Text Placeholder 10">
            <a:extLst>
              <a:ext uri="{FF2B5EF4-FFF2-40B4-BE49-F238E27FC236}">
                <a16:creationId xmlns:a16="http://schemas.microsoft.com/office/drawing/2014/main" id="{D360A36A-7282-4045-B0DF-503E6A97BA47}"/>
              </a:ext>
            </a:extLst>
          </p:cNvPr>
          <p:cNvSpPr>
            <a:spLocks noGrp="1"/>
          </p:cNvSpPr>
          <p:nvPr>
            <p:ph type="body" sz="quarter" idx="54" hasCustomPrompt="1"/>
          </p:nvPr>
        </p:nvSpPr>
        <p:spPr>
          <a:xfrm>
            <a:off x="9059098"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33" name="Text Placeholder 10">
            <a:extLst>
              <a:ext uri="{FF2B5EF4-FFF2-40B4-BE49-F238E27FC236}">
                <a16:creationId xmlns:a16="http://schemas.microsoft.com/office/drawing/2014/main" id="{0A2E5DCC-5FCD-4396-9980-17ECD06BB370}"/>
              </a:ext>
            </a:extLst>
          </p:cNvPr>
          <p:cNvSpPr>
            <a:spLocks noGrp="1"/>
          </p:cNvSpPr>
          <p:nvPr>
            <p:ph type="body" sz="quarter" idx="57" hasCustomPrompt="1"/>
          </p:nvPr>
        </p:nvSpPr>
        <p:spPr>
          <a:xfrm>
            <a:off x="9846785"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34" name="Text Placeholder 10">
            <a:extLst>
              <a:ext uri="{FF2B5EF4-FFF2-40B4-BE49-F238E27FC236}">
                <a16:creationId xmlns:a16="http://schemas.microsoft.com/office/drawing/2014/main" id="{A3860367-6AF8-4009-AE8B-33DEE49D1773}"/>
              </a:ext>
            </a:extLst>
          </p:cNvPr>
          <p:cNvSpPr>
            <a:spLocks noGrp="1"/>
          </p:cNvSpPr>
          <p:nvPr>
            <p:ph type="body" sz="quarter" idx="58" hasCustomPrompt="1"/>
          </p:nvPr>
        </p:nvSpPr>
        <p:spPr>
          <a:xfrm>
            <a:off x="10634472" y="4425696"/>
            <a:ext cx="640080" cy="201776"/>
          </a:xfrm>
        </p:spPr>
        <p:txBody>
          <a:bodyPr>
            <a:noAutofit/>
          </a:bodyPr>
          <a:lstStyle>
            <a:lvl1pPr marL="0" indent="0" algn="ctr">
              <a:buNone/>
              <a:defRPr sz="1000">
                <a:solidFill>
                  <a:schemeClr val="tx2"/>
                </a:solidFill>
              </a:defRPr>
            </a:lvl1pPr>
          </a:lstStyle>
          <a:p>
            <a:pPr lvl="0"/>
            <a:r>
              <a:rPr lang="en-US" dirty="0"/>
              <a:t>MM</a:t>
            </a:r>
            <a:endParaRPr lang="en-ZA" dirty="0"/>
          </a:p>
        </p:txBody>
      </p:sp>
      <p:sp>
        <p:nvSpPr>
          <p:cNvPr id="37" name="Arrow: Right 36">
            <a:extLst>
              <a:ext uri="{FF2B5EF4-FFF2-40B4-BE49-F238E27FC236}">
                <a16:creationId xmlns:a16="http://schemas.microsoft.com/office/drawing/2014/main" id="{A21A7A3E-FAE9-412E-9085-C5396DD58558}"/>
              </a:ext>
              <a:ext uri="{C183D7F6-B498-43B3-948B-1728B52AA6E4}">
                <adec:decorative xmlns:adec="http://schemas.microsoft.com/office/drawing/2017/decorative" val="1"/>
              </a:ext>
            </a:extLst>
          </p:cNvPr>
          <p:cNvSpPr/>
          <p:nvPr userDrawn="1"/>
        </p:nvSpPr>
        <p:spPr>
          <a:xfrm>
            <a:off x="929640" y="3981445"/>
            <a:ext cx="10332720" cy="168656"/>
          </a:xfrm>
          <a:prstGeom prst="rightArrow">
            <a:avLst>
              <a:gd name="adj1" fmla="val 100000"/>
              <a:gd name="adj2" fmla="val 8593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schemeClr val="tx1">
                  <a:lumMod val="75000"/>
                  <a:lumOff val="25000"/>
                </a:schemeClr>
              </a:solidFill>
            </a:endParaRPr>
          </a:p>
        </p:txBody>
      </p:sp>
      <p:pic>
        <p:nvPicPr>
          <p:cNvPr id="4" name="Graphic 3">
            <a:extLst>
              <a:ext uri="{FF2B5EF4-FFF2-40B4-BE49-F238E27FC236}">
                <a16:creationId xmlns:a16="http://schemas.microsoft.com/office/drawing/2014/main" id="{53DC4F1A-B4E3-468C-B5D4-1171E63EFA1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0162032" y="1"/>
            <a:ext cx="2029968" cy="2029968"/>
          </a:xfrm>
          <a:prstGeom prst="rect">
            <a:avLst/>
          </a:prstGeom>
        </p:spPr>
      </p:pic>
      <p:cxnSp>
        <p:nvCxnSpPr>
          <p:cNvPr id="38" name="Straight Connector 37">
            <a:extLst>
              <a:ext uri="{FF2B5EF4-FFF2-40B4-BE49-F238E27FC236}">
                <a16:creationId xmlns:a16="http://schemas.microsoft.com/office/drawing/2014/main" id="{2DB417EF-A4F1-45A2-ACA0-5C82104244A7}"/>
              </a:ext>
              <a:ext uri="{C183D7F6-B498-43B3-948B-1728B52AA6E4}">
                <adec:decorative xmlns:adec="http://schemas.microsoft.com/office/drawing/2017/decorative" val="1"/>
              </a:ext>
            </a:extLst>
          </p:cNvPr>
          <p:cNvCxnSpPr>
            <a:cxnSpLocks/>
          </p:cNvCxnSpPr>
          <p:nvPr userDrawn="1"/>
        </p:nvCxnSpPr>
        <p:spPr>
          <a:xfrm>
            <a:off x="3044816" y="2697432"/>
            <a:ext cx="0" cy="731520"/>
          </a:xfrm>
          <a:prstGeom prst="line">
            <a:avLst/>
          </a:prstGeom>
          <a:ln>
            <a:solidFill>
              <a:schemeClr val="tx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E81057A-21E4-4E98-BFE7-5B870E5EAA41}"/>
              </a:ext>
              <a:ext uri="{C183D7F6-B498-43B3-948B-1728B52AA6E4}">
                <adec:decorative xmlns:adec="http://schemas.microsoft.com/office/drawing/2017/decorative" val="1"/>
              </a:ext>
            </a:extLst>
          </p:cNvPr>
          <p:cNvCxnSpPr>
            <a:cxnSpLocks/>
          </p:cNvCxnSpPr>
          <p:nvPr userDrawn="1"/>
        </p:nvCxnSpPr>
        <p:spPr>
          <a:xfrm>
            <a:off x="5423645" y="2697480"/>
            <a:ext cx="0" cy="733425"/>
          </a:xfrm>
          <a:prstGeom prst="line">
            <a:avLst/>
          </a:prstGeom>
          <a:ln>
            <a:solidFill>
              <a:schemeClr val="tx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E7D18C9-8D44-4323-B6BF-BF76C2381281}"/>
              </a:ext>
              <a:ext uri="{C183D7F6-B498-43B3-948B-1728B52AA6E4}">
                <adec:decorative xmlns:adec="http://schemas.microsoft.com/office/drawing/2017/decorative" val="1"/>
              </a:ext>
            </a:extLst>
          </p:cNvPr>
          <p:cNvCxnSpPr>
            <a:cxnSpLocks/>
          </p:cNvCxnSpPr>
          <p:nvPr userDrawn="1"/>
        </p:nvCxnSpPr>
        <p:spPr>
          <a:xfrm>
            <a:off x="9354996" y="2697480"/>
            <a:ext cx="0" cy="731520"/>
          </a:xfrm>
          <a:prstGeom prst="line">
            <a:avLst/>
          </a:prstGeom>
          <a:ln>
            <a:solidFill>
              <a:schemeClr val="tx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201D3F8-FF19-44BC-9EE7-6B58CD82BBD1}"/>
              </a:ext>
              <a:ext uri="{C183D7F6-B498-43B3-948B-1728B52AA6E4}">
                <adec:decorative xmlns:adec="http://schemas.microsoft.com/office/drawing/2017/decorative" val="1"/>
              </a:ext>
            </a:extLst>
          </p:cNvPr>
          <p:cNvCxnSpPr>
            <a:cxnSpLocks/>
          </p:cNvCxnSpPr>
          <p:nvPr userDrawn="1"/>
        </p:nvCxnSpPr>
        <p:spPr>
          <a:xfrm rot="10800000">
            <a:off x="3049258" y="4709160"/>
            <a:ext cx="0" cy="731520"/>
          </a:xfrm>
          <a:prstGeom prst="line">
            <a:avLst/>
          </a:prstGeom>
          <a:ln>
            <a:solidFill>
              <a:schemeClr val="tx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6ACB076-AF56-41FE-9380-E9AD0CF40394}"/>
              </a:ext>
              <a:ext uri="{C183D7F6-B498-43B3-948B-1728B52AA6E4}">
                <adec:decorative xmlns:adec="http://schemas.microsoft.com/office/drawing/2017/decorative" val="1"/>
              </a:ext>
            </a:extLst>
          </p:cNvPr>
          <p:cNvCxnSpPr>
            <a:cxnSpLocks/>
          </p:cNvCxnSpPr>
          <p:nvPr userDrawn="1"/>
        </p:nvCxnSpPr>
        <p:spPr>
          <a:xfrm rot="10800000">
            <a:off x="7014003" y="4709160"/>
            <a:ext cx="0" cy="731520"/>
          </a:xfrm>
          <a:prstGeom prst="line">
            <a:avLst/>
          </a:prstGeom>
          <a:ln>
            <a:solidFill>
              <a:schemeClr val="tx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401BD79D-A068-4E2B-A576-16599ECD33DF}"/>
              </a:ext>
              <a:ext uri="{C183D7F6-B498-43B3-948B-1728B52AA6E4}">
                <adec:decorative xmlns:adec="http://schemas.microsoft.com/office/drawing/2017/decorative" val="1"/>
              </a:ext>
            </a:extLst>
          </p:cNvPr>
          <p:cNvCxnSpPr>
            <a:cxnSpLocks/>
          </p:cNvCxnSpPr>
          <p:nvPr userDrawn="1"/>
        </p:nvCxnSpPr>
        <p:spPr>
          <a:xfrm rot="10800000">
            <a:off x="10949479" y="4709160"/>
            <a:ext cx="0" cy="731520"/>
          </a:xfrm>
          <a:prstGeom prst="line">
            <a:avLst/>
          </a:prstGeom>
          <a:ln>
            <a:solidFill>
              <a:schemeClr val="tx2"/>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3" name="Text Placeholder 3">
            <a:extLst>
              <a:ext uri="{FF2B5EF4-FFF2-40B4-BE49-F238E27FC236}">
                <a16:creationId xmlns:a16="http://schemas.microsoft.com/office/drawing/2014/main" id="{28F6AF7C-04EA-4C94-9ADB-02F18DEF5A67}"/>
              </a:ext>
            </a:extLst>
          </p:cNvPr>
          <p:cNvSpPr>
            <a:spLocks noGrp="1"/>
          </p:cNvSpPr>
          <p:nvPr>
            <p:ph type="body" sz="quarter" idx="65" hasCustomPrompt="1"/>
          </p:nvPr>
        </p:nvSpPr>
        <p:spPr>
          <a:xfrm>
            <a:off x="2302341" y="5269637"/>
            <a:ext cx="1554480" cy="561975"/>
          </a:xfrm>
          <a:solidFill>
            <a:schemeClr val="tx2"/>
          </a:solidFill>
          <a:ln>
            <a:noFill/>
          </a:ln>
        </p:spPr>
        <p:txBody>
          <a:bodyPr tIns="36000" anchor="t" anchorCtr="0">
            <a:normAutofit/>
          </a:bodyPr>
          <a:lstStyle>
            <a:lvl1pPr marL="0" indent="0" algn="ctr">
              <a:lnSpc>
                <a:spcPct val="150000"/>
              </a:lnSpc>
              <a:spcBef>
                <a:spcPts val="3600"/>
              </a:spcBef>
              <a:buNone/>
              <a:defRPr sz="1000">
                <a:solidFill>
                  <a:schemeClr val="tx1">
                    <a:lumMod val="75000"/>
                    <a:lumOff val="25000"/>
                  </a:schemeClr>
                </a:solidFill>
                <a:latin typeface="+mj-lt"/>
              </a:defRPr>
            </a:lvl1pPr>
          </a:lstStyle>
          <a:p>
            <a:pPr lvl="0"/>
            <a:r>
              <a:rPr lang="en-US" dirty="0"/>
              <a:t>Item Title</a:t>
            </a:r>
            <a:endParaRPr lang="en-ZA" dirty="0"/>
          </a:p>
        </p:txBody>
      </p:sp>
      <p:sp>
        <p:nvSpPr>
          <p:cNvPr id="64" name="Text Placeholder 36">
            <a:extLst>
              <a:ext uri="{FF2B5EF4-FFF2-40B4-BE49-F238E27FC236}">
                <a16:creationId xmlns:a16="http://schemas.microsoft.com/office/drawing/2014/main" id="{DBC1E942-B2AC-4A1B-A9BF-207F48444E69}"/>
              </a:ext>
            </a:extLst>
          </p:cNvPr>
          <p:cNvSpPr>
            <a:spLocks noGrp="1"/>
          </p:cNvSpPr>
          <p:nvPr>
            <p:ph type="body" sz="quarter" idx="66" hasCustomPrompt="1"/>
          </p:nvPr>
        </p:nvSpPr>
        <p:spPr>
          <a:xfrm>
            <a:off x="2357205" y="5580533"/>
            <a:ext cx="1463040" cy="224670"/>
          </a:xfrm>
        </p:spPr>
        <p:txBody>
          <a:bodyPr anchor="t" anchorCtr="0">
            <a:noAutofit/>
          </a:bodyPr>
          <a:lstStyle>
            <a:lvl1pPr marL="0" indent="0" algn="ctr">
              <a:buNone/>
              <a:defRPr sz="800">
                <a:solidFill>
                  <a:schemeClr val="tx1">
                    <a:lumMod val="75000"/>
                    <a:lumOff val="25000"/>
                  </a:schemeClr>
                </a:solidFill>
              </a:defRPr>
            </a:lvl1pPr>
          </a:lstStyle>
          <a:p>
            <a:pPr lvl="0"/>
            <a:r>
              <a:rPr lang="en-US" dirty="0"/>
              <a:t>Month, Year</a:t>
            </a:r>
            <a:endParaRPr lang="en-ZA" dirty="0"/>
          </a:p>
        </p:txBody>
      </p:sp>
      <p:sp>
        <p:nvSpPr>
          <p:cNvPr id="65" name="Text Placeholder 3">
            <a:extLst>
              <a:ext uri="{FF2B5EF4-FFF2-40B4-BE49-F238E27FC236}">
                <a16:creationId xmlns:a16="http://schemas.microsoft.com/office/drawing/2014/main" id="{236CF734-307C-46DF-9F1B-B7B348E8AFEC}"/>
              </a:ext>
            </a:extLst>
          </p:cNvPr>
          <p:cNvSpPr>
            <a:spLocks noGrp="1"/>
          </p:cNvSpPr>
          <p:nvPr>
            <p:ph type="body" sz="quarter" idx="67" hasCustomPrompt="1"/>
          </p:nvPr>
        </p:nvSpPr>
        <p:spPr>
          <a:xfrm>
            <a:off x="6222339" y="5272948"/>
            <a:ext cx="1554480" cy="561975"/>
          </a:xfrm>
          <a:solidFill>
            <a:schemeClr val="tx2"/>
          </a:solidFill>
          <a:ln>
            <a:noFill/>
          </a:ln>
        </p:spPr>
        <p:txBody>
          <a:bodyPr tIns="36000" anchor="t" anchorCtr="0">
            <a:normAutofit/>
          </a:bodyPr>
          <a:lstStyle>
            <a:lvl1pPr marL="0" indent="0" algn="ctr">
              <a:lnSpc>
                <a:spcPct val="150000"/>
              </a:lnSpc>
              <a:spcBef>
                <a:spcPts val="3600"/>
              </a:spcBef>
              <a:buNone/>
              <a:defRPr sz="1000">
                <a:solidFill>
                  <a:schemeClr val="tx1">
                    <a:lumMod val="75000"/>
                    <a:lumOff val="25000"/>
                  </a:schemeClr>
                </a:solidFill>
                <a:latin typeface="+mj-lt"/>
              </a:defRPr>
            </a:lvl1pPr>
          </a:lstStyle>
          <a:p>
            <a:pPr lvl="0"/>
            <a:r>
              <a:rPr lang="en-US" dirty="0"/>
              <a:t>Item Title</a:t>
            </a:r>
            <a:endParaRPr lang="en-ZA" dirty="0"/>
          </a:p>
        </p:txBody>
      </p:sp>
      <p:sp>
        <p:nvSpPr>
          <p:cNvPr id="66" name="Text Placeholder 36">
            <a:extLst>
              <a:ext uri="{FF2B5EF4-FFF2-40B4-BE49-F238E27FC236}">
                <a16:creationId xmlns:a16="http://schemas.microsoft.com/office/drawing/2014/main" id="{A797E2F6-E10E-4B32-8496-AC4E0B14B3F7}"/>
              </a:ext>
            </a:extLst>
          </p:cNvPr>
          <p:cNvSpPr>
            <a:spLocks noGrp="1"/>
          </p:cNvSpPr>
          <p:nvPr>
            <p:ph type="body" sz="quarter" idx="68" hasCustomPrompt="1"/>
          </p:nvPr>
        </p:nvSpPr>
        <p:spPr>
          <a:xfrm>
            <a:off x="6277203" y="5583844"/>
            <a:ext cx="1463040" cy="224670"/>
          </a:xfrm>
        </p:spPr>
        <p:txBody>
          <a:bodyPr anchor="t" anchorCtr="0">
            <a:noAutofit/>
          </a:bodyPr>
          <a:lstStyle>
            <a:lvl1pPr marL="0" indent="0" algn="ctr">
              <a:buNone/>
              <a:defRPr sz="800">
                <a:solidFill>
                  <a:schemeClr val="tx1">
                    <a:lumMod val="75000"/>
                    <a:lumOff val="25000"/>
                  </a:schemeClr>
                </a:solidFill>
              </a:defRPr>
            </a:lvl1pPr>
          </a:lstStyle>
          <a:p>
            <a:pPr lvl="0"/>
            <a:r>
              <a:rPr lang="en-US" dirty="0"/>
              <a:t>Month, Year</a:t>
            </a:r>
            <a:endParaRPr lang="en-ZA" dirty="0"/>
          </a:p>
        </p:txBody>
      </p:sp>
      <p:sp>
        <p:nvSpPr>
          <p:cNvPr id="67" name="Text Placeholder 3">
            <a:extLst>
              <a:ext uri="{FF2B5EF4-FFF2-40B4-BE49-F238E27FC236}">
                <a16:creationId xmlns:a16="http://schemas.microsoft.com/office/drawing/2014/main" id="{FE2C824F-3FEC-4436-8D89-71417F95C4CA}"/>
              </a:ext>
            </a:extLst>
          </p:cNvPr>
          <p:cNvSpPr>
            <a:spLocks noGrp="1"/>
          </p:cNvSpPr>
          <p:nvPr>
            <p:ph type="body" sz="quarter" idx="69" hasCustomPrompt="1"/>
          </p:nvPr>
        </p:nvSpPr>
        <p:spPr>
          <a:xfrm>
            <a:off x="10161393" y="5272948"/>
            <a:ext cx="1554480" cy="561975"/>
          </a:xfrm>
          <a:solidFill>
            <a:schemeClr val="tx2"/>
          </a:solidFill>
          <a:ln>
            <a:noFill/>
          </a:ln>
        </p:spPr>
        <p:txBody>
          <a:bodyPr tIns="36000" anchor="t" anchorCtr="0">
            <a:normAutofit/>
          </a:bodyPr>
          <a:lstStyle>
            <a:lvl1pPr marL="0" indent="0" algn="ctr">
              <a:lnSpc>
                <a:spcPct val="150000"/>
              </a:lnSpc>
              <a:spcBef>
                <a:spcPts val="3600"/>
              </a:spcBef>
              <a:buNone/>
              <a:defRPr sz="1000">
                <a:solidFill>
                  <a:schemeClr val="tx1">
                    <a:lumMod val="75000"/>
                    <a:lumOff val="25000"/>
                  </a:schemeClr>
                </a:solidFill>
                <a:latin typeface="+mj-lt"/>
              </a:defRPr>
            </a:lvl1pPr>
          </a:lstStyle>
          <a:p>
            <a:pPr lvl="0"/>
            <a:r>
              <a:rPr lang="en-US" dirty="0"/>
              <a:t>Item Title</a:t>
            </a:r>
            <a:endParaRPr lang="en-ZA" dirty="0"/>
          </a:p>
        </p:txBody>
      </p:sp>
      <p:sp>
        <p:nvSpPr>
          <p:cNvPr id="68" name="Text Placeholder 36">
            <a:extLst>
              <a:ext uri="{FF2B5EF4-FFF2-40B4-BE49-F238E27FC236}">
                <a16:creationId xmlns:a16="http://schemas.microsoft.com/office/drawing/2014/main" id="{A789A2A0-3ABC-41EA-A65B-C158812FD38D}"/>
              </a:ext>
            </a:extLst>
          </p:cNvPr>
          <p:cNvSpPr>
            <a:spLocks noGrp="1"/>
          </p:cNvSpPr>
          <p:nvPr>
            <p:ph type="body" sz="quarter" idx="70" hasCustomPrompt="1"/>
          </p:nvPr>
        </p:nvSpPr>
        <p:spPr>
          <a:xfrm>
            <a:off x="10216257" y="5583844"/>
            <a:ext cx="1463040" cy="224670"/>
          </a:xfrm>
        </p:spPr>
        <p:txBody>
          <a:bodyPr anchor="t" anchorCtr="0">
            <a:noAutofit/>
          </a:bodyPr>
          <a:lstStyle>
            <a:lvl1pPr marL="0" indent="0" algn="ctr">
              <a:buNone/>
              <a:defRPr sz="800">
                <a:solidFill>
                  <a:schemeClr val="tx1">
                    <a:lumMod val="75000"/>
                    <a:lumOff val="25000"/>
                  </a:schemeClr>
                </a:solidFill>
              </a:defRPr>
            </a:lvl1pPr>
          </a:lstStyle>
          <a:p>
            <a:pPr lvl="0"/>
            <a:r>
              <a:rPr lang="en-US" dirty="0"/>
              <a:t>Month, Year</a:t>
            </a:r>
            <a:endParaRPr lang="en-ZA" dirty="0"/>
          </a:p>
        </p:txBody>
      </p:sp>
      <p:sp>
        <p:nvSpPr>
          <p:cNvPr id="40" name="Date Placeholder 3">
            <a:extLst>
              <a:ext uri="{FF2B5EF4-FFF2-40B4-BE49-F238E27FC236}">
                <a16:creationId xmlns:a16="http://schemas.microsoft.com/office/drawing/2014/main" id="{F15C78F9-B77F-44BB-9DD3-7FD6042F4D4F}"/>
              </a:ext>
            </a:extLst>
          </p:cNvPr>
          <p:cNvSpPr>
            <a:spLocks noGrp="1"/>
          </p:cNvSpPr>
          <p:nvPr>
            <p:ph type="dt" sz="half" idx="10"/>
          </p:nvPr>
        </p:nvSpPr>
        <p:spPr>
          <a:xfrm>
            <a:off x="914400" y="6353175"/>
            <a:ext cx="1097280" cy="365125"/>
          </a:xfrm>
        </p:spPr>
        <p:txBody>
          <a:bodyPr/>
          <a:lstStyle>
            <a:lvl1pPr>
              <a:defRPr>
                <a:solidFill>
                  <a:schemeClr val="tx2"/>
                </a:solidFill>
              </a:defRPr>
            </a:lvl1pPr>
          </a:lstStyle>
          <a:p>
            <a:r>
              <a:rPr lang="en-US" dirty="0"/>
              <a:t>20XX</a:t>
            </a:r>
          </a:p>
        </p:txBody>
      </p:sp>
      <p:sp>
        <p:nvSpPr>
          <p:cNvPr id="41" name="Footer Placeholder 4">
            <a:extLst>
              <a:ext uri="{FF2B5EF4-FFF2-40B4-BE49-F238E27FC236}">
                <a16:creationId xmlns:a16="http://schemas.microsoft.com/office/drawing/2014/main" id="{7A2CE885-91AB-475D-937A-12B9D463D401}"/>
              </a:ext>
            </a:extLst>
          </p:cNvPr>
          <p:cNvSpPr>
            <a:spLocks noGrp="1"/>
          </p:cNvSpPr>
          <p:nvPr>
            <p:ph type="ftr" sz="quarter" idx="11"/>
          </p:nvPr>
        </p:nvSpPr>
        <p:spPr>
          <a:xfrm>
            <a:off x="5424487" y="6350000"/>
            <a:ext cx="2286000" cy="365125"/>
          </a:xfrm>
        </p:spPr>
        <p:txBody>
          <a:bodyPr/>
          <a:lstStyle>
            <a:lvl1pPr>
              <a:defRPr>
                <a:solidFill>
                  <a:schemeClr val="tx2"/>
                </a:solidFill>
              </a:defRPr>
            </a:lvl1pPr>
          </a:lstStyle>
          <a:p>
            <a:r>
              <a:rPr lang="en-US" dirty="0"/>
              <a:t>Pitch deck title</a:t>
            </a:r>
          </a:p>
        </p:txBody>
      </p:sp>
      <p:sp>
        <p:nvSpPr>
          <p:cNvPr id="42" name="Slide Number Placeholder 5">
            <a:extLst>
              <a:ext uri="{FF2B5EF4-FFF2-40B4-BE49-F238E27FC236}">
                <a16:creationId xmlns:a16="http://schemas.microsoft.com/office/drawing/2014/main" id="{AF0A068C-26D9-4FC8-AD91-8B62AA304C4A}"/>
              </a:ext>
            </a:extLst>
          </p:cNvPr>
          <p:cNvSpPr>
            <a:spLocks noGrp="1"/>
          </p:cNvSpPr>
          <p:nvPr>
            <p:ph type="sldNum" sz="quarter" idx="12"/>
          </p:nvPr>
        </p:nvSpPr>
        <p:spPr>
          <a:xfrm>
            <a:off x="11123295" y="6356350"/>
            <a:ext cx="457200" cy="365125"/>
          </a:xfrm>
        </p:spPr>
        <p:txBody>
          <a:bodyPr/>
          <a:lstStyle>
            <a:lvl1pPr>
              <a:defRPr>
                <a:solidFill>
                  <a:schemeClr val="tx2"/>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565061128"/>
      </p:ext>
    </p:extLst>
  </p:cSld>
  <p:clrMapOvr>
    <a:masterClrMapping/>
  </p:clrMapOvr>
  <p:extLst>
    <p:ext uri="{DCECCB84-F9BA-43D5-87BE-67443E8EF086}">
      <p15:sldGuideLst xmlns:p15="http://schemas.microsoft.com/office/powerpoint/2012/main">
        <p15:guide id="1" orient="horz" pos="230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914400" y="896112"/>
            <a:ext cx="10515600" cy="1325563"/>
          </a:xfrm>
        </p:spPr>
        <p:txBody>
          <a:bodyPr anchor="t" anchorCtr="0"/>
          <a:lstStyle>
            <a:lvl1pPr>
              <a:defRPr cap="all" baseline="0">
                <a:solidFill>
                  <a:schemeClr val="accent1"/>
                </a:solidFill>
              </a:defRPr>
            </a:lvl1pPr>
          </a:lstStyle>
          <a:p>
            <a:r>
              <a:rPr lang="en-US" dirty="0"/>
              <a:t>CLICK TO ADD TITLE</a:t>
            </a:r>
          </a:p>
        </p:txBody>
      </p:sp>
      <p:sp>
        <p:nvSpPr>
          <p:cNvPr id="3" name="Content Placeholder 2">
            <a:extLst>
              <a:ext uri="{FF2B5EF4-FFF2-40B4-BE49-F238E27FC236}">
                <a16:creationId xmlns:a16="http://schemas.microsoft.com/office/drawing/2014/main" id="{BF8F5A6A-E29E-401A-801A-8FD9CAABA7A5}"/>
              </a:ext>
            </a:extLst>
          </p:cNvPr>
          <p:cNvSpPr>
            <a:spLocks noGrp="1"/>
          </p:cNvSpPr>
          <p:nvPr>
            <p:ph idx="1"/>
          </p:nvPr>
        </p:nvSpPr>
        <p:spPr>
          <a:xfrm>
            <a:off x="1021080" y="1825625"/>
            <a:ext cx="10515600" cy="4351338"/>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23">
            <a:extLst>
              <a:ext uri="{FF2B5EF4-FFF2-40B4-BE49-F238E27FC236}">
                <a16:creationId xmlns:a16="http://schemas.microsoft.com/office/drawing/2014/main" id="{AB92D86A-5036-415A-B056-A55CB2E0C2C9}"/>
              </a:ext>
            </a:extLst>
          </p:cNvPr>
          <p:cNvSpPr/>
          <p:nvPr userDrawn="1"/>
        </p:nvSpPr>
        <p:spPr>
          <a:xfrm rot="10800000">
            <a:off x="11177016" y="0"/>
            <a:ext cx="1014984" cy="1014984"/>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Date Placeholder 3">
            <a:extLst>
              <a:ext uri="{FF2B5EF4-FFF2-40B4-BE49-F238E27FC236}">
                <a16:creationId xmlns:a16="http://schemas.microsoft.com/office/drawing/2014/main" id="{0C761AA1-7048-41AE-AA8B-1FD077C849B2}"/>
              </a:ext>
            </a:extLst>
          </p:cNvPr>
          <p:cNvSpPr>
            <a:spLocks noGrp="1"/>
          </p:cNvSpPr>
          <p:nvPr>
            <p:ph type="dt" sz="half" idx="10"/>
          </p:nvPr>
        </p:nvSpPr>
        <p:spPr>
          <a:xfrm>
            <a:off x="914400" y="6353175"/>
            <a:ext cx="1097280" cy="365125"/>
          </a:xfrm>
        </p:spPr>
        <p:txBody>
          <a:bodyPr/>
          <a:lstStyle>
            <a:lvl1pPr>
              <a:defRPr>
                <a:solidFill>
                  <a:schemeClr val="tx1">
                    <a:lumMod val="75000"/>
                    <a:lumOff val="25000"/>
                  </a:schemeClr>
                </a:solidFill>
              </a:defRPr>
            </a:lvl1pPr>
          </a:lstStyle>
          <a:p>
            <a:r>
              <a:rPr lang="en-US" dirty="0"/>
              <a:t>20XX</a:t>
            </a:r>
          </a:p>
        </p:txBody>
      </p:sp>
      <p:sp>
        <p:nvSpPr>
          <p:cNvPr id="12" name="Footer Placeholder 4">
            <a:extLst>
              <a:ext uri="{FF2B5EF4-FFF2-40B4-BE49-F238E27FC236}">
                <a16:creationId xmlns:a16="http://schemas.microsoft.com/office/drawing/2014/main" id="{36439D65-6A92-4B4C-8307-6CB811F976A3}"/>
              </a:ext>
            </a:extLst>
          </p:cNvPr>
          <p:cNvSpPr>
            <a:spLocks noGrp="1"/>
          </p:cNvSpPr>
          <p:nvPr>
            <p:ph type="ftr" sz="quarter" idx="11"/>
          </p:nvPr>
        </p:nvSpPr>
        <p:spPr>
          <a:xfrm>
            <a:off x="5424488"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13" name="Slide Number Placeholder 5">
            <a:extLst>
              <a:ext uri="{FF2B5EF4-FFF2-40B4-BE49-F238E27FC236}">
                <a16:creationId xmlns:a16="http://schemas.microsoft.com/office/drawing/2014/main" id="{2AB85375-9E39-4BEF-908C-531D02526826}"/>
              </a:ext>
            </a:extLst>
          </p:cNvPr>
          <p:cNvSpPr>
            <a:spLocks noGrp="1"/>
          </p:cNvSpPr>
          <p:nvPr>
            <p:ph type="sldNum" sz="quarter" idx="12"/>
          </p:nvPr>
        </p:nvSpPr>
        <p:spPr>
          <a:xfrm>
            <a:off x="11123295" y="6356350"/>
            <a:ext cx="457200" cy="365125"/>
          </a:xfrm>
        </p:spPr>
        <p:txBody>
          <a:bodyPr/>
          <a:lstStyle>
            <a:lvl1pPr>
              <a:defRPr>
                <a:solidFill>
                  <a:schemeClr val="tx1">
                    <a:lumMod val="75000"/>
                    <a:lumOff val="2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523748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am - 4 up">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8C642-49FB-4E16-A3A0-B2ACBEABFFD6}"/>
              </a:ext>
            </a:extLst>
          </p:cNvPr>
          <p:cNvSpPr>
            <a:spLocks noGrp="1"/>
          </p:cNvSpPr>
          <p:nvPr>
            <p:ph type="title" hasCustomPrompt="1"/>
          </p:nvPr>
        </p:nvSpPr>
        <p:spPr>
          <a:xfrm>
            <a:off x="914400" y="896112"/>
            <a:ext cx="10363200" cy="1325880"/>
          </a:xfrm>
        </p:spPr>
        <p:txBody>
          <a:bodyPr anchor="t" anchorCtr="0"/>
          <a:lstStyle>
            <a:lvl1pPr>
              <a:defRPr cap="all" baseline="0">
                <a:solidFill>
                  <a:schemeClr val="tx2"/>
                </a:solidFill>
              </a:defRPr>
            </a:lvl1pPr>
          </a:lstStyle>
          <a:p>
            <a:r>
              <a:rPr lang="en-US" dirty="0"/>
              <a:t>CLICK TO ADD TITLE</a:t>
            </a:r>
          </a:p>
        </p:txBody>
      </p:sp>
      <p:sp>
        <p:nvSpPr>
          <p:cNvPr id="9" name="Picture Placeholder 8">
            <a:extLst>
              <a:ext uri="{FF2B5EF4-FFF2-40B4-BE49-F238E27FC236}">
                <a16:creationId xmlns:a16="http://schemas.microsoft.com/office/drawing/2014/main" id="{AA40526D-DB50-43D0-90D5-E6FB281419DB}"/>
              </a:ext>
            </a:extLst>
          </p:cNvPr>
          <p:cNvSpPr>
            <a:spLocks noGrp="1"/>
          </p:cNvSpPr>
          <p:nvPr>
            <p:ph type="pic" sz="quarter" idx="13"/>
          </p:nvPr>
        </p:nvSpPr>
        <p:spPr>
          <a:xfrm>
            <a:off x="914400" y="1993392"/>
            <a:ext cx="2286000" cy="2286000"/>
          </a:xfrm>
          <a:solidFill>
            <a:schemeClr val="tx2">
              <a:lumMod val="90000"/>
            </a:schemeClr>
          </a:solidFill>
        </p:spPr>
        <p:txBody>
          <a:bodyPr/>
          <a:lstStyle/>
          <a:p>
            <a:endParaRPr lang="en-US" dirty="0"/>
          </a:p>
        </p:txBody>
      </p:sp>
      <p:sp>
        <p:nvSpPr>
          <p:cNvPr id="11" name="Text Placeholder 10">
            <a:extLst>
              <a:ext uri="{FF2B5EF4-FFF2-40B4-BE49-F238E27FC236}">
                <a16:creationId xmlns:a16="http://schemas.microsoft.com/office/drawing/2014/main" id="{1FCCE554-7DC7-4A2A-BD55-8E86A3B4AD6D}"/>
              </a:ext>
            </a:extLst>
          </p:cNvPr>
          <p:cNvSpPr>
            <a:spLocks noGrp="1"/>
          </p:cNvSpPr>
          <p:nvPr>
            <p:ph type="body" sz="quarter" idx="14" hasCustomPrompt="1"/>
          </p:nvPr>
        </p:nvSpPr>
        <p:spPr>
          <a:xfrm>
            <a:off x="838200" y="4507992"/>
            <a:ext cx="2286000" cy="274320"/>
          </a:xfrm>
        </p:spPr>
        <p:txBody>
          <a:bodyPr>
            <a:noAutofit/>
          </a:bodyPr>
          <a:lstStyle>
            <a:lvl1pPr marL="0" indent="0">
              <a:buNone/>
              <a:defRPr sz="16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12" name="Text Placeholder 10">
            <a:extLst>
              <a:ext uri="{FF2B5EF4-FFF2-40B4-BE49-F238E27FC236}">
                <a16:creationId xmlns:a16="http://schemas.microsoft.com/office/drawing/2014/main" id="{4C379AB9-816A-48B0-8040-51C116DF5D57}"/>
              </a:ext>
            </a:extLst>
          </p:cNvPr>
          <p:cNvSpPr>
            <a:spLocks noGrp="1"/>
          </p:cNvSpPr>
          <p:nvPr>
            <p:ph type="body" sz="quarter" idx="15" hasCustomPrompt="1"/>
          </p:nvPr>
        </p:nvSpPr>
        <p:spPr>
          <a:xfrm>
            <a:off x="838200" y="4837176"/>
            <a:ext cx="2286000" cy="457200"/>
          </a:xfrm>
        </p:spPr>
        <p:txBody>
          <a:bodyPr>
            <a:noAutofit/>
          </a:bodyPr>
          <a:lstStyle>
            <a:lvl1pPr marL="0" indent="0">
              <a:buNone/>
              <a:defRPr sz="12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13" name="Picture Placeholder 8">
            <a:extLst>
              <a:ext uri="{FF2B5EF4-FFF2-40B4-BE49-F238E27FC236}">
                <a16:creationId xmlns:a16="http://schemas.microsoft.com/office/drawing/2014/main" id="{EB148D33-9D3D-4F09-AD3D-5478787F73F8}"/>
              </a:ext>
            </a:extLst>
          </p:cNvPr>
          <p:cNvSpPr>
            <a:spLocks noGrp="1"/>
          </p:cNvSpPr>
          <p:nvPr>
            <p:ph type="pic" sz="quarter" idx="16"/>
          </p:nvPr>
        </p:nvSpPr>
        <p:spPr>
          <a:xfrm>
            <a:off x="3610808" y="1993392"/>
            <a:ext cx="2286000" cy="2286000"/>
          </a:xfrm>
          <a:solidFill>
            <a:schemeClr val="tx2">
              <a:lumMod val="90000"/>
            </a:schemeClr>
          </a:solidFill>
        </p:spPr>
        <p:txBody>
          <a:bodyPr/>
          <a:lstStyle/>
          <a:p>
            <a:endParaRPr lang="en-US" dirty="0"/>
          </a:p>
        </p:txBody>
      </p:sp>
      <p:sp>
        <p:nvSpPr>
          <p:cNvPr id="14" name="Text Placeholder 10">
            <a:extLst>
              <a:ext uri="{FF2B5EF4-FFF2-40B4-BE49-F238E27FC236}">
                <a16:creationId xmlns:a16="http://schemas.microsoft.com/office/drawing/2014/main" id="{41C6DB7F-D21E-454A-8816-7C20215E176C}"/>
              </a:ext>
            </a:extLst>
          </p:cNvPr>
          <p:cNvSpPr>
            <a:spLocks noGrp="1"/>
          </p:cNvSpPr>
          <p:nvPr>
            <p:ph type="body" sz="quarter" idx="17" hasCustomPrompt="1"/>
          </p:nvPr>
        </p:nvSpPr>
        <p:spPr>
          <a:xfrm>
            <a:off x="3535680" y="4511617"/>
            <a:ext cx="2286000" cy="274320"/>
          </a:xfrm>
        </p:spPr>
        <p:txBody>
          <a:bodyPr>
            <a:noAutofit/>
          </a:bodyPr>
          <a:lstStyle>
            <a:lvl1pPr marL="0" indent="0">
              <a:buNone/>
              <a:defRPr sz="16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15" name="Text Placeholder 10">
            <a:extLst>
              <a:ext uri="{FF2B5EF4-FFF2-40B4-BE49-F238E27FC236}">
                <a16:creationId xmlns:a16="http://schemas.microsoft.com/office/drawing/2014/main" id="{D0C4D301-6FD0-45BF-8011-A4984ED664E0}"/>
              </a:ext>
            </a:extLst>
          </p:cNvPr>
          <p:cNvSpPr>
            <a:spLocks noGrp="1"/>
          </p:cNvSpPr>
          <p:nvPr>
            <p:ph type="body" sz="quarter" idx="18" hasCustomPrompt="1"/>
          </p:nvPr>
        </p:nvSpPr>
        <p:spPr>
          <a:xfrm>
            <a:off x="3535680" y="4839223"/>
            <a:ext cx="2286000" cy="457200"/>
          </a:xfrm>
        </p:spPr>
        <p:txBody>
          <a:bodyPr>
            <a:noAutofit/>
          </a:bodyPr>
          <a:lstStyle>
            <a:lvl1pPr marL="0" indent="0">
              <a:buNone/>
              <a:defRPr sz="12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19" name="Picture Placeholder 8">
            <a:extLst>
              <a:ext uri="{FF2B5EF4-FFF2-40B4-BE49-F238E27FC236}">
                <a16:creationId xmlns:a16="http://schemas.microsoft.com/office/drawing/2014/main" id="{CB5FD37A-EE86-444D-9C60-101D10C1C6A3}"/>
              </a:ext>
            </a:extLst>
          </p:cNvPr>
          <p:cNvSpPr>
            <a:spLocks noGrp="1"/>
          </p:cNvSpPr>
          <p:nvPr>
            <p:ph type="pic" sz="quarter" idx="22"/>
          </p:nvPr>
        </p:nvSpPr>
        <p:spPr>
          <a:xfrm>
            <a:off x="6307216" y="1993392"/>
            <a:ext cx="2286000" cy="2286000"/>
          </a:xfrm>
          <a:solidFill>
            <a:schemeClr val="tx2">
              <a:lumMod val="90000"/>
            </a:schemeClr>
          </a:solidFill>
        </p:spPr>
        <p:txBody>
          <a:bodyPr/>
          <a:lstStyle/>
          <a:p>
            <a:endParaRPr lang="en-US" dirty="0"/>
          </a:p>
        </p:txBody>
      </p:sp>
      <p:sp>
        <p:nvSpPr>
          <p:cNvPr id="20" name="Text Placeholder 10">
            <a:extLst>
              <a:ext uri="{FF2B5EF4-FFF2-40B4-BE49-F238E27FC236}">
                <a16:creationId xmlns:a16="http://schemas.microsoft.com/office/drawing/2014/main" id="{77DCE814-41FD-4D48-8120-139ED978660B}"/>
              </a:ext>
            </a:extLst>
          </p:cNvPr>
          <p:cNvSpPr>
            <a:spLocks noGrp="1"/>
          </p:cNvSpPr>
          <p:nvPr>
            <p:ph type="body" sz="quarter" idx="23" hasCustomPrompt="1"/>
          </p:nvPr>
        </p:nvSpPr>
        <p:spPr>
          <a:xfrm>
            <a:off x="6233160" y="4511617"/>
            <a:ext cx="2286000" cy="274320"/>
          </a:xfrm>
        </p:spPr>
        <p:txBody>
          <a:bodyPr>
            <a:noAutofit/>
          </a:bodyPr>
          <a:lstStyle>
            <a:lvl1pPr marL="0" indent="0">
              <a:buNone/>
              <a:defRPr sz="16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21" name="Text Placeholder 10">
            <a:extLst>
              <a:ext uri="{FF2B5EF4-FFF2-40B4-BE49-F238E27FC236}">
                <a16:creationId xmlns:a16="http://schemas.microsoft.com/office/drawing/2014/main" id="{142BD72F-73D4-46DC-B184-801565CDC961}"/>
              </a:ext>
            </a:extLst>
          </p:cNvPr>
          <p:cNvSpPr>
            <a:spLocks noGrp="1"/>
          </p:cNvSpPr>
          <p:nvPr>
            <p:ph type="body" sz="quarter" idx="24" hasCustomPrompt="1"/>
          </p:nvPr>
        </p:nvSpPr>
        <p:spPr>
          <a:xfrm>
            <a:off x="6233160" y="4839223"/>
            <a:ext cx="2286000" cy="457200"/>
          </a:xfrm>
        </p:spPr>
        <p:txBody>
          <a:bodyPr>
            <a:noAutofit/>
          </a:bodyPr>
          <a:lstStyle>
            <a:lvl1pPr marL="0" indent="0">
              <a:buNone/>
              <a:defRPr sz="12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16" name="Picture Placeholder 8">
            <a:extLst>
              <a:ext uri="{FF2B5EF4-FFF2-40B4-BE49-F238E27FC236}">
                <a16:creationId xmlns:a16="http://schemas.microsoft.com/office/drawing/2014/main" id="{97508F04-3E2E-41F2-9326-8B0362A83AB8}"/>
              </a:ext>
            </a:extLst>
          </p:cNvPr>
          <p:cNvSpPr>
            <a:spLocks noGrp="1"/>
          </p:cNvSpPr>
          <p:nvPr>
            <p:ph type="pic" sz="quarter" idx="19"/>
          </p:nvPr>
        </p:nvSpPr>
        <p:spPr>
          <a:xfrm>
            <a:off x="9003624" y="1993392"/>
            <a:ext cx="2286000" cy="2286000"/>
          </a:xfrm>
          <a:solidFill>
            <a:schemeClr val="tx2">
              <a:lumMod val="90000"/>
            </a:schemeClr>
          </a:solidFill>
        </p:spPr>
        <p:txBody>
          <a:bodyPr/>
          <a:lstStyle/>
          <a:p>
            <a:endParaRPr lang="en-US" dirty="0"/>
          </a:p>
        </p:txBody>
      </p:sp>
      <p:sp>
        <p:nvSpPr>
          <p:cNvPr id="17" name="Text Placeholder 10">
            <a:extLst>
              <a:ext uri="{FF2B5EF4-FFF2-40B4-BE49-F238E27FC236}">
                <a16:creationId xmlns:a16="http://schemas.microsoft.com/office/drawing/2014/main" id="{D5ACD767-F8EC-4D73-8CC0-DC4C23BBB2B2}"/>
              </a:ext>
            </a:extLst>
          </p:cNvPr>
          <p:cNvSpPr>
            <a:spLocks noGrp="1"/>
          </p:cNvSpPr>
          <p:nvPr>
            <p:ph type="body" sz="quarter" idx="20" hasCustomPrompt="1"/>
          </p:nvPr>
        </p:nvSpPr>
        <p:spPr>
          <a:xfrm>
            <a:off x="8927973" y="4507992"/>
            <a:ext cx="2286000" cy="274320"/>
          </a:xfrm>
        </p:spPr>
        <p:txBody>
          <a:bodyPr>
            <a:noAutofit/>
          </a:bodyPr>
          <a:lstStyle>
            <a:lvl1pPr marL="0" indent="0">
              <a:buNone/>
              <a:defRPr sz="16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18" name="Text Placeholder 10">
            <a:extLst>
              <a:ext uri="{FF2B5EF4-FFF2-40B4-BE49-F238E27FC236}">
                <a16:creationId xmlns:a16="http://schemas.microsoft.com/office/drawing/2014/main" id="{4736BB1A-851C-4D31-90C7-CDC5DBAEE1CE}"/>
              </a:ext>
            </a:extLst>
          </p:cNvPr>
          <p:cNvSpPr>
            <a:spLocks noGrp="1"/>
          </p:cNvSpPr>
          <p:nvPr>
            <p:ph type="body" sz="quarter" idx="21" hasCustomPrompt="1"/>
          </p:nvPr>
        </p:nvSpPr>
        <p:spPr>
          <a:xfrm>
            <a:off x="8927973" y="4837176"/>
            <a:ext cx="2286000" cy="457200"/>
          </a:xfrm>
        </p:spPr>
        <p:txBody>
          <a:bodyPr>
            <a:noAutofit/>
          </a:bodyPr>
          <a:lstStyle>
            <a:lvl1pPr marL="0" indent="0">
              <a:buNone/>
              <a:defRPr sz="12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pic>
        <p:nvPicPr>
          <p:cNvPr id="6" name="Graphic 5">
            <a:extLst>
              <a:ext uri="{FF2B5EF4-FFF2-40B4-BE49-F238E27FC236}">
                <a16:creationId xmlns:a16="http://schemas.microsoft.com/office/drawing/2014/main" id="{B2402DAC-DB2C-47BE-AE78-07846291BB8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0162032" y="1"/>
            <a:ext cx="2029968" cy="2029968"/>
          </a:xfrm>
          <a:prstGeom prst="rect">
            <a:avLst/>
          </a:prstGeom>
        </p:spPr>
      </p:pic>
      <p:sp>
        <p:nvSpPr>
          <p:cNvPr id="32" name="Date Placeholder 3">
            <a:extLst>
              <a:ext uri="{FF2B5EF4-FFF2-40B4-BE49-F238E27FC236}">
                <a16:creationId xmlns:a16="http://schemas.microsoft.com/office/drawing/2014/main" id="{B459F3AA-94CC-42D0-8666-6ACC47E3DE37}"/>
              </a:ext>
            </a:extLst>
          </p:cNvPr>
          <p:cNvSpPr>
            <a:spLocks noGrp="1"/>
          </p:cNvSpPr>
          <p:nvPr>
            <p:ph type="dt" sz="half" idx="10"/>
          </p:nvPr>
        </p:nvSpPr>
        <p:spPr>
          <a:xfrm>
            <a:off x="914400" y="6353175"/>
            <a:ext cx="1097280" cy="365125"/>
          </a:xfrm>
        </p:spPr>
        <p:txBody>
          <a:bodyPr/>
          <a:lstStyle>
            <a:lvl1pPr>
              <a:defRPr>
                <a:solidFill>
                  <a:schemeClr val="tx2"/>
                </a:solidFill>
              </a:defRPr>
            </a:lvl1pPr>
          </a:lstStyle>
          <a:p>
            <a:r>
              <a:rPr lang="en-US" dirty="0"/>
              <a:t>20XX</a:t>
            </a:r>
          </a:p>
        </p:txBody>
      </p:sp>
      <p:sp>
        <p:nvSpPr>
          <p:cNvPr id="33" name="Footer Placeholder 4">
            <a:extLst>
              <a:ext uri="{FF2B5EF4-FFF2-40B4-BE49-F238E27FC236}">
                <a16:creationId xmlns:a16="http://schemas.microsoft.com/office/drawing/2014/main" id="{FD28A03E-E672-4334-B8F0-0D3497967637}"/>
              </a:ext>
            </a:extLst>
          </p:cNvPr>
          <p:cNvSpPr>
            <a:spLocks noGrp="1"/>
          </p:cNvSpPr>
          <p:nvPr>
            <p:ph type="ftr" sz="quarter" idx="11"/>
          </p:nvPr>
        </p:nvSpPr>
        <p:spPr>
          <a:xfrm>
            <a:off x="5744527" y="6350000"/>
            <a:ext cx="2286000" cy="365125"/>
          </a:xfrm>
        </p:spPr>
        <p:txBody>
          <a:bodyPr/>
          <a:lstStyle>
            <a:lvl1pPr>
              <a:defRPr>
                <a:solidFill>
                  <a:schemeClr val="tx2"/>
                </a:solidFill>
              </a:defRPr>
            </a:lvl1pPr>
          </a:lstStyle>
          <a:p>
            <a:r>
              <a:rPr lang="en-US" dirty="0"/>
              <a:t>Pitch deck title</a:t>
            </a:r>
          </a:p>
        </p:txBody>
      </p:sp>
      <p:sp>
        <p:nvSpPr>
          <p:cNvPr id="46" name="Slide Number Placeholder 5">
            <a:extLst>
              <a:ext uri="{FF2B5EF4-FFF2-40B4-BE49-F238E27FC236}">
                <a16:creationId xmlns:a16="http://schemas.microsoft.com/office/drawing/2014/main" id="{985153C5-B300-4F05-832B-67E58EF5A308}"/>
              </a:ext>
            </a:extLst>
          </p:cNvPr>
          <p:cNvSpPr>
            <a:spLocks noGrp="1"/>
          </p:cNvSpPr>
          <p:nvPr>
            <p:ph type="sldNum" sz="quarter" idx="12"/>
          </p:nvPr>
        </p:nvSpPr>
        <p:spPr>
          <a:xfrm>
            <a:off x="11123295" y="6356350"/>
            <a:ext cx="457200" cy="365125"/>
          </a:xfrm>
        </p:spPr>
        <p:txBody>
          <a:bodyPr/>
          <a:lstStyle>
            <a:lvl1pPr>
              <a:defRPr>
                <a:solidFill>
                  <a:schemeClr val="tx2"/>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17071157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am - 8 up">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8C642-49FB-4E16-A3A0-B2ACBEABFFD6}"/>
              </a:ext>
            </a:extLst>
          </p:cNvPr>
          <p:cNvSpPr>
            <a:spLocks noGrp="1"/>
          </p:cNvSpPr>
          <p:nvPr>
            <p:ph type="title" hasCustomPrompt="1"/>
          </p:nvPr>
        </p:nvSpPr>
        <p:spPr>
          <a:xfrm>
            <a:off x="914400" y="896112"/>
            <a:ext cx="10515600" cy="1325880"/>
          </a:xfrm>
        </p:spPr>
        <p:txBody>
          <a:bodyPr anchor="t" anchorCtr="0"/>
          <a:lstStyle>
            <a:lvl1pPr>
              <a:defRPr cap="all" baseline="0">
                <a:solidFill>
                  <a:schemeClr val="tx2"/>
                </a:solidFill>
              </a:defRPr>
            </a:lvl1pPr>
          </a:lstStyle>
          <a:p>
            <a:r>
              <a:rPr lang="en-US" dirty="0"/>
              <a:t>CLICK TO ADD TITLE</a:t>
            </a:r>
          </a:p>
        </p:txBody>
      </p:sp>
      <p:sp>
        <p:nvSpPr>
          <p:cNvPr id="9" name="Picture Placeholder 8">
            <a:extLst>
              <a:ext uri="{FF2B5EF4-FFF2-40B4-BE49-F238E27FC236}">
                <a16:creationId xmlns:a16="http://schemas.microsoft.com/office/drawing/2014/main" id="{AA40526D-DB50-43D0-90D5-E6FB281419DB}"/>
              </a:ext>
            </a:extLst>
          </p:cNvPr>
          <p:cNvSpPr>
            <a:spLocks noGrp="1"/>
          </p:cNvSpPr>
          <p:nvPr>
            <p:ph type="pic" sz="quarter" idx="13"/>
          </p:nvPr>
        </p:nvSpPr>
        <p:spPr>
          <a:xfrm>
            <a:off x="914400" y="1975104"/>
            <a:ext cx="2057400" cy="1371600"/>
          </a:xfrm>
          <a:solidFill>
            <a:schemeClr val="tx2">
              <a:lumMod val="90000"/>
            </a:schemeClr>
          </a:solidFill>
        </p:spPr>
        <p:txBody>
          <a:bodyPr/>
          <a:lstStyle/>
          <a:p>
            <a:endParaRPr lang="en-US" dirty="0"/>
          </a:p>
        </p:txBody>
      </p:sp>
      <p:sp>
        <p:nvSpPr>
          <p:cNvPr id="11" name="Text Placeholder 10">
            <a:extLst>
              <a:ext uri="{FF2B5EF4-FFF2-40B4-BE49-F238E27FC236}">
                <a16:creationId xmlns:a16="http://schemas.microsoft.com/office/drawing/2014/main" id="{1FCCE554-7DC7-4A2A-BD55-8E86A3B4AD6D}"/>
              </a:ext>
            </a:extLst>
          </p:cNvPr>
          <p:cNvSpPr>
            <a:spLocks noGrp="1"/>
          </p:cNvSpPr>
          <p:nvPr>
            <p:ph type="body" sz="quarter" idx="14" hasCustomPrompt="1"/>
          </p:nvPr>
        </p:nvSpPr>
        <p:spPr>
          <a:xfrm>
            <a:off x="838200" y="3474720"/>
            <a:ext cx="2057400" cy="274320"/>
          </a:xfrm>
        </p:spPr>
        <p:txBody>
          <a:bodyPr>
            <a:noAutofit/>
          </a:bodyPr>
          <a:lstStyle>
            <a:lvl1pPr marL="0" indent="0">
              <a:buNone/>
              <a:defRPr sz="10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12" name="Text Placeholder 10">
            <a:extLst>
              <a:ext uri="{FF2B5EF4-FFF2-40B4-BE49-F238E27FC236}">
                <a16:creationId xmlns:a16="http://schemas.microsoft.com/office/drawing/2014/main" id="{4C379AB9-816A-48B0-8040-51C116DF5D57}"/>
              </a:ext>
            </a:extLst>
          </p:cNvPr>
          <p:cNvSpPr>
            <a:spLocks noGrp="1"/>
          </p:cNvSpPr>
          <p:nvPr>
            <p:ph type="body" sz="quarter" idx="15" hasCustomPrompt="1"/>
          </p:nvPr>
        </p:nvSpPr>
        <p:spPr>
          <a:xfrm>
            <a:off x="838200" y="3703320"/>
            <a:ext cx="2057400" cy="274320"/>
          </a:xfrm>
        </p:spPr>
        <p:txBody>
          <a:bodyPr>
            <a:noAutofit/>
          </a:bodyPr>
          <a:lstStyle>
            <a:lvl1pPr marL="0" indent="0">
              <a:buNone/>
              <a:defRPr sz="10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13" name="Picture Placeholder 8">
            <a:extLst>
              <a:ext uri="{FF2B5EF4-FFF2-40B4-BE49-F238E27FC236}">
                <a16:creationId xmlns:a16="http://schemas.microsoft.com/office/drawing/2014/main" id="{EB148D33-9D3D-4F09-AD3D-5478787F73F8}"/>
              </a:ext>
            </a:extLst>
          </p:cNvPr>
          <p:cNvSpPr>
            <a:spLocks noGrp="1"/>
          </p:cNvSpPr>
          <p:nvPr>
            <p:ph type="pic" sz="quarter" idx="16"/>
          </p:nvPr>
        </p:nvSpPr>
        <p:spPr>
          <a:xfrm>
            <a:off x="3682999" y="1975104"/>
            <a:ext cx="2057400" cy="1371600"/>
          </a:xfrm>
          <a:solidFill>
            <a:schemeClr val="tx2">
              <a:lumMod val="90000"/>
            </a:schemeClr>
          </a:solidFill>
        </p:spPr>
        <p:txBody>
          <a:bodyPr/>
          <a:lstStyle/>
          <a:p>
            <a:endParaRPr lang="en-US" dirty="0"/>
          </a:p>
        </p:txBody>
      </p:sp>
      <p:sp>
        <p:nvSpPr>
          <p:cNvPr id="14" name="Text Placeholder 10">
            <a:extLst>
              <a:ext uri="{FF2B5EF4-FFF2-40B4-BE49-F238E27FC236}">
                <a16:creationId xmlns:a16="http://schemas.microsoft.com/office/drawing/2014/main" id="{41C6DB7F-D21E-454A-8816-7C20215E176C}"/>
              </a:ext>
            </a:extLst>
          </p:cNvPr>
          <p:cNvSpPr>
            <a:spLocks noGrp="1"/>
          </p:cNvSpPr>
          <p:nvPr>
            <p:ph type="body" sz="quarter" idx="17" hasCustomPrompt="1"/>
          </p:nvPr>
        </p:nvSpPr>
        <p:spPr>
          <a:xfrm>
            <a:off x="3608832" y="3474720"/>
            <a:ext cx="2057400" cy="274320"/>
          </a:xfrm>
        </p:spPr>
        <p:txBody>
          <a:bodyPr>
            <a:noAutofit/>
          </a:bodyPr>
          <a:lstStyle>
            <a:lvl1pPr marL="0" indent="0">
              <a:buNone/>
              <a:defRPr sz="10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15" name="Text Placeholder 10">
            <a:extLst>
              <a:ext uri="{FF2B5EF4-FFF2-40B4-BE49-F238E27FC236}">
                <a16:creationId xmlns:a16="http://schemas.microsoft.com/office/drawing/2014/main" id="{D0C4D301-6FD0-45BF-8011-A4984ED664E0}"/>
              </a:ext>
            </a:extLst>
          </p:cNvPr>
          <p:cNvSpPr>
            <a:spLocks noGrp="1"/>
          </p:cNvSpPr>
          <p:nvPr>
            <p:ph type="body" sz="quarter" idx="18" hasCustomPrompt="1"/>
          </p:nvPr>
        </p:nvSpPr>
        <p:spPr>
          <a:xfrm>
            <a:off x="3608832" y="3703320"/>
            <a:ext cx="2057400" cy="274320"/>
          </a:xfrm>
        </p:spPr>
        <p:txBody>
          <a:bodyPr>
            <a:noAutofit/>
          </a:bodyPr>
          <a:lstStyle>
            <a:lvl1pPr marL="0" indent="0">
              <a:buNone/>
              <a:defRPr sz="10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19" name="Picture Placeholder 8">
            <a:extLst>
              <a:ext uri="{FF2B5EF4-FFF2-40B4-BE49-F238E27FC236}">
                <a16:creationId xmlns:a16="http://schemas.microsoft.com/office/drawing/2014/main" id="{CB5FD37A-EE86-444D-9C60-101D10C1C6A3}"/>
              </a:ext>
            </a:extLst>
          </p:cNvPr>
          <p:cNvSpPr>
            <a:spLocks noGrp="1"/>
          </p:cNvSpPr>
          <p:nvPr>
            <p:ph type="pic" sz="quarter" idx="22"/>
          </p:nvPr>
        </p:nvSpPr>
        <p:spPr>
          <a:xfrm>
            <a:off x="6451598" y="1975104"/>
            <a:ext cx="2057400" cy="1371600"/>
          </a:xfrm>
          <a:solidFill>
            <a:schemeClr val="tx2">
              <a:lumMod val="90000"/>
            </a:schemeClr>
          </a:solidFill>
        </p:spPr>
        <p:txBody>
          <a:bodyPr/>
          <a:lstStyle/>
          <a:p>
            <a:endParaRPr lang="en-US" dirty="0"/>
          </a:p>
        </p:txBody>
      </p:sp>
      <p:sp>
        <p:nvSpPr>
          <p:cNvPr id="20" name="Text Placeholder 10">
            <a:extLst>
              <a:ext uri="{FF2B5EF4-FFF2-40B4-BE49-F238E27FC236}">
                <a16:creationId xmlns:a16="http://schemas.microsoft.com/office/drawing/2014/main" id="{77DCE814-41FD-4D48-8120-139ED978660B}"/>
              </a:ext>
            </a:extLst>
          </p:cNvPr>
          <p:cNvSpPr>
            <a:spLocks noGrp="1"/>
          </p:cNvSpPr>
          <p:nvPr>
            <p:ph type="body" sz="quarter" idx="23" hasCustomPrompt="1"/>
          </p:nvPr>
        </p:nvSpPr>
        <p:spPr>
          <a:xfrm>
            <a:off x="6379464" y="3474720"/>
            <a:ext cx="2057400" cy="274320"/>
          </a:xfrm>
        </p:spPr>
        <p:txBody>
          <a:bodyPr>
            <a:noAutofit/>
          </a:bodyPr>
          <a:lstStyle>
            <a:lvl1pPr marL="0" indent="0">
              <a:buNone/>
              <a:defRPr sz="10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21" name="Text Placeholder 10">
            <a:extLst>
              <a:ext uri="{FF2B5EF4-FFF2-40B4-BE49-F238E27FC236}">
                <a16:creationId xmlns:a16="http://schemas.microsoft.com/office/drawing/2014/main" id="{142BD72F-73D4-46DC-B184-801565CDC961}"/>
              </a:ext>
            </a:extLst>
          </p:cNvPr>
          <p:cNvSpPr>
            <a:spLocks noGrp="1"/>
          </p:cNvSpPr>
          <p:nvPr>
            <p:ph type="body" sz="quarter" idx="24" hasCustomPrompt="1"/>
          </p:nvPr>
        </p:nvSpPr>
        <p:spPr>
          <a:xfrm>
            <a:off x="6379464" y="3703320"/>
            <a:ext cx="2057400" cy="274320"/>
          </a:xfrm>
        </p:spPr>
        <p:txBody>
          <a:bodyPr>
            <a:noAutofit/>
          </a:bodyPr>
          <a:lstStyle>
            <a:lvl1pPr marL="0" indent="0">
              <a:buNone/>
              <a:defRPr sz="10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16" name="Picture Placeholder 8">
            <a:extLst>
              <a:ext uri="{FF2B5EF4-FFF2-40B4-BE49-F238E27FC236}">
                <a16:creationId xmlns:a16="http://schemas.microsoft.com/office/drawing/2014/main" id="{97508F04-3E2E-41F2-9326-8B0362A83AB8}"/>
              </a:ext>
            </a:extLst>
          </p:cNvPr>
          <p:cNvSpPr>
            <a:spLocks noGrp="1"/>
          </p:cNvSpPr>
          <p:nvPr>
            <p:ph type="pic" sz="quarter" idx="19"/>
          </p:nvPr>
        </p:nvSpPr>
        <p:spPr>
          <a:xfrm>
            <a:off x="9220198" y="1975104"/>
            <a:ext cx="2057400" cy="1371600"/>
          </a:xfrm>
          <a:solidFill>
            <a:schemeClr val="tx2">
              <a:lumMod val="90000"/>
            </a:schemeClr>
          </a:solidFill>
        </p:spPr>
        <p:txBody>
          <a:bodyPr/>
          <a:lstStyle/>
          <a:p>
            <a:endParaRPr lang="en-US" dirty="0"/>
          </a:p>
        </p:txBody>
      </p:sp>
      <p:sp>
        <p:nvSpPr>
          <p:cNvPr id="17" name="Text Placeholder 10">
            <a:extLst>
              <a:ext uri="{FF2B5EF4-FFF2-40B4-BE49-F238E27FC236}">
                <a16:creationId xmlns:a16="http://schemas.microsoft.com/office/drawing/2014/main" id="{D5ACD767-F8EC-4D73-8CC0-DC4C23BBB2B2}"/>
              </a:ext>
            </a:extLst>
          </p:cNvPr>
          <p:cNvSpPr>
            <a:spLocks noGrp="1"/>
          </p:cNvSpPr>
          <p:nvPr>
            <p:ph type="body" sz="quarter" idx="20" hasCustomPrompt="1"/>
          </p:nvPr>
        </p:nvSpPr>
        <p:spPr>
          <a:xfrm>
            <a:off x="9140952" y="3474720"/>
            <a:ext cx="2057400" cy="274320"/>
          </a:xfrm>
        </p:spPr>
        <p:txBody>
          <a:bodyPr>
            <a:noAutofit/>
          </a:bodyPr>
          <a:lstStyle>
            <a:lvl1pPr marL="0" indent="0">
              <a:buNone/>
              <a:defRPr sz="10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18" name="Text Placeholder 10">
            <a:extLst>
              <a:ext uri="{FF2B5EF4-FFF2-40B4-BE49-F238E27FC236}">
                <a16:creationId xmlns:a16="http://schemas.microsoft.com/office/drawing/2014/main" id="{4736BB1A-851C-4D31-90C7-CDC5DBAEE1CE}"/>
              </a:ext>
            </a:extLst>
          </p:cNvPr>
          <p:cNvSpPr>
            <a:spLocks noGrp="1"/>
          </p:cNvSpPr>
          <p:nvPr>
            <p:ph type="body" sz="quarter" idx="21" hasCustomPrompt="1"/>
          </p:nvPr>
        </p:nvSpPr>
        <p:spPr>
          <a:xfrm>
            <a:off x="9140952" y="3703320"/>
            <a:ext cx="2057400" cy="274320"/>
          </a:xfrm>
        </p:spPr>
        <p:txBody>
          <a:bodyPr>
            <a:noAutofit/>
          </a:bodyPr>
          <a:lstStyle>
            <a:lvl1pPr marL="0" indent="0">
              <a:buNone/>
              <a:defRPr sz="10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34" name="Picture Placeholder 8">
            <a:extLst>
              <a:ext uri="{FF2B5EF4-FFF2-40B4-BE49-F238E27FC236}">
                <a16:creationId xmlns:a16="http://schemas.microsoft.com/office/drawing/2014/main" id="{7B2E434D-5BFF-4F4E-89CC-2A0B72618AF8}"/>
              </a:ext>
            </a:extLst>
          </p:cNvPr>
          <p:cNvSpPr>
            <a:spLocks noGrp="1"/>
          </p:cNvSpPr>
          <p:nvPr>
            <p:ph type="pic" sz="quarter" idx="25"/>
          </p:nvPr>
        </p:nvSpPr>
        <p:spPr>
          <a:xfrm>
            <a:off x="914400" y="4160520"/>
            <a:ext cx="2057400" cy="1371600"/>
          </a:xfrm>
          <a:solidFill>
            <a:schemeClr val="tx2">
              <a:lumMod val="90000"/>
            </a:schemeClr>
          </a:solidFill>
        </p:spPr>
        <p:txBody>
          <a:bodyPr/>
          <a:lstStyle/>
          <a:p>
            <a:endParaRPr lang="en-US" dirty="0"/>
          </a:p>
        </p:txBody>
      </p:sp>
      <p:sp>
        <p:nvSpPr>
          <p:cNvPr id="35" name="Text Placeholder 10">
            <a:extLst>
              <a:ext uri="{FF2B5EF4-FFF2-40B4-BE49-F238E27FC236}">
                <a16:creationId xmlns:a16="http://schemas.microsoft.com/office/drawing/2014/main" id="{54BF5D0F-83F6-4B5E-82FB-FB9D4A47682D}"/>
              </a:ext>
            </a:extLst>
          </p:cNvPr>
          <p:cNvSpPr>
            <a:spLocks noGrp="1"/>
          </p:cNvSpPr>
          <p:nvPr>
            <p:ph type="body" sz="quarter" idx="26" hasCustomPrompt="1"/>
          </p:nvPr>
        </p:nvSpPr>
        <p:spPr>
          <a:xfrm>
            <a:off x="838200" y="5669280"/>
            <a:ext cx="2057400" cy="274320"/>
          </a:xfrm>
        </p:spPr>
        <p:txBody>
          <a:bodyPr>
            <a:noAutofit/>
          </a:bodyPr>
          <a:lstStyle>
            <a:lvl1pPr marL="0" indent="0">
              <a:buNone/>
              <a:defRPr sz="10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36" name="Text Placeholder 10">
            <a:extLst>
              <a:ext uri="{FF2B5EF4-FFF2-40B4-BE49-F238E27FC236}">
                <a16:creationId xmlns:a16="http://schemas.microsoft.com/office/drawing/2014/main" id="{2989D348-84C3-4684-A67D-DBE303776B2B}"/>
              </a:ext>
            </a:extLst>
          </p:cNvPr>
          <p:cNvSpPr>
            <a:spLocks noGrp="1"/>
          </p:cNvSpPr>
          <p:nvPr>
            <p:ph type="body" sz="quarter" idx="27" hasCustomPrompt="1"/>
          </p:nvPr>
        </p:nvSpPr>
        <p:spPr>
          <a:xfrm>
            <a:off x="838200" y="5907024"/>
            <a:ext cx="2057400" cy="274320"/>
          </a:xfrm>
        </p:spPr>
        <p:txBody>
          <a:bodyPr>
            <a:noAutofit/>
          </a:bodyPr>
          <a:lstStyle>
            <a:lvl1pPr marL="0" indent="0">
              <a:buNone/>
              <a:defRPr sz="10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37" name="Picture Placeholder 8">
            <a:extLst>
              <a:ext uri="{FF2B5EF4-FFF2-40B4-BE49-F238E27FC236}">
                <a16:creationId xmlns:a16="http://schemas.microsoft.com/office/drawing/2014/main" id="{68CB93A9-E63E-4946-8E32-FF80E0995A40}"/>
              </a:ext>
            </a:extLst>
          </p:cNvPr>
          <p:cNvSpPr>
            <a:spLocks noGrp="1"/>
          </p:cNvSpPr>
          <p:nvPr>
            <p:ph type="pic" sz="quarter" idx="28"/>
          </p:nvPr>
        </p:nvSpPr>
        <p:spPr>
          <a:xfrm>
            <a:off x="3685032" y="4160520"/>
            <a:ext cx="2057400" cy="1371600"/>
          </a:xfrm>
          <a:solidFill>
            <a:schemeClr val="tx2">
              <a:lumMod val="90000"/>
            </a:schemeClr>
          </a:solidFill>
        </p:spPr>
        <p:txBody>
          <a:bodyPr/>
          <a:lstStyle/>
          <a:p>
            <a:endParaRPr lang="en-US" dirty="0"/>
          </a:p>
        </p:txBody>
      </p:sp>
      <p:sp>
        <p:nvSpPr>
          <p:cNvPr id="38" name="Text Placeholder 10">
            <a:extLst>
              <a:ext uri="{FF2B5EF4-FFF2-40B4-BE49-F238E27FC236}">
                <a16:creationId xmlns:a16="http://schemas.microsoft.com/office/drawing/2014/main" id="{DF7A9899-0EF5-4E5E-B7B1-37D8FFD99BD1}"/>
              </a:ext>
            </a:extLst>
          </p:cNvPr>
          <p:cNvSpPr>
            <a:spLocks noGrp="1"/>
          </p:cNvSpPr>
          <p:nvPr>
            <p:ph type="body" sz="quarter" idx="29" hasCustomPrompt="1"/>
          </p:nvPr>
        </p:nvSpPr>
        <p:spPr>
          <a:xfrm>
            <a:off x="3608832" y="5669280"/>
            <a:ext cx="2057400" cy="274320"/>
          </a:xfrm>
        </p:spPr>
        <p:txBody>
          <a:bodyPr>
            <a:noAutofit/>
          </a:bodyPr>
          <a:lstStyle>
            <a:lvl1pPr marL="0" indent="0">
              <a:buNone/>
              <a:defRPr sz="10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39" name="Text Placeholder 10">
            <a:extLst>
              <a:ext uri="{FF2B5EF4-FFF2-40B4-BE49-F238E27FC236}">
                <a16:creationId xmlns:a16="http://schemas.microsoft.com/office/drawing/2014/main" id="{B11F2CCF-80D1-467A-86AC-3F5D8DD5E862}"/>
              </a:ext>
            </a:extLst>
          </p:cNvPr>
          <p:cNvSpPr>
            <a:spLocks noGrp="1"/>
          </p:cNvSpPr>
          <p:nvPr>
            <p:ph type="body" sz="quarter" idx="30" hasCustomPrompt="1"/>
          </p:nvPr>
        </p:nvSpPr>
        <p:spPr>
          <a:xfrm>
            <a:off x="3608832" y="5907024"/>
            <a:ext cx="2057400" cy="274320"/>
          </a:xfrm>
        </p:spPr>
        <p:txBody>
          <a:bodyPr>
            <a:noAutofit/>
          </a:bodyPr>
          <a:lstStyle>
            <a:lvl1pPr marL="0" indent="0">
              <a:buNone/>
              <a:defRPr sz="10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43" name="Picture Placeholder 8">
            <a:extLst>
              <a:ext uri="{FF2B5EF4-FFF2-40B4-BE49-F238E27FC236}">
                <a16:creationId xmlns:a16="http://schemas.microsoft.com/office/drawing/2014/main" id="{8F17B7F6-C6DF-45C7-BDE5-81003F62B356}"/>
              </a:ext>
            </a:extLst>
          </p:cNvPr>
          <p:cNvSpPr>
            <a:spLocks noGrp="1"/>
          </p:cNvSpPr>
          <p:nvPr>
            <p:ph type="pic" sz="quarter" idx="34"/>
          </p:nvPr>
        </p:nvSpPr>
        <p:spPr>
          <a:xfrm>
            <a:off x="6455664" y="4160520"/>
            <a:ext cx="2057400" cy="1371600"/>
          </a:xfrm>
          <a:solidFill>
            <a:schemeClr val="tx2">
              <a:lumMod val="90000"/>
            </a:schemeClr>
          </a:solidFill>
        </p:spPr>
        <p:txBody>
          <a:bodyPr/>
          <a:lstStyle/>
          <a:p>
            <a:endParaRPr lang="en-US" dirty="0"/>
          </a:p>
        </p:txBody>
      </p:sp>
      <p:sp>
        <p:nvSpPr>
          <p:cNvPr id="44" name="Text Placeholder 10">
            <a:extLst>
              <a:ext uri="{FF2B5EF4-FFF2-40B4-BE49-F238E27FC236}">
                <a16:creationId xmlns:a16="http://schemas.microsoft.com/office/drawing/2014/main" id="{00DDE45F-F583-4DF4-9452-E816A0914097}"/>
              </a:ext>
            </a:extLst>
          </p:cNvPr>
          <p:cNvSpPr>
            <a:spLocks noGrp="1"/>
          </p:cNvSpPr>
          <p:nvPr>
            <p:ph type="body" sz="quarter" idx="35" hasCustomPrompt="1"/>
          </p:nvPr>
        </p:nvSpPr>
        <p:spPr>
          <a:xfrm>
            <a:off x="6379464" y="5669280"/>
            <a:ext cx="2057400" cy="274320"/>
          </a:xfrm>
        </p:spPr>
        <p:txBody>
          <a:bodyPr>
            <a:noAutofit/>
          </a:bodyPr>
          <a:lstStyle>
            <a:lvl1pPr marL="0" indent="0">
              <a:buNone/>
              <a:defRPr sz="10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45" name="Text Placeholder 10">
            <a:extLst>
              <a:ext uri="{FF2B5EF4-FFF2-40B4-BE49-F238E27FC236}">
                <a16:creationId xmlns:a16="http://schemas.microsoft.com/office/drawing/2014/main" id="{6780E523-546C-4CCA-A992-E1551F2878E2}"/>
              </a:ext>
            </a:extLst>
          </p:cNvPr>
          <p:cNvSpPr>
            <a:spLocks noGrp="1"/>
          </p:cNvSpPr>
          <p:nvPr>
            <p:ph type="body" sz="quarter" idx="36" hasCustomPrompt="1"/>
          </p:nvPr>
        </p:nvSpPr>
        <p:spPr>
          <a:xfrm>
            <a:off x="6379464" y="5907024"/>
            <a:ext cx="2057400" cy="274320"/>
          </a:xfrm>
        </p:spPr>
        <p:txBody>
          <a:bodyPr>
            <a:noAutofit/>
          </a:bodyPr>
          <a:lstStyle>
            <a:lvl1pPr marL="0" indent="0">
              <a:buNone/>
              <a:defRPr sz="10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sp>
        <p:nvSpPr>
          <p:cNvPr id="40" name="Picture Placeholder 8">
            <a:extLst>
              <a:ext uri="{FF2B5EF4-FFF2-40B4-BE49-F238E27FC236}">
                <a16:creationId xmlns:a16="http://schemas.microsoft.com/office/drawing/2014/main" id="{2C506CA8-234D-479D-BB85-9F0FD9EDA6E6}"/>
              </a:ext>
            </a:extLst>
          </p:cNvPr>
          <p:cNvSpPr>
            <a:spLocks noGrp="1"/>
          </p:cNvSpPr>
          <p:nvPr>
            <p:ph type="pic" sz="quarter" idx="31"/>
          </p:nvPr>
        </p:nvSpPr>
        <p:spPr>
          <a:xfrm>
            <a:off x="9217152" y="4160520"/>
            <a:ext cx="2057400" cy="1371600"/>
          </a:xfrm>
          <a:solidFill>
            <a:schemeClr val="tx2">
              <a:lumMod val="90000"/>
            </a:schemeClr>
          </a:solidFill>
        </p:spPr>
        <p:txBody>
          <a:bodyPr/>
          <a:lstStyle/>
          <a:p>
            <a:endParaRPr lang="en-US" dirty="0"/>
          </a:p>
        </p:txBody>
      </p:sp>
      <p:sp>
        <p:nvSpPr>
          <p:cNvPr id="41" name="Text Placeholder 10">
            <a:extLst>
              <a:ext uri="{FF2B5EF4-FFF2-40B4-BE49-F238E27FC236}">
                <a16:creationId xmlns:a16="http://schemas.microsoft.com/office/drawing/2014/main" id="{55F6DA8A-3D9F-41E6-8A23-7DD2FB5AB6AA}"/>
              </a:ext>
            </a:extLst>
          </p:cNvPr>
          <p:cNvSpPr>
            <a:spLocks noGrp="1"/>
          </p:cNvSpPr>
          <p:nvPr>
            <p:ph type="body" sz="quarter" idx="32" hasCustomPrompt="1"/>
          </p:nvPr>
        </p:nvSpPr>
        <p:spPr>
          <a:xfrm>
            <a:off x="9140952" y="5669280"/>
            <a:ext cx="2057400" cy="274320"/>
          </a:xfrm>
        </p:spPr>
        <p:txBody>
          <a:bodyPr>
            <a:noAutofit/>
          </a:bodyPr>
          <a:lstStyle>
            <a:lvl1pPr marL="0" indent="0">
              <a:buNone/>
              <a:defRPr sz="1000" b="1">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Name</a:t>
            </a:r>
          </a:p>
        </p:txBody>
      </p:sp>
      <p:sp>
        <p:nvSpPr>
          <p:cNvPr id="42" name="Text Placeholder 10">
            <a:extLst>
              <a:ext uri="{FF2B5EF4-FFF2-40B4-BE49-F238E27FC236}">
                <a16:creationId xmlns:a16="http://schemas.microsoft.com/office/drawing/2014/main" id="{CF522D8A-203A-454E-80C2-641E38298F4E}"/>
              </a:ext>
            </a:extLst>
          </p:cNvPr>
          <p:cNvSpPr>
            <a:spLocks noGrp="1"/>
          </p:cNvSpPr>
          <p:nvPr>
            <p:ph type="body" sz="quarter" idx="33" hasCustomPrompt="1"/>
          </p:nvPr>
        </p:nvSpPr>
        <p:spPr>
          <a:xfrm>
            <a:off x="9140952" y="5907024"/>
            <a:ext cx="2057400" cy="274320"/>
          </a:xfrm>
        </p:spPr>
        <p:txBody>
          <a:bodyPr>
            <a:noAutofit/>
          </a:bodyPr>
          <a:lstStyle>
            <a:lvl1pPr marL="0" indent="0">
              <a:buNone/>
              <a:defRPr sz="1000" b="0">
                <a:solidFill>
                  <a:schemeClr val="tx2"/>
                </a:solidFill>
                <a:latin typeface="+mn-lt"/>
              </a:defRPr>
            </a:lvl1pPr>
            <a:lvl2pPr marL="457200" indent="0">
              <a:buNone/>
              <a:defRPr sz="1400" b="1">
                <a:solidFill>
                  <a:schemeClr val="tx2"/>
                </a:solidFill>
                <a:latin typeface="+mn-lt"/>
              </a:defRPr>
            </a:lvl2pPr>
            <a:lvl3pPr marL="914400" indent="0">
              <a:buNone/>
              <a:defRPr sz="1400" b="1">
                <a:solidFill>
                  <a:schemeClr val="tx2"/>
                </a:solidFill>
                <a:latin typeface="+mn-lt"/>
              </a:defRPr>
            </a:lvl3pPr>
            <a:lvl4pPr marL="1371600" indent="0">
              <a:buNone/>
              <a:defRPr sz="1400" b="1">
                <a:solidFill>
                  <a:schemeClr val="tx2"/>
                </a:solidFill>
                <a:latin typeface="+mn-lt"/>
              </a:defRPr>
            </a:lvl4pPr>
            <a:lvl5pPr marL="1828800" indent="0">
              <a:buNone/>
              <a:defRPr sz="1400" b="1">
                <a:solidFill>
                  <a:schemeClr val="tx2"/>
                </a:solidFill>
                <a:latin typeface="+mn-lt"/>
              </a:defRPr>
            </a:lvl5pPr>
          </a:lstStyle>
          <a:p>
            <a:pPr lvl="0"/>
            <a:r>
              <a:rPr lang="en-US" dirty="0"/>
              <a:t>Title</a:t>
            </a:r>
          </a:p>
        </p:txBody>
      </p:sp>
      <p:pic>
        <p:nvPicPr>
          <p:cNvPr id="49" name="Graphic 48">
            <a:extLst>
              <a:ext uri="{FF2B5EF4-FFF2-40B4-BE49-F238E27FC236}">
                <a16:creationId xmlns:a16="http://schemas.microsoft.com/office/drawing/2014/main" id="{56630BF6-F55A-46EA-AB98-D26668FA2C01}"/>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0162032" y="1"/>
            <a:ext cx="2029968" cy="2029968"/>
          </a:xfrm>
          <a:prstGeom prst="rect">
            <a:avLst/>
          </a:prstGeom>
        </p:spPr>
      </p:pic>
      <p:sp>
        <p:nvSpPr>
          <p:cNvPr id="50" name="Date Placeholder 3">
            <a:extLst>
              <a:ext uri="{FF2B5EF4-FFF2-40B4-BE49-F238E27FC236}">
                <a16:creationId xmlns:a16="http://schemas.microsoft.com/office/drawing/2014/main" id="{4E530EA6-2F2B-481A-AA24-DCD67A71F184}"/>
              </a:ext>
            </a:extLst>
          </p:cNvPr>
          <p:cNvSpPr>
            <a:spLocks noGrp="1"/>
          </p:cNvSpPr>
          <p:nvPr>
            <p:ph type="dt" sz="half" idx="10"/>
          </p:nvPr>
        </p:nvSpPr>
        <p:spPr>
          <a:xfrm>
            <a:off x="914400" y="6353175"/>
            <a:ext cx="1097280" cy="365125"/>
          </a:xfrm>
        </p:spPr>
        <p:txBody>
          <a:bodyPr/>
          <a:lstStyle>
            <a:lvl1pPr>
              <a:defRPr>
                <a:solidFill>
                  <a:schemeClr val="tx2"/>
                </a:solidFill>
              </a:defRPr>
            </a:lvl1pPr>
          </a:lstStyle>
          <a:p>
            <a:r>
              <a:rPr lang="en-US" dirty="0"/>
              <a:t>20XX</a:t>
            </a:r>
          </a:p>
        </p:txBody>
      </p:sp>
      <p:sp>
        <p:nvSpPr>
          <p:cNvPr id="51" name="Footer Placeholder 4">
            <a:extLst>
              <a:ext uri="{FF2B5EF4-FFF2-40B4-BE49-F238E27FC236}">
                <a16:creationId xmlns:a16="http://schemas.microsoft.com/office/drawing/2014/main" id="{54A9E911-EA72-48DC-8A5D-F25D6E0BB2D7}"/>
              </a:ext>
            </a:extLst>
          </p:cNvPr>
          <p:cNvSpPr>
            <a:spLocks noGrp="1"/>
          </p:cNvSpPr>
          <p:nvPr>
            <p:ph type="ftr" sz="quarter" idx="11"/>
          </p:nvPr>
        </p:nvSpPr>
        <p:spPr>
          <a:xfrm>
            <a:off x="5744527" y="6350000"/>
            <a:ext cx="2286000" cy="365125"/>
          </a:xfrm>
        </p:spPr>
        <p:txBody>
          <a:bodyPr/>
          <a:lstStyle>
            <a:lvl1pPr>
              <a:defRPr>
                <a:solidFill>
                  <a:schemeClr val="tx2"/>
                </a:solidFill>
              </a:defRPr>
            </a:lvl1pPr>
          </a:lstStyle>
          <a:p>
            <a:r>
              <a:rPr lang="en-US" dirty="0"/>
              <a:t>Pitch deck title</a:t>
            </a:r>
          </a:p>
        </p:txBody>
      </p:sp>
      <p:sp>
        <p:nvSpPr>
          <p:cNvPr id="52" name="Slide Number Placeholder 5">
            <a:extLst>
              <a:ext uri="{FF2B5EF4-FFF2-40B4-BE49-F238E27FC236}">
                <a16:creationId xmlns:a16="http://schemas.microsoft.com/office/drawing/2014/main" id="{108A73E5-84FC-4283-9424-C4615384868D}"/>
              </a:ext>
            </a:extLst>
          </p:cNvPr>
          <p:cNvSpPr>
            <a:spLocks noGrp="1"/>
          </p:cNvSpPr>
          <p:nvPr>
            <p:ph type="sldNum" sz="quarter" idx="12"/>
          </p:nvPr>
        </p:nvSpPr>
        <p:spPr>
          <a:xfrm>
            <a:off x="11123295" y="6356350"/>
            <a:ext cx="457200" cy="365125"/>
          </a:xfrm>
        </p:spPr>
        <p:txBody>
          <a:bodyPr/>
          <a:lstStyle>
            <a:lvl1pPr>
              <a:defRPr>
                <a:solidFill>
                  <a:schemeClr val="tx2"/>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7689312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nding">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914400" y="896112"/>
            <a:ext cx="10058400" cy="694171"/>
          </a:xfrm>
        </p:spPr>
        <p:txBody>
          <a:bodyPr anchor="t" anchorCtr="0"/>
          <a:lstStyle>
            <a:lvl1pPr>
              <a:defRPr cap="all" baseline="0">
                <a:solidFill>
                  <a:schemeClr val="tx2"/>
                </a:solidFill>
              </a:defRPr>
            </a:lvl1pPr>
          </a:lstStyle>
          <a:p>
            <a:r>
              <a:rPr lang="en-US" dirty="0"/>
              <a:t>CLICK TO ADD TITLE</a:t>
            </a:r>
          </a:p>
        </p:txBody>
      </p:sp>
      <p:grpSp>
        <p:nvGrpSpPr>
          <p:cNvPr id="3" name="Group 2">
            <a:extLst>
              <a:ext uri="{FF2B5EF4-FFF2-40B4-BE49-F238E27FC236}">
                <a16:creationId xmlns:a16="http://schemas.microsoft.com/office/drawing/2014/main" id="{A46611B7-8FF7-4773-9FAF-EF9DE18D43A7}"/>
              </a:ext>
              <a:ext uri="{C183D7F6-B498-43B3-948B-1728B52AA6E4}">
                <adec:decorative xmlns:adec="http://schemas.microsoft.com/office/drawing/2017/decorative" val="1"/>
              </a:ext>
            </a:extLst>
          </p:cNvPr>
          <p:cNvGrpSpPr/>
          <p:nvPr userDrawn="1"/>
        </p:nvGrpSpPr>
        <p:grpSpPr>
          <a:xfrm>
            <a:off x="11173968" y="0"/>
            <a:ext cx="1018032" cy="6862761"/>
            <a:chOff x="11173968" y="0"/>
            <a:chExt cx="1018032" cy="6862761"/>
          </a:xfrm>
        </p:grpSpPr>
        <p:sp>
          <p:nvSpPr>
            <p:cNvPr id="8" name="Rectangle 7">
              <a:extLst>
                <a:ext uri="{FF2B5EF4-FFF2-40B4-BE49-F238E27FC236}">
                  <a16:creationId xmlns:a16="http://schemas.microsoft.com/office/drawing/2014/main" id="{72204226-A8C8-4414-BE3B-0CD0D8F67ABE}"/>
                </a:ext>
              </a:extLst>
            </p:cNvPr>
            <p:cNvSpPr/>
            <p:nvPr userDrawn="1"/>
          </p:nvSpPr>
          <p:spPr>
            <a:xfrm>
              <a:off x="11177016" y="4858514"/>
              <a:ext cx="1014984" cy="200424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6CAC0494-1460-484E-B1EC-8A8EEFF0AD5E}"/>
                </a:ext>
              </a:extLst>
            </p:cNvPr>
            <p:cNvSpPr/>
            <p:nvPr userDrawn="1"/>
          </p:nvSpPr>
          <p:spPr>
            <a:xfrm>
              <a:off x="11177016" y="2838061"/>
              <a:ext cx="1014984" cy="20299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3053D751-9B56-4385-B029-D756EFA914F4}"/>
                </a:ext>
              </a:extLst>
            </p:cNvPr>
            <p:cNvSpPr/>
            <p:nvPr userDrawn="1"/>
          </p:nvSpPr>
          <p:spPr>
            <a:xfrm>
              <a:off x="11177016" y="0"/>
              <a:ext cx="1014984"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descr="A black and white striped pattern&#10;&#10;Description automatically generated with low confidence">
              <a:extLst>
                <a:ext uri="{FF2B5EF4-FFF2-40B4-BE49-F238E27FC236}">
                  <a16:creationId xmlns:a16="http://schemas.microsoft.com/office/drawing/2014/main" id="{AA00FC23-2ED3-484B-8A89-83CB1E35C38F}"/>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rot="5400000">
              <a:off x="10718200" y="557719"/>
              <a:ext cx="1828800" cy="905164"/>
            </a:xfrm>
            <a:prstGeom prst="rect">
              <a:avLst/>
            </a:prstGeom>
          </p:spPr>
        </p:pic>
        <p:sp>
          <p:nvSpPr>
            <p:cNvPr id="18" name="Rectangle 17">
              <a:extLst>
                <a:ext uri="{FF2B5EF4-FFF2-40B4-BE49-F238E27FC236}">
                  <a16:creationId xmlns:a16="http://schemas.microsoft.com/office/drawing/2014/main" id="{25393BEB-828B-4E48-B695-AAA33AA7CB85}"/>
                </a:ext>
              </a:extLst>
            </p:cNvPr>
            <p:cNvSpPr/>
            <p:nvPr userDrawn="1"/>
          </p:nvSpPr>
          <p:spPr>
            <a:xfrm>
              <a:off x="11177016" y="2026941"/>
              <a:ext cx="1014984" cy="812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B2C7CEDC-3E16-44A0-8999-B09857049C09}"/>
                </a:ext>
              </a:extLst>
            </p:cNvPr>
            <p:cNvSpPr/>
            <p:nvPr userDrawn="1"/>
          </p:nvSpPr>
          <p:spPr>
            <a:xfrm rot="10800000">
              <a:off x="11277600" y="2954014"/>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22" name="Graphic 21">
              <a:extLst>
                <a:ext uri="{FF2B5EF4-FFF2-40B4-BE49-F238E27FC236}">
                  <a16:creationId xmlns:a16="http://schemas.microsoft.com/office/drawing/2014/main" id="{40029F77-2501-4EBF-A232-5031A447FD8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5400000">
              <a:off x="10716768" y="5418805"/>
              <a:ext cx="1828800" cy="914400"/>
            </a:xfrm>
            <a:prstGeom prst="rect">
              <a:avLst/>
            </a:prstGeom>
          </p:spPr>
        </p:pic>
      </p:grpSp>
      <p:sp>
        <p:nvSpPr>
          <p:cNvPr id="7" name="Text Placeholder 6">
            <a:extLst>
              <a:ext uri="{FF2B5EF4-FFF2-40B4-BE49-F238E27FC236}">
                <a16:creationId xmlns:a16="http://schemas.microsoft.com/office/drawing/2014/main" id="{12558E2F-7ED7-452C-BF34-1D9CEE3DA176}"/>
              </a:ext>
            </a:extLst>
          </p:cNvPr>
          <p:cNvSpPr>
            <a:spLocks noGrp="1"/>
          </p:cNvSpPr>
          <p:nvPr userDrawn="1">
            <p:ph type="body" sz="quarter" idx="14" hasCustomPrompt="1"/>
          </p:nvPr>
        </p:nvSpPr>
        <p:spPr>
          <a:xfrm>
            <a:off x="2678424" y="2107851"/>
            <a:ext cx="1530196" cy="394033"/>
          </a:xfrm>
        </p:spPr>
        <p:txBody>
          <a:bodyPr>
            <a:noAutofit/>
          </a:bodyPr>
          <a:lstStyle>
            <a:lvl1pPr marL="0" indent="0">
              <a:buNone/>
              <a:defRPr sz="1600" b="1">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61" name="Text Placeholder 6">
            <a:extLst>
              <a:ext uri="{FF2B5EF4-FFF2-40B4-BE49-F238E27FC236}">
                <a16:creationId xmlns:a16="http://schemas.microsoft.com/office/drawing/2014/main" id="{36EF96CC-8462-492B-A583-23CA7F69D645}"/>
              </a:ext>
            </a:extLst>
          </p:cNvPr>
          <p:cNvSpPr>
            <a:spLocks noGrp="1"/>
          </p:cNvSpPr>
          <p:nvPr userDrawn="1">
            <p:ph type="body" sz="quarter" idx="18" hasCustomPrompt="1"/>
          </p:nvPr>
        </p:nvSpPr>
        <p:spPr>
          <a:xfrm>
            <a:off x="2052902" y="2559632"/>
            <a:ext cx="2070325" cy="380859"/>
          </a:xfrm>
        </p:spPr>
        <p:txBody>
          <a:bodyPr>
            <a:noAutofit/>
          </a:bodyPr>
          <a:lstStyle>
            <a:lvl1pPr marL="0" indent="0">
              <a:buNone/>
              <a:defRPr sz="1600" b="0">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65" name="Text Placeholder 6">
            <a:extLst>
              <a:ext uri="{FF2B5EF4-FFF2-40B4-BE49-F238E27FC236}">
                <a16:creationId xmlns:a16="http://schemas.microsoft.com/office/drawing/2014/main" id="{9181B54C-566B-4B18-924F-0B0ABFA177BE}"/>
              </a:ext>
            </a:extLst>
          </p:cNvPr>
          <p:cNvSpPr>
            <a:spLocks noGrp="1"/>
          </p:cNvSpPr>
          <p:nvPr userDrawn="1">
            <p:ph type="body" sz="quarter" idx="22" hasCustomPrompt="1"/>
          </p:nvPr>
        </p:nvSpPr>
        <p:spPr>
          <a:xfrm>
            <a:off x="1878637" y="2848394"/>
            <a:ext cx="2074739" cy="509921"/>
          </a:xfrm>
        </p:spPr>
        <p:txBody>
          <a:bodyPr>
            <a:noAutofit/>
          </a:bodyPr>
          <a:lstStyle>
            <a:lvl1pPr marL="0" indent="0" algn="r">
              <a:buNone/>
              <a:defRPr sz="1200" b="0">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58" name="Text Placeholder 6">
            <a:extLst>
              <a:ext uri="{FF2B5EF4-FFF2-40B4-BE49-F238E27FC236}">
                <a16:creationId xmlns:a16="http://schemas.microsoft.com/office/drawing/2014/main" id="{840BBF63-9D11-498F-81A3-8650AC60CCE4}"/>
              </a:ext>
            </a:extLst>
          </p:cNvPr>
          <p:cNvSpPr>
            <a:spLocks noGrp="1"/>
          </p:cNvSpPr>
          <p:nvPr userDrawn="1">
            <p:ph type="body" sz="quarter" idx="15" hasCustomPrompt="1"/>
          </p:nvPr>
        </p:nvSpPr>
        <p:spPr>
          <a:xfrm>
            <a:off x="7060242" y="1685195"/>
            <a:ext cx="1050925" cy="377825"/>
          </a:xfrm>
        </p:spPr>
        <p:txBody>
          <a:bodyPr>
            <a:noAutofit/>
          </a:bodyPr>
          <a:lstStyle>
            <a:lvl1pPr marL="0" indent="0">
              <a:buNone/>
              <a:defRPr sz="1600" b="1">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62" name="Text Placeholder 6">
            <a:extLst>
              <a:ext uri="{FF2B5EF4-FFF2-40B4-BE49-F238E27FC236}">
                <a16:creationId xmlns:a16="http://schemas.microsoft.com/office/drawing/2014/main" id="{B703A9B9-CCD2-442E-AB03-2C9C2EC835DD}"/>
              </a:ext>
            </a:extLst>
          </p:cNvPr>
          <p:cNvSpPr>
            <a:spLocks noGrp="1"/>
          </p:cNvSpPr>
          <p:nvPr userDrawn="1">
            <p:ph type="body" sz="quarter" idx="19" hasCustomPrompt="1"/>
          </p:nvPr>
        </p:nvSpPr>
        <p:spPr>
          <a:xfrm>
            <a:off x="7667063" y="2203470"/>
            <a:ext cx="1680922" cy="377825"/>
          </a:xfrm>
        </p:spPr>
        <p:txBody>
          <a:bodyPr>
            <a:noAutofit/>
          </a:bodyPr>
          <a:lstStyle>
            <a:lvl1pPr marL="0" indent="0">
              <a:buNone/>
              <a:defRPr sz="1600" b="0">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66" name="Text Placeholder 6">
            <a:extLst>
              <a:ext uri="{FF2B5EF4-FFF2-40B4-BE49-F238E27FC236}">
                <a16:creationId xmlns:a16="http://schemas.microsoft.com/office/drawing/2014/main" id="{5C74E55E-E6AF-40E6-8BA7-BE2A9DC39698}"/>
              </a:ext>
            </a:extLst>
          </p:cNvPr>
          <p:cNvSpPr>
            <a:spLocks noGrp="1"/>
          </p:cNvSpPr>
          <p:nvPr userDrawn="1">
            <p:ph type="body" sz="quarter" idx="23" hasCustomPrompt="1"/>
          </p:nvPr>
        </p:nvSpPr>
        <p:spPr>
          <a:xfrm>
            <a:off x="7662713" y="2512081"/>
            <a:ext cx="1957767" cy="569574"/>
          </a:xfrm>
        </p:spPr>
        <p:txBody>
          <a:bodyPr>
            <a:noAutofit/>
          </a:bodyPr>
          <a:lstStyle>
            <a:lvl1pPr marL="0" indent="0">
              <a:buNone/>
              <a:defRPr sz="1200" b="0">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59" name="Text Placeholder 6">
            <a:extLst>
              <a:ext uri="{FF2B5EF4-FFF2-40B4-BE49-F238E27FC236}">
                <a16:creationId xmlns:a16="http://schemas.microsoft.com/office/drawing/2014/main" id="{2F6D970C-C43E-4D7F-83C7-650BDF1E9FB2}"/>
              </a:ext>
            </a:extLst>
          </p:cNvPr>
          <p:cNvSpPr>
            <a:spLocks noGrp="1"/>
          </p:cNvSpPr>
          <p:nvPr userDrawn="1">
            <p:ph type="body" sz="quarter" idx="16" hasCustomPrompt="1"/>
          </p:nvPr>
        </p:nvSpPr>
        <p:spPr>
          <a:xfrm>
            <a:off x="1996818" y="4181199"/>
            <a:ext cx="1050925" cy="377825"/>
          </a:xfrm>
        </p:spPr>
        <p:txBody>
          <a:bodyPr>
            <a:noAutofit/>
          </a:bodyPr>
          <a:lstStyle>
            <a:lvl1pPr marL="0" indent="0">
              <a:buNone/>
              <a:defRPr sz="1600" b="1">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63" name="Text Placeholder 6">
            <a:extLst>
              <a:ext uri="{FF2B5EF4-FFF2-40B4-BE49-F238E27FC236}">
                <a16:creationId xmlns:a16="http://schemas.microsoft.com/office/drawing/2014/main" id="{1DA14AF6-5923-4726-93E3-C4DC3606842F}"/>
              </a:ext>
            </a:extLst>
          </p:cNvPr>
          <p:cNvSpPr>
            <a:spLocks noGrp="1"/>
          </p:cNvSpPr>
          <p:nvPr userDrawn="1">
            <p:ph type="body" sz="quarter" idx="20" hasCustomPrompt="1"/>
          </p:nvPr>
        </p:nvSpPr>
        <p:spPr>
          <a:xfrm>
            <a:off x="1810730" y="4727342"/>
            <a:ext cx="1857095" cy="377825"/>
          </a:xfrm>
        </p:spPr>
        <p:txBody>
          <a:bodyPr>
            <a:noAutofit/>
          </a:bodyPr>
          <a:lstStyle>
            <a:lvl1pPr marL="0" indent="0" algn="r">
              <a:buNone/>
              <a:defRPr sz="1600" b="0">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67" name="Text Placeholder 6">
            <a:extLst>
              <a:ext uri="{FF2B5EF4-FFF2-40B4-BE49-F238E27FC236}">
                <a16:creationId xmlns:a16="http://schemas.microsoft.com/office/drawing/2014/main" id="{D194A6FC-68EF-46C5-8EB6-32C814C1D298}"/>
              </a:ext>
            </a:extLst>
          </p:cNvPr>
          <p:cNvSpPr>
            <a:spLocks noGrp="1"/>
          </p:cNvSpPr>
          <p:nvPr userDrawn="1">
            <p:ph type="body" sz="quarter" idx="24" hasCustomPrompt="1"/>
          </p:nvPr>
        </p:nvSpPr>
        <p:spPr>
          <a:xfrm>
            <a:off x="1308100" y="5052157"/>
            <a:ext cx="2350537" cy="875894"/>
          </a:xfrm>
        </p:spPr>
        <p:txBody>
          <a:bodyPr>
            <a:noAutofit/>
          </a:bodyPr>
          <a:lstStyle>
            <a:lvl1pPr marL="0" indent="0" algn="r">
              <a:buNone/>
              <a:defRPr sz="1200" b="0">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5" name="Content Placeholder 4">
            <a:extLst>
              <a:ext uri="{FF2B5EF4-FFF2-40B4-BE49-F238E27FC236}">
                <a16:creationId xmlns:a16="http://schemas.microsoft.com/office/drawing/2014/main" id="{D31546F0-9E2B-4020-9199-B800E39E3335}"/>
              </a:ext>
              <a:ext uri="{C183D7F6-B498-43B3-948B-1728B52AA6E4}">
                <adec:decorative xmlns:adec="http://schemas.microsoft.com/office/drawing/2017/decorative" val="0"/>
              </a:ext>
            </a:extLst>
          </p:cNvPr>
          <p:cNvSpPr>
            <a:spLocks noGrp="1"/>
          </p:cNvSpPr>
          <p:nvPr>
            <p:ph sz="quarter" idx="13"/>
          </p:nvPr>
        </p:nvSpPr>
        <p:spPr>
          <a:xfrm>
            <a:off x="3883025" y="2093472"/>
            <a:ext cx="3908425" cy="388822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0" name="Text Placeholder 6">
            <a:extLst>
              <a:ext uri="{FF2B5EF4-FFF2-40B4-BE49-F238E27FC236}">
                <a16:creationId xmlns:a16="http://schemas.microsoft.com/office/drawing/2014/main" id="{2CC7AB2F-529F-426C-8BD7-C55E70689042}"/>
              </a:ext>
            </a:extLst>
          </p:cNvPr>
          <p:cNvSpPr>
            <a:spLocks noGrp="1"/>
          </p:cNvSpPr>
          <p:nvPr userDrawn="1">
            <p:ph type="body" sz="quarter" idx="17" hasCustomPrompt="1"/>
          </p:nvPr>
        </p:nvSpPr>
        <p:spPr>
          <a:xfrm>
            <a:off x="8493650" y="5089231"/>
            <a:ext cx="1050925" cy="377825"/>
          </a:xfrm>
        </p:spPr>
        <p:txBody>
          <a:bodyPr>
            <a:noAutofit/>
          </a:bodyPr>
          <a:lstStyle>
            <a:lvl1pPr marL="0" indent="0">
              <a:buNone/>
              <a:defRPr sz="1600" b="1">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64" name="Text Placeholder 6">
            <a:extLst>
              <a:ext uri="{FF2B5EF4-FFF2-40B4-BE49-F238E27FC236}">
                <a16:creationId xmlns:a16="http://schemas.microsoft.com/office/drawing/2014/main" id="{71B7B5C4-9DE3-46CC-8D42-B3C05CF4BC84}"/>
              </a:ext>
            </a:extLst>
          </p:cNvPr>
          <p:cNvSpPr>
            <a:spLocks noGrp="1"/>
          </p:cNvSpPr>
          <p:nvPr userDrawn="1">
            <p:ph type="body" sz="quarter" idx="21" hasCustomPrompt="1"/>
          </p:nvPr>
        </p:nvSpPr>
        <p:spPr>
          <a:xfrm>
            <a:off x="8544683" y="5490771"/>
            <a:ext cx="1513717" cy="377825"/>
          </a:xfrm>
        </p:spPr>
        <p:txBody>
          <a:bodyPr>
            <a:noAutofit/>
          </a:bodyPr>
          <a:lstStyle>
            <a:lvl1pPr marL="0" indent="0">
              <a:buNone/>
              <a:defRPr sz="1600" b="0">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68" name="Text Placeholder 6">
            <a:extLst>
              <a:ext uri="{FF2B5EF4-FFF2-40B4-BE49-F238E27FC236}">
                <a16:creationId xmlns:a16="http://schemas.microsoft.com/office/drawing/2014/main" id="{51C7E93C-9056-489A-A267-8125BA91C432}"/>
              </a:ext>
            </a:extLst>
          </p:cNvPr>
          <p:cNvSpPr>
            <a:spLocks noGrp="1"/>
          </p:cNvSpPr>
          <p:nvPr userDrawn="1">
            <p:ph type="body" sz="quarter" idx="25" hasCustomPrompt="1"/>
          </p:nvPr>
        </p:nvSpPr>
        <p:spPr>
          <a:xfrm>
            <a:off x="8541799" y="5792787"/>
            <a:ext cx="1783301" cy="447757"/>
          </a:xfrm>
        </p:spPr>
        <p:txBody>
          <a:bodyPr>
            <a:noAutofit/>
          </a:bodyPr>
          <a:lstStyle>
            <a:lvl1pPr marL="0" indent="0">
              <a:buNone/>
              <a:defRPr sz="1200" b="0">
                <a:solidFill>
                  <a:schemeClr val="tx2"/>
                </a:solidFill>
                <a:latin typeface="+mn-lt"/>
              </a:defRPr>
            </a:lvl1pPr>
            <a:lvl2pPr marL="457200" indent="0">
              <a:buNone/>
              <a:defRPr sz="1800">
                <a:solidFill>
                  <a:schemeClr val="bg1"/>
                </a:solidFill>
              </a:defRPr>
            </a:lvl2pPr>
            <a:lvl3pPr marL="914400" indent="0">
              <a:buNone/>
              <a:defRPr sz="1600">
                <a:solidFill>
                  <a:schemeClr val="bg1"/>
                </a:solidFill>
              </a:defRPr>
            </a:lvl3pPr>
            <a:lvl4pPr marL="1371600" indent="0">
              <a:buNone/>
              <a:defRPr sz="1400">
                <a:solidFill>
                  <a:schemeClr val="bg1"/>
                </a:solidFill>
              </a:defRPr>
            </a:lvl4pPr>
            <a:lvl5pPr marL="1828800" indent="0">
              <a:buNone/>
              <a:defRPr sz="1400">
                <a:solidFill>
                  <a:schemeClr val="bg1"/>
                </a:solidFill>
              </a:defRPr>
            </a:lvl5pPr>
          </a:lstStyle>
          <a:p>
            <a:pPr lvl="0"/>
            <a:r>
              <a:rPr lang="en-US" dirty="0"/>
              <a:t>Text</a:t>
            </a:r>
          </a:p>
        </p:txBody>
      </p:sp>
      <p:sp>
        <p:nvSpPr>
          <p:cNvPr id="15" name="Date Placeholder 3">
            <a:extLst>
              <a:ext uri="{FF2B5EF4-FFF2-40B4-BE49-F238E27FC236}">
                <a16:creationId xmlns:a16="http://schemas.microsoft.com/office/drawing/2014/main" id="{46291370-C9EE-4280-B18D-332658DF09FB}"/>
              </a:ext>
            </a:extLst>
          </p:cNvPr>
          <p:cNvSpPr>
            <a:spLocks noGrp="1"/>
          </p:cNvSpPr>
          <p:nvPr>
            <p:ph type="dt" sz="half" idx="10"/>
          </p:nvPr>
        </p:nvSpPr>
        <p:spPr>
          <a:xfrm>
            <a:off x="914400" y="6353175"/>
            <a:ext cx="1097280" cy="365125"/>
          </a:xfrm>
        </p:spPr>
        <p:txBody>
          <a:bodyPr/>
          <a:lstStyle>
            <a:lvl1pPr>
              <a:defRPr>
                <a:solidFill>
                  <a:schemeClr val="tx2"/>
                </a:solidFill>
              </a:defRPr>
            </a:lvl1pPr>
          </a:lstStyle>
          <a:p>
            <a:r>
              <a:rPr lang="en-US" dirty="0"/>
              <a:t>20XX</a:t>
            </a:r>
          </a:p>
        </p:txBody>
      </p:sp>
      <p:sp>
        <p:nvSpPr>
          <p:cNvPr id="16" name="Footer Placeholder 4">
            <a:extLst>
              <a:ext uri="{FF2B5EF4-FFF2-40B4-BE49-F238E27FC236}">
                <a16:creationId xmlns:a16="http://schemas.microsoft.com/office/drawing/2014/main" id="{910B7E39-771C-4552-A50D-711B48AD64B0}"/>
              </a:ext>
            </a:extLst>
          </p:cNvPr>
          <p:cNvSpPr>
            <a:spLocks noGrp="1"/>
          </p:cNvSpPr>
          <p:nvPr>
            <p:ph type="ftr" sz="quarter" idx="11"/>
          </p:nvPr>
        </p:nvSpPr>
        <p:spPr>
          <a:xfrm>
            <a:off x="5744527" y="6350000"/>
            <a:ext cx="2286000" cy="365125"/>
          </a:xfrm>
        </p:spPr>
        <p:txBody>
          <a:bodyPr/>
          <a:lstStyle>
            <a:lvl1pPr>
              <a:defRPr>
                <a:solidFill>
                  <a:schemeClr val="tx2"/>
                </a:solidFill>
              </a:defRPr>
            </a:lvl1pPr>
          </a:lstStyle>
          <a:p>
            <a:r>
              <a:rPr lang="en-US" dirty="0"/>
              <a:t>Pitch deck title</a:t>
            </a:r>
          </a:p>
        </p:txBody>
      </p:sp>
      <p:sp>
        <p:nvSpPr>
          <p:cNvPr id="17" name="Slide Number Placeholder 5">
            <a:extLst>
              <a:ext uri="{FF2B5EF4-FFF2-40B4-BE49-F238E27FC236}">
                <a16:creationId xmlns:a16="http://schemas.microsoft.com/office/drawing/2014/main" id="{61BBC48B-0E27-4D81-B081-4BF3F41DC0CF}"/>
              </a:ext>
            </a:extLst>
          </p:cNvPr>
          <p:cNvSpPr>
            <a:spLocks noGrp="1"/>
          </p:cNvSpPr>
          <p:nvPr>
            <p:ph type="sldNum" sz="quarter" idx="12"/>
          </p:nvPr>
        </p:nvSpPr>
        <p:spPr>
          <a:xfrm>
            <a:off x="11123295" y="6356350"/>
            <a:ext cx="457200" cy="365125"/>
          </a:xfrm>
        </p:spPr>
        <p:txBody>
          <a:bodyPr/>
          <a:lstStyle>
            <a:lvl1pPr>
              <a:defRPr>
                <a:solidFill>
                  <a:schemeClr val="tx2"/>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90202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right">
    <p:bg>
      <p:bgPr>
        <a:solidFill>
          <a:schemeClr val="tx2"/>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0407AED1-9974-465A-BC9C-530E270105DE}"/>
              </a:ext>
            </a:extLst>
          </p:cNvPr>
          <p:cNvSpPr/>
          <p:nvPr userDrawn="1"/>
        </p:nvSpPr>
        <p:spPr>
          <a:xfrm flipH="1">
            <a:off x="0" y="2021358"/>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4933950" y="898524"/>
            <a:ext cx="6343650" cy="1325880"/>
          </a:xfrm>
        </p:spPr>
        <p:txBody>
          <a:bodyPr anchor="t" anchorCtr="0"/>
          <a:lstStyle>
            <a:lvl1pPr>
              <a:defRPr cap="all" baseline="0">
                <a:solidFill>
                  <a:schemeClr val="accent1"/>
                </a:solidFill>
              </a:defRPr>
            </a:lvl1pPr>
          </a:lstStyle>
          <a:p>
            <a:r>
              <a:rPr lang="en-US" dirty="0"/>
              <a:t>CLICK TO ADD TITLE</a:t>
            </a:r>
          </a:p>
        </p:txBody>
      </p:sp>
      <p:sp>
        <p:nvSpPr>
          <p:cNvPr id="10" name="Text Placeholder 9">
            <a:extLst>
              <a:ext uri="{FF2B5EF4-FFF2-40B4-BE49-F238E27FC236}">
                <a16:creationId xmlns:a16="http://schemas.microsoft.com/office/drawing/2014/main" id="{58CA33B9-D0BA-4ED1-B10C-9961E1B54FF5}"/>
              </a:ext>
            </a:extLst>
          </p:cNvPr>
          <p:cNvSpPr>
            <a:spLocks noGrp="1"/>
          </p:cNvSpPr>
          <p:nvPr>
            <p:ph type="body" sz="quarter" idx="13"/>
          </p:nvPr>
        </p:nvSpPr>
        <p:spPr>
          <a:xfrm>
            <a:off x="4933949" y="2310817"/>
            <a:ext cx="6400800" cy="3657600"/>
          </a:xfrm>
        </p:spPr>
        <p:txBody>
          <a:bodyPr>
            <a:normAutofit/>
          </a:bodyPr>
          <a:lstStyle>
            <a:lvl1pPr marL="0" indent="0">
              <a:lnSpc>
                <a:spcPts val="2800"/>
              </a:lnSpc>
              <a:spcBef>
                <a:spcPts val="0"/>
              </a:spcBef>
              <a:buNone/>
              <a:defRPr sz="1800" baseline="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24" name="Rectangle 23">
            <a:extLst>
              <a:ext uri="{FF2B5EF4-FFF2-40B4-BE49-F238E27FC236}">
                <a16:creationId xmlns:a16="http://schemas.microsoft.com/office/drawing/2014/main" id="{808ADBC6-C9BE-4302-A86A-4AC842874C24}"/>
              </a:ext>
            </a:extLst>
          </p:cNvPr>
          <p:cNvSpPr/>
          <p:nvPr userDrawn="1"/>
        </p:nvSpPr>
        <p:spPr>
          <a:xfrm>
            <a:off x="2029604" y="2031653"/>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02B04AFC-F339-4DFB-AA44-D68317065E02}"/>
              </a:ext>
            </a:extLst>
          </p:cNvPr>
          <p:cNvSpPr/>
          <p:nvPr userDrawn="1"/>
        </p:nvSpPr>
        <p:spPr>
          <a:xfrm>
            <a:off x="2028253" y="4052815"/>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19" descr="A black and white striped pattern&#10;&#10;Description automatically generated with low confidence">
            <a:extLst>
              <a:ext uri="{FF2B5EF4-FFF2-40B4-BE49-F238E27FC236}">
                <a16:creationId xmlns:a16="http://schemas.microsoft.com/office/drawing/2014/main" id="{E88B2398-8473-499F-836C-F3AF518F5BB2}"/>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2033015" y="5086646"/>
            <a:ext cx="2019299" cy="999451"/>
          </a:xfrm>
          <a:prstGeom prst="rect">
            <a:avLst/>
          </a:prstGeom>
        </p:spPr>
      </p:pic>
      <p:pic>
        <p:nvPicPr>
          <p:cNvPr id="26" name="Graphic 25">
            <a:extLst>
              <a:ext uri="{FF2B5EF4-FFF2-40B4-BE49-F238E27FC236}">
                <a16:creationId xmlns:a16="http://schemas.microsoft.com/office/drawing/2014/main" id="{E1BC9BFE-80C0-4DA9-92DB-070C41E412B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10800000">
            <a:off x="-9867" y="-1076"/>
            <a:ext cx="2029968" cy="2029968"/>
          </a:xfrm>
          <a:prstGeom prst="rect">
            <a:avLst/>
          </a:prstGeom>
        </p:spPr>
      </p:pic>
      <p:sp>
        <p:nvSpPr>
          <p:cNvPr id="31" name="Rectangle 30">
            <a:extLst>
              <a:ext uri="{FF2B5EF4-FFF2-40B4-BE49-F238E27FC236}">
                <a16:creationId xmlns:a16="http://schemas.microsoft.com/office/drawing/2014/main" id="{A522571C-09D3-4F39-B963-76F80D9973F1}"/>
              </a:ext>
            </a:extLst>
          </p:cNvPr>
          <p:cNvSpPr/>
          <p:nvPr userDrawn="1"/>
        </p:nvSpPr>
        <p:spPr>
          <a:xfrm>
            <a:off x="2029968" y="6045049"/>
            <a:ext cx="2029968" cy="8129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20268D7D-D5FB-492C-8D00-3E866534BD42}"/>
              </a:ext>
            </a:extLst>
          </p:cNvPr>
          <p:cNvSpPr/>
          <p:nvPr userDrawn="1"/>
        </p:nvSpPr>
        <p:spPr>
          <a:xfrm flipH="1">
            <a:off x="0" y="4828032"/>
            <a:ext cx="2032942" cy="20299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a:extLst>
              <a:ext uri="{FF2B5EF4-FFF2-40B4-BE49-F238E27FC236}">
                <a16:creationId xmlns:a16="http://schemas.microsoft.com/office/drawing/2014/main" id="{54BCEF24-C76B-44E5-A457-E55658E8EB8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860" y="4828032"/>
            <a:ext cx="2029968" cy="2029968"/>
          </a:xfrm>
          <a:prstGeom prst="rect">
            <a:avLst/>
          </a:prstGeom>
        </p:spPr>
      </p:pic>
      <p:grpSp>
        <p:nvGrpSpPr>
          <p:cNvPr id="40" name="Group 39">
            <a:extLst>
              <a:ext uri="{FF2B5EF4-FFF2-40B4-BE49-F238E27FC236}">
                <a16:creationId xmlns:a16="http://schemas.microsoft.com/office/drawing/2014/main" id="{18216784-417D-44A8-8CF1-C0CAF410EB9B}"/>
              </a:ext>
            </a:extLst>
          </p:cNvPr>
          <p:cNvGrpSpPr/>
          <p:nvPr userDrawn="1"/>
        </p:nvGrpSpPr>
        <p:grpSpPr>
          <a:xfrm>
            <a:off x="100242" y="2099803"/>
            <a:ext cx="1920240" cy="1920240"/>
            <a:chOff x="5361924" y="7472790"/>
            <a:chExt cx="1828800" cy="1828800"/>
          </a:xfrm>
        </p:grpSpPr>
        <p:grpSp>
          <p:nvGrpSpPr>
            <p:cNvPr id="41" name="Group 40">
              <a:extLst>
                <a:ext uri="{FF2B5EF4-FFF2-40B4-BE49-F238E27FC236}">
                  <a16:creationId xmlns:a16="http://schemas.microsoft.com/office/drawing/2014/main" id="{FFF90BA2-E949-4FDF-A88E-B68F607E3205}"/>
                </a:ext>
              </a:extLst>
            </p:cNvPr>
            <p:cNvGrpSpPr/>
            <p:nvPr userDrawn="1"/>
          </p:nvGrpSpPr>
          <p:grpSpPr>
            <a:xfrm>
              <a:off x="5361924" y="7472790"/>
              <a:ext cx="1828800" cy="1828800"/>
              <a:chOff x="5361924" y="7472790"/>
              <a:chExt cx="1828800" cy="1828800"/>
            </a:xfrm>
          </p:grpSpPr>
          <p:grpSp>
            <p:nvGrpSpPr>
              <p:cNvPr id="43" name="Group 42">
                <a:extLst>
                  <a:ext uri="{FF2B5EF4-FFF2-40B4-BE49-F238E27FC236}">
                    <a16:creationId xmlns:a16="http://schemas.microsoft.com/office/drawing/2014/main" id="{41F18930-2C24-4BA6-A1EB-BF1644EE8558}"/>
                  </a:ext>
                </a:extLst>
              </p:cNvPr>
              <p:cNvGrpSpPr/>
              <p:nvPr userDrawn="1"/>
            </p:nvGrpSpPr>
            <p:grpSpPr>
              <a:xfrm>
                <a:off x="5361924" y="7472790"/>
                <a:ext cx="1828800" cy="1828800"/>
                <a:chOff x="5388428" y="7173291"/>
                <a:chExt cx="1828800" cy="1828800"/>
              </a:xfrm>
            </p:grpSpPr>
            <p:grpSp>
              <p:nvGrpSpPr>
                <p:cNvPr id="49" name="Group 48">
                  <a:extLst>
                    <a:ext uri="{FF2B5EF4-FFF2-40B4-BE49-F238E27FC236}">
                      <a16:creationId xmlns:a16="http://schemas.microsoft.com/office/drawing/2014/main" id="{D5953E65-C24C-4C83-86BB-E4A6D2532FDF}"/>
                    </a:ext>
                  </a:extLst>
                </p:cNvPr>
                <p:cNvGrpSpPr/>
                <p:nvPr userDrawn="1"/>
              </p:nvGrpSpPr>
              <p:grpSpPr>
                <a:xfrm>
                  <a:off x="5388428" y="7173291"/>
                  <a:ext cx="1828800" cy="1828800"/>
                  <a:chOff x="5388428" y="7173291"/>
                  <a:chExt cx="1828800" cy="1828800"/>
                </a:xfrm>
              </p:grpSpPr>
              <p:grpSp>
                <p:nvGrpSpPr>
                  <p:cNvPr id="51" name="Group 50">
                    <a:extLst>
                      <a:ext uri="{FF2B5EF4-FFF2-40B4-BE49-F238E27FC236}">
                        <a16:creationId xmlns:a16="http://schemas.microsoft.com/office/drawing/2014/main" id="{0B9DA7A8-A66E-4E0E-92DF-B3FF112EBB70}"/>
                      </a:ext>
                    </a:extLst>
                  </p:cNvPr>
                  <p:cNvGrpSpPr/>
                  <p:nvPr userDrawn="1"/>
                </p:nvGrpSpPr>
                <p:grpSpPr>
                  <a:xfrm>
                    <a:off x="5388428" y="7173291"/>
                    <a:ext cx="1828800" cy="1828800"/>
                    <a:chOff x="5579044" y="7049770"/>
                    <a:chExt cx="1828800" cy="1828800"/>
                  </a:xfrm>
                </p:grpSpPr>
                <p:grpSp>
                  <p:nvGrpSpPr>
                    <p:cNvPr id="53" name="Group 52">
                      <a:extLst>
                        <a:ext uri="{FF2B5EF4-FFF2-40B4-BE49-F238E27FC236}">
                          <a16:creationId xmlns:a16="http://schemas.microsoft.com/office/drawing/2014/main" id="{94E74739-1964-4A3C-B2E5-28FEF5EF8E49}"/>
                        </a:ext>
                      </a:extLst>
                    </p:cNvPr>
                    <p:cNvGrpSpPr/>
                    <p:nvPr userDrawn="1"/>
                  </p:nvGrpSpPr>
                  <p:grpSpPr>
                    <a:xfrm>
                      <a:off x="5579044" y="7049770"/>
                      <a:ext cx="1828800" cy="1828800"/>
                      <a:chOff x="5579044" y="7049770"/>
                      <a:chExt cx="1828800" cy="1828800"/>
                    </a:xfrm>
                  </p:grpSpPr>
                  <p:grpSp>
                    <p:nvGrpSpPr>
                      <p:cNvPr id="55" name="Group 54">
                        <a:extLst>
                          <a:ext uri="{FF2B5EF4-FFF2-40B4-BE49-F238E27FC236}">
                            <a16:creationId xmlns:a16="http://schemas.microsoft.com/office/drawing/2014/main" id="{E31C22DC-76BD-4E83-8A1A-B7AE70B2E8FE}"/>
                          </a:ext>
                        </a:extLst>
                      </p:cNvPr>
                      <p:cNvGrpSpPr/>
                      <p:nvPr userDrawn="1"/>
                    </p:nvGrpSpPr>
                    <p:grpSpPr>
                      <a:xfrm>
                        <a:off x="5579044" y="7049770"/>
                        <a:ext cx="1828800" cy="1828800"/>
                        <a:chOff x="5579044" y="7049770"/>
                        <a:chExt cx="1828800" cy="1828800"/>
                      </a:xfrm>
                    </p:grpSpPr>
                    <p:grpSp>
                      <p:nvGrpSpPr>
                        <p:cNvPr id="57" name="Group 56">
                          <a:extLst>
                            <a:ext uri="{FF2B5EF4-FFF2-40B4-BE49-F238E27FC236}">
                              <a16:creationId xmlns:a16="http://schemas.microsoft.com/office/drawing/2014/main" id="{F63C700C-5749-4BA1-8128-78559312E825}"/>
                            </a:ext>
                          </a:extLst>
                        </p:cNvPr>
                        <p:cNvGrpSpPr/>
                        <p:nvPr userDrawn="1"/>
                      </p:nvGrpSpPr>
                      <p:grpSpPr>
                        <a:xfrm>
                          <a:off x="5579044" y="7049770"/>
                          <a:ext cx="1828800" cy="1828800"/>
                          <a:chOff x="5579044" y="7049770"/>
                          <a:chExt cx="1828800" cy="1828800"/>
                        </a:xfrm>
                      </p:grpSpPr>
                      <p:sp>
                        <p:nvSpPr>
                          <p:cNvPr id="59" name="Oval 58">
                            <a:extLst>
                              <a:ext uri="{FF2B5EF4-FFF2-40B4-BE49-F238E27FC236}">
                                <a16:creationId xmlns:a16="http://schemas.microsoft.com/office/drawing/2014/main" id="{EC81C305-3A69-4634-8A07-56F8272122AF}"/>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60" name="Oval 59">
                            <a:extLst>
                              <a:ext uri="{FF2B5EF4-FFF2-40B4-BE49-F238E27FC236}">
                                <a16:creationId xmlns:a16="http://schemas.microsoft.com/office/drawing/2014/main" id="{A14AAEDA-8F87-420D-A6BD-FF115C08EB7A}"/>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8" name="Oval 57">
                          <a:extLst>
                            <a:ext uri="{FF2B5EF4-FFF2-40B4-BE49-F238E27FC236}">
                              <a16:creationId xmlns:a16="http://schemas.microsoft.com/office/drawing/2014/main" id="{A1FA4EA0-701D-49A3-8962-1BD0CE6E9C0E}"/>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6" name="Oval 55">
                        <a:extLst>
                          <a:ext uri="{FF2B5EF4-FFF2-40B4-BE49-F238E27FC236}">
                            <a16:creationId xmlns:a16="http://schemas.microsoft.com/office/drawing/2014/main" id="{E362A8AA-1110-4C1C-9922-60F7D43E82B0}"/>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4" name="Oval 53">
                      <a:extLst>
                        <a:ext uri="{FF2B5EF4-FFF2-40B4-BE49-F238E27FC236}">
                          <a16:creationId xmlns:a16="http://schemas.microsoft.com/office/drawing/2014/main" id="{BC8B72EE-335A-4030-B500-7E6FB4D24F18}"/>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2" name="Oval 51">
                    <a:extLst>
                      <a:ext uri="{FF2B5EF4-FFF2-40B4-BE49-F238E27FC236}">
                        <a16:creationId xmlns:a16="http://schemas.microsoft.com/office/drawing/2014/main" id="{10167348-D9AA-4440-8569-849A6B0F2C2D}"/>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0" name="Oval 49">
                  <a:extLst>
                    <a:ext uri="{FF2B5EF4-FFF2-40B4-BE49-F238E27FC236}">
                      <a16:creationId xmlns:a16="http://schemas.microsoft.com/office/drawing/2014/main" id="{A5616AB2-7A83-42C0-883C-FFA27D5468CE}"/>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4" name="Oval 43">
                <a:extLst>
                  <a:ext uri="{FF2B5EF4-FFF2-40B4-BE49-F238E27FC236}">
                    <a16:creationId xmlns:a16="http://schemas.microsoft.com/office/drawing/2014/main" id="{6A9CA073-4F0B-4787-B46D-7886261E945E}"/>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5" name="Oval 44">
                <a:extLst>
                  <a:ext uri="{FF2B5EF4-FFF2-40B4-BE49-F238E27FC236}">
                    <a16:creationId xmlns:a16="http://schemas.microsoft.com/office/drawing/2014/main" id="{9AF901A3-1EC5-458F-A653-74CCEAE9A13D}"/>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6" name="Oval 45">
                <a:extLst>
                  <a:ext uri="{FF2B5EF4-FFF2-40B4-BE49-F238E27FC236}">
                    <a16:creationId xmlns:a16="http://schemas.microsoft.com/office/drawing/2014/main" id="{4D5E35A9-4BB5-48F3-AE34-E1BDD3343EB1}"/>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7" name="Oval 46">
                <a:extLst>
                  <a:ext uri="{FF2B5EF4-FFF2-40B4-BE49-F238E27FC236}">
                    <a16:creationId xmlns:a16="http://schemas.microsoft.com/office/drawing/2014/main" id="{A9A549D5-A823-49C4-8C36-D074E6E039B9}"/>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8" name="Oval 47">
                <a:extLst>
                  <a:ext uri="{FF2B5EF4-FFF2-40B4-BE49-F238E27FC236}">
                    <a16:creationId xmlns:a16="http://schemas.microsoft.com/office/drawing/2014/main" id="{6A767C47-7246-4B50-8E78-82766365754A}"/>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2" name="Oval 41">
              <a:extLst>
                <a:ext uri="{FF2B5EF4-FFF2-40B4-BE49-F238E27FC236}">
                  <a16:creationId xmlns:a16="http://schemas.microsoft.com/office/drawing/2014/main" id="{0AEE1DDC-07C3-4204-A3B1-BB7C77C0622B}"/>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75" name="Rectangle 74">
            <a:extLst>
              <a:ext uri="{FF2B5EF4-FFF2-40B4-BE49-F238E27FC236}">
                <a16:creationId xmlns:a16="http://schemas.microsoft.com/office/drawing/2014/main" id="{15DA288D-BE35-46E8-AA86-9F28D8504DAB}"/>
              </a:ext>
            </a:extLst>
          </p:cNvPr>
          <p:cNvSpPr/>
          <p:nvPr userDrawn="1"/>
        </p:nvSpPr>
        <p:spPr>
          <a:xfrm>
            <a:off x="0" y="4043197"/>
            <a:ext cx="2029968" cy="78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Shape 73">
            <a:extLst>
              <a:ext uri="{FF2B5EF4-FFF2-40B4-BE49-F238E27FC236}">
                <a16:creationId xmlns:a16="http://schemas.microsoft.com/office/drawing/2014/main" id="{72557B54-30A3-4192-9D51-EE28AF522DE9}"/>
              </a:ext>
            </a:extLst>
          </p:cNvPr>
          <p:cNvSpPr/>
          <p:nvPr userDrawn="1"/>
        </p:nvSpPr>
        <p:spPr>
          <a:xfrm>
            <a:off x="0" y="2021358"/>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cxnSp>
        <p:nvCxnSpPr>
          <p:cNvPr id="66" name="Straight Connector 65">
            <a:extLst>
              <a:ext uri="{FF2B5EF4-FFF2-40B4-BE49-F238E27FC236}">
                <a16:creationId xmlns:a16="http://schemas.microsoft.com/office/drawing/2014/main" id="{2208FD0E-034D-4DF3-85D7-F0EBE2775B58}"/>
              </a:ext>
            </a:extLst>
          </p:cNvPr>
          <p:cNvCxnSpPr>
            <a:cxnSpLocks/>
          </p:cNvCxnSpPr>
          <p:nvPr userDrawn="1"/>
        </p:nvCxnSpPr>
        <p:spPr>
          <a:xfrm>
            <a:off x="10632" y="-7753"/>
            <a:ext cx="4052352" cy="404086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1" name="Oval 70">
            <a:extLst>
              <a:ext uri="{FF2B5EF4-FFF2-40B4-BE49-F238E27FC236}">
                <a16:creationId xmlns:a16="http://schemas.microsoft.com/office/drawing/2014/main" id="{E20239FE-47D0-4B4F-8440-F859F368C141}"/>
              </a:ext>
            </a:extLst>
          </p:cNvPr>
          <p:cNvSpPr/>
          <p:nvPr userDrawn="1"/>
        </p:nvSpPr>
        <p:spPr>
          <a:xfrm>
            <a:off x="3903349" y="3869829"/>
            <a:ext cx="274320" cy="274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Date Placeholder 3">
            <a:extLst>
              <a:ext uri="{FF2B5EF4-FFF2-40B4-BE49-F238E27FC236}">
                <a16:creationId xmlns:a16="http://schemas.microsoft.com/office/drawing/2014/main" id="{5E4B9359-45F7-446D-8327-B1978DE8E3D8}"/>
              </a:ext>
            </a:extLst>
          </p:cNvPr>
          <p:cNvSpPr>
            <a:spLocks noGrp="1"/>
          </p:cNvSpPr>
          <p:nvPr>
            <p:ph type="dt" sz="half" idx="10"/>
          </p:nvPr>
        </p:nvSpPr>
        <p:spPr>
          <a:xfrm>
            <a:off x="4937760" y="6353175"/>
            <a:ext cx="1097280" cy="365125"/>
          </a:xfrm>
        </p:spPr>
        <p:txBody>
          <a:bodyPr/>
          <a:lstStyle>
            <a:lvl1pPr>
              <a:defRPr>
                <a:solidFill>
                  <a:schemeClr val="tx1">
                    <a:lumMod val="75000"/>
                    <a:lumOff val="25000"/>
                  </a:schemeClr>
                </a:solidFill>
              </a:defRPr>
            </a:lvl1pPr>
          </a:lstStyle>
          <a:p>
            <a:r>
              <a:rPr lang="en-US" dirty="0"/>
              <a:t>20XX</a:t>
            </a:r>
          </a:p>
        </p:txBody>
      </p:sp>
      <p:sp>
        <p:nvSpPr>
          <p:cNvPr id="113" name="Footer Placeholder 4">
            <a:extLst>
              <a:ext uri="{FF2B5EF4-FFF2-40B4-BE49-F238E27FC236}">
                <a16:creationId xmlns:a16="http://schemas.microsoft.com/office/drawing/2014/main" id="{A808BC2F-0D21-4E99-B8C6-DC1C7CD1274C}"/>
              </a:ext>
            </a:extLst>
          </p:cNvPr>
          <p:cNvSpPr>
            <a:spLocks noGrp="1"/>
          </p:cNvSpPr>
          <p:nvPr>
            <p:ph type="ftr" sz="quarter" idx="11"/>
          </p:nvPr>
        </p:nvSpPr>
        <p:spPr>
          <a:xfrm>
            <a:off x="7436167"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114" name="Slide Number Placeholder 5">
            <a:extLst>
              <a:ext uri="{FF2B5EF4-FFF2-40B4-BE49-F238E27FC236}">
                <a16:creationId xmlns:a16="http://schemas.microsoft.com/office/drawing/2014/main" id="{054CC8D5-17CB-435D-B227-465D3B8FA059}"/>
              </a:ext>
            </a:extLst>
          </p:cNvPr>
          <p:cNvSpPr>
            <a:spLocks noGrp="1"/>
          </p:cNvSpPr>
          <p:nvPr>
            <p:ph type="sldNum" sz="quarter" idx="12"/>
          </p:nvPr>
        </p:nvSpPr>
        <p:spPr>
          <a:xfrm>
            <a:off x="11123295" y="6356350"/>
            <a:ext cx="457200" cy="365125"/>
          </a:xfrm>
        </p:spPr>
        <p:txBody>
          <a:bodyPr/>
          <a:lstStyle>
            <a:lvl1pPr>
              <a:defRPr>
                <a:solidFill>
                  <a:schemeClr val="tx1">
                    <a:lumMod val="75000"/>
                    <a:lumOff val="2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193739902"/>
      </p:ext>
    </p:extLst>
  </p:cSld>
  <p:clrMapOvr>
    <a:masterClrMapping/>
  </p:clrMapOvr>
  <p:extLst>
    <p:ext uri="{DCECCB84-F9BA-43D5-87BE-67443E8EF086}">
      <p15:sldGuideLst xmlns:p15="http://schemas.microsoft.com/office/powerpoint/2012/main">
        <p15:guide id="1" orient="horz" pos="552">
          <p15:clr>
            <a:srgbClr val="FBAE40"/>
          </p15:clr>
        </p15:guide>
        <p15:guide id="2" pos="7104">
          <p15:clr>
            <a:srgbClr val="FBAE40"/>
          </p15:clr>
        </p15:guide>
        <p15:guide id="3" pos="739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4937760" y="898525"/>
            <a:ext cx="6400800" cy="1325880"/>
          </a:xfrm>
        </p:spPr>
        <p:txBody>
          <a:bodyPr anchor="t" anchorCtr="0"/>
          <a:lstStyle>
            <a:lvl1pPr>
              <a:defRPr cap="all" baseline="0">
                <a:solidFill>
                  <a:schemeClr val="accent1"/>
                </a:solidFill>
              </a:defRPr>
            </a:lvl1pPr>
          </a:lstStyle>
          <a:p>
            <a:r>
              <a:rPr lang="en-US" dirty="0"/>
              <a:t>CLICK TO ADD TITLE</a:t>
            </a:r>
          </a:p>
        </p:txBody>
      </p:sp>
      <p:sp>
        <p:nvSpPr>
          <p:cNvPr id="10" name="Text Placeholder 9">
            <a:extLst>
              <a:ext uri="{FF2B5EF4-FFF2-40B4-BE49-F238E27FC236}">
                <a16:creationId xmlns:a16="http://schemas.microsoft.com/office/drawing/2014/main" id="{58CA33B9-D0BA-4ED1-B10C-9961E1B54FF5}"/>
              </a:ext>
            </a:extLst>
          </p:cNvPr>
          <p:cNvSpPr>
            <a:spLocks noGrp="1"/>
          </p:cNvSpPr>
          <p:nvPr>
            <p:ph type="body" sz="quarter" idx="13"/>
          </p:nvPr>
        </p:nvSpPr>
        <p:spPr>
          <a:xfrm>
            <a:off x="4937760" y="2254670"/>
            <a:ext cx="6400800" cy="4114800"/>
          </a:xfrm>
        </p:spPr>
        <p:txBody>
          <a:bodyPr>
            <a:normAutofit/>
          </a:bodyPr>
          <a:lstStyle>
            <a:lvl1pPr marL="0" indent="0">
              <a:lnSpc>
                <a:spcPts val="2800"/>
              </a:lnSpc>
              <a:spcBef>
                <a:spcPts val="0"/>
              </a:spcBef>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pic>
        <p:nvPicPr>
          <p:cNvPr id="26" name="Graphic 25">
            <a:extLst>
              <a:ext uri="{FF2B5EF4-FFF2-40B4-BE49-F238E27FC236}">
                <a16:creationId xmlns:a16="http://schemas.microsoft.com/office/drawing/2014/main" id="{E1BC9BFE-80C0-4DA9-92DB-070C41E412B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8097646">
            <a:off x="1569916" y="-983359"/>
            <a:ext cx="2029968" cy="2029968"/>
          </a:xfrm>
          <a:prstGeom prst="rect">
            <a:avLst/>
          </a:prstGeom>
        </p:spPr>
      </p:pic>
      <p:sp>
        <p:nvSpPr>
          <p:cNvPr id="8" name="Rectangle 23">
            <a:extLst>
              <a:ext uri="{FF2B5EF4-FFF2-40B4-BE49-F238E27FC236}">
                <a16:creationId xmlns:a16="http://schemas.microsoft.com/office/drawing/2014/main" id="{F5ED01E4-35BF-4165-86B2-E3BDFD91DEE3}"/>
              </a:ext>
            </a:extLst>
          </p:cNvPr>
          <p:cNvSpPr/>
          <p:nvPr userDrawn="1"/>
        </p:nvSpPr>
        <p:spPr>
          <a:xfrm rot="13508190">
            <a:off x="141725" y="458228"/>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a:extLst>
              <a:ext uri="{FF2B5EF4-FFF2-40B4-BE49-F238E27FC236}">
                <a16:creationId xmlns:a16="http://schemas.microsoft.com/office/drawing/2014/main" id="{B7E6DD28-C71B-4484-973A-D12A2773000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8902533">
            <a:off x="1574706" y="1900474"/>
            <a:ext cx="2029968" cy="2029968"/>
          </a:xfrm>
          <a:prstGeom prst="rect">
            <a:avLst/>
          </a:prstGeom>
        </p:spPr>
      </p:pic>
      <p:sp>
        <p:nvSpPr>
          <p:cNvPr id="11" name="Rectangle 23">
            <a:extLst>
              <a:ext uri="{FF2B5EF4-FFF2-40B4-BE49-F238E27FC236}">
                <a16:creationId xmlns:a16="http://schemas.microsoft.com/office/drawing/2014/main" id="{AB403917-256D-4254-A12F-F8BD19470C42}"/>
              </a:ext>
            </a:extLst>
          </p:cNvPr>
          <p:cNvSpPr/>
          <p:nvPr userDrawn="1"/>
        </p:nvSpPr>
        <p:spPr>
          <a:xfrm rot="18900000">
            <a:off x="1580257" y="1923515"/>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a:extLst>
              <a:ext uri="{FF2B5EF4-FFF2-40B4-BE49-F238E27FC236}">
                <a16:creationId xmlns:a16="http://schemas.microsoft.com/office/drawing/2014/main" id="{EB06A536-5FCB-4761-9EFF-D54BE44B1FD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2708786">
            <a:off x="145529" y="3355869"/>
            <a:ext cx="2029968" cy="2029968"/>
          </a:xfrm>
          <a:prstGeom prst="rect">
            <a:avLst/>
          </a:prstGeom>
        </p:spPr>
      </p:pic>
      <p:pic>
        <p:nvPicPr>
          <p:cNvPr id="13" name="Graphic 12">
            <a:extLst>
              <a:ext uri="{FF2B5EF4-FFF2-40B4-BE49-F238E27FC236}">
                <a16:creationId xmlns:a16="http://schemas.microsoft.com/office/drawing/2014/main" id="{3B73C61F-3D48-4791-8280-D98D2C01E0C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rot="13489227">
            <a:off x="3019001" y="3357927"/>
            <a:ext cx="2029968" cy="2029968"/>
          </a:xfrm>
          <a:prstGeom prst="rect">
            <a:avLst/>
          </a:prstGeom>
        </p:spPr>
      </p:pic>
      <p:grpSp>
        <p:nvGrpSpPr>
          <p:cNvPr id="21" name="Group 20">
            <a:extLst>
              <a:ext uri="{FF2B5EF4-FFF2-40B4-BE49-F238E27FC236}">
                <a16:creationId xmlns:a16="http://schemas.microsoft.com/office/drawing/2014/main" id="{94213EEF-F759-4045-9F53-49C1B4ECED53}"/>
              </a:ext>
            </a:extLst>
          </p:cNvPr>
          <p:cNvGrpSpPr/>
          <p:nvPr userDrawn="1"/>
        </p:nvGrpSpPr>
        <p:grpSpPr>
          <a:xfrm>
            <a:off x="1159403" y="5806395"/>
            <a:ext cx="2870810" cy="1000774"/>
            <a:chOff x="-13699" y="5839164"/>
            <a:chExt cx="2862790" cy="1000774"/>
          </a:xfrm>
        </p:grpSpPr>
        <p:sp>
          <p:nvSpPr>
            <p:cNvPr id="91" name="Freeform: Shape 90">
              <a:extLst>
                <a:ext uri="{FF2B5EF4-FFF2-40B4-BE49-F238E27FC236}">
                  <a16:creationId xmlns:a16="http://schemas.microsoft.com/office/drawing/2014/main" id="{2EA4D38A-6ACD-4296-B454-E5BD7EAC7990}"/>
                </a:ext>
              </a:extLst>
            </p:cNvPr>
            <p:cNvSpPr/>
            <p:nvPr userDrawn="1"/>
          </p:nvSpPr>
          <p:spPr>
            <a:xfrm>
              <a:off x="-13699" y="5839164"/>
              <a:ext cx="2862790" cy="28868"/>
            </a:xfrm>
            <a:custGeom>
              <a:avLst/>
              <a:gdLst>
                <a:gd name="connsiteX0" fmla="*/ 0 w 2862790"/>
                <a:gd name="connsiteY0" fmla="*/ 0 h 28868"/>
                <a:gd name="connsiteX1" fmla="*/ 2862790 w 2862790"/>
                <a:gd name="connsiteY1" fmla="*/ 0 h 28868"/>
                <a:gd name="connsiteX2" fmla="*/ 2833921 w 2862790"/>
                <a:gd name="connsiteY2" fmla="*/ 28868 h 28868"/>
                <a:gd name="connsiteX3" fmla="*/ 28868 w 2862790"/>
                <a:gd name="connsiteY3" fmla="*/ 28868 h 28868"/>
                <a:gd name="connsiteX4" fmla="*/ 0 w 286279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2790" h="28868">
                  <a:moveTo>
                    <a:pt x="0" y="0"/>
                  </a:moveTo>
                  <a:lnTo>
                    <a:pt x="2862790" y="0"/>
                  </a:lnTo>
                  <a:lnTo>
                    <a:pt x="2833921"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0" name="Freeform: Shape 89">
              <a:extLst>
                <a:ext uri="{FF2B5EF4-FFF2-40B4-BE49-F238E27FC236}">
                  <a16:creationId xmlns:a16="http://schemas.microsoft.com/office/drawing/2014/main" id="{74E32D04-F635-443B-B642-A509F0473CB5}"/>
                </a:ext>
              </a:extLst>
            </p:cNvPr>
            <p:cNvSpPr/>
            <p:nvPr userDrawn="1"/>
          </p:nvSpPr>
          <p:spPr>
            <a:xfrm>
              <a:off x="47246" y="5900109"/>
              <a:ext cx="2740900" cy="28868"/>
            </a:xfrm>
            <a:custGeom>
              <a:avLst/>
              <a:gdLst>
                <a:gd name="connsiteX0" fmla="*/ 0 w 2740900"/>
                <a:gd name="connsiteY0" fmla="*/ 0 h 28868"/>
                <a:gd name="connsiteX1" fmla="*/ 2740900 w 2740900"/>
                <a:gd name="connsiteY1" fmla="*/ 0 h 28868"/>
                <a:gd name="connsiteX2" fmla="*/ 2712032 w 2740900"/>
                <a:gd name="connsiteY2" fmla="*/ 28868 h 28868"/>
                <a:gd name="connsiteX3" fmla="*/ 28868 w 2740900"/>
                <a:gd name="connsiteY3" fmla="*/ 28868 h 28868"/>
                <a:gd name="connsiteX4" fmla="*/ 0 w 274090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0900" h="28868">
                  <a:moveTo>
                    <a:pt x="0" y="0"/>
                  </a:moveTo>
                  <a:lnTo>
                    <a:pt x="2740900" y="0"/>
                  </a:lnTo>
                  <a:lnTo>
                    <a:pt x="2712032"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9" name="Freeform: Shape 88">
              <a:extLst>
                <a:ext uri="{FF2B5EF4-FFF2-40B4-BE49-F238E27FC236}">
                  <a16:creationId xmlns:a16="http://schemas.microsoft.com/office/drawing/2014/main" id="{C95F7659-0C0B-4798-8392-E6B36B62DEA4}"/>
                </a:ext>
              </a:extLst>
            </p:cNvPr>
            <p:cNvSpPr/>
            <p:nvPr userDrawn="1"/>
          </p:nvSpPr>
          <p:spPr>
            <a:xfrm>
              <a:off x="108992" y="5960251"/>
              <a:ext cx="2619012" cy="29671"/>
            </a:xfrm>
            <a:custGeom>
              <a:avLst/>
              <a:gdLst>
                <a:gd name="connsiteX0" fmla="*/ 0 w 2619012"/>
                <a:gd name="connsiteY0" fmla="*/ 0 h 29671"/>
                <a:gd name="connsiteX1" fmla="*/ 2619012 w 2619012"/>
                <a:gd name="connsiteY1" fmla="*/ 0 h 29671"/>
                <a:gd name="connsiteX2" fmla="*/ 2590143 w 2619012"/>
                <a:gd name="connsiteY2" fmla="*/ 28868 h 29671"/>
                <a:gd name="connsiteX3" fmla="*/ 28067 w 2619012"/>
                <a:gd name="connsiteY3" fmla="*/ 29671 h 29671"/>
                <a:gd name="connsiteX4" fmla="*/ 28869 w 2619012"/>
                <a:gd name="connsiteY4" fmla="*/ 28869 h 29671"/>
                <a:gd name="connsiteX5" fmla="*/ 0 w 2619012"/>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9012" h="29671">
                  <a:moveTo>
                    <a:pt x="0" y="0"/>
                  </a:moveTo>
                  <a:lnTo>
                    <a:pt x="2619012" y="0"/>
                  </a:lnTo>
                  <a:lnTo>
                    <a:pt x="2590143" y="28868"/>
                  </a:lnTo>
                  <a:lnTo>
                    <a:pt x="28067" y="29671"/>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8" name="Freeform: Shape 87">
              <a:extLst>
                <a:ext uri="{FF2B5EF4-FFF2-40B4-BE49-F238E27FC236}">
                  <a16:creationId xmlns:a16="http://schemas.microsoft.com/office/drawing/2014/main" id="{ABB69ABA-A9D2-4649-A1AB-E12AA2D2C8E7}"/>
                </a:ext>
              </a:extLst>
            </p:cNvPr>
            <p:cNvSpPr/>
            <p:nvPr userDrawn="1"/>
          </p:nvSpPr>
          <p:spPr>
            <a:xfrm>
              <a:off x="169937" y="6021196"/>
              <a:ext cx="2497122" cy="29670"/>
            </a:xfrm>
            <a:custGeom>
              <a:avLst/>
              <a:gdLst>
                <a:gd name="connsiteX0" fmla="*/ 0 w 2497122"/>
                <a:gd name="connsiteY0" fmla="*/ 0 h 29670"/>
                <a:gd name="connsiteX1" fmla="*/ 2497122 w 2497122"/>
                <a:gd name="connsiteY1" fmla="*/ 0 h 29670"/>
                <a:gd name="connsiteX2" fmla="*/ 2468254 w 2497122"/>
                <a:gd name="connsiteY2" fmla="*/ 28868 h 29670"/>
                <a:gd name="connsiteX3" fmla="*/ 28066 w 2497122"/>
                <a:gd name="connsiteY3" fmla="*/ 29670 h 29670"/>
                <a:gd name="connsiteX4" fmla="*/ 28868 w 2497122"/>
                <a:gd name="connsiteY4" fmla="*/ 28868 h 29670"/>
                <a:gd name="connsiteX5" fmla="*/ 0 w 2497122"/>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7122" h="29670">
                  <a:moveTo>
                    <a:pt x="0" y="0"/>
                  </a:moveTo>
                  <a:lnTo>
                    <a:pt x="2497122" y="0"/>
                  </a:lnTo>
                  <a:lnTo>
                    <a:pt x="2468254"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7" name="Freeform: Shape 86">
              <a:extLst>
                <a:ext uri="{FF2B5EF4-FFF2-40B4-BE49-F238E27FC236}">
                  <a16:creationId xmlns:a16="http://schemas.microsoft.com/office/drawing/2014/main" id="{8B88CE23-E34F-470C-8C56-46C08322365F}"/>
                </a:ext>
              </a:extLst>
            </p:cNvPr>
            <p:cNvSpPr/>
            <p:nvPr userDrawn="1"/>
          </p:nvSpPr>
          <p:spPr>
            <a:xfrm>
              <a:off x="229279" y="6082140"/>
              <a:ext cx="2376837" cy="28869"/>
            </a:xfrm>
            <a:custGeom>
              <a:avLst/>
              <a:gdLst>
                <a:gd name="connsiteX0" fmla="*/ 0 w 2376837"/>
                <a:gd name="connsiteY0" fmla="*/ 0 h 28869"/>
                <a:gd name="connsiteX1" fmla="*/ 2376837 w 2376837"/>
                <a:gd name="connsiteY1" fmla="*/ 0 h 28869"/>
                <a:gd name="connsiteX2" fmla="*/ 2347968 w 2376837"/>
                <a:gd name="connsiteY2" fmla="*/ 28868 h 28869"/>
                <a:gd name="connsiteX3" fmla="*/ 28868 w 2376837"/>
                <a:gd name="connsiteY3" fmla="*/ 28869 h 28869"/>
                <a:gd name="connsiteX4" fmla="*/ 0 w 2376837"/>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837" h="28869">
                  <a:moveTo>
                    <a:pt x="0" y="0"/>
                  </a:moveTo>
                  <a:lnTo>
                    <a:pt x="2376837" y="0"/>
                  </a:lnTo>
                  <a:lnTo>
                    <a:pt x="2347968"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6" name="Freeform: Shape 85">
              <a:extLst>
                <a:ext uri="{FF2B5EF4-FFF2-40B4-BE49-F238E27FC236}">
                  <a16:creationId xmlns:a16="http://schemas.microsoft.com/office/drawing/2014/main" id="{75BCEDE2-961E-42E0-AF9C-3D070C974007}"/>
                </a:ext>
              </a:extLst>
            </p:cNvPr>
            <p:cNvSpPr/>
            <p:nvPr userDrawn="1"/>
          </p:nvSpPr>
          <p:spPr>
            <a:xfrm>
              <a:off x="290222" y="6143085"/>
              <a:ext cx="2254948" cy="28868"/>
            </a:xfrm>
            <a:custGeom>
              <a:avLst/>
              <a:gdLst>
                <a:gd name="connsiteX0" fmla="*/ 0 w 2254948"/>
                <a:gd name="connsiteY0" fmla="*/ 0 h 28868"/>
                <a:gd name="connsiteX1" fmla="*/ 2254948 w 2254948"/>
                <a:gd name="connsiteY1" fmla="*/ 0 h 28868"/>
                <a:gd name="connsiteX2" fmla="*/ 2226080 w 2254948"/>
                <a:gd name="connsiteY2" fmla="*/ 28868 h 28868"/>
                <a:gd name="connsiteX3" fmla="*/ 28868 w 2254948"/>
                <a:gd name="connsiteY3" fmla="*/ 28868 h 28868"/>
                <a:gd name="connsiteX4" fmla="*/ 0 w 2254948"/>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4948" h="28868">
                  <a:moveTo>
                    <a:pt x="0" y="0"/>
                  </a:moveTo>
                  <a:lnTo>
                    <a:pt x="2254948" y="0"/>
                  </a:lnTo>
                  <a:lnTo>
                    <a:pt x="2226080"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5" name="Freeform: Shape 84">
              <a:extLst>
                <a:ext uri="{FF2B5EF4-FFF2-40B4-BE49-F238E27FC236}">
                  <a16:creationId xmlns:a16="http://schemas.microsoft.com/office/drawing/2014/main" id="{FB930397-7A2A-4C50-9EC9-7E3107D065D2}"/>
                </a:ext>
              </a:extLst>
            </p:cNvPr>
            <p:cNvSpPr/>
            <p:nvPr userDrawn="1"/>
          </p:nvSpPr>
          <p:spPr>
            <a:xfrm>
              <a:off x="351970" y="6203227"/>
              <a:ext cx="2133059" cy="29671"/>
            </a:xfrm>
            <a:custGeom>
              <a:avLst/>
              <a:gdLst>
                <a:gd name="connsiteX0" fmla="*/ 2133059 w 2133059"/>
                <a:gd name="connsiteY0" fmla="*/ 0 h 29671"/>
                <a:gd name="connsiteX1" fmla="*/ 2104190 w 2133059"/>
                <a:gd name="connsiteY1" fmla="*/ 28869 h 29671"/>
                <a:gd name="connsiteX2" fmla="*/ 28066 w 2133059"/>
                <a:gd name="connsiteY2" fmla="*/ 29671 h 29671"/>
                <a:gd name="connsiteX3" fmla="*/ 28868 w 2133059"/>
                <a:gd name="connsiteY3" fmla="*/ 28869 h 29671"/>
                <a:gd name="connsiteX4" fmla="*/ 0 w 2133059"/>
                <a:gd name="connsiteY4" fmla="*/ 1 h 29671"/>
                <a:gd name="connsiteX5" fmla="*/ 2133059 w 2133059"/>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3059" h="29671">
                  <a:moveTo>
                    <a:pt x="2133059" y="0"/>
                  </a:moveTo>
                  <a:lnTo>
                    <a:pt x="2104190" y="28869"/>
                  </a:lnTo>
                  <a:lnTo>
                    <a:pt x="28066" y="29671"/>
                  </a:lnTo>
                  <a:lnTo>
                    <a:pt x="28868" y="28869"/>
                  </a:lnTo>
                  <a:lnTo>
                    <a:pt x="0" y="1"/>
                  </a:lnTo>
                  <a:lnTo>
                    <a:pt x="213305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4" name="Freeform: Shape 83">
              <a:extLst>
                <a:ext uri="{FF2B5EF4-FFF2-40B4-BE49-F238E27FC236}">
                  <a16:creationId xmlns:a16="http://schemas.microsoft.com/office/drawing/2014/main" id="{8CA98174-D81B-4241-92F9-D0D2028FFEA9}"/>
                </a:ext>
              </a:extLst>
            </p:cNvPr>
            <p:cNvSpPr/>
            <p:nvPr userDrawn="1"/>
          </p:nvSpPr>
          <p:spPr>
            <a:xfrm>
              <a:off x="411310" y="6264172"/>
              <a:ext cx="2012774" cy="28868"/>
            </a:xfrm>
            <a:custGeom>
              <a:avLst/>
              <a:gdLst>
                <a:gd name="connsiteX0" fmla="*/ 0 w 2012774"/>
                <a:gd name="connsiteY0" fmla="*/ 0 h 28868"/>
                <a:gd name="connsiteX1" fmla="*/ 2012774 w 2012774"/>
                <a:gd name="connsiteY1" fmla="*/ 0 h 28868"/>
                <a:gd name="connsiteX2" fmla="*/ 1983905 w 2012774"/>
                <a:gd name="connsiteY2" fmla="*/ 28868 h 28868"/>
                <a:gd name="connsiteX3" fmla="*/ 28868 w 2012774"/>
                <a:gd name="connsiteY3" fmla="*/ 28868 h 28868"/>
                <a:gd name="connsiteX4" fmla="*/ 0 w 201277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2774" h="28868">
                  <a:moveTo>
                    <a:pt x="0" y="0"/>
                  </a:moveTo>
                  <a:lnTo>
                    <a:pt x="2012774" y="0"/>
                  </a:lnTo>
                  <a:lnTo>
                    <a:pt x="1983905"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3" name="Freeform: Shape 82">
              <a:extLst>
                <a:ext uri="{FF2B5EF4-FFF2-40B4-BE49-F238E27FC236}">
                  <a16:creationId xmlns:a16="http://schemas.microsoft.com/office/drawing/2014/main" id="{E4CE4FB8-5E60-4288-B2FA-CF9316ED449F}"/>
                </a:ext>
              </a:extLst>
            </p:cNvPr>
            <p:cNvSpPr/>
            <p:nvPr userDrawn="1"/>
          </p:nvSpPr>
          <p:spPr>
            <a:xfrm>
              <a:off x="472255" y="6325117"/>
              <a:ext cx="1890884" cy="28868"/>
            </a:xfrm>
            <a:custGeom>
              <a:avLst/>
              <a:gdLst>
                <a:gd name="connsiteX0" fmla="*/ 0 w 1890884"/>
                <a:gd name="connsiteY0" fmla="*/ 0 h 28868"/>
                <a:gd name="connsiteX1" fmla="*/ 1890884 w 1890884"/>
                <a:gd name="connsiteY1" fmla="*/ 0 h 28868"/>
                <a:gd name="connsiteX2" fmla="*/ 1862016 w 1890884"/>
                <a:gd name="connsiteY2" fmla="*/ 28868 h 28868"/>
                <a:gd name="connsiteX3" fmla="*/ 28868 w 1890884"/>
                <a:gd name="connsiteY3" fmla="*/ 28868 h 28868"/>
                <a:gd name="connsiteX4" fmla="*/ 0 w 189088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0884" h="28868">
                  <a:moveTo>
                    <a:pt x="0" y="0"/>
                  </a:moveTo>
                  <a:lnTo>
                    <a:pt x="1890884" y="0"/>
                  </a:lnTo>
                  <a:lnTo>
                    <a:pt x="1862016"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2" name="Freeform: Shape 81">
              <a:extLst>
                <a:ext uri="{FF2B5EF4-FFF2-40B4-BE49-F238E27FC236}">
                  <a16:creationId xmlns:a16="http://schemas.microsoft.com/office/drawing/2014/main" id="{6F69FE5C-0AF0-42F6-A721-9E2244C967AA}"/>
                </a:ext>
              </a:extLst>
            </p:cNvPr>
            <p:cNvSpPr/>
            <p:nvPr userDrawn="1"/>
          </p:nvSpPr>
          <p:spPr>
            <a:xfrm>
              <a:off x="533199" y="6386061"/>
              <a:ext cx="1768996" cy="28869"/>
            </a:xfrm>
            <a:custGeom>
              <a:avLst/>
              <a:gdLst>
                <a:gd name="connsiteX0" fmla="*/ 0 w 1768996"/>
                <a:gd name="connsiteY0" fmla="*/ 0 h 28869"/>
                <a:gd name="connsiteX1" fmla="*/ 1768996 w 1768996"/>
                <a:gd name="connsiteY1" fmla="*/ 0 h 28869"/>
                <a:gd name="connsiteX2" fmla="*/ 1740128 w 1768996"/>
                <a:gd name="connsiteY2" fmla="*/ 28868 h 28869"/>
                <a:gd name="connsiteX3" fmla="*/ 28869 w 1768996"/>
                <a:gd name="connsiteY3" fmla="*/ 28869 h 28869"/>
                <a:gd name="connsiteX4" fmla="*/ 0 w 1768996"/>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8996" h="28869">
                  <a:moveTo>
                    <a:pt x="0" y="0"/>
                  </a:moveTo>
                  <a:lnTo>
                    <a:pt x="1768996" y="0"/>
                  </a:lnTo>
                  <a:lnTo>
                    <a:pt x="1740128"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1" name="Freeform: Shape 80">
              <a:extLst>
                <a:ext uri="{FF2B5EF4-FFF2-40B4-BE49-F238E27FC236}">
                  <a16:creationId xmlns:a16="http://schemas.microsoft.com/office/drawing/2014/main" id="{E8311083-D41B-4770-B6A9-AFA83AAF2885}"/>
                </a:ext>
              </a:extLst>
            </p:cNvPr>
            <p:cNvSpPr/>
            <p:nvPr userDrawn="1"/>
          </p:nvSpPr>
          <p:spPr>
            <a:xfrm>
              <a:off x="594946" y="6446204"/>
              <a:ext cx="1647106" cy="29670"/>
            </a:xfrm>
            <a:custGeom>
              <a:avLst/>
              <a:gdLst>
                <a:gd name="connsiteX0" fmla="*/ 0 w 1647106"/>
                <a:gd name="connsiteY0" fmla="*/ 0 h 29670"/>
                <a:gd name="connsiteX1" fmla="*/ 1647106 w 1647106"/>
                <a:gd name="connsiteY1" fmla="*/ 0 h 29670"/>
                <a:gd name="connsiteX2" fmla="*/ 1618238 w 1647106"/>
                <a:gd name="connsiteY2" fmla="*/ 28868 h 29670"/>
                <a:gd name="connsiteX3" fmla="*/ 28066 w 1647106"/>
                <a:gd name="connsiteY3" fmla="*/ 29670 h 29670"/>
                <a:gd name="connsiteX4" fmla="*/ 28868 w 1647106"/>
                <a:gd name="connsiteY4" fmla="*/ 28868 h 29670"/>
                <a:gd name="connsiteX5" fmla="*/ 0 w 1647106"/>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7106" h="29670">
                  <a:moveTo>
                    <a:pt x="0" y="0"/>
                  </a:moveTo>
                  <a:lnTo>
                    <a:pt x="1647106" y="0"/>
                  </a:lnTo>
                  <a:lnTo>
                    <a:pt x="1618238"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0" name="Freeform: Shape 79">
              <a:extLst>
                <a:ext uri="{FF2B5EF4-FFF2-40B4-BE49-F238E27FC236}">
                  <a16:creationId xmlns:a16="http://schemas.microsoft.com/office/drawing/2014/main" id="{730A62EE-9416-445D-B0B2-018F008614B8}"/>
                </a:ext>
              </a:extLst>
            </p:cNvPr>
            <p:cNvSpPr/>
            <p:nvPr userDrawn="1"/>
          </p:nvSpPr>
          <p:spPr>
            <a:xfrm>
              <a:off x="654287" y="6507148"/>
              <a:ext cx="1526821" cy="28869"/>
            </a:xfrm>
            <a:custGeom>
              <a:avLst/>
              <a:gdLst>
                <a:gd name="connsiteX0" fmla="*/ 0 w 1526821"/>
                <a:gd name="connsiteY0" fmla="*/ 0 h 28869"/>
                <a:gd name="connsiteX1" fmla="*/ 1526821 w 1526821"/>
                <a:gd name="connsiteY1" fmla="*/ 0 h 28869"/>
                <a:gd name="connsiteX2" fmla="*/ 1497952 w 1526821"/>
                <a:gd name="connsiteY2" fmla="*/ 28868 h 28869"/>
                <a:gd name="connsiteX3" fmla="*/ 28868 w 1526821"/>
                <a:gd name="connsiteY3" fmla="*/ 28869 h 28869"/>
                <a:gd name="connsiteX4" fmla="*/ 0 w 1526821"/>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821" h="28869">
                  <a:moveTo>
                    <a:pt x="0" y="0"/>
                  </a:moveTo>
                  <a:lnTo>
                    <a:pt x="1526821" y="0"/>
                  </a:lnTo>
                  <a:lnTo>
                    <a:pt x="1497952"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9" name="Freeform: Shape 78">
              <a:extLst>
                <a:ext uri="{FF2B5EF4-FFF2-40B4-BE49-F238E27FC236}">
                  <a16:creationId xmlns:a16="http://schemas.microsoft.com/office/drawing/2014/main" id="{4A92E211-EBEF-4E62-97FD-46ECC42436DF}"/>
                </a:ext>
              </a:extLst>
            </p:cNvPr>
            <p:cNvSpPr/>
            <p:nvPr userDrawn="1"/>
          </p:nvSpPr>
          <p:spPr>
            <a:xfrm>
              <a:off x="715231" y="6568093"/>
              <a:ext cx="1404932" cy="28868"/>
            </a:xfrm>
            <a:custGeom>
              <a:avLst/>
              <a:gdLst>
                <a:gd name="connsiteX0" fmla="*/ 0 w 1404932"/>
                <a:gd name="connsiteY0" fmla="*/ 0 h 28868"/>
                <a:gd name="connsiteX1" fmla="*/ 1404932 w 1404932"/>
                <a:gd name="connsiteY1" fmla="*/ 0 h 28868"/>
                <a:gd name="connsiteX2" fmla="*/ 1376064 w 1404932"/>
                <a:gd name="connsiteY2" fmla="*/ 28868 h 28868"/>
                <a:gd name="connsiteX3" fmla="*/ 28868 w 1404932"/>
                <a:gd name="connsiteY3" fmla="*/ 28868 h 28868"/>
                <a:gd name="connsiteX4" fmla="*/ 0 w 1404932"/>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32" h="28868">
                  <a:moveTo>
                    <a:pt x="0" y="0"/>
                  </a:moveTo>
                  <a:lnTo>
                    <a:pt x="1404932" y="0"/>
                  </a:lnTo>
                  <a:lnTo>
                    <a:pt x="1376064"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8" name="Freeform: Shape 77">
              <a:extLst>
                <a:ext uri="{FF2B5EF4-FFF2-40B4-BE49-F238E27FC236}">
                  <a16:creationId xmlns:a16="http://schemas.microsoft.com/office/drawing/2014/main" id="{CC8A63A1-564C-478A-B490-96E1C76014CC}"/>
                </a:ext>
              </a:extLst>
            </p:cNvPr>
            <p:cNvSpPr/>
            <p:nvPr userDrawn="1"/>
          </p:nvSpPr>
          <p:spPr>
            <a:xfrm>
              <a:off x="776977" y="6628235"/>
              <a:ext cx="1283044" cy="29671"/>
            </a:xfrm>
            <a:custGeom>
              <a:avLst/>
              <a:gdLst>
                <a:gd name="connsiteX0" fmla="*/ 1283044 w 1283044"/>
                <a:gd name="connsiteY0" fmla="*/ 0 h 29671"/>
                <a:gd name="connsiteX1" fmla="*/ 1254175 w 1283044"/>
                <a:gd name="connsiteY1" fmla="*/ 28869 h 29671"/>
                <a:gd name="connsiteX2" fmla="*/ 28067 w 1283044"/>
                <a:gd name="connsiteY2" fmla="*/ 29671 h 29671"/>
                <a:gd name="connsiteX3" fmla="*/ 28869 w 1283044"/>
                <a:gd name="connsiteY3" fmla="*/ 28869 h 29671"/>
                <a:gd name="connsiteX4" fmla="*/ 0 w 1283044"/>
                <a:gd name="connsiteY4" fmla="*/ 1 h 29671"/>
                <a:gd name="connsiteX5" fmla="*/ 1283044 w 1283044"/>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3044" h="29671">
                  <a:moveTo>
                    <a:pt x="1283044" y="0"/>
                  </a:moveTo>
                  <a:lnTo>
                    <a:pt x="1254175" y="28869"/>
                  </a:lnTo>
                  <a:lnTo>
                    <a:pt x="28067" y="29671"/>
                  </a:lnTo>
                  <a:lnTo>
                    <a:pt x="28869" y="28869"/>
                  </a:lnTo>
                  <a:lnTo>
                    <a:pt x="0" y="1"/>
                  </a:lnTo>
                  <a:lnTo>
                    <a:pt x="1283044"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7" name="Freeform: Shape 76">
              <a:extLst>
                <a:ext uri="{FF2B5EF4-FFF2-40B4-BE49-F238E27FC236}">
                  <a16:creationId xmlns:a16="http://schemas.microsoft.com/office/drawing/2014/main" id="{4162FC41-462F-4E99-AACA-F5B9C804FB14}"/>
                </a:ext>
              </a:extLst>
            </p:cNvPr>
            <p:cNvSpPr/>
            <p:nvPr userDrawn="1"/>
          </p:nvSpPr>
          <p:spPr>
            <a:xfrm>
              <a:off x="837922" y="6689180"/>
              <a:ext cx="1161154" cy="29670"/>
            </a:xfrm>
            <a:custGeom>
              <a:avLst/>
              <a:gdLst>
                <a:gd name="connsiteX0" fmla="*/ 0 w 1161154"/>
                <a:gd name="connsiteY0" fmla="*/ 0 h 29670"/>
                <a:gd name="connsiteX1" fmla="*/ 1161154 w 1161154"/>
                <a:gd name="connsiteY1" fmla="*/ 0 h 29670"/>
                <a:gd name="connsiteX2" fmla="*/ 1132285 w 1161154"/>
                <a:gd name="connsiteY2" fmla="*/ 28868 h 29670"/>
                <a:gd name="connsiteX3" fmla="*/ 28066 w 1161154"/>
                <a:gd name="connsiteY3" fmla="*/ 29670 h 29670"/>
                <a:gd name="connsiteX4" fmla="*/ 28868 w 1161154"/>
                <a:gd name="connsiteY4" fmla="*/ 28868 h 29670"/>
                <a:gd name="connsiteX5" fmla="*/ 0 w 1161154"/>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1154" h="29670">
                  <a:moveTo>
                    <a:pt x="0" y="0"/>
                  </a:moveTo>
                  <a:lnTo>
                    <a:pt x="1161154" y="0"/>
                  </a:lnTo>
                  <a:lnTo>
                    <a:pt x="1132285"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6" name="Freeform: Shape 75">
              <a:extLst>
                <a:ext uri="{FF2B5EF4-FFF2-40B4-BE49-F238E27FC236}">
                  <a16:creationId xmlns:a16="http://schemas.microsoft.com/office/drawing/2014/main" id="{1F9B61AC-B03D-4064-9DE6-9818F53F333C}"/>
                </a:ext>
              </a:extLst>
            </p:cNvPr>
            <p:cNvSpPr/>
            <p:nvPr userDrawn="1"/>
          </p:nvSpPr>
          <p:spPr>
            <a:xfrm>
              <a:off x="897263" y="6750124"/>
              <a:ext cx="1040868" cy="28869"/>
            </a:xfrm>
            <a:custGeom>
              <a:avLst/>
              <a:gdLst>
                <a:gd name="connsiteX0" fmla="*/ 0 w 1040868"/>
                <a:gd name="connsiteY0" fmla="*/ 0 h 28869"/>
                <a:gd name="connsiteX1" fmla="*/ 1040868 w 1040868"/>
                <a:gd name="connsiteY1" fmla="*/ 0 h 28869"/>
                <a:gd name="connsiteX2" fmla="*/ 1012000 w 1040868"/>
                <a:gd name="connsiteY2" fmla="*/ 28869 h 28869"/>
                <a:gd name="connsiteX3" fmla="*/ 28868 w 1040868"/>
                <a:gd name="connsiteY3" fmla="*/ 28869 h 28869"/>
                <a:gd name="connsiteX4" fmla="*/ 0 w 1040868"/>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868" h="28869">
                  <a:moveTo>
                    <a:pt x="0" y="0"/>
                  </a:moveTo>
                  <a:lnTo>
                    <a:pt x="1040868" y="0"/>
                  </a:lnTo>
                  <a:lnTo>
                    <a:pt x="1012000" y="28869"/>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3" name="Freeform: Shape 72">
              <a:extLst>
                <a:ext uri="{FF2B5EF4-FFF2-40B4-BE49-F238E27FC236}">
                  <a16:creationId xmlns:a16="http://schemas.microsoft.com/office/drawing/2014/main" id="{C104BA00-790F-438D-AC93-117E23CF2099}"/>
                </a:ext>
              </a:extLst>
            </p:cNvPr>
            <p:cNvSpPr/>
            <p:nvPr userDrawn="1"/>
          </p:nvSpPr>
          <p:spPr>
            <a:xfrm>
              <a:off x="958207" y="6811069"/>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01" name="Freeform: Shape 100">
            <a:extLst>
              <a:ext uri="{FF2B5EF4-FFF2-40B4-BE49-F238E27FC236}">
                <a16:creationId xmlns:a16="http://schemas.microsoft.com/office/drawing/2014/main" id="{788A3CD7-1915-41CF-9FB5-E6FEDCA8F19C}"/>
              </a:ext>
            </a:extLst>
          </p:cNvPr>
          <p:cNvSpPr/>
          <p:nvPr userDrawn="1"/>
        </p:nvSpPr>
        <p:spPr>
          <a:xfrm>
            <a:off x="2960473" y="5801762"/>
            <a:ext cx="1075475" cy="1058335"/>
          </a:xfrm>
          <a:custGeom>
            <a:avLst/>
            <a:gdLst>
              <a:gd name="connsiteX0" fmla="*/ 1062720 w 1062720"/>
              <a:gd name="connsiteY0" fmla="*/ 0 h 1062720"/>
              <a:gd name="connsiteX1" fmla="*/ 1062720 w 1062720"/>
              <a:gd name="connsiteY1" fmla="*/ 1062720 h 1062720"/>
              <a:gd name="connsiteX2" fmla="*/ 0 w 1062720"/>
              <a:gd name="connsiteY2" fmla="*/ 1062720 h 1062720"/>
              <a:gd name="connsiteX3" fmla="*/ 1062720 w 1062720"/>
              <a:gd name="connsiteY3" fmla="*/ 0 h 1062720"/>
            </a:gdLst>
            <a:ahLst/>
            <a:cxnLst>
              <a:cxn ang="0">
                <a:pos x="connsiteX0" y="connsiteY0"/>
              </a:cxn>
              <a:cxn ang="0">
                <a:pos x="connsiteX1" y="connsiteY1"/>
              </a:cxn>
              <a:cxn ang="0">
                <a:pos x="connsiteX2" y="connsiteY2"/>
              </a:cxn>
              <a:cxn ang="0">
                <a:pos x="connsiteX3" y="connsiteY3"/>
              </a:cxn>
            </a:cxnLst>
            <a:rect l="l" t="t" r="r" b="b"/>
            <a:pathLst>
              <a:path w="1062720" h="1062720">
                <a:moveTo>
                  <a:pt x="1062720" y="0"/>
                </a:moveTo>
                <a:lnTo>
                  <a:pt x="1062720" y="1062720"/>
                </a:lnTo>
                <a:lnTo>
                  <a:pt x="0" y="1062720"/>
                </a:lnTo>
                <a:lnTo>
                  <a:pt x="106272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3" name="Freeform: Shape 132">
            <a:extLst>
              <a:ext uri="{FF2B5EF4-FFF2-40B4-BE49-F238E27FC236}">
                <a16:creationId xmlns:a16="http://schemas.microsoft.com/office/drawing/2014/main" id="{3591DEB5-C98C-4EF8-AA57-B8F45C484FF4}"/>
              </a:ext>
            </a:extLst>
          </p:cNvPr>
          <p:cNvSpPr/>
          <p:nvPr userDrawn="1"/>
        </p:nvSpPr>
        <p:spPr>
          <a:xfrm>
            <a:off x="-7601" y="2930958"/>
            <a:ext cx="1128311" cy="2870805"/>
          </a:xfrm>
          <a:custGeom>
            <a:avLst/>
            <a:gdLst>
              <a:gd name="connsiteX0" fmla="*/ 1128311 w 1128311"/>
              <a:gd name="connsiteY0" fmla="*/ 0 h 2870805"/>
              <a:gd name="connsiteX1" fmla="*/ 1123909 w 1128311"/>
              <a:gd name="connsiteY1" fmla="*/ 2870805 h 2870805"/>
              <a:gd name="connsiteX2" fmla="*/ 0 w 1128311"/>
              <a:gd name="connsiteY2" fmla="*/ 1743443 h 2870805"/>
              <a:gd name="connsiteX3" fmla="*/ 0 w 1128311"/>
              <a:gd name="connsiteY3" fmla="*/ 1124856 h 2870805"/>
              <a:gd name="connsiteX4" fmla="*/ 1128311 w 1128311"/>
              <a:gd name="connsiteY4" fmla="*/ 0 h 2870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8311" h="2870805">
                <a:moveTo>
                  <a:pt x="1128311" y="0"/>
                </a:moveTo>
                <a:lnTo>
                  <a:pt x="1123909" y="2870805"/>
                </a:lnTo>
                <a:lnTo>
                  <a:pt x="0" y="1743443"/>
                </a:lnTo>
                <a:lnTo>
                  <a:pt x="0" y="1124856"/>
                </a:lnTo>
                <a:lnTo>
                  <a:pt x="112831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5" name="Freeform: Shape 154">
            <a:extLst>
              <a:ext uri="{FF2B5EF4-FFF2-40B4-BE49-F238E27FC236}">
                <a16:creationId xmlns:a16="http://schemas.microsoft.com/office/drawing/2014/main" id="{6FFCF0CF-3167-4E3E-BD4A-236ACC247EC0}"/>
              </a:ext>
            </a:extLst>
          </p:cNvPr>
          <p:cNvSpPr/>
          <p:nvPr/>
        </p:nvSpPr>
        <p:spPr>
          <a:xfrm rot="13500280">
            <a:off x="126341" y="458327"/>
            <a:ext cx="2024298" cy="2024298"/>
          </a:xfrm>
          <a:custGeom>
            <a:avLst/>
            <a:gdLst>
              <a:gd name="connsiteX0" fmla="*/ 2024298 w 2024298"/>
              <a:gd name="connsiteY0" fmla="*/ 2024298 h 2024298"/>
              <a:gd name="connsiteX1" fmla="*/ 0 w 2024298"/>
              <a:gd name="connsiteY1" fmla="*/ 0 h 2024298"/>
              <a:gd name="connsiteX2" fmla="*/ 40826 w 2024298"/>
              <a:gd name="connsiteY2" fmla="*/ 0 h 2024298"/>
              <a:gd name="connsiteX3" fmla="*/ 2024298 w 2024298"/>
              <a:gd name="connsiteY3" fmla="*/ 1983472 h 2024298"/>
              <a:gd name="connsiteX4" fmla="*/ 2024298 w 2024298"/>
              <a:gd name="connsiteY4" fmla="*/ 2024298 h 2024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4298" h="2024298">
                <a:moveTo>
                  <a:pt x="2024298" y="2024298"/>
                </a:moveTo>
                <a:lnTo>
                  <a:pt x="0" y="0"/>
                </a:lnTo>
                <a:lnTo>
                  <a:pt x="40826" y="0"/>
                </a:lnTo>
                <a:lnTo>
                  <a:pt x="2024298" y="1983472"/>
                </a:lnTo>
                <a:lnTo>
                  <a:pt x="2024298" y="2024298"/>
                </a:lnTo>
                <a:close/>
              </a:path>
            </a:pathLst>
          </a:custGeom>
          <a:solidFill>
            <a:schemeClr val="tx2"/>
          </a:solidFill>
          <a:ln w="11334" cap="flat">
            <a:noFill/>
            <a:prstDash val="solid"/>
            <a:miter/>
          </a:ln>
        </p:spPr>
        <p:txBody>
          <a:bodyPr rtlCol="0" anchor="ctr"/>
          <a:lstStyle/>
          <a:p>
            <a:endParaRPr lang="en-US" dirty="0"/>
          </a:p>
        </p:txBody>
      </p:sp>
      <p:sp>
        <p:nvSpPr>
          <p:cNvPr id="154" name="Freeform: Shape 153">
            <a:extLst>
              <a:ext uri="{FF2B5EF4-FFF2-40B4-BE49-F238E27FC236}">
                <a16:creationId xmlns:a16="http://schemas.microsoft.com/office/drawing/2014/main" id="{AB47A61A-6E4C-49A5-A2E8-2410A107CC2A}"/>
              </a:ext>
            </a:extLst>
          </p:cNvPr>
          <p:cNvSpPr/>
          <p:nvPr/>
        </p:nvSpPr>
        <p:spPr>
          <a:xfrm rot="13500280">
            <a:off x="108491" y="501416"/>
            <a:ext cx="1938109" cy="1938109"/>
          </a:xfrm>
          <a:custGeom>
            <a:avLst/>
            <a:gdLst>
              <a:gd name="connsiteX0" fmla="*/ 1938109 w 1938109"/>
              <a:gd name="connsiteY0" fmla="*/ 1938109 h 1938109"/>
              <a:gd name="connsiteX1" fmla="*/ 0 w 1938109"/>
              <a:gd name="connsiteY1" fmla="*/ 0 h 1938109"/>
              <a:gd name="connsiteX2" fmla="*/ 40826 w 1938109"/>
              <a:gd name="connsiteY2" fmla="*/ 0 h 1938109"/>
              <a:gd name="connsiteX3" fmla="*/ 1938109 w 1938109"/>
              <a:gd name="connsiteY3" fmla="*/ 1897283 h 1938109"/>
              <a:gd name="connsiteX4" fmla="*/ 1938109 w 1938109"/>
              <a:gd name="connsiteY4" fmla="*/ 1938109 h 1938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8109" h="1938109">
                <a:moveTo>
                  <a:pt x="1938109" y="1938109"/>
                </a:moveTo>
                <a:lnTo>
                  <a:pt x="0" y="0"/>
                </a:lnTo>
                <a:lnTo>
                  <a:pt x="40826" y="0"/>
                </a:lnTo>
                <a:lnTo>
                  <a:pt x="1938109" y="1897283"/>
                </a:lnTo>
                <a:lnTo>
                  <a:pt x="1938109" y="1938109"/>
                </a:lnTo>
                <a:close/>
              </a:path>
            </a:pathLst>
          </a:custGeom>
          <a:solidFill>
            <a:schemeClr val="tx2"/>
          </a:solidFill>
          <a:ln w="11334" cap="flat">
            <a:noFill/>
            <a:prstDash val="solid"/>
            <a:miter/>
          </a:ln>
        </p:spPr>
        <p:txBody>
          <a:bodyPr rtlCol="0" anchor="ctr"/>
          <a:lstStyle/>
          <a:p>
            <a:endParaRPr lang="en-US" dirty="0"/>
          </a:p>
        </p:txBody>
      </p:sp>
      <p:sp>
        <p:nvSpPr>
          <p:cNvPr id="153" name="Freeform: Shape 152">
            <a:extLst>
              <a:ext uri="{FF2B5EF4-FFF2-40B4-BE49-F238E27FC236}">
                <a16:creationId xmlns:a16="http://schemas.microsoft.com/office/drawing/2014/main" id="{FC8CDBA7-BF04-4719-8D66-513A71ECCAFF}"/>
              </a:ext>
            </a:extLst>
          </p:cNvPr>
          <p:cNvSpPr/>
          <p:nvPr/>
        </p:nvSpPr>
        <p:spPr>
          <a:xfrm rot="13500280">
            <a:off x="90475" y="544906"/>
            <a:ext cx="1853055" cy="1851921"/>
          </a:xfrm>
          <a:custGeom>
            <a:avLst/>
            <a:gdLst>
              <a:gd name="connsiteX0" fmla="*/ 1851921 w 1853055"/>
              <a:gd name="connsiteY0" fmla="*/ 1851921 h 1851921"/>
              <a:gd name="connsiteX1" fmla="*/ 0 w 1853055"/>
              <a:gd name="connsiteY1" fmla="*/ 0 h 1851921"/>
              <a:gd name="connsiteX2" fmla="*/ 40826 w 1853055"/>
              <a:gd name="connsiteY2" fmla="*/ 0 h 1851921"/>
              <a:gd name="connsiteX3" fmla="*/ 1853055 w 1853055"/>
              <a:gd name="connsiteY3" fmla="*/ 1811094 h 1851921"/>
              <a:gd name="connsiteX4" fmla="*/ 1851920 w 1853055"/>
              <a:gd name="connsiteY4" fmla="*/ 1811094 h 1851921"/>
              <a:gd name="connsiteX5" fmla="*/ 1851921 w 1853055"/>
              <a:gd name="connsiteY5" fmla="*/ 1851921 h 1851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3055" h="1851921">
                <a:moveTo>
                  <a:pt x="1851921" y="1851921"/>
                </a:moveTo>
                <a:lnTo>
                  <a:pt x="0" y="0"/>
                </a:lnTo>
                <a:lnTo>
                  <a:pt x="40826" y="0"/>
                </a:lnTo>
                <a:lnTo>
                  <a:pt x="1853055" y="1811094"/>
                </a:lnTo>
                <a:lnTo>
                  <a:pt x="1851920" y="1811094"/>
                </a:lnTo>
                <a:lnTo>
                  <a:pt x="1851921" y="1851921"/>
                </a:lnTo>
                <a:close/>
              </a:path>
            </a:pathLst>
          </a:custGeom>
          <a:solidFill>
            <a:schemeClr val="tx2"/>
          </a:solidFill>
          <a:ln w="11334" cap="flat">
            <a:noFill/>
            <a:prstDash val="solid"/>
            <a:miter/>
          </a:ln>
        </p:spPr>
        <p:txBody>
          <a:bodyPr rtlCol="0" anchor="ctr"/>
          <a:lstStyle/>
          <a:p>
            <a:endParaRPr lang="en-US" dirty="0"/>
          </a:p>
        </p:txBody>
      </p:sp>
      <p:sp>
        <p:nvSpPr>
          <p:cNvPr id="152" name="Freeform: Shape 151">
            <a:extLst>
              <a:ext uri="{FF2B5EF4-FFF2-40B4-BE49-F238E27FC236}">
                <a16:creationId xmlns:a16="http://schemas.microsoft.com/office/drawing/2014/main" id="{79CDC826-71AB-4245-AC5F-8DC9DB2BBCE0}"/>
              </a:ext>
            </a:extLst>
          </p:cNvPr>
          <p:cNvSpPr/>
          <p:nvPr/>
        </p:nvSpPr>
        <p:spPr>
          <a:xfrm rot="13500280">
            <a:off x="72624" y="587994"/>
            <a:ext cx="1766866" cy="1765732"/>
          </a:xfrm>
          <a:custGeom>
            <a:avLst/>
            <a:gdLst>
              <a:gd name="connsiteX0" fmla="*/ 1765732 w 1766866"/>
              <a:gd name="connsiteY0" fmla="*/ 1765732 h 1765732"/>
              <a:gd name="connsiteX1" fmla="*/ 0 w 1766866"/>
              <a:gd name="connsiteY1" fmla="*/ 0 h 1765732"/>
              <a:gd name="connsiteX2" fmla="*/ 40826 w 1766866"/>
              <a:gd name="connsiteY2" fmla="*/ 0 h 1765732"/>
              <a:gd name="connsiteX3" fmla="*/ 1766866 w 1766866"/>
              <a:gd name="connsiteY3" fmla="*/ 1724906 h 1765732"/>
              <a:gd name="connsiteX4" fmla="*/ 1765731 w 1766866"/>
              <a:gd name="connsiteY4" fmla="*/ 1724906 h 1765732"/>
              <a:gd name="connsiteX5" fmla="*/ 1765732 w 1766866"/>
              <a:gd name="connsiteY5" fmla="*/ 1765732 h 1765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6866" h="1765732">
                <a:moveTo>
                  <a:pt x="1765732" y="1765732"/>
                </a:moveTo>
                <a:lnTo>
                  <a:pt x="0" y="0"/>
                </a:lnTo>
                <a:lnTo>
                  <a:pt x="40826" y="0"/>
                </a:lnTo>
                <a:lnTo>
                  <a:pt x="1766866" y="1724906"/>
                </a:lnTo>
                <a:lnTo>
                  <a:pt x="1765731" y="1724906"/>
                </a:lnTo>
                <a:lnTo>
                  <a:pt x="1765732" y="1765732"/>
                </a:lnTo>
                <a:close/>
              </a:path>
            </a:pathLst>
          </a:custGeom>
          <a:solidFill>
            <a:schemeClr val="tx2"/>
          </a:solidFill>
          <a:ln w="11334" cap="flat">
            <a:noFill/>
            <a:prstDash val="solid"/>
            <a:miter/>
          </a:ln>
        </p:spPr>
        <p:txBody>
          <a:bodyPr rtlCol="0" anchor="ctr"/>
          <a:lstStyle/>
          <a:p>
            <a:endParaRPr lang="en-US" dirty="0"/>
          </a:p>
        </p:txBody>
      </p:sp>
      <p:sp>
        <p:nvSpPr>
          <p:cNvPr id="151" name="Freeform: Shape 150">
            <a:extLst>
              <a:ext uri="{FF2B5EF4-FFF2-40B4-BE49-F238E27FC236}">
                <a16:creationId xmlns:a16="http://schemas.microsoft.com/office/drawing/2014/main" id="{4DE1670F-43B8-4EA8-878C-AC3FF1921E21}"/>
              </a:ext>
            </a:extLst>
          </p:cNvPr>
          <p:cNvSpPr/>
          <p:nvPr/>
        </p:nvSpPr>
        <p:spPr>
          <a:xfrm rot="13500280">
            <a:off x="55175" y="630117"/>
            <a:ext cx="1680678" cy="1680677"/>
          </a:xfrm>
          <a:custGeom>
            <a:avLst/>
            <a:gdLst>
              <a:gd name="connsiteX0" fmla="*/ 1680678 w 1680678"/>
              <a:gd name="connsiteY0" fmla="*/ 1680677 h 1680677"/>
              <a:gd name="connsiteX1" fmla="*/ 0 w 1680678"/>
              <a:gd name="connsiteY1" fmla="*/ 0 h 1680677"/>
              <a:gd name="connsiteX2" fmla="*/ 40826 w 1680678"/>
              <a:gd name="connsiteY2" fmla="*/ 0 h 1680677"/>
              <a:gd name="connsiteX3" fmla="*/ 1680678 w 1680678"/>
              <a:gd name="connsiteY3" fmla="*/ 1639851 h 1680677"/>
              <a:gd name="connsiteX4" fmla="*/ 1680678 w 1680678"/>
              <a:gd name="connsiteY4" fmla="*/ 1680677 h 1680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0678" h="1680677">
                <a:moveTo>
                  <a:pt x="1680678" y="1680677"/>
                </a:moveTo>
                <a:lnTo>
                  <a:pt x="0" y="0"/>
                </a:lnTo>
                <a:lnTo>
                  <a:pt x="40826" y="0"/>
                </a:lnTo>
                <a:lnTo>
                  <a:pt x="1680678" y="1639851"/>
                </a:lnTo>
                <a:lnTo>
                  <a:pt x="1680678" y="1680677"/>
                </a:lnTo>
                <a:close/>
              </a:path>
            </a:pathLst>
          </a:custGeom>
          <a:solidFill>
            <a:schemeClr val="tx2"/>
          </a:solidFill>
          <a:ln w="11334" cap="flat">
            <a:noFill/>
            <a:prstDash val="solid"/>
            <a:miter/>
          </a:ln>
        </p:spPr>
        <p:txBody>
          <a:bodyPr rtlCol="0" anchor="ctr"/>
          <a:lstStyle/>
          <a:p>
            <a:endParaRPr lang="en-US" dirty="0"/>
          </a:p>
        </p:txBody>
      </p:sp>
      <p:sp>
        <p:nvSpPr>
          <p:cNvPr id="150" name="Freeform: Shape 149">
            <a:extLst>
              <a:ext uri="{FF2B5EF4-FFF2-40B4-BE49-F238E27FC236}">
                <a16:creationId xmlns:a16="http://schemas.microsoft.com/office/drawing/2014/main" id="{4AE780ED-EF51-4AD7-A73F-01E563D0E8BC}"/>
              </a:ext>
            </a:extLst>
          </p:cNvPr>
          <p:cNvSpPr/>
          <p:nvPr/>
        </p:nvSpPr>
        <p:spPr>
          <a:xfrm rot="13500280">
            <a:off x="37325" y="673206"/>
            <a:ext cx="1594489" cy="1594489"/>
          </a:xfrm>
          <a:custGeom>
            <a:avLst/>
            <a:gdLst>
              <a:gd name="connsiteX0" fmla="*/ 1594489 w 1594489"/>
              <a:gd name="connsiteY0" fmla="*/ 1594489 h 1594489"/>
              <a:gd name="connsiteX1" fmla="*/ 0 w 1594489"/>
              <a:gd name="connsiteY1" fmla="*/ 0 h 1594489"/>
              <a:gd name="connsiteX2" fmla="*/ 40826 w 1594489"/>
              <a:gd name="connsiteY2" fmla="*/ 0 h 1594489"/>
              <a:gd name="connsiteX3" fmla="*/ 1594489 w 1594489"/>
              <a:gd name="connsiteY3" fmla="*/ 1553663 h 1594489"/>
              <a:gd name="connsiteX4" fmla="*/ 1594489 w 1594489"/>
              <a:gd name="connsiteY4" fmla="*/ 1594489 h 1594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4489" h="1594489">
                <a:moveTo>
                  <a:pt x="1594489" y="1594489"/>
                </a:moveTo>
                <a:lnTo>
                  <a:pt x="0" y="0"/>
                </a:lnTo>
                <a:lnTo>
                  <a:pt x="40826" y="0"/>
                </a:lnTo>
                <a:lnTo>
                  <a:pt x="1594489" y="1553663"/>
                </a:lnTo>
                <a:lnTo>
                  <a:pt x="1594489" y="1594489"/>
                </a:lnTo>
                <a:close/>
              </a:path>
            </a:pathLst>
          </a:custGeom>
          <a:solidFill>
            <a:schemeClr val="tx2"/>
          </a:solidFill>
          <a:ln w="11334" cap="flat">
            <a:noFill/>
            <a:prstDash val="solid"/>
            <a:miter/>
          </a:ln>
        </p:spPr>
        <p:txBody>
          <a:bodyPr rtlCol="0" anchor="ctr"/>
          <a:lstStyle/>
          <a:p>
            <a:endParaRPr lang="en-US" dirty="0"/>
          </a:p>
        </p:txBody>
      </p:sp>
      <p:sp>
        <p:nvSpPr>
          <p:cNvPr id="149" name="Freeform: Shape 148">
            <a:extLst>
              <a:ext uri="{FF2B5EF4-FFF2-40B4-BE49-F238E27FC236}">
                <a16:creationId xmlns:a16="http://schemas.microsoft.com/office/drawing/2014/main" id="{BE269AE3-65CE-4B86-B8B1-413783695039}"/>
              </a:ext>
            </a:extLst>
          </p:cNvPr>
          <p:cNvSpPr/>
          <p:nvPr/>
        </p:nvSpPr>
        <p:spPr>
          <a:xfrm rot="13500280">
            <a:off x="19309" y="716696"/>
            <a:ext cx="1509435" cy="1508300"/>
          </a:xfrm>
          <a:custGeom>
            <a:avLst/>
            <a:gdLst>
              <a:gd name="connsiteX0" fmla="*/ 1508301 w 1509435"/>
              <a:gd name="connsiteY0" fmla="*/ 1508300 h 1508300"/>
              <a:gd name="connsiteX1" fmla="*/ 0 w 1509435"/>
              <a:gd name="connsiteY1" fmla="*/ 0 h 1508300"/>
              <a:gd name="connsiteX2" fmla="*/ 40826 w 1509435"/>
              <a:gd name="connsiteY2" fmla="*/ 0 h 1508300"/>
              <a:gd name="connsiteX3" fmla="*/ 1509435 w 1509435"/>
              <a:gd name="connsiteY3" fmla="*/ 1467474 h 1508300"/>
              <a:gd name="connsiteX4" fmla="*/ 1508301 w 1509435"/>
              <a:gd name="connsiteY4" fmla="*/ 1467474 h 1508300"/>
              <a:gd name="connsiteX5" fmla="*/ 1508301 w 1509435"/>
              <a:gd name="connsiteY5" fmla="*/ 1508300 h 150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9435" h="1508300">
                <a:moveTo>
                  <a:pt x="1508301" y="1508300"/>
                </a:moveTo>
                <a:lnTo>
                  <a:pt x="0" y="0"/>
                </a:lnTo>
                <a:lnTo>
                  <a:pt x="40826" y="0"/>
                </a:lnTo>
                <a:lnTo>
                  <a:pt x="1509435" y="1467474"/>
                </a:lnTo>
                <a:lnTo>
                  <a:pt x="1508301" y="1467474"/>
                </a:lnTo>
                <a:lnTo>
                  <a:pt x="1508301" y="1508300"/>
                </a:lnTo>
                <a:close/>
              </a:path>
            </a:pathLst>
          </a:custGeom>
          <a:solidFill>
            <a:schemeClr val="tx2"/>
          </a:solidFill>
          <a:ln w="11334" cap="flat">
            <a:noFill/>
            <a:prstDash val="solid"/>
            <a:miter/>
          </a:ln>
        </p:spPr>
        <p:txBody>
          <a:bodyPr rtlCol="0" anchor="ctr"/>
          <a:lstStyle/>
          <a:p>
            <a:endParaRPr lang="en-US" dirty="0"/>
          </a:p>
        </p:txBody>
      </p:sp>
      <p:sp>
        <p:nvSpPr>
          <p:cNvPr id="148" name="Freeform: Shape 147">
            <a:extLst>
              <a:ext uri="{FF2B5EF4-FFF2-40B4-BE49-F238E27FC236}">
                <a16:creationId xmlns:a16="http://schemas.microsoft.com/office/drawing/2014/main" id="{C35E0649-74BB-4271-BE7D-1F2ED094753E}"/>
              </a:ext>
            </a:extLst>
          </p:cNvPr>
          <p:cNvSpPr/>
          <p:nvPr/>
        </p:nvSpPr>
        <p:spPr>
          <a:xfrm rot="13500280">
            <a:off x="1859" y="758817"/>
            <a:ext cx="1423246" cy="1423247"/>
          </a:xfrm>
          <a:custGeom>
            <a:avLst/>
            <a:gdLst>
              <a:gd name="connsiteX0" fmla="*/ 1423246 w 1423246"/>
              <a:gd name="connsiteY0" fmla="*/ 1423247 h 1423247"/>
              <a:gd name="connsiteX1" fmla="*/ 0 w 1423246"/>
              <a:gd name="connsiteY1" fmla="*/ 0 h 1423247"/>
              <a:gd name="connsiteX2" fmla="*/ 40825 w 1423246"/>
              <a:gd name="connsiteY2" fmla="*/ 0 h 1423247"/>
              <a:gd name="connsiteX3" fmla="*/ 1423246 w 1423246"/>
              <a:gd name="connsiteY3" fmla="*/ 1382420 h 1423247"/>
              <a:gd name="connsiteX4" fmla="*/ 1423246 w 1423246"/>
              <a:gd name="connsiteY4" fmla="*/ 1423247 h 1423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3246" h="1423247">
                <a:moveTo>
                  <a:pt x="1423246" y="1423247"/>
                </a:moveTo>
                <a:lnTo>
                  <a:pt x="0" y="0"/>
                </a:lnTo>
                <a:lnTo>
                  <a:pt x="40825" y="0"/>
                </a:lnTo>
                <a:lnTo>
                  <a:pt x="1423246" y="1382420"/>
                </a:lnTo>
                <a:lnTo>
                  <a:pt x="1423246" y="1423247"/>
                </a:lnTo>
                <a:close/>
              </a:path>
            </a:pathLst>
          </a:custGeom>
          <a:solidFill>
            <a:schemeClr val="tx2"/>
          </a:solidFill>
          <a:ln w="11334" cap="flat">
            <a:noFill/>
            <a:prstDash val="solid"/>
            <a:miter/>
          </a:ln>
        </p:spPr>
        <p:txBody>
          <a:bodyPr rtlCol="0" anchor="ctr"/>
          <a:lstStyle/>
          <a:p>
            <a:endParaRPr lang="en-US" dirty="0"/>
          </a:p>
        </p:txBody>
      </p:sp>
      <p:sp>
        <p:nvSpPr>
          <p:cNvPr id="147" name="Freeform: Shape 146">
            <a:extLst>
              <a:ext uri="{FF2B5EF4-FFF2-40B4-BE49-F238E27FC236}">
                <a16:creationId xmlns:a16="http://schemas.microsoft.com/office/drawing/2014/main" id="{6C2D71F3-0A7A-4745-A34F-CE00E95F927C}"/>
              </a:ext>
            </a:extLst>
          </p:cNvPr>
          <p:cNvSpPr/>
          <p:nvPr/>
        </p:nvSpPr>
        <p:spPr>
          <a:xfrm rot="13500280">
            <a:off x="-15991" y="801908"/>
            <a:ext cx="1337057" cy="1337057"/>
          </a:xfrm>
          <a:custGeom>
            <a:avLst/>
            <a:gdLst>
              <a:gd name="connsiteX0" fmla="*/ 1337057 w 1337057"/>
              <a:gd name="connsiteY0" fmla="*/ 1337057 h 1337057"/>
              <a:gd name="connsiteX1" fmla="*/ 0 w 1337057"/>
              <a:gd name="connsiteY1" fmla="*/ 0 h 1337057"/>
              <a:gd name="connsiteX2" fmla="*/ 40826 w 1337057"/>
              <a:gd name="connsiteY2" fmla="*/ 0 h 1337057"/>
              <a:gd name="connsiteX3" fmla="*/ 1337057 w 1337057"/>
              <a:gd name="connsiteY3" fmla="*/ 1296231 h 1337057"/>
              <a:gd name="connsiteX4" fmla="*/ 1337057 w 1337057"/>
              <a:gd name="connsiteY4" fmla="*/ 1337057 h 1337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7057" h="1337057">
                <a:moveTo>
                  <a:pt x="1337057" y="1337057"/>
                </a:moveTo>
                <a:lnTo>
                  <a:pt x="0" y="0"/>
                </a:lnTo>
                <a:lnTo>
                  <a:pt x="40826" y="0"/>
                </a:lnTo>
                <a:lnTo>
                  <a:pt x="1337057" y="1296231"/>
                </a:lnTo>
                <a:lnTo>
                  <a:pt x="1337057" y="1337057"/>
                </a:lnTo>
                <a:close/>
              </a:path>
            </a:pathLst>
          </a:custGeom>
          <a:solidFill>
            <a:schemeClr val="tx2"/>
          </a:solidFill>
          <a:ln w="11334" cap="flat">
            <a:noFill/>
            <a:prstDash val="solid"/>
            <a:miter/>
          </a:ln>
        </p:spPr>
        <p:txBody>
          <a:bodyPr rtlCol="0" anchor="ctr"/>
          <a:lstStyle/>
          <a:p>
            <a:endParaRPr lang="en-US" dirty="0"/>
          </a:p>
        </p:txBody>
      </p:sp>
      <p:sp>
        <p:nvSpPr>
          <p:cNvPr id="146" name="Freeform: Shape 145">
            <a:extLst>
              <a:ext uri="{FF2B5EF4-FFF2-40B4-BE49-F238E27FC236}">
                <a16:creationId xmlns:a16="http://schemas.microsoft.com/office/drawing/2014/main" id="{51BF2AB6-6873-4ED8-98DB-4A9398AF7324}"/>
              </a:ext>
            </a:extLst>
          </p:cNvPr>
          <p:cNvSpPr/>
          <p:nvPr/>
        </p:nvSpPr>
        <p:spPr>
          <a:xfrm rot="13500280">
            <a:off x="-33841" y="844997"/>
            <a:ext cx="1250869" cy="1250869"/>
          </a:xfrm>
          <a:custGeom>
            <a:avLst/>
            <a:gdLst>
              <a:gd name="connsiteX0" fmla="*/ 1250869 w 1250869"/>
              <a:gd name="connsiteY0" fmla="*/ 1250869 h 1250869"/>
              <a:gd name="connsiteX1" fmla="*/ 0 w 1250869"/>
              <a:gd name="connsiteY1" fmla="*/ 0 h 1250869"/>
              <a:gd name="connsiteX2" fmla="*/ 40825 w 1250869"/>
              <a:gd name="connsiteY2" fmla="*/ 0 h 1250869"/>
              <a:gd name="connsiteX3" fmla="*/ 1250869 w 1250869"/>
              <a:gd name="connsiteY3" fmla="*/ 1210042 h 1250869"/>
              <a:gd name="connsiteX4" fmla="*/ 1250869 w 1250869"/>
              <a:gd name="connsiteY4" fmla="*/ 1250869 h 1250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869" h="1250869">
                <a:moveTo>
                  <a:pt x="1250869" y="1250869"/>
                </a:moveTo>
                <a:lnTo>
                  <a:pt x="0" y="0"/>
                </a:lnTo>
                <a:lnTo>
                  <a:pt x="40825" y="0"/>
                </a:lnTo>
                <a:lnTo>
                  <a:pt x="1250869" y="1210042"/>
                </a:lnTo>
                <a:lnTo>
                  <a:pt x="1250869" y="1250869"/>
                </a:lnTo>
                <a:close/>
              </a:path>
            </a:pathLst>
          </a:custGeom>
          <a:solidFill>
            <a:schemeClr val="tx2"/>
          </a:solidFill>
          <a:ln w="11334" cap="flat">
            <a:noFill/>
            <a:prstDash val="solid"/>
            <a:miter/>
          </a:ln>
        </p:spPr>
        <p:txBody>
          <a:bodyPr rtlCol="0" anchor="ctr"/>
          <a:lstStyle/>
          <a:p>
            <a:endParaRPr lang="en-US" dirty="0"/>
          </a:p>
        </p:txBody>
      </p:sp>
      <p:sp>
        <p:nvSpPr>
          <p:cNvPr id="145" name="Freeform: Shape 144">
            <a:extLst>
              <a:ext uri="{FF2B5EF4-FFF2-40B4-BE49-F238E27FC236}">
                <a16:creationId xmlns:a16="http://schemas.microsoft.com/office/drawing/2014/main" id="{38BEE1DC-3180-496F-B9F2-0541143A9C65}"/>
              </a:ext>
            </a:extLst>
          </p:cNvPr>
          <p:cNvSpPr/>
          <p:nvPr/>
        </p:nvSpPr>
        <p:spPr>
          <a:xfrm rot="13500280">
            <a:off x="-51857" y="888486"/>
            <a:ext cx="1165814" cy="1164680"/>
          </a:xfrm>
          <a:custGeom>
            <a:avLst/>
            <a:gdLst>
              <a:gd name="connsiteX0" fmla="*/ 1164680 w 1165814"/>
              <a:gd name="connsiteY0" fmla="*/ 1164680 h 1164680"/>
              <a:gd name="connsiteX1" fmla="*/ 0 w 1165814"/>
              <a:gd name="connsiteY1" fmla="*/ 1 h 1164680"/>
              <a:gd name="connsiteX2" fmla="*/ 40825 w 1165814"/>
              <a:gd name="connsiteY2" fmla="*/ 0 h 1164680"/>
              <a:gd name="connsiteX3" fmla="*/ 1165814 w 1165814"/>
              <a:gd name="connsiteY3" fmla="*/ 1123854 h 1164680"/>
              <a:gd name="connsiteX4" fmla="*/ 1164680 w 1165814"/>
              <a:gd name="connsiteY4" fmla="*/ 1123854 h 1164680"/>
              <a:gd name="connsiteX5" fmla="*/ 1164680 w 1165814"/>
              <a:gd name="connsiteY5" fmla="*/ 1164680 h 116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814" h="1164680">
                <a:moveTo>
                  <a:pt x="1164680" y="1164680"/>
                </a:moveTo>
                <a:lnTo>
                  <a:pt x="0" y="1"/>
                </a:lnTo>
                <a:lnTo>
                  <a:pt x="40825" y="0"/>
                </a:lnTo>
                <a:lnTo>
                  <a:pt x="1165814" y="1123854"/>
                </a:lnTo>
                <a:lnTo>
                  <a:pt x="1164680" y="1123854"/>
                </a:lnTo>
                <a:lnTo>
                  <a:pt x="1164680" y="1164680"/>
                </a:lnTo>
                <a:close/>
              </a:path>
            </a:pathLst>
          </a:custGeom>
          <a:solidFill>
            <a:schemeClr val="tx2"/>
          </a:solidFill>
          <a:ln w="11334" cap="flat">
            <a:noFill/>
            <a:prstDash val="solid"/>
            <a:miter/>
          </a:ln>
        </p:spPr>
        <p:txBody>
          <a:bodyPr rtlCol="0" anchor="ctr"/>
          <a:lstStyle/>
          <a:p>
            <a:endParaRPr lang="en-US" dirty="0"/>
          </a:p>
        </p:txBody>
      </p:sp>
      <p:sp>
        <p:nvSpPr>
          <p:cNvPr id="144" name="Freeform: Shape 143">
            <a:extLst>
              <a:ext uri="{FF2B5EF4-FFF2-40B4-BE49-F238E27FC236}">
                <a16:creationId xmlns:a16="http://schemas.microsoft.com/office/drawing/2014/main" id="{D39D863D-C379-4E72-B276-53F62D7E2B98}"/>
              </a:ext>
            </a:extLst>
          </p:cNvPr>
          <p:cNvSpPr/>
          <p:nvPr/>
        </p:nvSpPr>
        <p:spPr>
          <a:xfrm rot="13500280">
            <a:off x="-69307" y="930608"/>
            <a:ext cx="1079626" cy="1079626"/>
          </a:xfrm>
          <a:custGeom>
            <a:avLst/>
            <a:gdLst>
              <a:gd name="connsiteX0" fmla="*/ 1079626 w 1079626"/>
              <a:gd name="connsiteY0" fmla="*/ 1079626 h 1079626"/>
              <a:gd name="connsiteX1" fmla="*/ 0 w 1079626"/>
              <a:gd name="connsiteY1" fmla="*/ 1 h 1079626"/>
              <a:gd name="connsiteX2" fmla="*/ 40826 w 1079626"/>
              <a:gd name="connsiteY2" fmla="*/ 0 h 1079626"/>
              <a:gd name="connsiteX3" fmla="*/ 1079626 w 1079626"/>
              <a:gd name="connsiteY3" fmla="*/ 1038800 h 1079626"/>
              <a:gd name="connsiteX4" fmla="*/ 1079626 w 1079626"/>
              <a:gd name="connsiteY4" fmla="*/ 1079626 h 1079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626" h="1079626">
                <a:moveTo>
                  <a:pt x="1079626" y="1079626"/>
                </a:moveTo>
                <a:lnTo>
                  <a:pt x="0" y="1"/>
                </a:lnTo>
                <a:lnTo>
                  <a:pt x="40826" y="0"/>
                </a:lnTo>
                <a:lnTo>
                  <a:pt x="1079626" y="1038800"/>
                </a:lnTo>
                <a:lnTo>
                  <a:pt x="1079626" y="1079626"/>
                </a:lnTo>
                <a:close/>
              </a:path>
            </a:pathLst>
          </a:custGeom>
          <a:solidFill>
            <a:schemeClr val="tx2"/>
          </a:solidFill>
          <a:ln w="11334" cap="flat">
            <a:noFill/>
            <a:prstDash val="solid"/>
            <a:miter/>
          </a:ln>
        </p:spPr>
        <p:txBody>
          <a:bodyPr rtlCol="0" anchor="ctr"/>
          <a:lstStyle/>
          <a:p>
            <a:endParaRPr lang="en-US" dirty="0"/>
          </a:p>
        </p:txBody>
      </p:sp>
      <p:sp>
        <p:nvSpPr>
          <p:cNvPr id="143" name="Freeform: Shape 142">
            <a:extLst>
              <a:ext uri="{FF2B5EF4-FFF2-40B4-BE49-F238E27FC236}">
                <a16:creationId xmlns:a16="http://schemas.microsoft.com/office/drawing/2014/main" id="{9079BA6D-6450-46A6-9874-663ABFE497CE}"/>
              </a:ext>
            </a:extLst>
          </p:cNvPr>
          <p:cNvSpPr/>
          <p:nvPr/>
        </p:nvSpPr>
        <p:spPr>
          <a:xfrm rot="13500280">
            <a:off x="-87157" y="973697"/>
            <a:ext cx="993437" cy="993438"/>
          </a:xfrm>
          <a:custGeom>
            <a:avLst/>
            <a:gdLst>
              <a:gd name="connsiteX0" fmla="*/ 993437 w 993437"/>
              <a:gd name="connsiteY0" fmla="*/ 993438 h 993438"/>
              <a:gd name="connsiteX1" fmla="*/ 0 w 993437"/>
              <a:gd name="connsiteY1" fmla="*/ 0 h 993438"/>
              <a:gd name="connsiteX2" fmla="*/ 40825 w 993437"/>
              <a:gd name="connsiteY2" fmla="*/ 1 h 993438"/>
              <a:gd name="connsiteX3" fmla="*/ 993437 w 993437"/>
              <a:gd name="connsiteY3" fmla="*/ 952612 h 993438"/>
              <a:gd name="connsiteX4" fmla="*/ 993437 w 993437"/>
              <a:gd name="connsiteY4" fmla="*/ 993438 h 993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3437" h="993438">
                <a:moveTo>
                  <a:pt x="993437" y="993438"/>
                </a:moveTo>
                <a:lnTo>
                  <a:pt x="0" y="0"/>
                </a:lnTo>
                <a:lnTo>
                  <a:pt x="40825" y="1"/>
                </a:lnTo>
                <a:lnTo>
                  <a:pt x="993437" y="952612"/>
                </a:lnTo>
                <a:lnTo>
                  <a:pt x="993437" y="993438"/>
                </a:lnTo>
                <a:close/>
              </a:path>
            </a:pathLst>
          </a:custGeom>
          <a:solidFill>
            <a:schemeClr val="tx2"/>
          </a:solidFill>
          <a:ln w="11334" cap="flat">
            <a:noFill/>
            <a:prstDash val="solid"/>
            <a:miter/>
          </a:ln>
        </p:spPr>
        <p:txBody>
          <a:bodyPr rtlCol="0" anchor="ctr"/>
          <a:lstStyle/>
          <a:p>
            <a:endParaRPr lang="en-US" dirty="0"/>
          </a:p>
        </p:txBody>
      </p:sp>
      <p:sp>
        <p:nvSpPr>
          <p:cNvPr id="142" name="Freeform: Shape 141">
            <a:extLst>
              <a:ext uri="{FF2B5EF4-FFF2-40B4-BE49-F238E27FC236}">
                <a16:creationId xmlns:a16="http://schemas.microsoft.com/office/drawing/2014/main" id="{A4CFFBA8-B565-42FA-9C0D-4FC6525B06C1}"/>
              </a:ext>
            </a:extLst>
          </p:cNvPr>
          <p:cNvSpPr/>
          <p:nvPr/>
        </p:nvSpPr>
        <p:spPr>
          <a:xfrm rot="13500280">
            <a:off x="-105173" y="1017188"/>
            <a:ext cx="908383" cy="907248"/>
          </a:xfrm>
          <a:custGeom>
            <a:avLst/>
            <a:gdLst>
              <a:gd name="connsiteX0" fmla="*/ 907249 w 908383"/>
              <a:gd name="connsiteY0" fmla="*/ 907248 h 907248"/>
              <a:gd name="connsiteX1" fmla="*/ 0 w 908383"/>
              <a:gd name="connsiteY1" fmla="*/ 0 h 907248"/>
              <a:gd name="connsiteX2" fmla="*/ 40827 w 908383"/>
              <a:gd name="connsiteY2" fmla="*/ 0 h 907248"/>
              <a:gd name="connsiteX3" fmla="*/ 908383 w 908383"/>
              <a:gd name="connsiteY3" fmla="*/ 866422 h 907248"/>
              <a:gd name="connsiteX4" fmla="*/ 907249 w 908383"/>
              <a:gd name="connsiteY4" fmla="*/ 866422 h 907248"/>
              <a:gd name="connsiteX5" fmla="*/ 907249 w 908383"/>
              <a:gd name="connsiteY5" fmla="*/ 907248 h 90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383" h="907248">
                <a:moveTo>
                  <a:pt x="907249" y="907248"/>
                </a:moveTo>
                <a:lnTo>
                  <a:pt x="0" y="0"/>
                </a:lnTo>
                <a:lnTo>
                  <a:pt x="40827" y="0"/>
                </a:lnTo>
                <a:lnTo>
                  <a:pt x="908383" y="866422"/>
                </a:lnTo>
                <a:lnTo>
                  <a:pt x="907249" y="866422"/>
                </a:lnTo>
                <a:lnTo>
                  <a:pt x="907249" y="907248"/>
                </a:lnTo>
                <a:close/>
              </a:path>
            </a:pathLst>
          </a:custGeom>
          <a:solidFill>
            <a:schemeClr val="tx2"/>
          </a:solidFill>
          <a:ln w="11334" cap="flat">
            <a:noFill/>
            <a:prstDash val="solid"/>
            <a:miter/>
          </a:ln>
        </p:spPr>
        <p:txBody>
          <a:bodyPr rtlCol="0" anchor="ctr"/>
          <a:lstStyle/>
          <a:p>
            <a:endParaRPr lang="en-US" dirty="0"/>
          </a:p>
        </p:txBody>
      </p:sp>
      <p:sp>
        <p:nvSpPr>
          <p:cNvPr id="141" name="Freeform: Shape 140">
            <a:extLst>
              <a:ext uri="{FF2B5EF4-FFF2-40B4-BE49-F238E27FC236}">
                <a16:creationId xmlns:a16="http://schemas.microsoft.com/office/drawing/2014/main" id="{98016DB4-3354-4E78-B07E-1D722297B864}"/>
              </a:ext>
            </a:extLst>
          </p:cNvPr>
          <p:cNvSpPr/>
          <p:nvPr/>
        </p:nvSpPr>
        <p:spPr>
          <a:xfrm rot="13500280">
            <a:off x="-123024" y="1060277"/>
            <a:ext cx="822195" cy="821061"/>
          </a:xfrm>
          <a:custGeom>
            <a:avLst/>
            <a:gdLst>
              <a:gd name="connsiteX0" fmla="*/ 821060 w 822195"/>
              <a:gd name="connsiteY0" fmla="*/ 821061 h 821061"/>
              <a:gd name="connsiteX1" fmla="*/ 0 w 822195"/>
              <a:gd name="connsiteY1" fmla="*/ 0 h 821061"/>
              <a:gd name="connsiteX2" fmla="*/ 40826 w 822195"/>
              <a:gd name="connsiteY2" fmla="*/ 1 h 821061"/>
              <a:gd name="connsiteX3" fmla="*/ 822195 w 822195"/>
              <a:gd name="connsiteY3" fmla="*/ 780235 h 821061"/>
              <a:gd name="connsiteX4" fmla="*/ 821060 w 822195"/>
              <a:gd name="connsiteY4" fmla="*/ 780235 h 821061"/>
              <a:gd name="connsiteX5" fmla="*/ 821060 w 822195"/>
              <a:gd name="connsiteY5" fmla="*/ 821061 h 821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2195" h="821061">
                <a:moveTo>
                  <a:pt x="821060" y="821061"/>
                </a:moveTo>
                <a:lnTo>
                  <a:pt x="0" y="0"/>
                </a:lnTo>
                <a:lnTo>
                  <a:pt x="40826" y="1"/>
                </a:lnTo>
                <a:lnTo>
                  <a:pt x="822195" y="780235"/>
                </a:lnTo>
                <a:lnTo>
                  <a:pt x="821060" y="780235"/>
                </a:lnTo>
                <a:lnTo>
                  <a:pt x="821060" y="821061"/>
                </a:lnTo>
                <a:close/>
              </a:path>
            </a:pathLst>
          </a:custGeom>
          <a:solidFill>
            <a:schemeClr val="tx2"/>
          </a:solidFill>
          <a:ln w="11334" cap="flat">
            <a:noFill/>
            <a:prstDash val="solid"/>
            <a:miter/>
          </a:ln>
        </p:spPr>
        <p:txBody>
          <a:bodyPr rtlCol="0" anchor="ctr"/>
          <a:lstStyle/>
          <a:p>
            <a:endParaRPr lang="en-US" dirty="0"/>
          </a:p>
        </p:txBody>
      </p:sp>
      <p:sp>
        <p:nvSpPr>
          <p:cNvPr id="140" name="Freeform: Shape 139">
            <a:extLst>
              <a:ext uri="{FF2B5EF4-FFF2-40B4-BE49-F238E27FC236}">
                <a16:creationId xmlns:a16="http://schemas.microsoft.com/office/drawing/2014/main" id="{0CB1EA35-0D05-4F13-871D-0CAB5CECD44A}"/>
              </a:ext>
            </a:extLst>
          </p:cNvPr>
          <p:cNvSpPr/>
          <p:nvPr/>
        </p:nvSpPr>
        <p:spPr>
          <a:xfrm rot="13500280">
            <a:off x="-140475" y="1102398"/>
            <a:ext cx="736006" cy="736005"/>
          </a:xfrm>
          <a:custGeom>
            <a:avLst/>
            <a:gdLst>
              <a:gd name="connsiteX0" fmla="*/ 736005 w 736006"/>
              <a:gd name="connsiteY0" fmla="*/ 736005 h 736005"/>
              <a:gd name="connsiteX1" fmla="*/ 0 w 736006"/>
              <a:gd name="connsiteY1" fmla="*/ 0 h 736005"/>
              <a:gd name="connsiteX2" fmla="*/ 40826 w 736006"/>
              <a:gd name="connsiteY2" fmla="*/ 0 h 736005"/>
              <a:gd name="connsiteX3" fmla="*/ 736006 w 736006"/>
              <a:gd name="connsiteY3" fmla="*/ 695179 h 736005"/>
              <a:gd name="connsiteX4" fmla="*/ 736005 w 736006"/>
              <a:gd name="connsiteY4" fmla="*/ 736005 h 736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006" h="736005">
                <a:moveTo>
                  <a:pt x="736005" y="736005"/>
                </a:moveTo>
                <a:lnTo>
                  <a:pt x="0" y="0"/>
                </a:lnTo>
                <a:lnTo>
                  <a:pt x="40826" y="0"/>
                </a:lnTo>
                <a:lnTo>
                  <a:pt x="736006" y="695179"/>
                </a:lnTo>
                <a:lnTo>
                  <a:pt x="736005" y="736005"/>
                </a:lnTo>
                <a:close/>
              </a:path>
            </a:pathLst>
          </a:custGeom>
          <a:solidFill>
            <a:schemeClr val="tx2"/>
          </a:solidFill>
          <a:ln w="11334" cap="flat">
            <a:noFill/>
            <a:prstDash val="solid"/>
            <a:miter/>
          </a:ln>
        </p:spPr>
        <p:txBody>
          <a:bodyPr rtlCol="0" anchor="ctr"/>
          <a:lstStyle/>
          <a:p>
            <a:endParaRPr lang="en-US" dirty="0"/>
          </a:p>
        </p:txBody>
      </p:sp>
      <p:sp>
        <p:nvSpPr>
          <p:cNvPr id="139" name="Freeform: Shape 138">
            <a:extLst>
              <a:ext uri="{FF2B5EF4-FFF2-40B4-BE49-F238E27FC236}">
                <a16:creationId xmlns:a16="http://schemas.microsoft.com/office/drawing/2014/main" id="{17F84AF5-3C7F-4D42-92A9-CCA3CDB8EB55}"/>
              </a:ext>
            </a:extLst>
          </p:cNvPr>
          <p:cNvSpPr/>
          <p:nvPr/>
        </p:nvSpPr>
        <p:spPr>
          <a:xfrm rot="13500280">
            <a:off x="-158323" y="1145488"/>
            <a:ext cx="649817" cy="649817"/>
          </a:xfrm>
          <a:custGeom>
            <a:avLst/>
            <a:gdLst>
              <a:gd name="connsiteX0" fmla="*/ 649817 w 649817"/>
              <a:gd name="connsiteY0" fmla="*/ 649817 h 649817"/>
              <a:gd name="connsiteX1" fmla="*/ 0 w 649817"/>
              <a:gd name="connsiteY1" fmla="*/ 0 h 649817"/>
              <a:gd name="connsiteX2" fmla="*/ 40826 w 649817"/>
              <a:gd name="connsiteY2" fmla="*/ 0 h 649817"/>
              <a:gd name="connsiteX3" fmla="*/ 649817 w 649817"/>
              <a:gd name="connsiteY3" fmla="*/ 608990 h 649817"/>
              <a:gd name="connsiteX4" fmla="*/ 649817 w 649817"/>
              <a:gd name="connsiteY4" fmla="*/ 649817 h 649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817" h="649817">
                <a:moveTo>
                  <a:pt x="649817" y="649817"/>
                </a:moveTo>
                <a:lnTo>
                  <a:pt x="0" y="0"/>
                </a:lnTo>
                <a:lnTo>
                  <a:pt x="40826" y="0"/>
                </a:lnTo>
                <a:lnTo>
                  <a:pt x="649817" y="608990"/>
                </a:lnTo>
                <a:lnTo>
                  <a:pt x="649817" y="649817"/>
                </a:lnTo>
                <a:close/>
              </a:path>
            </a:pathLst>
          </a:custGeom>
          <a:solidFill>
            <a:schemeClr val="tx2"/>
          </a:solidFill>
          <a:ln w="11334" cap="flat">
            <a:noFill/>
            <a:prstDash val="solid"/>
            <a:miter/>
          </a:ln>
        </p:spPr>
        <p:txBody>
          <a:bodyPr rtlCol="0" anchor="ctr"/>
          <a:lstStyle/>
          <a:p>
            <a:endParaRPr lang="en-US" dirty="0"/>
          </a:p>
        </p:txBody>
      </p:sp>
      <p:sp>
        <p:nvSpPr>
          <p:cNvPr id="138" name="Freeform: Shape 137">
            <a:extLst>
              <a:ext uri="{FF2B5EF4-FFF2-40B4-BE49-F238E27FC236}">
                <a16:creationId xmlns:a16="http://schemas.microsoft.com/office/drawing/2014/main" id="{FA8E90CE-90F4-42ED-AAAF-0F139BE4E3D5}"/>
              </a:ext>
            </a:extLst>
          </p:cNvPr>
          <p:cNvSpPr/>
          <p:nvPr/>
        </p:nvSpPr>
        <p:spPr>
          <a:xfrm rot="13500280">
            <a:off x="-176338" y="1188978"/>
            <a:ext cx="564761" cy="563628"/>
          </a:xfrm>
          <a:custGeom>
            <a:avLst/>
            <a:gdLst>
              <a:gd name="connsiteX0" fmla="*/ 563628 w 564761"/>
              <a:gd name="connsiteY0" fmla="*/ 563628 h 563628"/>
              <a:gd name="connsiteX1" fmla="*/ 0 w 564761"/>
              <a:gd name="connsiteY1" fmla="*/ 0 h 563628"/>
              <a:gd name="connsiteX2" fmla="*/ 40826 w 564761"/>
              <a:gd name="connsiteY2" fmla="*/ 0 h 563628"/>
              <a:gd name="connsiteX3" fmla="*/ 564761 w 564761"/>
              <a:gd name="connsiteY3" fmla="*/ 522802 h 563628"/>
              <a:gd name="connsiteX4" fmla="*/ 563629 w 564761"/>
              <a:gd name="connsiteY4" fmla="*/ 522802 h 563628"/>
              <a:gd name="connsiteX5" fmla="*/ 563628 w 564761"/>
              <a:gd name="connsiteY5" fmla="*/ 563628 h 563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4761" h="563628">
                <a:moveTo>
                  <a:pt x="563628" y="563628"/>
                </a:moveTo>
                <a:lnTo>
                  <a:pt x="0" y="0"/>
                </a:lnTo>
                <a:lnTo>
                  <a:pt x="40826" y="0"/>
                </a:lnTo>
                <a:lnTo>
                  <a:pt x="564761" y="522802"/>
                </a:lnTo>
                <a:lnTo>
                  <a:pt x="563629" y="522802"/>
                </a:lnTo>
                <a:lnTo>
                  <a:pt x="563628" y="563628"/>
                </a:lnTo>
                <a:close/>
              </a:path>
            </a:pathLst>
          </a:custGeom>
          <a:solidFill>
            <a:schemeClr val="tx2"/>
          </a:solidFill>
          <a:ln w="11334" cap="flat">
            <a:noFill/>
            <a:prstDash val="solid"/>
            <a:miter/>
          </a:ln>
        </p:spPr>
        <p:txBody>
          <a:bodyPr rtlCol="0" anchor="ctr"/>
          <a:lstStyle/>
          <a:p>
            <a:endParaRPr lang="en-US" dirty="0"/>
          </a:p>
        </p:txBody>
      </p:sp>
      <p:sp>
        <p:nvSpPr>
          <p:cNvPr id="137" name="Freeform: Shape 136">
            <a:extLst>
              <a:ext uri="{FF2B5EF4-FFF2-40B4-BE49-F238E27FC236}">
                <a16:creationId xmlns:a16="http://schemas.microsoft.com/office/drawing/2014/main" id="{7C1C105E-FE0D-4A36-AE5B-BBA110F6EE53}"/>
              </a:ext>
            </a:extLst>
          </p:cNvPr>
          <p:cNvSpPr/>
          <p:nvPr userDrawn="1"/>
        </p:nvSpPr>
        <p:spPr>
          <a:xfrm rot="13500280">
            <a:off x="-194190" y="1232066"/>
            <a:ext cx="478574" cy="477440"/>
          </a:xfrm>
          <a:custGeom>
            <a:avLst/>
            <a:gdLst>
              <a:gd name="connsiteX0" fmla="*/ 478574 w 478574"/>
              <a:gd name="connsiteY0" fmla="*/ 477440 h 477440"/>
              <a:gd name="connsiteX1" fmla="*/ 0 w 478574"/>
              <a:gd name="connsiteY1" fmla="*/ 0 h 477440"/>
              <a:gd name="connsiteX2" fmla="*/ 40826 w 478574"/>
              <a:gd name="connsiteY2" fmla="*/ 0 h 477440"/>
              <a:gd name="connsiteX3" fmla="*/ 478573 w 478574"/>
              <a:gd name="connsiteY3" fmla="*/ 437747 h 477440"/>
              <a:gd name="connsiteX4" fmla="*/ 478574 w 478574"/>
              <a:gd name="connsiteY4" fmla="*/ 477440 h 477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74" h="477440">
                <a:moveTo>
                  <a:pt x="478574" y="477440"/>
                </a:moveTo>
                <a:lnTo>
                  <a:pt x="0" y="0"/>
                </a:lnTo>
                <a:lnTo>
                  <a:pt x="40826" y="0"/>
                </a:lnTo>
                <a:lnTo>
                  <a:pt x="478573" y="437747"/>
                </a:lnTo>
                <a:lnTo>
                  <a:pt x="478574" y="477440"/>
                </a:lnTo>
                <a:close/>
              </a:path>
            </a:pathLst>
          </a:custGeom>
          <a:solidFill>
            <a:schemeClr val="tx2"/>
          </a:solidFill>
          <a:ln w="11334" cap="flat">
            <a:noFill/>
            <a:prstDash val="solid"/>
            <a:miter/>
          </a:ln>
        </p:spPr>
        <p:txBody>
          <a:bodyPr rtlCol="0" anchor="ctr"/>
          <a:lstStyle/>
          <a:p>
            <a:endParaRPr lang="en-US" dirty="0"/>
          </a:p>
        </p:txBody>
      </p:sp>
      <p:sp>
        <p:nvSpPr>
          <p:cNvPr id="163" name="Freeform: Shape 162">
            <a:extLst>
              <a:ext uri="{FF2B5EF4-FFF2-40B4-BE49-F238E27FC236}">
                <a16:creationId xmlns:a16="http://schemas.microsoft.com/office/drawing/2014/main" id="{FEE07693-1822-40D4-88A4-0F663C787D7E}"/>
              </a:ext>
            </a:extLst>
          </p:cNvPr>
          <p:cNvSpPr/>
          <p:nvPr userDrawn="1"/>
        </p:nvSpPr>
        <p:spPr>
          <a:xfrm>
            <a:off x="2202360" y="6829131"/>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4" name="Freeform: Shape 183">
            <a:extLst>
              <a:ext uri="{FF2B5EF4-FFF2-40B4-BE49-F238E27FC236}">
                <a16:creationId xmlns:a16="http://schemas.microsoft.com/office/drawing/2014/main" id="{AD282910-ECE9-4B26-9656-AD1D41D44AC8}"/>
              </a:ext>
            </a:extLst>
          </p:cNvPr>
          <p:cNvSpPr/>
          <p:nvPr userDrawn="1"/>
        </p:nvSpPr>
        <p:spPr>
          <a:xfrm>
            <a:off x="1089323" y="5806086"/>
            <a:ext cx="30139" cy="1051915"/>
          </a:xfrm>
          <a:custGeom>
            <a:avLst/>
            <a:gdLst>
              <a:gd name="connsiteX0" fmla="*/ 28833 w 30139"/>
              <a:gd name="connsiteY0" fmla="*/ 0 h 1051915"/>
              <a:gd name="connsiteX1" fmla="*/ 30139 w 30139"/>
              <a:gd name="connsiteY1" fmla="*/ 1051915 h 1051915"/>
              <a:gd name="connsiteX2" fmla="*/ 1271 w 30139"/>
              <a:gd name="connsiteY2" fmla="*/ 1051915 h 1051915"/>
              <a:gd name="connsiteX3" fmla="*/ 0 w 30139"/>
              <a:gd name="connsiteY3" fmla="*/ 28904 h 1051915"/>
              <a:gd name="connsiteX4" fmla="*/ 28833 w 30139"/>
              <a:gd name="connsiteY4" fmla="*/ 0 h 1051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39" h="1051915">
                <a:moveTo>
                  <a:pt x="28833" y="0"/>
                </a:moveTo>
                <a:lnTo>
                  <a:pt x="30139" y="1051915"/>
                </a:lnTo>
                <a:lnTo>
                  <a:pt x="1271" y="1051915"/>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3" name="Freeform: Shape 182">
            <a:extLst>
              <a:ext uri="{FF2B5EF4-FFF2-40B4-BE49-F238E27FC236}">
                <a16:creationId xmlns:a16="http://schemas.microsoft.com/office/drawing/2014/main" id="{7C7A453C-4565-4652-9781-F1488009734C}"/>
              </a:ext>
            </a:extLst>
          </p:cNvPr>
          <p:cNvSpPr/>
          <p:nvPr userDrawn="1"/>
        </p:nvSpPr>
        <p:spPr>
          <a:xfrm>
            <a:off x="1028453" y="5867106"/>
            <a:ext cx="30064" cy="990894"/>
          </a:xfrm>
          <a:custGeom>
            <a:avLst/>
            <a:gdLst>
              <a:gd name="connsiteX0" fmla="*/ 28833 w 30064"/>
              <a:gd name="connsiteY0" fmla="*/ 0 h 990894"/>
              <a:gd name="connsiteX1" fmla="*/ 30064 w 30064"/>
              <a:gd name="connsiteY1" fmla="*/ 990894 h 990894"/>
              <a:gd name="connsiteX2" fmla="*/ 1195 w 30064"/>
              <a:gd name="connsiteY2" fmla="*/ 990894 h 990894"/>
              <a:gd name="connsiteX3" fmla="*/ 0 w 30064"/>
              <a:gd name="connsiteY3" fmla="*/ 28904 h 990894"/>
              <a:gd name="connsiteX4" fmla="*/ 28833 w 30064"/>
              <a:gd name="connsiteY4" fmla="*/ 0 h 990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4" h="990894">
                <a:moveTo>
                  <a:pt x="28833" y="0"/>
                </a:moveTo>
                <a:lnTo>
                  <a:pt x="30064" y="990894"/>
                </a:lnTo>
                <a:lnTo>
                  <a:pt x="1195" y="990894"/>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2" name="Freeform: Shape 181">
            <a:extLst>
              <a:ext uri="{FF2B5EF4-FFF2-40B4-BE49-F238E27FC236}">
                <a16:creationId xmlns:a16="http://schemas.microsoft.com/office/drawing/2014/main" id="{DE479407-B0BB-45F1-A93D-05ED5B41F316}"/>
              </a:ext>
            </a:extLst>
          </p:cNvPr>
          <p:cNvSpPr/>
          <p:nvPr userDrawn="1"/>
        </p:nvSpPr>
        <p:spPr>
          <a:xfrm>
            <a:off x="967584" y="5928926"/>
            <a:ext cx="30790" cy="929074"/>
          </a:xfrm>
          <a:custGeom>
            <a:avLst/>
            <a:gdLst>
              <a:gd name="connsiteX0" fmla="*/ 29636 w 30790"/>
              <a:gd name="connsiteY0" fmla="*/ 0 h 929074"/>
              <a:gd name="connsiteX1" fmla="*/ 30790 w 30790"/>
              <a:gd name="connsiteY1" fmla="*/ 929074 h 929074"/>
              <a:gd name="connsiteX2" fmla="*/ 1401 w 30790"/>
              <a:gd name="connsiteY2" fmla="*/ 929074 h 929074"/>
              <a:gd name="connsiteX3" fmla="*/ 0 w 30790"/>
              <a:gd name="connsiteY3" fmla="*/ 28104 h 929074"/>
              <a:gd name="connsiteX4" fmla="*/ 803 w 30790"/>
              <a:gd name="connsiteY4" fmla="*/ 28905 h 929074"/>
              <a:gd name="connsiteX5" fmla="*/ 29636 w 30790"/>
              <a:gd name="connsiteY5" fmla="*/ 0 h 929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90" h="929074">
                <a:moveTo>
                  <a:pt x="29636" y="0"/>
                </a:moveTo>
                <a:lnTo>
                  <a:pt x="30790" y="929074"/>
                </a:lnTo>
                <a:lnTo>
                  <a:pt x="1401" y="929074"/>
                </a:lnTo>
                <a:lnTo>
                  <a:pt x="0" y="28104"/>
                </a:lnTo>
                <a:lnTo>
                  <a:pt x="803" y="28905"/>
                </a:lnTo>
                <a:lnTo>
                  <a:pt x="29636"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1" name="Freeform: Shape 180">
            <a:extLst>
              <a:ext uri="{FF2B5EF4-FFF2-40B4-BE49-F238E27FC236}">
                <a16:creationId xmlns:a16="http://schemas.microsoft.com/office/drawing/2014/main" id="{0271515D-B4B7-4502-B24F-DC5480444ED0}"/>
              </a:ext>
            </a:extLst>
          </p:cNvPr>
          <p:cNvSpPr/>
          <p:nvPr userDrawn="1"/>
        </p:nvSpPr>
        <p:spPr>
          <a:xfrm>
            <a:off x="906717" y="5989948"/>
            <a:ext cx="30713" cy="868053"/>
          </a:xfrm>
          <a:custGeom>
            <a:avLst/>
            <a:gdLst>
              <a:gd name="connsiteX0" fmla="*/ 29635 w 30713"/>
              <a:gd name="connsiteY0" fmla="*/ 0 h 868053"/>
              <a:gd name="connsiteX1" fmla="*/ 30713 w 30713"/>
              <a:gd name="connsiteY1" fmla="*/ 868053 h 868053"/>
              <a:gd name="connsiteX2" fmla="*/ 1319 w 30713"/>
              <a:gd name="connsiteY2" fmla="*/ 868053 h 868053"/>
              <a:gd name="connsiteX3" fmla="*/ 0 w 30713"/>
              <a:gd name="connsiteY3" fmla="*/ 28103 h 868053"/>
              <a:gd name="connsiteX4" fmla="*/ 802 w 30713"/>
              <a:gd name="connsiteY4" fmla="*/ 28904 h 868053"/>
              <a:gd name="connsiteX5" fmla="*/ 29635 w 30713"/>
              <a:gd name="connsiteY5" fmla="*/ 0 h 86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13" h="868053">
                <a:moveTo>
                  <a:pt x="29635" y="0"/>
                </a:moveTo>
                <a:lnTo>
                  <a:pt x="30713" y="868053"/>
                </a:lnTo>
                <a:lnTo>
                  <a:pt x="1319" y="868053"/>
                </a:lnTo>
                <a:lnTo>
                  <a:pt x="0" y="28103"/>
                </a:lnTo>
                <a:lnTo>
                  <a:pt x="802" y="28904"/>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0" name="Freeform: Shape 179">
            <a:extLst>
              <a:ext uri="{FF2B5EF4-FFF2-40B4-BE49-F238E27FC236}">
                <a16:creationId xmlns:a16="http://schemas.microsoft.com/office/drawing/2014/main" id="{DB364732-EC14-4416-964A-13F3D77CDBBD}"/>
              </a:ext>
            </a:extLst>
          </p:cNvPr>
          <p:cNvSpPr/>
          <p:nvPr userDrawn="1"/>
        </p:nvSpPr>
        <p:spPr>
          <a:xfrm>
            <a:off x="846647" y="6049364"/>
            <a:ext cx="29838" cy="808636"/>
          </a:xfrm>
          <a:custGeom>
            <a:avLst/>
            <a:gdLst>
              <a:gd name="connsiteX0" fmla="*/ 28833 w 29838"/>
              <a:gd name="connsiteY0" fmla="*/ 0 h 808636"/>
              <a:gd name="connsiteX1" fmla="*/ 29838 w 29838"/>
              <a:gd name="connsiteY1" fmla="*/ 808636 h 808636"/>
              <a:gd name="connsiteX2" fmla="*/ 969 w 29838"/>
              <a:gd name="connsiteY2" fmla="*/ 808636 h 808636"/>
              <a:gd name="connsiteX3" fmla="*/ 0 w 29838"/>
              <a:gd name="connsiteY3" fmla="*/ 28904 h 808636"/>
              <a:gd name="connsiteX4" fmla="*/ 28833 w 29838"/>
              <a:gd name="connsiteY4" fmla="*/ 0 h 808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38" h="808636">
                <a:moveTo>
                  <a:pt x="28833" y="0"/>
                </a:moveTo>
                <a:lnTo>
                  <a:pt x="29838" y="808636"/>
                </a:lnTo>
                <a:lnTo>
                  <a:pt x="969" y="808636"/>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9" name="Freeform: Shape 178">
            <a:extLst>
              <a:ext uri="{FF2B5EF4-FFF2-40B4-BE49-F238E27FC236}">
                <a16:creationId xmlns:a16="http://schemas.microsoft.com/office/drawing/2014/main" id="{619347B5-2692-4514-B67B-159C25FA4940}"/>
              </a:ext>
            </a:extLst>
          </p:cNvPr>
          <p:cNvSpPr/>
          <p:nvPr userDrawn="1"/>
        </p:nvSpPr>
        <p:spPr>
          <a:xfrm>
            <a:off x="785780" y="6110384"/>
            <a:ext cx="29761" cy="747617"/>
          </a:xfrm>
          <a:custGeom>
            <a:avLst/>
            <a:gdLst>
              <a:gd name="connsiteX0" fmla="*/ 28832 w 29761"/>
              <a:gd name="connsiteY0" fmla="*/ 0 h 747617"/>
              <a:gd name="connsiteX1" fmla="*/ 29761 w 29761"/>
              <a:gd name="connsiteY1" fmla="*/ 747617 h 747617"/>
              <a:gd name="connsiteX2" fmla="*/ 893 w 29761"/>
              <a:gd name="connsiteY2" fmla="*/ 747617 h 747617"/>
              <a:gd name="connsiteX3" fmla="*/ 0 w 29761"/>
              <a:gd name="connsiteY3" fmla="*/ 28905 h 747617"/>
              <a:gd name="connsiteX4" fmla="*/ 28832 w 29761"/>
              <a:gd name="connsiteY4" fmla="*/ 0 h 747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61" h="747617">
                <a:moveTo>
                  <a:pt x="28832" y="0"/>
                </a:moveTo>
                <a:lnTo>
                  <a:pt x="29761" y="747617"/>
                </a:lnTo>
                <a:lnTo>
                  <a:pt x="893" y="747617"/>
                </a:lnTo>
                <a:lnTo>
                  <a:pt x="0" y="28905"/>
                </a:lnTo>
                <a:lnTo>
                  <a:pt x="2883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8" name="Freeform: Shape 177">
            <a:extLst>
              <a:ext uri="{FF2B5EF4-FFF2-40B4-BE49-F238E27FC236}">
                <a16:creationId xmlns:a16="http://schemas.microsoft.com/office/drawing/2014/main" id="{E1746638-BCA2-4B8F-A315-9514E1973CDD}"/>
              </a:ext>
            </a:extLst>
          </p:cNvPr>
          <p:cNvSpPr/>
          <p:nvPr userDrawn="1"/>
        </p:nvSpPr>
        <p:spPr>
          <a:xfrm>
            <a:off x="724911" y="6172206"/>
            <a:ext cx="30487" cy="685795"/>
          </a:xfrm>
          <a:custGeom>
            <a:avLst/>
            <a:gdLst>
              <a:gd name="connsiteX0" fmla="*/ 29635 w 30487"/>
              <a:gd name="connsiteY0" fmla="*/ 0 h 685795"/>
              <a:gd name="connsiteX1" fmla="*/ 30487 w 30487"/>
              <a:gd name="connsiteY1" fmla="*/ 685795 h 685795"/>
              <a:gd name="connsiteX2" fmla="*/ 1071 w 30487"/>
              <a:gd name="connsiteY2" fmla="*/ 685795 h 685795"/>
              <a:gd name="connsiteX3" fmla="*/ 0 w 30487"/>
              <a:gd name="connsiteY3" fmla="*/ 28103 h 685795"/>
              <a:gd name="connsiteX4" fmla="*/ 803 w 30487"/>
              <a:gd name="connsiteY4" fmla="*/ 28904 h 685795"/>
              <a:gd name="connsiteX5" fmla="*/ 29635 w 30487"/>
              <a:gd name="connsiteY5" fmla="*/ 0 h 68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7" h="685795">
                <a:moveTo>
                  <a:pt x="29635" y="0"/>
                </a:moveTo>
                <a:lnTo>
                  <a:pt x="30487" y="685795"/>
                </a:lnTo>
                <a:lnTo>
                  <a:pt x="1071" y="685795"/>
                </a:lnTo>
                <a:lnTo>
                  <a:pt x="0" y="28103"/>
                </a:lnTo>
                <a:lnTo>
                  <a:pt x="803" y="28904"/>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7" name="Freeform: Shape 176">
            <a:extLst>
              <a:ext uri="{FF2B5EF4-FFF2-40B4-BE49-F238E27FC236}">
                <a16:creationId xmlns:a16="http://schemas.microsoft.com/office/drawing/2014/main" id="{47F56D6B-560F-4123-9E05-11ACF383DF87}"/>
              </a:ext>
            </a:extLst>
          </p:cNvPr>
          <p:cNvSpPr/>
          <p:nvPr userDrawn="1"/>
        </p:nvSpPr>
        <p:spPr>
          <a:xfrm>
            <a:off x="664843" y="6231622"/>
            <a:ext cx="29611" cy="626379"/>
          </a:xfrm>
          <a:custGeom>
            <a:avLst/>
            <a:gdLst>
              <a:gd name="connsiteX0" fmla="*/ 28833 w 29611"/>
              <a:gd name="connsiteY0" fmla="*/ 0 h 626379"/>
              <a:gd name="connsiteX1" fmla="*/ 29611 w 29611"/>
              <a:gd name="connsiteY1" fmla="*/ 626379 h 626379"/>
              <a:gd name="connsiteX2" fmla="*/ 742 w 29611"/>
              <a:gd name="connsiteY2" fmla="*/ 626379 h 626379"/>
              <a:gd name="connsiteX3" fmla="*/ 0 w 29611"/>
              <a:gd name="connsiteY3" fmla="*/ 28904 h 626379"/>
              <a:gd name="connsiteX4" fmla="*/ 28833 w 29611"/>
              <a:gd name="connsiteY4" fmla="*/ 0 h 626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11" h="626379">
                <a:moveTo>
                  <a:pt x="28833" y="0"/>
                </a:moveTo>
                <a:lnTo>
                  <a:pt x="29611" y="626379"/>
                </a:lnTo>
                <a:lnTo>
                  <a:pt x="742" y="626379"/>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6" name="Freeform: Shape 175">
            <a:extLst>
              <a:ext uri="{FF2B5EF4-FFF2-40B4-BE49-F238E27FC236}">
                <a16:creationId xmlns:a16="http://schemas.microsoft.com/office/drawing/2014/main" id="{2FD3A4D4-C05F-4057-8408-6FF0887E068F}"/>
              </a:ext>
            </a:extLst>
          </p:cNvPr>
          <p:cNvSpPr/>
          <p:nvPr userDrawn="1"/>
        </p:nvSpPr>
        <p:spPr>
          <a:xfrm>
            <a:off x="603974" y="6292642"/>
            <a:ext cx="29535" cy="565359"/>
          </a:xfrm>
          <a:custGeom>
            <a:avLst/>
            <a:gdLst>
              <a:gd name="connsiteX0" fmla="*/ 28833 w 29535"/>
              <a:gd name="connsiteY0" fmla="*/ 0 h 565359"/>
              <a:gd name="connsiteX1" fmla="*/ 29535 w 29535"/>
              <a:gd name="connsiteY1" fmla="*/ 565359 h 565359"/>
              <a:gd name="connsiteX2" fmla="*/ 666 w 29535"/>
              <a:gd name="connsiteY2" fmla="*/ 565359 h 565359"/>
              <a:gd name="connsiteX3" fmla="*/ 0 w 29535"/>
              <a:gd name="connsiteY3" fmla="*/ 28904 h 565359"/>
              <a:gd name="connsiteX4" fmla="*/ 28833 w 29535"/>
              <a:gd name="connsiteY4" fmla="*/ 0 h 565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5" h="565359">
                <a:moveTo>
                  <a:pt x="28833" y="0"/>
                </a:moveTo>
                <a:lnTo>
                  <a:pt x="29535" y="565359"/>
                </a:lnTo>
                <a:lnTo>
                  <a:pt x="666" y="565359"/>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5" name="Freeform: Shape 174">
            <a:extLst>
              <a:ext uri="{FF2B5EF4-FFF2-40B4-BE49-F238E27FC236}">
                <a16:creationId xmlns:a16="http://schemas.microsoft.com/office/drawing/2014/main" id="{32EAC669-BA43-4F58-9784-4CCDFE4D6F4E}"/>
              </a:ext>
            </a:extLst>
          </p:cNvPr>
          <p:cNvSpPr/>
          <p:nvPr userDrawn="1"/>
        </p:nvSpPr>
        <p:spPr>
          <a:xfrm>
            <a:off x="543104" y="6353662"/>
            <a:ext cx="29460" cy="504339"/>
          </a:xfrm>
          <a:custGeom>
            <a:avLst/>
            <a:gdLst>
              <a:gd name="connsiteX0" fmla="*/ 28833 w 29460"/>
              <a:gd name="connsiteY0" fmla="*/ 0 h 504339"/>
              <a:gd name="connsiteX1" fmla="*/ 29460 w 29460"/>
              <a:gd name="connsiteY1" fmla="*/ 504339 h 504339"/>
              <a:gd name="connsiteX2" fmla="*/ 591 w 29460"/>
              <a:gd name="connsiteY2" fmla="*/ 504339 h 504339"/>
              <a:gd name="connsiteX3" fmla="*/ 0 w 29460"/>
              <a:gd name="connsiteY3" fmla="*/ 28905 h 504339"/>
              <a:gd name="connsiteX4" fmla="*/ 28833 w 29460"/>
              <a:gd name="connsiteY4" fmla="*/ 0 h 504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60" h="504339">
                <a:moveTo>
                  <a:pt x="28833" y="0"/>
                </a:moveTo>
                <a:lnTo>
                  <a:pt x="29460" y="504339"/>
                </a:lnTo>
                <a:lnTo>
                  <a:pt x="591" y="504339"/>
                </a:lnTo>
                <a:lnTo>
                  <a:pt x="0" y="28905"/>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4" name="Freeform: Shape 173">
            <a:extLst>
              <a:ext uri="{FF2B5EF4-FFF2-40B4-BE49-F238E27FC236}">
                <a16:creationId xmlns:a16="http://schemas.microsoft.com/office/drawing/2014/main" id="{73CAE3B4-689F-4EC3-8CC9-EB6D360E3846}"/>
              </a:ext>
            </a:extLst>
          </p:cNvPr>
          <p:cNvSpPr/>
          <p:nvPr userDrawn="1"/>
        </p:nvSpPr>
        <p:spPr>
          <a:xfrm>
            <a:off x="482237" y="6415482"/>
            <a:ext cx="30185" cy="442518"/>
          </a:xfrm>
          <a:custGeom>
            <a:avLst/>
            <a:gdLst>
              <a:gd name="connsiteX0" fmla="*/ 29635 w 30185"/>
              <a:gd name="connsiteY0" fmla="*/ 0 h 442518"/>
              <a:gd name="connsiteX1" fmla="*/ 30185 w 30185"/>
              <a:gd name="connsiteY1" fmla="*/ 442518 h 442518"/>
              <a:gd name="connsiteX2" fmla="*/ 724 w 30185"/>
              <a:gd name="connsiteY2" fmla="*/ 442518 h 442518"/>
              <a:gd name="connsiteX3" fmla="*/ 0 w 30185"/>
              <a:gd name="connsiteY3" fmla="*/ 28104 h 442518"/>
              <a:gd name="connsiteX4" fmla="*/ 803 w 30185"/>
              <a:gd name="connsiteY4" fmla="*/ 28905 h 442518"/>
              <a:gd name="connsiteX5" fmla="*/ 29635 w 30185"/>
              <a:gd name="connsiteY5" fmla="*/ 0 h 44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85" h="442518">
                <a:moveTo>
                  <a:pt x="29635" y="0"/>
                </a:moveTo>
                <a:lnTo>
                  <a:pt x="30185" y="442518"/>
                </a:lnTo>
                <a:lnTo>
                  <a:pt x="724" y="442518"/>
                </a:lnTo>
                <a:lnTo>
                  <a:pt x="0" y="28104"/>
                </a:lnTo>
                <a:lnTo>
                  <a:pt x="803" y="28905"/>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3" name="Freeform: Shape 172">
            <a:extLst>
              <a:ext uri="{FF2B5EF4-FFF2-40B4-BE49-F238E27FC236}">
                <a16:creationId xmlns:a16="http://schemas.microsoft.com/office/drawing/2014/main" id="{8665978C-1CDF-4EF9-9A5C-4C6C0B3BE0F0}"/>
              </a:ext>
            </a:extLst>
          </p:cNvPr>
          <p:cNvSpPr/>
          <p:nvPr userDrawn="1"/>
        </p:nvSpPr>
        <p:spPr>
          <a:xfrm>
            <a:off x="422168" y="6474900"/>
            <a:ext cx="29308" cy="383101"/>
          </a:xfrm>
          <a:custGeom>
            <a:avLst/>
            <a:gdLst>
              <a:gd name="connsiteX0" fmla="*/ 28832 w 29308"/>
              <a:gd name="connsiteY0" fmla="*/ 0 h 383101"/>
              <a:gd name="connsiteX1" fmla="*/ 29308 w 29308"/>
              <a:gd name="connsiteY1" fmla="*/ 383101 h 383101"/>
              <a:gd name="connsiteX2" fmla="*/ 440 w 29308"/>
              <a:gd name="connsiteY2" fmla="*/ 383101 h 383101"/>
              <a:gd name="connsiteX3" fmla="*/ 0 w 29308"/>
              <a:gd name="connsiteY3" fmla="*/ 28904 h 383101"/>
              <a:gd name="connsiteX4" fmla="*/ 28832 w 29308"/>
              <a:gd name="connsiteY4" fmla="*/ 0 h 383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08" h="383101">
                <a:moveTo>
                  <a:pt x="28832" y="0"/>
                </a:moveTo>
                <a:lnTo>
                  <a:pt x="29308" y="383101"/>
                </a:lnTo>
                <a:lnTo>
                  <a:pt x="440" y="383101"/>
                </a:lnTo>
                <a:lnTo>
                  <a:pt x="0" y="28904"/>
                </a:lnTo>
                <a:lnTo>
                  <a:pt x="2883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2" name="Freeform: Shape 171">
            <a:extLst>
              <a:ext uri="{FF2B5EF4-FFF2-40B4-BE49-F238E27FC236}">
                <a16:creationId xmlns:a16="http://schemas.microsoft.com/office/drawing/2014/main" id="{97F81447-DAE2-4092-B156-2723E18064A7}"/>
              </a:ext>
            </a:extLst>
          </p:cNvPr>
          <p:cNvSpPr/>
          <p:nvPr userDrawn="1"/>
        </p:nvSpPr>
        <p:spPr>
          <a:xfrm>
            <a:off x="361300" y="6535920"/>
            <a:ext cx="29233" cy="322081"/>
          </a:xfrm>
          <a:custGeom>
            <a:avLst/>
            <a:gdLst>
              <a:gd name="connsiteX0" fmla="*/ 28833 w 29233"/>
              <a:gd name="connsiteY0" fmla="*/ 0 h 322081"/>
              <a:gd name="connsiteX1" fmla="*/ 29233 w 29233"/>
              <a:gd name="connsiteY1" fmla="*/ 322081 h 322081"/>
              <a:gd name="connsiteX2" fmla="*/ 364 w 29233"/>
              <a:gd name="connsiteY2" fmla="*/ 322081 h 322081"/>
              <a:gd name="connsiteX3" fmla="*/ 0 w 29233"/>
              <a:gd name="connsiteY3" fmla="*/ 28904 h 322081"/>
              <a:gd name="connsiteX4" fmla="*/ 28833 w 29233"/>
              <a:gd name="connsiteY4" fmla="*/ 0 h 322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33" h="322081">
                <a:moveTo>
                  <a:pt x="28833" y="0"/>
                </a:moveTo>
                <a:lnTo>
                  <a:pt x="29233" y="322081"/>
                </a:lnTo>
                <a:lnTo>
                  <a:pt x="364" y="322081"/>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1" name="Freeform: Shape 170">
            <a:extLst>
              <a:ext uri="{FF2B5EF4-FFF2-40B4-BE49-F238E27FC236}">
                <a16:creationId xmlns:a16="http://schemas.microsoft.com/office/drawing/2014/main" id="{AB0C8140-456A-4593-9DC3-5A53E63B0CDF}"/>
              </a:ext>
            </a:extLst>
          </p:cNvPr>
          <p:cNvSpPr/>
          <p:nvPr userDrawn="1"/>
        </p:nvSpPr>
        <p:spPr>
          <a:xfrm>
            <a:off x="300431" y="6597740"/>
            <a:ext cx="29959" cy="260260"/>
          </a:xfrm>
          <a:custGeom>
            <a:avLst/>
            <a:gdLst>
              <a:gd name="connsiteX0" fmla="*/ 29636 w 29959"/>
              <a:gd name="connsiteY0" fmla="*/ 0 h 260260"/>
              <a:gd name="connsiteX1" fmla="*/ 29959 w 29959"/>
              <a:gd name="connsiteY1" fmla="*/ 260260 h 260260"/>
              <a:gd name="connsiteX2" fmla="*/ 440 w 29959"/>
              <a:gd name="connsiteY2" fmla="*/ 260260 h 260260"/>
              <a:gd name="connsiteX3" fmla="*/ 0 w 29959"/>
              <a:gd name="connsiteY3" fmla="*/ 28104 h 260260"/>
              <a:gd name="connsiteX4" fmla="*/ 803 w 29959"/>
              <a:gd name="connsiteY4" fmla="*/ 28904 h 260260"/>
              <a:gd name="connsiteX5" fmla="*/ 29636 w 29959"/>
              <a:gd name="connsiteY5" fmla="*/ 0 h 26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959" h="260260">
                <a:moveTo>
                  <a:pt x="29636" y="0"/>
                </a:moveTo>
                <a:lnTo>
                  <a:pt x="29959" y="260260"/>
                </a:lnTo>
                <a:lnTo>
                  <a:pt x="440" y="260260"/>
                </a:lnTo>
                <a:lnTo>
                  <a:pt x="0" y="28104"/>
                </a:lnTo>
                <a:lnTo>
                  <a:pt x="803" y="28904"/>
                </a:lnTo>
                <a:lnTo>
                  <a:pt x="29636"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0" name="Freeform: Shape 169">
            <a:extLst>
              <a:ext uri="{FF2B5EF4-FFF2-40B4-BE49-F238E27FC236}">
                <a16:creationId xmlns:a16="http://schemas.microsoft.com/office/drawing/2014/main" id="{E1411ED6-803D-4C5A-8E92-8EAC28ACA255}"/>
              </a:ext>
            </a:extLst>
          </p:cNvPr>
          <p:cNvSpPr/>
          <p:nvPr userDrawn="1"/>
        </p:nvSpPr>
        <p:spPr>
          <a:xfrm>
            <a:off x="239562" y="6658760"/>
            <a:ext cx="29882" cy="199240"/>
          </a:xfrm>
          <a:custGeom>
            <a:avLst/>
            <a:gdLst>
              <a:gd name="connsiteX0" fmla="*/ 29635 w 29882"/>
              <a:gd name="connsiteY0" fmla="*/ 0 h 199240"/>
              <a:gd name="connsiteX1" fmla="*/ 29882 w 29882"/>
              <a:gd name="connsiteY1" fmla="*/ 199240 h 199240"/>
              <a:gd name="connsiteX2" fmla="*/ 337 w 29882"/>
              <a:gd name="connsiteY2" fmla="*/ 199240 h 199240"/>
              <a:gd name="connsiteX3" fmla="*/ 0 w 29882"/>
              <a:gd name="connsiteY3" fmla="*/ 28103 h 199240"/>
              <a:gd name="connsiteX4" fmla="*/ 803 w 29882"/>
              <a:gd name="connsiteY4" fmla="*/ 28904 h 199240"/>
              <a:gd name="connsiteX5" fmla="*/ 29635 w 29882"/>
              <a:gd name="connsiteY5" fmla="*/ 0 h 19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82" h="199240">
                <a:moveTo>
                  <a:pt x="29635" y="0"/>
                </a:moveTo>
                <a:lnTo>
                  <a:pt x="29882" y="199240"/>
                </a:lnTo>
                <a:lnTo>
                  <a:pt x="337" y="199240"/>
                </a:lnTo>
                <a:lnTo>
                  <a:pt x="0" y="28103"/>
                </a:lnTo>
                <a:lnTo>
                  <a:pt x="803" y="28904"/>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9" name="Freeform: Shape 168">
            <a:extLst>
              <a:ext uri="{FF2B5EF4-FFF2-40B4-BE49-F238E27FC236}">
                <a16:creationId xmlns:a16="http://schemas.microsoft.com/office/drawing/2014/main" id="{D3F198DF-8521-45A1-8BAE-4FC70FC420A8}"/>
              </a:ext>
            </a:extLst>
          </p:cNvPr>
          <p:cNvSpPr/>
          <p:nvPr userDrawn="1"/>
        </p:nvSpPr>
        <p:spPr>
          <a:xfrm>
            <a:off x="179494" y="6718178"/>
            <a:ext cx="29006" cy="139823"/>
          </a:xfrm>
          <a:custGeom>
            <a:avLst/>
            <a:gdLst>
              <a:gd name="connsiteX0" fmla="*/ 28832 w 29006"/>
              <a:gd name="connsiteY0" fmla="*/ 0 h 139823"/>
              <a:gd name="connsiteX1" fmla="*/ 29006 w 29006"/>
              <a:gd name="connsiteY1" fmla="*/ 139823 h 139823"/>
              <a:gd name="connsiteX2" fmla="*/ 138 w 29006"/>
              <a:gd name="connsiteY2" fmla="*/ 139823 h 139823"/>
              <a:gd name="connsiteX3" fmla="*/ 0 w 29006"/>
              <a:gd name="connsiteY3" fmla="*/ 28904 h 139823"/>
              <a:gd name="connsiteX4" fmla="*/ 28832 w 29006"/>
              <a:gd name="connsiteY4" fmla="*/ 0 h 139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06" h="139823">
                <a:moveTo>
                  <a:pt x="28832" y="0"/>
                </a:moveTo>
                <a:lnTo>
                  <a:pt x="29006" y="139823"/>
                </a:lnTo>
                <a:lnTo>
                  <a:pt x="138" y="139823"/>
                </a:lnTo>
                <a:lnTo>
                  <a:pt x="0" y="28904"/>
                </a:lnTo>
                <a:lnTo>
                  <a:pt x="2883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8" name="Freeform: Shape 167">
            <a:extLst>
              <a:ext uri="{FF2B5EF4-FFF2-40B4-BE49-F238E27FC236}">
                <a16:creationId xmlns:a16="http://schemas.microsoft.com/office/drawing/2014/main" id="{AAA80212-BA6E-448F-BA91-287462E1D34C}"/>
              </a:ext>
            </a:extLst>
          </p:cNvPr>
          <p:cNvSpPr/>
          <p:nvPr userDrawn="1"/>
        </p:nvSpPr>
        <p:spPr>
          <a:xfrm>
            <a:off x="118626" y="6779198"/>
            <a:ext cx="28931" cy="78803"/>
          </a:xfrm>
          <a:custGeom>
            <a:avLst/>
            <a:gdLst>
              <a:gd name="connsiteX0" fmla="*/ 28833 w 28931"/>
              <a:gd name="connsiteY0" fmla="*/ 0 h 78803"/>
              <a:gd name="connsiteX1" fmla="*/ 28931 w 28931"/>
              <a:gd name="connsiteY1" fmla="*/ 78803 h 78803"/>
              <a:gd name="connsiteX2" fmla="*/ 62 w 28931"/>
              <a:gd name="connsiteY2" fmla="*/ 78803 h 78803"/>
              <a:gd name="connsiteX3" fmla="*/ 0 w 28931"/>
              <a:gd name="connsiteY3" fmla="*/ 28904 h 78803"/>
              <a:gd name="connsiteX4" fmla="*/ 28833 w 28931"/>
              <a:gd name="connsiteY4" fmla="*/ 0 h 78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31" h="78803">
                <a:moveTo>
                  <a:pt x="28833" y="0"/>
                </a:moveTo>
                <a:lnTo>
                  <a:pt x="28931" y="78803"/>
                </a:lnTo>
                <a:lnTo>
                  <a:pt x="62" y="78803"/>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7" name="Freeform: Shape 166">
            <a:extLst>
              <a:ext uri="{FF2B5EF4-FFF2-40B4-BE49-F238E27FC236}">
                <a16:creationId xmlns:a16="http://schemas.microsoft.com/office/drawing/2014/main" id="{5B8EBCCB-B7E3-4837-AA61-44D0A400EC96}"/>
              </a:ext>
            </a:extLst>
          </p:cNvPr>
          <p:cNvSpPr/>
          <p:nvPr userDrawn="1"/>
        </p:nvSpPr>
        <p:spPr>
          <a:xfrm>
            <a:off x="70452" y="6841018"/>
            <a:ext cx="16961" cy="16982"/>
          </a:xfrm>
          <a:custGeom>
            <a:avLst/>
            <a:gdLst>
              <a:gd name="connsiteX0" fmla="*/ 16940 w 16961"/>
              <a:gd name="connsiteY0" fmla="*/ 0 h 16982"/>
              <a:gd name="connsiteX1" fmla="*/ 16961 w 16961"/>
              <a:gd name="connsiteY1" fmla="*/ 16982 h 16982"/>
              <a:gd name="connsiteX2" fmla="*/ 0 w 16961"/>
              <a:gd name="connsiteY2" fmla="*/ 16982 h 16982"/>
              <a:gd name="connsiteX3" fmla="*/ 16940 w 16961"/>
              <a:gd name="connsiteY3" fmla="*/ 0 h 16982"/>
            </a:gdLst>
            <a:ahLst/>
            <a:cxnLst>
              <a:cxn ang="0">
                <a:pos x="connsiteX0" y="connsiteY0"/>
              </a:cxn>
              <a:cxn ang="0">
                <a:pos x="connsiteX1" y="connsiteY1"/>
              </a:cxn>
              <a:cxn ang="0">
                <a:pos x="connsiteX2" y="connsiteY2"/>
              </a:cxn>
              <a:cxn ang="0">
                <a:pos x="connsiteX3" y="connsiteY3"/>
              </a:cxn>
            </a:cxnLst>
            <a:rect l="l" t="t" r="r" b="b"/>
            <a:pathLst>
              <a:path w="16961" h="16982">
                <a:moveTo>
                  <a:pt x="16940" y="0"/>
                </a:moveTo>
                <a:lnTo>
                  <a:pt x="16961" y="16982"/>
                </a:lnTo>
                <a:lnTo>
                  <a:pt x="0" y="16982"/>
                </a:lnTo>
                <a:lnTo>
                  <a:pt x="1694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9" name="Date Placeholder 3">
            <a:extLst>
              <a:ext uri="{FF2B5EF4-FFF2-40B4-BE49-F238E27FC236}">
                <a16:creationId xmlns:a16="http://schemas.microsoft.com/office/drawing/2014/main" id="{5A56B3AA-5CA2-4004-8F95-11FD7B895DAE}"/>
              </a:ext>
            </a:extLst>
          </p:cNvPr>
          <p:cNvSpPr>
            <a:spLocks noGrp="1"/>
          </p:cNvSpPr>
          <p:nvPr>
            <p:ph type="dt" sz="half" idx="10"/>
          </p:nvPr>
        </p:nvSpPr>
        <p:spPr>
          <a:xfrm>
            <a:off x="4937760" y="6353175"/>
            <a:ext cx="1097280" cy="365125"/>
          </a:xfrm>
        </p:spPr>
        <p:txBody>
          <a:bodyPr/>
          <a:lstStyle>
            <a:lvl1pPr>
              <a:defRPr>
                <a:solidFill>
                  <a:schemeClr val="tx1">
                    <a:lumMod val="75000"/>
                    <a:lumOff val="25000"/>
                  </a:schemeClr>
                </a:solidFill>
              </a:defRPr>
            </a:lvl1pPr>
          </a:lstStyle>
          <a:p>
            <a:r>
              <a:rPr lang="en-US" dirty="0"/>
              <a:t>20XX</a:t>
            </a:r>
          </a:p>
        </p:txBody>
      </p:sp>
      <p:sp>
        <p:nvSpPr>
          <p:cNvPr id="210" name="Footer Placeholder 4">
            <a:extLst>
              <a:ext uri="{FF2B5EF4-FFF2-40B4-BE49-F238E27FC236}">
                <a16:creationId xmlns:a16="http://schemas.microsoft.com/office/drawing/2014/main" id="{07D92F37-472D-4CCB-AA97-FA42E56079C7}"/>
              </a:ext>
            </a:extLst>
          </p:cNvPr>
          <p:cNvSpPr>
            <a:spLocks noGrp="1"/>
          </p:cNvSpPr>
          <p:nvPr>
            <p:ph type="ftr" sz="quarter" idx="11"/>
          </p:nvPr>
        </p:nvSpPr>
        <p:spPr>
          <a:xfrm>
            <a:off x="7436167"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211" name="Slide Number Placeholder 5">
            <a:extLst>
              <a:ext uri="{FF2B5EF4-FFF2-40B4-BE49-F238E27FC236}">
                <a16:creationId xmlns:a16="http://schemas.microsoft.com/office/drawing/2014/main" id="{C0E89FFF-230F-4CBA-A6BC-D887B3FFA51F}"/>
              </a:ext>
            </a:extLst>
          </p:cNvPr>
          <p:cNvSpPr>
            <a:spLocks noGrp="1"/>
          </p:cNvSpPr>
          <p:nvPr>
            <p:ph type="sldNum" sz="quarter" idx="12"/>
          </p:nvPr>
        </p:nvSpPr>
        <p:spPr>
          <a:xfrm>
            <a:off x="11123295" y="6356350"/>
            <a:ext cx="457200" cy="365125"/>
          </a:xfrm>
        </p:spPr>
        <p:txBody>
          <a:bodyPr/>
          <a:lstStyle>
            <a:lvl1pPr>
              <a:defRPr>
                <a:solidFill>
                  <a:schemeClr val="tx1">
                    <a:lumMod val="75000"/>
                    <a:lumOff val="2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4087566611"/>
      </p:ext>
    </p:extLst>
  </p:cSld>
  <p:clrMapOvr>
    <a:masterClrMapping/>
  </p:clrMapOvr>
  <p:extLst>
    <p:ext uri="{DCECCB84-F9BA-43D5-87BE-67443E8EF086}">
      <p15:sldGuideLst xmlns:p15="http://schemas.microsoft.com/office/powerpoint/2012/main">
        <p15:guide id="1" orient="horz" pos="552">
          <p15:clr>
            <a:srgbClr val="FBAE40"/>
          </p15:clr>
        </p15:guide>
        <p15:guide id="2" pos="7104">
          <p15:clr>
            <a:srgbClr val="FBAE40"/>
          </p15:clr>
        </p15:guide>
        <p15:guide id="3" pos="739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oblem">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4937760" y="898524"/>
            <a:ext cx="6339840" cy="1325880"/>
          </a:xfrm>
        </p:spPr>
        <p:txBody>
          <a:bodyPr anchor="t" anchorCtr="0"/>
          <a:lstStyle>
            <a:lvl1pPr>
              <a:defRPr cap="all" baseline="0">
                <a:solidFill>
                  <a:schemeClr val="accent1"/>
                </a:solidFill>
              </a:defRPr>
            </a:lvl1pPr>
          </a:lstStyle>
          <a:p>
            <a:r>
              <a:rPr lang="en-US" dirty="0"/>
              <a:t>CLICK TO ADD TITLE</a:t>
            </a:r>
          </a:p>
        </p:txBody>
      </p:sp>
      <p:grpSp>
        <p:nvGrpSpPr>
          <p:cNvPr id="3" name="Group 2">
            <a:extLst>
              <a:ext uri="{FF2B5EF4-FFF2-40B4-BE49-F238E27FC236}">
                <a16:creationId xmlns:a16="http://schemas.microsoft.com/office/drawing/2014/main" id="{AA46EB74-3A91-4DAA-ACF3-FF090B2F7C96}"/>
              </a:ext>
              <a:ext uri="{C183D7F6-B498-43B3-948B-1728B52AA6E4}">
                <adec:decorative xmlns:adec="http://schemas.microsoft.com/office/drawing/2017/decorative" val="1"/>
              </a:ext>
            </a:extLst>
          </p:cNvPr>
          <p:cNvGrpSpPr/>
          <p:nvPr userDrawn="1"/>
        </p:nvGrpSpPr>
        <p:grpSpPr>
          <a:xfrm>
            <a:off x="-193623" y="-983359"/>
            <a:ext cx="5242592" cy="7843456"/>
            <a:chOff x="-193623" y="-983359"/>
            <a:chExt cx="5242592" cy="7843456"/>
          </a:xfrm>
        </p:grpSpPr>
        <p:pic>
          <p:nvPicPr>
            <p:cNvPr id="26" name="Graphic 25">
              <a:extLst>
                <a:ext uri="{FF2B5EF4-FFF2-40B4-BE49-F238E27FC236}">
                  <a16:creationId xmlns:a16="http://schemas.microsoft.com/office/drawing/2014/main" id="{E1BC9BFE-80C0-4DA9-92DB-070C41E412BC}"/>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8097646">
              <a:off x="1569916" y="-983359"/>
              <a:ext cx="2029968" cy="2029968"/>
            </a:xfrm>
            <a:prstGeom prst="rect">
              <a:avLst/>
            </a:prstGeom>
          </p:spPr>
        </p:pic>
        <p:sp>
          <p:nvSpPr>
            <p:cNvPr id="8" name="Rectangle 23">
              <a:extLst>
                <a:ext uri="{FF2B5EF4-FFF2-40B4-BE49-F238E27FC236}">
                  <a16:creationId xmlns:a16="http://schemas.microsoft.com/office/drawing/2014/main" id="{F5ED01E4-35BF-4165-86B2-E3BDFD91DEE3}"/>
                </a:ext>
                <a:ext uri="{C183D7F6-B498-43B3-948B-1728B52AA6E4}">
                  <adec:decorative xmlns:adec="http://schemas.microsoft.com/office/drawing/2017/decorative" val="1"/>
                </a:ext>
              </a:extLst>
            </p:cNvPr>
            <p:cNvSpPr/>
            <p:nvPr userDrawn="1"/>
          </p:nvSpPr>
          <p:spPr>
            <a:xfrm rot="13508190">
              <a:off x="141725" y="458228"/>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a:extLst>
                <a:ext uri="{FF2B5EF4-FFF2-40B4-BE49-F238E27FC236}">
                  <a16:creationId xmlns:a16="http://schemas.microsoft.com/office/drawing/2014/main" id="{B7E6DD28-C71B-4484-973A-D12A27730009}"/>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8902533">
              <a:off x="1574706" y="1900474"/>
              <a:ext cx="2029968" cy="2029968"/>
            </a:xfrm>
            <a:prstGeom prst="rect">
              <a:avLst/>
            </a:prstGeom>
          </p:spPr>
        </p:pic>
        <p:sp>
          <p:nvSpPr>
            <p:cNvPr id="11" name="Rectangle 23">
              <a:extLst>
                <a:ext uri="{FF2B5EF4-FFF2-40B4-BE49-F238E27FC236}">
                  <a16:creationId xmlns:a16="http://schemas.microsoft.com/office/drawing/2014/main" id="{AB403917-256D-4254-A12F-F8BD19470C42}"/>
                </a:ext>
                <a:ext uri="{C183D7F6-B498-43B3-948B-1728B52AA6E4}">
                  <adec:decorative xmlns:adec="http://schemas.microsoft.com/office/drawing/2017/decorative" val="1"/>
                </a:ext>
              </a:extLst>
            </p:cNvPr>
            <p:cNvSpPr/>
            <p:nvPr userDrawn="1"/>
          </p:nvSpPr>
          <p:spPr>
            <a:xfrm rot="18900000">
              <a:off x="1580257" y="1923515"/>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a:extLst>
                <a:ext uri="{FF2B5EF4-FFF2-40B4-BE49-F238E27FC236}">
                  <a16:creationId xmlns:a16="http://schemas.microsoft.com/office/drawing/2014/main" id="{EB06A536-5FCB-4761-9EFF-D54BE44B1FD9}"/>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2708786">
              <a:off x="145529" y="3355869"/>
              <a:ext cx="2029968" cy="2029968"/>
            </a:xfrm>
            <a:prstGeom prst="rect">
              <a:avLst/>
            </a:prstGeom>
          </p:spPr>
        </p:pic>
        <p:pic>
          <p:nvPicPr>
            <p:cNvPr id="13" name="Graphic 12">
              <a:extLst>
                <a:ext uri="{FF2B5EF4-FFF2-40B4-BE49-F238E27FC236}">
                  <a16:creationId xmlns:a16="http://schemas.microsoft.com/office/drawing/2014/main" id="{3B73C61F-3D48-4791-8280-D98D2C01E0C1}"/>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rot="13489227">
              <a:off x="3019001" y="3357927"/>
              <a:ext cx="2029968" cy="2029968"/>
            </a:xfrm>
            <a:prstGeom prst="rect">
              <a:avLst/>
            </a:prstGeom>
          </p:spPr>
        </p:pic>
        <p:grpSp>
          <p:nvGrpSpPr>
            <p:cNvPr id="21" name="Group 20">
              <a:extLst>
                <a:ext uri="{FF2B5EF4-FFF2-40B4-BE49-F238E27FC236}">
                  <a16:creationId xmlns:a16="http://schemas.microsoft.com/office/drawing/2014/main" id="{94213EEF-F759-4045-9F53-49C1B4ECED53}"/>
                </a:ext>
                <a:ext uri="{C183D7F6-B498-43B3-948B-1728B52AA6E4}">
                  <adec:decorative xmlns:adec="http://schemas.microsoft.com/office/drawing/2017/decorative" val="1"/>
                </a:ext>
              </a:extLst>
            </p:cNvPr>
            <p:cNvGrpSpPr/>
            <p:nvPr userDrawn="1"/>
          </p:nvGrpSpPr>
          <p:grpSpPr>
            <a:xfrm>
              <a:off x="1159403" y="5806395"/>
              <a:ext cx="2870810" cy="1000774"/>
              <a:chOff x="-13699" y="5839164"/>
              <a:chExt cx="2862790" cy="1000774"/>
            </a:xfrm>
          </p:grpSpPr>
          <p:sp>
            <p:nvSpPr>
              <p:cNvPr id="91" name="Freeform: Shape 90">
                <a:extLst>
                  <a:ext uri="{FF2B5EF4-FFF2-40B4-BE49-F238E27FC236}">
                    <a16:creationId xmlns:a16="http://schemas.microsoft.com/office/drawing/2014/main" id="{2EA4D38A-6ACD-4296-B454-E5BD7EAC7990}"/>
                  </a:ext>
                </a:extLst>
              </p:cNvPr>
              <p:cNvSpPr/>
              <p:nvPr userDrawn="1"/>
            </p:nvSpPr>
            <p:spPr>
              <a:xfrm>
                <a:off x="-13699" y="5839164"/>
                <a:ext cx="2862790" cy="28868"/>
              </a:xfrm>
              <a:custGeom>
                <a:avLst/>
                <a:gdLst>
                  <a:gd name="connsiteX0" fmla="*/ 0 w 2862790"/>
                  <a:gd name="connsiteY0" fmla="*/ 0 h 28868"/>
                  <a:gd name="connsiteX1" fmla="*/ 2862790 w 2862790"/>
                  <a:gd name="connsiteY1" fmla="*/ 0 h 28868"/>
                  <a:gd name="connsiteX2" fmla="*/ 2833921 w 2862790"/>
                  <a:gd name="connsiteY2" fmla="*/ 28868 h 28868"/>
                  <a:gd name="connsiteX3" fmla="*/ 28868 w 2862790"/>
                  <a:gd name="connsiteY3" fmla="*/ 28868 h 28868"/>
                  <a:gd name="connsiteX4" fmla="*/ 0 w 286279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2790" h="28868">
                    <a:moveTo>
                      <a:pt x="0" y="0"/>
                    </a:moveTo>
                    <a:lnTo>
                      <a:pt x="2862790" y="0"/>
                    </a:lnTo>
                    <a:lnTo>
                      <a:pt x="2833921"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0" name="Freeform: Shape 89">
                <a:extLst>
                  <a:ext uri="{FF2B5EF4-FFF2-40B4-BE49-F238E27FC236}">
                    <a16:creationId xmlns:a16="http://schemas.microsoft.com/office/drawing/2014/main" id="{74E32D04-F635-443B-B642-A509F0473CB5}"/>
                  </a:ext>
                </a:extLst>
              </p:cNvPr>
              <p:cNvSpPr/>
              <p:nvPr userDrawn="1"/>
            </p:nvSpPr>
            <p:spPr>
              <a:xfrm>
                <a:off x="47246" y="5900109"/>
                <a:ext cx="2740900" cy="28868"/>
              </a:xfrm>
              <a:custGeom>
                <a:avLst/>
                <a:gdLst>
                  <a:gd name="connsiteX0" fmla="*/ 0 w 2740900"/>
                  <a:gd name="connsiteY0" fmla="*/ 0 h 28868"/>
                  <a:gd name="connsiteX1" fmla="*/ 2740900 w 2740900"/>
                  <a:gd name="connsiteY1" fmla="*/ 0 h 28868"/>
                  <a:gd name="connsiteX2" fmla="*/ 2712032 w 2740900"/>
                  <a:gd name="connsiteY2" fmla="*/ 28868 h 28868"/>
                  <a:gd name="connsiteX3" fmla="*/ 28868 w 2740900"/>
                  <a:gd name="connsiteY3" fmla="*/ 28868 h 28868"/>
                  <a:gd name="connsiteX4" fmla="*/ 0 w 274090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0900" h="28868">
                    <a:moveTo>
                      <a:pt x="0" y="0"/>
                    </a:moveTo>
                    <a:lnTo>
                      <a:pt x="2740900" y="0"/>
                    </a:lnTo>
                    <a:lnTo>
                      <a:pt x="2712032"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9" name="Freeform: Shape 88">
                <a:extLst>
                  <a:ext uri="{FF2B5EF4-FFF2-40B4-BE49-F238E27FC236}">
                    <a16:creationId xmlns:a16="http://schemas.microsoft.com/office/drawing/2014/main" id="{C95F7659-0C0B-4798-8392-E6B36B62DEA4}"/>
                  </a:ext>
                </a:extLst>
              </p:cNvPr>
              <p:cNvSpPr/>
              <p:nvPr userDrawn="1"/>
            </p:nvSpPr>
            <p:spPr>
              <a:xfrm>
                <a:off x="108992" y="5960251"/>
                <a:ext cx="2619012" cy="29671"/>
              </a:xfrm>
              <a:custGeom>
                <a:avLst/>
                <a:gdLst>
                  <a:gd name="connsiteX0" fmla="*/ 0 w 2619012"/>
                  <a:gd name="connsiteY0" fmla="*/ 0 h 29671"/>
                  <a:gd name="connsiteX1" fmla="*/ 2619012 w 2619012"/>
                  <a:gd name="connsiteY1" fmla="*/ 0 h 29671"/>
                  <a:gd name="connsiteX2" fmla="*/ 2590143 w 2619012"/>
                  <a:gd name="connsiteY2" fmla="*/ 28868 h 29671"/>
                  <a:gd name="connsiteX3" fmla="*/ 28067 w 2619012"/>
                  <a:gd name="connsiteY3" fmla="*/ 29671 h 29671"/>
                  <a:gd name="connsiteX4" fmla="*/ 28869 w 2619012"/>
                  <a:gd name="connsiteY4" fmla="*/ 28869 h 29671"/>
                  <a:gd name="connsiteX5" fmla="*/ 0 w 2619012"/>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9012" h="29671">
                    <a:moveTo>
                      <a:pt x="0" y="0"/>
                    </a:moveTo>
                    <a:lnTo>
                      <a:pt x="2619012" y="0"/>
                    </a:lnTo>
                    <a:lnTo>
                      <a:pt x="2590143" y="28868"/>
                    </a:lnTo>
                    <a:lnTo>
                      <a:pt x="28067" y="29671"/>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8" name="Freeform: Shape 87">
                <a:extLst>
                  <a:ext uri="{FF2B5EF4-FFF2-40B4-BE49-F238E27FC236}">
                    <a16:creationId xmlns:a16="http://schemas.microsoft.com/office/drawing/2014/main" id="{ABB69ABA-A9D2-4649-A1AB-E12AA2D2C8E7}"/>
                  </a:ext>
                </a:extLst>
              </p:cNvPr>
              <p:cNvSpPr/>
              <p:nvPr userDrawn="1"/>
            </p:nvSpPr>
            <p:spPr>
              <a:xfrm>
                <a:off x="169937" y="6021196"/>
                <a:ext cx="2497122" cy="29670"/>
              </a:xfrm>
              <a:custGeom>
                <a:avLst/>
                <a:gdLst>
                  <a:gd name="connsiteX0" fmla="*/ 0 w 2497122"/>
                  <a:gd name="connsiteY0" fmla="*/ 0 h 29670"/>
                  <a:gd name="connsiteX1" fmla="*/ 2497122 w 2497122"/>
                  <a:gd name="connsiteY1" fmla="*/ 0 h 29670"/>
                  <a:gd name="connsiteX2" fmla="*/ 2468254 w 2497122"/>
                  <a:gd name="connsiteY2" fmla="*/ 28868 h 29670"/>
                  <a:gd name="connsiteX3" fmla="*/ 28066 w 2497122"/>
                  <a:gd name="connsiteY3" fmla="*/ 29670 h 29670"/>
                  <a:gd name="connsiteX4" fmla="*/ 28868 w 2497122"/>
                  <a:gd name="connsiteY4" fmla="*/ 28868 h 29670"/>
                  <a:gd name="connsiteX5" fmla="*/ 0 w 2497122"/>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7122" h="29670">
                    <a:moveTo>
                      <a:pt x="0" y="0"/>
                    </a:moveTo>
                    <a:lnTo>
                      <a:pt x="2497122" y="0"/>
                    </a:lnTo>
                    <a:lnTo>
                      <a:pt x="2468254"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7" name="Freeform: Shape 86">
                <a:extLst>
                  <a:ext uri="{FF2B5EF4-FFF2-40B4-BE49-F238E27FC236}">
                    <a16:creationId xmlns:a16="http://schemas.microsoft.com/office/drawing/2014/main" id="{8B88CE23-E34F-470C-8C56-46C08322365F}"/>
                  </a:ext>
                </a:extLst>
              </p:cNvPr>
              <p:cNvSpPr/>
              <p:nvPr userDrawn="1"/>
            </p:nvSpPr>
            <p:spPr>
              <a:xfrm>
                <a:off x="229279" y="6082140"/>
                <a:ext cx="2376837" cy="28869"/>
              </a:xfrm>
              <a:custGeom>
                <a:avLst/>
                <a:gdLst>
                  <a:gd name="connsiteX0" fmla="*/ 0 w 2376837"/>
                  <a:gd name="connsiteY0" fmla="*/ 0 h 28869"/>
                  <a:gd name="connsiteX1" fmla="*/ 2376837 w 2376837"/>
                  <a:gd name="connsiteY1" fmla="*/ 0 h 28869"/>
                  <a:gd name="connsiteX2" fmla="*/ 2347968 w 2376837"/>
                  <a:gd name="connsiteY2" fmla="*/ 28868 h 28869"/>
                  <a:gd name="connsiteX3" fmla="*/ 28868 w 2376837"/>
                  <a:gd name="connsiteY3" fmla="*/ 28869 h 28869"/>
                  <a:gd name="connsiteX4" fmla="*/ 0 w 2376837"/>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837" h="28869">
                    <a:moveTo>
                      <a:pt x="0" y="0"/>
                    </a:moveTo>
                    <a:lnTo>
                      <a:pt x="2376837" y="0"/>
                    </a:lnTo>
                    <a:lnTo>
                      <a:pt x="2347968"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6" name="Freeform: Shape 85">
                <a:extLst>
                  <a:ext uri="{FF2B5EF4-FFF2-40B4-BE49-F238E27FC236}">
                    <a16:creationId xmlns:a16="http://schemas.microsoft.com/office/drawing/2014/main" id="{75BCEDE2-961E-42E0-AF9C-3D070C974007}"/>
                  </a:ext>
                </a:extLst>
              </p:cNvPr>
              <p:cNvSpPr/>
              <p:nvPr userDrawn="1"/>
            </p:nvSpPr>
            <p:spPr>
              <a:xfrm>
                <a:off x="290222" y="6143085"/>
                <a:ext cx="2254948" cy="28868"/>
              </a:xfrm>
              <a:custGeom>
                <a:avLst/>
                <a:gdLst>
                  <a:gd name="connsiteX0" fmla="*/ 0 w 2254948"/>
                  <a:gd name="connsiteY0" fmla="*/ 0 h 28868"/>
                  <a:gd name="connsiteX1" fmla="*/ 2254948 w 2254948"/>
                  <a:gd name="connsiteY1" fmla="*/ 0 h 28868"/>
                  <a:gd name="connsiteX2" fmla="*/ 2226080 w 2254948"/>
                  <a:gd name="connsiteY2" fmla="*/ 28868 h 28868"/>
                  <a:gd name="connsiteX3" fmla="*/ 28868 w 2254948"/>
                  <a:gd name="connsiteY3" fmla="*/ 28868 h 28868"/>
                  <a:gd name="connsiteX4" fmla="*/ 0 w 2254948"/>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4948" h="28868">
                    <a:moveTo>
                      <a:pt x="0" y="0"/>
                    </a:moveTo>
                    <a:lnTo>
                      <a:pt x="2254948" y="0"/>
                    </a:lnTo>
                    <a:lnTo>
                      <a:pt x="2226080"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5" name="Freeform: Shape 84">
                <a:extLst>
                  <a:ext uri="{FF2B5EF4-FFF2-40B4-BE49-F238E27FC236}">
                    <a16:creationId xmlns:a16="http://schemas.microsoft.com/office/drawing/2014/main" id="{FB930397-7A2A-4C50-9EC9-7E3107D065D2}"/>
                  </a:ext>
                </a:extLst>
              </p:cNvPr>
              <p:cNvSpPr/>
              <p:nvPr userDrawn="1"/>
            </p:nvSpPr>
            <p:spPr>
              <a:xfrm>
                <a:off x="351970" y="6203227"/>
                <a:ext cx="2133059" cy="29671"/>
              </a:xfrm>
              <a:custGeom>
                <a:avLst/>
                <a:gdLst>
                  <a:gd name="connsiteX0" fmla="*/ 2133059 w 2133059"/>
                  <a:gd name="connsiteY0" fmla="*/ 0 h 29671"/>
                  <a:gd name="connsiteX1" fmla="*/ 2104190 w 2133059"/>
                  <a:gd name="connsiteY1" fmla="*/ 28869 h 29671"/>
                  <a:gd name="connsiteX2" fmla="*/ 28066 w 2133059"/>
                  <a:gd name="connsiteY2" fmla="*/ 29671 h 29671"/>
                  <a:gd name="connsiteX3" fmla="*/ 28868 w 2133059"/>
                  <a:gd name="connsiteY3" fmla="*/ 28869 h 29671"/>
                  <a:gd name="connsiteX4" fmla="*/ 0 w 2133059"/>
                  <a:gd name="connsiteY4" fmla="*/ 1 h 29671"/>
                  <a:gd name="connsiteX5" fmla="*/ 2133059 w 2133059"/>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3059" h="29671">
                    <a:moveTo>
                      <a:pt x="2133059" y="0"/>
                    </a:moveTo>
                    <a:lnTo>
                      <a:pt x="2104190" y="28869"/>
                    </a:lnTo>
                    <a:lnTo>
                      <a:pt x="28066" y="29671"/>
                    </a:lnTo>
                    <a:lnTo>
                      <a:pt x="28868" y="28869"/>
                    </a:lnTo>
                    <a:lnTo>
                      <a:pt x="0" y="1"/>
                    </a:lnTo>
                    <a:lnTo>
                      <a:pt x="213305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4" name="Freeform: Shape 83">
                <a:extLst>
                  <a:ext uri="{FF2B5EF4-FFF2-40B4-BE49-F238E27FC236}">
                    <a16:creationId xmlns:a16="http://schemas.microsoft.com/office/drawing/2014/main" id="{8CA98174-D81B-4241-92F9-D0D2028FFEA9}"/>
                  </a:ext>
                </a:extLst>
              </p:cNvPr>
              <p:cNvSpPr/>
              <p:nvPr userDrawn="1"/>
            </p:nvSpPr>
            <p:spPr>
              <a:xfrm>
                <a:off x="411310" y="6264172"/>
                <a:ext cx="2012774" cy="28868"/>
              </a:xfrm>
              <a:custGeom>
                <a:avLst/>
                <a:gdLst>
                  <a:gd name="connsiteX0" fmla="*/ 0 w 2012774"/>
                  <a:gd name="connsiteY0" fmla="*/ 0 h 28868"/>
                  <a:gd name="connsiteX1" fmla="*/ 2012774 w 2012774"/>
                  <a:gd name="connsiteY1" fmla="*/ 0 h 28868"/>
                  <a:gd name="connsiteX2" fmla="*/ 1983905 w 2012774"/>
                  <a:gd name="connsiteY2" fmla="*/ 28868 h 28868"/>
                  <a:gd name="connsiteX3" fmla="*/ 28868 w 2012774"/>
                  <a:gd name="connsiteY3" fmla="*/ 28868 h 28868"/>
                  <a:gd name="connsiteX4" fmla="*/ 0 w 201277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2774" h="28868">
                    <a:moveTo>
                      <a:pt x="0" y="0"/>
                    </a:moveTo>
                    <a:lnTo>
                      <a:pt x="2012774" y="0"/>
                    </a:lnTo>
                    <a:lnTo>
                      <a:pt x="1983905"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3" name="Freeform: Shape 82">
                <a:extLst>
                  <a:ext uri="{FF2B5EF4-FFF2-40B4-BE49-F238E27FC236}">
                    <a16:creationId xmlns:a16="http://schemas.microsoft.com/office/drawing/2014/main" id="{E4CE4FB8-5E60-4288-B2FA-CF9316ED449F}"/>
                  </a:ext>
                </a:extLst>
              </p:cNvPr>
              <p:cNvSpPr/>
              <p:nvPr userDrawn="1"/>
            </p:nvSpPr>
            <p:spPr>
              <a:xfrm>
                <a:off x="472255" y="6325117"/>
                <a:ext cx="1890884" cy="28868"/>
              </a:xfrm>
              <a:custGeom>
                <a:avLst/>
                <a:gdLst>
                  <a:gd name="connsiteX0" fmla="*/ 0 w 1890884"/>
                  <a:gd name="connsiteY0" fmla="*/ 0 h 28868"/>
                  <a:gd name="connsiteX1" fmla="*/ 1890884 w 1890884"/>
                  <a:gd name="connsiteY1" fmla="*/ 0 h 28868"/>
                  <a:gd name="connsiteX2" fmla="*/ 1862016 w 1890884"/>
                  <a:gd name="connsiteY2" fmla="*/ 28868 h 28868"/>
                  <a:gd name="connsiteX3" fmla="*/ 28868 w 1890884"/>
                  <a:gd name="connsiteY3" fmla="*/ 28868 h 28868"/>
                  <a:gd name="connsiteX4" fmla="*/ 0 w 189088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0884" h="28868">
                    <a:moveTo>
                      <a:pt x="0" y="0"/>
                    </a:moveTo>
                    <a:lnTo>
                      <a:pt x="1890884" y="0"/>
                    </a:lnTo>
                    <a:lnTo>
                      <a:pt x="1862016"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2" name="Freeform: Shape 81">
                <a:extLst>
                  <a:ext uri="{FF2B5EF4-FFF2-40B4-BE49-F238E27FC236}">
                    <a16:creationId xmlns:a16="http://schemas.microsoft.com/office/drawing/2014/main" id="{6F69FE5C-0AF0-42F6-A721-9E2244C967AA}"/>
                  </a:ext>
                </a:extLst>
              </p:cNvPr>
              <p:cNvSpPr/>
              <p:nvPr userDrawn="1"/>
            </p:nvSpPr>
            <p:spPr>
              <a:xfrm>
                <a:off x="533199" y="6386061"/>
                <a:ext cx="1768996" cy="28869"/>
              </a:xfrm>
              <a:custGeom>
                <a:avLst/>
                <a:gdLst>
                  <a:gd name="connsiteX0" fmla="*/ 0 w 1768996"/>
                  <a:gd name="connsiteY0" fmla="*/ 0 h 28869"/>
                  <a:gd name="connsiteX1" fmla="*/ 1768996 w 1768996"/>
                  <a:gd name="connsiteY1" fmla="*/ 0 h 28869"/>
                  <a:gd name="connsiteX2" fmla="*/ 1740128 w 1768996"/>
                  <a:gd name="connsiteY2" fmla="*/ 28868 h 28869"/>
                  <a:gd name="connsiteX3" fmla="*/ 28869 w 1768996"/>
                  <a:gd name="connsiteY3" fmla="*/ 28869 h 28869"/>
                  <a:gd name="connsiteX4" fmla="*/ 0 w 1768996"/>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8996" h="28869">
                    <a:moveTo>
                      <a:pt x="0" y="0"/>
                    </a:moveTo>
                    <a:lnTo>
                      <a:pt x="1768996" y="0"/>
                    </a:lnTo>
                    <a:lnTo>
                      <a:pt x="1740128"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1" name="Freeform: Shape 80">
                <a:extLst>
                  <a:ext uri="{FF2B5EF4-FFF2-40B4-BE49-F238E27FC236}">
                    <a16:creationId xmlns:a16="http://schemas.microsoft.com/office/drawing/2014/main" id="{E8311083-D41B-4770-B6A9-AFA83AAF2885}"/>
                  </a:ext>
                </a:extLst>
              </p:cNvPr>
              <p:cNvSpPr/>
              <p:nvPr userDrawn="1"/>
            </p:nvSpPr>
            <p:spPr>
              <a:xfrm>
                <a:off x="594946" y="6446204"/>
                <a:ext cx="1647106" cy="29670"/>
              </a:xfrm>
              <a:custGeom>
                <a:avLst/>
                <a:gdLst>
                  <a:gd name="connsiteX0" fmla="*/ 0 w 1647106"/>
                  <a:gd name="connsiteY0" fmla="*/ 0 h 29670"/>
                  <a:gd name="connsiteX1" fmla="*/ 1647106 w 1647106"/>
                  <a:gd name="connsiteY1" fmla="*/ 0 h 29670"/>
                  <a:gd name="connsiteX2" fmla="*/ 1618238 w 1647106"/>
                  <a:gd name="connsiteY2" fmla="*/ 28868 h 29670"/>
                  <a:gd name="connsiteX3" fmla="*/ 28066 w 1647106"/>
                  <a:gd name="connsiteY3" fmla="*/ 29670 h 29670"/>
                  <a:gd name="connsiteX4" fmla="*/ 28868 w 1647106"/>
                  <a:gd name="connsiteY4" fmla="*/ 28868 h 29670"/>
                  <a:gd name="connsiteX5" fmla="*/ 0 w 1647106"/>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7106" h="29670">
                    <a:moveTo>
                      <a:pt x="0" y="0"/>
                    </a:moveTo>
                    <a:lnTo>
                      <a:pt x="1647106" y="0"/>
                    </a:lnTo>
                    <a:lnTo>
                      <a:pt x="1618238"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0" name="Freeform: Shape 79">
                <a:extLst>
                  <a:ext uri="{FF2B5EF4-FFF2-40B4-BE49-F238E27FC236}">
                    <a16:creationId xmlns:a16="http://schemas.microsoft.com/office/drawing/2014/main" id="{730A62EE-9416-445D-B0B2-018F008614B8}"/>
                  </a:ext>
                </a:extLst>
              </p:cNvPr>
              <p:cNvSpPr/>
              <p:nvPr userDrawn="1"/>
            </p:nvSpPr>
            <p:spPr>
              <a:xfrm>
                <a:off x="654287" y="6507148"/>
                <a:ext cx="1526821" cy="28869"/>
              </a:xfrm>
              <a:custGeom>
                <a:avLst/>
                <a:gdLst>
                  <a:gd name="connsiteX0" fmla="*/ 0 w 1526821"/>
                  <a:gd name="connsiteY0" fmla="*/ 0 h 28869"/>
                  <a:gd name="connsiteX1" fmla="*/ 1526821 w 1526821"/>
                  <a:gd name="connsiteY1" fmla="*/ 0 h 28869"/>
                  <a:gd name="connsiteX2" fmla="*/ 1497952 w 1526821"/>
                  <a:gd name="connsiteY2" fmla="*/ 28868 h 28869"/>
                  <a:gd name="connsiteX3" fmla="*/ 28868 w 1526821"/>
                  <a:gd name="connsiteY3" fmla="*/ 28869 h 28869"/>
                  <a:gd name="connsiteX4" fmla="*/ 0 w 1526821"/>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821" h="28869">
                    <a:moveTo>
                      <a:pt x="0" y="0"/>
                    </a:moveTo>
                    <a:lnTo>
                      <a:pt x="1526821" y="0"/>
                    </a:lnTo>
                    <a:lnTo>
                      <a:pt x="1497952"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9" name="Freeform: Shape 78">
                <a:extLst>
                  <a:ext uri="{FF2B5EF4-FFF2-40B4-BE49-F238E27FC236}">
                    <a16:creationId xmlns:a16="http://schemas.microsoft.com/office/drawing/2014/main" id="{4A92E211-EBEF-4E62-97FD-46ECC42436DF}"/>
                  </a:ext>
                </a:extLst>
              </p:cNvPr>
              <p:cNvSpPr/>
              <p:nvPr userDrawn="1"/>
            </p:nvSpPr>
            <p:spPr>
              <a:xfrm>
                <a:off x="715231" y="6568093"/>
                <a:ext cx="1404932" cy="28868"/>
              </a:xfrm>
              <a:custGeom>
                <a:avLst/>
                <a:gdLst>
                  <a:gd name="connsiteX0" fmla="*/ 0 w 1404932"/>
                  <a:gd name="connsiteY0" fmla="*/ 0 h 28868"/>
                  <a:gd name="connsiteX1" fmla="*/ 1404932 w 1404932"/>
                  <a:gd name="connsiteY1" fmla="*/ 0 h 28868"/>
                  <a:gd name="connsiteX2" fmla="*/ 1376064 w 1404932"/>
                  <a:gd name="connsiteY2" fmla="*/ 28868 h 28868"/>
                  <a:gd name="connsiteX3" fmla="*/ 28868 w 1404932"/>
                  <a:gd name="connsiteY3" fmla="*/ 28868 h 28868"/>
                  <a:gd name="connsiteX4" fmla="*/ 0 w 1404932"/>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32" h="28868">
                    <a:moveTo>
                      <a:pt x="0" y="0"/>
                    </a:moveTo>
                    <a:lnTo>
                      <a:pt x="1404932" y="0"/>
                    </a:lnTo>
                    <a:lnTo>
                      <a:pt x="1376064"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8" name="Freeform: Shape 77">
                <a:extLst>
                  <a:ext uri="{FF2B5EF4-FFF2-40B4-BE49-F238E27FC236}">
                    <a16:creationId xmlns:a16="http://schemas.microsoft.com/office/drawing/2014/main" id="{CC8A63A1-564C-478A-B490-96E1C76014CC}"/>
                  </a:ext>
                </a:extLst>
              </p:cNvPr>
              <p:cNvSpPr/>
              <p:nvPr userDrawn="1"/>
            </p:nvSpPr>
            <p:spPr>
              <a:xfrm>
                <a:off x="776977" y="6628235"/>
                <a:ext cx="1283044" cy="29671"/>
              </a:xfrm>
              <a:custGeom>
                <a:avLst/>
                <a:gdLst>
                  <a:gd name="connsiteX0" fmla="*/ 1283044 w 1283044"/>
                  <a:gd name="connsiteY0" fmla="*/ 0 h 29671"/>
                  <a:gd name="connsiteX1" fmla="*/ 1254175 w 1283044"/>
                  <a:gd name="connsiteY1" fmla="*/ 28869 h 29671"/>
                  <a:gd name="connsiteX2" fmla="*/ 28067 w 1283044"/>
                  <a:gd name="connsiteY2" fmla="*/ 29671 h 29671"/>
                  <a:gd name="connsiteX3" fmla="*/ 28869 w 1283044"/>
                  <a:gd name="connsiteY3" fmla="*/ 28869 h 29671"/>
                  <a:gd name="connsiteX4" fmla="*/ 0 w 1283044"/>
                  <a:gd name="connsiteY4" fmla="*/ 1 h 29671"/>
                  <a:gd name="connsiteX5" fmla="*/ 1283044 w 1283044"/>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3044" h="29671">
                    <a:moveTo>
                      <a:pt x="1283044" y="0"/>
                    </a:moveTo>
                    <a:lnTo>
                      <a:pt x="1254175" y="28869"/>
                    </a:lnTo>
                    <a:lnTo>
                      <a:pt x="28067" y="29671"/>
                    </a:lnTo>
                    <a:lnTo>
                      <a:pt x="28869" y="28869"/>
                    </a:lnTo>
                    <a:lnTo>
                      <a:pt x="0" y="1"/>
                    </a:lnTo>
                    <a:lnTo>
                      <a:pt x="1283044"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7" name="Freeform: Shape 76">
                <a:extLst>
                  <a:ext uri="{FF2B5EF4-FFF2-40B4-BE49-F238E27FC236}">
                    <a16:creationId xmlns:a16="http://schemas.microsoft.com/office/drawing/2014/main" id="{4162FC41-462F-4E99-AACA-F5B9C804FB14}"/>
                  </a:ext>
                </a:extLst>
              </p:cNvPr>
              <p:cNvSpPr/>
              <p:nvPr userDrawn="1"/>
            </p:nvSpPr>
            <p:spPr>
              <a:xfrm>
                <a:off x="837922" y="6689180"/>
                <a:ext cx="1161154" cy="29670"/>
              </a:xfrm>
              <a:custGeom>
                <a:avLst/>
                <a:gdLst>
                  <a:gd name="connsiteX0" fmla="*/ 0 w 1161154"/>
                  <a:gd name="connsiteY0" fmla="*/ 0 h 29670"/>
                  <a:gd name="connsiteX1" fmla="*/ 1161154 w 1161154"/>
                  <a:gd name="connsiteY1" fmla="*/ 0 h 29670"/>
                  <a:gd name="connsiteX2" fmla="*/ 1132285 w 1161154"/>
                  <a:gd name="connsiteY2" fmla="*/ 28868 h 29670"/>
                  <a:gd name="connsiteX3" fmla="*/ 28066 w 1161154"/>
                  <a:gd name="connsiteY3" fmla="*/ 29670 h 29670"/>
                  <a:gd name="connsiteX4" fmla="*/ 28868 w 1161154"/>
                  <a:gd name="connsiteY4" fmla="*/ 28868 h 29670"/>
                  <a:gd name="connsiteX5" fmla="*/ 0 w 1161154"/>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1154" h="29670">
                    <a:moveTo>
                      <a:pt x="0" y="0"/>
                    </a:moveTo>
                    <a:lnTo>
                      <a:pt x="1161154" y="0"/>
                    </a:lnTo>
                    <a:lnTo>
                      <a:pt x="1132285"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6" name="Freeform: Shape 75">
                <a:extLst>
                  <a:ext uri="{FF2B5EF4-FFF2-40B4-BE49-F238E27FC236}">
                    <a16:creationId xmlns:a16="http://schemas.microsoft.com/office/drawing/2014/main" id="{1F9B61AC-B03D-4064-9DE6-9818F53F333C}"/>
                  </a:ext>
                </a:extLst>
              </p:cNvPr>
              <p:cNvSpPr/>
              <p:nvPr userDrawn="1"/>
            </p:nvSpPr>
            <p:spPr>
              <a:xfrm>
                <a:off x="897263" y="6750124"/>
                <a:ext cx="1040868" cy="28869"/>
              </a:xfrm>
              <a:custGeom>
                <a:avLst/>
                <a:gdLst>
                  <a:gd name="connsiteX0" fmla="*/ 0 w 1040868"/>
                  <a:gd name="connsiteY0" fmla="*/ 0 h 28869"/>
                  <a:gd name="connsiteX1" fmla="*/ 1040868 w 1040868"/>
                  <a:gd name="connsiteY1" fmla="*/ 0 h 28869"/>
                  <a:gd name="connsiteX2" fmla="*/ 1012000 w 1040868"/>
                  <a:gd name="connsiteY2" fmla="*/ 28869 h 28869"/>
                  <a:gd name="connsiteX3" fmla="*/ 28868 w 1040868"/>
                  <a:gd name="connsiteY3" fmla="*/ 28869 h 28869"/>
                  <a:gd name="connsiteX4" fmla="*/ 0 w 1040868"/>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868" h="28869">
                    <a:moveTo>
                      <a:pt x="0" y="0"/>
                    </a:moveTo>
                    <a:lnTo>
                      <a:pt x="1040868" y="0"/>
                    </a:lnTo>
                    <a:lnTo>
                      <a:pt x="1012000" y="28869"/>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3" name="Freeform: Shape 72">
                <a:extLst>
                  <a:ext uri="{FF2B5EF4-FFF2-40B4-BE49-F238E27FC236}">
                    <a16:creationId xmlns:a16="http://schemas.microsoft.com/office/drawing/2014/main" id="{C104BA00-790F-438D-AC93-117E23CF2099}"/>
                  </a:ext>
                </a:extLst>
              </p:cNvPr>
              <p:cNvSpPr/>
              <p:nvPr userDrawn="1"/>
            </p:nvSpPr>
            <p:spPr>
              <a:xfrm>
                <a:off x="958207" y="6811069"/>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01" name="Freeform: Shape 100">
              <a:extLst>
                <a:ext uri="{FF2B5EF4-FFF2-40B4-BE49-F238E27FC236}">
                  <a16:creationId xmlns:a16="http://schemas.microsoft.com/office/drawing/2014/main" id="{788A3CD7-1915-41CF-9FB5-E6FEDCA8F19C}"/>
                </a:ext>
                <a:ext uri="{C183D7F6-B498-43B3-948B-1728B52AA6E4}">
                  <adec:decorative xmlns:adec="http://schemas.microsoft.com/office/drawing/2017/decorative" val="1"/>
                </a:ext>
              </a:extLst>
            </p:cNvPr>
            <p:cNvSpPr/>
            <p:nvPr userDrawn="1"/>
          </p:nvSpPr>
          <p:spPr>
            <a:xfrm>
              <a:off x="2960473" y="5801762"/>
              <a:ext cx="1075475" cy="1058335"/>
            </a:xfrm>
            <a:custGeom>
              <a:avLst/>
              <a:gdLst>
                <a:gd name="connsiteX0" fmla="*/ 1062720 w 1062720"/>
                <a:gd name="connsiteY0" fmla="*/ 0 h 1062720"/>
                <a:gd name="connsiteX1" fmla="*/ 1062720 w 1062720"/>
                <a:gd name="connsiteY1" fmla="*/ 1062720 h 1062720"/>
                <a:gd name="connsiteX2" fmla="*/ 0 w 1062720"/>
                <a:gd name="connsiteY2" fmla="*/ 1062720 h 1062720"/>
                <a:gd name="connsiteX3" fmla="*/ 1062720 w 1062720"/>
                <a:gd name="connsiteY3" fmla="*/ 0 h 1062720"/>
              </a:gdLst>
              <a:ahLst/>
              <a:cxnLst>
                <a:cxn ang="0">
                  <a:pos x="connsiteX0" y="connsiteY0"/>
                </a:cxn>
                <a:cxn ang="0">
                  <a:pos x="connsiteX1" y="connsiteY1"/>
                </a:cxn>
                <a:cxn ang="0">
                  <a:pos x="connsiteX2" y="connsiteY2"/>
                </a:cxn>
                <a:cxn ang="0">
                  <a:pos x="connsiteX3" y="connsiteY3"/>
                </a:cxn>
              </a:cxnLst>
              <a:rect l="l" t="t" r="r" b="b"/>
              <a:pathLst>
                <a:path w="1062720" h="1062720">
                  <a:moveTo>
                    <a:pt x="1062720" y="0"/>
                  </a:moveTo>
                  <a:lnTo>
                    <a:pt x="1062720" y="1062720"/>
                  </a:lnTo>
                  <a:lnTo>
                    <a:pt x="0" y="1062720"/>
                  </a:lnTo>
                  <a:lnTo>
                    <a:pt x="106272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3" name="Freeform: Shape 132">
              <a:extLst>
                <a:ext uri="{FF2B5EF4-FFF2-40B4-BE49-F238E27FC236}">
                  <a16:creationId xmlns:a16="http://schemas.microsoft.com/office/drawing/2014/main" id="{3591DEB5-C98C-4EF8-AA57-B8F45C484FF4}"/>
                </a:ext>
                <a:ext uri="{C183D7F6-B498-43B3-948B-1728B52AA6E4}">
                  <adec:decorative xmlns:adec="http://schemas.microsoft.com/office/drawing/2017/decorative" val="1"/>
                </a:ext>
              </a:extLst>
            </p:cNvPr>
            <p:cNvSpPr/>
            <p:nvPr userDrawn="1"/>
          </p:nvSpPr>
          <p:spPr>
            <a:xfrm>
              <a:off x="-7601" y="2930958"/>
              <a:ext cx="1128311" cy="2870805"/>
            </a:xfrm>
            <a:custGeom>
              <a:avLst/>
              <a:gdLst>
                <a:gd name="connsiteX0" fmla="*/ 1128311 w 1128311"/>
                <a:gd name="connsiteY0" fmla="*/ 0 h 2870805"/>
                <a:gd name="connsiteX1" fmla="*/ 1123909 w 1128311"/>
                <a:gd name="connsiteY1" fmla="*/ 2870805 h 2870805"/>
                <a:gd name="connsiteX2" fmla="*/ 0 w 1128311"/>
                <a:gd name="connsiteY2" fmla="*/ 1743443 h 2870805"/>
                <a:gd name="connsiteX3" fmla="*/ 0 w 1128311"/>
                <a:gd name="connsiteY3" fmla="*/ 1124856 h 2870805"/>
                <a:gd name="connsiteX4" fmla="*/ 1128311 w 1128311"/>
                <a:gd name="connsiteY4" fmla="*/ 0 h 2870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8311" h="2870805">
                  <a:moveTo>
                    <a:pt x="1128311" y="0"/>
                  </a:moveTo>
                  <a:lnTo>
                    <a:pt x="1123909" y="2870805"/>
                  </a:lnTo>
                  <a:lnTo>
                    <a:pt x="0" y="1743443"/>
                  </a:lnTo>
                  <a:lnTo>
                    <a:pt x="0" y="1124856"/>
                  </a:lnTo>
                  <a:lnTo>
                    <a:pt x="112831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5" name="Freeform: Shape 154">
              <a:extLst>
                <a:ext uri="{FF2B5EF4-FFF2-40B4-BE49-F238E27FC236}">
                  <a16:creationId xmlns:a16="http://schemas.microsoft.com/office/drawing/2014/main" id="{6FFCF0CF-3167-4E3E-BD4A-236ACC247EC0}"/>
                </a:ext>
                <a:ext uri="{C183D7F6-B498-43B3-948B-1728B52AA6E4}">
                  <adec:decorative xmlns:adec="http://schemas.microsoft.com/office/drawing/2017/decorative" val="1"/>
                </a:ext>
              </a:extLst>
            </p:cNvPr>
            <p:cNvSpPr/>
            <p:nvPr/>
          </p:nvSpPr>
          <p:spPr>
            <a:xfrm rot="13500280">
              <a:off x="126341" y="458327"/>
              <a:ext cx="2024298" cy="2024298"/>
            </a:xfrm>
            <a:custGeom>
              <a:avLst/>
              <a:gdLst>
                <a:gd name="connsiteX0" fmla="*/ 2024298 w 2024298"/>
                <a:gd name="connsiteY0" fmla="*/ 2024298 h 2024298"/>
                <a:gd name="connsiteX1" fmla="*/ 0 w 2024298"/>
                <a:gd name="connsiteY1" fmla="*/ 0 h 2024298"/>
                <a:gd name="connsiteX2" fmla="*/ 40826 w 2024298"/>
                <a:gd name="connsiteY2" fmla="*/ 0 h 2024298"/>
                <a:gd name="connsiteX3" fmla="*/ 2024298 w 2024298"/>
                <a:gd name="connsiteY3" fmla="*/ 1983472 h 2024298"/>
                <a:gd name="connsiteX4" fmla="*/ 2024298 w 2024298"/>
                <a:gd name="connsiteY4" fmla="*/ 2024298 h 2024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4298" h="2024298">
                  <a:moveTo>
                    <a:pt x="2024298" y="2024298"/>
                  </a:moveTo>
                  <a:lnTo>
                    <a:pt x="0" y="0"/>
                  </a:lnTo>
                  <a:lnTo>
                    <a:pt x="40826" y="0"/>
                  </a:lnTo>
                  <a:lnTo>
                    <a:pt x="2024298" y="1983472"/>
                  </a:lnTo>
                  <a:lnTo>
                    <a:pt x="2024298" y="2024298"/>
                  </a:lnTo>
                  <a:close/>
                </a:path>
              </a:pathLst>
            </a:custGeom>
            <a:solidFill>
              <a:schemeClr val="tx2"/>
            </a:solidFill>
            <a:ln w="11334" cap="flat">
              <a:noFill/>
              <a:prstDash val="solid"/>
              <a:miter/>
            </a:ln>
          </p:spPr>
          <p:txBody>
            <a:bodyPr rtlCol="0" anchor="ctr"/>
            <a:lstStyle/>
            <a:p>
              <a:endParaRPr lang="en-US" dirty="0"/>
            </a:p>
          </p:txBody>
        </p:sp>
        <p:sp>
          <p:nvSpPr>
            <p:cNvPr id="154" name="Freeform: Shape 153">
              <a:extLst>
                <a:ext uri="{FF2B5EF4-FFF2-40B4-BE49-F238E27FC236}">
                  <a16:creationId xmlns:a16="http://schemas.microsoft.com/office/drawing/2014/main" id="{AB47A61A-6E4C-49A5-A2E8-2410A107CC2A}"/>
                </a:ext>
                <a:ext uri="{C183D7F6-B498-43B3-948B-1728B52AA6E4}">
                  <adec:decorative xmlns:adec="http://schemas.microsoft.com/office/drawing/2017/decorative" val="1"/>
                </a:ext>
              </a:extLst>
            </p:cNvPr>
            <p:cNvSpPr/>
            <p:nvPr/>
          </p:nvSpPr>
          <p:spPr>
            <a:xfrm rot="13500280">
              <a:off x="108491" y="501416"/>
              <a:ext cx="1938109" cy="1938109"/>
            </a:xfrm>
            <a:custGeom>
              <a:avLst/>
              <a:gdLst>
                <a:gd name="connsiteX0" fmla="*/ 1938109 w 1938109"/>
                <a:gd name="connsiteY0" fmla="*/ 1938109 h 1938109"/>
                <a:gd name="connsiteX1" fmla="*/ 0 w 1938109"/>
                <a:gd name="connsiteY1" fmla="*/ 0 h 1938109"/>
                <a:gd name="connsiteX2" fmla="*/ 40826 w 1938109"/>
                <a:gd name="connsiteY2" fmla="*/ 0 h 1938109"/>
                <a:gd name="connsiteX3" fmla="*/ 1938109 w 1938109"/>
                <a:gd name="connsiteY3" fmla="*/ 1897283 h 1938109"/>
                <a:gd name="connsiteX4" fmla="*/ 1938109 w 1938109"/>
                <a:gd name="connsiteY4" fmla="*/ 1938109 h 1938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8109" h="1938109">
                  <a:moveTo>
                    <a:pt x="1938109" y="1938109"/>
                  </a:moveTo>
                  <a:lnTo>
                    <a:pt x="0" y="0"/>
                  </a:lnTo>
                  <a:lnTo>
                    <a:pt x="40826" y="0"/>
                  </a:lnTo>
                  <a:lnTo>
                    <a:pt x="1938109" y="1897283"/>
                  </a:lnTo>
                  <a:lnTo>
                    <a:pt x="1938109" y="1938109"/>
                  </a:lnTo>
                  <a:close/>
                </a:path>
              </a:pathLst>
            </a:custGeom>
            <a:solidFill>
              <a:schemeClr val="tx2"/>
            </a:solidFill>
            <a:ln w="11334" cap="flat">
              <a:noFill/>
              <a:prstDash val="solid"/>
              <a:miter/>
            </a:ln>
          </p:spPr>
          <p:txBody>
            <a:bodyPr rtlCol="0" anchor="ctr"/>
            <a:lstStyle/>
            <a:p>
              <a:endParaRPr lang="en-US" dirty="0"/>
            </a:p>
          </p:txBody>
        </p:sp>
        <p:sp>
          <p:nvSpPr>
            <p:cNvPr id="153" name="Freeform: Shape 152">
              <a:extLst>
                <a:ext uri="{FF2B5EF4-FFF2-40B4-BE49-F238E27FC236}">
                  <a16:creationId xmlns:a16="http://schemas.microsoft.com/office/drawing/2014/main" id="{FC8CDBA7-BF04-4719-8D66-513A71ECCAFF}"/>
                </a:ext>
                <a:ext uri="{C183D7F6-B498-43B3-948B-1728B52AA6E4}">
                  <adec:decorative xmlns:adec="http://schemas.microsoft.com/office/drawing/2017/decorative" val="1"/>
                </a:ext>
              </a:extLst>
            </p:cNvPr>
            <p:cNvSpPr/>
            <p:nvPr/>
          </p:nvSpPr>
          <p:spPr>
            <a:xfrm rot="13500280">
              <a:off x="90475" y="544906"/>
              <a:ext cx="1853055" cy="1851921"/>
            </a:xfrm>
            <a:custGeom>
              <a:avLst/>
              <a:gdLst>
                <a:gd name="connsiteX0" fmla="*/ 1851921 w 1853055"/>
                <a:gd name="connsiteY0" fmla="*/ 1851921 h 1851921"/>
                <a:gd name="connsiteX1" fmla="*/ 0 w 1853055"/>
                <a:gd name="connsiteY1" fmla="*/ 0 h 1851921"/>
                <a:gd name="connsiteX2" fmla="*/ 40826 w 1853055"/>
                <a:gd name="connsiteY2" fmla="*/ 0 h 1851921"/>
                <a:gd name="connsiteX3" fmla="*/ 1853055 w 1853055"/>
                <a:gd name="connsiteY3" fmla="*/ 1811094 h 1851921"/>
                <a:gd name="connsiteX4" fmla="*/ 1851920 w 1853055"/>
                <a:gd name="connsiteY4" fmla="*/ 1811094 h 1851921"/>
                <a:gd name="connsiteX5" fmla="*/ 1851921 w 1853055"/>
                <a:gd name="connsiteY5" fmla="*/ 1851921 h 1851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3055" h="1851921">
                  <a:moveTo>
                    <a:pt x="1851921" y="1851921"/>
                  </a:moveTo>
                  <a:lnTo>
                    <a:pt x="0" y="0"/>
                  </a:lnTo>
                  <a:lnTo>
                    <a:pt x="40826" y="0"/>
                  </a:lnTo>
                  <a:lnTo>
                    <a:pt x="1853055" y="1811094"/>
                  </a:lnTo>
                  <a:lnTo>
                    <a:pt x="1851920" y="1811094"/>
                  </a:lnTo>
                  <a:lnTo>
                    <a:pt x="1851921" y="1851921"/>
                  </a:lnTo>
                  <a:close/>
                </a:path>
              </a:pathLst>
            </a:custGeom>
            <a:solidFill>
              <a:schemeClr val="tx2"/>
            </a:solidFill>
            <a:ln w="11334" cap="flat">
              <a:noFill/>
              <a:prstDash val="solid"/>
              <a:miter/>
            </a:ln>
          </p:spPr>
          <p:txBody>
            <a:bodyPr rtlCol="0" anchor="ctr"/>
            <a:lstStyle/>
            <a:p>
              <a:endParaRPr lang="en-US" dirty="0"/>
            </a:p>
          </p:txBody>
        </p:sp>
        <p:sp>
          <p:nvSpPr>
            <p:cNvPr id="152" name="Freeform: Shape 151">
              <a:extLst>
                <a:ext uri="{FF2B5EF4-FFF2-40B4-BE49-F238E27FC236}">
                  <a16:creationId xmlns:a16="http://schemas.microsoft.com/office/drawing/2014/main" id="{79CDC826-71AB-4245-AC5F-8DC9DB2BBCE0}"/>
                </a:ext>
                <a:ext uri="{C183D7F6-B498-43B3-948B-1728B52AA6E4}">
                  <adec:decorative xmlns:adec="http://schemas.microsoft.com/office/drawing/2017/decorative" val="1"/>
                </a:ext>
              </a:extLst>
            </p:cNvPr>
            <p:cNvSpPr/>
            <p:nvPr/>
          </p:nvSpPr>
          <p:spPr>
            <a:xfrm rot="13500280">
              <a:off x="72624" y="587994"/>
              <a:ext cx="1766866" cy="1765732"/>
            </a:xfrm>
            <a:custGeom>
              <a:avLst/>
              <a:gdLst>
                <a:gd name="connsiteX0" fmla="*/ 1765732 w 1766866"/>
                <a:gd name="connsiteY0" fmla="*/ 1765732 h 1765732"/>
                <a:gd name="connsiteX1" fmla="*/ 0 w 1766866"/>
                <a:gd name="connsiteY1" fmla="*/ 0 h 1765732"/>
                <a:gd name="connsiteX2" fmla="*/ 40826 w 1766866"/>
                <a:gd name="connsiteY2" fmla="*/ 0 h 1765732"/>
                <a:gd name="connsiteX3" fmla="*/ 1766866 w 1766866"/>
                <a:gd name="connsiteY3" fmla="*/ 1724906 h 1765732"/>
                <a:gd name="connsiteX4" fmla="*/ 1765731 w 1766866"/>
                <a:gd name="connsiteY4" fmla="*/ 1724906 h 1765732"/>
                <a:gd name="connsiteX5" fmla="*/ 1765732 w 1766866"/>
                <a:gd name="connsiteY5" fmla="*/ 1765732 h 1765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6866" h="1765732">
                  <a:moveTo>
                    <a:pt x="1765732" y="1765732"/>
                  </a:moveTo>
                  <a:lnTo>
                    <a:pt x="0" y="0"/>
                  </a:lnTo>
                  <a:lnTo>
                    <a:pt x="40826" y="0"/>
                  </a:lnTo>
                  <a:lnTo>
                    <a:pt x="1766866" y="1724906"/>
                  </a:lnTo>
                  <a:lnTo>
                    <a:pt x="1765731" y="1724906"/>
                  </a:lnTo>
                  <a:lnTo>
                    <a:pt x="1765732" y="1765732"/>
                  </a:lnTo>
                  <a:close/>
                </a:path>
              </a:pathLst>
            </a:custGeom>
            <a:solidFill>
              <a:schemeClr val="tx2"/>
            </a:solidFill>
            <a:ln w="11334" cap="flat">
              <a:noFill/>
              <a:prstDash val="solid"/>
              <a:miter/>
            </a:ln>
          </p:spPr>
          <p:txBody>
            <a:bodyPr rtlCol="0" anchor="ctr"/>
            <a:lstStyle/>
            <a:p>
              <a:endParaRPr lang="en-US" dirty="0"/>
            </a:p>
          </p:txBody>
        </p:sp>
        <p:sp>
          <p:nvSpPr>
            <p:cNvPr id="151" name="Freeform: Shape 150">
              <a:extLst>
                <a:ext uri="{FF2B5EF4-FFF2-40B4-BE49-F238E27FC236}">
                  <a16:creationId xmlns:a16="http://schemas.microsoft.com/office/drawing/2014/main" id="{4DE1670F-43B8-4EA8-878C-AC3FF1921E21}"/>
                </a:ext>
                <a:ext uri="{C183D7F6-B498-43B3-948B-1728B52AA6E4}">
                  <adec:decorative xmlns:adec="http://schemas.microsoft.com/office/drawing/2017/decorative" val="1"/>
                </a:ext>
              </a:extLst>
            </p:cNvPr>
            <p:cNvSpPr/>
            <p:nvPr/>
          </p:nvSpPr>
          <p:spPr>
            <a:xfrm rot="13500280">
              <a:off x="55175" y="630117"/>
              <a:ext cx="1680678" cy="1680677"/>
            </a:xfrm>
            <a:custGeom>
              <a:avLst/>
              <a:gdLst>
                <a:gd name="connsiteX0" fmla="*/ 1680678 w 1680678"/>
                <a:gd name="connsiteY0" fmla="*/ 1680677 h 1680677"/>
                <a:gd name="connsiteX1" fmla="*/ 0 w 1680678"/>
                <a:gd name="connsiteY1" fmla="*/ 0 h 1680677"/>
                <a:gd name="connsiteX2" fmla="*/ 40826 w 1680678"/>
                <a:gd name="connsiteY2" fmla="*/ 0 h 1680677"/>
                <a:gd name="connsiteX3" fmla="*/ 1680678 w 1680678"/>
                <a:gd name="connsiteY3" fmla="*/ 1639851 h 1680677"/>
                <a:gd name="connsiteX4" fmla="*/ 1680678 w 1680678"/>
                <a:gd name="connsiteY4" fmla="*/ 1680677 h 1680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0678" h="1680677">
                  <a:moveTo>
                    <a:pt x="1680678" y="1680677"/>
                  </a:moveTo>
                  <a:lnTo>
                    <a:pt x="0" y="0"/>
                  </a:lnTo>
                  <a:lnTo>
                    <a:pt x="40826" y="0"/>
                  </a:lnTo>
                  <a:lnTo>
                    <a:pt x="1680678" y="1639851"/>
                  </a:lnTo>
                  <a:lnTo>
                    <a:pt x="1680678" y="1680677"/>
                  </a:lnTo>
                  <a:close/>
                </a:path>
              </a:pathLst>
            </a:custGeom>
            <a:solidFill>
              <a:schemeClr val="tx2"/>
            </a:solidFill>
            <a:ln w="11334" cap="flat">
              <a:noFill/>
              <a:prstDash val="solid"/>
              <a:miter/>
            </a:ln>
          </p:spPr>
          <p:txBody>
            <a:bodyPr rtlCol="0" anchor="ctr"/>
            <a:lstStyle/>
            <a:p>
              <a:endParaRPr lang="en-US" dirty="0"/>
            </a:p>
          </p:txBody>
        </p:sp>
        <p:sp>
          <p:nvSpPr>
            <p:cNvPr id="150" name="Freeform: Shape 149">
              <a:extLst>
                <a:ext uri="{FF2B5EF4-FFF2-40B4-BE49-F238E27FC236}">
                  <a16:creationId xmlns:a16="http://schemas.microsoft.com/office/drawing/2014/main" id="{4AE780ED-EF51-4AD7-A73F-01E563D0E8BC}"/>
                </a:ext>
                <a:ext uri="{C183D7F6-B498-43B3-948B-1728B52AA6E4}">
                  <adec:decorative xmlns:adec="http://schemas.microsoft.com/office/drawing/2017/decorative" val="1"/>
                </a:ext>
              </a:extLst>
            </p:cNvPr>
            <p:cNvSpPr/>
            <p:nvPr/>
          </p:nvSpPr>
          <p:spPr>
            <a:xfrm rot="13500280">
              <a:off x="37325" y="673206"/>
              <a:ext cx="1594489" cy="1594489"/>
            </a:xfrm>
            <a:custGeom>
              <a:avLst/>
              <a:gdLst>
                <a:gd name="connsiteX0" fmla="*/ 1594489 w 1594489"/>
                <a:gd name="connsiteY0" fmla="*/ 1594489 h 1594489"/>
                <a:gd name="connsiteX1" fmla="*/ 0 w 1594489"/>
                <a:gd name="connsiteY1" fmla="*/ 0 h 1594489"/>
                <a:gd name="connsiteX2" fmla="*/ 40826 w 1594489"/>
                <a:gd name="connsiteY2" fmla="*/ 0 h 1594489"/>
                <a:gd name="connsiteX3" fmla="*/ 1594489 w 1594489"/>
                <a:gd name="connsiteY3" fmla="*/ 1553663 h 1594489"/>
                <a:gd name="connsiteX4" fmla="*/ 1594489 w 1594489"/>
                <a:gd name="connsiteY4" fmla="*/ 1594489 h 1594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4489" h="1594489">
                  <a:moveTo>
                    <a:pt x="1594489" y="1594489"/>
                  </a:moveTo>
                  <a:lnTo>
                    <a:pt x="0" y="0"/>
                  </a:lnTo>
                  <a:lnTo>
                    <a:pt x="40826" y="0"/>
                  </a:lnTo>
                  <a:lnTo>
                    <a:pt x="1594489" y="1553663"/>
                  </a:lnTo>
                  <a:lnTo>
                    <a:pt x="1594489" y="1594489"/>
                  </a:lnTo>
                  <a:close/>
                </a:path>
              </a:pathLst>
            </a:custGeom>
            <a:solidFill>
              <a:schemeClr val="tx2"/>
            </a:solidFill>
            <a:ln w="11334" cap="flat">
              <a:noFill/>
              <a:prstDash val="solid"/>
              <a:miter/>
            </a:ln>
          </p:spPr>
          <p:txBody>
            <a:bodyPr rtlCol="0" anchor="ctr"/>
            <a:lstStyle/>
            <a:p>
              <a:endParaRPr lang="en-US" dirty="0"/>
            </a:p>
          </p:txBody>
        </p:sp>
        <p:sp>
          <p:nvSpPr>
            <p:cNvPr id="149" name="Freeform: Shape 148">
              <a:extLst>
                <a:ext uri="{FF2B5EF4-FFF2-40B4-BE49-F238E27FC236}">
                  <a16:creationId xmlns:a16="http://schemas.microsoft.com/office/drawing/2014/main" id="{BE269AE3-65CE-4B86-B8B1-413783695039}"/>
                </a:ext>
                <a:ext uri="{C183D7F6-B498-43B3-948B-1728B52AA6E4}">
                  <adec:decorative xmlns:adec="http://schemas.microsoft.com/office/drawing/2017/decorative" val="1"/>
                </a:ext>
              </a:extLst>
            </p:cNvPr>
            <p:cNvSpPr/>
            <p:nvPr/>
          </p:nvSpPr>
          <p:spPr>
            <a:xfrm rot="13500280">
              <a:off x="19309" y="716696"/>
              <a:ext cx="1509435" cy="1508300"/>
            </a:xfrm>
            <a:custGeom>
              <a:avLst/>
              <a:gdLst>
                <a:gd name="connsiteX0" fmla="*/ 1508301 w 1509435"/>
                <a:gd name="connsiteY0" fmla="*/ 1508300 h 1508300"/>
                <a:gd name="connsiteX1" fmla="*/ 0 w 1509435"/>
                <a:gd name="connsiteY1" fmla="*/ 0 h 1508300"/>
                <a:gd name="connsiteX2" fmla="*/ 40826 w 1509435"/>
                <a:gd name="connsiteY2" fmla="*/ 0 h 1508300"/>
                <a:gd name="connsiteX3" fmla="*/ 1509435 w 1509435"/>
                <a:gd name="connsiteY3" fmla="*/ 1467474 h 1508300"/>
                <a:gd name="connsiteX4" fmla="*/ 1508301 w 1509435"/>
                <a:gd name="connsiteY4" fmla="*/ 1467474 h 1508300"/>
                <a:gd name="connsiteX5" fmla="*/ 1508301 w 1509435"/>
                <a:gd name="connsiteY5" fmla="*/ 1508300 h 150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9435" h="1508300">
                  <a:moveTo>
                    <a:pt x="1508301" y="1508300"/>
                  </a:moveTo>
                  <a:lnTo>
                    <a:pt x="0" y="0"/>
                  </a:lnTo>
                  <a:lnTo>
                    <a:pt x="40826" y="0"/>
                  </a:lnTo>
                  <a:lnTo>
                    <a:pt x="1509435" y="1467474"/>
                  </a:lnTo>
                  <a:lnTo>
                    <a:pt x="1508301" y="1467474"/>
                  </a:lnTo>
                  <a:lnTo>
                    <a:pt x="1508301" y="1508300"/>
                  </a:lnTo>
                  <a:close/>
                </a:path>
              </a:pathLst>
            </a:custGeom>
            <a:solidFill>
              <a:schemeClr val="tx2"/>
            </a:solidFill>
            <a:ln w="11334" cap="flat">
              <a:noFill/>
              <a:prstDash val="solid"/>
              <a:miter/>
            </a:ln>
          </p:spPr>
          <p:txBody>
            <a:bodyPr rtlCol="0" anchor="ctr"/>
            <a:lstStyle/>
            <a:p>
              <a:endParaRPr lang="en-US" dirty="0"/>
            </a:p>
          </p:txBody>
        </p:sp>
        <p:sp>
          <p:nvSpPr>
            <p:cNvPr id="148" name="Freeform: Shape 147">
              <a:extLst>
                <a:ext uri="{FF2B5EF4-FFF2-40B4-BE49-F238E27FC236}">
                  <a16:creationId xmlns:a16="http://schemas.microsoft.com/office/drawing/2014/main" id="{C35E0649-74BB-4271-BE7D-1F2ED094753E}"/>
                </a:ext>
                <a:ext uri="{C183D7F6-B498-43B3-948B-1728B52AA6E4}">
                  <adec:decorative xmlns:adec="http://schemas.microsoft.com/office/drawing/2017/decorative" val="1"/>
                </a:ext>
              </a:extLst>
            </p:cNvPr>
            <p:cNvSpPr/>
            <p:nvPr/>
          </p:nvSpPr>
          <p:spPr>
            <a:xfrm rot="13500280">
              <a:off x="1859" y="758817"/>
              <a:ext cx="1423246" cy="1423247"/>
            </a:xfrm>
            <a:custGeom>
              <a:avLst/>
              <a:gdLst>
                <a:gd name="connsiteX0" fmla="*/ 1423246 w 1423246"/>
                <a:gd name="connsiteY0" fmla="*/ 1423247 h 1423247"/>
                <a:gd name="connsiteX1" fmla="*/ 0 w 1423246"/>
                <a:gd name="connsiteY1" fmla="*/ 0 h 1423247"/>
                <a:gd name="connsiteX2" fmla="*/ 40825 w 1423246"/>
                <a:gd name="connsiteY2" fmla="*/ 0 h 1423247"/>
                <a:gd name="connsiteX3" fmla="*/ 1423246 w 1423246"/>
                <a:gd name="connsiteY3" fmla="*/ 1382420 h 1423247"/>
                <a:gd name="connsiteX4" fmla="*/ 1423246 w 1423246"/>
                <a:gd name="connsiteY4" fmla="*/ 1423247 h 1423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3246" h="1423247">
                  <a:moveTo>
                    <a:pt x="1423246" y="1423247"/>
                  </a:moveTo>
                  <a:lnTo>
                    <a:pt x="0" y="0"/>
                  </a:lnTo>
                  <a:lnTo>
                    <a:pt x="40825" y="0"/>
                  </a:lnTo>
                  <a:lnTo>
                    <a:pt x="1423246" y="1382420"/>
                  </a:lnTo>
                  <a:lnTo>
                    <a:pt x="1423246" y="1423247"/>
                  </a:lnTo>
                  <a:close/>
                </a:path>
              </a:pathLst>
            </a:custGeom>
            <a:solidFill>
              <a:schemeClr val="tx2"/>
            </a:solidFill>
            <a:ln w="11334" cap="flat">
              <a:noFill/>
              <a:prstDash val="solid"/>
              <a:miter/>
            </a:ln>
          </p:spPr>
          <p:txBody>
            <a:bodyPr rtlCol="0" anchor="ctr"/>
            <a:lstStyle/>
            <a:p>
              <a:endParaRPr lang="en-US" dirty="0"/>
            </a:p>
          </p:txBody>
        </p:sp>
        <p:sp>
          <p:nvSpPr>
            <p:cNvPr id="147" name="Freeform: Shape 146">
              <a:extLst>
                <a:ext uri="{FF2B5EF4-FFF2-40B4-BE49-F238E27FC236}">
                  <a16:creationId xmlns:a16="http://schemas.microsoft.com/office/drawing/2014/main" id="{6C2D71F3-0A7A-4745-A34F-CE00E95F927C}"/>
                </a:ext>
                <a:ext uri="{C183D7F6-B498-43B3-948B-1728B52AA6E4}">
                  <adec:decorative xmlns:adec="http://schemas.microsoft.com/office/drawing/2017/decorative" val="1"/>
                </a:ext>
              </a:extLst>
            </p:cNvPr>
            <p:cNvSpPr/>
            <p:nvPr/>
          </p:nvSpPr>
          <p:spPr>
            <a:xfrm rot="13500280">
              <a:off x="-15991" y="801908"/>
              <a:ext cx="1337057" cy="1337057"/>
            </a:xfrm>
            <a:custGeom>
              <a:avLst/>
              <a:gdLst>
                <a:gd name="connsiteX0" fmla="*/ 1337057 w 1337057"/>
                <a:gd name="connsiteY0" fmla="*/ 1337057 h 1337057"/>
                <a:gd name="connsiteX1" fmla="*/ 0 w 1337057"/>
                <a:gd name="connsiteY1" fmla="*/ 0 h 1337057"/>
                <a:gd name="connsiteX2" fmla="*/ 40826 w 1337057"/>
                <a:gd name="connsiteY2" fmla="*/ 0 h 1337057"/>
                <a:gd name="connsiteX3" fmla="*/ 1337057 w 1337057"/>
                <a:gd name="connsiteY3" fmla="*/ 1296231 h 1337057"/>
                <a:gd name="connsiteX4" fmla="*/ 1337057 w 1337057"/>
                <a:gd name="connsiteY4" fmla="*/ 1337057 h 1337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7057" h="1337057">
                  <a:moveTo>
                    <a:pt x="1337057" y="1337057"/>
                  </a:moveTo>
                  <a:lnTo>
                    <a:pt x="0" y="0"/>
                  </a:lnTo>
                  <a:lnTo>
                    <a:pt x="40826" y="0"/>
                  </a:lnTo>
                  <a:lnTo>
                    <a:pt x="1337057" y="1296231"/>
                  </a:lnTo>
                  <a:lnTo>
                    <a:pt x="1337057" y="1337057"/>
                  </a:lnTo>
                  <a:close/>
                </a:path>
              </a:pathLst>
            </a:custGeom>
            <a:solidFill>
              <a:schemeClr val="tx2"/>
            </a:solidFill>
            <a:ln w="11334" cap="flat">
              <a:noFill/>
              <a:prstDash val="solid"/>
              <a:miter/>
            </a:ln>
          </p:spPr>
          <p:txBody>
            <a:bodyPr rtlCol="0" anchor="ctr"/>
            <a:lstStyle/>
            <a:p>
              <a:endParaRPr lang="en-US" dirty="0"/>
            </a:p>
          </p:txBody>
        </p:sp>
        <p:sp>
          <p:nvSpPr>
            <p:cNvPr id="146" name="Freeform: Shape 145">
              <a:extLst>
                <a:ext uri="{FF2B5EF4-FFF2-40B4-BE49-F238E27FC236}">
                  <a16:creationId xmlns:a16="http://schemas.microsoft.com/office/drawing/2014/main" id="{51BF2AB6-6873-4ED8-98DB-4A9398AF7324}"/>
                </a:ext>
                <a:ext uri="{C183D7F6-B498-43B3-948B-1728B52AA6E4}">
                  <adec:decorative xmlns:adec="http://schemas.microsoft.com/office/drawing/2017/decorative" val="1"/>
                </a:ext>
              </a:extLst>
            </p:cNvPr>
            <p:cNvSpPr/>
            <p:nvPr/>
          </p:nvSpPr>
          <p:spPr>
            <a:xfrm rot="13500280">
              <a:off x="-33841" y="844997"/>
              <a:ext cx="1250869" cy="1250869"/>
            </a:xfrm>
            <a:custGeom>
              <a:avLst/>
              <a:gdLst>
                <a:gd name="connsiteX0" fmla="*/ 1250869 w 1250869"/>
                <a:gd name="connsiteY0" fmla="*/ 1250869 h 1250869"/>
                <a:gd name="connsiteX1" fmla="*/ 0 w 1250869"/>
                <a:gd name="connsiteY1" fmla="*/ 0 h 1250869"/>
                <a:gd name="connsiteX2" fmla="*/ 40825 w 1250869"/>
                <a:gd name="connsiteY2" fmla="*/ 0 h 1250869"/>
                <a:gd name="connsiteX3" fmla="*/ 1250869 w 1250869"/>
                <a:gd name="connsiteY3" fmla="*/ 1210042 h 1250869"/>
                <a:gd name="connsiteX4" fmla="*/ 1250869 w 1250869"/>
                <a:gd name="connsiteY4" fmla="*/ 1250869 h 1250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869" h="1250869">
                  <a:moveTo>
                    <a:pt x="1250869" y="1250869"/>
                  </a:moveTo>
                  <a:lnTo>
                    <a:pt x="0" y="0"/>
                  </a:lnTo>
                  <a:lnTo>
                    <a:pt x="40825" y="0"/>
                  </a:lnTo>
                  <a:lnTo>
                    <a:pt x="1250869" y="1210042"/>
                  </a:lnTo>
                  <a:lnTo>
                    <a:pt x="1250869" y="1250869"/>
                  </a:lnTo>
                  <a:close/>
                </a:path>
              </a:pathLst>
            </a:custGeom>
            <a:solidFill>
              <a:schemeClr val="tx2"/>
            </a:solidFill>
            <a:ln w="11334" cap="flat">
              <a:noFill/>
              <a:prstDash val="solid"/>
              <a:miter/>
            </a:ln>
          </p:spPr>
          <p:txBody>
            <a:bodyPr rtlCol="0" anchor="ctr"/>
            <a:lstStyle/>
            <a:p>
              <a:endParaRPr lang="en-US" dirty="0"/>
            </a:p>
          </p:txBody>
        </p:sp>
        <p:sp>
          <p:nvSpPr>
            <p:cNvPr id="145" name="Freeform: Shape 144">
              <a:extLst>
                <a:ext uri="{FF2B5EF4-FFF2-40B4-BE49-F238E27FC236}">
                  <a16:creationId xmlns:a16="http://schemas.microsoft.com/office/drawing/2014/main" id="{38BEE1DC-3180-496F-B9F2-0541143A9C65}"/>
                </a:ext>
                <a:ext uri="{C183D7F6-B498-43B3-948B-1728B52AA6E4}">
                  <adec:decorative xmlns:adec="http://schemas.microsoft.com/office/drawing/2017/decorative" val="1"/>
                </a:ext>
              </a:extLst>
            </p:cNvPr>
            <p:cNvSpPr/>
            <p:nvPr/>
          </p:nvSpPr>
          <p:spPr>
            <a:xfrm rot="13500280">
              <a:off x="-51857" y="888486"/>
              <a:ext cx="1165814" cy="1164680"/>
            </a:xfrm>
            <a:custGeom>
              <a:avLst/>
              <a:gdLst>
                <a:gd name="connsiteX0" fmla="*/ 1164680 w 1165814"/>
                <a:gd name="connsiteY0" fmla="*/ 1164680 h 1164680"/>
                <a:gd name="connsiteX1" fmla="*/ 0 w 1165814"/>
                <a:gd name="connsiteY1" fmla="*/ 1 h 1164680"/>
                <a:gd name="connsiteX2" fmla="*/ 40825 w 1165814"/>
                <a:gd name="connsiteY2" fmla="*/ 0 h 1164680"/>
                <a:gd name="connsiteX3" fmla="*/ 1165814 w 1165814"/>
                <a:gd name="connsiteY3" fmla="*/ 1123854 h 1164680"/>
                <a:gd name="connsiteX4" fmla="*/ 1164680 w 1165814"/>
                <a:gd name="connsiteY4" fmla="*/ 1123854 h 1164680"/>
                <a:gd name="connsiteX5" fmla="*/ 1164680 w 1165814"/>
                <a:gd name="connsiteY5" fmla="*/ 1164680 h 116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814" h="1164680">
                  <a:moveTo>
                    <a:pt x="1164680" y="1164680"/>
                  </a:moveTo>
                  <a:lnTo>
                    <a:pt x="0" y="1"/>
                  </a:lnTo>
                  <a:lnTo>
                    <a:pt x="40825" y="0"/>
                  </a:lnTo>
                  <a:lnTo>
                    <a:pt x="1165814" y="1123854"/>
                  </a:lnTo>
                  <a:lnTo>
                    <a:pt x="1164680" y="1123854"/>
                  </a:lnTo>
                  <a:lnTo>
                    <a:pt x="1164680" y="1164680"/>
                  </a:lnTo>
                  <a:close/>
                </a:path>
              </a:pathLst>
            </a:custGeom>
            <a:solidFill>
              <a:schemeClr val="tx2"/>
            </a:solidFill>
            <a:ln w="11334" cap="flat">
              <a:noFill/>
              <a:prstDash val="solid"/>
              <a:miter/>
            </a:ln>
          </p:spPr>
          <p:txBody>
            <a:bodyPr rtlCol="0" anchor="ctr"/>
            <a:lstStyle/>
            <a:p>
              <a:endParaRPr lang="en-US" dirty="0"/>
            </a:p>
          </p:txBody>
        </p:sp>
        <p:sp>
          <p:nvSpPr>
            <p:cNvPr id="144" name="Freeform: Shape 143">
              <a:extLst>
                <a:ext uri="{FF2B5EF4-FFF2-40B4-BE49-F238E27FC236}">
                  <a16:creationId xmlns:a16="http://schemas.microsoft.com/office/drawing/2014/main" id="{D39D863D-C379-4E72-B276-53F62D7E2B98}"/>
                </a:ext>
                <a:ext uri="{C183D7F6-B498-43B3-948B-1728B52AA6E4}">
                  <adec:decorative xmlns:adec="http://schemas.microsoft.com/office/drawing/2017/decorative" val="1"/>
                </a:ext>
              </a:extLst>
            </p:cNvPr>
            <p:cNvSpPr/>
            <p:nvPr/>
          </p:nvSpPr>
          <p:spPr>
            <a:xfrm rot="13500280">
              <a:off x="-69307" y="930608"/>
              <a:ext cx="1079626" cy="1079626"/>
            </a:xfrm>
            <a:custGeom>
              <a:avLst/>
              <a:gdLst>
                <a:gd name="connsiteX0" fmla="*/ 1079626 w 1079626"/>
                <a:gd name="connsiteY0" fmla="*/ 1079626 h 1079626"/>
                <a:gd name="connsiteX1" fmla="*/ 0 w 1079626"/>
                <a:gd name="connsiteY1" fmla="*/ 1 h 1079626"/>
                <a:gd name="connsiteX2" fmla="*/ 40826 w 1079626"/>
                <a:gd name="connsiteY2" fmla="*/ 0 h 1079626"/>
                <a:gd name="connsiteX3" fmla="*/ 1079626 w 1079626"/>
                <a:gd name="connsiteY3" fmla="*/ 1038800 h 1079626"/>
                <a:gd name="connsiteX4" fmla="*/ 1079626 w 1079626"/>
                <a:gd name="connsiteY4" fmla="*/ 1079626 h 1079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626" h="1079626">
                  <a:moveTo>
                    <a:pt x="1079626" y="1079626"/>
                  </a:moveTo>
                  <a:lnTo>
                    <a:pt x="0" y="1"/>
                  </a:lnTo>
                  <a:lnTo>
                    <a:pt x="40826" y="0"/>
                  </a:lnTo>
                  <a:lnTo>
                    <a:pt x="1079626" y="1038800"/>
                  </a:lnTo>
                  <a:lnTo>
                    <a:pt x="1079626" y="1079626"/>
                  </a:lnTo>
                  <a:close/>
                </a:path>
              </a:pathLst>
            </a:custGeom>
            <a:solidFill>
              <a:schemeClr val="tx2"/>
            </a:solidFill>
            <a:ln w="11334" cap="flat">
              <a:noFill/>
              <a:prstDash val="solid"/>
              <a:miter/>
            </a:ln>
          </p:spPr>
          <p:txBody>
            <a:bodyPr rtlCol="0" anchor="ctr"/>
            <a:lstStyle/>
            <a:p>
              <a:endParaRPr lang="en-US" dirty="0"/>
            </a:p>
          </p:txBody>
        </p:sp>
        <p:sp>
          <p:nvSpPr>
            <p:cNvPr id="143" name="Freeform: Shape 142">
              <a:extLst>
                <a:ext uri="{FF2B5EF4-FFF2-40B4-BE49-F238E27FC236}">
                  <a16:creationId xmlns:a16="http://schemas.microsoft.com/office/drawing/2014/main" id="{9079BA6D-6450-46A6-9874-663ABFE497CE}"/>
                </a:ext>
                <a:ext uri="{C183D7F6-B498-43B3-948B-1728B52AA6E4}">
                  <adec:decorative xmlns:adec="http://schemas.microsoft.com/office/drawing/2017/decorative" val="1"/>
                </a:ext>
              </a:extLst>
            </p:cNvPr>
            <p:cNvSpPr/>
            <p:nvPr/>
          </p:nvSpPr>
          <p:spPr>
            <a:xfrm rot="13500280">
              <a:off x="-87157" y="973697"/>
              <a:ext cx="993437" cy="993438"/>
            </a:xfrm>
            <a:custGeom>
              <a:avLst/>
              <a:gdLst>
                <a:gd name="connsiteX0" fmla="*/ 993437 w 993437"/>
                <a:gd name="connsiteY0" fmla="*/ 993438 h 993438"/>
                <a:gd name="connsiteX1" fmla="*/ 0 w 993437"/>
                <a:gd name="connsiteY1" fmla="*/ 0 h 993438"/>
                <a:gd name="connsiteX2" fmla="*/ 40825 w 993437"/>
                <a:gd name="connsiteY2" fmla="*/ 1 h 993438"/>
                <a:gd name="connsiteX3" fmla="*/ 993437 w 993437"/>
                <a:gd name="connsiteY3" fmla="*/ 952612 h 993438"/>
                <a:gd name="connsiteX4" fmla="*/ 993437 w 993437"/>
                <a:gd name="connsiteY4" fmla="*/ 993438 h 993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3437" h="993438">
                  <a:moveTo>
                    <a:pt x="993437" y="993438"/>
                  </a:moveTo>
                  <a:lnTo>
                    <a:pt x="0" y="0"/>
                  </a:lnTo>
                  <a:lnTo>
                    <a:pt x="40825" y="1"/>
                  </a:lnTo>
                  <a:lnTo>
                    <a:pt x="993437" y="952612"/>
                  </a:lnTo>
                  <a:lnTo>
                    <a:pt x="993437" y="993438"/>
                  </a:lnTo>
                  <a:close/>
                </a:path>
              </a:pathLst>
            </a:custGeom>
            <a:solidFill>
              <a:schemeClr val="tx2"/>
            </a:solidFill>
            <a:ln w="11334" cap="flat">
              <a:noFill/>
              <a:prstDash val="solid"/>
              <a:miter/>
            </a:ln>
          </p:spPr>
          <p:txBody>
            <a:bodyPr rtlCol="0" anchor="ctr"/>
            <a:lstStyle/>
            <a:p>
              <a:endParaRPr lang="en-US" dirty="0"/>
            </a:p>
          </p:txBody>
        </p:sp>
        <p:sp>
          <p:nvSpPr>
            <p:cNvPr id="142" name="Freeform: Shape 141">
              <a:extLst>
                <a:ext uri="{FF2B5EF4-FFF2-40B4-BE49-F238E27FC236}">
                  <a16:creationId xmlns:a16="http://schemas.microsoft.com/office/drawing/2014/main" id="{A4CFFBA8-B565-42FA-9C0D-4FC6525B06C1}"/>
                </a:ext>
                <a:ext uri="{C183D7F6-B498-43B3-948B-1728B52AA6E4}">
                  <adec:decorative xmlns:adec="http://schemas.microsoft.com/office/drawing/2017/decorative" val="1"/>
                </a:ext>
              </a:extLst>
            </p:cNvPr>
            <p:cNvSpPr/>
            <p:nvPr/>
          </p:nvSpPr>
          <p:spPr>
            <a:xfrm rot="13500280">
              <a:off x="-105173" y="1017188"/>
              <a:ext cx="908383" cy="907248"/>
            </a:xfrm>
            <a:custGeom>
              <a:avLst/>
              <a:gdLst>
                <a:gd name="connsiteX0" fmla="*/ 907249 w 908383"/>
                <a:gd name="connsiteY0" fmla="*/ 907248 h 907248"/>
                <a:gd name="connsiteX1" fmla="*/ 0 w 908383"/>
                <a:gd name="connsiteY1" fmla="*/ 0 h 907248"/>
                <a:gd name="connsiteX2" fmla="*/ 40827 w 908383"/>
                <a:gd name="connsiteY2" fmla="*/ 0 h 907248"/>
                <a:gd name="connsiteX3" fmla="*/ 908383 w 908383"/>
                <a:gd name="connsiteY3" fmla="*/ 866422 h 907248"/>
                <a:gd name="connsiteX4" fmla="*/ 907249 w 908383"/>
                <a:gd name="connsiteY4" fmla="*/ 866422 h 907248"/>
                <a:gd name="connsiteX5" fmla="*/ 907249 w 908383"/>
                <a:gd name="connsiteY5" fmla="*/ 907248 h 90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383" h="907248">
                  <a:moveTo>
                    <a:pt x="907249" y="907248"/>
                  </a:moveTo>
                  <a:lnTo>
                    <a:pt x="0" y="0"/>
                  </a:lnTo>
                  <a:lnTo>
                    <a:pt x="40827" y="0"/>
                  </a:lnTo>
                  <a:lnTo>
                    <a:pt x="908383" y="866422"/>
                  </a:lnTo>
                  <a:lnTo>
                    <a:pt x="907249" y="866422"/>
                  </a:lnTo>
                  <a:lnTo>
                    <a:pt x="907249" y="907248"/>
                  </a:lnTo>
                  <a:close/>
                </a:path>
              </a:pathLst>
            </a:custGeom>
            <a:solidFill>
              <a:schemeClr val="tx2"/>
            </a:solidFill>
            <a:ln w="11334" cap="flat">
              <a:noFill/>
              <a:prstDash val="solid"/>
              <a:miter/>
            </a:ln>
          </p:spPr>
          <p:txBody>
            <a:bodyPr rtlCol="0" anchor="ctr"/>
            <a:lstStyle/>
            <a:p>
              <a:endParaRPr lang="en-US" dirty="0"/>
            </a:p>
          </p:txBody>
        </p:sp>
        <p:sp>
          <p:nvSpPr>
            <p:cNvPr id="141" name="Freeform: Shape 140">
              <a:extLst>
                <a:ext uri="{FF2B5EF4-FFF2-40B4-BE49-F238E27FC236}">
                  <a16:creationId xmlns:a16="http://schemas.microsoft.com/office/drawing/2014/main" id="{98016DB4-3354-4E78-B07E-1D722297B864}"/>
                </a:ext>
                <a:ext uri="{C183D7F6-B498-43B3-948B-1728B52AA6E4}">
                  <adec:decorative xmlns:adec="http://schemas.microsoft.com/office/drawing/2017/decorative" val="1"/>
                </a:ext>
              </a:extLst>
            </p:cNvPr>
            <p:cNvSpPr/>
            <p:nvPr/>
          </p:nvSpPr>
          <p:spPr>
            <a:xfrm rot="13500280">
              <a:off x="-123024" y="1060277"/>
              <a:ext cx="822195" cy="821061"/>
            </a:xfrm>
            <a:custGeom>
              <a:avLst/>
              <a:gdLst>
                <a:gd name="connsiteX0" fmla="*/ 821060 w 822195"/>
                <a:gd name="connsiteY0" fmla="*/ 821061 h 821061"/>
                <a:gd name="connsiteX1" fmla="*/ 0 w 822195"/>
                <a:gd name="connsiteY1" fmla="*/ 0 h 821061"/>
                <a:gd name="connsiteX2" fmla="*/ 40826 w 822195"/>
                <a:gd name="connsiteY2" fmla="*/ 1 h 821061"/>
                <a:gd name="connsiteX3" fmla="*/ 822195 w 822195"/>
                <a:gd name="connsiteY3" fmla="*/ 780235 h 821061"/>
                <a:gd name="connsiteX4" fmla="*/ 821060 w 822195"/>
                <a:gd name="connsiteY4" fmla="*/ 780235 h 821061"/>
                <a:gd name="connsiteX5" fmla="*/ 821060 w 822195"/>
                <a:gd name="connsiteY5" fmla="*/ 821061 h 821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2195" h="821061">
                  <a:moveTo>
                    <a:pt x="821060" y="821061"/>
                  </a:moveTo>
                  <a:lnTo>
                    <a:pt x="0" y="0"/>
                  </a:lnTo>
                  <a:lnTo>
                    <a:pt x="40826" y="1"/>
                  </a:lnTo>
                  <a:lnTo>
                    <a:pt x="822195" y="780235"/>
                  </a:lnTo>
                  <a:lnTo>
                    <a:pt x="821060" y="780235"/>
                  </a:lnTo>
                  <a:lnTo>
                    <a:pt x="821060" y="821061"/>
                  </a:lnTo>
                  <a:close/>
                </a:path>
              </a:pathLst>
            </a:custGeom>
            <a:solidFill>
              <a:schemeClr val="tx2"/>
            </a:solidFill>
            <a:ln w="11334" cap="flat">
              <a:noFill/>
              <a:prstDash val="solid"/>
              <a:miter/>
            </a:ln>
          </p:spPr>
          <p:txBody>
            <a:bodyPr rtlCol="0" anchor="ctr"/>
            <a:lstStyle/>
            <a:p>
              <a:endParaRPr lang="en-US" dirty="0"/>
            </a:p>
          </p:txBody>
        </p:sp>
        <p:sp>
          <p:nvSpPr>
            <p:cNvPr id="140" name="Freeform: Shape 139">
              <a:extLst>
                <a:ext uri="{FF2B5EF4-FFF2-40B4-BE49-F238E27FC236}">
                  <a16:creationId xmlns:a16="http://schemas.microsoft.com/office/drawing/2014/main" id="{0CB1EA35-0D05-4F13-871D-0CAB5CECD44A}"/>
                </a:ext>
                <a:ext uri="{C183D7F6-B498-43B3-948B-1728B52AA6E4}">
                  <adec:decorative xmlns:adec="http://schemas.microsoft.com/office/drawing/2017/decorative" val="1"/>
                </a:ext>
              </a:extLst>
            </p:cNvPr>
            <p:cNvSpPr/>
            <p:nvPr/>
          </p:nvSpPr>
          <p:spPr>
            <a:xfrm rot="13500280">
              <a:off x="-140475" y="1102398"/>
              <a:ext cx="736006" cy="736005"/>
            </a:xfrm>
            <a:custGeom>
              <a:avLst/>
              <a:gdLst>
                <a:gd name="connsiteX0" fmla="*/ 736005 w 736006"/>
                <a:gd name="connsiteY0" fmla="*/ 736005 h 736005"/>
                <a:gd name="connsiteX1" fmla="*/ 0 w 736006"/>
                <a:gd name="connsiteY1" fmla="*/ 0 h 736005"/>
                <a:gd name="connsiteX2" fmla="*/ 40826 w 736006"/>
                <a:gd name="connsiteY2" fmla="*/ 0 h 736005"/>
                <a:gd name="connsiteX3" fmla="*/ 736006 w 736006"/>
                <a:gd name="connsiteY3" fmla="*/ 695179 h 736005"/>
                <a:gd name="connsiteX4" fmla="*/ 736005 w 736006"/>
                <a:gd name="connsiteY4" fmla="*/ 736005 h 736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006" h="736005">
                  <a:moveTo>
                    <a:pt x="736005" y="736005"/>
                  </a:moveTo>
                  <a:lnTo>
                    <a:pt x="0" y="0"/>
                  </a:lnTo>
                  <a:lnTo>
                    <a:pt x="40826" y="0"/>
                  </a:lnTo>
                  <a:lnTo>
                    <a:pt x="736006" y="695179"/>
                  </a:lnTo>
                  <a:lnTo>
                    <a:pt x="736005" y="736005"/>
                  </a:lnTo>
                  <a:close/>
                </a:path>
              </a:pathLst>
            </a:custGeom>
            <a:solidFill>
              <a:schemeClr val="tx2"/>
            </a:solidFill>
            <a:ln w="11334" cap="flat">
              <a:noFill/>
              <a:prstDash val="solid"/>
              <a:miter/>
            </a:ln>
          </p:spPr>
          <p:txBody>
            <a:bodyPr rtlCol="0" anchor="ctr"/>
            <a:lstStyle/>
            <a:p>
              <a:endParaRPr lang="en-US" dirty="0"/>
            </a:p>
          </p:txBody>
        </p:sp>
        <p:sp>
          <p:nvSpPr>
            <p:cNvPr id="139" name="Freeform: Shape 138">
              <a:extLst>
                <a:ext uri="{FF2B5EF4-FFF2-40B4-BE49-F238E27FC236}">
                  <a16:creationId xmlns:a16="http://schemas.microsoft.com/office/drawing/2014/main" id="{17F84AF5-3C7F-4D42-92A9-CCA3CDB8EB55}"/>
                </a:ext>
                <a:ext uri="{C183D7F6-B498-43B3-948B-1728B52AA6E4}">
                  <adec:decorative xmlns:adec="http://schemas.microsoft.com/office/drawing/2017/decorative" val="1"/>
                </a:ext>
              </a:extLst>
            </p:cNvPr>
            <p:cNvSpPr/>
            <p:nvPr/>
          </p:nvSpPr>
          <p:spPr>
            <a:xfrm rot="13500280">
              <a:off x="-158323" y="1145488"/>
              <a:ext cx="649817" cy="649817"/>
            </a:xfrm>
            <a:custGeom>
              <a:avLst/>
              <a:gdLst>
                <a:gd name="connsiteX0" fmla="*/ 649817 w 649817"/>
                <a:gd name="connsiteY0" fmla="*/ 649817 h 649817"/>
                <a:gd name="connsiteX1" fmla="*/ 0 w 649817"/>
                <a:gd name="connsiteY1" fmla="*/ 0 h 649817"/>
                <a:gd name="connsiteX2" fmla="*/ 40826 w 649817"/>
                <a:gd name="connsiteY2" fmla="*/ 0 h 649817"/>
                <a:gd name="connsiteX3" fmla="*/ 649817 w 649817"/>
                <a:gd name="connsiteY3" fmla="*/ 608990 h 649817"/>
                <a:gd name="connsiteX4" fmla="*/ 649817 w 649817"/>
                <a:gd name="connsiteY4" fmla="*/ 649817 h 649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817" h="649817">
                  <a:moveTo>
                    <a:pt x="649817" y="649817"/>
                  </a:moveTo>
                  <a:lnTo>
                    <a:pt x="0" y="0"/>
                  </a:lnTo>
                  <a:lnTo>
                    <a:pt x="40826" y="0"/>
                  </a:lnTo>
                  <a:lnTo>
                    <a:pt x="649817" y="608990"/>
                  </a:lnTo>
                  <a:lnTo>
                    <a:pt x="649817" y="649817"/>
                  </a:lnTo>
                  <a:close/>
                </a:path>
              </a:pathLst>
            </a:custGeom>
            <a:solidFill>
              <a:schemeClr val="tx2"/>
            </a:solidFill>
            <a:ln w="11334" cap="flat">
              <a:noFill/>
              <a:prstDash val="solid"/>
              <a:miter/>
            </a:ln>
          </p:spPr>
          <p:txBody>
            <a:bodyPr rtlCol="0" anchor="ctr"/>
            <a:lstStyle/>
            <a:p>
              <a:endParaRPr lang="en-US" dirty="0"/>
            </a:p>
          </p:txBody>
        </p:sp>
        <p:sp>
          <p:nvSpPr>
            <p:cNvPr id="138" name="Freeform: Shape 137">
              <a:extLst>
                <a:ext uri="{FF2B5EF4-FFF2-40B4-BE49-F238E27FC236}">
                  <a16:creationId xmlns:a16="http://schemas.microsoft.com/office/drawing/2014/main" id="{FA8E90CE-90F4-42ED-AAAF-0F139BE4E3D5}"/>
                </a:ext>
                <a:ext uri="{C183D7F6-B498-43B3-948B-1728B52AA6E4}">
                  <adec:decorative xmlns:adec="http://schemas.microsoft.com/office/drawing/2017/decorative" val="1"/>
                </a:ext>
              </a:extLst>
            </p:cNvPr>
            <p:cNvSpPr/>
            <p:nvPr/>
          </p:nvSpPr>
          <p:spPr>
            <a:xfrm rot="13500280">
              <a:off x="-176338" y="1188978"/>
              <a:ext cx="564761" cy="563628"/>
            </a:xfrm>
            <a:custGeom>
              <a:avLst/>
              <a:gdLst>
                <a:gd name="connsiteX0" fmla="*/ 563628 w 564761"/>
                <a:gd name="connsiteY0" fmla="*/ 563628 h 563628"/>
                <a:gd name="connsiteX1" fmla="*/ 0 w 564761"/>
                <a:gd name="connsiteY1" fmla="*/ 0 h 563628"/>
                <a:gd name="connsiteX2" fmla="*/ 40826 w 564761"/>
                <a:gd name="connsiteY2" fmla="*/ 0 h 563628"/>
                <a:gd name="connsiteX3" fmla="*/ 564761 w 564761"/>
                <a:gd name="connsiteY3" fmla="*/ 522802 h 563628"/>
                <a:gd name="connsiteX4" fmla="*/ 563629 w 564761"/>
                <a:gd name="connsiteY4" fmla="*/ 522802 h 563628"/>
                <a:gd name="connsiteX5" fmla="*/ 563628 w 564761"/>
                <a:gd name="connsiteY5" fmla="*/ 563628 h 563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4761" h="563628">
                  <a:moveTo>
                    <a:pt x="563628" y="563628"/>
                  </a:moveTo>
                  <a:lnTo>
                    <a:pt x="0" y="0"/>
                  </a:lnTo>
                  <a:lnTo>
                    <a:pt x="40826" y="0"/>
                  </a:lnTo>
                  <a:lnTo>
                    <a:pt x="564761" y="522802"/>
                  </a:lnTo>
                  <a:lnTo>
                    <a:pt x="563629" y="522802"/>
                  </a:lnTo>
                  <a:lnTo>
                    <a:pt x="563628" y="563628"/>
                  </a:lnTo>
                  <a:close/>
                </a:path>
              </a:pathLst>
            </a:custGeom>
            <a:solidFill>
              <a:schemeClr val="tx2"/>
            </a:solidFill>
            <a:ln w="11334" cap="flat">
              <a:noFill/>
              <a:prstDash val="solid"/>
              <a:miter/>
            </a:ln>
          </p:spPr>
          <p:txBody>
            <a:bodyPr rtlCol="0" anchor="ctr"/>
            <a:lstStyle/>
            <a:p>
              <a:endParaRPr lang="en-US" dirty="0"/>
            </a:p>
          </p:txBody>
        </p:sp>
        <p:sp>
          <p:nvSpPr>
            <p:cNvPr id="137" name="Freeform: Shape 136">
              <a:extLst>
                <a:ext uri="{FF2B5EF4-FFF2-40B4-BE49-F238E27FC236}">
                  <a16:creationId xmlns:a16="http://schemas.microsoft.com/office/drawing/2014/main" id="{7C1C105E-FE0D-4A36-AE5B-BBA110F6EE53}"/>
                </a:ext>
                <a:ext uri="{C183D7F6-B498-43B3-948B-1728B52AA6E4}">
                  <adec:decorative xmlns:adec="http://schemas.microsoft.com/office/drawing/2017/decorative" val="1"/>
                </a:ext>
              </a:extLst>
            </p:cNvPr>
            <p:cNvSpPr/>
            <p:nvPr userDrawn="1"/>
          </p:nvSpPr>
          <p:spPr>
            <a:xfrm rot="13500280">
              <a:off x="-194190" y="1232066"/>
              <a:ext cx="478574" cy="477440"/>
            </a:xfrm>
            <a:custGeom>
              <a:avLst/>
              <a:gdLst>
                <a:gd name="connsiteX0" fmla="*/ 478574 w 478574"/>
                <a:gd name="connsiteY0" fmla="*/ 477440 h 477440"/>
                <a:gd name="connsiteX1" fmla="*/ 0 w 478574"/>
                <a:gd name="connsiteY1" fmla="*/ 0 h 477440"/>
                <a:gd name="connsiteX2" fmla="*/ 40826 w 478574"/>
                <a:gd name="connsiteY2" fmla="*/ 0 h 477440"/>
                <a:gd name="connsiteX3" fmla="*/ 478573 w 478574"/>
                <a:gd name="connsiteY3" fmla="*/ 437747 h 477440"/>
                <a:gd name="connsiteX4" fmla="*/ 478574 w 478574"/>
                <a:gd name="connsiteY4" fmla="*/ 477440 h 477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574" h="477440">
                  <a:moveTo>
                    <a:pt x="478574" y="477440"/>
                  </a:moveTo>
                  <a:lnTo>
                    <a:pt x="0" y="0"/>
                  </a:lnTo>
                  <a:lnTo>
                    <a:pt x="40826" y="0"/>
                  </a:lnTo>
                  <a:lnTo>
                    <a:pt x="478573" y="437747"/>
                  </a:lnTo>
                  <a:lnTo>
                    <a:pt x="478574" y="477440"/>
                  </a:lnTo>
                  <a:close/>
                </a:path>
              </a:pathLst>
            </a:custGeom>
            <a:solidFill>
              <a:schemeClr val="tx2"/>
            </a:solidFill>
            <a:ln w="11334" cap="flat">
              <a:noFill/>
              <a:prstDash val="solid"/>
              <a:miter/>
            </a:ln>
          </p:spPr>
          <p:txBody>
            <a:bodyPr rtlCol="0" anchor="ctr"/>
            <a:lstStyle/>
            <a:p>
              <a:endParaRPr lang="en-US" dirty="0"/>
            </a:p>
          </p:txBody>
        </p:sp>
        <p:sp>
          <p:nvSpPr>
            <p:cNvPr id="163" name="Freeform: Shape 162">
              <a:extLst>
                <a:ext uri="{FF2B5EF4-FFF2-40B4-BE49-F238E27FC236}">
                  <a16:creationId xmlns:a16="http://schemas.microsoft.com/office/drawing/2014/main" id="{FEE07693-1822-40D4-88A4-0F663C787D7E}"/>
                </a:ext>
                <a:ext uri="{C183D7F6-B498-43B3-948B-1728B52AA6E4}">
                  <adec:decorative xmlns:adec="http://schemas.microsoft.com/office/drawing/2017/decorative" val="1"/>
                </a:ext>
              </a:extLst>
            </p:cNvPr>
            <p:cNvSpPr/>
            <p:nvPr userDrawn="1"/>
          </p:nvSpPr>
          <p:spPr>
            <a:xfrm>
              <a:off x="2202360" y="6829131"/>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4" name="Freeform: Shape 183">
              <a:extLst>
                <a:ext uri="{FF2B5EF4-FFF2-40B4-BE49-F238E27FC236}">
                  <a16:creationId xmlns:a16="http://schemas.microsoft.com/office/drawing/2014/main" id="{AD282910-ECE9-4B26-9656-AD1D41D44AC8}"/>
                </a:ext>
                <a:ext uri="{C183D7F6-B498-43B3-948B-1728B52AA6E4}">
                  <adec:decorative xmlns:adec="http://schemas.microsoft.com/office/drawing/2017/decorative" val="1"/>
                </a:ext>
              </a:extLst>
            </p:cNvPr>
            <p:cNvSpPr/>
            <p:nvPr userDrawn="1"/>
          </p:nvSpPr>
          <p:spPr>
            <a:xfrm>
              <a:off x="1089323" y="5806086"/>
              <a:ext cx="30139" cy="1051915"/>
            </a:xfrm>
            <a:custGeom>
              <a:avLst/>
              <a:gdLst>
                <a:gd name="connsiteX0" fmla="*/ 28833 w 30139"/>
                <a:gd name="connsiteY0" fmla="*/ 0 h 1051915"/>
                <a:gd name="connsiteX1" fmla="*/ 30139 w 30139"/>
                <a:gd name="connsiteY1" fmla="*/ 1051915 h 1051915"/>
                <a:gd name="connsiteX2" fmla="*/ 1271 w 30139"/>
                <a:gd name="connsiteY2" fmla="*/ 1051915 h 1051915"/>
                <a:gd name="connsiteX3" fmla="*/ 0 w 30139"/>
                <a:gd name="connsiteY3" fmla="*/ 28904 h 1051915"/>
                <a:gd name="connsiteX4" fmla="*/ 28833 w 30139"/>
                <a:gd name="connsiteY4" fmla="*/ 0 h 1051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39" h="1051915">
                  <a:moveTo>
                    <a:pt x="28833" y="0"/>
                  </a:moveTo>
                  <a:lnTo>
                    <a:pt x="30139" y="1051915"/>
                  </a:lnTo>
                  <a:lnTo>
                    <a:pt x="1271" y="1051915"/>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3" name="Freeform: Shape 182">
              <a:extLst>
                <a:ext uri="{FF2B5EF4-FFF2-40B4-BE49-F238E27FC236}">
                  <a16:creationId xmlns:a16="http://schemas.microsoft.com/office/drawing/2014/main" id="{7C7A453C-4565-4652-9781-F1488009734C}"/>
                </a:ext>
                <a:ext uri="{C183D7F6-B498-43B3-948B-1728B52AA6E4}">
                  <adec:decorative xmlns:adec="http://schemas.microsoft.com/office/drawing/2017/decorative" val="1"/>
                </a:ext>
              </a:extLst>
            </p:cNvPr>
            <p:cNvSpPr/>
            <p:nvPr userDrawn="1"/>
          </p:nvSpPr>
          <p:spPr>
            <a:xfrm>
              <a:off x="1028453" y="5867106"/>
              <a:ext cx="30064" cy="990894"/>
            </a:xfrm>
            <a:custGeom>
              <a:avLst/>
              <a:gdLst>
                <a:gd name="connsiteX0" fmla="*/ 28833 w 30064"/>
                <a:gd name="connsiteY0" fmla="*/ 0 h 990894"/>
                <a:gd name="connsiteX1" fmla="*/ 30064 w 30064"/>
                <a:gd name="connsiteY1" fmla="*/ 990894 h 990894"/>
                <a:gd name="connsiteX2" fmla="*/ 1195 w 30064"/>
                <a:gd name="connsiteY2" fmla="*/ 990894 h 990894"/>
                <a:gd name="connsiteX3" fmla="*/ 0 w 30064"/>
                <a:gd name="connsiteY3" fmla="*/ 28904 h 990894"/>
                <a:gd name="connsiteX4" fmla="*/ 28833 w 30064"/>
                <a:gd name="connsiteY4" fmla="*/ 0 h 990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4" h="990894">
                  <a:moveTo>
                    <a:pt x="28833" y="0"/>
                  </a:moveTo>
                  <a:lnTo>
                    <a:pt x="30064" y="990894"/>
                  </a:lnTo>
                  <a:lnTo>
                    <a:pt x="1195" y="990894"/>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2" name="Freeform: Shape 181">
              <a:extLst>
                <a:ext uri="{FF2B5EF4-FFF2-40B4-BE49-F238E27FC236}">
                  <a16:creationId xmlns:a16="http://schemas.microsoft.com/office/drawing/2014/main" id="{DE479407-B0BB-45F1-A93D-05ED5B41F316}"/>
                </a:ext>
                <a:ext uri="{C183D7F6-B498-43B3-948B-1728B52AA6E4}">
                  <adec:decorative xmlns:adec="http://schemas.microsoft.com/office/drawing/2017/decorative" val="1"/>
                </a:ext>
              </a:extLst>
            </p:cNvPr>
            <p:cNvSpPr/>
            <p:nvPr userDrawn="1"/>
          </p:nvSpPr>
          <p:spPr>
            <a:xfrm>
              <a:off x="967584" y="5928926"/>
              <a:ext cx="30790" cy="929074"/>
            </a:xfrm>
            <a:custGeom>
              <a:avLst/>
              <a:gdLst>
                <a:gd name="connsiteX0" fmla="*/ 29636 w 30790"/>
                <a:gd name="connsiteY0" fmla="*/ 0 h 929074"/>
                <a:gd name="connsiteX1" fmla="*/ 30790 w 30790"/>
                <a:gd name="connsiteY1" fmla="*/ 929074 h 929074"/>
                <a:gd name="connsiteX2" fmla="*/ 1401 w 30790"/>
                <a:gd name="connsiteY2" fmla="*/ 929074 h 929074"/>
                <a:gd name="connsiteX3" fmla="*/ 0 w 30790"/>
                <a:gd name="connsiteY3" fmla="*/ 28104 h 929074"/>
                <a:gd name="connsiteX4" fmla="*/ 803 w 30790"/>
                <a:gd name="connsiteY4" fmla="*/ 28905 h 929074"/>
                <a:gd name="connsiteX5" fmla="*/ 29636 w 30790"/>
                <a:gd name="connsiteY5" fmla="*/ 0 h 929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90" h="929074">
                  <a:moveTo>
                    <a:pt x="29636" y="0"/>
                  </a:moveTo>
                  <a:lnTo>
                    <a:pt x="30790" y="929074"/>
                  </a:lnTo>
                  <a:lnTo>
                    <a:pt x="1401" y="929074"/>
                  </a:lnTo>
                  <a:lnTo>
                    <a:pt x="0" y="28104"/>
                  </a:lnTo>
                  <a:lnTo>
                    <a:pt x="803" y="28905"/>
                  </a:lnTo>
                  <a:lnTo>
                    <a:pt x="29636"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1" name="Freeform: Shape 180">
              <a:extLst>
                <a:ext uri="{FF2B5EF4-FFF2-40B4-BE49-F238E27FC236}">
                  <a16:creationId xmlns:a16="http://schemas.microsoft.com/office/drawing/2014/main" id="{0271515D-B4B7-4502-B24F-DC5480444ED0}"/>
                </a:ext>
                <a:ext uri="{C183D7F6-B498-43B3-948B-1728B52AA6E4}">
                  <adec:decorative xmlns:adec="http://schemas.microsoft.com/office/drawing/2017/decorative" val="1"/>
                </a:ext>
              </a:extLst>
            </p:cNvPr>
            <p:cNvSpPr/>
            <p:nvPr userDrawn="1"/>
          </p:nvSpPr>
          <p:spPr>
            <a:xfrm>
              <a:off x="906717" y="5989948"/>
              <a:ext cx="30713" cy="868053"/>
            </a:xfrm>
            <a:custGeom>
              <a:avLst/>
              <a:gdLst>
                <a:gd name="connsiteX0" fmla="*/ 29635 w 30713"/>
                <a:gd name="connsiteY0" fmla="*/ 0 h 868053"/>
                <a:gd name="connsiteX1" fmla="*/ 30713 w 30713"/>
                <a:gd name="connsiteY1" fmla="*/ 868053 h 868053"/>
                <a:gd name="connsiteX2" fmla="*/ 1319 w 30713"/>
                <a:gd name="connsiteY2" fmla="*/ 868053 h 868053"/>
                <a:gd name="connsiteX3" fmla="*/ 0 w 30713"/>
                <a:gd name="connsiteY3" fmla="*/ 28103 h 868053"/>
                <a:gd name="connsiteX4" fmla="*/ 802 w 30713"/>
                <a:gd name="connsiteY4" fmla="*/ 28904 h 868053"/>
                <a:gd name="connsiteX5" fmla="*/ 29635 w 30713"/>
                <a:gd name="connsiteY5" fmla="*/ 0 h 86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13" h="868053">
                  <a:moveTo>
                    <a:pt x="29635" y="0"/>
                  </a:moveTo>
                  <a:lnTo>
                    <a:pt x="30713" y="868053"/>
                  </a:lnTo>
                  <a:lnTo>
                    <a:pt x="1319" y="868053"/>
                  </a:lnTo>
                  <a:lnTo>
                    <a:pt x="0" y="28103"/>
                  </a:lnTo>
                  <a:lnTo>
                    <a:pt x="802" y="28904"/>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0" name="Freeform: Shape 179">
              <a:extLst>
                <a:ext uri="{FF2B5EF4-FFF2-40B4-BE49-F238E27FC236}">
                  <a16:creationId xmlns:a16="http://schemas.microsoft.com/office/drawing/2014/main" id="{DB364732-EC14-4416-964A-13F3D77CDBBD}"/>
                </a:ext>
                <a:ext uri="{C183D7F6-B498-43B3-948B-1728B52AA6E4}">
                  <adec:decorative xmlns:adec="http://schemas.microsoft.com/office/drawing/2017/decorative" val="1"/>
                </a:ext>
              </a:extLst>
            </p:cNvPr>
            <p:cNvSpPr/>
            <p:nvPr userDrawn="1"/>
          </p:nvSpPr>
          <p:spPr>
            <a:xfrm>
              <a:off x="846647" y="6049364"/>
              <a:ext cx="29838" cy="808636"/>
            </a:xfrm>
            <a:custGeom>
              <a:avLst/>
              <a:gdLst>
                <a:gd name="connsiteX0" fmla="*/ 28833 w 29838"/>
                <a:gd name="connsiteY0" fmla="*/ 0 h 808636"/>
                <a:gd name="connsiteX1" fmla="*/ 29838 w 29838"/>
                <a:gd name="connsiteY1" fmla="*/ 808636 h 808636"/>
                <a:gd name="connsiteX2" fmla="*/ 969 w 29838"/>
                <a:gd name="connsiteY2" fmla="*/ 808636 h 808636"/>
                <a:gd name="connsiteX3" fmla="*/ 0 w 29838"/>
                <a:gd name="connsiteY3" fmla="*/ 28904 h 808636"/>
                <a:gd name="connsiteX4" fmla="*/ 28833 w 29838"/>
                <a:gd name="connsiteY4" fmla="*/ 0 h 808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38" h="808636">
                  <a:moveTo>
                    <a:pt x="28833" y="0"/>
                  </a:moveTo>
                  <a:lnTo>
                    <a:pt x="29838" y="808636"/>
                  </a:lnTo>
                  <a:lnTo>
                    <a:pt x="969" y="808636"/>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9" name="Freeform: Shape 178">
              <a:extLst>
                <a:ext uri="{FF2B5EF4-FFF2-40B4-BE49-F238E27FC236}">
                  <a16:creationId xmlns:a16="http://schemas.microsoft.com/office/drawing/2014/main" id="{619347B5-2692-4514-B67B-159C25FA4940}"/>
                </a:ext>
                <a:ext uri="{C183D7F6-B498-43B3-948B-1728B52AA6E4}">
                  <adec:decorative xmlns:adec="http://schemas.microsoft.com/office/drawing/2017/decorative" val="1"/>
                </a:ext>
              </a:extLst>
            </p:cNvPr>
            <p:cNvSpPr/>
            <p:nvPr userDrawn="1"/>
          </p:nvSpPr>
          <p:spPr>
            <a:xfrm>
              <a:off x="785780" y="6110384"/>
              <a:ext cx="29761" cy="747617"/>
            </a:xfrm>
            <a:custGeom>
              <a:avLst/>
              <a:gdLst>
                <a:gd name="connsiteX0" fmla="*/ 28832 w 29761"/>
                <a:gd name="connsiteY0" fmla="*/ 0 h 747617"/>
                <a:gd name="connsiteX1" fmla="*/ 29761 w 29761"/>
                <a:gd name="connsiteY1" fmla="*/ 747617 h 747617"/>
                <a:gd name="connsiteX2" fmla="*/ 893 w 29761"/>
                <a:gd name="connsiteY2" fmla="*/ 747617 h 747617"/>
                <a:gd name="connsiteX3" fmla="*/ 0 w 29761"/>
                <a:gd name="connsiteY3" fmla="*/ 28905 h 747617"/>
                <a:gd name="connsiteX4" fmla="*/ 28832 w 29761"/>
                <a:gd name="connsiteY4" fmla="*/ 0 h 747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61" h="747617">
                  <a:moveTo>
                    <a:pt x="28832" y="0"/>
                  </a:moveTo>
                  <a:lnTo>
                    <a:pt x="29761" y="747617"/>
                  </a:lnTo>
                  <a:lnTo>
                    <a:pt x="893" y="747617"/>
                  </a:lnTo>
                  <a:lnTo>
                    <a:pt x="0" y="28905"/>
                  </a:lnTo>
                  <a:lnTo>
                    <a:pt x="2883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8" name="Freeform: Shape 177">
              <a:extLst>
                <a:ext uri="{FF2B5EF4-FFF2-40B4-BE49-F238E27FC236}">
                  <a16:creationId xmlns:a16="http://schemas.microsoft.com/office/drawing/2014/main" id="{E1746638-BCA2-4B8F-A315-9514E1973CDD}"/>
                </a:ext>
                <a:ext uri="{C183D7F6-B498-43B3-948B-1728B52AA6E4}">
                  <adec:decorative xmlns:adec="http://schemas.microsoft.com/office/drawing/2017/decorative" val="1"/>
                </a:ext>
              </a:extLst>
            </p:cNvPr>
            <p:cNvSpPr/>
            <p:nvPr userDrawn="1"/>
          </p:nvSpPr>
          <p:spPr>
            <a:xfrm>
              <a:off x="724911" y="6172206"/>
              <a:ext cx="30487" cy="685795"/>
            </a:xfrm>
            <a:custGeom>
              <a:avLst/>
              <a:gdLst>
                <a:gd name="connsiteX0" fmla="*/ 29635 w 30487"/>
                <a:gd name="connsiteY0" fmla="*/ 0 h 685795"/>
                <a:gd name="connsiteX1" fmla="*/ 30487 w 30487"/>
                <a:gd name="connsiteY1" fmla="*/ 685795 h 685795"/>
                <a:gd name="connsiteX2" fmla="*/ 1071 w 30487"/>
                <a:gd name="connsiteY2" fmla="*/ 685795 h 685795"/>
                <a:gd name="connsiteX3" fmla="*/ 0 w 30487"/>
                <a:gd name="connsiteY3" fmla="*/ 28103 h 685795"/>
                <a:gd name="connsiteX4" fmla="*/ 803 w 30487"/>
                <a:gd name="connsiteY4" fmla="*/ 28904 h 685795"/>
                <a:gd name="connsiteX5" fmla="*/ 29635 w 30487"/>
                <a:gd name="connsiteY5" fmla="*/ 0 h 68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7" h="685795">
                  <a:moveTo>
                    <a:pt x="29635" y="0"/>
                  </a:moveTo>
                  <a:lnTo>
                    <a:pt x="30487" y="685795"/>
                  </a:lnTo>
                  <a:lnTo>
                    <a:pt x="1071" y="685795"/>
                  </a:lnTo>
                  <a:lnTo>
                    <a:pt x="0" y="28103"/>
                  </a:lnTo>
                  <a:lnTo>
                    <a:pt x="803" y="28904"/>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7" name="Freeform: Shape 176">
              <a:extLst>
                <a:ext uri="{FF2B5EF4-FFF2-40B4-BE49-F238E27FC236}">
                  <a16:creationId xmlns:a16="http://schemas.microsoft.com/office/drawing/2014/main" id="{47F56D6B-560F-4123-9E05-11ACF383DF87}"/>
                </a:ext>
                <a:ext uri="{C183D7F6-B498-43B3-948B-1728B52AA6E4}">
                  <adec:decorative xmlns:adec="http://schemas.microsoft.com/office/drawing/2017/decorative" val="1"/>
                </a:ext>
              </a:extLst>
            </p:cNvPr>
            <p:cNvSpPr/>
            <p:nvPr userDrawn="1"/>
          </p:nvSpPr>
          <p:spPr>
            <a:xfrm>
              <a:off x="664843" y="6231622"/>
              <a:ext cx="29611" cy="626379"/>
            </a:xfrm>
            <a:custGeom>
              <a:avLst/>
              <a:gdLst>
                <a:gd name="connsiteX0" fmla="*/ 28833 w 29611"/>
                <a:gd name="connsiteY0" fmla="*/ 0 h 626379"/>
                <a:gd name="connsiteX1" fmla="*/ 29611 w 29611"/>
                <a:gd name="connsiteY1" fmla="*/ 626379 h 626379"/>
                <a:gd name="connsiteX2" fmla="*/ 742 w 29611"/>
                <a:gd name="connsiteY2" fmla="*/ 626379 h 626379"/>
                <a:gd name="connsiteX3" fmla="*/ 0 w 29611"/>
                <a:gd name="connsiteY3" fmla="*/ 28904 h 626379"/>
                <a:gd name="connsiteX4" fmla="*/ 28833 w 29611"/>
                <a:gd name="connsiteY4" fmla="*/ 0 h 6263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11" h="626379">
                  <a:moveTo>
                    <a:pt x="28833" y="0"/>
                  </a:moveTo>
                  <a:lnTo>
                    <a:pt x="29611" y="626379"/>
                  </a:lnTo>
                  <a:lnTo>
                    <a:pt x="742" y="626379"/>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6" name="Freeform: Shape 175">
              <a:extLst>
                <a:ext uri="{FF2B5EF4-FFF2-40B4-BE49-F238E27FC236}">
                  <a16:creationId xmlns:a16="http://schemas.microsoft.com/office/drawing/2014/main" id="{2FD3A4D4-C05F-4057-8408-6FF0887E068F}"/>
                </a:ext>
                <a:ext uri="{C183D7F6-B498-43B3-948B-1728B52AA6E4}">
                  <adec:decorative xmlns:adec="http://schemas.microsoft.com/office/drawing/2017/decorative" val="1"/>
                </a:ext>
              </a:extLst>
            </p:cNvPr>
            <p:cNvSpPr/>
            <p:nvPr userDrawn="1"/>
          </p:nvSpPr>
          <p:spPr>
            <a:xfrm>
              <a:off x="603974" y="6292642"/>
              <a:ext cx="29535" cy="565359"/>
            </a:xfrm>
            <a:custGeom>
              <a:avLst/>
              <a:gdLst>
                <a:gd name="connsiteX0" fmla="*/ 28833 w 29535"/>
                <a:gd name="connsiteY0" fmla="*/ 0 h 565359"/>
                <a:gd name="connsiteX1" fmla="*/ 29535 w 29535"/>
                <a:gd name="connsiteY1" fmla="*/ 565359 h 565359"/>
                <a:gd name="connsiteX2" fmla="*/ 666 w 29535"/>
                <a:gd name="connsiteY2" fmla="*/ 565359 h 565359"/>
                <a:gd name="connsiteX3" fmla="*/ 0 w 29535"/>
                <a:gd name="connsiteY3" fmla="*/ 28904 h 565359"/>
                <a:gd name="connsiteX4" fmla="*/ 28833 w 29535"/>
                <a:gd name="connsiteY4" fmla="*/ 0 h 565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35" h="565359">
                  <a:moveTo>
                    <a:pt x="28833" y="0"/>
                  </a:moveTo>
                  <a:lnTo>
                    <a:pt x="29535" y="565359"/>
                  </a:lnTo>
                  <a:lnTo>
                    <a:pt x="666" y="565359"/>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5" name="Freeform: Shape 174">
              <a:extLst>
                <a:ext uri="{FF2B5EF4-FFF2-40B4-BE49-F238E27FC236}">
                  <a16:creationId xmlns:a16="http://schemas.microsoft.com/office/drawing/2014/main" id="{32EAC669-BA43-4F58-9784-4CCDFE4D6F4E}"/>
                </a:ext>
                <a:ext uri="{C183D7F6-B498-43B3-948B-1728B52AA6E4}">
                  <adec:decorative xmlns:adec="http://schemas.microsoft.com/office/drawing/2017/decorative" val="1"/>
                </a:ext>
              </a:extLst>
            </p:cNvPr>
            <p:cNvSpPr/>
            <p:nvPr userDrawn="1"/>
          </p:nvSpPr>
          <p:spPr>
            <a:xfrm>
              <a:off x="543104" y="6353662"/>
              <a:ext cx="29460" cy="504339"/>
            </a:xfrm>
            <a:custGeom>
              <a:avLst/>
              <a:gdLst>
                <a:gd name="connsiteX0" fmla="*/ 28833 w 29460"/>
                <a:gd name="connsiteY0" fmla="*/ 0 h 504339"/>
                <a:gd name="connsiteX1" fmla="*/ 29460 w 29460"/>
                <a:gd name="connsiteY1" fmla="*/ 504339 h 504339"/>
                <a:gd name="connsiteX2" fmla="*/ 591 w 29460"/>
                <a:gd name="connsiteY2" fmla="*/ 504339 h 504339"/>
                <a:gd name="connsiteX3" fmla="*/ 0 w 29460"/>
                <a:gd name="connsiteY3" fmla="*/ 28905 h 504339"/>
                <a:gd name="connsiteX4" fmla="*/ 28833 w 29460"/>
                <a:gd name="connsiteY4" fmla="*/ 0 h 504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60" h="504339">
                  <a:moveTo>
                    <a:pt x="28833" y="0"/>
                  </a:moveTo>
                  <a:lnTo>
                    <a:pt x="29460" y="504339"/>
                  </a:lnTo>
                  <a:lnTo>
                    <a:pt x="591" y="504339"/>
                  </a:lnTo>
                  <a:lnTo>
                    <a:pt x="0" y="28905"/>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4" name="Freeform: Shape 173">
              <a:extLst>
                <a:ext uri="{FF2B5EF4-FFF2-40B4-BE49-F238E27FC236}">
                  <a16:creationId xmlns:a16="http://schemas.microsoft.com/office/drawing/2014/main" id="{73CAE3B4-689F-4EC3-8CC9-EB6D360E3846}"/>
                </a:ext>
                <a:ext uri="{C183D7F6-B498-43B3-948B-1728B52AA6E4}">
                  <adec:decorative xmlns:adec="http://schemas.microsoft.com/office/drawing/2017/decorative" val="1"/>
                </a:ext>
              </a:extLst>
            </p:cNvPr>
            <p:cNvSpPr/>
            <p:nvPr userDrawn="1"/>
          </p:nvSpPr>
          <p:spPr>
            <a:xfrm>
              <a:off x="482237" y="6415482"/>
              <a:ext cx="30185" cy="442518"/>
            </a:xfrm>
            <a:custGeom>
              <a:avLst/>
              <a:gdLst>
                <a:gd name="connsiteX0" fmla="*/ 29635 w 30185"/>
                <a:gd name="connsiteY0" fmla="*/ 0 h 442518"/>
                <a:gd name="connsiteX1" fmla="*/ 30185 w 30185"/>
                <a:gd name="connsiteY1" fmla="*/ 442518 h 442518"/>
                <a:gd name="connsiteX2" fmla="*/ 724 w 30185"/>
                <a:gd name="connsiteY2" fmla="*/ 442518 h 442518"/>
                <a:gd name="connsiteX3" fmla="*/ 0 w 30185"/>
                <a:gd name="connsiteY3" fmla="*/ 28104 h 442518"/>
                <a:gd name="connsiteX4" fmla="*/ 803 w 30185"/>
                <a:gd name="connsiteY4" fmla="*/ 28905 h 442518"/>
                <a:gd name="connsiteX5" fmla="*/ 29635 w 30185"/>
                <a:gd name="connsiteY5" fmla="*/ 0 h 44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85" h="442518">
                  <a:moveTo>
                    <a:pt x="29635" y="0"/>
                  </a:moveTo>
                  <a:lnTo>
                    <a:pt x="30185" y="442518"/>
                  </a:lnTo>
                  <a:lnTo>
                    <a:pt x="724" y="442518"/>
                  </a:lnTo>
                  <a:lnTo>
                    <a:pt x="0" y="28104"/>
                  </a:lnTo>
                  <a:lnTo>
                    <a:pt x="803" y="28905"/>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3" name="Freeform: Shape 172">
              <a:extLst>
                <a:ext uri="{FF2B5EF4-FFF2-40B4-BE49-F238E27FC236}">
                  <a16:creationId xmlns:a16="http://schemas.microsoft.com/office/drawing/2014/main" id="{8665978C-1CDF-4EF9-9A5C-4C6C0B3BE0F0}"/>
                </a:ext>
                <a:ext uri="{C183D7F6-B498-43B3-948B-1728B52AA6E4}">
                  <adec:decorative xmlns:adec="http://schemas.microsoft.com/office/drawing/2017/decorative" val="1"/>
                </a:ext>
              </a:extLst>
            </p:cNvPr>
            <p:cNvSpPr/>
            <p:nvPr userDrawn="1"/>
          </p:nvSpPr>
          <p:spPr>
            <a:xfrm>
              <a:off x="422168" y="6474900"/>
              <a:ext cx="29308" cy="383101"/>
            </a:xfrm>
            <a:custGeom>
              <a:avLst/>
              <a:gdLst>
                <a:gd name="connsiteX0" fmla="*/ 28832 w 29308"/>
                <a:gd name="connsiteY0" fmla="*/ 0 h 383101"/>
                <a:gd name="connsiteX1" fmla="*/ 29308 w 29308"/>
                <a:gd name="connsiteY1" fmla="*/ 383101 h 383101"/>
                <a:gd name="connsiteX2" fmla="*/ 440 w 29308"/>
                <a:gd name="connsiteY2" fmla="*/ 383101 h 383101"/>
                <a:gd name="connsiteX3" fmla="*/ 0 w 29308"/>
                <a:gd name="connsiteY3" fmla="*/ 28904 h 383101"/>
                <a:gd name="connsiteX4" fmla="*/ 28832 w 29308"/>
                <a:gd name="connsiteY4" fmla="*/ 0 h 383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08" h="383101">
                  <a:moveTo>
                    <a:pt x="28832" y="0"/>
                  </a:moveTo>
                  <a:lnTo>
                    <a:pt x="29308" y="383101"/>
                  </a:lnTo>
                  <a:lnTo>
                    <a:pt x="440" y="383101"/>
                  </a:lnTo>
                  <a:lnTo>
                    <a:pt x="0" y="28904"/>
                  </a:lnTo>
                  <a:lnTo>
                    <a:pt x="2883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2" name="Freeform: Shape 171">
              <a:extLst>
                <a:ext uri="{FF2B5EF4-FFF2-40B4-BE49-F238E27FC236}">
                  <a16:creationId xmlns:a16="http://schemas.microsoft.com/office/drawing/2014/main" id="{97F81447-DAE2-4092-B156-2723E18064A7}"/>
                </a:ext>
                <a:ext uri="{C183D7F6-B498-43B3-948B-1728B52AA6E4}">
                  <adec:decorative xmlns:adec="http://schemas.microsoft.com/office/drawing/2017/decorative" val="1"/>
                </a:ext>
              </a:extLst>
            </p:cNvPr>
            <p:cNvSpPr/>
            <p:nvPr userDrawn="1"/>
          </p:nvSpPr>
          <p:spPr>
            <a:xfrm>
              <a:off x="361300" y="6535920"/>
              <a:ext cx="29233" cy="322081"/>
            </a:xfrm>
            <a:custGeom>
              <a:avLst/>
              <a:gdLst>
                <a:gd name="connsiteX0" fmla="*/ 28833 w 29233"/>
                <a:gd name="connsiteY0" fmla="*/ 0 h 322081"/>
                <a:gd name="connsiteX1" fmla="*/ 29233 w 29233"/>
                <a:gd name="connsiteY1" fmla="*/ 322081 h 322081"/>
                <a:gd name="connsiteX2" fmla="*/ 364 w 29233"/>
                <a:gd name="connsiteY2" fmla="*/ 322081 h 322081"/>
                <a:gd name="connsiteX3" fmla="*/ 0 w 29233"/>
                <a:gd name="connsiteY3" fmla="*/ 28904 h 322081"/>
                <a:gd name="connsiteX4" fmla="*/ 28833 w 29233"/>
                <a:gd name="connsiteY4" fmla="*/ 0 h 322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33" h="322081">
                  <a:moveTo>
                    <a:pt x="28833" y="0"/>
                  </a:moveTo>
                  <a:lnTo>
                    <a:pt x="29233" y="322081"/>
                  </a:lnTo>
                  <a:lnTo>
                    <a:pt x="364" y="322081"/>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1" name="Freeform: Shape 170">
              <a:extLst>
                <a:ext uri="{FF2B5EF4-FFF2-40B4-BE49-F238E27FC236}">
                  <a16:creationId xmlns:a16="http://schemas.microsoft.com/office/drawing/2014/main" id="{AB0C8140-456A-4593-9DC3-5A53E63B0CDF}"/>
                </a:ext>
                <a:ext uri="{C183D7F6-B498-43B3-948B-1728B52AA6E4}">
                  <adec:decorative xmlns:adec="http://schemas.microsoft.com/office/drawing/2017/decorative" val="1"/>
                </a:ext>
              </a:extLst>
            </p:cNvPr>
            <p:cNvSpPr/>
            <p:nvPr userDrawn="1"/>
          </p:nvSpPr>
          <p:spPr>
            <a:xfrm>
              <a:off x="300431" y="6597740"/>
              <a:ext cx="29959" cy="260260"/>
            </a:xfrm>
            <a:custGeom>
              <a:avLst/>
              <a:gdLst>
                <a:gd name="connsiteX0" fmla="*/ 29636 w 29959"/>
                <a:gd name="connsiteY0" fmla="*/ 0 h 260260"/>
                <a:gd name="connsiteX1" fmla="*/ 29959 w 29959"/>
                <a:gd name="connsiteY1" fmla="*/ 260260 h 260260"/>
                <a:gd name="connsiteX2" fmla="*/ 440 w 29959"/>
                <a:gd name="connsiteY2" fmla="*/ 260260 h 260260"/>
                <a:gd name="connsiteX3" fmla="*/ 0 w 29959"/>
                <a:gd name="connsiteY3" fmla="*/ 28104 h 260260"/>
                <a:gd name="connsiteX4" fmla="*/ 803 w 29959"/>
                <a:gd name="connsiteY4" fmla="*/ 28904 h 260260"/>
                <a:gd name="connsiteX5" fmla="*/ 29636 w 29959"/>
                <a:gd name="connsiteY5" fmla="*/ 0 h 26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959" h="260260">
                  <a:moveTo>
                    <a:pt x="29636" y="0"/>
                  </a:moveTo>
                  <a:lnTo>
                    <a:pt x="29959" y="260260"/>
                  </a:lnTo>
                  <a:lnTo>
                    <a:pt x="440" y="260260"/>
                  </a:lnTo>
                  <a:lnTo>
                    <a:pt x="0" y="28104"/>
                  </a:lnTo>
                  <a:lnTo>
                    <a:pt x="803" y="28904"/>
                  </a:lnTo>
                  <a:lnTo>
                    <a:pt x="29636"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0" name="Freeform: Shape 169">
              <a:extLst>
                <a:ext uri="{FF2B5EF4-FFF2-40B4-BE49-F238E27FC236}">
                  <a16:creationId xmlns:a16="http://schemas.microsoft.com/office/drawing/2014/main" id="{E1411ED6-803D-4C5A-8E92-8EAC28ACA255}"/>
                </a:ext>
                <a:ext uri="{C183D7F6-B498-43B3-948B-1728B52AA6E4}">
                  <adec:decorative xmlns:adec="http://schemas.microsoft.com/office/drawing/2017/decorative" val="1"/>
                </a:ext>
              </a:extLst>
            </p:cNvPr>
            <p:cNvSpPr/>
            <p:nvPr userDrawn="1"/>
          </p:nvSpPr>
          <p:spPr>
            <a:xfrm>
              <a:off x="239562" y="6658760"/>
              <a:ext cx="29882" cy="199240"/>
            </a:xfrm>
            <a:custGeom>
              <a:avLst/>
              <a:gdLst>
                <a:gd name="connsiteX0" fmla="*/ 29635 w 29882"/>
                <a:gd name="connsiteY0" fmla="*/ 0 h 199240"/>
                <a:gd name="connsiteX1" fmla="*/ 29882 w 29882"/>
                <a:gd name="connsiteY1" fmla="*/ 199240 h 199240"/>
                <a:gd name="connsiteX2" fmla="*/ 337 w 29882"/>
                <a:gd name="connsiteY2" fmla="*/ 199240 h 199240"/>
                <a:gd name="connsiteX3" fmla="*/ 0 w 29882"/>
                <a:gd name="connsiteY3" fmla="*/ 28103 h 199240"/>
                <a:gd name="connsiteX4" fmla="*/ 803 w 29882"/>
                <a:gd name="connsiteY4" fmla="*/ 28904 h 199240"/>
                <a:gd name="connsiteX5" fmla="*/ 29635 w 29882"/>
                <a:gd name="connsiteY5" fmla="*/ 0 h 19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82" h="199240">
                  <a:moveTo>
                    <a:pt x="29635" y="0"/>
                  </a:moveTo>
                  <a:lnTo>
                    <a:pt x="29882" y="199240"/>
                  </a:lnTo>
                  <a:lnTo>
                    <a:pt x="337" y="199240"/>
                  </a:lnTo>
                  <a:lnTo>
                    <a:pt x="0" y="28103"/>
                  </a:lnTo>
                  <a:lnTo>
                    <a:pt x="803" y="28904"/>
                  </a:lnTo>
                  <a:lnTo>
                    <a:pt x="296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9" name="Freeform: Shape 168">
              <a:extLst>
                <a:ext uri="{FF2B5EF4-FFF2-40B4-BE49-F238E27FC236}">
                  <a16:creationId xmlns:a16="http://schemas.microsoft.com/office/drawing/2014/main" id="{D3F198DF-8521-45A1-8BAE-4FC70FC420A8}"/>
                </a:ext>
                <a:ext uri="{C183D7F6-B498-43B3-948B-1728B52AA6E4}">
                  <adec:decorative xmlns:adec="http://schemas.microsoft.com/office/drawing/2017/decorative" val="1"/>
                </a:ext>
              </a:extLst>
            </p:cNvPr>
            <p:cNvSpPr/>
            <p:nvPr userDrawn="1"/>
          </p:nvSpPr>
          <p:spPr>
            <a:xfrm>
              <a:off x="179494" y="6718178"/>
              <a:ext cx="29006" cy="139823"/>
            </a:xfrm>
            <a:custGeom>
              <a:avLst/>
              <a:gdLst>
                <a:gd name="connsiteX0" fmla="*/ 28832 w 29006"/>
                <a:gd name="connsiteY0" fmla="*/ 0 h 139823"/>
                <a:gd name="connsiteX1" fmla="*/ 29006 w 29006"/>
                <a:gd name="connsiteY1" fmla="*/ 139823 h 139823"/>
                <a:gd name="connsiteX2" fmla="*/ 138 w 29006"/>
                <a:gd name="connsiteY2" fmla="*/ 139823 h 139823"/>
                <a:gd name="connsiteX3" fmla="*/ 0 w 29006"/>
                <a:gd name="connsiteY3" fmla="*/ 28904 h 139823"/>
                <a:gd name="connsiteX4" fmla="*/ 28832 w 29006"/>
                <a:gd name="connsiteY4" fmla="*/ 0 h 139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06" h="139823">
                  <a:moveTo>
                    <a:pt x="28832" y="0"/>
                  </a:moveTo>
                  <a:lnTo>
                    <a:pt x="29006" y="139823"/>
                  </a:lnTo>
                  <a:lnTo>
                    <a:pt x="138" y="139823"/>
                  </a:lnTo>
                  <a:lnTo>
                    <a:pt x="0" y="28904"/>
                  </a:lnTo>
                  <a:lnTo>
                    <a:pt x="2883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8" name="Freeform: Shape 167">
              <a:extLst>
                <a:ext uri="{FF2B5EF4-FFF2-40B4-BE49-F238E27FC236}">
                  <a16:creationId xmlns:a16="http://schemas.microsoft.com/office/drawing/2014/main" id="{AAA80212-BA6E-448F-BA91-287462E1D34C}"/>
                </a:ext>
                <a:ext uri="{C183D7F6-B498-43B3-948B-1728B52AA6E4}">
                  <adec:decorative xmlns:adec="http://schemas.microsoft.com/office/drawing/2017/decorative" val="1"/>
                </a:ext>
              </a:extLst>
            </p:cNvPr>
            <p:cNvSpPr/>
            <p:nvPr userDrawn="1"/>
          </p:nvSpPr>
          <p:spPr>
            <a:xfrm>
              <a:off x="118626" y="6779198"/>
              <a:ext cx="28931" cy="78803"/>
            </a:xfrm>
            <a:custGeom>
              <a:avLst/>
              <a:gdLst>
                <a:gd name="connsiteX0" fmla="*/ 28833 w 28931"/>
                <a:gd name="connsiteY0" fmla="*/ 0 h 78803"/>
                <a:gd name="connsiteX1" fmla="*/ 28931 w 28931"/>
                <a:gd name="connsiteY1" fmla="*/ 78803 h 78803"/>
                <a:gd name="connsiteX2" fmla="*/ 62 w 28931"/>
                <a:gd name="connsiteY2" fmla="*/ 78803 h 78803"/>
                <a:gd name="connsiteX3" fmla="*/ 0 w 28931"/>
                <a:gd name="connsiteY3" fmla="*/ 28904 h 78803"/>
                <a:gd name="connsiteX4" fmla="*/ 28833 w 28931"/>
                <a:gd name="connsiteY4" fmla="*/ 0 h 78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31" h="78803">
                  <a:moveTo>
                    <a:pt x="28833" y="0"/>
                  </a:moveTo>
                  <a:lnTo>
                    <a:pt x="28931" y="78803"/>
                  </a:lnTo>
                  <a:lnTo>
                    <a:pt x="62" y="78803"/>
                  </a:lnTo>
                  <a:lnTo>
                    <a:pt x="0" y="28904"/>
                  </a:lnTo>
                  <a:lnTo>
                    <a:pt x="2883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7" name="Freeform: Shape 166">
              <a:extLst>
                <a:ext uri="{FF2B5EF4-FFF2-40B4-BE49-F238E27FC236}">
                  <a16:creationId xmlns:a16="http://schemas.microsoft.com/office/drawing/2014/main" id="{5B8EBCCB-B7E3-4837-AA61-44D0A400EC96}"/>
                </a:ext>
                <a:ext uri="{C183D7F6-B498-43B3-948B-1728B52AA6E4}">
                  <adec:decorative xmlns:adec="http://schemas.microsoft.com/office/drawing/2017/decorative" val="1"/>
                </a:ext>
              </a:extLst>
            </p:cNvPr>
            <p:cNvSpPr/>
            <p:nvPr userDrawn="1"/>
          </p:nvSpPr>
          <p:spPr>
            <a:xfrm>
              <a:off x="70452" y="6841018"/>
              <a:ext cx="16961" cy="16982"/>
            </a:xfrm>
            <a:custGeom>
              <a:avLst/>
              <a:gdLst>
                <a:gd name="connsiteX0" fmla="*/ 16940 w 16961"/>
                <a:gd name="connsiteY0" fmla="*/ 0 h 16982"/>
                <a:gd name="connsiteX1" fmla="*/ 16961 w 16961"/>
                <a:gd name="connsiteY1" fmla="*/ 16982 h 16982"/>
                <a:gd name="connsiteX2" fmla="*/ 0 w 16961"/>
                <a:gd name="connsiteY2" fmla="*/ 16982 h 16982"/>
                <a:gd name="connsiteX3" fmla="*/ 16940 w 16961"/>
                <a:gd name="connsiteY3" fmla="*/ 0 h 16982"/>
              </a:gdLst>
              <a:ahLst/>
              <a:cxnLst>
                <a:cxn ang="0">
                  <a:pos x="connsiteX0" y="connsiteY0"/>
                </a:cxn>
                <a:cxn ang="0">
                  <a:pos x="connsiteX1" y="connsiteY1"/>
                </a:cxn>
                <a:cxn ang="0">
                  <a:pos x="connsiteX2" y="connsiteY2"/>
                </a:cxn>
                <a:cxn ang="0">
                  <a:pos x="connsiteX3" y="connsiteY3"/>
                </a:cxn>
              </a:cxnLst>
              <a:rect l="l" t="t" r="r" b="b"/>
              <a:pathLst>
                <a:path w="16961" h="16982">
                  <a:moveTo>
                    <a:pt x="16940" y="0"/>
                  </a:moveTo>
                  <a:lnTo>
                    <a:pt x="16961" y="16982"/>
                  </a:lnTo>
                  <a:lnTo>
                    <a:pt x="0" y="16982"/>
                  </a:lnTo>
                  <a:lnTo>
                    <a:pt x="1694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96" name="Text Placeholder 9">
            <a:extLst>
              <a:ext uri="{FF2B5EF4-FFF2-40B4-BE49-F238E27FC236}">
                <a16:creationId xmlns:a16="http://schemas.microsoft.com/office/drawing/2014/main" id="{31DFD331-AE9E-4D35-BC5E-89A51E7CC6CF}"/>
              </a:ext>
            </a:extLst>
          </p:cNvPr>
          <p:cNvSpPr>
            <a:spLocks noGrp="1"/>
          </p:cNvSpPr>
          <p:nvPr>
            <p:ph type="body" sz="quarter" idx="15" hasCustomPrompt="1"/>
          </p:nvPr>
        </p:nvSpPr>
        <p:spPr>
          <a:xfrm>
            <a:off x="4937760" y="2080153"/>
            <a:ext cx="3200400" cy="365760"/>
          </a:xfrm>
        </p:spPr>
        <p:txBody>
          <a:bodyPr>
            <a:noAutofit/>
          </a:bodyPr>
          <a:lstStyle>
            <a:lvl1pPr marL="0" indent="0">
              <a:lnSpc>
                <a:spcPts val="2400"/>
              </a:lnSpc>
              <a:spcBef>
                <a:spcPts val="0"/>
              </a:spcBef>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95" name="Text Placeholder 9">
            <a:extLst>
              <a:ext uri="{FF2B5EF4-FFF2-40B4-BE49-F238E27FC236}">
                <a16:creationId xmlns:a16="http://schemas.microsoft.com/office/drawing/2014/main" id="{E4B2F207-6068-4806-A6CC-5A7FCB66A218}"/>
              </a:ext>
            </a:extLst>
          </p:cNvPr>
          <p:cNvSpPr>
            <a:spLocks noGrp="1"/>
          </p:cNvSpPr>
          <p:nvPr>
            <p:ph type="body" sz="quarter" idx="13"/>
          </p:nvPr>
        </p:nvSpPr>
        <p:spPr>
          <a:xfrm>
            <a:off x="4937760" y="2491866"/>
            <a:ext cx="3200400" cy="731520"/>
          </a:xfrm>
        </p:spPr>
        <p:txBody>
          <a:bodyPr>
            <a:normAutofit/>
          </a:bodyPr>
          <a:lstStyle>
            <a:lvl1pPr marL="0" indent="0">
              <a:lnSpc>
                <a:spcPts val="1800"/>
              </a:lnSpc>
              <a:spcBef>
                <a:spcPts val="0"/>
              </a:spcBef>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98" name="Text Placeholder 9">
            <a:extLst>
              <a:ext uri="{FF2B5EF4-FFF2-40B4-BE49-F238E27FC236}">
                <a16:creationId xmlns:a16="http://schemas.microsoft.com/office/drawing/2014/main" id="{8F52AD35-565E-4B3E-B63D-69F6C62E56DF}"/>
              </a:ext>
            </a:extLst>
          </p:cNvPr>
          <p:cNvSpPr>
            <a:spLocks noGrp="1"/>
          </p:cNvSpPr>
          <p:nvPr>
            <p:ph type="body" sz="quarter" idx="17" hasCustomPrompt="1"/>
          </p:nvPr>
        </p:nvSpPr>
        <p:spPr>
          <a:xfrm>
            <a:off x="4937760" y="3417082"/>
            <a:ext cx="3200400" cy="365760"/>
          </a:xfrm>
        </p:spPr>
        <p:txBody>
          <a:bodyPr>
            <a:noAutofit/>
          </a:bodyPr>
          <a:lstStyle>
            <a:lvl1pPr marL="0" indent="0">
              <a:lnSpc>
                <a:spcPts val="2400"/>
              </a:lnSpc>
              <a:spcBef>
                <a:spcPts val="0"/>
              </a:spcBef>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97" name="Text Placeholder 9">
            <a:extLst>
              <a:ext uri="{FF2B5EF4-FFF2-40B4-BE49-F238E27FC236}">
                <a16:creationId xmlns:a16="http://schemas.microsoft.com/office/drawing/2014/main" id="{62E32947-70DC-4299-A3C0-D8CFA7571844}"/>
              </a:ext>
            </a:extLst>
          </p:cNvPr>
          <p:cNvSpPr>
            <a:spLocks noGrp="1"/>
          </p:cNvSpPr>
          <p:nvPr>
            <p:ph type="body" sz="quarter" idx="16"/>
          </p:nvPr>
        </p:nvSpPr>
        <p:spPr>
          <a:xfrm>
            <a:off x="4937760" y="3837939"/>
            <a:ext cx="3200400" cy="731520"/>
          </a:xfrm>
        </p:spPr>
        <p:txBody>
          <a:bodyPr>
            <a:normAutofit/>
          </a:bodyPr>
          <a:lstStyle>
            <a:lvl1pPr marL="0" indent="0">
              <a:lnSpc>
                <a:spcPts val="1800"/>
              </a:lnSpc>
              <a:spcBef>
                <a:spcPts val="0"/>
              </a:spcBef>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0" name="Text Placeholder 9">
            <a:extLst>
              <a:ext uri="{FF2B5EF4-FFF2-40B4-BE49-F238E27FC236}">
                <a16:creationId xmlns:a16="http://schemas.microsoft.com/office/drawing/2014/main" id="{15906F94-3E6E-4731-9975-FE2377DBDC21}"/>
              </a:ext>
            </a:extLst>
          </p:cNvPr>
          <p:cNvSpPr>
            <a:spLocks noGrp="1"/>
          </p:cNvSpPr>
          <p:nvPr>
            <p:ph type="body" sz="quarter" idx="19" hasCustomPrompt="1"/>
          </p:nvPr>
        </p:nvSpPr>
        <p:spPr>
          <a:xfrm>
            <a:off x="4933747" y="4790587"/>
            <a:ext cx="3200400" cy="365760"/>
          </a:xfrm>
        </p:spPr>
        <p:txBody>
          <a:bodyPr>
            <a:noAutofit/>
          </a:bodyPr>
          <a:lstStyle>
            <a:lvl1pPr marL="0" indent="0">
              <a:lnSpc>
                <a:spcPts val="2400"/>
              </a:lnSpc>
              <a:spcBef>
                <a:spcPts val="0"/>
              </a:spcBef>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99" name="Text Placeholder 9">
            <a:extLst>
              <a:ext uri="{FF2B5EF4-FFF2-40B4-BE49-F238E27FC236}">
                <a16:creationId xmlns:a16="http://schemas.microsoft.com/office/drawing/2014/main" id="{F592EC28-81D2-494E-AD5C-BC4F4FCD303E}"/>
              </a:ext>
            </a:extLst>
          </p:cNvPr>
          <p:cNvSpPr>
            <a:spLocks noGrp="1"/>
          </p:cNvSpPr>
          <p:nvPr>
            <p:ph type="body" sz="quarter" idx="18"/>
          </p:nvPr>
        </p:nvSpPr>
        <p:spPr>
          <a:xfrm>
            <a:off x="4933747" y="5203301"/>
            <a:ext cx="3200400" cy="731520"/>
          </a:xfrm>
        </p:spPr>
        <p:txBody>
          <a:bodyPr>
            <a:normAutofit/>
          </a:bodyPr>
          <a:lstStyle>
            <a:lvl1pPr marL="0" indent="0">
              <a:lnSpc>
                <a:spcPts val="1800"/>
              </a:lnSpc>
              <a:spcBef>
                <a:spcPts val="0"/>
              </a:spcBef>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3" name="Text Placeholder 9">
            <a:extLst>
              <a:ext uri="{FF2B5EF4-FFF2-40B4-BE49-F238E27FC236}">
                <a16:creationId xmlns:a16="http://schemas.microsoft.com/office/drawing/2014/main" id="{6B4E489F-EE15-4460-875A-2FB75B72C5DD}"/>
              </a:ext>
            </a:extLst>
          </p:cNvPr>
          <p:cNvSpPr>
            <a:spLocks noGrp="1"/>
          </p:cNvSpPr>
          <p:nvPr>
            <p:ph type="body" sz="quarter" idx="21" hasCustomPrompt="1"/>
          </p:nvPr>
        </p:nvSpPr>
        <p:spPr>
          <a:xfrm>
            <a:off x="8486217" y="2080153"/>
            <a:ext cx="3200400" cy="365760"/>
          </a:xfrm>
        </p:spPr>
        <p:txBody>
          <a:bodyPr>
            <a:noAutofit/>
          </a:bodyPr>
          <a:lstStyle>
            <a:lvl1pPr marL="0" indent="0">
              <a:lnSpc>
                <a:spcPts val="2400"/>
              </a:lnSpc>
              <a:spcBef>
                <a:spcPts val="0"/>
              </a:spcBef>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102" name="Text Placeholder 9">
            <a:extLst>
              <a:ext uri="{FF2B5EF4-FFF2-40B4-BE49-F238E27FC236}">
                <a16:creationId xmlns:a16="http://schemas.microsoft.com/office/drawing/2014/main" id="{41D6DC40-2E7F-4703-B810-A9DF12E8CA4D}"/>
              </a:ext>
            </a:extLst>
          </p:cNvPr>
          <p:cNvSpPr>
            <a:spLocks noGrp="1"/>
          </p:cNvSpPr>
          <p:nvPr>
            <p:ph type="body" sz="quarter" idx="20"/>
          </p:nvPr>
        </p:nvSpPr>
        <p:spPr>
          <a:xfrm>
            <a:off x="8486217" y="2486550"/>
            <a:ext cx="3200400" cy="731520"/>
          </a:xfrm>
        </p:spPr>
        <p:txBody>
          <a:bodyPr>
            <a:normAutofit/>
          </a:bodyPr>
          <a:lstStyle>
            <a:lvl1pPr marL="0" indent="0">
              <a:lnSpc>
                <a:spcPts val="1800"/>
              </a:lnSpc>
              <a:spcBef>
                <a:spcPts val="0"/>
              </a:spcBef>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5" name="Text Placeholder 9">
            <a:extLst>
              <a:ext uri="{FF2B5EF4-FFF2-40B4-BE49-F238E27FC236}">
                <a16:creationId xmlns:a16="http://schemas.microsoft.com/office/drawing/2014/main" id="{8D1334C0-9B97-4769-8EC5-505D553AD531}"/>
              </a:ext>
            </a:extLst>
          </p:cNvPr>
          <p:cNvSpPr>
            <a:spLocks noGrp="1"/>
          </p:cNvSpPr>
          <p:nvPr>
            <p:ph type="body" sz="quarter" idx="23" hasCustomPrompt="1"/>
          </p:nvPr>
        </p:nvSpPr>
        <p:spPr>
          <a:xfrm>
            <a:off x="8486217" y="3417082"/>
            <a:ext cx="3200400" cy="365760"/>
          </a:xfrm>
        </p:spPr>
        <p:txBody>
          <a:bodyPr>
            <a:noAutofit/>
          </a:bodyPr>
          <a:lstStyle>
            <a:lvl1pPr marL="0" indent="0">
              <a:lnSpc>
                <a:spcPts val="2400"/>
              </a:lnSpc>
              <a:spcBef>
                <a:spcPts val="0"/>
              </a:spcBef>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104" name="Text Placeholder 9">
            <a:extLst>
              <a:ext uri="{FF2B5EF4-FFF2-40B4-BE49-F238E27FC236}">
                <a16:creationId xmlns:a16="http://schemas.microsoft.com/office/drawing/2014/main" id="{77627840-21B3-4981-A379-398FD9F5B7EF}"/>
              </a:ext>
            </a:extLst>
          </p:cNvPr>
          <p:cNvSpPr>
            <a:spLocks noGrp="1"/>
          </p:cNvSpPr>
          <p:nvPr>
            <p:ph type="body" sz="quarter" idx="22"/>
          </p:nvPr>
        </p:nvSpPr>
        <p:spPr>
          <a:xfrm>
            <a:off x="8486217" y="3832623"/>
            <a:ext cx="3200400" cy="731520"/>
          </a:xfrm>
        </p:spPr>
        <p:txBody>
          <a:bodyPr>
            <a:normAutofit/>
          </a:bodyPr>
          <a:lstStyle>
            <a:lvl1pPr marL="0" indent="0">
              <a:lnSpc>
                <a:spcPts val="1800"/>
              </a:lnSpc>
              <a:spcBef>
                <a:spcPts val="0"/>
              </a:spcBef>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209" name="Date Placeholder 3">
            <a:extLst>
              <a:ext uri="{FF2B5EF4-FFF2-40B4-BE49-F238E27FC236}">
                <a16:creationId xmlns:a16="http://schemas.microsoft.com/office/drawing/2014/main" id="{5A56B3AA-5CA2-4004-8F95-11FD7B895DAE}"/>
              </a:ext>
            </a:extLst>
          </p:cNvPr>
          <p:cNvSpPr>
            <a:spLocks noGrp="1"/>
          </p:cNvSpPr>
          <p:nvPr>
            <p:ph type="dt" sz="half" idx="10"/>
          </p:nvPr>
        </p:nvSpPr>
        <p:spPr>
          <a:xfrm>
            <a:off x="4937760" y="6353175"/>
            <a:ext cx="1097280" cy="365125"/>
          </a:xfrm>
        </p:spPr>
        <p:txBody>
          <a:bodyPr/>
          <a:lstStyle>
            <a:lvl1pPr>
              <a:defRPr>
                <a:solidFill>
                  <a:schemeClr val="tx1">
                    <a:lumMod val="75000"/>
                    <a:lumOff val="25000"/>
                  </a:schemeClr>
                </a:solidFill>
              </a:defRPr>
            </a:lvl1pPr>
          </a:lstStyle>
          <a:p>
            <a:r>
              <a:rPr lang="en-US" dirty="0"/>
              <a:t>20XX</a:t>
            </a:r>
          </a:p>
        </p:txBody>
      </p:sp>
      <p:sp>
        <p:nvSpPr>
          <p:cNvPr id="210" name="Footer Placeholder 4">
            <a:extLst>
              <a:ext uri="{FF2B5EF4-FFF2-40B4-BE49-F238E27FC236}">
                <a16:creationId xmlns:a16="http://schemas.microsoft.com/office/drawing/2014/main" id="{07D92F37-472D-4CCB-AA97-FA42E56079C7}"/>
              </a:ext>
            </a:extLst>
          </p:cNvPr>
          <p:cNvSpPr>
            <a:spLocks noGrp="1"/>
          </p:cNvSpPr>
          <p:nvPr>
            <p:ph type="ftr" sz="quarter" idx="11"/>
          </p:nvPr>
        </p:nvSpPr>
        <p:spPr>
          <a:xfrm>
            <a:off x="7436167"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211" name="Slide Number Placeholder 5">
            <a:extLst>
              <a:ext uri="{FF2B5EF4-FFF2-40B4-BE49-F238E27FC236}">
                <a16:creationId xmlns:a16="http://schemas.microsoft.com/office/drawing/2014/main" id="{C0E89FFF-230F-4CBA-A6BC-D887B3FFA51F}"/>
              </a:ext>
            </a:extLst>
          </p:cNvPr>
          <p:cNvSpPr>
            <a:spLocks noGrp="1"/>
          </p:cNvSpPr>
          <p:nvPr>
            <p:ph type="sldNum" sz="quarter" idx="12"/>
          </p:nvPr>
        </p:nvSpPr>
        <p:spPr>
          <a:xfrm>
            <a:off x="11123295" y="6356350"/>
            <a:ext cx="457200" cy="365125"/>
          </a:xfrm>
        </p:spPr>
        <p:txBody>
          <a:bodyPr/>
          <a:lstStyle>
            <a:lvl1pPr>
              <a:defRPr>
                <a:solidFill>
                  <a:schemeClr val="tx1">
                    <a:lumMod val="75000"/>
                    <a:lumOff val="2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921514593"/>
      </p:ext>
    </p:extLst>
  </p:cSld>
  <p:clrMapOvr>
    <a:masterClrMapping/>
  </p:clrMapOvr>
  <p:extLst>
    <p:ext uri="{DCECCB84-F9BA-43D5-87BE-67443E8EF086}">
      <p15:sldGuideLst xmlns:p15="http://schemas.microsoft.com/office/powerpoint/2012/main">
        <p15:guide id="1" orient="horz" pos="552">
          <p15:clr>
            <a:srgbClr val="FBAE40"/>
          </p15:clr>
        </p15:guide>
        <p15:guide id="2" pos="7104">
          <p15:clr>
            <a:srgbClr val="FBAE40"/>
          </p15:clr>
        </p15:guide>
        <p15:guide id="3" pos="73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lutio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4937760" y="898525"/>
            <a:ext cx="6800850" cy="1325880"/>
          </a:xfrm>
        </p:spPr>
        <p:txBody>
          <a:bodyPr anchor="t" anchorCtr="0"/>
          <a:lstStyle>
            <a:lvl1pPr>
              <a:defRPr cap="all" baseline="0">
                <a:solidFill>
                  <a:schemeClr val="tx2"/>
                </a:solidFill>
              </a:defRPr>
            </a:lvl1pPr>
          </a:lstStyle>
          <a:p>
            <a:r>
              <a:rPr lang="en-US" dirty="0"/>
              <a:t>CLICK TO ADD TITLE</a:t>
            </a:r>
          </a:p>
        </p:txBody>
      </p:sp>
      <p:grpSp>
        <p:nvGrpSpPr>
          <p:cNvPr id="3" name="Group 2">
            <a:extLst>
              <a:ext uri="{FF2B5EF4-FFF2-40B4-BE49-F238E27FC236}">
                <a16:creationId xmlns:a16="http://schemas.microsoft.com/office/drawing/2014/main" id="{0C962441-913E-484B-806B-8AD5CE673426}"/>
              </a:ext>
              <a:ext uri="{C183D7F6-B498-43B3-948B-1728B52AA6E4}">
                <adec:decorative xmlns:adec="http://schemas.microsoft.com/office/drawing/2017/decorative" val="1"/>
              </a:ext>
            </a:extLst>
          </p:cNvPr>
          <p:cNvGrpSpPr/>
          <p:nvPr userDrawn="1"/>
        </p:nvGrpSpPr>
        <p:grpSpPr>
          <a:xfrm>
            <a:off x="-33209" y="-16980"/>
            <a:ext cx="4096193" cy="6874980"/>
            <a:chOff x="-33209" y="-16980"/>
            <a:chExt cx="4096193" cy="6874980"/>
          </a:xfrm>
        </p:grpSpPr>
        <p:sp>
          <p:nvSpPr>
            <p:cNvPr id="7" name="Rectangle 6">
              <a:extLst>
                <a:ext uri="{FF2B5EF4-FFF2-40B4-BE49-F238E27FC236}">
                  <a16:creationId xmlns:a16="http://schemas.microsoft.com/office/drawing/2014/main" id="{E557D1F3-8C55-47FE-B39A-86D30F8FFEA1}"/>
                </a:ext>
              </a:extLst>
            </p:cNvPr>
            <p:cNvSpPr/>
            <p:nvPr userDrawn="1"/>
          </p:nvSpPr>
          <p:spPr>
            <a:xfrm>
              <a:off x="11888" y="0"/>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F4EB6F2E-2621-4EB5-A04D-906FD08CED87}"/>
                </a:ext>
              </a:extLst>
            </p:cNvPr>
            <p:cNvSpPr/>
            <p:nvPr userDrawn="1"/>
          </p:nvSpPr>
          <p:spPr>
            <a:xfrm flipH="1">
              <a:off x="0" y="4814860"/>
              <a:ext cx="2032942"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23">
              <a:extLst>
                <a:ext uri="{FF2B5EF4-FFF2-40B4-BE49-F238E27FC236}">
                  <a16:creationId xmlns:a16="http://schemas.microsoft.com/office/drawing/2014/main" id="{D2F68DA8-1D58-42B0-A2C9-046E92884BC1}"/>
                </a:ext>
              </a:extLst>
            </p:cNvPr>
            <p:cNvSpPr/>
            <p:nvPr userDrawn="1"/>
          </p:nvSpPr>
          <p:spPr>
            <a:xfrm>
              <a:off x="2033016" y="2031653"/>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9CC28908-2548-441C-BE9D-8728E1FC84C0}"/>
                </a:ext>
              </a:extLst>
            </p:cNvPr>
            <p:cNvSpPr/>
            <p:nvPr userDrawn="1"/>
          </p:nvSpPr>
          <p:spPr>
            <a:xfrm>
              <a:off x="2033016" y="4059639"/>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5" name="Picture 34" descr="A black and white striped pattern&#10;&#10;Description automatically generated with low confidence">
              <a:extLst>
                <a:ext uri="{FF2B5EF4-FFF2-40B4-BE49-F238E27FC236}">
                  <a16:creationId xmlns:a16="http://schemas.microsoft.com/office/drawing/2014/main" id="{731DC170-FB16-45F8-B62C-DCAB2B9AC310}"/>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2033015" y="5086646"/>
              <a:ext cx="2019299" cy="999451"/>
            </a:xfrm>
            <a:prstGeom prst="rect">
              <a:avLst/>
            </a:prstGeom>
          </p:spPr>
        </p:pic>
        <p:pic>
          <p:nvPicPr>
            <p:cNvPr id="36" name="Graphic 35">
              <a:extLst>
                <a:ext uri="{FF2B5EF4-FFF2-40B4-BE49-F238E27FC236}">
                  <a16:creationId xmlns:a16="http://schemas.microsoft.com/office/drawing/2014/main" id="{6529D2A7-ABB3-4E2D-88CA-F813997011F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10800000">
              <a:off x="-9867" y="-16980"/>
              <a:ext cx="2029968" cy="2029968"/>
            </a:xfrm>
            <a:prstGeom prst="rect">
              <a:avLst/>
            </a:prstGeom>
          </p:spPr>
        </p:pic>
        <p:sp>
          <p:nvSpPr>
            <p:cNvPr id="37" name="Rectangle 36">
              <a:extLst>
                <a:ext uri="{FF2B5EF4-FFF2-40B4-BE49-F238E27FC236}">
                  <a16:creationId xmlns:a16="http://schemas.microsoft.com/office/drawing/2014/main" id="{CDB6750E-735F-4906-8BCA-E0BD4F029617}"/>
                </a:ext>
              </a:extLst>
            </p:cNvPr>
            <p:cNvSpPr/>
            <p:nvPr userDrawn="1"/>
          </p:nvSpPr>
          <p:spPr>
            <a:xfrm>
              <a:off x="2029968" y="6045049"/>
              <a:ext cx="2029968" cy="812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Graphic 37">
              <a:extLst>
                <a:ext uri="{FF2B5EF4-FFF2-40B4-BE49-F238E27FC236}">
                  <a16:creationId xmlns:a16="http://schemas.microsoft.com/office/drawing/2014/main" id="{051ECE99-ACA6-46AF-98D5-81FBD3F834AC}"/>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9384" y="4828032"/>
              <a:ext cx="2029968" cy="2029968"/>
            </a:xfrm>
            <a:prstGeom prst="rect">
              <a:avLst/>
            </a:prstGeom>
          </p:spPr>
        </p:pic>
        <p:sp>
          <p:nvSpPr>
            <p:cNvPr id="39" name="Rectangle 38">
              <a:extLst>
                <a:ext uri="{FF2B5EF4-FFF2-40B4-BE49-F238E27FC236}">
                  <a16:creationId xmlns:a16="http://schemas.microsoft.com/office/drawing/2014/main" id="{9837D25D-BADF-40E0-B7F9-1288B53AA656}"/>
                </a:ext>
              </a:extLst>
            </p:cNvPr>
            <p:cNvSpPr/>
            <p:nvPr userDrawn="1"/>
          </p:nvSpPr>
          <p:spPr>
            <a:xfrm flipH="1">
              <a:off x="-9868" y="2000264"/>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3A847BA4-24DF-47BE-BE28-02415C2A2D3C}"/>
                </a:ext>
              </a:extLst>
            </p:cNvPr>
            <p:cNvGrpSpPr/>
            <p:nvPr userDrawn="1"/>
          </p:nvGrpSpPr>
          <p:grpSpPr>
            <a:xfrm>
              <a:off x="100242" y="2099803"/>
              <a:ext cx="1920240" cy="1920240"/>
              <a:chOff x="5361924" y="7472790"/>
              <a:chExt cx="1828800" cy="1828800"/>
            </a:xfrm>
          </p:grpSpPr>
          <p:grpSp>
            <p:nvGrpSpPr>
              <p:cNvPr id="41" name="Group 40">
                <a:extLst>
                  <a:ext uri="{FF2B5EF4-FFF2-40B4-BE49-F238E27FC236}">
                    <a16:creationId xmlns:a16="http://schemas.microsoft.com/office/drawing/2014/main" id="{882CC485-8A14-4767-80E8-8FB0A9991D20}"/>
                  </a:ext>
                </a:extLst>
              </p:cNvPr>
              <p:cNvGrpSpPr/>
              <p:nvPr userDrawn="1"/>
            </p:nvGrpSpPr>
            <p:grpSpPr>
              <a:xfrm>
                <a:off x="5361924" y="7472790"/>
                <a:ext cx="1828800" cy="1828800"/>
                <a:chOff x="5361924" y="7472790"/>
                <a:chExt cx="1828800" cy="1828800"/>
              </a:xfrm>
            </p:grpSpPr>
            <p:grpSp>
              <p:nvGrpSpPr>
                <p:cNvPr id="43" name="Group 42">
                  <a:extLst>
                    <a:ext uri="{FF2B5EF4-FFF2-40B4-BE49-F238E27FC236}">
                      <a16:creationId xmlns:a16="http://schemas.microsoft.com/office/drawing/2014/main" id="{E119FAB2-4AF3-4EC9-98C6-E69760D02810}"/>
                    </a:ext>
                  </a:extLst>
                </p:cNvPr>
                <p:cNvGrpSpPr/>
                <p:nvPr userDrawn="1"/>
              </p:nvGrpSpPr>
              <p:grpSpPr>
                <a:xfrm>
                  <a:off x="5361924" y="7472790"/>
                  <a:ext cx="1828800" cy="1828800"/>
                  <a:chOff x="5388428" y="7173291"/>
                  <a:chExt cx="1828800" cy="1828800"/>
                </a:xfrm>
              </p:grpSpPr>
              <p:grpSp>
                <p:nvGrpSpPr>
                  <p:cNvPr id="49" name="Group 48">
                    <a:extLst>
                      <a:ext uri="{FF2B5EF4-FFF2-40B4-BE49-F238E27FC236}">
                        <a16:creationId xmlns:a16="http://schemas.microsoft.com/office/drawing/2014/main" id="{E2A21525-E952-4F39-A9B2-2CA7C5B14B85}"/>
                      </a:ext>
                    </a:extLst>
                  </p:cNvPr>
                  <p:cNvGrpSpPr/>
                  <p:nvPr userDrawn="1"/>
                </p:nvGrpSpPr>
                <p:grpSpPr>
                  <a:xfrm>
                    <a:off x="5388428" y="7173291"/>
                    <a:ext cx="1828800" cy="1828800"/>
                    <a:chOff x="5388428" y="7173291"/>
                    <a:chExt cx="1828800" cy="1828800"/>
                  </a:xfrm>
                </p:grpSpPr>
                <p:grpSp>
                  <p:nvGrpSpPr>
                    <p:cNvPr id="51" name="Group 50">
                      <a:extLst>
                        <a:ext uri="{FF2B5EF4-FFF2-40B4-BE49-F238E27FC236}">
                          <a16:creationId xmlns:a16="http://schemas.microsoft.com/office/drawing/2014/main" id="{53BFFD34-0142-4185-8790-1D792CB2F5DD}"/>
                        </a:ext>
                      </a:extLst>
                    </p:cNvPr>
                    <p:cNvGrpSpPr/>
                    <p:nvPr userDrawn="1"/>
                  </p:nvGrpSpPr>
                  <p:grpSpPr>
                    <a:xfrm>
                      <a:off x="5388428" y="7173291"/>
                      <a:ext cx="1828800" cy="1828800"/>
                      <a:chOff x="5579044" y="7049770"/>
                      <a:chExt cx="1828800" cy="1828800"/>
                    </a:xfrm>
                  </p:grpSpPr>
                  <p:grpSp>
                    <p:nvGrpSpPr>
                      <p:cNvPr id="53" name="Group 52">
                        <a:extLst>
                          <a:ext uri="{FF2B5EF4-FFF2-40B4-BE49-F238E27FC236}">
                            <a16:creationId xmlns:a16="http://schemas.microsoft.com/office/drawing/2014/main" id="{00D3FC75-8C07-4B5B-A025-3CCC5DC458DA}"/>
                          </a:ext>
                        </a:extLst>
                      </p:cNvPr>
                      <p:cNvGrpSpPr/>
                      <p:nvPr userDrawn="1"/>
                    </p:nvGrpSpPr>
                    <p:grpSpPr>
                      <a:xfrm>
                        <a:off x="5579044" y="7049770"/>
                        <a:ext cx="1828800" cy="1828800"/>
                        <a:chOff x="5579044" y="7049770"/>
                        <a:chExt cx="1828800" cy="1828800"/>
                      </a:xfrm>
                    </p:grpSpPr>
                    <p:grpSp>
                      <p:nvGrpSpPr>
                        <p:cNvPr id="55" name="Group 54">
                          <a:extLst>
                            <a:ext uri="{FF2B5EF4-FFF2-40B4-BE49-F238E27FC236}">
                              <a16:creationId xmlns:a16="http://schemas.microsoft.com/office/drawing/2014/main" id="{393D2F91-0E6A-4541-843C-1FC0CC2A024A}"/>
                            </a:ext>
                          </a:extLst>
                        </p:cNvPr>
                        <p:cNvGrpSpPr/>
                        <p:nvPr userDrawn="1"/>
                      </p:nvGrpSpPr>
                      <p:grpSpPr>
                        <a:xfrm>
                          <a:off x="5579044" y="7049770"/>
                          <a:ext cx="1828800" cy="1828800"/>
                          <a:chOff x="5579044" y="7049770"/>
                          <a:chExt cx="1828800" cy="1828800"/>
                        </a:xfrm>
                      </p:grpSpPr>
                      <p:grpSp>
                        <p:nvGrpSpPr>
                          <p:cNvPr id="57" name="Group 56">
                            <a:extLst>
                              <a:ext uri="{FF2B5EF4-FFF2-40B4-BE49-F238E27FC236}">
                                <a16:creationId xmlns:a16="http://schemas.microsoft.com/office/drawing/2014/main" id="{7C9F80E2-6A88-44DC-B048-7178CAA61DAF}"/>
                              </a:ext>
                            </a:extLst>
                          </p:cNvPr>
                          <p:cNvGrpSpPr/>
                          <p:nvPr userDrawn="1"/>
                        </p:nvGrpSpPr>
                        <p:grpSpPr>
                          <a:xfrm>
                            <a:off x="5579044" y="7049770"/>
                            <a:ext cx="1828800" cy="1828800"/>
                            <a:chOff x="5579044" y="7049770"/>
                            <a:chExt cx="1828800" cy="1828800"/>
                          </a:xfrm>
                        </p:grpSpPr>
                        <p:sp>
                          <p:nvSpPr>
                            <p:cNvPr id="59" name="Oval 58">
                              <a:extLst>
                                <a:ext uri="{FF2B5EF4-FFF2-40B4-BE49-F238E27FC236}">
                                  <a16:creationId xmlns:a16="http://schemas.microsoft.com/office/drawing/2014/main" id="{1D9D5420-70BE-477D-A17F-A86F19AD3FAC}"/>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60" name="Oval 59">
                              <a:extLst>
                                <a:ext uri="{FF2B5EF4-FFF2-40B4-BE49-F238E27FC236}">
                                  <a16:creationId xmlns:a16="http://schemas.microsoft.com/office/drawing/2014/main" id="{0BBACECF-9AE7-40B5-90D0-AE2CF1FBE0BD}"/>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8" name="Oval 57">
                            <a:extLst>
                              <a:ext uri="{FF2B5EF4-FFF2-40B4-BE49-F238E27FC236}">
                                <a16:creationId xmlns:a16="http://schemas.microsoft.com/office/drawing/2014/main" id="{1A76BEA0-888E-41CD-9B30-B128A39F781E}"/>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6" name="Oval 55">
                          <a:extLst>
                            <a:ext uri="{FF2B5EF4-FFF2-40B4-BE49-F238E27FC236}">
                              <a16:creationId xmlns:a16="http://schemas.microsoft.com/office/drawing/2014/main" id="{2EA36045-2F1D-402B-A951-B9957D5C145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4" name="Oval 53">
                        <a:extLst>
                          <a:ext uri="{FF2B5EF4-FFF2-40B4-BE49-F238E27FC236}">
                            <a16:creationId xmlns:a16="http://schemas.microsoft.com/office/drawing/2014/main" id="{AAF58CB3-363E-4156-8148-52E0B9CB634A}"/>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2" name="Oval 51">
                      <a:extLst>
                        <a:ext uri="{FF2B5EF4-FFF2-40B4-BE49-F238E27FC236}">
                          <a16:creationId xmlns:a16="http://schemas.microsoft.com/office/drawing/2014/main" id="{BDC4E05B-A602-483A-B19B-B907358D4629}"/>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0" name="Oval 49">
                    <a:extLst>
                      <a:ext uri="{FF2B5EF4-FFF2-40B4-BE49-F238E27FC236}">
                        <a16:creationId xmlns:a16="http://schemas.microsoft.com/office/drawing/2014/main" id="{55AC54D8-2C27-49A7-B1CE-C865E629499E}"/>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4" name="Oval 43">
                  <a:extLst>
                    <a:ext uri="{FF2B5EF4-FFF2-40B4-BE49-F238E27FC236}">
                      <a16:creationId xmlns:a16="http://schemas.microsoft.com/office/drawing/2014/main" id="{C9753262-9BA1-4716-B4B5-AAFE232A72A2}"/>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5" name="Oval 44">
                  <a:extLst>
                    <a:ext uri="{FF2B5EF4-FFF2-40B4-BE49-F238E27FC236}">
                      <a16:creationId xmlns:a16="http://schemas.microsoft.com/office/drawing/2014/main" id="{5B2AD932-98DF-4DA1-B19E-E38A4DD270F0}"/>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6" name="Oval 45">
                  <a:extLst>
                    <a:ext uri="{FF2B5EF4-FFF2-40B4-BE49-F238E27FC236}">
                      <a16:creationId xmlns:a16="http://schemas.microsoft.com/office/drawing/2014/main" id="{DE13C879-BB42-4F2C-9413-A1322DE58809}"/>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7" name="Oval 46">
                  <a:extLst>
                    <a:ext uri="{FF2B5EF4-FFF2-40B4-BE49-F238E27FC236}">
                      <a16:creationId xmlns:a16="http://schemas.microsoft.com/office/drawing/2014/main" id="{28B4D2F2-9DD5-4B23-A2F2-7DBEE9E61F6C}"/>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8" name="Oval 47">
                  <a:extLst>
                    <a:ext uri="{FF2B5EF4-FFF2-40B4-BE49-F238E27FC236}">
                      <a16:creationId xmlns:a16="http://schemas.microsoft.com/office/drawing/2014/main" id="{C1A2F663-A8A7-4337-9C39-489B4C457111}"/>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2" name="Oval 41">
                <a:extLst>
                  <a:ext uri="{FF2B5EF4-FFF2-40B4-BE49-F238E27FC236}">
                    <a16:creationId xmlns:a16="http://schemas.microsoft.com/office/drawing/2014/main" id="{1609761D-150A-4DE0-9604-CC3953C108D0}"/>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61" name="Rectangle 60">
              <a:extLst>
                <a:ext uri="{FF2B5EF4-FFF2-40B4-BE49-F238E27FC236}">
                  <a16:creationId xmlns:a16="http://schemas.microsoft.com/office/drawing/2014/main" id="{D1189D1C-85ED-4EF1-A384-7C4590ED50FD}"/>
                </a:ext>
              </a:extLst>
            </p:cNvPr>
            <p:cNvSpPr/>
            <p:nvPr userDrawn="1"/>
          </p:nvSpPr>
          <p:spPr>
            <a:xfrm>
              <a:off x="0" y="4052952"/>
              <a:ext cx="2029968" cy="8229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reeform: Shape 61">
              <a:extLst>
                <a:ext uri="{FF2B5EF4-FFF2-40B4-BE49-F238E27FC236}">
                  <a16:creationId xmlns:a16="http://schemas.microsoft.com/office/drawing/2014/main" id="{445306C5-E470-4A93-9C9F-5D066F760D16}"/>
                </a:ext>
              </a:extLst>
            </p:cNvPr>
            <p:cNvSpPr/>
            <p:nvPr userDrawn="1"/>
          </p:nvSpPr>
          <p:spPr>
            <a:xfrm>
              <a:off x="-33209" y="1999541"/>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cxnSp>
          <p:nvCxnSpPr>
            <p:cNvPr id="63" name="Straight Connector 62">
              <a:extLst>
                <a:ext uri="{FF2B5EF4-FFF2-40B4-BE49-F238E27FC236}">
                  <a16:creationId xmlns:a16="http://schemas.microsoft.com/office/drawing/2014/main" id="{B31C374B-40F2-4B1E-A9D8-6E5C932FF170}"/>
                </a:ext>
              </a:extLst>
            </p:cNvPr>
            <p:cNvCxnSpPr>
              <a:cxnSpLocks/>
            </p:cNvCxnSpPr>
            <p:nvPr userDrawn="1"/>
          </p:nvCxnSpPr>
          <p:spPr>
            <a:xfrm flipV="1">
              <a:off x="-33209" y="2009066"/>
              <a:ext cx="3017520" cy="7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1C668341-39BE-4448-B29D-2594AE6D75C2}"/>
                </a:ext>
              </a:extLst>
            </p:cNvPr>
            <p:cNvSpPr/>
            <p:nvPr userDrawn="1"/>
          </p:nvSpPr>
          <p:spPr>
            <a:xfrm>
              <a:off x="2923530" y="1871237"/>
              <a:ext cx="274320" cy="2743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Text Placeholder 9">
            <a:extLst>
              <a:ext uri="{FF2B5EF4-FFF2-40B4-BE49-F238E27FC236}">
                <a16:creationId xmlns:a16="http://schemas.microsoft.com/office/drawing/2014/main" id="{4416EFAA-C2FD-4F04-91E3-9F1FA3533A94}"/>
              </a:ext>
            </a:extLst>
          </p:cNvPr>
          <p:cNvSpPr>
            <a:spLocks noGrp="1"/>
          </p:cNvSpPr>
          <p:nvPr>
            <p:ph type="body" sz="quarter" idx="15" hasCustomPrompt="1"/>
          </p:nvPr>
        </p:nvSpPr>
        <p:spPr>
          <a:xfrm>
            <a:off x="4937760" y="2084832"/>
            <a:ext cx="3200400" cy="365760"/>
          </a:xfrm>
        </p:spPr>
        <p:txBody>
          <a:bodyPr>
            <a:noAutofit/>
          </a:bodyPr>
          <a:lstStyle>
            <a:lvl1pPr marL="0" indent="0">
              <a:lnSpc>
                <a:spcPts val="2400"/>
              </a:lnSpc>
              <a:buNone/>
              <a:defRPr sz="2000" b="1" cap="all" baseline="0">
                <a:solidFill>
                  <a:schemeClr val="tx2"/>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72" name="Text Placeholder 9">
            <a:extLst>
              <a:ext uri="{FF2B5EF4-FFF2-40B4-BE49-F238E27FC236}">
                <a16:creationId xmlns:a16="http://schemas.microsoft.com/office/drawing/2014/main" id="{0BAC0AED-8273-498E-ABB8-65CD10B00735}"/>
              </a:ext>
            </a:extLst>
          </p:cNvPr>
          <p:cNvSpPr>
            <a:spLocks noGrp="1"/>
          </p:cNvSpPr>
          <p:nvPr>
            <p:ph type="body" sz="quarter" idx="13"/>
          </p:nvPr>
        </p:nvSpPr>
        <p:spPr>
          <a:xfrm>
            <a:off x="4914900" y="2496312"/>
            <a:ext cx="3200400" cy="1188720"/>
          </a:xfrm>
        </p:spPr>
        <p:txBody>
          <a:bodyPr>
            <a:normAutofit/>
          </a:bodyPr>
          <a:lstStyle>
            <a:lvl1pPr marL="0" indent="0">
              <a:lnSpc>
                <a:spcPts val="1800"/>
              </a:lnSpc>
              <a:spcBef>
                <a:spcPts val="0"/>
              </a:spcBef>
              <a:buNone/>
              <a:defRPr sz="1400">
                <a:solidFill>
                  <a:schemeClr val="tx2"/>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92" name="Text Placeholder 9">
            <a:extLst>
              <a:ext uri="{FF2B5EF4-FFF2-40B4-BE49-F238E27FC236}">
                <a16:creationId xmlns:a16="http://schemas.microsoft.com/office/drawing/2014/main" id="{0FACFED0-6B1D-4868-929E-C9101D8B7DE1}"/>
              </a:ext>
            </a:extLst>
          </p:cNvPr>
          <p:cNvSpPr>
            <a:spLocks noGrp="1"/>
          </p:cNvSpPr>
          <p:nvPr>
            <p:ph type="body" sz="quarter" idx="16" hasCustomPrompt="1"/>
          </p:nvPr>
        </p:nvSpPr>
        <p:spPr>
          <a:xfrm>
            <a:off x="8538777" y="2084832"/>
            <a:ext cx="3200400" cy="365760"/>
          </a:xfrm>
        </p:spPr>
        <p:txBody>
          <a:bodyPr>
            <a:noAutofit/>
          </a:bodyPr>
          <a:lstStyle>
            <a:lvl1pPr marL="0" indent="0">
              <a:lnSpc>
                <a:spcPts val="2400"/>
              </a:lnSpc>
              <a:buNone/>
              <a:defRPr sz="2000" b="1" cap="all" baseline="0">
                <a:solidFill>
                  <a:schemeClr val="tx2"/>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74" name="Text Placeholder 9">
            <a:extLst>
              <a:ext uri="{FF2B5EF4-FFF2-40B4-BE49-F238E27FC236}">
                <a16:creationId xmlns:a16="http://schemas.microsoft.com/office/drawing/2014/main" id="{A3276736-0B83-4D4F-B7D9-AAEF95E38AE5}"/>
              </a:ext>
            </a:extLst>
          </p:cNvPr>
          <p:cNvSpPr>
            <a:spLocks noGrp="1"/>
          </p:cNvSpPr>
          <p:nvPr>
            <p:ph type="body" sz="quarter" idx="14"/>
          </p:nvPr>
        </p:nvSpPr>
        <p:spPr>
          <a:xfrm>
            <a:off x="8535924" y="2496312"/>
            <a:ext cx="3200400" cy="1188720"/>
          </a:xfrm>
        </p:spPr>
        <p:txBody>
          <a:bodyPr>
            <a:normAutofit/>
          </a:bodyPr>
          <a:lstStyle>
            <a:lvl1pPr marL="0" indent="0">
              <a:lnSpc>
                <a:spcPts val="1800"/>
              </a:lnSpc>
              <a:spcBef>
                <a:spcPts val="0"/>
              </a:spcBef>
              <a:buNone/>
              <a:defRPr sz="1400">
                <a:solidFill>
                  <a:schemeClr val="tx2"/>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95" name="Text Placeholder 9">
            <a:extLst>
              <a:ext uri="{FF2B5EF4-FFF2-40B4-BE49-F238E27FC236}">
                <a16:creationId xmlns:a16="http://schemas.microsoft.com/office/drawing/2014/main" id="{B57AD20F-1E1B-4FD3-8A76-E07A91002B85}"/>
              </a:ext>
            </a:extLst>
          </p:cNvPr>
          <p:cNvSpPr>
            <a:spLocks noGrp="1"/>
          </p:cNvSpPr>
          <p:nvPr>
            <p:ph type="body" sz="quarter" idx="19" hasCustomPrompt="1"/>
          </p:nvPr>
        </p:nvSpPr>
        <p:spPr>
          <a:xfrm>
            <a:off x="4937760" y="3838956"/>
            <a:ext cx="3200400" cy="365760"/>
          </a:xfrm>
        </p:spPr>
        <p:txBody>
          <a:bodyPr>
            <a:noAutofit/>
          </a:bodyPr>
          <a:lstStyle>
            <a:lvl1pPr marL="0" indent="0">
              <a:lnSpc>
                <a:spcPts val="2400"/>
              </a:lnSpc>
              <a:buNone/>
              <a:defRPr sz="2000" b="1" cap="all" baseline="0">
                <a:solidFill>
                  <a:schemeClr val="tx2"/>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93" name="Text Placeholder 9">
            <a:extLst>
              <a:ext uri="{FF2B5EF4-FFF2-40B4-BE49-F238E27FC236}">
                <a16:creationId xmlns:a16="http://schemas.microsoft.com/office/drawing/2014/main" id="{6688431F-3AD3-44AD-A5DF-E032B167CC02}"/>
              </a:ext>
            </a:extLst>
          </p:cNvPr>
          <p:cNvSpPr>
            <a:spLocks noGrp="1"/>
          </p:cNvSpPr>
          <p:nvPr>
            <p:ph type="body" sz="quarter" idx="17"/>
          </p:nvPr>
        </p:nvSpPr>
        <p:spPr>
          <a:xfrm>
            <a:off x="4937760" y="4255479"/>
            <a:ext cx="3200400" cy="1188720"/>
          </a:xfrm>
        </p:spPr>
        <p:txBody>
          <a:bodyPr>
            <a:normAutofit/>
          </a:bodyPr>
          <a:lstStyle>
            <a:lvl1pPr marL="0" indent="0">
              <a:lnSpc>
                <a:spcPts val="1800"/>
              </a:lnSpc>
              <a:spcBef>
                <a:spcPts val="0"/>
              </a:spcBef>
              <a:buNone/>
              <a:defRPr sz="1400">
                <a:solidFill>
                  <a:schemeClr val="tx2"/>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96" name="Text Placeholder 9">
            <a:extLst>
              <a:ext uri="{FF2B5EF4-FFF2-40B4-BE49-F238E27FC236}">
                <a16:creationId xmlns:a16="http://schemas.microsoft.com/office/drawing/2014/main" id="{F1B1DAAB-37E2-4803-8DF8-A56E6FFF054E}"/>
              </a:ext>
            </a:extLst>
          </p:cNvPr>
          <p:cNvSpPr>
            <a:spLocks noGrp="1"/>
          </p:cNvSpPr>
          <p:nvPr>
            <p:ph type="body" sz="quarter" idx="20" hasCustomPrompt="1"/>
          </p:nvPr>
        </p:nvSpPr>
        <p:spPr>
          <a:xfrm>
            <a:off x="8535924" y="3838956"/>
            <a:ext cx="3200400" cy="365760"/>
          </a:xfrm>
        </p:spPr>
        <p:txBody>
          <a:bodyPr>
            <a:noAutofit/>
          </a:bodyPr>
          <a:lstStyle>
            <a:lvl1pPr marL="0" indent="0">
              <a:lnSpc>
                <a:spcPts val="2400"/>
              </a:lnSpc>
              <a:buNone/>
              <a:defRPr sz="2000" b="1" cap="all" baseline="0">
                <a:solidFill>
                  <a:schemeClr val="tx2"/>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94" name="Text Placeholder 9">
            <a:extLst>
              <a:ext uri="{FF2B5EF4-FFF2-40B4-BE49-F238E27FC236}">
                <a16:creationId xmlns:a16="http://schemas.microsoft.com/office/drawing/2014/main" id="{E9E9B407-35B1-4B56-BB6A-4895E5AC4CC3}"/>
              </a:ext>
            </a:extLst>
          </p:cNvPr>
          <p:cNvSpPr>
            <a:spLocks noGrp="1"/>
          </p:cNvSpPr>
          <p:nvPr>
            <p:ph type="body" sz="quarter" idx="18"/>
          </p:nvPr>
        </p:nvSpPr>
        <p:spPr>
          <a:xfrm>
            <a:off x="8535924" y="4252806"/>
            <a:ext cx="3200400" cy="1188720"/>
          </a:xfrm>
        </p:spPr>
        <p:txBody>
          <a:bodyPr>
            <a:normAutofit/>
          </a:bodyPr>
          <a:lstStyle>
            <a:lvl1pPr marL="0" indent="0">
              <a:lnSpc>
                <a:spcPts val="1800"/>
              </a:lnSpc>
              <a:spcBef>
                <a:spcPts val="0"/>
              </a:spcBef>
              <a:buNone/>
              <a:defRPr sz="1400">
                <a:solidFill>
                  <a:schemeClr val="tx2"/>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69" name="Date Placeholder 3">
            <a:extLst>
              <a:ext uri="{FF2B5EF4-FFF2-40B4-BE49-F238E27FC236}">
                <a16:creationId xmlns:a16="http://schemas.microsoft.com/office/drawing/2014/main" id="{E2B0C6B8-E2CB-460E-BBC8-AC4339C89DB2}"/>
              </a:ext>
            </a:extLst>
          </p:cNvPr>
          <p:cNvSpPr>
            <a:spLocks noGrp="1"/>
          </p:cNvSpPr>
          <p:nvPr>
            <p:ph type="dt" sz="half" idx="10"/>
          </p:nvPr>
        </p:nvSpPr>
        <p:spPr>
          <a:xfrm>
            <a:off x="4937760" y="6353175"/>
            <a:ext cx="1097280" cy="365125"/>
          </a:xfrm>
        </p:spPr>
        <p:txBody>
          <a:bodyPr/>
          <a:lstStyle>
            <a:lvl1pPr>
              <a:defRPr>
                <a:solidFill>
                  <a:schemeClr val="bg1"/>
                </a:solidFill>
              </a:defRPr>
            </a:lvl1pPr>
          </a:lstStyle>
          <a:p>
            <a:r>
              <a:rPr lang="en-US" dirty="0"/>
              <a:t>20XX</a:t>
            </a:r>
          </a:p>
        </p:txBody>
      </p:sp>
      <p:sp>
        <p:nvSpPr>
          <p:cNvPr id="70" name="Footer Placeholder 4">
            <a:extLst>
              <a:ext uri="{FF2B5EF4-FFF2-40B4-BE49-F238E27FC236}">
                <a16:creationId xmlns:a16="http://schemas.microsoft.com/office/drawing/2014/main" id="{433844D3-0FDA-4C97-9B21-5021A38E4FC2}"/>
              </a:ext>
            </a:extLst>
          </p:cNvPr>
          <p:cNvSpPr>
            <a:spLocks noGrp="1"/>
          </p:cNvSpPr>
          <p:nvPr>
            <p:ph type="ftr" sz="quarter" idx="11"/>
          </p:nvPr>
        </p:nvSpPr>
        <p:spPr>
          <a:xfrm>
            <a:off x="7436167" y="6350000"/>
            <a:ext cx="2286000" cy="365125"/>
          </a:xfrm>
        </p:spPr>
        <p:txBody>
          <a:bodyPr/>
          <a:lstStyle>
            <a:lvl1pPr>
              <a:defRPr>
                <a:solidFill>
                  <a:schemeClr val="bg1"/>
                </a:solidFill>
              </a:defRPr>
            </a:lvl1pPr>
          </a:lstStyle>
          <a:p>
            <a:r>
              <a:rPr lang="en-US" dirty="0"/>
              <a:t>Pitch deck title</a:t>
            </a:r>
          </a:p>
        </p:txBody>
      </p:sp>
      <p:sp>
        <p:nvSpPr>
          <p:cNvPr id="71" name="Slide Number Placeholder 5">
            <a:extLst>
              <a:ext uri="{FF2B5EF4-FFF2-40B4-BE49-F238E27FC236}">
                <a16:creationId xmlns:a16="http://schemas.microsoft.com/office/drawing/2014/main" id="{EC059538-F80F-46C9-80EB-AC9B56DD05C3}"/>
              </a:ext>
            </a:extLst>
          </p:cNvPr>
          <p:cNvSpPr>
            <a:spLocks noGrp="1"/>
          </p:cNvSpPr>
          <p:nvPr>
            <p:ph type="sldNum" sz="quarter" idx="12"/>
          </p:nvPr>
        </p:nvSpPr>
        <p:spPr>
          <a:xfrm>
            <a:off x="11123295" y="635635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02555004"/>
      </p:ext>
    </p:extLst>
  </p:cSld>
  <p:clrMapOvr>
    <a:masterClrMapping/>
  </p:clrMapOvr>
  <p:extLst>
    <p:ext uri="{DCECCB84-F9BA-43D5-87BE-67443E8EF086}">
      <p15:sldGuideLst xmlns:p15="http://schemas.microsoft.com/office/powerpoint/2012/main">
        <p15:guide id="1" orient="horz" pos="552">
          <p15:clr>
            <a:srgbClr val="FBAE40"/>
          </p15:clr>
        </p15:guide>
        <p15:guide id="2" pos="7104">
          <p15:clr>
            <a:srgbClr val="FBAE40"/>
          </p15:clr>
        </p15:guide>
        <p15:guide id="3" pos="739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overview">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914400" y="896112"/>
            <a:ext cx="6800850" cy="1325880"/>
          </a:xfrm>
        </p:spPr>
        <p:txBody>
          <a:bodyPr anchor="t" anchorCtr="0"/>
          <a:lstStyle>
            <a:lvl1pPr>
              <a:defRPr cap="all" baseline="0">
                <a:solidFill>
                  <a:schemeClr val="accent1"/>
                </a:solidFill>
              </a:defRPr>
            </a:lvl1pPr>
          </a:lstStyle>
          <a:p>
            <a:r>
              <a:rPr lang="en-US" dirty="0"/>
              <a:t>CLICK TO ADD TITLE</a:t>
            </a:r>
          </a:p>
        </p:txBody>
      </p:sp>
      <p:grpSp>
        <p:nvGrpSpPr>
          <p:cNvPr id="5" name="Group 4">
            <a:extLst>
              <a:ext uri="{FF2B5EF4-FFF2-40B4-BE49-F238E27FC236}">
                <a16:creationId xmlns:a16="http://schemas.microsoft.com/office/drawing/2014/main" id="{76A6A8D4-352A-4CDF-8E34-3A3E06402913}"/>
              </a:ext>
              <a:ext uri="{C183D7F6-B498-43B3-948B-1728B52AA6E4}">
                <adec:decorative xmlns:adec="http://schemas.microsoft.com/office/drawing/2017/decorative" val="1"/>
              </a:ext>
            </a:extLst>
          </p:cNvPr>
          <p:cNvGrpSpPr/>
          <p:nvPr userDrawn="1"/>
        </p:nvGrpSpPr>
        <p:grpSpPr>
          <a:xfrm>
            <a:off x="8094267" y="-12136"/>
            <a:ext cx="4100169" cy="6878956"/>
            <a:chOff x="8094267" y="-12136"/>
            <a:chExt cx="4100169" cy="6878956"/>
          </a:xfrm>
        </p:grpSpPr>
        <p:grpSp>
          <p:nvGrpSpPr>
            <p:cNvPr id="3" name="Group 2">
              <a:extLst>
                <a:ext uri="{FF2B5EF4-FFF2-40B4-BE49-F238E27FC236}">
                  <a16:creationId xmlns:a16="http://schemas.microsoft.com/office/drawing/2014/main" id="{4CDCB077-A12F-4FE0-AD96-924BF98DBB84}"/>
                </a:ext>
                <a:ext uri="{C183D7F6-B498-43B3-948B-1728B52AA6E4}">
                  <adec:decorative xmlns:adec="http://schemas.microsoft.com/office/drawing/2017/decorative" val="1"/>
                </a:ext>
              </a:extLst>
            </p:cNvPr>
            <p:cNvGrpSpPr/>
            <p:nvPr userDrawn="1"/>
          </p:nvGrpSpPr>
          <p:grpSpPr>
            <a:xfrm>
              <a:off x="8138160" y="-7084"/>
              <a:ext cx="4053840" cy="4061621"/>
              <a:chOff x="8138160" y="-7084"/>
              <a:chExt cx="4053840" cy="4061621"/>
            </a:xfrm>
          </p:grpSpPr>
          <p:sp>
            <p:nvSpPr>
              <p:cNvPr id="39" name="Rectangle 38">
                <a:extLst>
                  <a:ext uri="{FF2B5EF4-FFF2-40B4-BE49-F238E27FC236}">
                    <a16:creationId xmlns:a16="http://schemas.microsoft.com/office/drawing/2014/main" id="{9837D25D-BADF-40E0-B7F9-1288B53AA656}"/>
                  </a:ext>
                </a:extLst>
              </p:cNvPr>
              <p:cNvSpPr/>
              <p:nvPr userDrawn="1"/>
            </p:nvSpPr>
            <p:spPr>
              <a:xfrm flipH="1">
                <a:off x="8138160" y="2017039"/>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4FADCD25-4CC2-4A9A-B033-132F3DA6D2F5}"/>
                  </a:ext>
                </a:extLst>
              </p:cNvPr>
              <p:cNvSpPr/>
              <p:nvPr userDrawn="1"/>
            </p:nvSpPr>
            <p:spPr>
              <a:xfrm>
                <a:off x="10162032" y="2014436"/>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23">
                <a:extLst>
                  <a:ext uri="{FF2B5EF4-FFF2-40B4-BE49-F238E27FC236}">
                    <a16:creationId xmlns:a16="http://schemas.microsoft.com/office/drawing/2014/main" id="{D2F68DA8-1D58-42B0-A2C9-046E92884BC1}"/>
                  </a:ext>
                </a:extLst>
              </p:cNvPr>
              <p:cNvSpPr/>
              <p:nvPr userDrawn="1"/>
            </p:nvSpPr>
            <p:spPr>
              <a:xfrm rot="5400000">
                <a:off x="10160492" y="2024569"/>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9DB232A4-4F4E-48E9-9E61-BE51F716635C}"/>
                  </a:ext>
                </a:extLst>
              </p:cNvPr>
              <p:cNvSpPr/>
              <p:nvPr userDrawn="1"/>
            </p:nvSpPr>
            <p:spPr>
              <a:xfrm>
                <a:off x="10162032" y="0"/>
                <a:ext cx="2029968" cy="20299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4CB66576-218C-4236-B125-DD7B03A7848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0162032" y="0"/>
                <a:ext cx="2029968" cy="2029968"/>
              </a:xfrm>
              <a:prstGeom prst="rect">
                <a:avLst/>
              </a:prstGeom>
            </p:spPr>
          </p:pic>
          <p:sp>
            <p:nvSpPr>
              <p:cNvPr id="7" name="Rectangle 6">
                <a:extLst>
                  <a:ext uri="{FF2B5EF4-FFF2-40B4-BE49-F238E27FC236}">
                    <a16:creationId xmlns:a16="http://schemas.microsoft.com/office/drawing/2014/main" id="{E557D1F3-8C55-47FE-B39A-86D30F8FFEA1}"/>
                  </a:ext>
                </a:extLst>
              </p:cNvPr>
              <p:cNvSpPr/>
              <p:nvPr userDrawn="1"/>
            </p:nvSpPr>
            <p:spPr>
              <a:xfrm>
                <a:off x="8139364" y="-7084"/>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 name="Group 3">
              <a:extLst>
                <a:ext uri="{FF2B5EF4-FFF2-40B4-BE49-F238E27FC236}">
                  <a16:creationId xmlns:a16="http://schemas.microsoft.com/office/drawing/2014/main" id="{17B41BF2-DA71-4B06-A2F0-757A5EF7047C}"/>
                </a:ext>
                <a:ext uri="{C183D7F6-B498-43B3-948B-1728B52AA6E4}">
                  <adec:decorative xmlns:adec="http://schemas.microsoft.com/office/drawing/2017/decorative" val="1"/>
                </a:ext>
              </a:extLst>
            </p:cNvPr>
            <p:cNvGrpSpPr/>
            <p:nvPr userDrawn="1"/>
          </p:nvGrpSpPr>
          <p:grpSpPr>
            <a:xfrm>
              <a:off x="8094267" y="-12136"/>
              <a:ext cx="4100169" cy="6878956"/>
              <a:chOff x="8094267" y="-12136"/>
              <a:chExt cx="4100169" cy="6878956"/>
            </a:xfrm>
          </p:grpSpPr>
          <p:sp>
            <p:nvSpPr>
              <p:cNvPr id="32" name="Rectangle 31">
                <a:extLst>
                  <a:ext uri="{FF2B5EF4-FFF2-40B4-BE49-F238E27FC236}">
                    <a16:creationId xmlns:a16="http://schemas.microsoft.com/office/drawing/2014/main" id="{F4EB6F2E-2621-4EB5-A04D-906FD08CED87}"/>
                  </a:ext>
                </a:extLst>
              </p:cNvPr>
              <p:cNvSpPr/>
              <p:nvPr userDrawn="1"/>
            </p:nvSpPr>
            <p:spPr>
              <a:xfrm flipH="1">
                <a:off x="8138160" y="4868828"/>
                <a:ext cx="2032942" cy="19979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9CC28908-2548-441C-BE9D-8728E1FC84C0}"/>
                  </a:ext>
                </a:extLst>
              </p:cNvPr>
              <p:cNvSpPr/>
              <p:nvPr userDrawn="1"/>
            </p:nvSpPr>
            <p:spPr>
              <a:xfrm>
                <a:off x="10164468" y="4044603"/>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5" name="Picture 34" descr="A black and white striped pattern&#10;&#10;Description automatically generated with low confidence">
                <a:extLst>
                  <a:ext uri="{FF2B5EF4-FFF2-40B4-BE49-F238E27FC236}">
                    <a16:creationId xmlns:a16="http://schemas.microsoft.com/office/drawing/2014/main" id="{731DC170-FB16-45F8-B62C-DCAB2B9AC310}"/>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172419" y="5079562"/>
                <a:ext cx="2019299" cy="999451"/>
              </a:xfrm>
              <a:prstGeom prst="rect">
                <a:avLst/>
              </a:prstGeom>
            </p:spPr>
          </p:pic>
          <p:pic>
            <p:nvPicPr>
              <p:cNvPr id="36" name="Graphic 35">
                <a:extLst>
                  <a:ext uri="{FF2B5EF4-FFF2-40B4-BE49-F238E27FC236}">
                    <a16:creationId xmlns:a16="http://schemas.microsoft.com/office/drawing/2014/main" id="{6529D2A7-ABB3-4E2D-88CA-F813997011F5}"/>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10800000">
                <a:off x="8137489" y="-12136"/>
                <a:ext cx="2029968" cy="2029968"/>
              </a:xfrm>
              <a:prstGeom prst="rect">
                <a:avLst/>
              </a:prstGeom>
            </p:spPr>
          </p:pic>
          <p:sp>
            <p:nvSpPr>
              <p:cNvPr id="37" name="Rectangle 36">
                <a:extLst>
                  <a:ext uri="{FF2B5EF4-FFF2-40B4-BE49-F238E27FC236}">
                    <a16:creationId xmlns:a16="http://schemas.microsoft.com/office/drawing/2014/main" id="{CDB6750E-735F-4906-8BCA-E0BD4F029617}"/>
                  </a:ext>
                </a:extLst>
              </p:cNvPr>
              <p:cNvSpPr/>
              <p:nvPr userDrawn="1"/>
            </p:nvSpPr>
            <p:spPr>
              <a:xfrm>
                <a:off x="10162032" y="6020759"/>
                <a:ext cx="2029968" cy="8372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Graphic 37">
                <a:extLst>
                  <a:ext uri="{FF2B5EF4-FFF2-40B4-BE49-F238E27FC236}">
                    <a16:creationId xmlns:a16="http://schemas.microsoft.com/office/drawing/2014/main" id="{051ECE99-ACA6-46AF-98D5-81FBD3F834A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138160" y="4863676"/>
                <a:ext cx="2029968" cy="1997992"/>
              </a:xfrm>
              <a:prstGeom prst="rect">
                <a:avLst/>
              </a:prstGeom>
            </p:spPr>
          </p:pic>
          <p:grpSp>
            <p:nvGrpSpPr>
              <p:cNvPr id="40" name="Group 39">
                <a:extLst>
                  <a:ext uri="{FF2B5EF4-FFF2-40B4-BE49-F238E27FC236}">
                    <a16:creationId xmlns:a16="http://schemas.microsoft.com/office/drawing/2014/main" id="{3A847BA4-24DF-47BE-BE28-02415C2A2D3C}"/>
                  </a:ext>
                </a:extLst>
              </p:cNvPr>
              <p:cNvGrpSpPr/>
              <p:nvPr userDrawn="1"/>
            </p:nvGrpSpPr>
            <p:grpSpPr>
              <a:xfrm>
                <a:off x="8227718" y="2092719"/>
                <a:ext cx="1920240" cy="1920240"/>
                <a:chOff x="5361924" y="7472790"/>
                <a:chExt cx="1828800" cy="1828800"/>
              </a:xfrm>
            </p:grpSpPr>
            <p:grpSp>
              <p:nvGrpSpPr>
                <p:cNvPr id="41" name="Group 40">
                  <a:extLst>
                    <a:ext uri="{FF2B5EF4-FFF2-40B4-BE49-F238E27FC236}">
                      <a16:creationId xmlns:a16="http://schemas.microsoft.com/office/drawing/2014/main" id="{882CC485-8A14-4767-80E8-8FB0A9991D20}"/>
                    </a:ext>
                  </a:extLst>
                </p:cNvPr>
                <p:cNvGrpSpPr/>
                <p:nvPr userDrawn="1"/>
              </p:nvGrpSpPr>
              <p:grpSpPr>
                <a:xfrm>
                  <a:off x="5361924" y="7472790"/>
                  <a:ext cx="1828800" cy="1828800"/>
                  <a:chOff x="5361924" y="7472790"/>
                  <a:chExt cx="1828800" cy="1828800"/>
                </a:xfrm>
              </p:grpSpPr>
              <p:grpSp>
                <p:nvGrpSpPr>
                  <p:cNvPr id="43" name="Group 42">
                    <a:extLst>
                      <a:ext uri="{FF2B5EF4-FFF2-40B4-BE49-F238E27FC236}">
                        <a16:creationId xmlns:a16="http://schemas.microsoft.com/office/drawing/2014/main" id="{E119FAB2-4AF3-4EC9-98C6-E69760D02810}"/>
                      </a:ext>
                    </a:extLst>
                  </p:cNvPr>
                  <p:cNvGrpSpPr/>
                  <p:nvPr userDrawn="1"/>
                </p:nvGrpSpPr>
                <p:grpSpPr>
                  <a:xfrm>
                    <a:off x="5361924" y="7472790"/>
                    <a:ext cx="1828800" cy="1828800"/>
                    <a:chOff x="5388428" y="7173291"/>
                    <a:chExt cx="1828800" cy="1828800"/>
                  </a:xfrm>
                </p:grpSpPr>
                <p:grpSp>
                  <p:nvGrpSpPr>
                    <p:cNvPr id="49" name="Group 48">
                      <a:extLst>
                        <a:ext uri="{FF2B5EF4-FFF2-40B4-BE49-F238E27FC236}">
                          <a16:creationId xmlns:a16="http://schemas.microsoft.com/office/drawing/2014/main" id="{E2A21525-E952-4F39-A9B2-2CA7C5B14B85}"/>
                        </a:ext>
                      </a:extLst>
                    </p:cNvPr>
                    <p:cNvGrpSpPr/>
                    <p:nvPr userDrawn="1"/>
                  </p:nvGrpSpPr>
                  <p:grpSpPr>
                    <a:xfrm>
                      <a:off x="5388428" y="7173291"/>
                      <a:ext cx="1828800" cy="1828800"/>
                      <a:chOff x="5388428" y="7173291"/>
                      <a:chExt cx="1828800" cy="1828800"/>
                    </a:xfrm>
                  </p:grpSpPr>
                  <p:grpSp>
                    <p:nvGrpSpPr>
                      <p:cNvPr id="51" name="Group 50">
                        <a:extLst>
                          <a:ext uri="{FF2B5EF4-FFF2-40B4-BE49-F238E27FC236}">
                            <a16:creationId xmlns:a16="http://schemas.microsoft.com/office/drawing/2014/main" id="{53BFFD34-0142-4185-8790-1D792CB2F5DD}"/>
                          </a:ext>
                        </a:extLst>
                      </p:cNvPr>
                      <p:cNvGrpSpPr/>
                      <p:nvPr userDrawn="1"/>
                    </p:nvGrpSpPr>
                    <p:grpSpPr>
                      <a:xfrm>
                        <a:off x="5388428" y="7173291"/>
                        <a:ext cx="1828800" cy="1828800"/>
                        <a:chOff x="5579044" y="7049770"/>
                        <a:chExt cx="1828800" cy="1828800"/>
                      </a:xfrm>
                    </p:grpSpPr>
                    <p:grpSp>
                      <p:nvGrpSpPr>
                        <p:cNvPr id="53" name="Group 52">
                          <a:extLst>
                            <a:ext uri="{FF2B5EF4-FFF2-40B4-BE49-F238E27FC236}">
                              <a16:creationId xmlns:a16="http://schemas.microsoft.com/office/drawing/2014/main" id="{00D3FC75-8C07-4B5B-A025-3CCC5DC458DA}"/>
                            </a:ext>
                          </a:extLst>
                        </p:cNvPr>
                        <p:cNvGrpSpPr/>
                        <p:nvPr userDrawn="1"/>
                      </p:nvGrpSpPr>
                      <p:grpSpPr>
                        <a:xfrm>
                          <a:off x="5579044" y="7049770"/>
                          <a:ext cx="1828800" cy="1828800"/>
                          <a:chOff x="5579044" y="7049770"/>
                          <a:chExt cx="1828800" cy="1828800"/>
                        </a:xfrm>
                      </p:grpSpPr>
                      <p:grpSp>
                        <p:nvGrpSpPr>
                          <p:cNvPr id="55" name="Group 54">
                            <a:extLst>
                              <a:ext uri="{FF2B5EF4-FFF2-40B4-BE49-F238E27FC236}">
                                <a16:creationId xmlns:a16="http://schemas.microsoft.com/office/drawing/2014/main" id="{393D2F91-0E6A-4541-843C-1FC0CC2A024A}"/>
                              </a:ext>
                            </a:extLst>
                          </p:cNvPr>
                          <p:cNvGrpSpPr/>
                          <p:nvPr userDrawn="1"/>
                        </p:nvGrpSpPr>
                        <p:grpSpPr>
                          <a:xfrm>
                            <a:off x="5579044" y="7049770"/>
                            <a:ext cx="1828800" cy="1828800"/>
                            <a:chOff x="5579044" y="7049770"/>
                            <a:chExt cx="1828800" cy="1828800"/>
                          </a:xfrm>
                        </p:grpSpPr>
                        <p:grpSp>
                          <p:nvGrpSpPr>
                            <p:cNvPr id="57" name="Group 56">
                              <a:extLst>
                                <a:ext uri="{FF2B5EF4-FFF2-40B4-BE49-F238E27FC236}">
                                  <a16:creationId xmlns:a16="http://schemas.microsoft.com/office/drawing/2014/main" id="{7C9F80E2-6A88-44DC-B048-7178CAA61DAF}"/>
                                </a:ext>
                              </a:extLst>
                            </p:cNvPr>
                            <p:cNvGrpSpPr/>
                            <p:nvPr userDrawn="1"/>
                          </p:nvGrpSpPr>
                          <p:grpSpPr>
                            <a:xfrm>
                              <a:off x="5579044" y="7049770"/>
                              <a:ext cx="1828800" cy="1828800"/>
                              <a:chOff x="5579044" y="7049770"/>
                              <a:chExt cx="1828800" cy="1828800"/>
                            </a:xfrm>
                          </p:grpSpPr>
                          <p:sp>
                            <p:nvSpPr>
                              <p:cNvPr id="59" name="Oval 58">
                                <a:extLst>
                                  <a:ext uri="{FF2B5EF4-FFF2-40B4-BE49-F238E27FC236}">
                                    <a16:creationId xmlns:a16="http://schemas.microsoft.com/office/drawing/2014/main" id="{1D9D5420-70BE-477D-A17F-A86F19AD3FAC}"/>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60" name="Oval 59">
                                <a:extLst>
                                  <a:ext uri="{FF2B5EF4-FFF2-40B4-BE49-F238E27FC236}">
                                    <a16:creationId xmlns:a16="http://schemas.microsoft.com/office/drawing/2014/main" id="{0BBACECF-9AE7-40B5-90D0-AE2CF1FBE0BD}"/>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8" name="Oval 57">
                              <a:extLst>
                                <a:ext uri="{FF2B5EF4-FFF2-40B4-BE49-F238E27FC236}">
                                  <a16:creationId xmlns:a16="http://schemas.microsoft.com/office/drawing/2014/main" id="{1A76BEA0-888E-41CD-9B30-B128A39F781E}"/>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6" name="Oval 55">
                            <a:extLst>
                              <a:ext uri="{FF2B5EF4-FFF2-40B4-BE49-F238E27FC236}">
                                <a16:creationId xmlns:a16="http://schemas.microsoft.com/office/drawing/2014/main" id="{2EA36045-2F1D-402B-A951-B9957D5C145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4" name="Oval 53">
                          <a:extLst>
                            <a:ext uri="{FF2B5EF4-FFF2-40B4-BE49-F238E27FC236}">
                              <a16:creationId xmlns:a16="http://schemas.microsoft.com/office/drawing/2014/main" id="{AAF58CB3-363E-4156-8148-52E0B9CB634A}"/>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2" name="Oval 51">
                        <a:extLst>
                          <a:ext uri="{FF2B5EF4-FFF2-40B4-BE49-F238E27FC236}">
                            <a16:creationId xmlns:a16="http://schemas.microsoft.com/office/drawing/2014/main" id="{BDC4E05B-A602-483A-B19B-B907358D4629}"/>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0" name="Oval 49">
                      <a:extLst>
                        <a:ext uri="{FF2B5EF4-FFF2-40B4-BE49-F238E27FC236}">
                          <a16:creationId xmlns:a16="http://schemas.microsoft.com/office/drawing/2014/main" id="{55AC54D8-2C27-49A7-B1CE-C865E629499E}"/>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4" name="Oval 43">
                    <a:extLst>
                      <a:ext uri="{FF2B5EF4-FFF2-40B4-BE49-F238E27FC236}">
                        <a16:creationId xmlns:a16="http://schemas.microsoft.com/office/drawing/2014/main" id="{C9753262-9BA1-4716-B4B5-AAFE232A72A2}"/>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5" name="Oval 44">
                    <a:extLst>
                      <a:ext uri="{FF2B5EF4-FFF2-40B4-BE49-F238E27FC236}">
                        <a16:creationId xmlns:a16="http://schemas.microsoft.com/office/drawing/2014/main" id="{5B2AD932-98DF-4DA1-B19E-E38A4DD270F0}"/>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6" name="Oval 45">
                    <a:extLst>
                      <a:ext uri="{FF2B5EF4-FFF2-40B4-BE49-F238E27FC236}">
                        <a16:creationId xmlns:a16="http://schemas.microsoft.com/office/drawing/2014/main" id="{DE13C879-BB42-4F2C-9413-A1322DE58809}"/>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7" name="Oval 46">
                    <a:extLst>
                      <a:ext uri="{FF2B5EF4-FFF2-40B4-BE49-F238E27FC236}">
                        <a16:creationId xmlns:a16="http://schemas.microsoft.com/office/drawing/2014/main" id="{28B4D2F2-9DD5-4B23-A2F2-7DBEE9E61F6C}"/>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8" name="Oval 47">
                    <a:extLst>
                      <a:ext uri="{FF2B5EF4-FFF2-40B4-BE49-F238E27FC236}">
                        <a16:creationId xmlns:a16="http://schemas.microsoft.com/office/drawing/2014/main" id="{C1A2F663-A8A7-4337-9C39-489B4C457111}"/>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2" name="Oval 41">
                  <a:extLst>
                    <a:ext uri="{FF2B5EF4-FFF2-40B4-BE49-F238E27FC236}">
                      <a16:creationId xmlns:a16="http://schemas.microsoft.com/office/drawing/2014/main" id="{1609761D-150A-4DE0-9604-CC3953C108D0}"/>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61" name="Rectangle 60">
                <a:extLst>
                  <a:ext uri="{FF2B5EF4-FFF2-40B4-BE49-F238E27FC236}">
                    <a16:creationId xmlns:a16="http://schemas.microsoft.com/office/drawing/2014/main" id="{D1189D1C-85ED-4EF1-A384-7C4590ED50FD}"/>
                  </a:ext>
                </a:extLst>
              </p:cNvPr>
              <p:cNvSpPr/>
              <p:nvPr userDrawn="1"/>
            </p:nvSpPr>
            <p:spPr>
              <a:xfrm>
                <a:off x="8138160" y="4045868"/>
                <a:ext cx="2029968" cy="8229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reeform: Shape 61">
                <a:extLst>
                  <a:ext uri="{FF2B5EF4-FFF2-40B4-BE49-F238E27FC236}">
                    <a16:creationId xmlns:a16="http://schemas.microsoft.com/office/drawing/2014/main" id="{445306C5-E470-4A93-9C9F-5D066F760D16}"/>
                  </a:ext>
                </a:extLst>
              </p:cNvPr>
              <p:cNvSpPr/>
              <p:nvPr userDrawn="1"/>
            </p:nvSpPr>
            <p:spPr>
              <a:xfrm>
                <a:off x="8138160" y="2028241"/>
                <a:ext cx="1014984" cy="201168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cxnSp>
            <p:nvCxnSpPr>
              <p:cNvPr id="63" name="Straight Connector 62">
                <a:extLst>
                  <a:ext uri="{FF2B5EF4-FFF2-40B4-BE49-F238E27FC236}">
                    <a16:creationId xmlns:a16="http://schemas.microsoft.com/office/drawing/2014/main" id="{B31C374B-40F2-4B1E-A9D8-6E5C932FF170}"/>
                  </a:ext>
                </a:extLst>
              </p:cNvPr>
              <p:cNvCxnSpPr>
                <a:cxnSpLocks/>
              </p:cNvCxnSpPr>
              <p:nvPr userDrawn="1"/>
            </p:nvCxnSpPr>
            <p:spPr>
              <a:xfrm flipV="1">
                <a:off x="8094267" y="2005958"/>
                <a:ext cx="3017520" cy="7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1C668341-39BE-4448-B29D-2594AE6D75C2}"/>
                  </a:ext>
                </a:extLst>
              </p:cNvPr>
              <p:cNvSpPr/>
              <p:nvPr userDrawn="1"/>
            </p:nvSpPr>
            <p:spPr>
              <a:xfrm>
                <a:off x="11051006" y="1868129"/>
                <a:ext cx="274320" cy="2743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69" name="Text Placeholder 9">
            <a:extLst>
              <a:ext uri="{FF2B5EF4-FFF2-40B4-BE49-F238E27FC236}">
                <a16:creationId xmlns:a16="http://schemas.microsoft.com/office/drawing/2014/main" id="{DEE368EA-C32D-4066-8292-11EB5B67AB3C}"/>
              </a:ext>
            </a:extLst>
          </p:cNvPr>
          <p:cNvSpPr>
            <a:spLocks noGrp="1"/>
          </p:cNvSpPr>
          <p:nvPr>
            <p:ph type="body" sz="quarter" idx="15" hasCustomPrompt="1"/>
          </p:nvPr>
        </p:nvSpPr>
        <p:spPr>
          <a:xfrm>
            <a:off x="914400" y="2084832"/>
            <a:ext cx="3200400" cy="365760"/>
          </a:xfrm>
        </p:spPr>
        <p:txBody>
          <a:bodyPr>
            <a:noAutofit/>
          </a:bodyPr>
          <a:lstStyle>
            <a:lvl1pPr marL="0" indent="0">
              <a:lnSpc>
                <a:spcPts val="2400"/>
              </a:lnSpc>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10" name="Text Placeholder 9">
            <a:extLst>
              <a:ext uri="{FF2B5EF4-FFF2-40B4-BE49-F238E27FC236}">
                <a16:creationId xmlns:a16="http://schemas.microsoft.com/office/drawing/2014/main" id="{58CA33B9-D0BA-4ED1-B10C-9961E1B54FF5}"/>
              </a:ext>
            </a:extLst>
          </p:cNvPr>
          <p:cNvSpPr>
            <a:spLocks noGrp="1"/>
          </p:cNvSpPr>
          <p:nvPr>
            <p:ph type="body" sz="quarter" idx="13"/>
          </p:nvPr>
        </p:nvSpPr>
        <p:spPr>
          <a:xfrm>
            <a:off x="914400" y="2496312"/>
            <a:ext cx="3200400" cy="1188720"/>
          </a:xfrm>
        </p:spPr>
        <p:txBody>
          <a:bodyPr>
            <a:normAutofit/>
          </a:bodyPr>
          <a:lstStyle>
            <a:lvl1pPr marL="0" indent="0">
              <a:lnSpc>
                <a:spcPts val="1800"/>
              </a:lnSpc>
              <a:spcBef>
                <a:spcPts val="0"/>
              </a:spcBef>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70" name="Text Placeholder 9">
            <a:extLst>
              <a:ext uri="{FF2B5EF4-FFF2-40B4-BE49-F238E27FC236}">
                <a16:creationId xmlns:a16="http://schemas.microsoft.com/office/drawing/2014/main" id="{C3E5ADF3-741C-452B-9B49-005E753E6E0B}"/>
              </a:ext>
            </a:extLst>
          </p:cNvPr>
          <p:cNvSpPr>
            <a:spLocks noGrp="1"/>
          </p:cNvSpPr>
          <p:nvPr>
            <p:ph type="body" sz="quarter" idx="16" hasCustomPrompt="1"/>
          </p:nvPr>
        </p:nvSpPr>
        <p:spPr>
          <a:xfrm>
            <a:off x="4538277" y="2084832"/>
            <a:ext cx="3200400" cy="365760"/>
          </a:xfrm>
        </p:spPr>
        <p:txBody>
          <a:bodyPr>
            <a:noAutofit/>
          </a:bodyPr>
          <a:lstStyle>
            <a:lvl1pPr marL="0" indent="0">
              <a:lnSpc>
                <a:spcPts val="2400"/>
              </a:lnSpc>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68" name="Text Placeholder 9">
            <a:extLst>
              <a:ext uri="{FF2B5EF4-FFF2-40B4-BE49-F238E27FC236}">
                <a16:creationId xmlns:a16="http://schemas.microsoft.com/office/drawing/2014/main" id="{2C541281-49BC-4F14-B167-DE14FE3A622C}"/>
              </a:ext>
            </a:extLst>
          </p:cNvPr>
          <p:cNvSpPr>
            <a:spLocks noGrp="1"/>
          </p:cNvSpPr>
          <p:nvPr>
            <p:ph type="body" sz="quarter" idx="14"/>
          </p:nvPr>
        </p:nvSpPr>
        <p:spPr>
          <a:xfrm>
            <a:off x="4535424" y="2496312"/>
            <a:ext cx="3200400" cy="1188720"/>
          </a:xfrm>
        </p:spPr>
        <p:txBody>
          <a:bodyPr>
            <a:normAutofit/>
          </a:bodyPr>
          <a:lstStyle>
            <a:lvl1pPr marL="0" indent="0">
              <a:lnSpc>
                <a:spcPts val="1800"/>
              </a:lnSpc>
              <a:spcBef>
                <a:spcPts val="0"/>
              </a:spcBef>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73" name="Text Placeholder 9">
            <a:extLst>
              <a:ext uri="{FF2B5EF4-FFF2-40B4-BE49-F238E27FC236}">
                <a16:creationId xmlns:a16="http://schemas.microsoft.com/office/drawing/2014/main" id="{3B7B080D-47B1-4B65-8638-AD5E3240EDA7}"/>
              </a:ext>
            </a:extLst>
          </p:cNvPr>
          <p:cNvSpPr>
            <a:spLocks noGrp="1"/>
          </p:cNvSpPr>
          <p:nvPr>
            <p:ph type="body" sz="quarter" idx="19" hasCustomPrompt="1"/>
          </p:nvPr>
        </p:nvSpPr>
        <p:spPr>
          <a:xfrm>
            <a:off x="914400" y="3840480"/>
            <a:ext cx="3200400" cy="365760"/>
          </a:xfrm>
        </p:spPr>
        <p:txBody>
          <a:bodyPr>
            <a:noAutofit/>
          </a:bodyPr>
          <a:lstStyle>
            <a:lvl1pPr marL="0" indent="0">
              <a:lnSpc>
                <a:spcPts val="2400"/>
              </a:lnSpc>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71" name="Text Placeholder 9">
            <a:extLst>
              <a:ext uri="{FF2B5EF4-FFF2-40B4-BE49-F238E27FC236}">
                <a16:creationId xmlns:a16="http://schemas.microsoft.com/office/drawing/2014/main" id="{AA51BCEC-2845-4DF6-8F9A-2B163EC16DD5}"/>
              </a:ext>
            </a:extLst>
          </p:cNvPr>
          <p:cNvSpPr>
            <a:spLocks noGrp="1"/>
          </p:cNvSpPr>
          <p:nvPr>
            <p:ph type="body" sz="quarter" idx="17"/>
          </p:nvPr>
        </p:nvSpPr>
        <p:spPr>
          <a:xfrm>
            <a:off x="914400" y="4251960"/>
            <a:ext cx="3200400" cy="1143000"/>
          </a:xfrm>
        </p:spPr>
        <p:txBody>
          <a:bodyPr>
            <a:normAutofit/>
          </a:bodyPr>
          <a:lstStyle>
            <a:lvl1pPr marL="0" indent="0">
              <a:lnSpc>
                <a:spcPts val="1800"/>
              </a:lnSpc>
              <a:spcBef>
                <a:spcPts val="0"/>
              </a:spcBef>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74" name="Text Placeholder 9">
            <a:extLst>
              <a:ext uri="{FF2B5EF4-FFF2-40B4-BE49-F238E27FC236}">
                <a16:creationId xmlns:a16="http://schemas.microsoft.com/office/drawing/2014/main" id="{5B98F8C8-0931-4E43-ABDE-8A700DD269D7}"/>
              </a:ext>
            </a:extLst>
          </p:cNvPr>
          <p:cNvSpPr>
            <a:spLocks noGrp="1"/>
          </p:cNvSpPr>
          <p:nvPr>
            <p:ph type="body" sz="quarter" idx="20" hasCustomPrompt="1"/>
          </p:nvPr>
        </p:nvSpPr>
        <p:spPr>
          <a:xfrm>
            <a:off x="4535424" y="3840480"/>
            <a:ext cx="3200400" cy="365760"/>
          </a:xfrm>
        </p:spPr>
        <p:txBody>
          <a:bodyPr>
            <a:noAutofit/>
          </a:bodyPr>
          <a:lstStyle>
            <a:lvl1pPr marL="0" indent="0">
              <a:lnSpc>
                <a:spcPts val="2400"/>
              </a:lnSpc>
              <a:buNone/>
              <a:defRPr sz="2000" b="1" cap="all" baseline="0">
                <a:solidFill>
                  <a:schemeClr val="accent3"/>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ADD SUBTITLE</a:t>
            </a:r>
          </a:p>
        </p:txBody>
      </p:sp>
      <p:sp>
        <p:nvSpPr>
          <p:cNvPr id="72" name="Text Placeholder 9">
            <a:extLst>
              <a:ext uri="{FF2B5EF4-FFF2-40B4-BE49-F238E27FC236}">
                <a16:creationId xmlns:a16="http://schemas.microsoft.com/office/drawing/2014/main" id="{126E196B-9448-4FBE-A134-65735F8ED97F}"/>
              </a:ext>
            </a:extLst>
          </p:cNvPr>
          <p:cNvSpPr>
            <a:spLocks noGrp="1"/>
          </p:cNvSpPr>
          <p:nvPr>
            <p:ph type="body" sz="quarter" idx="18"/>
          </p:nvPr>
        </p:nvSpPr>
        <p:spPr>
          <a:xfrm>
            <a:off x="4535424" y="4251960"/>
            <a:ext cx="3200400" cy="1143000"/>
          </a:xfrm>
        </p:spPr>
        <p:txBody>
          <a:bodyPr>
            <a:normAutofit/>
          </a:bodyPr>
          <a:lstStyle>
            <a:lvl1pPr marL="0" indent="0">
              <a:lnSpc>
                <a:spcPts val="1800"/>
              </a:lnSpc>
              <a:spcBef>
                <a:spcPts val="0"/>
              </a:spcBef>
              <a:buNone/>
              <a:defRPr sz="140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65" name="Date Placeholder 3">
            <a:extLst>
              <a:ext uri="{FF2B5EF4-FFF2-40B4-BE49-F238E27FC236}">
                <a16:creationId xmlns:a16="http://schemas.microsoft.com/office/drawing/2014/main" id="{405B8744-A7AF-461F-9103-708D9BFE8947}"/>
              </a:ext>
            </a:extLst>
          </p:cNvPr>
          <p:cNvSpPr>
            <a:spLocks noGrp="1"/>
          </p:cNvSpPr>
          <p:nvPr>
            <p:ph type="dt" sz="half" idx="10"/>
          </p:nvPr>
        </p:nvSpPr>
        <p:spPr>
          <a:xfrm>
            <a:off x="914400" y="6355080"/>
            <a:ext cx="1097280" cy="365125"/>
          </a:xfrm>
        </p:spPr>
        <p:txBody>
          <a:bodyPr/>
          <a:lstStyle>
            <a:lvl1pPr>
              <a:defRPr>
                <a:solidFill>
                  <a:schemeClr val="tx1">
                    <a:lumMod val="75000"/>
                    <a:lumOff val="25000"/>
                  </a:schemeClr>
                </a:solidFill>
              </a:defRPr>
            </a:lvl1pPr>
          </a:lstStyle>
          <a:p>
            <a:r>
              <a:rPr lang="en-US" dirty="0"/>
              <a:t>20XX</a:t>
            </a:r>
          </a:p>
        </p:txBody>
      </p:sp>
      <p:sp>
        <p:nvSpPr>
          <p:cNvPr id="66" name="Footer Placeholder 4">
            <a:extLst>
              <a:ext uri="{FF2B5EF4-FFF2-40B4-BE49-F238E27FC236}">
                <a16:creationId xmlns:a16="http://schemas.microsoft.com/office/drawing/2014/main" id="{C902A11D-5CD4-4561-882F-26EA89ADC0F9}"/>
              </a:ext>
            </a:extLst>
          </p:cNvPr>
          <p:cNvSpPr>
            <a:spLocks noGrp="1"/>
          </p:cNvSpPr>
          <p:nvPr>
            <p:ph type="ftr" sz="quarter" idx="11"/>
          </p:nvPr>
        </p:nvSpPr>
        <p:spPr>
          <a:xfrm>
            <a:off x="5499886" y="635508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67" name="Slide Number Placeholder 5">
            <a:extLst>
              <a:ext uri="{FF2B5EF4-FFF2-40B4-BE49-F238E27FC236}">
                <a16:creationId xmlns:a16="http://schemas.microsoft.com/office/drawing/2014/main" id="{F0739A04-E734-4FCE-954E-0C4FB1A4CA7A}"/>
              </a:ext>
            </a:extLst>
          </p:cNvPr>
          <p:cNvSpPr>
            <a:spLocks noGrp="1"/>
          </p:cNvSpPr>
          <p:nvPr>
            <p:ph type="sldNum" sz="quarter" idx="12"/>
          </p:nvPr>
        </p:nvSpPr>
        <p:spPr>
          <a:xfrm>
            <a:off x="11274091" y="635508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259404552"/>
      </p:ext>
    </p:extLst>
  </p:cSld>
  <p:clrMapOvr>
    <a:masterClrMapping/>
  </p:clrMapOvr>
  <p:extLst>
    <p:ext uri="{DCECCB84-F9BA-43D5-87BE-67443E8EF086}">
      <p15:sldGuideLst xmlns:p15="http://schemas.microsoft.com/office/powerpoint/2012/main">
        <p15:guide id="1" orient="horz" pos="552">
          <p15:clr>
            <a:srgbClr val="FBAE40"/>
          </p15:clr>
        </p15:guide>
        <p15:guide id="2" pos="7104">
          <p15:clr>
            <a:srgbClr val="FBAE40"/>
          </p15:clr>
        </p15:guide>
        <p15:guide id="3" pos="7392">
          <p15:clr>
            <a:srgbClr val="FBAE40"/>
          </p15:clr>
        </p15:guide>
        <p15:guide id="4" pos="57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lef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FADCD25-4CC2-4A9A-B033-132F3DA6D2F5}"/>
              </a:ext>
            </a:extLst>
          </p:cNvPr>
          <p:cNvSpPr/>
          <p:nvPr userDrawn="1"/>
        </p:nvSpPr>
        <p:spPr>
          <a:xfrm>
            <a:off x="10162032" y="2014436"/>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23">
            <a:extLst>
              <a:ext uri="{FF2B5EF4-FFF2-40B4-BE49-F238E27FC236}">
                <a16:creationId xmlns:a16="http://schemas.microsoft.com/office/drawing/2014/main" id="{D2F68DA8-1D58-42B0-A2C9-046E92884BC1}"/>
              </a:ext>
            </a:extLst>
          </p:cNvPr>
          <p:cNvSpPr/>
          <p:nvPr userDrawn="1"/>
        </p:nvSpPr>
        <p:spPr>
          <a:xfrm rot="5400000">
            <a:off x="10160492" y="2024569"/>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9DB232A4-4F4E-48E9-9E61-BE51F716635C}"/>
              </a:ext>
            </a:extLst>
          </p:cNvPr>
          <p:cNvSpPr/>
          <p:nvPr userDrawn="1"/>
        </p:nvSpPr>
        <p:spPr>
          <a:xfrm>
            <a:off x="10162032" y="0"/>
            <a:ext cx="2029968" cy="20299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4CB66576-218C-4236-B125-DD7B03A7848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0162032" y="0"/>
            <a:ext cx="2029968" cy="2029968"/>
          </a:xfrm>
          <a:prstGeom prst="rect">
            <a:avLst/>
          </a:prstGeom>
        </p:spPr>
      </p:pic>
      <p:sp>
        <p:nvSpPr>
          <p:cNvPr id="7" name="Rectangle 6">
            <a:extLst>
              <a:ext uri="{FF2B5EF4-FFF2-40B4-BE49-F238E27FC236}">
                <a16:creationId xmlns:a16="http://schemas.microsoft.com/office/drawing/2014/main" id="{E557D1F3-8C55-47FE-B39A-86D30F8FFEA1}"/>
              </a:ext>
            </a:extLst>
          </p:cNvPr>
          <p:cNvSpPr/>
          <p:nvPr userDrawn="1"/>
        </p:nvSpPr>
        <p:spPr>
          <a:xfrm>
            <a:off x="8139364" y="-7084"/>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914400" y="896112"/>
            <a:ext cx="6800850" cy="1325880"/>
          </a:xfrm>
        </p:spPr>
        <p:txBody>
          <a:bodyPr anchor="t" anchorCtr="0"/>
          <a:lstStyle>
            <a:lvl1pPr>
              <a:defRPr cap="all" baseline="0">
                <a:solidFill>
                  <a:schemeClr val="tx2"/>
                </a:solidFill>
              </a:defRPr>
            </a:lvl1pPr>
          </a:lstStyle>
          <a:p>
            <a:r>
              <a:rPr lang="en-US" dirty="0"/>
              <a:t>CLICK TO ADD TITLE</a:t>
            </a:r>
          </a:p>
        </p:txBody>
      </p:sp>
      <p:sp>
        <p:nvSpPr>
          <p:cNvPr id="10" name="Text Placeholder 9">
            <a:extLst>
              <a:ext uri="{FF2B5EF4-FFF2-40B4-BE49-F238E27FC236}">
                <a16:creationId xmlns:a16="http://schemas.microsoft.com/office/drawing/2014/main" id="{58CA33B9-D0BA-4ED1-B10C-9961E1B54FF5}"/>
              </a:ext>
            </a:extLst>
          </p:cNvPr>
          <p:cNvSpPr>
            <a:spLocks noGrp="1"/>
          </p:cNvSpPr>
          <p:nvPr>
            <p:ph type="body" sz="quarter" idx="13"/>
          </p:nvPr>
        </p:nvSpPr>
        <p:spPr>
          <a:xfrm>
            <a:off x="914400" y="2206377"/>
            <a:ext cx="6800850" cy="3840480"/>
          </a:xfrm>
        </p:spPr>
        <p:txBody>
          <a:bodyPr>
            <a:normAutofit/>
          </a:bodyPr>
          <a:lstStyle>
            <a:lvl1pPr marL="0" indent="0">
              <a:lnSpc>
                <a:spcPts val="2400"/>
              </a:lnSpc>
              <a:buNone/>
              <a:defRPr sz="1800">
                <a:solidFill>
                  <a:schemeClr val="tx2"/>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32" name="Rectangle 31">
            <a:extLst>
              <a:ext uri="{FF2B5EF4-FFF2-40B4-BE49-F238E27FC236}">
                <a16:creationId xmlns:a16="http://schemas.microsoft.com/office/drawing/2014/main" id="{F4EB6F2E-2621-4EB5-A04D-906FD08CED87}"/>
              </a:ext>
            </a:extLst>
          </p:cNvPr>
          <p:cNvSpPr/>
          <p:nvPr userDrawn="1"/>
        </p:nvSpPr>
        <p:spPr>
          <a:xfrm flipH="1">
            <a:off x="8127476" y="4807776"/>
            <a:ext cx="2032942"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9CC28908-2548-441C-BE9D-8728E1FC84C0}"/>
              </a:ext>
            </a:extLst>
          </p:cNvPr>
          <p:cNvSpPr/>
          <p:nvPr userDrawn="1"/>
        </p:nvSpPr>
        <p:spPr>
          <a:xfrm>
            <a:off x="10160492" y="4041539"/>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5" name="Picture 34" descr="A black and white striped pattern&#10;&#10;Description automatically generated with low confidence">
            <a:extLst>
              <a:ext uri="{FF2B5EF4-FFF2-40B4-BE49-F238E27FC236}">
                <a16:creationId xmlns:a16="http://schemas.microsoft.com/office/drawing/2014/main" id="{731DC170-FB16-45F8-B62C-DCAB2B9AC310}"/>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177272" y="5079562"/>
            <a:ext cx="2019299" cy="999451"/>
          </a:xfrm>
          <a:prstGeom prst="rect">
            <a:avLst/>
          </a:prstGeom>
        </p:spPr>
      </p:pic>
      <p:pic>
        <p:nvPicPr>
          <p:cNvPr id="36" name="Graphic 35">
            <a:extLst>
              <a:ext uri="{FF2B5EF4-FFF2-40B4-BE49-F238E27FC236}">
                <a16:creationId xmlns:a16="http://schemas.microsoft.com/office/drawing/2014/main" id="{6529D2A7-ABB3-4E2D-88CA-F813997011F5}"/>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10800000">
            <a:off x="8139640" y="-9144"/>
            <a:ext cx="2029968" cy="2029968"/>
          </a:xfrm>
          <a:prstGeom prst="rect">
            <a:avLst/>
          </a:prstGeom>
        </p:spPr>
      </p:pic>
      <p:sp>
        <p:nvSpPr>
          <p:cNvPr id="37" name="Rectangle 36">
            <a:extLst>
              <a:ext uri="{FF2B5EF4-FFF2-40B4-BE49-F238E27FC236}">
                <a16:creationId xmlns:a16="http://schemas.microsoft.com/office/drawing/2014/main" id="{CDB6750E-735F-4906-8BCA-E0BD4F029617}"/>
              </a:ext>
            </a:extLst>
          </p:cNvPr>
          <p:cNvSpPr/>
          <p:nvPr userDrawn="1"/>
        </p:nvSpPr>
        <p:spPr>
          <a:xfrm>
            <a:off x="10158984" y="6016751"/>
            <a:ext cx="2029968" cy="8412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Graphic 37">
            <a:extLst>
              <a:ext uri="{FF2B5EF4-FFF2-40B4-BE49-F238E27FC236}">
                <a16:creationId xmlns:a16="http://schemas.microsoft.com/office/drawing/2014/main" id="{051ECE99-ACA6-46AF-98D5-81FBD3F834A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131156" y="4828032"/>
            <a:ext cx="2029968" cy="2029968"/>
          </a:xfrm>
          <a:prstGeom prst="rect">
            <a:avLst/>
          </a:prstGeom>
        </p:spPr>
      </p:pic>
      <p:grpSp>
        <p:nvGrpSpPr>
          <p:cNvPr id="40" name="Group 39">
            <a:extLst>
              <a:ext uri="{FF2B5EF4-FFF2-40B4-BE49-F238E27FC236}">
                <a16:creationId xmlns:a16="http://schemas.microsoft.com/office/drawing/2014/main" id="{3A847BA4-24DF-47BE-BE28-02415C2A2D3C}"/>
              </a:ext>
            </a:extLst>
          </p:cNvPr>
          <p:cNvGrpSpPr/>
          <p:nvPr userDrawn="1"/>
        </p:nvGrpSpPr>
        <p:grpSpPr>
          <a:xfrm>
            <a:off x="8227718" y="2092719"/>
            <a:ext cx="1920240" cy="1920240"/>
            <a:chOff x="5361924" y="7472790"/>
            <a:chExt cx="1828800" cy="1828800"/>
          </a:xfrm>
        </p:grpSpPr>
        <p:grpSp>
          <p:nvGrpSpPr>
            <p:cNvPr id="41" name="Group 40">
              <a:extLst>
                <a:ext uri="{FF2B5EF4-FFF2-40B4-BE49-F238E27FC236}">
                  <a16:creationId xmlns:a16="http://schemas.microsoft.com/office/drawing/2014/main" id="{882CC485-8A14-4767-80E8-8FB0A9991D20}"/>
                </a:ext>
              </a:extLst>
            </p:cNvPr>
            <p:cNvGrpSpPr/>
            <p:nvPr userDrawn="1"/>
          </p:nvGrpSpPr>
          <p:grpSpPr>
            <a:xfrm>
              <a:off x="5361924" y="7472790"/>
              <a:ext cx="1828800" cy="1828800"/>
              <a:chOff x="5361924" y="7472790"/>
              <a:chExt cx="1828800" cy="1828800"/>
            </a:xfrm>
          </p:grpSpPr>
          <p:grpSp>
            <p:nvGrpSpPr>
              <p:cNvPr id="43" name="Group 42">
                <a:extLst>
                  <a:ext uri="{FF2B5EF4-FFF2-40B4-BE49-F238E27FC236}">
                    <a16:creationId xmlns:a16="http://schemas.microsoft.com/office/drawing/2014/main" id="{E119FAB2-4AF3-4EC9-98C6-E69760D02810}"/>
                  </a:ext>
                </a:extLst>
              </p:cNvPr>
              <p:cNvGrpSpPr/>
              <p:nvPr userDrawn="1"/>
            </p:nvGrpSpPr>
            <p:grpSpPr>
              <a:xfrm>
                <a:off x="5361924" y="7472790"/>
                <a:ext cx="1828800" cy="1828800"/>
                <a:chOff x="5388428" y="7173291"/>
                <a:chExt cx="1828800" cy="1828800"/>
              </a:xfrm>
            </p:grpSpPr>
            <p:grpSp>
              <p:nvGrpSpPr>
                <p:cNvPr id="49" name="Group 48">
                  <a:extLst>
                    <a:ext uri="{FF2B5EF4-FFF2-40B4-BE49-F238E27FC236}">
                      <a16:creationId xmlns:a16="http://schemas.microsoft.com/office/drawing/2014/main" id="{E2A21525-E952-4F39-A9B2-2CA7C5B14B85}"/>
                    </a:ext>
                  </a:extLst>
                </p:cNvPr>
                <p:cNvGrpSpPr/>
                <p:nvPr userDrawn="1"/>
              </p:nvGrpSpPr>
              <p:grpSpPr>
                <a:xfrm>
                  <a:off x="5388428" y="7173291"/>
                  <a:ext cx="1828800" cy="1828800"/>
                  <a:chOff x="5388428" y="7173291"/>
                  <a:chExt cx="1828800" cy="1828800"/>
                </a:xfrm>
              </p:grpSpPr>
              <p:grpSp>
                <p:nvGrpSpPr>
                  <p:cNvPr id="51" name="Group 50">
                    <a:extLst>
                      <a:ext uri="{FF2B5EF4-FFF2-40B4-BE49-F238E27FC236}">
                        <a16:creationId xmlns:a16="http://schemas.microsoft.com/office/drawing/2014/main" id="{53BFFD34-0142-4185-8790-1D792CB2F5DD}"/>
                      </a:ext>
                    </a:extLst>
                  </p:cNvPr>
                  <p:cNvGrpSpPr/>
                  <p:nvPr userDrawn="1"/>
                </p:nvGrpSpPr>
                <p:grpSpPr>
                  <a:xfrm>
                    <a:off x="5388428" y="7173291"/>
                    <a:ext cx="1828800" cy="1828800"/>
                    <a:chOff x="5579044" y="7049770"/>
                    <a:chExt cx="1828800" cy="1828800"/>
                  </a:xfrm>
                </p:grpSpPr>
                <p:grpSp>
                  <p:nvGrpSpPr>
                    <p:cNvPr id="53" name="Group 52">
                      <a:extLst>
                        <a:ext uri="{FF2B5EF4-FFF2-40B4-BE49-F238E27FC236}">
                          <a16:creationId xmlns:a16="http://schemas.microsoft.com/office/drawing/2014/main" id="{00D3FC75-8C07-4B5B-A025-3CCC5DC458DA}"/>
                        </a:ext>
                      </a:extLst>
                    </p:cNvPr>
                    <p:cNvGrpSpPr/>
                    <p:nvPr userDrawn="1"/>
                  </p:nvGrpSpPr>
                  <p:grpSpPr>
                    <a:xfrm>
                      <a:off x="5579044" y="7049770"/>
                      <a:ext cx="1828800" cy="1828800"/>
                      <a:chOff x="5579044" y="7049770"/>
                      <a:chExt cx="1828800" cy="1828800"/>
                    </a:xfrm>
                  </p:grpSpPr>
                  <p:grpSp>
                    <p:nvGrpSpPr>
                      <p:cNvPr id="55" name="Group 54">
                        <a:extLst>
                          <a:ext uri="{FF2B5EF4-FFF2-40B4-BE49-F238E27FC236}">
                            <a16:creationId xmlns:a16="http://schemas.microsoft.com/office/drawing/2014/main" id="{393D2F91-0E6A-4541-843C-1FC0CC2A024A}"/>
                          </a:ext>
                        </a:extLst>
                      </p:cNvPr>
                      <p:cNvGrpSpPr/>
                      <p:nvPr userDrawn="1"/>
                    </p:nvGrpSpPr>
                    <p:grpSpPr>
                      <a:xfrm>
                        <a:off x="5579044" y="7049770"/>
                        <a:ext cx="1828800" cy="1828800"/>
                        <a:chOff x="5579044" y="7049770"/>
                        <a:chExt cx="1828800" cy="1828800"/>
                      </a:xfrm>
                    </p:grpSpPr>
                    <p:grpSp>
                      <p:nvGrpSpPr>
                        <p:cNvPr id="57" name="Group 56">
                          <a:extLst>
                            <a:ext uri="{FF2B5EF4-FFF2-40B4-BE49-F238E27FC236}">
                              <a16:creationId xmlns:a16="http://schemas.microsoft.com/office/drawing/2014/main" id="{7C9F80E2-6A88-44DC-B048-7178CAA61DAF}"/>
                            </a:ext>
                          </a:extLst>
                        </p:cNvPr>
                        <p:cNvGrpSpPr/>
                        <p:nvPr userDrawn="1"/>
                      </p:nvGrpSpPr>
                      <p:grpSpPr>
                        <a:xfrm>
                          <a:off x="5579044" y="7049770"/>
                          <a:ext cx="1828800" cy="1828800"/>
                          <a:chOff x="5579044" y="7049770"/>
                          <a:chExt cx="1828800" cy="1828800"/>
                        </a:xfrm>
                      </p:grpSpPr>
                      <p:sp>
                        <p:nvSpPr>
                          <p:cNvPr id="59" name="Oval 58">
                            <a:extLst>
                              <a:ext uri="{FF2B5EF4-FFF2-40B4-BE49-F238E27FC236}">
                                <a16:creationId xmlns:a16="http://schemas.microsoft.com/office/drawing/2014/main" id="{1D9D5420-70BE-477D-A17F-A86F19AD3FAC}"/>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60" name="Oval 59">
                            <a:extLst>
                              <a:ext uri="{FF2B5EF4-FFF2-40B4-BE49-F238E27FC236}">
                                <a16:creationId xmlns:a16="http://schemas.microsoft.com/office/drawing/2014/main" id="{0BBACECF-9AE7-40B5-90D0-AE2CF1FBE0BD}"/>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8" name="Oval 57">
                          <a:extLst>
                            <a:ext uri="{FF2B5EF4-FFF2-40B4-BE49-F238E27FC236}">
                              <a16:creationId xmlns:a16="http://schemas.microsoft.com/office/drawing/2014/main" id="{1A76BEA0-888E-41CD-9B30-B128A39F781E}"/>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6" name="Oval 55">
                        <a:extLst>
                          <a:ext uri="{FF2B5EF4-FFF2-40B4-BE49-F238E27FC236}">
                            <a16:creationId xmlns:a16="http://schemas.microsoft.com/office/drawing/2014/main" id="{2EA36045-2F1D-402B-A951-B9957D5C145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4" name="Oval 53">
                      <a:extLst>
                        <a:ext uri="{FF2B5EF4-FFF2-40B4-BE49-F238E27FC236}">
                          <a16:creationId xmlns:a16="http://schemas.microsoft.com/office/drawing/2014/main" id="{AAF58CB3-363E-4156-8148-52E0B9CB634A}"/>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2" name="Oval 51">
                    <a:extLst>
                      <a:ext uri="{FF2B5EF4-FFF2-40B4-BE49-F238E27FC236}">
                        <a16:creationId xmlns:a16="http://schemas.microsoft.com/office/drawing/2014/main" id="{BDC4E05B-A602-483A-B19B-B907358D4629}"/>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0" name="Oval 49">
                  <a:extLst>
                    <a:ext uri="{FF2B5EF4-FFF2-40B4-BE49-F238E27FC236}">
                      <a16:creationId xmlns:a16="http://schemas.microsoft.com/office/drawing/2014/main" id="{55AC54D8-2C27-49A7-B1CE-C865E629499E}"/>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4" name="Oval 43">
                <a:extLst>
                  <a:ext uri="{FF2B5EF4-FFF2-40B4-BE49-F238E27FC236}">
                    <a16:creationId xmlns:a16="http://schemas.microsoft.com/office/drawing/2014/main" id="{C9753262-9BA1-4716-B4B5-AAFE232A72A2}"/>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5" name="Oval 44">
                <a:extLst>
                  <a:ext uri="{FF2B5EF4-FFF2-40B4-BE49-F238E27FC236}">
                    <a16:creationId xmlns:a16="http://schemas.microsoft.com/office/drawing/2014/main" id="{5B2AD932-98DF-4DA1-B19E-E38A4DD270F0}"/>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6" name="Oval 45">
                <a:extLst>
                  <a:ext uri="{FF2B5EF4-FFF2-40B4-BE49-F238E27FC236}">
                    <a16:creationId xmlns:a16="http://schemas.microsoft.com/office/drawing/2014/main" id="{DE13C879-BB42-4F2C-9413-A1322DE58809}"/>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7" name="Oval 46">
                <a:extLst>
                  <a:ext uri="{FF2B5EF4-FFF2-40B4-BE49-F238E27FC236}">
                    <a16:creationId xmlns:a16="http://schemas.microsoft.com/office/drawing/2014/main" id="{28B4D2F2-9DD5-4B23-A2F2-7DBEE9E61F6C}"/>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8" name="Oval 47">
                <a:extLst>
                  <a:ext uri="{FF2B5EF4-FFF2-40B4-BE49-F238E27FC236}">
                    <a16:creationId xmlns:a16="http://schemas.microsoft.com/office/drawing/2014/main" id="{C1A2F663-A8A7-4337-9C39-489B4C457111}"/>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2" name="Oval 41">
              <a:extLst>
                <a:ext uri="{FF2B5EF4-FFF2-40B4-BE49-F238E27FC236}">
                  <a16:creationId xmlns:a16="http://schemas.microsoft.com/office/drawing/2014/main" id="{1609761D-150A-4DE0-9604-CC3953C108D0}"/>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61" name="Rectangle 60">
            <a:extLst>
              <a:ext uri="{FF2B5EF4-FFF2-40B4-BE49-F238E27FC236}">
                <a16:creationId xmlns:a16="http://schemas.microsoft.com/office/drawing/2014/main" id="{D1189D1C-85ED-4EF1-A384-7C4590ED50FD}"/>
              </a:ext>
            </a:extLst>
          </p:cNvPr>
          <p:cNvSpPr/>
          <p:nvPr userDrawn="1"/>
        </p:nvSpPr>
        <p:spPr>
          <a:xfrm>
            <a:off x="8138160" y="4045868"/>
            <a:ext cx="2029968" cy="8229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reeform: Shape 61">
            <a:extLst>
              <a:ext uri="{FF2B5EF4-FFF2-40B4-BE49-F238E27FC236}">
                <a16:creationId xmlns:a16="http://schemas.microsoft.com/office/drawing/2014/main" id="{445306C5-E470-4A93-9C9F-5D066F760D16}"/>
              </a:ext>
            </a:extLst>
          </p:cNvPr>
          <p:cNvSpPr/>
          <p:nvPr userDrawn="1"/>
        </p:nvSpPr>
        <p:spPr>
          <a:xfrm>
            <a:off x="8138160" y="2029968"/>
            <a:ext cx="1014984" cy="201168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cxnSp>
        <p:nvCxnSpPr>
          <p:cNvPr id="63" name="Straight Connector 62">
            <a:extLst>
              <a:ext uri="{FF2B5EF4-FFF2-40B4-BE49-F238E27FC236}">
                <a16:creationId xmlns:a16="http://schemas.microsoft.com/office/drawing/2014/main" id="{B31C374B-40F2-4B1E-A9D8-6E5C932FF170}"/>
              </a:ext>
            </a:extLst>
          </p:cNvPr>
          <p:cNvCxnSpPr>
            <a:cxnSpLocks/>
          </p:cNvCxnSpPr>
          <p:nvPr userDrawn="1"/>
        </p:nvCxnSpPr>
        <p:spPr>
          <a:xfrm flipV="1">
            <a:off x="8138160" y="2012062"/>
            <a:ext cx="3044952" cy="7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1C668341-39BE-4448-B29D-2594AE6D75C2}"/>
              </a:ext>
            </a:extLst>
          </p:cNvPr>
          <p:cNvSpPr/>
          <p:nvPr userDrawn="1"/>
        </p:nvSpPr>
        <p:spPr>
          <a:xfrm>
            <a:off x="11055096" y="1874902"/>
            <a:ext cx="274320" cy="2743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Date Placeholder 3">
            <a:extLst>
              <a:ext uri="{FF2B5EF4-FFF2-40B4-BE49-F238E27FC236}">
                <a16:creationId xmlns:a16="http://schemas.microsoft.com/office/drawing/2014/main" id="{56895315-7883-40AA-AB6E-E7F8B77E5BAC}"/>
              </a:ext>
            </a:extLst>
          </p:cNvPr>
          <p:cNvSpPr>
            <a:spLocks noGrp="1"/>
          </p:cNvSpPr>
          <p:nvPr>
            <p:ph type="dt" sz="half" idx="10"/>
          </p:nvPr>
        </p:nvSpPr>
        <p:spPr>
          <a:xfrm>
            <a:off x="914400" y="6355080"/>
            <a:ext cx="1097280" cy="365125"/>
          </a:xfrm>
        </p:spPr>
        <p:txBody>
          <a:bodyPr/>
          <a:lstStyle>
            <a:lvl1pPr>
              <a:defRPr>
                <a:solidFill>
                  <a:schemeClr val="bg1"/>
                </a:solidFill>
              </a:defRPr>
            </a:lvl1pPr>
          </a:lstStyle>
          <a:p>
            <a:r>
              <a:rPr lang="en-US" dirty="0"/>
              <a:t>20XX</a:t>
            </a:r>
          </a:p>
        </p:txBody>
      </p:sp>
      <p:sp>
        <p:nvSpPr>
          <p:cNvPr id="68" name="Footer Placeholder 4">
            <a:extLst>
              <a:ext uri="{FF2B5EF4-FFF2-40B4-BE49-F238E27FC236}">
                <a16:creationId xmlns:a16="http://schemas.microsoft.com/office/drawing/2014/main" id="{0000A4E2-8200-4049-B783-2C99FBDBAEBD}"/>
              </a:ext>
            </a:extLst>
          </p:cNvPr>
          <p:cNvSpPr>
            <a:spLocks noGrp="1"/>
          </p:cNvSpPr>
          <p:nvPr>
            <p:ph type="ftr" sz="quarter" idx="11"/>
          </p:nvPr>
        </p:nvSpPr>
        <p:spPr>
          <a:xfrm>
            <a:off x="5499886" y="6355080"/>
            <a:ext cx="2286000" cy="365125"/>
          </a:xfrm>
        </p:spPr>
        <p:txBody>
          <a:bodyPr/>
          <a:lstStyle>
            <a:lvl1pPr>
              <a:defRPr>
                <a:solidFill>
                  <a:schemeClr val="bg1"/>
                </a:solidFill>
              </a:defRPr>
            </a:lvl1pPr>
          </a:lstStyle>
          <a:p>
            <a:r>
              <a:rPr lang="en-US" dirty="0"/>
              <a:t>Pitch deck title</a:t>
            </a:r>
          </a:p>
        </p:txBody>
      </p:sp>
      <p:sp>
        <p:nvSpPr>
          <p:cNvPr id="69" name="Slide Number Placeholder 5">
            <a:extLst>
              <a:ext uri="{FF2B5EF4-FFF2-40B4-BE49-F238E27FC236}">
                <a16:creationId xmlns:a16="http://schemas.microsoft.com/office/drawing/2014/main" id="{179E1CD1-EB8F-4E56-ADD5-06293A7A2EE8}"/>
              </a:ext>
            </a:extLst>
          </p:cNvPr>
          <p:cNvSpPr>
            <a:spLocks noGrp="1"/>
          </p:cNvSpPr>
          <p:nvPr>
            <p:ph type="sldNum" sz="quarter" idx="12"/>
          </p:nvPr>
        </p:nvSpPr>
        <p:spPr>
          <a:xfrm>
            <a:off x="11274091" y="635508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780696027"/>
      </p:ext>
    </p:extLst>
  </p:cSld>
  <p:clrMapOvr>
    <a:masterClrMapping/>
  </p:clrMapOvr>
  <p:extLst>
    <p:ext uri="{DCECCB84-F9BA-43D5-87BE-67443E8EF086}">
      <p15:sldGuideLst xmlns:p15="http://schemas.microsoft.com/office/powerpoint/2012/main">
        <p15:guide id="1" orient="horz" pos="552">
          <p15:clr>
            <a:srgbClr val="FBAE40"/>
          </p15:clr>
        </p15:guide>
        <p15:guide id="2" pos="7104">
          <p15:clr>
            <a:srgbClr val="FBAE40"/>
          </p15:clr>
        </p15:guide>
        <p15:guide id="3" pos="7392">
          <p15:clr>
            <a:srgbClr val="FBAE40"/>
          </p15:clr>
        </p15:guide>
        <p15:guide id="4" pos="57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3"/>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D629CA98-D89C-4A69-9A55-8D6C17DCDDF0}"/>
              </a:ext>
            </a:extLst>
          </p:cNvPr>
          <p:cNvSpPr/>
          <p:nvPr userDrawn="1"/>
        </p:nvSpPr>
        <p:spPr>
          <a:xfrm>
            <a:off x="2029040" y="4775407"/>
            <a:ext cx="2029968" cy="2077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6605937" y="1098339"/>
            <a:ext cx="5099392" cy="2264112"/>
          </a:xfrm>
        </p:spPr>
        <p:txBody>
          <a:bodyPr anchor="b"/>
          <a:lstStyle>
            <a:lvl1pPr algn="ctr">
              <a:defRPr sz="6000" cap="all" baseline="0">
                <a:solidFill>
                  <a:schemeClr val="tx2"/>
                </a:solidFill>
              </a:defRPr>
            </a:lvl1pPr>
          </a:lstStyle>
          <a:p>
            <a:r>
              <a:rPr lang="en-US" dirty="0"/>
              <a:t>Click to ADD TITLE</a:t>
            </a:r>
          </a:p>
        </p:txBody>
      </p:sp>
      <p:sp>
        <p:nvSpPr>
          <p:cNvPr id="168" name="Rectangle 9">
            <a:extLst>
              <a:ext uri="{FF2B5EF4-FFF2-40B4-BE49-F238E27FC236}">
                <a16:creationId xmlns:a16="http://schemas.microsoft.com/office/drawing/2014/main" id="{D0B57759-E007-4FD0-9C6B-356DC53050C4}"/>
              </a:ext>
            </a:extLst>
          </p:cNvPr>
          <p:cNvSpPr/>
          <p:nvPr userDrawn="1"/>
        </p:nvSpPr>
        <p:spPr>
          <a:xfrm>
            <a:off x="0" y="4056331"/>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51DA30E2-82DB-4AA1-B134-9482F5CD7689}"/>
              </a:ext>
            </a:extLst>
          </p:cNvPr>
          <p:cNvSpPr/>
          <p:nvPr userDrawn="1"/>
        </p:nvSpPr>
        <p:spPr>
          <a:xfrm>
            <a:off x="0" y="0"/>
            <a:ext cx="2029968"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Graphic 19">
            <a:extLst>
              <a:ext uri="{FF2B5EF4-FFF2-40B4-BE49-F238E27FC236}">
                <a16:creationId xmlns:a16="http://schemas.microsoft.com/office/drawing/2014/main" id="{7FF8CD3D-0C64-4277-97B2-200B96EE223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0" y="4069288"/>
            <a:ext cx="2029968" cy="2029968"/>
          </a:xfrm>
          <a:prstGeom prst="rect">
            <a:avLst/>
          </a:prstGeom>
        </p:spPr>
      </p:pic>
      <p:pic>
        <p:nvPicPr>
          <p:cNvPr id="28" name="Graphic 27">
            <a:extLst>
              <a:ext uri="{FF2B5EF4-FFF2-40B4-BE49-F238E27FC236}">
                <a16:creationId xmlns:a16="http://schemas.microsoft.com/office/drawing/2014/main" id="{12C5F573-21FC-4A6F-B46F-5583E20C994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0800000">
            <a:off x="2027141" y="-4303"/>
            <a:ext cx="2029968" cy="2029968"/>
          </a:xfrm>
          <a:prstGeom prst="rect">
            <a:avLst/>
          </a:prstGeom>
        </p:spPr>
      </p:pic>
      <p:pic>
        <p:nvPicPr>
          <p:cNvPr id="31" name="Graphic 30">
            <a:extLst>
              <a:ext uri="{FF2B5EF4-FFF2-40B4-BE49-F238E27FC236}">
                <a16:creationId xmlns:a16="http://schemas.microsoft.com/office/drawing/2014/main" id="{C9BCCD2C-CC79-48FF-A486-98ECEAC47989}"/>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0" y="0"/>
            <a:ext cx="2029968" cy="2029968"/>
          </a:xfrm>
          <a:prstGeom prst="rect">
            <a:avLst/>
          </a:prstGeom>
        </p:spPr>
      </p:pic>
      <p:sp>
        <p:nvSpPr>
          <p:cNvPr id="36" name="Rectangle 35">
            <a:extLst>
              <a:ext uri="{FF2B5EF4-FFF2-40B4-BE49-F238E27FC236}">
                <a16:creationId xmlns:a16="http://schemas.microsoft.com/office/drawing/2014/main" id="{03CEE5D2-51CF-4C1A-9AF9-A5B47F445229}"/>
              </a:ext>
            </a:extLst>
          </p:cNvPr>
          <p:cNvSpPr/>
          <p:nvPr userDrawn="1"/>
        </p:nvSpPr>
        <p:spPr>
          <a:xfrm>
            <a:off x="0" y="6098433"/>
            <a:ext cx="2029968" cy="7595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AD276EF4-F1D1-402C-B97B-0FC1233B73CD}"/>
              </a:ext>
            </a:extLst>
          </p:cNvPr>
          <p:cNvSpPr/>
          <p:nvPr userDrawn="1"/>
        </p:nvSpPr>
        <p:spPr>
          <a:xfrm flipH="1">
            <a:off x="0" y="2027186"/>
            <a:ext cx="2032942" cy="20299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8" name="Group 137">
            <a:extLst>
              <a:ext uri="{FF2B5EF4-FFF2-40B4-BE49-F238E27FC236}">
                <a16:creationId xmlns:a16="http://schemas.microsoft.com/office/drawing/2014/main" id="{3D46E3B0-0F8F-4E75-AD2A-BF3A1C38F037}"/>
              </a:ext>
            </a:extLst>
          </p:cNvPr>
          <p:cNvGrpSpPr/>
          <p:nvPr userDrawn="1"/>
        </p:nvGrpSpPr>
        <p:grpSpPr>
          <a:xfrm>
            <a:off x="23853" y="2069719"/>
            <a:ext cx="1965960" cy="1965960"/>
            <a:chOff x="5361924" y="7472790"/>
            <a:chExt cx="1828800" cy="1828800"/>
          </a:xfrm>
        </p:grpSpPr>
        <p:grpSp>
          <p:nvGrpSpPr>
            <p:cNvPr id="139" name="Group 138">
              <a:extLst>
                <a:ext uri="{FF2B5EF4-FFF2-40B4-BE49-F238E27FC236}">
                  <a16:creationId xmlns:a16="http://schemas.microsoft.com/office/drawing/2014/main" id="{B53A840E-AAAC-4D05-88B2-8B4C8FD1EB81}"/>
                </a:ext>
              </a:extLst>
            </p:cNvPr>
            <p:cNvGrpSpPr/>
            <p:nvPr userDrawn="1"/>
          </p:nvGrpSpPr>
          <p:grpSpPr>
            <a:xfrm>
              <a:off x="5361924" y="7472790"/>
              <a:ext cx="1828800" cy="1828800"/>
              <a:chOff x="5361924" y="7472790"/>
              <a:chExt cx="1828800" cy="1828800"/>
            </a:xfrm>
          </p:grpSpPr>
          <p:grpSp>
            <p:nvGrpSpPr>
              <p:cNvPr id="141" name="Group 140">
                <a:extLst>
                  <a:ext uri="{FF2B5EF4-FFF2-40B4-BE49-F238E27FC236}">
                    <a16:creationId xmlns:a16="http://schemas.microsoft.com/office/drawing/2014/main" id="{EC1BCB15-E86F-40CB-912C-0693B61651B5}"/>
                  </a:ext>
                </a:extLst>
              </p:cNvPr>
              <p:cNvGrpSpPr/>
              <p:nvPr userDrawn="1"/>
            </p:nvGrpSpPr>
            <p:grpSpPr>
              <a:xfrm>
                <a:off x="5361924" y="7472790"/>
                <a:ext cx="1828800" cy="1828800"/>
                <a:chOff x="5388428" y="7173291"/>
                <a:chExt cx="1828800" cy="1828800"/>
              </a:xfrm>
            </p:grpSpPr>
            <p:grpSp>
              <p:nvGrpSpPr>
                <p:cNvPr id="147" name="Group 146">
                  <a:extLst>
                    <a:ext uri="{FF2B5EF4-FFF2-40B4-BE49-F238E27FC236}">
                      <a16:creationId xmlns:a16="http://schemas.microsoft.com/office/drawing/2014/main" id="{5B5D7ECD-062C-480C-A3E0-D2E37B0077AB}"/>
                    </a:ext>
                  </a:extLst>
                </p:cNvPr>
                <p:cNvGrpSpPr/>
                <p:nvPr userDrawn="1"/>
              </p:nvGrpSpPr>
              <p:grpSpPr>
                <a:xfrm>
                  <a:off x="5388428" y="7173291"/>
                  <a:ext cx="1828800" cy="1828800"/>
                  <a:chOff x="5388428" y="7173291"/>
                  <a:chExt cx="1828800" cy="1828800"/>
                </a:xfrm>
              </p:grpSpPr>
              <p:grpSp>
                <p:nvGrpSpPr>
                  <p:cNvPr id="149" name="Group 148">
                    <a:extLst>
                      <a:ext uri="{FF2B5EF4-FFF2-40B4-BE49-F238E27FC236}">
                        <a16:creationId xmlns:a16="http://schemas.microsoft.com/office/drawing/2014/main" id="{CCCE649A-9FBD-4E7D-921B-CA0C2263A341}"/>
                      </a:ext>
                    </a:extLst>
                  </p:cNvPr>
                  <p:cNvGrpSpPr/>
                  <p:nvPr userDrawn="1"/>
                </p:nvGrpSpPr>
                <p:grpSpPr>
                  <a:xfrm>
                    <a:off x="5388428" y="7173291"/>
                    <a:ext cx="1828800" cy="1828800"/>
                    <a:chOff x="5579044" y="7049770"/>
                    <a:chExt cx="1828800" cy="1828800"/>
                  </a:xfrm>
                </p:grpSpPr>
                <p:grpSp>
                  <p:nvGrpSpPr>
                    <p:cNvPr id="151" name="Group 150">
                      <a:extLst>
                        <a:ext uri="{FF2B5EF4-FFF2-40B4-BE49-F238E27FC236}">
                          <a16:creationId xmlns:a16="http://schemas.microsoft.com/office/drawing/2014/main" id="{992A05A5-83FF-4AE4-B0EF-FE1964334873}"/>
                        </a:ext>
                      </a:extLst>
                    </p:cNvPr>
                    <p:cNvGrpSpPr/>
                    <p:nvPr userDrawn="1"/>
                  </p:nvGrpSpPr>
                  <p:grpSpPr>
                    <a:xfrm>
                      <a:off x="5579044" y="7049770"/>
                      <a:ext cx="1828800" cy="1828800"/>
                      <a:chOff x="5579044" y="7049770"/>
                      <a:chExt cx="1828800" cy="1828800"/>
                    </a:xfrm>
                  </p:grpSpPr>
                  <p:grpSp>
                    <p:nvGrpSpPr>
                      <p:cNvPr id="153" name="Group 152">
                        <a:extLst>
                          <a:ext uri="{FF2B5EF4-FFF2-40B4-BE49-F238E27FC236}">
                            <a16:creationId xmlns:a16="http://schemas.microsoft.com/office/drawing/2014/main" id="{D56D5269-FA99-4E96-A20D-0DE0E3856751}"/>
                          </a:ext>
                        </a:extLst>
                      </p:cNvPr>
                      <p:cNvGrpSpPr/>
                      <p:nvPr userDrawn="1"/>
                    </p:nvGrpSpPr>
                    <p:grpSpPr>
                      <a:xfrm>
                        <a:off x="5579044" y="7049770"/>
                        <a:ext cx="1828800" cy="1828800"/>
                        <a:chOff x="5579044" y="7049770"/>
                        <a:chExt cx="1828800" cy="1828800"/>
                      </a:xfrm>
                    </p:grpSpPr>
                    <p:grpSp>
                      <p:nvGrpSpPr>
                        <p:cNvPr id="155" name="Group 154">
                          <a:extLst>
                            <a:ext uri="{FF2B5EF4-FFF2-40B4-BE49-F238E27FC236}">
                              <a16:creationId xmlns:a16="http://schemas.microsoft.com/office/drawing/2014/main" id="{87498AF2-DD8D-4309-8328-2E756E3C44E8}"/>
                            </a:ext>
                          </a:extLst>
                        </p:cNvPr>
                        <p:cNvGrpSpPr/>
                        <p:nvPr userDrawn="1"/>
                      </p:nvGrpSpPr>
                      <p:grpSpPr>
                        <a:xfrm>
                          <a:off x="5579044" y="7049770"/>
                          <a:ext cx="1828800" cy="1828800"/>
                          <a:chOff x="5579044" y="7049770"/>
                          <a:chExt cx="1828800" cy="1828800"/>
                        </a:xfrm>
                      </p:grpSpPr>
                      <p:sp>
                        <p:nvSpPr>
                          <p:cNvPr id="157" name="Oval 156">
                            <a:extLst>
                              <a:ext uri="{FF2B5EF4-FFF2-40B4-BE49-F238E27FC236}">
                                <a16:creationId xmlns:a16="http://schemas.microsoft.com/office/drawing/2014/main" id="{ACC35BE0-4D6C-4986-AD7D-BD7C1E25B83D}"/>
                              </a:ext>
                            </a:extLst>
                          </p:cNvPr>
                          <p:cNvSpPr/>
                          <p:nvPr userDrawn="1"/>
                        </p:nvSpPr>
                        <p:spPr>
                          <a:xfrm>
                            <a:off x="5579044" y="7049770"/>
                            <a:ext cx="1828800" cy="182880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58" name="Oval 157">
                            <a:extLst>
                              <a:ext uri="{FF2B5EF4-FFF2-40B4-BE49-F238E27FC236}">
                                <a16:creationId xmlns:a16="http://schemas.microsoft.com/office/drawing/2014/main" id="{7B9715F0-8B83-459F-9ABA-77381FF568DF}"/>
                              </a:ext>
                            </a:extLst>
                          </p:cNvPr>
                          <p:cNvSpPr/>
                          <p:nvPr userDrawn="1"/>
                        </p:nvSpPr>
                        <p:spPr>
                          <a:xfrm>
                            <a:off x="5647624" y="7118350"/>
                            <a:ext cx="1691640" cy="169164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56" name="Oval 155">
                          <a:extLst>
                            <a:ext uri="{FF2B5EF4-FFF2-40B4-BE49-F238E27FC236}">
                              <a16:creationId xmlns:a16="http://schemas.microsoft.com/office/drawing/2014/main" id="{27230BAF-E9FF-4746-8F48-B39560E1B202}"/>
                            </a:ext>
                          </a:extLst>
                        </p:cNvPr>
                        <p:cNvSpPr/>
                        <p:nvPr userDrawn="1"/>
                      </p:nvSpPr>
                      <p:spPr>
                        <a:xfrm>
                          <a:off x="5716204" y="7186930"/>
                          <a:ext cx="1554480" cy="155448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54" name="Oval 153">
                        <a:extLst>
                          <a:ext uri="{FF2B5EF4-FFF2-40B4-BE49-F238E27FC236}">
                            <a16:creationId xmlns:a16="http://schemas.microsoft.com/office/drawing/2014/main" id="{1085FE6C-E5E9-494C-8FA8-625B1312B9AA}"/>
                          </a:ext>
                        </a:extLst>
                      </p:cNvPr>
                      <p:cNvSpPr/>
                      <p:nvPr userDrawn="1"/>
                    </p:nvSpPr>
                    <p:spPr>
                      <a:xfrm>
                        <a:off x="5784784" y="7255510"/>
                        <a:ext cx="1417320" cy="141732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52" name="Oval 151">
                      <a:extLst>
                        <a:ext uri="{FF2B5EF4-FFF2-40B4-BE49-F238E27FC236}">
                          <a16:creationId xmlns:a16="http://schemas.microsoft.com/office/drawing/2014/main" id="{B8D77279-E4F6-4D92-9B0B-8D62F9FE1E8F}"/>
                        </a:ext>
                      </a:extLst>
                    </p:cNvPr>
                    <p:cNvSpPr/>
                    <p:nvPr userDrawn="1"/>
                  </p:nvSpPr>
                  <p:spPr>
                    <a:xfrm>
                      <a:off x="5853364" y="7324090"/>
                      <a:ext cx="1280160" cy="128016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50" name="Oval 149">
                    <a:extLst>
                      <a:ext uri="{FF2B5EF4-FFF2-40B4-BE49-F238E27FC236}">
                        <a16:creationId xmlns:a16="http://schemas.microsoft.com/office/drawing/2014/main" id="{E74AC325-3B12-4159-8AED-4E3E710DAEEF}"/>
                      </a:ext>
                    </a:extLst>
                  </p:cNvPr>
                  <p:cNvSpPr/>
                  <p:nvPr userDrawn="1"/>
                </p:nvSpPr>
                <p:spPr>
                  <a:xfrm>
                    <a:off x="5731328" y="7516191"/>
                    <a:ext cx="1143000" cy="114300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48" name="Oval 147">
                  <a:extLst>
                    <a:ext uri="{FF2B5EF4-FFF2-40B4-BE49-F238E27FC236}">
                      <a16:creationId xmlns:a16="http://schemas.microsoft.com/office/drawing/2014/main" id="{EC1B4FD8-2FC5-40DA-8440-404078550805}"/>
                    </a:ext>
                  </a:extLst>
                </p:cNvPr>
                <p:cNvSpPr/>
                <p:nvPr userDrawn="1"/>
              </p:nvSpPr>
              <p:spPr>
                <a:xfrm>
                  <a:off x="5799908" y="7584771"/>
                  <a:ext cx="1005840" cy="100584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42" name="Oval 141">
                <a:extLst>
                  <a:ext uri="{FF2B5EF4-FFF2-40B4-BE49-F238E27FC236}">
                    <a16:creationId xmlns:a16="http://schemas.microsoft.com/office/drawing/2014/main" id="{DDE43C9A-47FE-47FA-B683-4BEFC34DFA56}"/>
                  </a:ext>
                </a:extLst>
              </p:cNvPr>
              <p:cNvSpPr/>
              <p:nvPr userDrawn="1"/>
            </p:nvSpPr>
            <p:spPr>
              <a:xfrm>
                <a:off x="5841984" y="7952850"/>
                <a:ext cx="868680" cy="86868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3" name="Oval 142">
                <a:extLst>
                  <a:ext uri="{FF2B5EF4-FFF2-40B4-BE49-F238E27FC236}">
                    <a16:creationId xmlns:a16="http://schemas.microsoft.com/office/drawing/2014/main" id="{D323EF77-802B-4532-87E0-12D961E906AE}"/>
                  </a:ext>
                </a:extLst>
              </p:cNvPr>
              <p:cNvSpPr/>
              <p:nvPr userDrawn="1"/>
            </p:nvSpPr>
            <p:spPr>
              <a:xfrm>
                <a:off x="5910564" y="8021430"/>
                <a:ext cx="731520" cy="73152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4" name="Oval 143">
                <a:extLst>
                  <a:ext uri="{FF2B5EF4-FFF2-40B4-BE49-F238E27FC236}">
                    <a16:creationId xmlns:a16="http://schemas.microsoft.com/office/drawing/2014/main" id="{5845FD57-5942-47C9-B349-B3937BE5A454}"/>
                  </a:ext>
                </a:extLst>
              </p:cNvPr>
              <p:cNvSpPr/>
              <p:nvPr userDrawn="1"/>
            </p:nvSpPr>
            <p:spPr>
              <a:xfrm>
                <a:off x="5979144" y="8090010"/>
                <a:ext cx="594360" cy="59436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5" name="Oval 144">
                <a:extLst>
                  <a:ext uri="{FF2B5EF4-FFF2-40B4-BE49-F238E27FC236}">
                    <a16:creationId xmlns:a16="http://schemas.microsoft.com/office/drawing/2014/main" id="{7C426FE0-2810-40DD-934D-F291980CBDE9}"/>
                  </a:ext>
                </a:extLst>
              </p:cNvPr>
              <p:cNvSpPr/>
              <p:nvPr userDrawn="1"/>
            </p:nvSpPr>
            <p:spPr>
              <a:xfrm>
                <a:off x="6047724" y="8158590"/>
                <a:ext cx="457200" cy="45720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6" name="Oval 145">
                <a:extLst>
                  <a:ext uri="{FF2B5EF4-FFF2-40B4-BE49-F238E27FC236}">
                    <a16:creationId xmlns:a16="http://schemas.microsoft.com/office/drawing/2014/main" id="{97A62AD5-3E4C-4375-A938-C7DC05A7F250}"/>
                  </a:ext>
                </a:extLst>
              </p:cNvPr>
              <p:cNvSpPr/>
              <p:nvPr userDrawn="1"/>
            </p:nvSpPr>
            <p:spPr>
              <a:xfrm>
                <a:off x="6116304" y="8227170"/>
                <a:ext cx="320040" cy="32004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40" name="Oval 139">
              <a:extLst>
                <a:ext uri="{FF2B5EF4-FFF2-40B4-BE49-F238E27FC236}">
                  <a16:creationId xmlns:a16="http://schemas.microsoft.com/office/drawing/2014/main" id="{2264E16F-857A-4567-9C09-01F8BA03FE22}"/>
                </a:ext>
              </a:extLst>
            </p:cNvPr>
            <p:cNvSpPr/>
            <p:nvPr userDrawn="1"/>
          </p:nvSpPr>
          <p:spPr>
            <a:xfrm>
              <a:off x="6184884" y="8295750"/>
              <a:ext cx="182880" cy="182880"/>
            </a:xfrm>
            <a:prstGeom prst="ellips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38" name="Freeform: Shape 37">
            <a:extLst>
              <a:ext uri="{FF2B5EF4-FFF2-40B4-BE49-F238E27FC236}">
                <a16:creationId xmlns:a16="http://schemas.microsoft.com/office/drawing/2014/main" id="{73657794-F7A3-4030-9C54-38517D2C6C61}"/>
              </a:ext>
            </a:extLst>
          </p:cNvPr>
          <p:cNvSpPr/>
          <p:nvPr userDrawn="1"/>
        </p:nvSpPr>
        <p:spPr>
          <a:xfrm>
            <a:off x="0" y="2025665"/>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9" name="Rectangle 38">
            <a:extLst>
              <a:ext uri="{FF2B5EF4-FFF2-40B4-BE49-F238E27FC236}">
                <a16:creationId xmlns:a16="http://schemas.microsoft.com/office/drawing/2014/main" id="{EA65556A-38A5-4BA5-9A40-33F02F960B1E}"/>
              </a:ext>
            </a:extLst>
          </p:cNvPr>
          <p:cNvSpPr/>
          <p:nvPr userDrawn="1"/>
        </p:nvSpPr>
        <p:spPr>
          <a:xfrm>
            <a:off x="2033943" y="2033993"/>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a:extLst>
              <a:ext uri="{FF2B5EF4-FFF2-40B4-BE49-F238E27FC236}">
                <a16:creationId xmlns:a16="http://schemas.microsoft.com/office/drawing/2014/main" id="{37900790-71B8-45C8-9B6D-07E23CEA7632}"/>
              </a:ext>
            </a:extLst>
          </p:cNvPr>
          <p:cNvSpPr/>
          <p:nvPr userDrawn="1"/>
        </p:nvSpPr>
        <p:spPr>
          <a:xfrm>
            <a:off x="2029968" y="4059798"/>
            <a:ext cx="2029968" cy="75956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28AC969-4FA2-44AD-A273-2A0B7839749F}"/>
              </a:ext>
            </a:extLst>
          </p:cNvPr>
          <p:cNvSpPr/>
          <p:nvPr userDrawn="1"/>
        </p:nvSpPr>
        <p:spPr>
          <a:xfrm>
            <a:off x="6101628" y="4053385"/>
            <a:ext cx="3178103" cy="2799549"/>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a:extLst>
              <a:ext uri="{FF2B5EF4-FFF2-40B4-BE49-F238E27FC236}">
                <a16:creationId xmlns:a16="http://schemas.microsoft.com/office/drawing/2014/main" id="{91CB31D0-C621-4EF7-AE25-5C3BCD5882C9}"/>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4068239" y="2029625"/>
            <a:ext cx="2029878" cy="2023760"/>
          </a:xfrm>
          <a:prstGeom prst="rect">
            <a:avLst/>
          </a:prstGeom>
        </p:spPr>
      </p:pic>
      <p:pic>
        <p:nvPicPr>
          <p:cNvPr id="69" name="Graphic 68">
            <a:extLst>
              <a:ext uri="{FF2B5EF4-FFF2-40B4-BE49-F238E27FC236}">
                <a16:creationId xmlns:a16="http://schemas.microsoft.com/office/drawing/2014/main" id="{B2CC2F02-F98F-4E69-AA01-CCF96A602E1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064220" y="4055808"/>
            <a:ext cx="2029968" cy="2029968"/>
          </a:xfrm>
          <a:prstGeom prst="rect">
            <a:avLst/>
          </a:prstGeom>
        </p:spPr>
      </p:pic>
      <p:sp>
        <p:nvSpPr>
          <p:cNvPr id="8" name="Rectangle 9">
            <a:extLst>
              <a:ext uri="{FF2B5EF4-FFF2-40B4-BE49-F238E27FC236}">
                <a16:creationId xmlns:a16="http://schemas.microsoft.com/office/drawing/2014/main" id="{FE05B395-CB62-452B-A84F-936AD8EDDA92}"/>
              </a:ext>
            </a:extLst>
          </p:cNvPr>
          <p:cNvSpPr/>
          <p:nvPr userDrawn="1"/>
        </p:nvSpPr>
        <p:spPr>
          <a:xfrm>
            <a:off x="4058754" y="4060579"/>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3" name="Graphic 72">
            <a:extLst>
              <a:ext uri="{FF2B5EF4-FFF2-40B4-BE49-F238E27FC236}">
                <a16:creationId xmlns:a16="http://schemas.microsoft.com/office/drawing/2014/main" id="{2622C30D-68C5-43FD-997F-CFD4DD72E164}"/>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rot="5400000">
            <a:off x="4074136" y="4059923"/>
            <a:ext cx="2029968" cy="2029968"/>
          </a:xfrm>
          <a:prstGeom prst="rect">
            <a:avLst/>
          </a:prstGeom>
        </p:spPr>
      </p:pic>
      <p:pic>
        <p:nvPicPr>
          <p:cNvPr id="35" name="Picture 34" descr="A black and white striped pattern&#10;&#10;Description automatically generated with low confidence">
            <a:extLst>
              <a:ext uri="{FF2B5EF4-FFF2-40B4-BE49-F238E27FC236}">
                <a16:creationId xmlns:a16="http://schemas.microsoft.com/office/drawing/2014/main" id="{AC3CDBDC-6EB4-4B7D-A9F6-4CFA748349B5}"/>
              </a:ext>
            </a:extLst>
          </p:cNvPr>
          <p:cNvPicPr>
            <a:picLocks noChangeAspect="1"/>
          </p:cNvPicPr>
          <p:nvPr userDrawn="1"/>
        </p:nvPicPr>
        <p:blipFill>
          <a:blip r:embed="rId12" cstate="screen">
            <a:extLst>
              <a:ext uri="{28A0092B-C50C-407E-A947-70E740481C1C}">
                <a14:useLocalDpi xmlns:a14="http://schemas.microsoft.com/office/drawing/2010/main" val="0"/>
              </a:ext>
            </a:extLst>
          </a:blip>
          <a:stretch>
            <a:fillRect/>
          </a:stretch>
        </p:blipFill>
        <p:spPr>
          <a:xfrm>
            <a:off x="2031592" y="3062893"/>
            <a:ext cx="2019299" cy="999451"/>
          </a:xfrm>
          <a:prstGeom prst="rect">
            <a:avLst/>
          </a:prstGeom>
        </p:spPr>
      </p:pic>
      <p:grpSp>
        <p:nvGrpSpPr>
          <p:cNvPr id="162" name="Group 161">
            <a:extLst>
              <a:ext uri="{FF2B5EF4-FFF2-40B4-BE49-F238E27FC236}">
                <a16:creationId xmlns:a16="http://schemas.microsoft.com/office/drawing/2014/main" id="{34457344-691C-417A-9C29-5AD8ABC43E5A}"/>
              </a:ext>
            </a:extLst>
          </p:cNvPr>
          <p:cNvGrpSpPr/>
          <p:nvPr userDrawn="1"/>
        </p:nvGrpSpPr>
        <p:grpSpPr>
          <a:xfrm>
            <a:off x="2034619" y="4836676"/>
            <a:ext cx="1965960" cy="1965960"/>
            <a:chOff x="5361924" y="7472790"/>
            <a:chExt cx="1828800" cy="1828800"/>
          </a:xfrm>
        </p:grpSpPr>
        <p:grpSp>
          <p:nvGrpSpPr>
            <p:cNvPr id="163" name="Group 162">
              <a:extLst>
                <a:ext uri="{FF2B5EF4-FFF2-40B4-BE49-F238E27FC236}">
                  <a16:creationId xmlns:a16="http://schemas.microsoft.com/office/drawing/2014/main" id="{68DDC918-5A9B-4D14-98A4-9002D8520FD4}"/>
                </a:ext>
              </a:extLst>
            </p:cNvPr>
            <p:cNvGrpSpPr/>
            <p:nvPr userDrawn="1"/>
          </p:nvGrpSpPr>
          <p:grpSpPr>
            <a:xfrm>
              <a:off x="5361924" y="7472790"/>
              <a:ext cx="1828800" cy="1828800"/>
              <a:chOff x="5361924" y="7472790"/>
              <a:chExt cx="1828800" cy="1828800"/>
            </a:xfrm>
          </p:grpSpPr>
          <p:grpSp>
            <p:nvGrpSpPr>
              <p:cNvPr id="165" name="Group 164">
                <a:extLst>
                  <a:ext uri="{FF2B5EF4-FFF2-40B4-BE49-F238E27FC236}">
                    <a16:creationId xmlns:a16="http://schemas.microsoft.com/office/drawing/2014/main" id="{2366D07F-988F-459E-BBD3-15126F92902E}"/>
                  </a:ext>
                </a:extLst>
              </p:cNvPr>
              <p:cNvGrpSpPr/>
              <p:nvPr userDrawn="1"/>
            </p:nvGrpSpPr>
            <p:grpSpPr>
              <a:xfrm>
                <a:off x="5361924" y="7472790"/>
                <a:ext cx="1828800" cy="1828800"/>
                <a:chOff x="5388428" y="7173291"/>
                <a:chExt cx="1828800" cy="1828800"/>
              </a:xfrm>
            </p:grpSpPr>
            <p:grpSp>
              <p:nvGrpSpPr>
                <p:cNvPr id="173" name="Group 172">
                  <a:extLst>
                    <a:ext uri="{FF2B5EF4-FFF2-40B4-BE49-F238E27FC236}">
                      <a16:creationId xmlns:a16="http://schemas.microsoft.com/office/drawing/2014/main" id="{6CCACE8C-699F-4B10-BA84-94167BA05CC5}"/>
                    </a:ext>
                  </a:extLst>
                </p:cNvPr>
                <p:cNvGrpSpPr/>
                <p:nvPr userDrawn="1"/>
              </p:nvGrpSpPr>
              <p:grpSpPr>
                <a:xfrm>
                  <a:off x="5388428" y="7173291"/>
                  <a:ext cx="1828800" cy="1828800"/>
                  <a:chOff x="5388428" y="7173291"/>
                  <a:chExt cx="1828800" cy="1828800"/>
                </a:xfrm>
              </p:grpSpPr>
              <p:grpSp>
                <p:nvGrpSpPr>
                  <p:cNvPr id="176" name="Group 175">
                    <a:extLst>
                      <a:ext uri="{FF2B5EF4-FFF2-40B4-BE49-F238E27FC236}">
                        <a16:creationId xmlns:a16="http://schemas.microsoft.com/office/drawing/2014/main" id="{59F49E32-0B71-4676-8012-BA971DA2100F}"/>
                      </a:ext>
                    </a:extLst>
                  </p:cNvPr>
                  <p:cNvGrpSpPr/>
                  <p:nvPr userDrawn="1"/>
                </p:nvGrpSpPr>
                <p:grpSpPr>
                  <a:xfrm>
                    <a:off x="5388428" y="7173291"/>
                    <a:ext cx="1828800" cy="1828800"/>
                    <a:chOff x="5579044" y="7049770"/>
                    <a:chExt cx="1828800" cy="1828800"/>
                  </a:xfrm>
                </p:grpSpPr>
                <p:grpSp>
                  <p:nvGrpSpPr>
                    <p:cNvPr id="178" name="Group 177">
                      <a:extLst>
                        <a:ext uri="{FF2B5EF4-FFF2-40B4-BE49-F238E27FC236}">
                          <a16:creationId xmlns:a16="http://schemas.microsoft.com/office/drawing/2014/main" id="{DF41FA5A-1504-4DC4-B514-00C377423E7C}"/>
                        </a:ext>
                      </a:extLst>
                    </p:cNvPr>
                    <p:cNvGrpSpPr/>
                    <p:nvPr userDrawn="1"/>
                  </p:nvGrpSpPr>
                  <p:grpSpPr>
                    <a:xfrm>
                      <a:off x="5579044" y="7049770"/>
                      <a:ext cx="1828800" cy="1828800"/>
                      <a:chOff x="5579044" y="7049770"/>
                      <a:chExt cx="1828800" cy="1828800"/>
                    </a:xfrm>
                  </p:grpSpPr>
                  <p:grpSp>
                    <p:nvGrpSpPr>
                      <p:cNvPr id="180" name="Group 179">
                        <a:extLst>
                          <a:ext uri="{FF2B5EF4-FFF2-40B4-BE49-F238E27FC236}">
                            <a16:creationId xmlns:a16="http://schemas.microsoft.com/office/drawing/2014/main" id="{68B4610A-A91F-459F-A9C5-9FC624665516}"/>
                          </a:ext>
                        </a:extLst>
                      </p:cNvPr>
                      <p:cNvGrpSpPr/>
                      <p:nvPr userDrawn="1"/>
                    </p:nvGrpSpPr>
                    <p:grpSpPr>
                      <a:xfrm>
                        <a:off x="5579044" y="7049770"/>
                        <a:ext cx="1828800" cy="1828800"/>
                        <a:chOff x="5579044" y="7049770"/>
                        <a:chExt cx="1828800" cy="1828800"/>
                      </a:xfrm>
                    </p:grpSpPr>
                    <p:grpSp>
                      <p:nvGrpSpPr>
                        <p:cNvPr id="182" name="Group 181">
                          <a:extLst>
                            <a:ext uri="{FF2B5EF4-FFF2-40B4-BE49-F238E27FC236}">
                              <a16:creationId xmlns:a16="http://schemas.microsoft.com/office/drawing/2014/main" id="{D794F6E3-A9E3-42A9-93AA-7B9E20AD922D}"/>
                            </a:ext>
                          </a:extLst>
                        </p:cNvPr>
                        <p:cNvGrpSpPr/>
                        <p:nvPr userDrawn="1"/>
                      </p:nvGrpSpPr>
                      <p:grpSpPr>
                        <a:xfrm>
                          <a:off x="5579044" y="7049770"/>
                          <a:ext cx="1828800" cy="1828800"/>
                          <a:chOff x="5579044" y="7049770"/>
                          <a:chExt cx="1828800" cy="1828800"/>
                        </a:xfrm>
                      </p:grpSpPr>
                      <p:sp>
                        <p:nvSpPr>
                          <p:cNvPr id="184" name="Oval 183">
                            <a:extLst>
                              <a:ext uri="{FF2B5EF4-FFF2-40B4-BE49-F238E27FC236}">
                                <a16:creationId xmlns:a16="http://schemas.microsoft.com/office/drawing/2014/main" id="{90B634B0-4792-4A28-B92A-ACA35F177675}"/>
                              </a:ext>
                            </a:extLst>
                          </p:cNvPr>
                          <p:cNvSpPr/>
                          <p:nvPr userDrawn="1"/>
                        </p:nvSpPr>
                        <p:spPr>
                          <a:xfrm>
                            <a:off x="5579044" y="7049770"/>
                            <a:ext cx="1828800" cy="182880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85" name="Oval 184">
                            <a:extLst>
                              <a:ext uri="{FF2B5EF4-FFF2-40B4-BE49-F238E27FC236}">
                                <a16:creationId xmlns:a16="http://schemas.microsoft.com/office/drawing/2014/main" id="{1B466310-2C61-42F1-81EB-2B5BF01B2267}"/>
                              </a:ext>
                            </a:extLst>
                          </p:cNvPr>
                          <p:cNvSpPr/>
                          <p:nvPr userDrawn="1"/>
                        </p:nvSpPr>
                        <p:spPr>
                          <a:xfrm>
                            <a:off x="5647624" y="7118350"/>
                            <a:ext cx="1691640" cy="169164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83" name="Oval 182">
                          <a:extLst>
                            <a:ext uri="{FF2B5EF4-FFF2-40B4-BE49-F238E27FC236}">
                              <a16:creationId xmlns:a16="http://schemas.microsoft.com/office/drawing/2014/main" id="{53A72A9A-79AE-4A89-8938-7A85E2248DE6}"/>
                            </a:ext>
                          </a:extLst>
                        </p:cNvPr>
                        <p:cNvSpPr/>
                        <p:nvPr userDrawn="1"/>
                      </p:nvSpPr>
                      <p:spPr>
                        <a:xfrm>
                          <a:off x="5716204" y="7186930"/>
                          <a:ext cx="1554480" cy="155448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81" name="Oval 180">
                        <a:extLst>
                          <a:ext uri="{FF2B5EF4-FFF2-40B4-BE49-F238E27FC236}">
                            <a16:creationId xmlns:a16="http://schemas.microsoft.com/office/drawing/2014/main" id="{02618DCD-5B83-4412-9D1A-968C246DCAC1}"/>
                          </a:ext>
                        </a:extLst>
                      </p:cNvPr>
                      <p:cNvSpPr/>
                      <p:nvPr userDrawn="1"/>
                    </p:nvSpPr>
                    <p:spPr>
                      <a:xfrm>
                        <a:off x="5784784" y="7255510"/>
                        <a:ext cx="1417320" cy="141732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79" name="Oval 178">
                      <a:extLst>
                        <a:ext uri="{FF2B5EF4-FFF2-40B4-BE49-F238E27FC236}">
                          <a16:creationId xmlns:a16="http://schemas.microsoft.com/office/drawing/2014/main" id="{29B173F9-A6EA-4B31-B4C6-3C8DE08F2F11}"/>
                        </a:ext>
                      </a:extLst>
                    </p:cNvPr>
                    <p:cNvSpPr/>
                    <p:nvPr userDrawn="1"/>
                  </p:nvSpPr>
                  <p:spPr>
                    <a:xfrm>
                      <a:off x="5853364" y="7324090"/>
                      <a:ext cx="1280160" cy="128016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77" name="Oval 176">
                    <a:extLst>
                      <a:ext uri="{FF2B5EF4-FFF2-40B4-BE49-F238E27FC236}">
                        <a16:creationId xmlns:a16="http://schemas.microsoft.com/office/drawing/2014/main" id="{466DB0E2-4B80-4A09-8BCA-9432E1E1DAE3}"/>
                      </a:ext>
                    </a:extLst>
                  </p:cNvPr>
                  <p:cNvSpPr/>
                  <p:nvPr userDrawn="1"/>
                </p:nvSpPr>
                <p:spPr>
                  <a:xfrm>
                    <a:off x="5731328" y="7516191"/>
                    <a:ext cx="1143000" cy="114300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74" name="Oval 173">
                  <a:extLst>
                    <a:ext uri="{FF2B5EF4-FFF2-40B4-BE49-F238E27FC236}">
                      <a16:creationId xmlns:a16="http://schemas.microsoft.com/office/drawing/2014/main" id="{20D2F087-D77F-4913-922E-014FB9DEE63E}"/>
                    </a:ext>
                  </a:extLst>
                </p:cNvPr>
                <p:cNvSpPr/>
                <p:nvPr userDrawn="1"/>
              </p:nvSpPr>
              <p:spPr>
                <a:xfrm>
                  <a:off x="5799908" y="7584771"/>
                  <a:ext cx="1005840" cy="100584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66" name="Oval 165">
                <a:extLst>
                  <a:ext uri="{FF2B5EF4-FFF2-40B4-BE49-F238E27FC236}">
                    <a16:creationId xmlns:a16="http://schemas.microsoft.com/office/drawing/2014/main" id="{DD44EC19-A244-4489-9CB8-0361CFBFD02F}"/>
                  </a:ext>
                </a:extLst>
              </p:cNvPr>
              <p:cNvSpPr/>
              <p:nvPr userDrawn="1"/>
            </p:nvSpPr>
            <p:spPr>
              <a:xfrm>
                <a:off x="5841984" y="7952850"/>
                <a:ext cx="868680" cy="86868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7" name="Oval 166">
                <a:extLst>
                  <a:ext uri="{FF2B5EF4-FFF2-40B4-BE49-F238E27FC236}">
                    <a16:creationId xmlns:a16="http://schemas.microsoft.com/office/drawing/2014/main" id="{C5C029E7-6D6D-4D14-8D8E-E407011AF097}"/>
                  </a:ext>
                </a:extLst>
              </p:cNvPr>
              <p:cNvSpPr/>
              <p:nvPr userDrawn="1"/>
            </p:nvSpPr>
            <p:spPr>
              <a:xfrm>
                <a:off x="5910564" y="8021430"/>
                <a:ext cx="731520" cy="73152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9" name="Oval 168">
                <a:extLst>
                  <a:ext uri="{FF2B5EF4-FFF2-40B4-BE49-F238E27FC236}">
                    <a16:creationId xmlns:a16="http://schemas.microsoft.com/office/drawing/2014/main" id="{4A74D8A7-ACD3-40A3-918D-46DF99BF9F3E}"/>
                  </a:ext>
                </a:extLst>
              </p:cNvPr>
              <p:cNvSpPr/>
              <p:nvPr userDrawn="1"/>
            </p:nvSpPr>
            <p:spPr>
              <a:xfrm>
                <a:off x="5979144" y="8090010"/>
                <a:ext cx="594360" cy="59436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71" name="Oval 170">
                <a:extLst>
                  <a:ext uri="{FF2B5EF4-FFF2-40B4-BE49-F238E27FC236}">
                    <a16:creationId xmlns:a16="http://schemas.microsoft.com/office/drawing/2014/main" id="{9C994ED9-5124-452B-986B-4782056BCFB3}"/>
                  </a:ext>
                </a:extLst>
              </p:cNvPr>
              <p:cNvSpPr/>
              <p:nvPr userDrawn="1"/>
            </p:nvSpPr>
            <p:spPr>
              <a:xfrm>
                <a:off x="6047724" y="8158590"/>
                <a:ext cx="457200" cy="45720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72" name="Oval 171">
                <a:extLst>
                  <a:ext uri="{FF2B5EF4-FFF2-40B4-BE49-F238E27FC236}">
                    <a16:creationId xmlns:a16="http://schemas.microsoft.com/office/drawing/2014/main" id="{8ADCBFB4-9F0A-40FB-A585-2728254E0A7C}"/>
                  </a:ext>
                </a:extLst>
              </p:cNvPr>
              <p:cNvSpPr/>
              <p:nvPr userDrawn="1"/>
            </p:nvSpPr>
            <p:spPr>
              <a:xfrm>
                <a:off x="6116304" y="8227170"/>
                <a:ext cx="320040" cy="32004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64" name="Oval 163">
              <a:extLst>
                <a:ext uri="{FF2B5EF4-FFF2-40B4-BE49-F238E27FC236}">
                  <a16:creationId xmlns:a16="http://schemas.microsoft.com/office/drawing/2014/main" id="{42E049E2-81A6-45F8-BA9F-DEA21400B1AD}"/>
                </a:ext>
              </a:extLst>
            </p:cNvPr>
            <p:cNvSpPr/>
            <p:nvPr userDrawn="1"/>
          </p:nvSpPr>
          <p:spPr>
            <a:xfrm>
              <a:off x="6184884" y="8295750"/>
              <a:ext cx="182880" cy="18288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67" name="Freeform: Shape 66">
            <a:extLst>
              <a:ext uri="{FF2B5EF4-FFF2-40B4-BE49-F238E27FC236}">
                <a16:creationId xmlns:a16="http://schemas.microsoft.com/office/drawing/2014/main" id="{75F20D6C-6085-4D3F-9186-6895908C97B9}"/>
              </a:ext>
            </a:extLst>
          </p:cNvPr>
          <p:cNvSpPr/>
          <p:nvPr userDrawn="1"/>
        </p:nvSpPr>
        <p:spPr>
          <a:xfrm rot="16200000">
            <a:off x="2537077" y="5335524"/>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Rectangle 70">
            <a:extLst>
              <a:ext uri="{FF2B5EF4-FFF2-40B4-BE49-F238E27FC236}">
                <a16:creationId xmlns:a16="http://schemas.microsoft.com/office/drawing/2014/main" id="{BC56BE23-DE49-4D55-A6A0-DFE2A870120D}"/>
              </a:ext>
            </a:extLst>
          </p:cNvPr>
          <p:cNvSpPr/>
          <p:nvPr userDrawn="1"/>
        </p:nvSpPr>
        <p:spPr>
          <a:xfrm>
            <a:off x="4058844" y="6089528"/>
            <a:ext cx="2049251" cy="7684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2" name="Date Placeholder 3">
            <a:extLst>
              <a:ext uri="{FF2B5EF4-FFF2-40B4-BE49-F238E27FC236}">
                <a16:creationId xmlns:a16="http://schemas.microsoft.com/office/drawing/2014/main" id="{2837477B-3D20-4982-86AF-91100FE408D3}"/>
              </a:ext>
            </a:extLst>
          </p:cNvPr>
          <p:cNvSpPr>
            <a:spLocks noGrp="1"/>
          </p:cNvSpPr>
          <p:nvPr>
            <p:ph type="dt" sz="half" idx="10"/>
          </p:nvPr>
        </p:nvSpPr>
        <p:spPr>
          <a:xfrm>
            <a:off x="7519822" y="6353175"/>
            <a:ext cx="1097280" cy="365125"/>
          </a:xfrm>
        </p:spPr>
        <p:txBody>
          <a:bodyPr/>
          <a:lstStyle>
            <a:lvl1pPr>
              <a:defRPr>
                <a:solidFill>
                  <a:schemeClr val="bg1"/>
                </a:solidFill>
              </a:defRPr>
            </a:lvl1pPr>
          </a:lstStyle>
          <a:p>
            <a:r>
              <a:rPr lang="en-US" dirty="0"/>
              <a:t>20XX</a:t>
            </a:r>
          </a:p>
        </p:txBody>
      </p:sp>
      <p:sp>
        <p:nvSpPr>
          <p:cNvPr id="193" name="Footer Placeholder 4">
            <a:extLst>
              <a:ext uri="{FF2B5EF4-FFF2-40B4-BE49-F238E27FC236}">
                <a16:creationId xmlns:a16="http://schemas.microsoft.com/office/drawing/2014/main" id="{B6E38A1E-AF37-4A09-9B69-65397A079362}"/>
              </a:ext>
            </a:extLst>
          </p:cNvPr>
          <p:cNvSpPr>
            <a:spLocks noGrp="1"/>
          </p:cNvSpPr>
          <p:nvPr>
            <p:ph type="ftr" sz="quarter" idx="11"/>
          </p:nvPr>
        </p:nvSpPr>
        <p:spPr>
          <a:xfrm>
            <a:off x="8727198" y="6350000"/>
            <a:ext cx="2286000" cy="365125"/>
          </a:xfrm>
        </p:spPr>
        <p:txBody>
          <a:bodyPr/>
          <a:lstStyle>
            <a:lvl1pPr>
              <a:defRPr>
                <a:solidFill>
                  <a:schemeClr val="bg1"/>
                </a:solidFill>
              </a:defRPr>
            </a:lvl1pPr>
          </a:lstStyle>
          <a:p>
            <a:r>
              <a:rPr lang="en-US" dirty="0"/>
              <a:t>Pitch deck title</a:t>
            </a:r>
          </a:p>
        </p:txBody>
      </p:sp>
      <p:sp>
        <p:nvSpPr>
          <p:cNvPr id="194" name="Slide Number Placeholder 5">
            <a:extLst>
              <a:ext uri="{FF2B5EF4-FFF2-40B4-BE49-F238E27FC236}">
                <a16:creationId xmlns:a16="http://schemas.microsoft.com/office/drawing/2014/main" id="{FB77B535-C760-4E32-8A7E-BF9AD08BBC39}"/>
              </a:ext>
            </a:extLst>
          </p:cNvPr>
          <p:cNvSpPr>
            <a:spLocks noGrp="1"/>
          </p:cNvSpPr>
          <p:nvPr>
            <p:ph type="sldNum" sz="quarter" idx="12"/>
          </p:nvPr>
        </p:nvSpPr>
        <p:spPr>
          <a:xfrm>
            <a:off x="11123295" y="635635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
        <p:nvSpPr>
          <p:cNvPr id="75" name="Oval 74">
            <a:extLst>
              <a:ext uri="{FF2B5EF4-FFF2-40B4-BE49-F238E27FC236}">
                <a16:creationId xmlns:a16="http://schemas.microsoft.com/office/drawing/2014/main" id="{BCF3BD55-FF25-4CA9-8016-81AEB8AA43E8}"/>
              </a:ext>
            </a:extLst>
          </p:cNvPr>
          <p:cNvSpPr/>
          <p:nvPr userDrawn="1"/>
        </p:nvSpPr>
        <p:spPr>
          <a:xfrm>
            <a:off x="5868264" y="1859479"/>
            <a:ext cx="274320" cy="2743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7" name="Straight Connector 76">
            <a:extLst>
              <a:ext uri="{FF2B5EF4-FFF2-40B4-BE49-F238E27FC236}">
                <a16:creationId xmlns:a16="http://schemas.microsoft.com/office/drawing/2014/main" id="{DE09EA6C-7AC2-47BE-95B8-4D3412867BA5}"/>
              </a:ext>
            </a:extLst>
          </p:cNvPr>
          <p:cNvCxnSpPr>
            <a:cxnSpLocks/>
            <a:stCxn id="38" idx="4"/>
          </p:cNvCxnSpPr>
          <p:nvPr userDrawn="1"/>
        </p:nvCxnSpPr>
        <p:spPr>
          <a:xfrm flipV="1">
            <a:off x="0" y="1991841"/>
            <a:ext cx="5931799" cy="33894"/>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770521"/>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5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layout with icons">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CA106-0FC3-4FE9-9338-4AC3D15608E5}"/>
              </a:ext>
            </a:extLst>
          </p:cNvPr>
          <p:cNvSpPr>
            <a:spLocks noGrp="1"/>
          </p:cNvSpPr>
          <p:nvPr>
            <p:ph type="title" hasCustomPrompt="1"/>
          </p:nvPr>
        </p:nvSpPr>
        <p:spPr>
          <a:xfrm>
            <a:off x="1552574" y="896112"/>
            <a:ext cx="9725026" cy="1325880"/>
          </a:xfrm>
        </p:spPr>
        <p:txBody>
          <a:bodyPr anchor="t" anchorCtr="0"/>
          <a:lstStyle>
            <a:lvl1pPr>
              <a:defRPr cap="all" baseline="0">
                <a:solidFill>
                  <a:schemeClr val="accent1"/>
                </a:solidFill>
              </a:defRPr>
            </a:lvl1pPr>
          </a:lstStyle>
          <a:p>
            <a:r>
              <a:rPr lang="en-US" dirty="0"/>
              <a:t>CLICK TO ADD TITLE</a:t>
            </a:r>
          </a:p>
        </p:txBody>
      </p:sp>
      <p:sp>
        <p:nvSpPr>
          <p:cNvPr id="60" name="Online Image Placeholder 59">
            <a:extLst>
              <a:ext uri="{FF2B5EF4-FFF2-40B4-BE49-F238E27FC236}">
                <a16:creationId xmlns:a16="http://schemas.microsoft.com/office/drawing/2014/main" id="{F2FF0A87-B95D-4E75-86C6-E701CBFD4305}"/>
              </a:ext>
            </a:extLst>
          </p:cNvPr>
          <p:cNvSpPr>
            <a:spLocks noGrp="1"/>
          </p:cNvSpPr>
          <p:nvPr>
            <p:ph type="clipArt" sz="quarter" idx="18"/>
          </p:nvPr>
        </p:nvSpPr>
        <p:spPr>
          <a:xfrm>
            <a:off x="2469641" y="2184400"/>
            <a:ext cx="914400" cy="914400"/>
          </a:xfrm>
        </p:spPr>
        <p:txBody>
          <a:bodyPr>
            <a:normAutofit/>
          </a:bodyPr>
          <a:lstStyle>
            <a:lvl1pPr>
              <a:defRPr sz="1200"/>
            </a:lvl1pPr>
          </a:lstStyle>
          <a:p>
            <a:endParaRPr lang="en-US" dirty="0"/>
          </a:p>
        </p:txBody>
      </p:sp>
      <p:sp>
        <p:nvSpPr>
          <p:cNvPr id="61" name="Online Image Placeholder 59">
            <a:extLst>
              <a:ext uri="{FF2B5EF4-FFF2-40B4-BE49-F238E27FC236}">
                <a16:creationId xmlns:a16="http://schemas.microsoft.com/office/drawing/2014/main" id="{EFF0D2F8-0092-4566-A98C-DE7F11F1CC35}"/>
              </a:ext>
            </a:extLst>
          </p:cNvPr>
          <p:cNvSpPr>
            <a:spLocks noGrp="1"/>
          </p:cNvSpPr>
          <p:nvPr>
            <p:ph type="clipArt" sz="quarter" idx="19"/>
          </p:nvPr>
        </p:nvSpPr>
        <p:spPr>
          <a:xfrm>
            <a:off x="5960930" y="2184654"/>
            <a:ext cx="914400" cy="914400"/>
          </a:xfrm>
        </p:spPr>
        <p:txBody>
          <a:bodyPr>
            <a:normAutofit/>
          </a:bodyPr>
          <a:lstStyle>
            <a:lvl1pPr>
              <a:defRPr sz="1200"/>
            </a:lvl1pPr>
          </a:lstStyle>
          <a:p>
            <a:endParaRPr lang="en-US" dirty="0"/>
          </a:p>
        </p:txBody>
      </p:sp>
      <p:sp>
        <p:nvSpPr>
          <p:cNvPr id="62" name="Online Image Placeholder 59">
            <a:extLst>
              <a:ext uri="{FF2B5EF4-FFF2-40B4-BE49-F238E27FC236}">
                <a16:creationId xmlns:a16="http://schemas.microsoft.com/office/drawing/2014/main" id="{C673B15F-D120-4C48-8834-4E87C6CCDE2C}"/>
              </a:ext>
            </a:extLst>
          </p:cNvPr>
          <p:cNvSpPr>
            <a:spLocks noGrp="1"/>
          </p:cNvSpPr>
          <p:nvPr>
            <p:ph type="clipArt" sz="quarter" idx="20"/>
          </p:nvPr>
        </p:nvSpPr>
        <p:spPr>
          <a:xfrm>
            <a:off x="9439445" y="2184400"/>
            <a:ext cx="914400" cy="914400"/>
          </a:xfrm>
        </p:spPr>
        <p:txBody>
          <a:bodyPr>
            <a:normAutofit/>
          </a:bodyPr>
          <a:lstStyle>
            <a:lvl1pPr>
              <a:defRPr sz="1200"/>
            </a:lvl1pPr>
          </a:lstStyle>
          <a:p>
            <a:endParaRPr lang="en-US" dirty="0"/>
          </a:p>
        </p:txBody>
      </p:sp>
      <p:sp>
        <p:nvSpPr>
          <p:cNvPr id="17" name="Text Placeholder 2">
            <a:extLst>
              <a:ext uri="{FF2B5EF4-FFF2-40B4-BE49-F238E27FC236}">
                <a16:creationId xmlns:a16="http://schemas.microsoft.com/office/drawing/2014/main" id="{52AD81DC-207F-4541-B02D-802D3D5B2813}"/>
              </a:ext>
            </a:extLst>
          </p:cNvPr>
          <p:cNvSpPr>
            <a:spLocks noGrp="1"/>
          </p:cNvSpPr>
          <p:nvPr>
            <p:ph type="body" idx="13" hasCustomPrompt="1"/>
          </p:nvPr>
        </p:nvSpPr>
        <p:spPr>
          <a:xfrm>
            <a:off x="1555241" y="3366741"/>
            <a:ext cx="2743200" cy="457200"/>
          </a:xfrm>
        </p:spPr>
        <p:txBody>
          <a:bodyPr anchor="ctr" anchorCtr="0">
            <a:noAutofit/>
          </a:bodyPr>
          <a:lstStyle>
            <a:lvl1pPr marL="0" indent="0" algn="ctr">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3" name="Content Placeholder 2">
            <a:extLst>
              <a:ext uri="{FF2B5EF4-FFF2-40B4-BE49-F238E27FC236}">
                <a16:creationId xmlns:a16="http://schemas.microsoft.com/office/drawing/2014/main" id="{02BF6510-D603-481E-B685-9095150A2891}"/>
              </a:ext>
            </a:extLst>
          </p:cNvPr>
          <p:cNvSpPr>
            <a:spLocks noGrp="1"/>
          </p:cNvSpPr>
          <p:nvPr>
            <p:ph sz="half" idx="1"/>
          </p:nvPr>
        </p:nvSpPr>
        <p:spPr>
          <a:xfrm>
            <a:off x="1555241" y="3901419"/>
            <a:ext cx="2743200" cy="2103120"/>
          </a:xfrm>
        </p:spPr>
        <p:txBody>
          <a:bodyPr>
            <a:normAutofit/>
          </a:bodyPr>
          <a:lstStyle>
            <a:lvl1pPr marL="0" indent="0" algn="ctr">
              <a:lnSpc>
                <a:spcPts val="2000"/>
              </a:lnSpc>
              <a:buNone/>
              <a:defRPr sz="1600"/>
            </a:lvl1pPr>
            <a:lvl2pPr marL="457200" indent="0" algn="ctr">
              <a:lnSpc>
                <a:spcPts val="2000"/>
              </a:lnSpc>
              <a:buNone/>
              <a:defRPr sz="1600"/>
            </a:lvl2pPr>
            <a:lvl3pPr marL="914400" indent="0" algn="ctr">
              <a:lnSpc>
                <a:spcPts val="2000"/>
              </a:lnSpc>
              <a:buNone/>
              <a:defRPr sz="1600"/>
            </a:lvl3pPr>
            <a:lvl4pPr marL="1371600" indent="0" algn="ctr">
              <a:lnSpc>
                <a:spcPts val="2000"/>
              </a:lnSpc>
              <a:buNone/>
              <a:defRPr sz="1600"/>
            </a:lvl4pPr>
            <a:lvl5pPr marL="1828800" indent="0" algn="ctr">
              <a:lnSpc>
                <a:spcPts val="2000"/>
              </a:lnSpc>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Text Placeholder 2">
            <a:extLst>
              <a:ext uri="{FF2B5EF4-FFF2-40B4-BE49-F238E27FC236}">
                <a16:creationId xmlns:a16="http://schemas.microsoft.com/office/drawing/2014/main" id="{D13E526C-A314-4221-BF6F-A27491DFB8F8}"/>
              </a:ext>
            </a:extLst>
          </p:cNvPr>
          <p:cNvSpPr>
            <a:spLocks noGrp="1"/>
          </p:cNvSpPr>
          <p:nvPr>
            <p:ph type="body" idx="15" hasCustomPrompt="1"/>
          </p:nvPr>
        </p:nvSpPr>
        <p:spPr>
          <a:xfrm>
            <a:off x="5046530" y="3359890"/>
            <a:ext cx="2743200" cy="457200"/>
          </a:xfrm>
        </p:spPr>
        <p:txBody>
          <a:bodyPr anchor="ctr" anchorCtr="0">
            <a:noAutofit/>
          </a:bodyPr>
          <a:lstStyle>
            <a:lvl1pPr marL="0" indent="0" algn="ctr">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16" name="Content Placeholder 2">
            <a:extLst>
              <a:ext uri="{FF2B5EF4-FFF2-40B4-BE49-F238E27FC236}">
                <a16:creationId xmlns:a16="http://schemas.microsoft.com/office/drawing/2014/main" id="{F8BF0048-EF4E-483F-8467-041ED0818280}"/>
              </a:ext>
            </a:extLst>
          </p:cNvPr>
          <p:cNvSpPr>
            <a:spLocks noGrp="1"/>
          </p:cNvSpPr>
          <p:nvPr>
            <p:ph sz="half" idx="14"/>
          </p:nvPr>
        </p:nvSpPr>
        <p:spPr>
          <a:xfrm>
            <a:off x="5046530" y="3894568"/>
            <a:ext cx="2743200" cy="2103120"/>
          </a:xfrm>
        </p:spPr>
        <p:txBody>
          <a:bodyPr>
            <a:normAutofit/>
          </a:bodyPr>
          <a:lstStyle>
            <a:lvl1pPr marL="0" indent="0" algn="ctr">
              <a:lnSpc>
                <a:spcPts val="2000"/>
              </a:lnSpc>
              <a:buNone/>
              <a:defRPr sz="1600"/>
            </a:lvl1pPr>
            <a:lvl2pPr marL="457200" indent="0" algn="ctr">
              <a:lnSpc>
                <a:spcPts val="2000"/>
              </a:lnSpc>
              <a:buNone/>
              <a:defRPr sz="1600"/>
            </a:lvl2pPr>
            <a:lvl3pPr marL="914400" indent="0" algn="ctr">
              <a:lnSpc>
                <a:spcPts val="2000"/>
              </a:lnSpc>
              <a:buNone/>
              <a:defRPr sz="1600"/>
            </a:lvl3pPr>
            <a:lvl4pPr marL="1371600" indent="0" algn="ctr">
              <a:lnSpc>
                <a:spcPts val="2000"/>
              </a:lnSpc>
              <a:buNone/>
              <a:defRPr sz="1600"/>
            </a:lvl4pPr>
            <a:lvl5pPr marL="1828800" indent="0" algn="ctr">
              <a:lnSpc>
                <a:spcPts val="2000"/>
              </a:lnSpc>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ext Placeholder 4">
            <a:extLst>
              <a:ext uri="{FF2B5EF4-FFF2-40B4-BE49-F238E27FC236}">
                <a16:creationId xmlns:a16="http://schemas.microsoft.com/office/drawing/2014/main" id="{F7289E8E-D34A-4BA8-A21D-2D40A211CB9B}"/>
              </a:ext>
            </a:extLst>
          </p:cNvPr>
          <p:cNvSpPr>
            <a:spLocks noGrp="1"/>
          </p:cNvSpPr>
          <p:nvPr>
            <p:ph type="body" sz="quarter" idx="3" hasCustomPrompt="1"/>
          </p:nvPr>
        </p:nvSpPr>
        <p:spPr>
          <a:xfrm>
            <a:off x="8525045" y="3364836"/>
            <a:ext cx="2743200" cy="457200"/>
          </a:xfrm>
        </p:spPr>
        <p:txBody>
          <a:bodyPr anchor="ctr" anchorCtr="0">
            <a:noAutofit/>
          </a:bodyPr>
          <a:lstStyle>
            <a:lvl1pPr marL="0" indent="0" algn="ctr">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4" name="Content Placeholder 3">
            <a:extLst>
              <a:ext uri="{FF2B5EF4-FFF2-40B4-BE49-F238E27FC236}">
                <a16:creationId xmlns:a16="http://schemas.microsoft.com/office/drawing/2014/main" id="{9A743757-ABC3-44BF-87D3-5E323E9B00D9}"/>
              </a:ext>
            </a:extLst>
          </p:cNvPr>
          <p:cNvSpPr>
            <a:spLocks noGrp="1"/>
          </p:cNvSpPr>
          <p:nvPr>
            <p:ph sz="half" idx="2"/>
          </p:nvPr>
        </p:nvSpPr>
        <p:spPr>
          <a:xfrm>
            <a:off x="8525045" y="3901419"/>
            <a:ext cx="2743200" cy="2103120"/>
          </a:xfrm>
        </p:spPr>
        <p:txBody>
          <a:bodyPr>
            <a:normAutofit/>
          </a:bodyPr>
          <a:lstStyle>
            <a:lvl1pPr marL="0" indent="0" algn="ctr">
              <a:lnSpc>
                <a:spcPts val="2000"/>
              </a:lnSpc>
              <a:buNone/>
              <a:defRPr sz="1600"/>
            </a:lvl1pPr>
            <a:lvl2pPr marL="457200" indent="0" algn="ctr">
              <a:lnSpc>
                <a:spcPts val="2000"/>
              </a:lnSpc>
              <a:buNone/>
              <a:defRPr sz="1600"/>
            </a:lvl2pPr>
            <a:lvl3pPr marL="914400" indent="0" algn="ctr">
              <a:lnSpc>
                <a:spcPts val="2000"/>
              </a:lnSpc>
              <a:buNone/>
              <a:defRPr sz="1600"/>
            </a:lvl3pPr>
            <a:lvl4pPr marL="1371600" indent="0" algn="ctr">
              <a:lnSpc>
                <a:spcPts val="2000"/>
              </a:lnSpc>
              <a:buNone/>
              <a:defRPr sz="1600"/>
            </a:lvl4pPr>
            <a:lvl5pPr marL="1828800" indent="0" algn="ctr">
              <a:lnSpc>
                <a:spcPts val="2000"/>
              </a:lnSpc>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5" name="Group 4">
            <a:extLst>
              <a:ext uri="{FF2B5EF4-FFF2-40B4-BE49-F238E27FC236}">
                <a16:creationId xmlns:a16="http://schemas.microsoft.com/office/drawing/2014/main" id="{4F4AB913-E6BC-42AA-956F-BE8B54570B15}"/>
              </a:ext>
              <a:ext uri="{C183D7F6-B498-43B3-948B-1728B52AA6E4}">
                <adec:decorative xmlns:adec="http://schemas.microsoft.com/office/drawing/2017/decorative" val="1"/>
              </a:ext>
            </a:extLst>
          </p:cNvPr>
          <p:cNvGrpSpPr/>
          <p:nvPr userDrawn="1"/>
        </p:nvGrpSpPr>
        <p:grpSpPr>
          <a:xfrm>
            <a:off x="-1000" y="0"/>
            <a:ext cx="1015984" cy="6858000"/>
            <a:chOff x="-1000" y="0"/>
            <a:chExt cx="1015984" cy="6858000"/>
          </a:xfrm>
        </p:grpSpPr>
        <p:sp>
          <p:nvSpPr>
            <p:cNvPr id="13" name="Rectangle 12">
              <a:extLst>
                <a:ext uri="{FF2B5EF4-FFF2-40B4-BE49-F238E27FC236}">
                  <a16:creationId xmlns:a16="http://schemas.microsoft.com/office/drawing/2014/main" id="{39C870B4-B099-4311-A8C7-2C72CD4D74E5}"/>
                </a:ext>
                <a:ext uri="{C183D7F6-B498-43B3-948B-1728B52AA6E4}">
                  <adec:decorative xmlns:adec="http://schemas.microsoft.com/office/drawing/2017/decorative" val="1"/>
                </a:ext>
              </a:extLst>
            </p:cNvPr>
            <p:cNvSpPr/>
            <p:nvPr userDrawn="1"/>
          </p:nvSpPr>
          <p:spPr>
            <a:xfrm>
              <a:off x="0" y="4828032"/>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40BFE83D-371B-498A-B5E9-347973288684}"/>
                </a:ext>
                <a:ext uri="{C183D7F6-B498-43B3-948B-1728B52AA6E4}">
                  <adec:decorative xmlns:adec="http://schemas.microsoft.com/office/drawing/2017/decorative" val="1"/>
                </a:ext>
              </a:extLst>
            </p:cNvPr>
            <p:cNvSpPr/>
            <p:nvPr userDrawn="1"/>
          </p:nvSpPr>
          <p:spPr>
            <a:xfrm>
              <a:off x="0" y="2833299"/>
              <a:ext cx="1014984"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29866C73-B970-43C4-A474-D1203C4A3343}"/>
                </a:ext>
                <a:ext uri="{C183D7F6-B498-43B3-948B-1728B52AA6E4}">
                  <adec:decorative xmlns:adec="http://schemas.microsoft.com/office/drawing/2017/decorative" val="1"/>
                </a:ext>
              </a:extLst>
            </p:cNvPr>
            <p:cNvSpPr/>
            <p:nvPr userDrawn="1"/>
          </p:nvSpPr>
          <p:spPr>
            <a:xfrm>
              <a:off x="0"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C0C1F8BB-C13B-4B90-91D2-C95CB1363F0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rot="5400000">
              <a:off x="-462818" y="552957"/>
              <a:ext cx="1828800" cy="905164"/>
            </a:xfrm>
            <a:prstGeom prst="rect">
              <a:avLst/>
            </a:prstGeom>
          </p:spPr>
        </p:pic>
        <p:sp>
          <p:nvSpPr>
            <p:cNvPr id="23" name="Rectangle 22">
              <a:extLst>
                <a:ext uri="{FF2B5EF4-FFF2-40B4-BE49-F238E27FC236}">
                  <a16:creationId xmlns:a16="http://schemas.microsoft.com/office/drawing/2014/main" id="{266F531E-E93E-4E5C-9674-1B9C610CDF5F}"/>
                </a:ext>
                <a:ext uri="{C183D7F6-B498-43B3-948B-1728B52AA6E4}">
                  <adec:decorative xmlns:adec="http://schemas.microsoft.com/office/drawing/2017/decorative" val="1"/>
                </a:ext>
              </a:extLst>
            </p:cNvPr>
            <p:cNvSpPr/>
            <p:nvPr userDrawn="1"/>
          </p:nvSpPr>
          <p:spPr>
            <a:xfrm>
              <a:off x="0" y="2029863"/>
              <a:ext cx="1014984" cy="812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Freeform: Shape 45">
              <a:extLst>
                <a:ext uri="{FF2B5EF4-FFF2-40B4-BE49-F238E27FC236}">
                  <a16:creationId xmlns:a16="http://schemas.microsoft.com/office/drawing/2014/main" id="{3E3AD939-EB0C-4B1E-9A4E-04D6BE504D40}"/>
                </a:ext>
                <a:ext uri="{C183D7F6-B498-43B3-948B-1728B52AA6E4}">
                  <adec:decorative xmlns:adec="http://schemas.microsoft.com/office/drawing/2017/decorative" val="1"/>
                </a:ext>
              </a:extLst>
            </p:cNvPr>
            <p:cNvSpPr/>
            <p:nvPr userDrawn="1"/>
          </p:nvSpPr>
          <p:spPr>
            <a:xfrm rot="10800000">
              <a:off x="100582" y="2932749"/>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3" name="Graphic 52">
              <a:extLst>
                <a:ext uri="{FF2B5EF4-FFF2-40B4-BE49-F238E27FC236}">
                  <a16:creationId xmlns:a16="http://schemas.microsoft.com/office/drawing/2014/main" id="{0C939296-0EC5-4504-B10B-2AA1A2F60A91}"/>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5400000">
              <a:off x="-457200" y="5380762"/>
              <a:ext cx="1828800" cy="914400"/>
            </a:xfrm>
            <a:prstGeom prst="rect">
              <a:avLst/>
            </a:prstGeom>
          </p:spPr>
        </p:pic>
      </p:grpSp>
      <p:sp>
        <p:nvSpPr>
          <p:cNvPr id="63" name="Date Placeholder 3">
            <a:extLst>
              <a:ext uri="{FF2B5EF4-FFF2-40B4-BE49-F238E27FC236}">
                <a16:creationId xmlns:a16="http://schemas.microsoft.com/office/drawing/2014/main" id="{834AD064-B2F1-4462-89CD-E6E2F6B06EA2}"/>
              </a:ext>
            </a:extLst>
          </p:cNvPr>
          <p:cNvSpPr>
            <a:spLocks noGrp="1"/>
          </p:cNvSpPr>
          <p:nvPr>
            <p:ph type="dt" sz="half" idx="10"/>
          </p:nvPr>
        </p:nvSpPr>
        <p:spPr>
          <a:xfrm>
            <a:off x="1554480" y="6353175"/>
            <a:ext cx="1097280" cy="365125"/>
          </a:xfrm>
        </p:spPr>
        <p:txBody>
          <a:bodyPr/>
          <a:lstStyle>
            <a:lvl1pPr>
              <a:defRPr>
                <a:solidFill>
                  <a:schemeClr val="tx1">
                    <a:lumMod val="75000"/>
                    <a:lumOff val="25000"/>
                  </a:schemeClr>
                </a:solidFill>
              </a:defRPr>
            </a:lvl1pPr>
          </a:lstStyle>
          <a:p>
            <a:r>
              <a:rPr lang="en-US" dirty="0"/>
              <a:t>20XX</a:t>
            </a:r>
          </a:p>
        </p:txBody>
      </p:sp>
      <p:sp>
        <p:nvSpPr>
          <p:cNvPr id="64" name="Footer Placeholder 4">
            <a:extLst>
              <a:ext uri="{FF2B5EF4-FFF2-40B4-BE49-F238E27FC236}">
                <a16:creationId xmlns:a16="http://schemas.microsoft.com/office/drawing/2014/main" id="{201E0480-817D-41A9-8CC8-A0AFF1B9B41C}"/>
              </a:ext>
            </a:extLst>
          </p:cNvPr>
          <p:cNvSpPr>
            <a:spLocks noGrp="1"/>
          </p:cNvSpPr>
          <p:nvPr>
            <p:ph type="ftr" sz="quarter" idx="11"/>
          </p:nvPr>
        </p:nvSpPr>
        <p:spPr>
          <a:xfrm>
            <a:off x="5744527"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65" name="Slide Number Placeholder 5">
            <a:extLst>
              <a:ext uri="{FF2B5EF4-FFF2-40B4-BE49-F238E27FC236}">
                <a16:creationId xmlns:a16="http://schemas.microsoft.com/office/drawing/2014/main" id="{01D21600-5A92-452F-96FB-F6BC365A44BB}"/>
              </a:ext>
            </a:extLst>
          </p:cNvPr>
          <p:cNvSpPr>
            <a:spLocks noGrp="1"/>
          </p:cNvSpPr>
          <p:nvPr>
            <p:ph type="sldNum" sz="quarter" idx="12"/>
          </p:nvPr>
        </p:nvSpPr>
        <p:spPr>
          <a:xfrm>
            <a:off x="11123295" y="6356350"/>
            <a:ext cx="457200" cy="365125"/>
          </a:xfrm>
        </p:spPr>
        <p:txBody>
          <a:bodyPr/>
          <a:lstStyle>
            <a:lvl1pPr>
              <a:defRPr>
                <a:solidFill>
                  <a:schemeClr val="tx1">
                    <a:lumMod val="75000"/>
                    <a:lumOff val="2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4031323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arket Overview">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3044952" y="898524"/>
            <a:ext cx="8232648" cy="1325880"/>
          </a:xfrm>
        </p:spPr>
        <p:txBody>
          <a:bodyPr anchor="t" anchorCtr="0"/>
          <a:lstStyle>
            <a:lvl1pPr>
              <a:defRPr cap="all" baseline="0">
                <a:solidFill>
                  <a:schemeClr val="accent1"/>
                </a:solidFill>
              </a:defRPr>
            </a:lvl1pPr>
          </a:lstStyle>
          <a:p>
            <a:r>
              <a:rPr lang="en-US" dirty="0"/>
              <a:t>CLICK TO ADD TITLE</a:t>
            </a:r>
          </a:p>
        </p:txBody>
      </p:sp>
      <p:grpSp>
        <p:nvGrpSpPr>
          <p:cNvPr id="3" name="Group 2">
            <a:extLst>
              <a:ext uri="{FF2B5EF4-FFF2-40B4-BE49-F238E27FC236}">
                <a16:creationId xmlns:a16="http://schemas.microsoft.com/office/drawing/2014/main" id="{11529D7C-E220-400B-93DB-76E3FF912E01}"/>
              </a:ext>
              <a:ext uri="{C183D7F6-B498-43B3-948B-1728B52AA6E4}">
                <adec:decorative xmlns:adec="http://schemas.microsoft.com/office/drawing/2017/decorative" val="1"/>
              </a:ext>
            </a:extLst>
          </p:cNvPr>
          <p:cNvGrpSpPr/>
          <p:nvPr userDrawn="1"/>
        </p:nvGrpSpPr>
        <p:grpSpPr>
          <a:xfrm>
            <a:off x="0" y="0"/>
            <a:ext cx="2160614" cy="6858000"/>
            <a:chOff x="0" y="0"/>
            <a:chExt cx="2160614" cy="6858000"/>
          </a:xfrm>
        </p:grpSpPr>
        <p:sp>
          <p:nvSpPr>
            <p:cNvPr id="7" name="Rectangle 6">
              <a:extLst>
                <a:ext uri="{FF2B5EF4-FFF2-40B4-BE49-F238E27FC236}">
                  <a16:creationId xmlns:a16="http://schemas.microsoft.com/office/drawing/2014/main" id="{E557D1F3-8C55-47FE-B39A-86D30F8FFEA1}"/>
                </a:ext>
              </a:extLst>
            </p:cNvPr>
            <p:cNvSpPr/>
            <p:nvPr userDrawn="1"/>
          </p:nvSpPr>
          <p:spPr>
            <a:xfrm>
              <a:off x="0" y="0"/>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F4EB6F2E-2621-4EB5-A04D-906FD08CED87}"/>
                </a:ext>
              </a:extLst>
            </p:cNvPr>
            <p:cNvSpPr/>
            <p:nvPr userDrawn="1"/>
          </p:nvSpPr>
          <p:spPr>
            <a:xfrm flipH="1">
              <a:off x="0" y="4828032"/>
              <a:ext cx="2032942"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Graphic 35">
              <a:extLst>
                <a:ext uri="{FF2B5EF4-FFF2-40B4-BE49-F238E27FC236}">
                  <a16:creationId xmlns:a16="http://schemas.microsoft.com/office/drawing/2014/main" id="{6529D2A7-ABB3-4E2D-88CA-F813997011F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0" y="13172"/>
              <a:ext cx="2029968" cy="2029968"/>
            </a:xfrm>
            <a:prstGeom prst="rect">
              <a:avLst/>
            </a:prstGeom>
          </p:spPr>
        </p:pic>
        <p:pic>
          <p:nvPicPr>
            <p:cNvPr id="38" name="Graphic 37">
              <a:extLst>
                <a:ext uri="{FF2B5EF4-FFF2-40B4-BE49-F238E27FC236}">
                  <a16:creationId xmlns:a16="http://schemas.microsoft.com/office/drawing/2014/main" id="{051ECE99-ACA6-46AF-98D5-81FBD3F834A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4828032"/>
              <a:ext cx="2029968" cy="2029968"/>
            </a:xfrm>
            <a:prstGeom prst="rect">
              <a:avLst/>
            </a:prstGeom>
          </p:spPr>
        </p:pic>
        <p:sp>
          <p:nvSpPr>
            <p:cNvPr id="39" name="Rectangle 38">
              <a:extLst>
                <a:ext uri="{FF2B5EF4-FFF2-40B4-BE49-F238E27FC236}">
                  <a16:creationId xmlns:a16="http://schemas.microsoft.com/office/drawing/2014/main" id="{9837D25D-BADF-40E0-B7F9-1288B53AA656}"/>
                </a:ext>
              </a:extLst>
            </p:cNvPr>
            <p:cNvSpPr/>
            <p:nvPr userDrawn="1"/>
          </p:nvSpPr>
          <p:spPr>
            <a:xfrm flipH="1">
              <a:off x="0" y="1995685"/>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3A847BA4-24DF-47BE-BE28-02415C2A2D3C}"/>
                </a:ext>
              </a:extLst>
            </p:cNvPr>
            <p:cNvGrpSpPr/>
            <p:nvPr userDrawn="1"/>
          </p:nvGrpSpPr>
          <p:grpSpPr>
            <a:xfrm>
              <a:off x="56351" y="2064569"/>
              <a:ext cx="1920240" cy="1920240"/>
              <a:chOff x="5361924" y="7472790"/>
              <a:chExt cx="1828800" cy="1828800"/>
            </a:xfrm>
          </p:grpSpPr>
          <p:grpSp>
            <p:nvGrpSpPr>
              <p:cNvPr id="41" name="Group 40">
                <a:extLst>
                  <a:ext uri="{FF2B5EF4-FFF2-40B4-BE49-F238E27FC236}">
                    <a16:creationId xmlns:a16="http://schemas.microsoft.com/office/drawing/2014/main" id="{882CC485-8A14-4767-80E8-8FB0A9991D20}"/>
                  </a:ext>
                </a:extLst>
              </p:cNvPr>
              <p:cNvGrpSpPr/>
              <p:nvPr userDrawn="1"/>
            </p:nvGrpSpPr>
            <p:grpSpPr>
              <a:xfrm>
                <a:off x="5361924" y="7472790"/>
                <a:ext cx="1828800" cy="1828800"/>
                <a:chOff x="5361924" y="7472790"/>
                <a:chExt cx="1828800" cy="1828800"/>
              </a:xfrm>
            </p:grpSpPr>
            <p:grpSp>
              <p:nvGrpSpPr>
                <p:cNvPr id="43" name="Group 42">
                  <a:extLst>
                    <a:ext uri="{FF2B5EF4-FFF2-40B4-BE49-F238E27FC236}">
                      <a16:creationId xmlns:a16="http://schemas.microsoft.com/office/drawing/2014/main" id="{E119FAB2-4AF3-4EC9-98C6-E69760D02810}"/>
                    </a:ext>
                  </a:extLst>
                </p:cNvPr>
                <p:cNvGrpSpPr/>
                <p:nvPr userDrawn="1"/>
              </p:nvGrpSpPr>
              <p:grpSpPr>
                <a:xfrm>
                  <a:off x="5361924" y="7472790"/>
                  <a:ext cx="1828800" cy="1828800"/>
                  <a:chOff x="5388428" y="7173291"/>
                  <a:chExt cx="1828800" cy="1828800"/>
                </a:xfrm>
              </p:grpSpPr>
              <p:grpSp>
                <p:nvGrpSpPr>
                  <p:cNvPr id="49" name="Group 48">
                    <a:extLst>
                      <a:ext uri="{FF2B5EF4-FFF2-40B4-BE49-F238E27FC236}">
                        <a16:creationId xmlns:a16="http://schemas.microsoft.com/office/drawing/2014/main" id="{E2A21525-E952-4F39-A9B2-2CA7C5B14B85}"/>
                      </a:ext>
                    </a:extLst>
                  </p:cNvPr>
                  <p:cNvGrpSpPr/>
                  <p:nvPr userDrawn="1"/>
                </p:nvGrpSpPr>
                <p:grpSpPr>
                  <a:xfrm>
                    <a:off x="5388428" y="7173291"/>
                    <a:ext cx="1828800" cy="1828800"/>
                    <a:chOff x="5388428" y="7173291"/>
                    <a:chExt cx="1828800" cy="1828800"/>
                  </a:xfrm>
                </p:grpSpPr>
                <p:grpSp>
                  <p:nvGrpSpPr>
                    <p:cNvPr id="51" name="Group 50">
                      <a:extLst>
                        <a:ext uri="{FF2B5EF4-FFF2-40B4-BE49-F238E27FC236}">
                          <a16:creationId xmlns:a16="http://schemas.microsoft.com/office/drawing/2014/main" id="{53BFFD34-0142-4185-8790-1D792CB2F5DD}"/>
                        </a:ext>
                      </a:extLst>
                    </p:cNvPr>
                    <p:cNvGrpSpPr/>
                    <p:nvPr userDrawn="1"/>
                  </p:nvGrpSpPr>
                  <p:grpSpPr>
                    <a:xfrm>
                      <a:off x="5388428" y="7173291"/>
                      <a:ext cx="1828800" cy="1828800"/>
                      <a:chOff x="5579044" y="7049770"/>
                      <a:chExt cx="1828800" cy="1828800"/>
                    </a:xfrm>
                  </p:grpSpPr>
                  <p:grpSp>
                    <p:nvGrpSpPr>
                      <p:cNvPr id="53" name="Group 52">
                        <a:extLst>
                          <a:ext uri="{FF2B5EF4-FFF2-40B4-BE49-F238E27FC236}">
                            <a16:creationId xmlns:a16="http://schemas.microsoft.com/office/drawing/2014/main" id="{00D3FC75-8C07-4B5B-A025-3CCC5DC458DA}"/>
                          </a:ext>
                        </a:extLst>
                      </p:cNvPr>
                      <p:cNvGrpSpPr/>
                      <p:nvPr userDrawn="1"/>
                    </p:nvGrpSpPr>
                    <p:grpSpPr>
                      <a:xfrm>
                        <a:off x="5579044" y="7049770"/>
                        <a:ext cx="1828800" cy="1828800"/>
                        <a:chOff x="5579044" y="7049770"/>
                        <a:chExt cx="1828800" cy="1828800"/>
                      </a:xfrm>
                    </p:grpSpPr>
                    <p:grpSp>
                      <p:nvGrpSpPr>
                        <p:cNvPr id="55" name="Group 54">
                          <a:extLst>
                            <a:ext uri="{FF2B5EF4-FFF2-40B4-BE49-F238E27FC236}">
                              <a16:creationId xmlns:a16="http://schemas.microsoft.com/office/drawing/2014/main" id="{393D2F91-0E6A-4541-843C-1FC0CC2A024A}"/>
                            </a:ext>
                          </a:extLst>
                        </p:cNvPr>
                        <p:cNvGrpSpPr/>
                        <p:nvPr userDrawn="1"/>
                      </p:nvGrpSpPr>
                      <p:grpSpPr>
                        <a:xfrm>
                          <a:off x="5579044" y="7049770"/>
                          <a:ext cx="1828800" cy="1828800"/>
                          <a:chOff x="5579044" y="7049770"/>
                          <a:chExt cx="1828800" cy="1828800"/>
                        </a:xfrm>
                      </p:grpSpPr>
                      <p:grpSp>
                        <p:nvGrpSpPr>
                          <p:cNvPr id="57" name="Group 56">
                            <a:extLst>
                              <a:ext uri="{FF2B5EF4-FFF2-40B4-BE49-F238E27FC236}">
                                <a16:creationId xmlns:a16="http://schemas.microsoft.com/office/drawing/2014/main" id="{7C9F80E2-6A88-44DC-B048-7178CAA61DAF}"/>
                              </a:ext>
                            </a:extLst>
                          </p:cNvPr>
                          <p:cNvGrpSpPr/>
                          <p:nvPr userDrawn="1"/>
                        </p:nvGrpSpPr>
                        <p:grpSpPr>
                          <a:xfrm>
                            <a:off x="5579044" y="7049770"/>
                            <a:ext cx="1828800" cy="1828800"/>
                            <a:chOff x="5579044" y="7049770"/>
                            <a:chExt cx="1828800" cy="1828800"/>
                          </a:xfrm>
                        </p:grpSpPr>
                        <p:sp>
                          <p:nvSpPr>
                            <p:cNvPr id="59" name="Oval 58">
                              <a:extLst>
                                <a:ext uri="{FF2B5EF4-FFF2-40B4-BE49-F238E27FC236}">
                                  <a16:creationId xmlns:a16="http://schemas.microsoft.com/office/drawing/2014/main" id="{1D9D5420-70BE-477D-A17F-A86F19AD3FAC}"/>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60" name="Oval 59">
                              <a:extLst>
                                <a:ext uri="{FF2B5EF4-FFF2-40B4-BE49-F238E27FC236}">
                                  <a16:creationId xmlns:a16="http://schemas.microsoft.com/office/drawing/2014/main" id="{0BBACECF-9AE7-40B5-90D0-AE2CF1FBE0BD}"/>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8" name="Oval 57">
                            <a:extLst>
                              <a:ext uri="{FF2B5EF4-FFF2-40B4-BE49-F238E27FC236}">
                                <a16:creationId xmlns:a16="http://schemas.microsoft.com/office/drawing/2014/main" id="{1A76BEA0-888E-41CD-9B30-B128A39F781E}"/>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6" name="Oval 55">
                          <a:extLst>
                            <a:ext uri="{FF2B5EF4-FFF2-40B4-BE49-F238E27FC236}">
                              <a16:creationId xmlns:a16="http://schemas.microsoft.com/office/drawing/2014/main" id="{2EA36045-2F1D-402B-A951-B9957D5C145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4" name="Oval 53">
                        <a:extLst>
                          <a:ext uri="{FF2B5EF4-FFF2-40B4-BE49-F238E27FC236}">
                            <a16:creationId xmlns:a16="http://schemas.microsoft.com/office/drawing/2014/main" id="{AAF58CB3-363E-4156-8148-52E0B9CB634A}"/>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2" name="Oval 51">
                      <a:extLst>
                        <a:ext uri="{FF2B5EF4-FFF2-40B4-BE49-F238E27FC236}">
                          <a16:creationId xmlns:a16="http://schemas.microsoft.com/office/drawing/2014/main" id="{BDC4E05B-A602-483A-B19B-B907358D4629}"/>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0" name="Oval 49">
                    <a:extLst>
                      <a:ext uri="{FF2B5EF4-FFF2-40B4-BE49-F238E27FC236}">
                        <a16:creationId xmlns:a16="http://schemas.microsoft.com/office/drawing/2014/main" id="{55AC54D8-2C27-49A7-B1CE-C865E629499E}"/>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4" name="Oval 43">
                  <a:extLst>
                    <a:ext uri="{FF2B5EF4-FFF2-40B4-BE49-F238E27FC236}">
                      <a16:creationId xmlns:a16="http://schemas.microsoft.com/office/drawing/2014/main" id="{C9753262-9BA1-4716-B4B5-AAFE232A72A2}"/>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5" name="Oval 44">
                  <a:extLst>
                    <a:ext uri="{FF2B5EF4-FFF2-40B4-BE49-F238E27FC236}">
                      <a16:creationId xmlns:a16="http://schemas.microsoft.com/office/drawing/2014/main" id="{5B2AD932-98DF-4DA1-B19E-E38A4DD270F0}"/>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6" name="Oval 45">
                  <a:extLst>
                    <a:ext uri="{FF2B5EF4-FFF2-40B4-BE49-F238E27FC236}">
                      <a16:creationId xmlns:a16="http://schemas.microsoft.com/office/drawing/2014/main" id="{DE13C879-BB42-4F2C-9413-A1322DE58809}"/>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7" name="Oval 46">
                  <a:extLst>
                    <a:ext uri="{FF2B5EF4-FFF2-40B4-BE49-F238E27FC236}">
                      <a16:creationId xmlns:a16="http://schemas.microsoft.com/office/drawing/2014/main" id="{28B4D2F2-9DD5-4B23-A2F2-7DBEE9E61F6C}"/>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8" name="Oval 47">
                  <a:extLst>
                    <a:ext uri="{FF2B5EF4-FFF2-40B4-BE49-F238E27FC236}">
                      <a16:creationId xmlns:a16="http://schemas.microsoft.com/office/drawing/2014/main" id="{C1A2F663-A8A7-4337-9C39-489B4C457111}"/>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2" name="Oval 41">
                <a:extLst>
                  <a:ext uri="{FF2B5EF4-FFF2-40B4-BE49-F238E27FC236}">
                    <a16:creationId xmlns:a16="http://schemas.microsoft.com/office/drawing/2014/main" id="{1609761D-150A-4DE0-9604-CC3953C108D0}"/>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61" name="Rectangle 60">
              <a:extLst>
                <a:ext uri="{FF2B5EF4-FFF2-40B4-BE49-F238E27FC236}">
                  <a16:creationId xmlns:a16="http://schemas.microsoft.com/office/drawing/2014/main" id="{D1189D1C-85ED-4EF1-A384-7C4590ED50FD}"/>
                </a:ext>
              </a:extLst>
            </p:cNvPr>
            <p:cNvSpPr/>
            <p:nvPr userDrawn="1"/>
          </p:nvSpPr>
          <p:spPr>
            <a:xfrm>
              <a:off x="0" y="4022308"/>
              <a:ext cx="2033751" cy="8057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reeform: Shape 61">
              <a:extLst>
                <a:ext uri="{FF2B5EF4-FFF2-40B4-BE49-F238E27FC236}">
                  <a16:creationId xmlns:a16="http://schemas.microsoft.com/office/drawing/2014/main" id="{445306C5-E470-4A93-9C9F-5D066F760D16}"/>
                </a:ext>
              </a:extLst>
            </p:cNvPr>
            <p:cNvSpPr/>
            <p:nvPr userDrawn="1"/>
          </p:nvSpPr>
          <p:spPr>
            <a:xfrm>
              <a:off x="0" y="2065206"/>
              <a:ext cx="1014984" cy="192024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cxnSp>
          <p:nvCxnSpPr>
            <p:cNvPr id="63" name="Straight Connector 62">
              <a:extLst>
                <a:ext uri="{FF2B5EF4-FFF2-40B4-BE49-F238E27FC236}">
                  <a16:creationId xmlns:a16="http://schemas.microsoft.com/office/drawing/2014/main" id="{B31C374B-40F2-4B1E-A9D8-6E5C932FF170}"/>
                </a:ext>
              </a:extLst>
            </p:cNvPr>
            <p:cNvCxnSpPr>
              <a:cxnSpLocks/>
              <a:endCxn id="64" idx="6"/>
            </p:cNvCxnSpPr>
            <p:nvPr userDrawn="1"/>
          </p:nvCxnSpPr>
          <p:spPr>
            <a:xfrm>
              <a:off x="0" y="2008397"/>
              <a:ext cx="2160614"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1C668341-39BE-4448-B29D-2594AE6D75C2}"/>
                </a:ext>
              </a:extLst>
            </p:cNvPr>
            <p:cNvSpPr/>
            <p:nvPr userDrawn="1"/>
          </p:nvSpPr>
          <p:spPr>
            <a:xfrm>
              <a:off x="1886294" y="1871237"/>
              <a:ext cx="274320" cy="2743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7" name="Text Placeholder 2">
            <a:extLst>
              <a:ext uri="{FF2B5EF4-FFF2-40B4-BE49-F238E27FC236}">
                <a16:creationId xmlns:a16="http://schemas.microsoft.com/office/drawing/2014/main" id="{7FB5CF9E-DFF1-49F6-9EF8-EDA1F1E293C7}"/>
              </a:ext>
            </a:extLst>
          </p:cNvPr>
          <p:cNvSpPr>
            <a:spLocks noGrp="1"/>
          </p:cNvSpPr>
          <p:nvPr>
            <p:ph type="body" idx="13" hasCustomPrompt="1"/>
          </p:nvPr>
        </p:nvSpPr>
        <p:spPr>
          <a:xfrm>
            <a:off x="3044952" y="2423160"/>
            <a:ext cx="2468880" cy="457200"/>
          </a:xfrm>
        </p:spPr>
        <p:txBody>
          <a:bodyPr anchor="ctr" anchorCtr="0">
            <a:noAutofit/>
          </a:bodyPr>
          <a:lstStyle>
            <a:lvl1pPr marL="0" indent="0" algn="l">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4" name="Text Placeholder 3">
            <a:extLst>
              <a:ext uri="{FF2B5EF4-FFF2-40B4-BE49-F238E27FC236}">
                <a16:creationId xmlns:a16="http://schemas.microsoft.com/office/drawing/2014/main" id="{5C2828A1-5E2B-4E4E-A1F7-2C356780F547}"/>
              </a:ext>
            </a:extLst>
          </p:cNvPr>
          <p:cNvSpPr>
            <a:spLocks noGrp="1"/>
          </p:cNvSpPr>
          <p:nvPr>
            <p:ph type="body" sz="quarter" idx="16"/>
          </p:nvPr>
        </p:nvSpPr>
        <p:spPr>
          <a:xfrm>
            <a:off x="3048000" y="2889504"/>
            <a:ext cx="2468880" cy="2743200"/>
          </a:xfrm>
        </p:spPr>
        <p:txBody>
          <a:bodyPr>
            <a:noAutofit/>
          </a:bodyPr>
          <a:lstStyle>
            <a:lvl1pPr marL="285750" indent="-285750">
              <a:lnSpc>
                <a:spcPts val="2600"/>
              </a:lnSpc>
              <a:spcBef>
                <a:spcPts val="0"/>
              </a:spcBef>
              <a:buFont typeface="Arial" panose="020B0604020202020204" pitchFamily="34" charset="0"/>
              <a:buChar char="•"/>
              <a:defRPr sz="1600"/>
            </a:lvl1pPr>
            <a:lvl2pPr>
              <a:defRPr sz="1600"/>
            </a:lvl2pPr>
            <a:lvl3pPr>
              <a:defRPr sz="1600"/>
            </a:lvl3pPr>
            <a:lvl4pPr>
              <a:defRPr sz="1600"/>
            </a:lvl4pPr>
            <a:lvl5pPr>
              <a:defRPr sz="1600"/>
            </a:lvl5pPr>
          </a:lstStyle>
          <a:p>
            <a:pPr lvl="0"/>
            <a:r>
              <a:rPr lang="en-US" dirty="0"/>
              <a:t>Click to edit Master text styles</a:t>
            </a:r>
          </a:p>
        </p:txBody>
      </p:sp>
      <p:sp>
        <p:nvSpPr>
          <p:cNvPr id="78" name="Text Placeholder 2">
            <a:extLst>
              <a:ext uri="{FF2B5EF4-FFF2-40B4-BE49-F238E27FC236}">
                <a16:creationId xmlns:a16="http://schemas.microsoft.com/office/drawing/2014/main" id="{6B7FC992-8079-42D9-8481-2B5075C195E1}"/>
              </a:ext>
            </a:extLst>
          </p:cNvPr>
          <p:cNvSpPr>
            <a:spLocks noGrp="1"/>
          </p:cNvSpPr>
          <p:nvPr>
            <p:ph type="body" idx="15" hasCustomPrompt="1"/>
          </p:nvPr>
        </p:nvSpPr>
        <p:spPr>
          <a:xfrm>
            <a:off x="5926836" y="2423160"/>
            <a:ext cx="2468880" cy="457200"/>
          </a:xfrm>
        </p:spPr>
        <p:txBody>
          <a:bodyPr anchor="ctr" anchorCtr="0">
            <a:noAutofit/>
          </a:bodyPr>
          <a:lstStyle>
            <a:lvl1pPr marL="0" indent="0" algn="l">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79" name="Text Placeholder 3">
            <a:extLst>
              <a:ext uri="{FF2B5EF4-FFF2-40B4-BE49-F238E27FC236}">
                <a16:creationId xmlns:a16="http://schemas.microsoft.com/office/drawing/2014/main" id="{7B255ED8-3C11-4BF0-B064-0623B23B0B72}"/>
              </a:ext>
            </a:extLst>
          </p:cNvPr>
          <p:cNvSpPr>
            <a:spLocks noGrp="1"/>
          </p:cNvSpPr>
          <p:nvPr>
            <p:ph type="body" sz="quarter" idx="17"/>
          </p:nvPr>
        </p:nvSpPr>
        <p:spPr>
          <a:xfrm>
            <a:off x="5926836" y="2889504"/>
            <a:ext cx="2468880" cy="2743200"/>
          </a:xfrm>
        </p:spPr>
        <p:txBody>
          <a:bodyPr>
            <a:noAutofit/>
          </a:bodyPr>
          <a:lstStyle>
            <a:lvl1pPr marL="285750" indent="-285750">
              <a:lnSpc>
                <a:spcPts val="2600"/>
              </a:lnSpc>
              <a:spcBef>
                <a:spcPts val="0"/>
              </a:spcBef>
              <a:buFont typeface="Arial" panose="020B0604020202020204" pitchFamily="34" charset="0"/>
              <a:buChar char="•"/>
              <a:defRPr sz="1600"/>
            </a:lvl1pPr>
            <a:lvl2pPr>
              <a:defRPr sz="1600"/>
            </a:lvl2pPr>
            <a:lvl3pPr>
              <a:defRPr sz="1600"/>
            </a:lvl3pPr>
            <a:lvl4pPr>
              <a:defRPr sz="1600"/>
            </a:lvl4pPr>
            <a:lvl5pPr>
              <a:defRPr sz="1600"/>
            </a:lvl5pPr>
          </a:lstStyle>
          <a:p>
            <a:pPr lvl="0"/>
            <a:r>
              <a:rPr lang="en-US" dirty="0"/>
              <a:t>Click to edit Master text styles</a:t>
            </a:r>
          </a:p>
        </p:txBody>
      </p:sp>
      <p:sp>
        <p:nvSpPr>
          <p:cNvPr id="68" name="Text Placeholder 4">
            <a:extLst>
              <a:ext uri="{FF2B5EF4-FFF2-40B4-BE49-F238E27FC236}">
                <a16:creationId xmlns:a16="http://schemas.microsoft.com/office/drawing/2014/main" id="{CE356C04-FB22-4541-9D39-D5C0676F66BC}"/>
              </a:ext>
            </a:extLst>
          </p:cNvPr>
          <p:cNvSpPr>
            <a:spLocks noGrp="1"/>
          </p:cNvSpPr>
          <p:nvPr>
            <p:ph type="body" sz="quarter" idx="3" hasCustomPrompt="1"/>
          </p:nvPr>
        </p:nvSpPr>
        <p:spPr>
          <a:xfrm>
            <a:off x="8808720" y="2423160"/>
            <a:ext cx="2468880" cy="457200"/>
          </a:xfrm>
        </p:spPr>
        <p:txBody>
          <a:bodyPr anchor="ctr" anchorCtr="0">
            <a:noAutofit/>
          </a:bodyPr>
          <a:lstStyle>
            <a:lvl1pPr marL="0" indent="0" algn="l">
              <a:buNone/>
              <a:defRPr sz="2000" b="1" cap="all" baseline="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SUBTITLE</a:t>
            </a:r>
          </a:p>
        </p:txBody>
      </p:sp>
      <p:sp>
        <p:nvSpPr>
          <p:cNvPr id="81" name="Text Placeholder 3">
            <a:extLst>
              <a:ext uri="{FF2B5EF4-FFF2-40B4-BE49-F238E27FC236}">
                <a16:creationId xmlns:a16="http://schemas.microsoft.com/office/drawing/2014/main" id="{BA0F0565-F3E0-4B3E-A99B-282A6236532C}"/>
              </a:ext>
            </a:extLst>
          </p:cNvPr>
          <p:cNvSpPr>
            <a:spLocks noGrp="1"/>
          </p:cNvSpPr>
          <p:nvPr>
            <p:ph type="body" sz="quarter" idx="18"/>
          </p:nvPr>
        </p:nvSpPr>
        <p:spPr>
          <a:xfrm>
            <a:off x="8808720" y="2889504"/>
            <a:ext cx="2468880" cy="2743200"/>
          </a:xfrm>
        </p:spPr>
        <p:txBody>
          <a:bodyPr>
            <a:noAutofit/>
          </a:bodyPr>
          <a:lstStyle>
            <a:lvl1pPr marL="285750" indent="-285750">
              <a:lnSpc>
                <a:spcPts val="2600"/>
              </a:lnSpc>
              <a:spcBef>
                <a:spcPts val="0"/>
              </a:spcBef>
              <a:buFont typeface="Arial" panose="020B0604020202020204" pitchFamily="34" charset="0"/>
              <a:buChar char="•"/>
              <a:defRPr sz="1600"/>
            </a:lvl1pPr>
            <a:lvl2pPr>
              <a:defRPr sz="1600"/>
            </a:lvl2pPr>
            <a:lvl3pPr>
              <a:defRPr sz="1600"/>
            </a:lvl3pPr>
            <a:lvl4pPr>
              <a:defRPr sz="1600"/>
            </a:lvl4pPr>
            <a:lvl5pPr>
              <a:defRPr sz="1600"/>
            </a:lvl5pPr>
          </a:lstStyle>
          <a:p>
            <a:pPr lvl="0"/>
            <a:r>
              <a:rPr lang="en-US" dirty="0"/>
              <a:t>Click to edit Master text styles</a:t>
            </a:r>
          </a:p>
        </p:txBody>
      </p:sp>
      <p:sp>
        <p:nvSpPr>
          <p:cNvPr id="69" name="Date Placeholder 3">
            <a:extLst>
              <a:ext uri="{FF2B5EF4-FFF2-40B4-BE49-F238E27FC236}">
                <a16:creationId xmlns:a16="http://schemas.microsoft.com/office/drawing/2014/main" id="{E2B0C6B8-E2CB-460E-BBC8-AC4339C89DB2}"/>
              </a:ext>
            </a:extLst>
          </p:cNvPr>
          <p:cNvSpPr>
            <a:spLocks noGrp="1"/>
          </p:cNvSpPr>
          <p:nvPr>
            <p:ph type="dt" sz="half" idx="10"/>
          </p:nvPr>
        </p:nvSpPr>
        <p:spPr>
          <a:xfrm>
            <a:off x="3044952" y="6353175"/>
            <a:ext cx="1097280" cy="365125"/>
          </a:xfrm>
        </p:spPr>
        <p:txBody>
          <a:bodyPr/>
          <a:lstStyle>
            <a:lvl1pPr>
              <a:defRPr>
                <a:solidFill>
                  <a:schemeClr val="tx1">
                    <a:lumMod val="75000"/>
                    <a:lumOff val="25000"/>
                  </a:schemeClr>
                </a:solidFill>
              </a:defRPr>
            </a:lvl1pPr>
          </a:lstStyle>
          <a:p>
            <a:r>
              <a:rPr lang="en-US" dirty="0"/>
              <a:t>20XX</a:t>
            </a:r>
          </a:p>
        </p:txBody>
      </p:sp>
      <p:sp>
        <p:nvSpPr>
          <p:cNvPr id="70" name="Footer Placeholder 4">
            <a:extLst>
              <a:ext uri="{FF2B5EF4-FFF2-40B4-BE49-F238E27FC236}">
                <a16:creationId xmlns:a16="http://schemas.microsoft.com/office/drawing/2014/main" id="{433844D3-0FDA-4C97-9B21-5021A38E4FC2}"/>
              </a:ext>
            </a:extLst>
          </p:cNvPr>
          <p:cNvSpPr>
            <a:spLocks noGrp="1"/>
          </p:cNvSpPr>
          <p:nvPr>
            <p:ph type="ftr" sz="quarter" idx="11"/>
          </p:nvPr>
        </p:nvSpPr>
        <p:spPr>
          <a:xfrm>
            <a:off x="6489763" y="6350000"/>
            <a:ext cx="2286000" cy="365125"/>
          </a:xfrm>
        </p:spPr>
        <p:txBody>
          <a:bodyPr/>
          <a:lstStyle>
            <a:lvl1pPr>
              <a:defRPr>
                <a:solidFill>
                  <a:schemeClr val="tx1">
                    <a:lumMod val="75000"/>
                    <a:lumOff val="25000"/>
                  </a:schemeClr>
                </a:solidFill>
              </a:defRPr>
            </a:lvl1pPr>
          </a:lstStyle>
          <a:p>
            <a:r>
              <a:rPr lang="en-US" dirty="0"/>
              <a:t>Pitch deck title</a:t>
            </a:r>
          </a:p>
        </p:txBody>
      </p:sp>
      <p:sp>
        <p:nvSpPr>
          <p:cNvPr id="71" name="Slide Number Placeholder 5">
            <a:extLst>
              <a:ext uri="{FF2B5EF4-FFF2-40B4-BE49-F238E27FC236}">
                <a16:creationId xmlns:a16="http://schemas.microsoft.com/office/drawing/2014/main" id="{EC059538-F80F-46C9-80EB-AC9B56DD05C3}"/>
              </a:ext>
            </a:extLst>
          </p:cNvPr>
          <p:cNvSpPr>
            <a:spLocks noGrp="1"/>
          </p:cNvSpPr>
          <p:nvPr>
            <p:ph type="sldNum" sz="quarter" idx="12"/>
          </p:nvPr>
        </p:nvSpPr>
        <p:spPr>
          <a:xfrm>
            <a:off x="11123295" y="6356350"/>
            <a:ext cx="457200" cy="365125"/>
          </a:xfrm>
        </p:spPr>
        <p:txBody>
          <a:bodyPr/>
          <a:lstStyle>
            <a:lvl1pPr>
              <a:defRPr>
                <a:solidFill>
                  <a:schemeClr val="tx1">
                    <a:lumMod val="75000"/>
                    <a:lumOff val="2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1247610492"/>
      </p:ext>
    </p:extLst>
  </p:cSld>
  <p:clrMapOvr>
    <a:masterClrMapping/>
  </p:clrMapOvr>
  <p:extLst>
    <p:ext uri="{DCECCB84-F9BA-43D5-87BE-67443E8EF086}">
      <p15:sldGuideLst xmlns:p15="http://schemas.microsoft.com/office/powerpoint/2012/main">
        <p15:guide id="1" orient="horz" pos="552">
          <p15:clr>
            <a:srgbClr val="FBAE40"/>
          </p15:clr>
        </p15:guide>
        <p15:guide id="2" pos="7104">
          <p15:clr>
            <a:srgbClr val="FBAE40"/>
          </p15:clr>
        </p15:guide>
        <p15:guide id="3" pos="739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4660D4-B0ED-42D9-BC6D-AF4F1F9CB6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74C607AE-E8B7-4C3B-A6DA-04289E2F0A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1917CC-671D-47EA-B065-51E87EC27B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3F2D0B54-5D87-4D1B-9C6E-5A7B87C833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a:t>Pitch deck title</a:t>
            </a:r>
          </a:p>
        </p:txBody>
      </p:sp>
      <p:sp>
        <p:nvSpPr>
          <p:cNvPr id="6" name="Slide Number Placeholder 5">
            <a:extLst>
              <a:ext uri="{FF2B5EF4-FFF2-40B4-BE49-F238E27FC236}">
                <a16:creationId xmlns:a16="http://schemas.microsoft.com/office/drawing/2014/main" id="{C5CADFFD-0FF7-4DDC-8879-918576F63E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464305198"/>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91" r:id="rId3"/>
    <p:sldLayoutId id="2147483677" r:id="rId4"/>
    <p:sldLayoutId id="2147483679" r:id="rId5"/>
    <p:sldLayoutId id="2147483678" r:id="rId6"/>
    <p:sldLayoutId id="2147483681" r:id="rId7"/>
    <p:sldLayoutId id="2147483680" r:id="rId8"/>
    <p:sldLayoutId id="2147483694" r:id="rId9"/>
    <p:sldLayoutId id="2147483685" r:id="rId10"/>
    <p:sldLayoutId id="2147483696" r:id="rId11"/>
    <p:sldLayoutId id="2147483697" r:id="rId12"/>
    <p:sldLayoutId id="2147483687" r:id="rId13"/>
    <p:sldLayoutId id="2147483684" r:id="rId14"/>
    <p:sldLayoutId id="2147483698" r:id="rId15"/>
    <p:sldLayoutId id="2147483676" r:id="rId16"/>
    <p:sldLayoutId id="2147483671" r:id="rId17"/>
    <p:sldLayoutId id="2147483670" r:id="rId18"/>
    <p:sldLayoutId id="2147483683" r:id="rId19"/>
    <p:sldLayoutId id="2147483672" r:id="rId20"/>
  </p:sldLayoutIdLst>
  <p:hf hdr="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76">
          <p15:clr>
            <a:srgbClr val="5ACBF0"/>
          </p15:clr>
        </p15:guide>
        <p15:guide id="2" pos="1920">
          <p15:clr>
            <a:srgbClr val="F26B43"/>
          </p15:clr>
        </p15:guide>
        <p15:guide id="3" pos="5760">
          <p15:clr>
            <a:srgbClr val="F26B43"/>
          </p15:clr>
        </p15:guide>
        <p15:guide id="4" orient="horz" pos="2160">
          <p15:clr>
            <a:srgbClr val="F26B43"/>
          </p15:clr>
        </p15:guide>
        <p15:guide id="5" pos="1272">
          <p15:clr>
            <a:srgbClr val="9FCC3B"/>
          </p15:clr>
        </p15:guide>
        <p15:guide id="6" pos="2544">
          <p15:clr>
            <a:srgbClr val="9FCC3B"/>
          </p15:clr>
        </p15:guide>
        <p15:guide id="7" pos="5112">
          <p15:clr>
            <a:srgbClr val="9FCC3B"/>
          </p15:clr>
        </p15:guide>
        <p15:guide id="8" pos="6408">
          <p15:clr>
            <a:srgbClr val="9FCC3B"/>
          </p15:clr>
        </p15:guide>
        <p15:guide id="9" pos="3940">
          <p15:clr>
            <a:srgbClr val="F26B43"/>
          </p15:clr>
        </p15:guide>
        <p15:guide id="10" pos="7104">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12.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5.xml"/><Relationship Id="rId5" Type="http://schemas.openxmlformats.org/officeDocument/2006/relationships/image" Target="../media/image50.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31.sv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54.png"/><Relationship Id="rId4" Type="http://schemas.openxmlformats.org/officeDocument/2006/relationships/image" Target="../media/image53.png"/></Relationships>
</file>

<file path=ppt/slides/_rels/slide1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hyperlink" Target="https://openclipart.org/detail/180962/business%20process%20-%20numbered" TargetMode="External"/><Relationship Id="rId7" Type="http://schemas.openxmlformats.org/officeDocument/2006/relationships/diagramColors" Target="../diagrams/colors2.xml"/><Relationship Id="rId2" Type="http://schemas.openxmlformats.org/officeDocument/2006/relationships/image" Target="../media/image55.png"/><Relationship Id="rId1" Type="http://schemas.openxmlformats.org/officeDocument/2006/relationships/slideLayout" Target="../slideLayouts/slideLayout9.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hyperlink" Target="https://openclipart.org/detail/180962/business%20process%20-%20numbered" TargetMode="External"/><Relationship Id="rId7" Type="http://schemas.openxmlformats.org/officeDocument/2006/relationships/diagramColors" Target="../diagrams/colors3.xml"/><Relationship Id="rId2" Type="http://schemas.openxmlformats.org/officeDocument/2006/relationships/image" Target="../media/image55.png"/><Relationship Id="rId1" Type="http://schemas.openxmlformats.org/officeDocument/2006/relationships/slideLayout" Target="../slideLayouts/slideLayout9.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hyperlink" Target="https://openclipart.org/detail/180962/business%20process%20-%20numbered" TargetMode="External"/><Relationship Id="rId7" Type="http://schemas.openxmlformats.org/officeDocument/2006/relationships/diagramColors" Target="../diagrams/colors4.xml"/><Relationship Id="rId2" Type="http://schemas.openxmlformats.org/officeDocument/2006/relationships/image" Target="../media/image55.png"/><Relationship Id="rId1" Type="http://schemas.openxmlformats.org/officeDocument/2006/relationships/slideLayout" Target="../slideLayouts/slideLayout9.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50.png"/><Relationship Id="rId4" Type="http://schemas.openxmlformats.org/officeDocument/2006/relationships/diagramData" Target="../diagrams/data4.xml"/><Relationship Id="rId9" Type="http://schemas.openxmlformats.org/officeDocument/2006/relationships/image" Target="../media/image54.png"/></Relationships>
</file>

<file path=ppt/slides/_rels/slide18.xml.rels><?xml version="1.0" encoding="UTF-8" standalone="yes"?>
<Relationships xmlns="http://schemas.openxmlformats.org/package/2006/relationships"><Relationship Id="rId8" Type="http://schemas.openxmlformats.org/officeDocument/2006/relationships/image" Target="../media/image61.svg"/><Relationship Id="rId13" Type="http://schemas.openxmlformats.org/officeDocument/2006/relationships/image" Target="../media/image64.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hyperlink" Target="https://openclipart.org/detail/180962/business%20process%20-%20numbered"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59.svg"/><Relationship Id="rId11" Type="http://schemas.openxmlformats.org/officeDocument/2006/relationships/image" Target="../media/image55.png"/><Relationship Id="rId5" Type="http://schemas.openxmlformats.org/officeDocument/2006/relationships/image" Target="../media/image58.png"/><Relationship Id="rId10" Type="http://schemas.openxmlformats.org/officeDocument/2006/relationships/image" Target="../media/image63.svg"/><Relationship Id="rId4" Type="http://schemas.openxmlformats.org/officeDocument/2006/relationships/image" Target="../media/image57.svg"/><Relationship Id="rId9" Type="http://schemas.openxmlformats.org/officeDocument/2006/relationships/image" Target="../media/image62.png"/><Relationship Id="rId14" Type="http://schemas.openxmlformats.org/officeDocument/2006/relationships/image" Target="../media/image65.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6.xml"/><Relationship Id="rId4" Type="http://schemas.openxmlformats.org/officeDocument/2006/relationships/image" Target="../media/image6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8" Type="http://schemas.openxmlformats.org/officeDocument/2006/relationships/image" Target="../media/image61.svg"/><Relationship Id="rId13" Type="http://schemas.openxmlformats.org/officeDocument/2006/relationships/image" Target="../media/image64.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hyperlink" Target="https://openclipart.org/detail/180962/business%20process%20-%20numbered" TargetMode="External"/><Relationship Id="rId2" Type="http://schemas.openxmlformats.org/officeDocument/2006/relationships/notesSlide" Target="../notesSlides/notesSlide5.xml"/><Relationship Id="rId16" Type="http://schemas.openxmlformats.org/officeDocument/2006/relationships/image" Target="../media/image50.png"/><Relationship Id="rId1" Type="http://schemas.openxmlformats.org/officeDocument/2006/relationships/slideLayout" Target="../slideLayouts/slideLayout8.xml"/><Relationship Id="rId6" Type="http://schemas.openxmlformats.org/officeDocument/2006/relationships/image" Target="../media/image59.svg"/><Relationship Id="rId11" Type="http://schemas.openxmlformats.org/officeDocument/2006/relationships/image" Target="../media/image55.png"/><Relationship Id="rId5" Type="http://schemas.openxmlformats.org/officeDocument/2006/relationships/image" Target="../media/image58.png"/><Relationship Id="rId15" Type="http://schemas.openxmlformats.org/officeDocument/2006/relationships/image" Target="../media/image54.png"/><Relationship Id="rId10" Type="http://schemas.openxmlformats.org/officeDocument/2006/relationships/image" Target="../media/image63.svg"/><Relationship Id="rId4" Type="http://schemas.openxmlformats.org/officeDocument/2006/relationships/image" Target="../media/image57.svg"/><Relationship Id="rId9" Type="http://schemas.openxmlformats.org/officeDocument/2006/relationships/image" Target="../media/image62.png"/><Relationship Id="rId14" Type="http://schemas.openxmlformats.org/officeDocument/2006/relationships/image" Target="../media/image65.svg"/></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flickr.com/photos/philgimp/370739611" TargetMode="External"/><Relationship Id="rId3" Type="http://schemas.openxmlformats.org/officeDocument/2006/relationships/image" Target="../media/image32.png"/><Relationship Id="rId7" Type="http://schemas.openxmlformats.org/officeDocument/2006/relationships/image" Target="../media/image34.jp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33.svg"/><Relationship Id="rId9" Type="http://schemas.openxmlformats.org/officeDocument/2006/relationships/hyperlink" Target="https://creativecommons.org/licenses/by-nc-sa/3.0/"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commons.wikimedia.org/wiki/File:Golden_Spiral_by_Brad_Hammonds.jpg" TargetMode="External"/><Relationship Id="rId3" Type="http://schemas.openxmlformats.org/officeDocument/2006/relationships/image" Target="../media/image32.png"/><Relationship Id="rId7" Type="http://schemas.openxmlformats.org/officeDocument/2006/relationships/image" Target="../media/image35.jp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33.svg"/><Relationship Id="rId9" Type="http://schemas.openxmlformats.org/officeDocument/2006/relationships/hyperlink" Target="https://creativecommons.org/licenses/by-sa/3.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38.png"/><Relationship Id="rId2" Type="http://schemas.openxmlformats.org/officeDocument/2006/relationships/hyperlink" Target="https://padlet.com/westwoodchristopher/how-can-instructional-coaching-contribute-to-student-teacher-hffqaunh9prp7djr" TargetMode="External"/><Relationship Id="rId1" Type="http://schemas.openxmlformats.org/officeDocument/2006/relationships/slideLayout" Target="../slideLayouts/slideLayout4.xml"/><Relationship Id="rId6" Type="http://schemas.openxmlformats.org/officeDocument/2006/relationships/slide" Target="slide8.xml"/><Relationship Id="rId5" Type="http://schemas.openxmlformats.org/officeDocument/2006/relationships/image" Target="../media/image38.png"/><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815C6-3AD0-46E6-A74A-1967BD91AF50}"/>
              </a:ext>
            </a:extLst>
          </p:cNvPr>
          <p:cNvSpPr>
            <a:spLocks noGrp="1"/>
          </p:cNvSpPr>
          <p:nvPr>
            <p:ph type="ctrTitle"/>
          </p:nvPr>
        </p:nvSpPr>
        <p:spPr>
          <a:xfrm>
            <a:off x="3621741" y="624540"/>
            <a:ext cx="8059271" cy="2631422"/>
          </a:xfrm>
        </p:spPr>
        <p:txBody>
          <a:bodyPr>
            <a:noAutofit/>
          </a:bodyPr>
          <a:lstStyle/>
          <a:p>
            <a:r>
              <a:rPr lang="en-GB" sz="4000" dirty="0"/>
              <a:t>Instructional Coaching; student teacher learning; and how engaging in research can change your thinking</a:t>
            </a:r>
            <a:endParaRPr lang="en-US" sz="4000" dirty="0"/>
          </a:p>
        </p:txBody>
      </p:sp>
      <p:sp>
        <p:nvSpPr>
          <p:cNvPr id="3" name="Subtitle 2">
            <a:extLst>
              <a:ext uri="{FF2B5EF4-FFF2-40B4-BE49-F238E27FC236}">
                <a16:creationId xmlns:a16="http://schemas.microsoft.com/office/drawing/2014/main" id="{1901B20D-4C28-4DA3-ABBD-718C22A5E58B}"/>
              </a:ext>
            </a:extLst>
          </p:cNvPr>
          <p:cNvSpPr>
            <a:spLocks noGrp="1"/>
          </p:cNvSpPr>
          <p:nvPr>
            <p:ph type="subTitle" idx="1"/>
          </p:nvPr>
        </p:nvSpPr>
        <p:spPr>
          <a:xfrm>
            <a:off x="6096000" y="5173663"/>
            <a:ext cx="5486400" cy="493712"/>
          </a:xfrm>
        </p:spPr>
        <p:txBody>
          <a:bodyPr>
            <a:normAutofit fontScale="92500"/>
          </a:bodyPr>
          <a:lstStyle/>
          <a:p>
            <a:r>
              <a:rPr lang="en-GB" sz="3200" dirty="0"/>
              <a:t>Chris Westwood (he/him/his)</a:t>
            </a:r>
            <a:endParaRPr lang="en-US" sz="3200" dirty="0"/>
          </a:p>
        </p:txBody>
      </p:sp>
    </p:spTree>
    <p:extLst>
      <p:ext uri="{BB962C8B-B14F-4D97-AF65-F5344CB8AC3E}">
        <p14:creationId xmlns:p14="http://schemas.microsoft.com/office/powerpoint/2010/main" val="1642425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9F29B-F233-48AF-8261-F33A4E079E3E}"/>
              </a:ext>
            </a:extLst>
          </p:cNvPr>
          <p:cNvSpPr>
            <a:spLocks noGrp="1"/>
          </p:cNvSpPr>
          <p:nvPr>
            <p:ph type="title"/>
          </p:nvPr>
        </p:nvSpPr>
        <p:spPr>
          <a:xfrm>
            <a:off x="1649000" y="836438"/>
            <a:ext cx="6343650" cy="1325880"/>
          </a:xfrm>
        </p:spPr>
        <p:txBody>
          <a:bodyPr>
            <a:normAutofit/>
          </a:bodyPr>
          <a:lstStyle/>
          <a:p>
            <a:r>
              <a:rPr lang="en-ZA" dirty="0"/>
              <a:t>Data…</a:t>
            </a:r>
          </a:p>
        </p:txBody>
      </p:sp>
      <p:sp>
        <p:nvSpPr>
          <p:cNvPr id="37" name="Footer Placeholder 36">
            <a:extLst>
              <a:ext uri="{FF2B5EF4-FFF2-40B4-BE49-F238E27FC236}">
                <a16:creationId xmlns:a16="http://schemas.microsoft.com/office/drawing/2014/main" id="{5FA84566-6373-4E7B-AA6F-CA6C7346EC47}"/>
              </a:ext>
            </a:extLst>
          </p:cNvPr>
          <p:cNvSpPr>
            <a:spLocks noGrp="1"/>
          </p:cNvSpPr>
          <p:nvPr>
            <p:ph type="ftr" sz="quarter" idx="11"/>
          </p:nvPr>
        </p:nvSpPr>
        <p:spPr/>
        <p:txBody>
          <a:bodyPr/>
          <a:lstStyle/>
          <a:p>
            <a:r>
              <a:rPr lang="en-US" sz="1000" dirty="0"/>
              <a:t>How can Instructional Coaching contribute to a student teacher’s professional learning? </a:t>
            </a:r>
            <a:endParaRPr lang="en-US" dirty="0"/>
          </a:p>
        </p:txBody>
      </p:sp>
      <p:sp>
        <p:nvSpPr>
          <p:cNvPr id="38" name="Slide Number Placeholder 37">
            <a:extLst>
              <a:ext uri="{FF2B5EF4-FFF2-40B4-BE49-F238E27FC236}">
                <a16:creationId xmlns:a16="http://schemas.microsoft.com/office/drawing/2014/main" id="{198D92D2-0F62-443D-BB2D-F4E23724D76F}"/>
              </a:ext>
            </a:extLst>
          </p:cNvPr>
          <p:cNvSpPr>
            <a:spLocks noGrp="1"/>
          </p:cNvSpPr>
          <p:nvPr>
            <p:ph type="sldNum" sz="quarter" idx="12"/>
          </p:nvPr>
        </p:nvSpPr>
        <p:spPr/>
        <p:txBody>
          <a:bodyPr/>
          <a:lstStyle/>
          <a:p>
            <a:fld id="{B5CEABB6-07DC-46E8-9B57-56EC44A396E5}" type="slidenum">
              <a:rPr lang="en-US" smtClean="0"/>
              <a:pPr/>
              <a:t>10</a:t>
            </a:fld>
            <a:endParaRPr lang="en-US" dirty="0"/>
          </a:p>
        </p:txBody>
      </p:sp>
      <p:sp>
        <p:nvSpPr>
          <p:cNvPr id="7" name="TextBox 6">
            <a:extLst>
              <a:ext uri="{FF2B5EF4-FFF2-40B4-BE49-F238E27FC236}">
                <a16:creationId xmlns:a16="http://schemas.microsoft.com/office/drawing/2014/main" id="{A6C2707A-59E1-9489-550B-E72036006024}"/>
              </a:ext>
            </a:extLst>
          </p:cNvPr>
          <p:cNvSpPr txBox="1"/>
          <p:nvPr/>
        </p:nvSpPr>
        <p:spPr>
          <a:xfrm>
            <a:off x="4276164" y="573917"/>
            <a:ext cx="7432973" cy="5447645"/>
          </a:xfrm>
          <a:prstGeom prst="rect">
            <a:avLst/>
          </a:prstGeom>
          <a:noFill/>
        </p:spPr>
        <p:txBody>
          <a:bodyPr wrap="square">
            <a:spAutoFit/>
          </a:bodyPr>
          <a:lstStyle/>
          <a:p>
            <a:r>
              <a:rPr lang="en-GB" sz="1200" dirty="0"/>
              <a:t>SBM1: […] about that lesson - and you kind of said about not giving you feedback - so obviously feedback is really, really important and I think whether it's good feedback or, like, feedback that you're going to be disappointed with, it is important that you need to face that feedback.</a:t>
            </a:r>
          </a:p>
          <a:p>
            <a:r>
              <a:rPr lang="en-GB" sz="1200" dirty="0"/>
              <a:t>ST1: Yeah just I didn't necessarily want to face it that day.</a:t>
            </a:r>
          </a:p>
          <a:p>
            <a:r>
              <a:rPr lang="en-GB" sz="1200" dirty="0"/>
              <a:t>SBM1: [sim.] yeah </a:t>
            </a:r>
            <a:r>
              <a:rPr lang="en-GB" sz="1200" dirty="0" err="1"/>
              <a:t>yeah</a:t>
            </a:r>
            <a:r>
              <a:rPr lang="en-GB" sz="1200" dirty="0"/>
              <a:t> - then – yeah –</a:t>
            </a:r>
          </a:p>
          <a:p>
            <a:r>
              <a:rPr lang="en-GB" sz="1200" dirty="0"/>
              <a:t>ST1: I didn't mean I don't </a:t>
            </a:r>
            <a:r>
              <a:rPr lang="en-GB" sz="1200" dirty="0" err="1"/>
              <a:t>wanna</a:t>
            </a:r>
            <a:r>
              <a:rPr lang="en-GB" sz="1200" dirty="0"/>
              <a:t> hear it ever –</a:t>
            </a:r>
          </a:p>
          <a:p>
            <a:r>
              <a:rPr lang="en-GB" sz="1200" dirty="0"/>
              <a:t>SBM1: [sim.] ever [laughs]</a:t>
            </a:r>
          </a:p>
          <a:p>
            <a:r>
              <a:rPr lang="en-GB" sz="1200" dirty="0"/>
              <a:t>ST1: I just meant that day.</a:t>
            </a:r>
          </a:p>
          <a:p>
            <a:r>
              <a:rPr lang="en-GB" sz="1200" dirty="0"/>
              <a:t>SBM1: Yeah, yeah that's absolutely fine. So yeah - cos it doesn't matter - what you've got to remember - it doesn't matter how - whatever is going to be said all of this is about talking through –</a:t>
            </a:r>
          </a:p>
          <a:p>
            <a:r>
              <a:rPr lang="en-GB" sz="1200" dirty="0"/>
              <a:t>ST1: It's beneficial, yeah.</a:t>
            </a:r>
          </a:p>
          <a:p>
            <a:r>
              <a:rPr lang="en-GB" sz="1200" dirty="0"/>
              <a:t>SBM1: Yeah, it's all about talking through everything and helping you with what, what is good and what you can do to improve – [ST1 begins to cry] don't you dare start [laughs] so yeah something that you do need to kind of like think about [offers ST1 tissues].</a:t>
            </a:r>
          </a:p>
          <a:p>
            <a:r>
              <a:rPr lang="en-GB" sz="1200" dirty="0"/>
              <a:t>ST1: I get upset -</a:t>
            </a:r>
          </a:p>
          <a:p>
            <a:r>
              <a:rPr lang="en-GB" sz="1200" dirty="0"/>
              <a:t>SBM1: [to researcher] – I know she does.</a:t>
            </a:r>
          </a:p>
          <a:p>
            <a:r>
              <a:rPr lang="en-GB" sz="1200" dirty="0"/>
              <a:t>ST1: because I'm so hard on myself that's why -</a:t>
            </a:r>
          </a:p>
          <a:p>
            <a:r>
              <a:rPr lang="en-GB" sz="1200" dirty="0"/>
              <a:t>SBM1: Yeah but to be honest -</a:t>
            </a:r>
          </a:p>
          <a:p>
            <a:r>
              <a:rPr lang="en-GB" sz="1200" dirty="0"/>
              <a:t>ST1: Yeah -</a:t>
            </a:r>
          </a:p>
          <a:p>
            <a:r>
              <a:rPr lang="en-GB" sz="1200" dirty="0"/>
              <a:t>SBM1: Yesterday I gave you feedback and you didn't get upset at all, did you? So -</a:t>
            </a:r>
          </a:p>
          <a:p>
            <a:r>
              <a:rPr lang="en-GB" sz="1200" dirty="0"/>
              <a:t>ST1: no, no -</a:t>
            </a:r>
          </a:p>
          <a:p>
            <a:r>
              <a:rPr lang="en-GB" sz="1200" dirty="0"/>
              <a:t>SBM1: So think of that as progress.</a:t>
            </a:r>
          </a:p>
          <a:p>
            <a:r>
              <a:rPr lang="en-GB" sz="1200" dirty="0"/>
              <a:t>ST1: No, no - it is because I'm so hard on myself and I'm so, like, I have to be perfect -</a:t>
            </a:r>
          </a:p>
          <a:p>
            <a:r>
              <a:rPr lang="en-GB" sz="1200" dirty="0"/>
              <a:t>SBM1: Yeah, and nobody is. Nobody is at all.</a:t>
            </a:r>
          </a:p>
          <a:p>
            <a:endParaRPr lang="en-GB" sz="1200" dirty="0"/>
          </a:p>
          <a:p>
            <a:endParaRPr lang="en-GB" sz="1200" dirty="0"/>
          </a:p>
          <a:p>
            <a:endParaRPr lang="en-GB" sz="1200" dirty="0"/>
          </a:p>
          <a:p>
            <a:r>
              <a:rPr lang="en-GB" sz="1200" dirty="0"/>
              <a:t>(Observation 2)</a:t>
            </a:r>
          </a:p>
        </p:txBody>
      </p:sp>
    </p:spTree>
    <p:extLst>
      <p:ext uri="{BB962C8B-B14F-4D97-AF65-F5344CB8AC3E}">
        <p14:creationId xmlns:p14="http://schemas.microsoft.com/office/powerpoint/2010/main" val="1069920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1CFAB-A735-4A31-A51D-42FE1F5E94E0}"/>
              </a:ext>
            </a:extLst>
          </p:cNvPr>
          <p:cNvSpPr>
            <a:spLocks noGrp="1"/>
          </p:cNvSpPr>
          <p:nvPr>
            <p:ph type="title"/>
          </p:nvPr>
        </p:nvSpPr>
        <p:spPr>
          <a:xfrm>
            <a:off x="914400" y="210313"/>
            <a:ext cx="6800850" cy="1325880"/>
          </a:xfrm>
        </p:spPr>
        <p:txBody>
          <a:bodyPr/>
          <a:lstStyle/>
          <a:p>
            <a:r>
              <a:rPr lang="en-US" dirty="0" err="1"/>
              <a:t>Memoing</a:t>
            </a:r>
            <a:endParaRPr lang="en-US" dirty="0"/>
          </a:p>
        </p:txBody>
      </p:sp>
      <p:sp>
        <p:nvSpPr>
          <p:cNvPr id="7" name="Footer Placeholder 36">
            <a:extLst>
              <a:ext uri="{FF2B5EF4-FFF2-40B4-BE49-F238E27FC236}">
                <a16:creationId xmlns:a16="http://schemas.microsoft.com/office/drawing/2014/main" id="{6C93C389-27B3-B466-AD0D-0A3EF6744166}"/>
              </a:ext>
            </a:extLst>
          </p:cNvPr>
          <p:cNvSpPr>
            <a:spLocks noGrp="1"/>
          </p:cNvSpPr>
          <p:nvPr>
            <p:ph type="ftr" sz="quarter" idx="11"/>
          </p:nvPr>
        </p:nvSpPr>
        <p:spPr>
          <a:xfrm>
            <a:off x="5194990" y="6355079"/>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221F794A-4793-4DB0-91FD-E5B132FC1634}"/>
              </a:ext>
            </a:extLst>
          </p:cNvPr>
          <p:cNvSpPr>
            <a:spLocks noGrp="1"/>
          </p:cNvSpPr>
          <p:nvPr>
            <p:ph type="sldNum" sz="quarter" idx="12"/>
          </p:nvPr>
        </p:nvSpPr>
        <p:spPr/>
        <p:txBody>
          <a:bodyPr/>
          <a:lstStyle/>
          <a:p>
            <a:fld id="{B5CEABB6-07DC-46E8-9B57-56EC44A396E5}" type="slidenum">
              <a:rPr lang="en-US" smtClean="0"/>
              <a:pPr/>
              <a:t>11</a:t>
            </a:fld>
            <a:endParaRPr lang="en-US" dirty="0"/>
          </a:p>
        </p:txBody>
      </p:sp>
      <p:sp>
        <p:nvSpPr>
          <p:cNvPr id="31" name="Text Placeholder 16">
            <a:extLst>
              <a:ext uri="{FF2B5EF4-FFF2-40B4-BE49-F238E27FC236}">
                <a16:creationId xmlns:a16="http://schemas.microsoft.com/office/drawing/2014/main" id="{8602B091-B5EE-36EC-BE36-248A6AECFAD5}"/>
              </a:ext>
            </a:extLst>
          </p:cNvPr>
          <p:cNvSpPr txBox="1">
            <a:spLocks/>
          </p:cNvSpPr>
          <p:nvPr/>
        </p:nvSpPr>
        <p:spPr>
          <a:xfrm>
            <a:off x="1351093" y="884683"/>
            <a:ext cx="5927464" cy="731520"/>
          </a:xfrm>
          <a:prstGeom prst="rect">
            <a:avLst/>
          </a:prstGeom>
        </p:spPr>
        <p:txBody>
          <a:bodyPr vert="horz" lIns="91440" tIns="45720" rIns="91440" bIns="45720" rtlCol="0">
            <a:noAutofit/>
          </a:bodyPr>
          <a:lstStyle>
            <a:lvl1pPr marL="0" indent="0" algn="l" defTabSz="914400" rtl="0" eaLnBrk="1" latinLnBrk="0" hangingPunct="1">
              <a:lnSpc>
                <a:spcPts val="1800"/>
              </a:lnSpc>
              <a:spcBef>
                <a:spcPts val="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i="1" dirty="0"/>
              <a:t>At each iteration, existing beliefs are the basis for two kinds of action:</a:t>
            </a:r>
          </a:p>
          <a:p>
            <a:r>
              <a:rPr lang="en-GB" i="1" dirty="0" err="1"/>
              <a:t>memoing</a:t>
            </a:r>
            <a:r>
              <a:rPr lang="en-GB" i="1" dirty="0"/>
              <a:t> that reflects on the current choice of themes and data</a:t>
            </a:r>
          </a:p>
          <a:p>
            <a:r>
              <a:rPr lang="en-GB" i="1" dirty="0"/>
              <a:t>collection that tests those choices </a:t>
            </a:r>
            <a:r>
              <a:rPr lang="en-GB" dirty="0"/>
              <a:t>(Morgan and Nica, 2020, p.2)</a:t>
            </a:r>
            <a:endParaRPr lang="en-US" dirty="0"/>
          </a:p>
        </p:txBody>
      </p:sp>
      <p:pic>
        <p:nvPicPr>
          <p:cNvPr id="32" name="Graphic 31" descr="Open quotation mark with solid fill">
            <a:extLst>
              <a:ext uri="{FF2B5EF4-FFF2-40B4-BE49-F238E27FC236}">
                <a16:creationId xmlns:a16="http://schemas.microsoft.com/office/drawing/2014/main" id="{BFAFE0A2-98C9-08C9-59D2-67228CD8AE0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8536" y="793243"/>
            <a:ext cx="914400" cy="914400"/>
          </a:xfrm>
          <a:prstGeom prst="rect">
            <a:avLst/>
          </a:prstGeom>
        </p:spPr>
      </p:pic>
      <p:pic>
        <p:nvPicPr>
          <p:cNvPr id="34" name="Picture 33">
            <a:extLst>
              <a:ext uri="{FF2B5EF4-FFF2-40B4-BE49-F238E27FC236}">
                <a16:creationId xmlns:a16="http://schemas.microsoft.com/office/drawing/2014/main" id="{4CECD949-03C8-311B-4ACD-A60BBFBA3265}"/>
              </a:ext>
            </a:extLst>
          </p:cNvPr>
          <p:cNvPicPr>
            <a:picLocks noChangeAspect="1"/>
          </p:cNvPicPr>
          <p:nvPr/>
        </p:nvPicPr>
        <p:blipFill>
          <a:blip r:embed="rId4"/>
          <a:stretch>
            <a:fillRect/>
          </a:stretch>
        </p:blipFill>
        <p:spPr>
          <a:xfrm>
            <a:off x="1238250" y="1972817"/>
            <a:ext cx="6153150" cy="4000500"/>
          </a:xfrm>
          <a:prstGeom prst="rect">
            <a:avLst/>
          </a:prstGeom>
        </p:spPr>
      </p:pic>
    </p:spTree>
    <p:extLst>
      <p:ext uri="{BB962C8B-B14F-4D97-AF65-F5344CB8AC3E}">
        <p14:creationId xmlns:p14="http://schemas.microsoft.com/office/powerpoint/2010/main" val="2042997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1CFAB-A735-4A31-A51D-42FE1F5E94E0}"/>
              </a:ext>
            </a:extLst>
          </p:cNvPr>
          <p:cNvSpPr>
            <a:spLocks noGrp="1"/>
          </p:cNvSpPr>
          <p:nvPr>
            <p:ph type="title"/>
          </p:nvPr>
        </p:nvSpPr>
        <p:spPr>
          <a:xfrm>
            <a:off x="914400" y="210313"/>
            <a:ext cx="6800850" cy="1325880"/>
          </a:xfrm>
        </p:spPr>
        <p:txBody>
          <a:bodyPr/>
          <a:lstStyle/>
          <a:p>
            <a:r>
              <a:rPr lang="en-US" dirty="0" err="1"/>
              <a:t>Memoing</a:t>
            </a:r>
            <a:endParaRPr lang="en-US" dirty="0"/>
          </a:p>
        </p:txBody>
      </p:sp>
      <p:sp>
        <p:nvSpPr>
          <p:cNvPr id="7" name="Footer Placeholder 36">
            <a:extLst>
              <a:ext uri="{FF2B5EF4-FFF2-40B4-BE49-F238E27FC236}">
                <a16:creationId xmlns:a16="http://schemas.microsoft.com/office/drawing/2014/main" id="{6C93C389-27B3-B466-AD0D-0A3EF6744166}"/>
              </a:ext>
            </a:extLst>
          </p:cNvPr>
          <p:cNvSpPr>
            <a:spLocks noGrp="1"/>
          </p:cNvSpPr>
          <p:nvPr>
            <p:ph type="ftr" sz="quarter" idx="11"/>
          </p:nvPr>
        </p:nvSpPr>
        <p:spPr>
          <a:xfrm>
            <a:off x="5194990" y="6355079"/>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221F794A-4793-4DB0-91FD-E5B132FC1634}"/>
              </a:ext>
            </a:extLst>
          </p:cNvPr>
          <p:cNvSpPr>
            <a:spLocks noGrp="1"/>
          </p:cNvSpPr>
          <p:nvPr>
            <p:ph type="sldNum" sz="quarter" idx="12"/>
          </p:nvPr>
        </p:nvSpPr>
        <p:spPr/>
        <p:txBody>
          <a:bodyPr/>
          <a:lstStyle/>
          <a:p>
            <a:fld id="{B5CEABB6-07DC-46E8-9B57-56EC44A396E5}" type="slidenum">
              <a:rPr lang="en-US" smtClean="0"/>
              <a:pPr/>
              <a:t>12</a:t>
            </a:fld>
            <a:endParaRPr lang="en-US" dirty="0"/>
          </a:p>
        </p:txBody>
      </p:sp>
      <p:sp>
        <p:nvSpPr>
          <p:cNvPr id="31" name="Text Placeholder 16">
            <a:extLst>
              <a:ext uri="{FF2B5EF4-FFF2-40B4-BE49-F238E27FC236}">
                <a16:creationId xmlns:a16="http://schemas.microsoft.com/office/drawing/2014/main" id="{8602B091-B5EE-36EC-BE36-248A6AECFAD5}"/>
              </a:ext>
            </a:extLst>
          </p:cNvPr>
          <p:cNvSpPr txBox="1">
            <a:spLocks/>
          </p:cNvSpPr>
          <p:nvPr/>
        </p:nvSpPr>
        <p:spPr>
          <a:xfrm>
            <a:off x="1351093" y="884683"/>
            <a:ext cx="5927464" cy="731520"/>
          </a:xfrm>
          <a:prstGeom prst="rect">
            <a:avLst/>
          </a:prstGeom>
        </p:spPr>
        <p:txBody>
          <a:bodyPr vert="horz" lIns="91440" tIns="45720" rIns="91440" bIns="45720" rtlCol="0">
            <a:noAutofit/>
          </a:bodyPr>
          <a:lstStyle>
            <a:lvl1pPr marL="0" indent="0" algn="l" defTabSz="914400" rtl="0" eaLnBrk="1" latinLnBrk="0" hangingPunct="1">
              <a:lnSpc>
                <a:spcPts val="1800"/>
              </a:lnSpc>
              <a:spcBef>
                <a:spcPts val="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i="1" dirty="0"/>
              <a:t>At each iteration, existing beliefs are the basis for two kinds of action:</a:t>
            </a:r>
          </a:p>
          <a:p>
            <a:r>
              <a:rPr lang="en-GB" i="1" dirty="0" err="1"/>
              <a:t>memoing</a:t>
            </a:r>
            <a:r>
              <a:rPr lang="en-GB" i="1" dirty="0"/>
              <a:t> that reflects on the current choice of themes and data</a:t>
            </a:r>
          </a:p>
          <a:p>
            <a:r>
              <a:rPr lang="en-GB" i="1" dirty="0"/>
              <a:t>collection that tests those choices </a:t>
            </a:r>
            <a:r>
              <a:rPr lang="en-GB" dirty="0"/>
              <a:t>(Morgan and Nica, 2020, p.2)</a:t>
            </a:r>
            <a:endParaRPr lang="en-US" dirty="0"/>
          </a:p>
        </p:txBody>
      </p:sp>
      <p:pic>
        <p:nvPicPr>
          <p:cNvPr id="32" name="Graphic 31" descr="Open quotation mark with solid fill">
            <a:extLst>
              <a:ext uri="{FF2B5EF4-FFF2-40B4-BE49-F238E27FC236}">
                <a16:creationId xmlns:a16="http://schemas.microsoft.com/office/drawing/2014/main" id="{BFAFE0A2-98C9-08C9-59D2-67228CD8AE0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8536" y="793243"/>
            <a:ext cx="914400" cy="914400"/>
          </a:xfrm>
          <a:prstGeom prst="rect">
            <a:avLst/>
          </a:prstGeom>
        </p:spPr>
      </p:pic>
      <p:pic>
        <p:nvPicPr>
          <p:cNvPr id="34" name="Picture 33">
            <a:extLst>
              <a:ext uri="{FF2B5EF4-FFF2-40B4-BE49-F238E27FC236}">
                <a16:creationId xmlns:a16="http://schemas.microsoft.com/office/drawing/2014/main" id="{4CECD949-03C8-311B-4ACD-A60BBFBA3265}"/>
              </a:ext>
            </a:extLst>
          </p:cNvPr>
          <p:cNvPicPr>
            <a:picLocks noChangeAspect="1"/>
          </p:cNvPicPr>
          <p:nvPr/>
        </p:nvPicPr>
        <p:blipFill>
          <a:blip r:embed="rId4"/>
          <a:stretch>
            <a:fillRect/>
          </a:stretch>
        </p:blipFill>
        <p:spPr>
          <a:xfrm>
            <a:off x="1238250" y="1972817"/>
            <a:ext cx="6153150" cy="4000500"/>
          </a:xfrm>
          <a:prstGeom prst="rect">
            <a:avLst/>
          </a:prstGeom>
        </p:spPr>
      </p:pic>
      <p:sp>
        <p:nvSpPr>
          <p:cNvPr id="3" name="Star: 5 Points 2">
            <a:extLst>
              <a:ext uri="{FF2B5EF4-FFF2-40B4-BE49-F238E27FC236}">
                <a16:creationId xmlns:a16="http://schemas.microsoft.com/office/drawing/2014/main" id="{202BE973-A5FB-1A9E-00CF-F30CE7ED81AC}"/>
              </a:ext>
            </a:extLst>
          </p:cNvPr>
          <p:cNvSpPr/>
          <p:nvPr/>
        </p:nvSpPr>
        <p:spPr>
          <a:xfrm>
            <a:off x="8858250" y="3429000"/>
            <a:ext cx="2667000" cy="2419350"/>
          </a:xfrm>
          <a:prstGeom prst="star5">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rPr>
              <a:t>MEMO</a:t>
            </a:r>
          </a:p>
        </p:txBody>
      </p:sp>
      <p:pic>
        <p:nvPicPr>
          <p:cNvPr id="4" name="Picture 3">
            <a:extLst>
              <a:ext uri="{FF2B5EF4-FFF2-40B4-BE49-F238E27FC236}">
                <a16:creationId xmlns:a16="http://schemas.microsoft.com/office/drawing/2014/main" id="{D6A2A409-F95B-90AB-ADDF-C913233AFF2F}"/>
              </a:ext>
            </a:extLst>
          </p:cNvPr>
          <p:cNvPicPr>
            <a:picLocks noChangeAspect="1"/>
          </p:cNvPicPr>
          <p:nvPr/>
        </p:nvPicPr>
        <p:blipFill>
          <a:blip r:embed="rId5"/>
          <a:stretch>
            <a:fillRect/>
          </a:stretch>
        </p:blipFill>
        <p:spPr>
          <a:xfrm>
            <a:off x="8101589" y="610742"/>
            <a:ext cx="3206188" cy="2724150"/>
          </a:xfrm>
          <a:prstGeom prst="rect">
            <a:avLst/>
          </a:prstGeom>
        </p:spPr>
      </p:pic>
    </p:spTree>
    <p:extLst>
      <p:ext uri="{BB962C8B-B14F-4D97-AF65-F5344CB8AC3E}">
        <p14:creationId xmlns:p14="http://schemas.microsoft.com/office/powerpoint/2010/main" val="3262474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37">
            <a:extLst>
              <a:ext uri="{FF2B5EF4-FFF2-40B4-BE49-F238E27FC236}">
                <a16:creationId xmlns:a16="http://schemas.microsoft.com/office/drawing/2014/main" id="{198D92D2-0F62-443D-BB2D-F4E23724D76F}"/>
              </a:ext>
            </a:extLst>
          </p:cNvPr>
          <p:cNvSpPr>
            <a:spLocks noGrp="1"/>
          </p:cNvSpPr>
          <p:nvPr>
            <p:ph type="sldNum" sz="quarter" idx="12"/>
          </p:nvPr>
        </p:nvSpPr>
        <p:spPr/>
        <p:txBody>
          <a:bodyPr/>
          <a:lstStyle/>
          <a:p>
            <a:fld id="{B5CEABB6-07DC-46E8-9B57-56EC44A396E5}" type="slidenum">
              <a:rPr lang="en-US" smtClean="0"/>
              <a:pPr/>
              <a:t>13</a:t>
            </a:fld>
            <a:endParaRPr lang="en-US" dirty="0"/>
          </a:p>
        </p:txBody>
      </p:sp>
      <p:sp>
        <p:nvSpPr>
          <p:cNvPr id="5" name="Title 1">
            <a:extLst>
              <a:ext uri="{FF2B5EF4-FFF2-40B4-BE49-F238E27FC236}">
                <a16:creationId xmlns:a16="http://schemas.microsoft.com/office/drawing/2014/main" id="{9E240AF2-A19F-7BF8-0C5D-2D0ACF0B422F}"/>
              </a:ext>
            </a:extLst>
          </p:cNvPr>
          <p:cNvSpPr txBox="1">
            <a:spLocks/>
          </p:cNvSpPr>
          <p:nvPr/>
        </p:nvSpPr>
        <p:spPr>
          <a:xfrm>
            <a:off x="1649000" y="836438"/>
            <a:ext cx="6343650" cy="1325880"/>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400" b="1" kern="1200" cap="all" baseline="0">
                <a:solidFill>
                  <a:schemeClr val="accent1"/>
                </a:solidFill>
                <a:latin typeface="+mj-lt"/>
                <a:ea typeface="+mj-ea"/>
                <a:cs typeface="+mj-cs"/>
              </a:defRPr>
            </a:lvl1pPr>
          </a:lstStyle>
          <a:p>
            <a:r>
              <a:rPr lang="en-ZA"/>
              <a:t>Data…</a:t>
            </a:r>
            <a:endParaRPr lang="en-ZA" dirty="0"/>
          </a:p>
        </p:txBody>
      </p:sp>
      <p:pic>
        <p:nvPicPr>
          <p:cNvPr id="7" name="Picture 6">
            <a:extLst>
              <a:ext uri="{FF2B5EF4-FFF2-40B4-BE49-F238E27FC236}">
                <a16:creationId xmlns:a16="http://schemas.microsoft.com/office/drawing/2014/main" id="{CD01B486-8DBB-403A-F4A2-52E1BABC25A3}"/>
              </a:ext>
            </a:extLst>
          </p:cNvPr>
          <p:cNvPicPr>
            <a:picLocks noChangeAspect="1"/>
          </p:cNvPicPr>
          <p:nvPr/>
        </p:nvPicPr>
        <p:blipFill>
          <a:blip r:embed="rId2"/>
          <a:stretch>
            <a:fillRect/>
          </a:stretch>
        </p:blipFill>
        <p:spPr>
          <a:xfrm>
            <a:off x="4820825" y="142875"/>
            <a:ext cx="5593695" cy="3211196"/>
          </a:xfrm>
          <a:prstGeom prst="rect">
            <a:avLst/>
          </a:prstGeom>
        </p:spPr>
      </p:pic>
      <p:pic>
        <p:nvPicPr>
          <p:cNvPr id="9" name="Picture 8">
            <a:extLst>
              <a:ext uri="{FF2B5EF4-FFF2-40B4-BE49-F238E27FC236}">
                <a16:creationId xmlns:a16="http://schemas.microsoft.com/office/drawing/2014/main" id="{A528F1FB-8410-91B9-D4AF-76255E9FFA9C}"/>
              </a:ext>
            </a:extLst>
          </p:cNvPr>
          <p:cNvPicPr>
            <a:picLocks noChangeAspect="1"/>
          </p:cNvPicPr>
          <p:nvPr/>
        </p:nvPicPr>
        <p:blipFill rotWithShape="1">
          <a:blip r:embed="rId3"/>
          <a:srcRect t="1025" b="3377"/>
          <a:stretch/>
        </p:blipFill>
        <p:spPr>
          <a:xfrm>
            <a:off x="4820825" y="3354071"/>
            <a:ext cx="5593695" cy="3437254"/>
          </a:xfrm>
          <a:prstGeom prst="rect">
            <a:avLst/>
          </a:prstGeom>
        </p:spPr>
      </p:pic>
      <p:pic>
        <p:nvPicPr>
          <p:cNvPr id="13" name="Graphic 12" descr="Thought with solid fill">
            <a:extLst>
              <a:ext uri="{FF2B5EF4-FFF2-40B4-BE49-F238E27FC236}">
                <a16:creationId xmlns:a16="http://schemas.microsoft.com/office/drawing/2014/main" id="{091B485E-D001-A122-426F-4B73C4E4CEA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036" y="2578554"/>
            <a:ext cx="3685032" cy="3685032"/>
          </a:xfrm>
          <a:prstGeom prst="rect">
            <a:avLst/>
          </a:prstGeom>
        </p:spPr>
      </p:pic>
      <p:sp>
        <p:nvSpPr>
          <p:cNvPr id="14" name="TextBox 13">
            <a:extLst>
              <a:ext uri="{FF2B5EF4-FFF2-40B4-BE49-F238E27FC236}">
                <a16:creationId xmlns:a16="http://schemas.microsoft.com/office/drawing/2014/main" id="{265DA2F5-F063-7284-427F-5583E806AEF8}"/>
              </a:ext>
            </a:extLst>
          </p:cNvPr>
          <p:cNvSpPr txBox="1"/>
          <p:nvPr/>
        </p:nvSpPr>
        <p:spPr>
          <a:xfrm>
            <a:off x="571500" y="3268346"/>
            <a:ext cx="1832116" cy="830997"/>
          </a:xfrm>
          <a:prstGeom prst="rect">
            <a:avLst/>
          </a:prstGeom>
          <a:noFill/>
        </p:spPr>
        <p:txBody>
          <a:bodyPr wrap="square" rtlCol="0">
            <a:spAutoFit/>
          </a:bodyPr>
          <a:lstStyle/>
          <a:p>
            <a:pPr algn="ctr"/>
            <a:r>
              <a:rPr lang="en-GB" sz="1600" dirty="0">
                <a:solidFill>
                  <a:schemeClr val="bg1"/>
                </a:solidFill>
              </a:rPr>
              <a:t>Relationship</a:t>
            </a:r>
          </a:p>
          <a:p>
            <a:pPr algn="ctr"/>
            <a:r>
              <a:rPr lang="en-GB" sz="1600" dirty="0">
                <a:solidFill>
                  <a:schemeClr val="bg1"/>
                </a:solidFill>
              </a:rPr>
              <a:t>Coaching</a:t>
            </a:r>
          </a:p>
          <a:p>
            <a:pPr algn="ctr"/>
            <a:r>
              <a:rPr lang="en-GB" sz="1600" dirty="0">
                <a:solidFill>
                  <a:schemeClr val="bg1"/>
                </a:solidFill>
              </a:rPr>
              <a:t>Learning</a:t>
            </a:r>
          </a:p>
        </p:txBody>
      </p:sp>
    </p:spTree>
    <p:extLst>
      <p:ext uri="{BB962C8B-B14F-4D97-AF65-F5344CB8AC3E}">
        <p14:creationId xmlns:p14="http://schemas.microsoft.com/office/powerpoint/2010/main" val="3124484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37">
            <a:extLst>
              <a:ext uri="{FF2B5EF4-FFF2-40B4-BE49-F238E27FC236}">
                <a16:creationId xmlns:a16="http://schemas.microsoft.com/office/drawing/2014/main" id="{198D92D2-0F62-443D-BB2D-F4E23724D76F}"/>
              </a:ext>
            </a:extLst>
          </p:cNvPr>
          <p:cNvSpPr>
            <a:spLocks noGrp="1"/>
          </p:cNvSpPr>
          <p:nvPr>
            <p:ph type="sldNum" sz="quarter" idx="12"/>
          </p:nvPr>
        </p:nvSpPr>
        <p:spPr/>
        <p:txBody>
          <a:bodyPr/>
          <a:lstStyle/>
          <a:p>
            <a:fld id="{B5CEABB6-07DC-46E8-9B57-56EC44A396E5}" type="slidenum">
              <a:rPr lang="en-US" smtClean="0"/>
              <a:pPr/>
              <a:t>14</a:t>
            </a:fld>
            <a:endParaRPr lang="en-US" dirty="0"/>
          </a:p>
        </p:txBody>
      </p:sp>
      <p:sp>
        <p:nvSpPr>
          <p:cNvPr id="5" name="Title 1">
            <a:extLst>
              <a:ext uri="{FF2B5EF4-FFF2-40B4-BE49-F238E27FC236}">
                <a16:creationId xmlns:a16="http://schemas.microsoft.com/office/drawing/2014/main" id="{9E240AF2-A19F-7BF8-0C5D-2D0ACF0B422F}"/>
              </a:ext>
            </a:extLst>
          </p:cNvPr>
          <p:cNvSpPr txBox="1">
            <a:spLocks/>
          </p:cNvSpPr>
          <p:nvPr/>
        </p:nvSpPr>
        <p:spPr>
          <a:xfrm>
            <a:off x="1649000" y="836438"/>
            <a:ext cx="6343650" cy="1325880"/>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400" b="1" kern="1200" cap="all" baseline="0">
                <a:solidFill>
                  <a:schemeClr val="accent1"/>
                </a:solidFill>
                <a:latin typeface="+mj-lt"/>
                <a:ea typeface="+mj-ea"/>
                <a:cs typeface="+mj-cs"/>
              </a:defRPr>
            </a:lvl1pPr>
          </a:lstStyle>
          <a:p>
            <a:r>
              <a:rPr lang="en-ZA"/>
              <a:t>Data…</a:t>
            </a:r>
            <a:endParaRPr lang="en-ZA" dirty="0"/>
          </a:p>
        </p:txBody>
      </p:sp>
      <p:pic>
        <p:nvPicPr>
          <p:cNvPr id="2" name="Graphic 1" descr="Thought with solid fill">
            <a:extLst>
              <a:ext uri="{FF2B5EF4-FFF2-40B4-BE49-F238E27FC236}">
                <a16:creationId xmlns:a16="http://schemas.microsoft.com/office/drawing/2014/main" id="{A6E6531B-DED6-B752-660A-C927462A9EC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036" y="2578554"/>
            <a:ext cx="3685032" cy="3685032"/>
          </a:xfrm>
          <a:prstGeom prst="rect">
            <a:avLst/>
          </a:prstGeom>
        </p:spPr>
      </p:pic>
      <p:sp>
        <p:nvSpPr>
          <p:cNvPr id="3" name="TextBox 2">
            <a:extLst>
              <a:ext uri="{FF2B5EF4-FFF2-40B4-BE49-F238E27FC236}">
                <a16:creationId xmlns:a16="http://schemas.microsoft.com/office/drawing/2014/main" id="{8E3EE42C-D29F-F7A0-4BF4-2FD5A7118D3E}"/>
              </a:ext>
            </a:extLst>
          </p:cNvPr>
          <p:cNvSpPr txBox="1"/>
          <p:nvPr/>
        </p:nvSpPr>
        <p:spPr>
          <a:xfrm>
            <a:off x="533400" y="3354071"/>
            <a:ext cx="1832116" cy="830997"/>
          </a:xfrm>
          <a:prstGeom prst="rect">
            <a:avLst/>
          </a:prstGeom>
          <a:noFill/>
        </p:spPr>
        <p:txBody>
          <a:bodyPr wrap="square" rtlCol="0">
            <a:spAutoFit/>
          </a:bodyPr>
          <a:lstStyle/>
          <a:p>
            <a:pPr algn="ctr"/>
            <a:r>
              <a:rPr lang="en-GB" sz="1600" dirty="0">
                <a:solidFill>
                  <a:schemeClr val="bg1"/>
                </a:solidFill>
              </a:rPr>
              <a:t>‘</a:t>
            </a:r>
            <a:r>
              <a:rPr lang="en-GB" sz="1600" b="1" dirty="0">
                <a:solidFill>
                  <a:schemeClr val="bg1"/>
                </a:solidFill>
              </a:rPr>
              <a:t>co-construction</a:t>
            </a:r>
            <a:r>
              <a:rPr lang="en-GB" sz="1600" dirty="0">
                <a:solidFill>
                  <a:schemeClr val="bg1"/>
                </a:solidFill>
              </a:rPr>
              <a:t>’</a:t>
            </a:r>
          </a:p>
          <a:p>
            <a:pPr algn="ctr"/>
            <a:r>
              <a:rPr lang="en-GB" sz="1600" dirty="0">
                <a:solidFill>
                  <a:schemeClr val="bg1"/>
                </a:solidFill>
              </a:rPr>
              <a:t>Lofthouse et al. (2010)</a:t>
            </a:r>
          </a:p>
        </p:txBody>
      </p:sp>
      <p:pic>
        <p:nvPicPr>
          <p:cNvPr id="6" name="Picture 5">
            <a:extLst>
              <a:ext uri="{FF2B5EF4-FFF2-40B4-BE49-F238E27FC236}">
                <a16:creationId xmlns:a16="http://schemas.microsoft.com/office/drawing/2014/main" id="{EFBA9B83-0D54-204E-A53B-5A4E79B3A8DE}"/>
              </a:ext>
            </a:extLst>
          </p:cNvPr>
          <p:cNvPicPr>
            <a:picLocks noChangeAspect="1"/>
          </p:cNvPicPr>
          <p:nvPr/>
        </p:nvPicPr>
        <p:blipFill>
          <a:blip r:embed="rId4"/>
          <a:stretch>
            <a:fillRect/>
          </a:stretch>
        </p:blipFill>
        <p:spPr>
          <a:xfrm>
            <a:off x="4689568" y="1013613"/>
            <a:ext cx="6433727" cy="2713646"/>
          </a:xfrm>
          <a:prstGeom prst="rect">
            <a:avLst/>
          </a:prstGeom>
        </p:spPr>
      </p:pic>
      <p:pic>
        <p:nvPicPr>
          <p:cNvPr id="8" name="Picture 7">
            <a:extLst>
              <a:ext uri="{FF2B5EF4-FFF2-40B4-BE49-F238E27FC236}">
                <a16:creationId xmlns:a16="http://schemas.microsoft.com/office/drawing/2014/main" id="{527751C6-3C5D-DA56-1EE1-D4F6CEE71977}"/>
              </a:ext>
            </a:extLst>
          </p:cNvPr>
          <p:cNvPicPr>
            <a:picLocks noChangeAspect="1"/>
          </p:cNvPicPr>
          <p:nvPr/>
        </p:nvPicPr>
        <p:blipFill>
          <a:blip r:embed="rId5"/>
          <a:stretch>
            <a:fillRect/>
          </a:stretch>
        </p:blipFill>
        <p:spPr>
          <a:xfrm>
            <a:off x="8330447" y="4185068"/>
            <a:ext cx="2712955" cy="2462997"/>
          </a:xfrm>
          <a:prstGeom prst="rect">
            <a:avLst/>
          </a:prstGeom>
        </p:spPr>
      </p:pic>
      <p:pic>
        <p:nvPicPr>
          <p:cNvPr id="10" name="Picture 9">
            <a:extLst>
              <a:ext uri="{FF2B5EF4-FFF2-40B4-BE49-F238E27FC236}">
                <a16:creationId xmlns:a16="http://schemas.microsoft.com/office/drawing/2014/main" id="{43EEA6B6-584F-03BD-4782-27092708B0AB}"/>
              </a:ext>
            </a:extLst>
          </p:cNvPr>
          <p:cNvPicPr>
            <a:picLocks noChangeAspect="1"/>
          </p:cNvPicPr>
          <p:nvPr/>
        </p:nvPicPr>
        <p:blipFill>
          <a:blip r:embed="rId6"/>
          <a:stretch>
            <a:fillRect/>
          </a:stretch>
        </p:blipFill>
        <p:spPr>
          <a:xfrm>
            <a:off x="4954539" y="3997325"/>
            <a:ext cx="3206188" cy="2724150"/>
          </a:xfrm>
          <a:prstGeom prst="rect">
            <a:avLst/>
          </a:prstGeom>
        </p:spPr>
      </p:pic>
    </p:spTree>
    <p:extLst>
      <p:ext uri="{BB962C8B-B14F-4D97-AF65-F5344CB8AC3E}">
        <p14:creationId xmlns:p14="http://schemas.microsoft.com/office/powerpoint/2010/main" val="2570420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54ABB-4929-4810-950B-2DAEA0A5BAB4}"/>
              </a:ext>
            </a:extLst>
          </p:cNvPr>
          <p:cNvSpPr>
            <a:spLocks noGrp="1"/>
          </p:cNvSpPr>
          <p:nvPr>
            <p:ph type="title"/>
          </p:nvPr>
        </p:nvSpPr>
        <p:spPr>
          <a:xfrm>
            <a:off x="2288189" y="235584"/>
            <a:ext cx="8835106" cy="1325880"/>
          </a:xfrm>
        </p:spPr>
        <p:txBody>
          <a:bodyPr/>
          <a:lstStyle/>
          <a:p>
            <a:r>
              <a:rPr lang="en-US" dirty="0"/>
              <a:t>Student teacher learning</a:t>
            </a:r>
          </a:p>
        </p:txBody>
      </p:sp>
      <p:sp>
        <p:nvSpPr>
          <p:cNvPr id="7" name="Content Placeholder 6">
            <a:extLst>
              <a:ext uri="{FF2B5EF4-FFF2-40B4-BE49-F238E27FC236}">
                <a16:creationId xmlns:a16="http://schemas.microsoft.com/office/drawing/2014/main" id="{6B35F89A-6CDF-41F7-BD87-18B45BD7330B}"/>
              </a:ext>
            </a:extLst>
          </p:cNvPr>
          <p:cNvSpPr>
            <a:spLocks noGrp="1"/>
          </p:cNvSpPr>
          <p:nvPr>
            <p:ph type="body" idx="13"/>
          </p:nvPr>
        </p:nvSpPr>
        <p:spPr>
          <a:xfrm>
            <a:off x="6522552" y="806132"/>
            <a:ext cx="3314837" cy="457200"/>
          </a:xfrm>
        </p:spPr>
        <p:txBody>
          <a:bodyPr vert="horz" lIns="91440" tIns="45720" rIns="91440" bIns="45720" rtlCol="0" anchor="t">
            <a:normAutofit/>
          </a:bodyPr>
          <a:lstStyle/>
          <a:p>
            <a:pPr marL="0" indent="0">
              <a:buNone/>
            </a:pPr>
            <a:r>
              <a:rPr lang="en-ZA" dirty="0"/>
              <a:t>(Korthagen, 2010)</a:t>
            </a:r>
          </a:p>
        </p:txBody>
      </p:sp>
      <p:sp>
        <p:nvSpPr>
          <p:cNvPr id="6" name="Text Placeholder 5">
            <a:extLst>
              <a:ext uri="{FF2B5EF4-FFF2-40B4-BE49-F238E27FC236}">
                <a16:creationId xmlns:a16="http://schemas.microsoft.com/office/drawing/2014/main" id="{0FE22F9B-4BF8-41DC-8F1C-836B546E59AD}"/>
              </a:ext>
            </a:extLst>
          </p:cNvPr>
          <p:cNvSpPr>
            <a:spLocks noGrp="1"/>
          </p:cNvSpPr>
          <p:nvPr>
            <p:ph type="body" sz="quarter" idx="3"/>
          </p:nvPr>
        </p:nvSpPr>
        <p:spPr>
          <a:xfrm>
            <a:off x="2354611" y="835871"/>
            <a:ext cx="4240922" cy="457200"/>
          </a:xfrm>
        </p:spPr>
        <p:txBody>
          <a:bodyPr/>
          <a:lstStyle/>
          <a:p>
            <a:r>
              <a:rPr lang="en-ZA" dirty="0"/>
              <a:t>The Three-level model</a:t>
            </a:r>
          </a:p>
        </p:txBody>
      </p:sp>
      <p:sp>
        <p:nvSpPr>
          <p:cNvPr id="14" name="Slide Number Placeholder 13">
            <a:extLst>
              <a:ext uri="{FF2B5EF4-FFF2-40B4-BE49-F238E27FC236}">
                <a16:creationId xmlns:a16="http://schemas.microsoft.com/office/drawing/2014/main" id="{B6D5B665-A640-4C90-A812-51AFE038FDF2}"/>
              </a:ext>
            </a:extLst>
          </p:cNvPr>
          <p:cNvSpPr>
            <a:spLocks noGrp="1"/>
          </p:cNvSpPr>
          <p:nvPr>
            <p:ph type="sldNum" sz="quarter" idx="12"/>
          </p:nvPr>
        </p:nvSpPr>
        <p:spPr/>
        <p:txBody>
          <a:bodyPr/>
          <a:lstStyle/>
          <a:p>
            <a:fld id="{B5CEABB6-07DC-46E8-9B57-56EC44A396E5}" type="slidenum">
              <a:rPr lang="en-US" smtClean="0"/>
              <a:pPr/>
              <a:t>15</a:t>
            </a:fld>
            <a:endParaRPr lang="en-US" dirty="0"/>
          </a:p>
        </p:txBody>
      </p:sp>
      <p:pic>
        <p:nvPicPr>
          <p:cNvPr id="11" name="Picture 10" descr="A picture containing clipart, graphics, cartoon, graphic design&#10;&#10;Description automatically generated">
            <a:extLst>
              <a:ext uri="{FF2B5EF4-FFF2-40B4-BE49-F238E27FC236}">
                <a16:creationId xmlns:a16="http://schemas.microsoft.com/office/drawing/2014/main" id="{EE739128-041C-2CE2-42ED-BC8E74D38DC2}"/>
              </a:ext>
            </a:extLst>
          </p:cNvPr>
          <p:cNvPicPr>
            <a:picLocks noChangeAspect="1"/>
          </p:cNvPicPr>
          <p:nvPr/>
        </p:nvPicPr>
        <p:blipFill rotWithShape="1">
          <a:blip r:embed="rId2">
            <a:grayscl/>
            <a:extLst>
              <a:ext uri="{837473B0-CC2E-450A-ABE3-18F120FF3D39}">
                <a1611:picAttrSrcUrl xmlns:a1611="http://schemas.microsoft.com/office/drawing/2016/11/main" r:id="rId3"/>
              </a:ext>
            </a:extLst>
          </a:blip>
          <a:srcRect r="24697"/>
          <a:stretch/>
        </p:blipFill>
        <p:spPr>
          <a:xfrm>
            <a:off x="9014778" y="835871"/>
            <a:ext cx="2337117" cy="984813"/>
          </a:xfrm>
          <a:prstGeom prst="rect">
            <a:avLst/>
          </a:prstGeom>
        </p:spPr>
      </p:pic>
      <p:graphicFrame>
        <p:nvGraphicFramePr>
          <p:cNvPr id="24" name="Diagram 23">
            <a:extLst>
              <a:ext uri="{FF2B5EF4-FFF2-40B4-BE49-F238E27FC236}">
                <a16:creationId xmlns:a16="http://schemas.microsoft.com/office/drawing/2014/main" id="{CAED7027-5BB4-D1E6-AEFC-B8E4589A31E4}"/>
              </a:ext>
            </a:extLst>
          </p:cNvPr>
          <p:cNvGraphicFramePr/>
          <p:nvPr>
            <p:extLst>
              <p:ext uri="{D42A27DB-BD31-4B8C-83A1-F6EECF244321}">
                <p14:modId xmlns:p14="http://schemas.microsoft.com/office/powerpoint/2010/main" val="3631661637"/>
              </p:ext>
            </p:extLst>
          </p:nvPr>
        </p:nvGraphicFramePr>
        <p:xfrm>
          <a:off x="2157127" y="1512943"/>
          <a:ext cx="9730072" cy="290986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832037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54ABB-4929-4810-950B-2DAEA0A5BAB4}"/>
              </a:ext>
            </a:extLst>
          </p:cNvPr>
          <p:cNvSpPr>
            <a:spLocks noGrp="1"/>
          </p:cNvSpPr>
          <p:nvPr>
            <p:ph type="title"/>
          </p:nvPr>
        </p:nvSpPr>
        <p:spPr>
          <a:xfrm>
            <a:off x="2288189" y="235584"/>
            <a:ext cx="8835106" cy="1325880"/>
          </a:xfrm>
        </p:spPr>
        <p:txBody>
          <a:bodyPr/>
          <a:lstStyle/>
          <a:p>
            <a:r>
              <a:rPr lang="en-US" dirty="0"/>
              <a:t>Student teacher learning</a:t>
            </a:r>
          </a:p>
        </p:txBody>
      </p:sp>
      <p:sp>
        <p:nvSpPr>
          <p:cNvPr id="7" name="Content Placeholder 6">
            <a:extLst>
              <a:ext uri="{FF2B5EF4-FFF2-40B4-BE49-F238E27FC236}">
                <a16:creationId xmlns:a16="http://schemas.microsoft.com/office/drawing/2014/main" id="{6B35F89A-6CDF-41F7-BD87-18B45BD7330B}"/>
              </a:ext>
            </a:extLst>
          </p:cNvPr>
          <p:cNvSpPr>
            <a:spLocks noGrp="1"/>
          </p:cNvSpPr>
          <p:nvPr>
            <p:ph type="body" idx="13"/>
          </p:nvPr>
        </p:nvSpPr>
        <p:spPr>
          <a:xfrm>
            <a:off x="6522552" y="806132"/>
            <a:ext cx="3314837" cy="457200"/>
          </a:xfrm>
        </p:spPr>
        <p:txBody>
          <a:bodyPr vert="horz" lIns="91440" tIns="45720" rIns="91440" bIns="45720" rtlCol="0" anchor="t">
            <a:normAutofit/>
          </a:bodyPr>
          <a:lstStyle/>
          <a:p>
            <a:pPr marL="0" indent="0">
              <a:buNone/>
            </a:pPr>
            <a:r>
              <a:rPr lang="en-ZA" dirty="0"/>
              <a:t>(Korthagen, 2010)</a:t>
            </a:r>
          </a:p>
        </p:txBody>
      </p:sp>
      <p:sp>
        <p:nvSpPr>
          <p:cNvPr id="6" name="Text Placeholder 5">
            <a:extLst>
              <a:ext uri="{FF2B5EF4-FFF2-40B4-BE49-F238E27FC236}">
                <a16:creationId xmlns:a16="http://schemas.microsoft.com/office/drawing/2014/main" id="{0FE22F9B-4BF8-41DC-8F1C-836B546E59AD}"/>
              </a:ext>
            </a:extLst>
          </p:cNvPr>
          <p:cNvSpPr>
            <a:spLocks noGrp="1"/>
          </p:cNvSpPr>
          <p:nvPr>
            <p:ph type="body" sz="quarter" idx="3"/>
          </p:nvPr>
        </p:nvSpPr>
        <p:spPr>
          <a:xfrm>
            <a:off x="2354611" y="835871"/>
            <a:ext cx="4240922" cy="457200"/>
          </a:xfrm>
        </p:spPr>
        <p:txBody>
          <a:bodyPr/>
          <a:lstStyle/>
          <a:p>
            <a:r>
              <a:rPr lang="en-ZA" dirty="0"/>
              <a:t>The Three-level model</a:t>
            </a:r>
          </a:p>
        </p:txBody>
      </p:sp>
      <p:sp>
        <p:nvSpPr>
          <p:cNvPr id="14" name="Slide Number Placeholder 13">
            <a:extLst>
              <a:ext uri="{FF2B5EF4-FFF2-40B4-BE49-F238E27FC236}">
                <a16:creationId xmlns:a16="http://schemas.microsoft.com/office/drawing/2014/main" id="{B6D5B665-A640-4C90-A812-51AFE038FDF2}"/>
              </a:ext>
            </a:extLst>
          </p:cNvPr>
          <p:cNvSpPr>
            <a:spLocks noGrp="1"/>
          </p:cNvSpPr>
          <p:nvPr>
            <p:ph type="sldNum" sz="quarter" idx="12"/>
          </p:nvPr>
        </p:nvSpPr>
        <p:spPr/>
        <p:txBody>
          <a:bodyPr/>
          <a:lstStyle/>
          <a:p>
            <a:fld id="{B5CEABB6-07DC-46E8-9B57-56EC44A396E5}" type="slidenum">
              <a:rPr lang="en-US" smtClean="0"/>
              <a:pPr/>
              <a:t>16</a:t>
            </a:fld>
            <a:endParaRPr lang="en-US" dirty="0"/>
          </a:p>
        </p:txBody>
      </p:sp>
      <p:pic>
        <p:nvPicPr>
          <p:cNvPr id="11" name="Picture 10" descr="A picture containing clipart, graphics, cartoon, graphic design&#10;&#10;Description automatically generated">
            <a:extLst>
              <a:ext uri="{FF2B5EF4-FFF2-40B4-BE49-F238E27FC236}">
                <a16:creationId xmlns:a16="http://schemas.microsoft.com/office/drawing/2014/main" id="{EE739128-041C-2CE2-42ED-BC8E74D38DC2}"/>
              </a:ext>
            </a:extLst>
          </p:cNvPr>
          <p:cNvPicPr>
            <a:picLocks noChangeAspect="1"/>
          </p:cNvPicPr>
          <p:nvPr/>
        </p:nvPicPr>
        <p:blipFill rotWithShape="1">
          <a:blip r:embed="rId2">
            <a:grayscl/>
            <a:extLst>
              <a:ext uri="{837473B0-CC2E-450A-ABE3-18F120FF3D39}">
                <a1611:picAttrSrcUrl xmlns:a1611="http://schemas.microsoft.com/office/drawing/2016/11/main" r:id="rId3"/>
              </a:ext>
            </a:extLst>
          </a:blip>
          <a:srcRect r="24697"/>
          <a:stretch/>
        </p:blipFill>
        <p:spPr>
          <a:xfrm>
            <a:off x="9014778" y="835871"/>
            <a:ext cx="2337117" cy="984813"/>
          </a:xfrm>
          <a:prstGeom prst="rect">
            <a:avLst/>
          </a:prstGeom>
        </p:spPr>
      </p:pic>
      <p:graphicFrame>
        <p:nvGraphicFramePr>
          <p:cNvPr id="24" name="Diagram 23">
            <a:extLst>
              <a:ext uri="{FF2B5EF4-FFF2-40B4-BE49-F238E27FC236}">
                <a16:creationId xmlns:a16="http://schemas.microsoft.com/office/drawing/2014/main" id="{CAED7027-5BB4-D1E6-AEFC-B8E4589A31E4}"/>
              </a:ext>
            </a:extLst>
          </p:cNvPr>
          <p:cNvGraphicFramePr/>
          <p:nvPr/>
        </p:nvGraphicFramePr>
        <p:xfrm>
          <a:off x="2157127" y="1512943"/>
          <a:ext cx="9730072" cy="290986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9" name="Cloud 38">
            <a:extLst>
              <a:ext uri="{FF2B5EF4-FFF2-40B4-BE49-F238E27FC236}">
                <a16:creationId xmlns:a16="http://schemas.microsoft.com/office/drawing/2014/main" id="{CD39ED96-5717-2F83-5F52-97A575AA8692}"/>
              </a:ext>
            </a:extLst>
          </p:cNvPr>
          <p:cNvSpPr/>
          <p:nvPr/>
        </p:nvSpPr>
        <p:spPr>
          <a:xfrm>
            <a:off x="3489244" y="4605370"/>
            <a:ext cx="2762835" cy="1933542"/>
          </a:xfrm>
          <a:prstGeom prst="cloud">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GB" sz="1000" dirty="0"/>
              <a:t>‘I wished I’d known that I’m not as confident when I don’t know the lesson like the back of my hand … your subject knowledge tends to come when you’re planning your lessons.’ (Interview 2, ST1)</a:t>
            </a:r>
          </a:p>
        </p:txBody>
      </p:sp>
      <p:sp>
        <p:nvSpPr>
          <p:cNvPr id="40" name="Cloud 39">
            <a:extLst>
              <a:ext uri="{FF2B5EF4-FFF2-40B4-BE49-F238E27FC236}">
                <a16:creationId xmlns:a16="http://schemas.microsoft.com/office/drawing/2014/main" id="{23A0C17D-5B47-1F27-945C-1DCD29774EFD}"/>
              </a:ext>
            </a:extLst>
          </p:cNvPr>
          <p:cNvSpPr/>
          <p:nvPr/>
        </p:nvSpPr>
        <p:spPr>
          <a:xfrm>
            <a:off x="6627717" y="5151846"/>
            <a:ext cx="2762835" cy="1662162"/>
          </a:xfrm>
          <a:prstGeom prst="cloud">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1000" dirty="0"/>
              <a:t>‘There was the time, yesterday, I brought the timer into a different lesson… I found that it was </a:t>
            </a:r>
            <a:r>
              <a:rPr lang="en-GB" sz="1000" dirty="0" err="1"/>
              <a:t>gonna</a:t>
            </a:r>
            <a:r>
              <a:rPr lang="en-GB" sz="1000" dirty="0"/>
              <a:t> be useful in that lesson..’ (Interview 1, ST1)</a:t>
            </a:r>
          </a:p>
        </p:txBody>
      </p:sp>
    </p:spTree>
    <p:extLst>
      <p:ext uri="{BB962C8B-B14F-4D97-AF65-F5344CB8AC3E}">
        <p14:creationId xmlns:p14="http://schemas.microsoft.com/office/powerpoint/2010/main" val="2988568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54ABB-4929-4810-950B-2DAEA0A5BAB4}"/>
              </a:ext>
            </a:extLst>
          </p:cNvPr>
          <p:cNvSpPr>
            <a:spLocks noGrp="1"/>
          </p:cNvSpPr>
          <p:nvPr>
            <p:ph type="title"/>
          </p:nvPr>
        </p:nvSpPr>
        <p:spPr>
          <a:xfrm>
            <a:off x="2288189" y="235584"/>
            <a:ext cx="8835106" cy="1325880"/>
          </a:xfrm>
        </p:spPr>
        <p:txBody>
          <a:bodyPr/>
          <a:lstStyle/>
          <a:p>
            <a:r>
              <a:rPr lang="en-US" dirty="0"/>
              <a:t>Student teacher learning</a:t>
            </a:r>
          </a:p>
        </p:txBody>
      </p:sp>
      <p:sp>
        <p:nvSpPr>
          <p:cNvPr id="7" name="Content Placeholder 6">
            <a:extLst>
              <a:ext uri="{FF2B5EF4-FFF2-40B4-BE49-F238E27FC236}">
                <a16:creationId xmlns:a16="http://schemas.microsoft.com/office/drawing/2014/main" id="{6B35F89A-6CDF-41F7-BD87-18B45BD7330B}"/>
              </a:ext>
            </a:extLst>
          </p:cNvPr>
          <p:cNvSpPr>
            <a:spLocks noGrp="1"/>
          </p:cNvSpPr>
          <p:nvPr>
            <p:ph type="body" idx="13"/>
          </p:nvPr>
        </p:nvSpPr>
        <p:spPr>
          <a:xfrm>
            <a:off x="6522552" y="806132"/>
            <a:ext cx="3314837" cy="457200"/>
          </a:xfrm>
        </p:spPr>
        <p:txBody>
          <a:bodyPr vert="horz" lIns="91440" tIns="45720" rIns="91440" bIns="45720" rtlCol="0" anchor="t">
            <a:normAutofit/>
          </a:bodyPr>
          <a:lstStyle/>
          <a:p>
            <a:pPr marL="0" indent="0">
              <a:buNone/>
            </a:pPr>
            <a:r>
              <a:rPr lang="en-ZA" dirty="0"/>
              <a:t>(Korthagen, 2010)</a:t>
            </a:r>
          </a:p>
        </p:txBody>
      </p:sp>
      <p:sp>
        <p:nvSpPr>
          <p:cNvPr id="6" name="Text Placeholder 5">
            <a:extLst>
              <a:ext uri="{FF2B5EF4-FFF2-40B4-BE49-F238E27FC236}">
                <a16:creationId xmlns:a16="http://schemas.microsoft.com/office/drawing/2014/main" id="{0FE22F9B-4BF8-41DC-8F1C-836B546E59AD}"/>
              </a:ext>
            </a:extLst>
          </p:cNvPr>
          <p:cNvSpPr>
            <a:spLocks noGrp="1"/>
          </p:cNvSpPr>
          <p:nvPr>
            <p:ph type="body" sz="quarter" idx="3"/>
          </p:nvPr>
        </p:nvSpPr>
        <p:spPr>
          <a:xfrm>
            <a:off x="2354611" y="835871"/>
            <a:ext cx="4240922" cy="457200"/>
          </a:xfrm>
        </p:spPr>
        <p:txBody>
          <a:bodyPr/>
          <a:lstStyle/>
          <a:p>
            <a:r>
              <a:rPr lang="en-ZA" dirty="0"/>
              <a:t>The Three-level model</a:t>
            </a:r>
          </a:p>
        </p:txBody>
      </p:sp>
      <p:sp>
        <p:nvSpPr>
          <p:cNvPr id="14" name="Slide Number Placeholder 13">
            <a:extLst>
              <a:ext uri="{FF2B5EF4-FFF2-40B4-BE49-F238E27FC236}">
                <a16:creationId xmlns:a16="http://schemas.microsoft.com/office/drawing/2014/main" id="{B6D5B665-A640-4C90-A812-51AFE038FDF2}"/>
              </a:ext>
            </a:extLst>
          </p:cNvPr>
          <p:cNvSpPr>
            <a:spLocks noGrp="1"/>
          </p:cNvSpPr>
          <p:nvPr>
            <p:ph type="sldNum" sz="quarter" idx="12"/>
          </p:nvPr>
        </p:nvSpPr>
        <p:spPr/>
        <p:txBody>
          <a:bodyPr/>
          <a:lstStyle/>
          <a:p>
            <a:fld id="{B5CEABB6-07DC-46E8-9B57-56EC44A396E5}" type="slidenum">
              <a:rPr lang="en-US" smtClean="0"/>
              <a:pPr/>
              <a:t>17</a:t>
            </a:fld>
            <a:endParaRPr lang="en-US" dirty="0"/>
          </a:p>
        </p:txBody>
      </p:sp>
      <p:pic>
        <p:nvPicPr>
          <p:cNvPr id="11" name="Picture 10" descr="A picture containing clipart, graphics, cartoon, graphic design&#10;&#10;Description automatically generated">
            <a:extLst>
              <a:ext uri="{FF2B5EF4-FFF2-40B4-BE49-F238E27FC236}">
                <a16:creationId xmlns:a16="http://schemas.microsoft.com/office/drawing/2014/main" id="{EE739128-041C-2CE2-42ED-BC8E74D38DC2}"/>
              </a:ext>
            </a:extLst>
          </p:cNvPr>
          <p:cNvPicPr>
            <a:picLocks noChangeAspect="1"/>
          </p:cNvPicPr>
          <p:nvPr/>
        </p:nvPicPr>
        <p:blipFill rotWithShape="1">
          <a:blip r:embed="rId2">
            <a:grayscl/>
            <a:extLst>
              <a:ext uri="{837473B0-CC2E-450A-ABE3-18F120FF3D39}">
                <a1611:picAttrSrcUrl xmlns:a1611="http://schemas.microsoft.com/office/drawing/2016/11/main" r:id="rId3"/>
              </a:ext>
            </a:extLst>
          </a:blip>
          <a:srcRect r="24697"/>
          <a:stretch/>
        </p:blipFill>
        <p:spPr>
          <a:xfrm>
            <a:off x="9014778" y="835871"/>
            <a:ext cx="2337117" cy="984813"/>
          </a:xfrm>
          <a:prstGeom prst="rect">
            <a:avLst/>
          </a:prstGeom>
        </p:spPr>
      </p:pic>
      <p:graphicFrame>
        <p:nvGraphicFramePr>
          <p:cNvPr id="24" name="Diagram 23">
            <a:extLst>
              <a:ext uri="{FF2B5EF4-FFF2-40B4-BE49-F238E27FC236}">
                <a16:creationId xmlns:a16="http://schemas.microsoft.com/office/drawing/2014/main" id="{CAED7027-5BB4-D1E6-AEFC-B8E4589A31E4}"/>
              </a:ext>
            </a:extLst>
          </p:cNvPr>
          <p:cNvGraphicFramePr/>
          <p:nvPr/>
        </p:nvGraphicFramePr>
        <p:xfrm>
          <a:off x="2157127" y="1512943"/>
          <a:ext cx="9730072" cy="290986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Arrow: Curved Up 35">
            <a:extLst>
              <a:ext uri="{FF2B5EF4-FFF2-40B4-BE49-F238E27FC236}">
                <a16:creationId xmlns:a16="http://schemas.microsoft.com/office/drawing/2014/main" id="{BC78A422-6444-EC75-0DF9-475B969D93DE}"/>
              </a:ext>
            </a:extLst>
          </p:cNvPr>
          <p:cNvSpPr/>
          <p:nvPr/>
        </p:nvSpPr>
        <p:spPr>
          <a:xfrm flipH="1">
            <a:off x="5553778" y="4079593"/>
            <a:ext cx="5569517" cy="957724"/>
          </a:xfrm>
          <a:prstGeom prst="curvedUpArrow">
            <a:avLst>
              <a:gd name="adj1" fmla="val 19126"/>
              <a:gd name="adj2" fmla="val 50000"/>
              <a:gd name="adj3" fmla="val 25000"/>
            </a:avLst>
          </a:prstGeom>
          <a:solidFill>
            <a:schemeClr val="accent4">
              <a:lumMod val="60000"/>
              <a:lumOff val="40000"/>
            </a:schemeClr>
          </a:solidFill>
          <a:ln w="38100">
            <a:solidFill>
              <a:schemeClr val="accent4">
                <a:lumMod val="60000"/>
                <a:lumOff val="40000"/>
              </a:schemeClr>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GB">
              <a:solidFill>
                <a:schemeClr val="tx1"/>
              </a:solidFill>
            </a:endParaRPr>
          </a:p>
        </p:txBody>
      </p:sp>
      <p:sp>
        <p:nvSpPr>
          <p:cNvPr id="37" name="Arrow: Curved Up 36">
            <a:extLst>
              <a:ext uri="{FF2B5EF4-FFF2-40B4-BE49-F238E27FC236}">
                <a16:creationId xmlns:a16="http://schemas.microsoft.com/office/drawing/2014/main" id="{BF277A8F-F4B5-3E3B-52EE-4BA681FDA41D}"/>
              </a:ext>
            </a:extLst>
          </p:cNvPr>
          <p:cNvSpPr/>
          <p:nvPr/>
        </p:nvSpPr>
        <p:spPr>
          <a:xfrm flipH="1">
            <a:off x="5634567" y="4079507"/>
            <a:ext cx="2960792" cy="686430"/>
          </a:xfrm>
          <a:prstGeom prst="curvedUpArrow">
            <a:avLst/>
          </a:prstGeom>
          <a:solidFill>
            <a:schemeClr val="accent4">
              <a:lumMod val="60000"/>
              <a:lumOff val="40000"/>
            </a:schemeClr>
          </a:solidFill>
          <a:ln w="38100">
            <a:solidFill>
              <a:schemeClr val="accent4">
                <a:lumMod val="60000"/>
                <a:lumOff val="40000"/>
              </a:schemeClr>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GB">
              <a:solidFill>
                <a:schemeClr val="tx1"/>
              </a:solidFill>
            </a:endParaRPr>
          </a:p>
        </p:txBody>
      </p:sp>
      <p:sp>
        <p:nvSpPr>
          <p:cNvPr id="38" name="Content Placeholder 6">
            <a:extLst>
              <a:ext uri="{FF2B5EF4-FFF2-40B4-BE49-F238E27FC236}">
                <a16:creationId xmlns:a16="http://schemas.microsoft.com/office/drawing/2014/main" id="{85D4F9FC-D5CD-E41D-7CC7-98B57FD627BD}"/>
              </a:ext>
            </a:extLst>
          </p:cNvPr>
          <p:cNvSpPr txBox="1">
            <a:spLocks/>
          </p:cNvSpPr>
          <p:nvPr/>
        </p:nvSpPr>
        <p:spPr>
          <a:xfrm>
            <a:off x="7904325" y="4537337"/>
            <a:ext cx="3314837" cy="457200"/>
          </a:xfrm>
          <a:prstGeom prst="rect">
            <a:avLst/>
          </a:prstGeom>
        </p:spPr>
        <p:txBody>
          <a:bodyPr vert="horz" lIns="91440" tIns="45720" rIns="91440" bIns="45720" rtlCol="0" anchor="t">
            <a:normAutofit/>
          </a:bodyPr>
          <a:lstStyle>
            <a:lvl1pPr marL="285750" indent="-285750" algn="l" defTabSz="914400" rtl="0" eaLnBrk="1" latinLnBrk="0" hangingPunct="1">
              <a:lnSpc>
                <a:spcPts val="2600"/>
              </a:lnSpc>
              <a:spcBef>
                <a:spcPts val="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ZA" dirty="0">
                <a:solidFill>
                  <a:schemeClr val="accent4"/>
                </a:solidFill>
              </a:rPr>
              <a:t>Level Reduction</a:t>
            </a:r>
          </a:p>
        </p:txBody>
      </p:sp>
      <p:sp>
        <p:nvSpPr>
          <p:cNvPr id="39" name="Cloud 38">
            <a:extLst>
              <a:ext uri="{FF2B5EF4-FFF2-40B4-BE49-F238E27FC236}">
                <a16:creationId xmlns:a16="http://schemas.microsoft.com/office/drawing/2014/main" id="{CD39ED96-5717-2F83-5F52-97A575AA8692}"/>
              </a:ext>
            </a:extLst>
          </p:cNvPr>
          <p:cNvSpPr/>
          <p:nvPr/>
        </p:nvSpPr>
        <p:spPr>
          <a:xfrm>
            <a:off x="3489244" y="4605370"/>
            <a:ext cx="2762835" cy="1933542"/>
          </a:xfrm>
          <a:prstGeom prst="cloud">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GB" sz="1000" dirty="0"/>
              <a:t>‘I wished I’d known that I’m not as confident when I don’t know the lesson like the back of my hand … your subject knowledge tends to come when you’re planning your lessons.’ (Interview 2, ST1)</a:t>
            </a:r>
          </a:p>
        </p:txBody>
      </p:sp>
      <p:sp>
        <p:nvSpPr>
          <p:cNvPr id="40" name="Cloud 39">
            <a:extLst>
              <a:ext uri="{FF2B5EF4-FFF2-40B4-BE49-F238E27FC236}">
                <a16:creationId xmlns:a16="http://schemas.microsoft.com/office/drawing/2014/main" id="{23A0C17D-5B47-1F27-945C-1DCD29774EFD}"/>
              </a:ext>
            </a:extLst>
          </p:cNvPr>
          <p:cNvSpPr/>
          <p:nvPr/>
        </p:nvSpPr>
        <p:spPr>
          <a:xfrm>
            <a:off x="6627717" y="5151846"/>
            <a:ext cx="2762835" cy="1662162"/>
          </a:xfrm>
          <a:prstGeom prst="cloud">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1000" dirty="0"/>
              <a:t>‘There was the time, yesterday, I brought the timer into a different lesson… I found that it was </a:t>
            </a:r>
            <a:r>
              <a:rPr lang="en-GB" sz="1000" dirty="0" err="1"/>
              <a:t>gonna</a:t>
            </a:r>
            <a:r>
              <a:rPr lang="en-GB" sz="1000" dirty="0"/>
              <a:t> be useful in that lesson..’ (Interview 1, ST1)</a:t>
            </a:r>
          </a:p>
        </p:txBody>
      </p:sp>
      <p:pic>
        <p:nvPicPr>
          <p:cNvPr id="3" name="Picture 2">
            <a:extLst>
              <a:ext uri="{FF2B5EF4-FFF2-40B4-BE49-F238E27FC236}">
                <a16:creationId xmlns:a16="http://schemas.microsoft.com/office/drawing/2014/main" id="{AB63D286-92D2-A0C5-6599-DADCEF63570C}"/>
              </a:ext>
            </a:extLst>
          </p:cNvPr>
          <p:cNvPicPr>
            <a:picLocks noChangeAspect="1"/>
          </p:cNvPicPr>
          <p:nvPr/>
        </p:nvPicPr>
        <p:blipFill>
          <a:blip r:embed="rId9"/>
          <a:stretch>
            <a:fillRect/>
          </a:stretch>
        </p:blipFill>
        <p:spPr>
          <a:xfrm>
            <a:off x="-42635" y="2967875"/>
            <a:ext cx="2129767" cy="1933542"/>
          </a:xfrm>
          <a:prstGeom prst="rect">
            <a:avLst/>
          </a:prstGeom>
        </p:spPr>
      </p:pic>
      <p:pic>
        <p:nvPicPr>
          <p:cNvPr id="4" name="Picture 3">
            <a:extLst>
              <a:ext uri="{FF2B5EF4-FFF2-40B4-BE49-F238E27FC236}">
                <a16:creationId xmlns:a16="http://schemas.microsoft.com/office/drawing/2014/main" id="{285379A1-C5CC-E456-699A-4453524B0B3B}"/>
              </a:ext>
            </a:extLst>
          </p:cNvPr>
          <p:cNvPicPr>
            <a:picLocks noChangeAspect="1"/>
          </p:cNvPicPr>
          <p:nvPr/>
        </p:nvPicPr>
        <p:blipFill>
          <a:blip r:embed="rId10"/>
          <a:stretch>
            <a:fillRect/>
          </a:stretch>
        </p:blipFill>
        <p:spPr>
          <a:xfrm>
            <a:off x="52795" y="4901417"/>
            <a:ext cx="2301570" cy="1955538"/>
          </a:xfrm>
          <a:prstGeom prst="rect">
            <a:avLst/>
          </a:prstGeom>
        </p:spPr>
      </p:pic>
    </p:spTree>
    <p:extLst>
      <p:ext uri="{BB962C8B-B14F-4D97-AF65-F5344CB8AC3E}">
        <p14:creationId xmlns:p14="http://schemas.microsoft.com/office/powerpoint/2010/main" val="3185696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Placeholder 7">
            <a:extLst>
              <a:ext uri="{FF2B5EF4-FFF2-40B4-BE49-F238E27FC236}">
                <a16:creationId xmlns:a16="http://schemas.microsoft.com/office/drawing/2014/main" id="{74A3880C-02E0-01D4-6A77-3AD705E5CA5C}"/>
              </a:ext>
            </a:extLst>
          </p:cNvPr>
          <p:cNvSpPr txBox="1">
            <a:spLocks/>
          </p:cNvSpPr>
          <p:nvPr/>
        </p:nvSpPr>
        <p:spPr>
          <a:xfrm>
            <a:off x="1363133" y="5762157"/>
            <a:ext cx="10363200" cy="970717"/>
          </a:xfrm>
          <a:prstGeom prst="homePlate">
            <a:avLst/>
          </a:prstGeom>
          <a:solidFill>
            <a:schemeClr val="accent1"/>
          </a:solidFill>
          <a:ln>
            <a:solidFill>
              <a:schemeClr val="accent1"/>
            </a:solidFill>
          </a:ln>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000" b="1" kern="1200" cap="all" baseline="0">
                <a:solidFill>
                  <a:schemeClr val="accent3"/>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dirty="0">
                <a:solidFill>
                  <a:schemeClr val="bg1"/>
                </a:solidFill>
              </a:rPr>
              <a:t>	Learning			</a:t>
            </a:r>
            <a:r>
              <a:rPr kumimoji="0" lang="en-ZA" sz="1600" b="0" i="0" u="none" strike="noStrike" kern="1200" cap="none" spc="0" normalizeH="0" baseline="0" noProof="1">
                <a:ln>
                  <a:noFill/>
                </a:ln>
                <a:solidFill>
                  <a:schemeClr val="bg1"/>
                </a:solidFill>
                <a:effectLst/>
                <a:uLnTx/>
                <a:uFillTx/>
                <a:latin typeface="Avenir Next LT Pro"/>
                <a:ea typeface="+mn-ea"/>
                <a:cs typeface="+mn-cs"/>
              </a:rPr>
              <a:t>Student teacher learning AND Mentor learning (!)</a:t>
            </a:r>
            <a:endParaRPr lang="en-US" dirty="0">
              <a:solidFill>
                <a:schemeClr val="bg1"/>
              </a:solidFill>
            </a:endParaRPr>
          </a:p>
        </p:txBody>
      </p:sp>
      <p:sp>
        <p:nvSpPr>
          <p:cNvPr id="2" name="Title 1">
            <a:extLst>
              <a:ext uri="{FF2B5EF4-FFF2-40B4-BE49-F238E27FC236}">
                <a16:creationId xmlns:a16="http://schemas.microsoft.com/office/drawing/2014/main" id="{8A4E0A63-A388-49B1-A04E-27CE9BD622EF}"/>
              </a:ext>
            </a:extLst>
          </p:cNvPr>
          <p:cNvSpPr>
            <a:spLocks noGrp="1"/>
          </p:cNvSpPr>
          <p:nvPr>
            <p:ph type="title"/>
          </p:nvPr>
        </p:nvSpPr>
        <p:spPr>
          <a:xfrm>
            <a:off x="1146612" y="102037"/>
            <a:ext cx="9725026" cy="1325880"/>
          </a:xfrm>
        </p:spPr>
        <p:txBody>
          <a:bodyPr/>
          <a:lstStyle/>
          <a:p>
            <a:r>
              <a:rPr lang="en-ZA" dirty="0"/>
              <a:t>Tentative themes</a:t>
            </a:r>
          </a:p>
        </p:txBody>
      </p:sp>
      <p:pic>
        <p:nvPicPr>
          <p:cNvPr id="43" name="Online Image Placeholder 42" descr="Pyramid with levels with solid fill">
            <a:extLst>
              <a:ext uri="{FF2B5EF4-FFF2-40B4-BE49-F238E27FC236}">
                <a16:creationId xmlns:a16="http://schemas.microsoft.com/office/drawing/2014/main" id="{76CE5C81-A86F-4C82-AE52-FE744077859B}"/>
              </a:ext>
            </a:extLst>
          </p:cNvPr>
          <p:cNvPicPr>
            <a:picLocks noGrp="1" noChangeAspect="1"/>
          </p:cNvPicPr>
          <p:nvPr>
            <p:ph type="clipArt" sz="quarter" idx="18"/>
          </p:nvPr>
        </p:nvPicPr>
        <p:blipFill>
          <a:blip r:embed="rId3">
            <a:extLst>
              <a:ext uri="{96DAC541-7B7A-43D3-8B79-37D633B846F1}">
                <asvg:svgBlip xmlns:asvg="http://schemas.microsoft.com/office/drawing/2016/SVG/main" r:embed="rId4"/>
              </a:ext>
            </a:extLst>
          </a:blip>
          <a:srcRect/>
          <a:stretch/>
        </p:blipFill>
        <p:spPr>
          <a:xfrm>
            <a:off x="8864627" y="970717"/>
            <a:ext cx="914400" cy="914400"/>
          </a:xfrm>
        </p:spPr>
      </p:pic>
      <p:pic>
        <p:nvPicPr>
          <p:cNvPr id="55" name="Online Image Placeholder 54" descr="Boardroom with solid fill">
            <a:extLst>
              <a:ext uri="{FF2B5EF4-FFF2-40B4-BE49-F238E27FC236}">
                <a16:creationId xmlns:a16="http://schemas.microsoft.com/office/drawing/2014/main" id="{236942CE-38CE-4E5D-9773-5224E03D4C0A}"/>
              </a:ext>
            </a:extLst>
          </p:cNvPr>
          <p:cNvPicPr>
            <a:picLocks noGrp="1" noChangeAspect="1"/>
          </p:cNvPicPr>
          <p:nvPr>
            <p:ph type="clipArt" sz="quarter" idx="19"/>
          </p:nvPr>
        </p:nvPicPr>
        <p:blipFill>
          <a:blip r:embed="rId5">
            <a:extLst>
              <a:ext uri="{96DAC541-7B7A-43D3-8B79-37D633B846F1}">
                <asvg:svgBlip xmlns:asvg="http://schemas.microsoft.com/office/drawing/2016/SVG/main" r:embed="rId6"/>
              </a:ext>
            </a:extLst>
          </a:blip>
          <a:srcRect/>
          <a:stretch/>
        </p:blipFill>
        <p:spPr>
          <a:xfrm>
            <a:off x="5736047" y="822439"/>
            <a:ext cx="914400" cy="914400"/>
          </a:xfrm>
        </p:spPr>
      </p:pic>
      <p:pic>
        <p:nvPicPr>
          <p:cNvPr id="57" name="Online Image Placeholder 56" descr="User with solid fill">
            <a:extLst>
              <a:ext uri="{FF2B5EF4-FFF2-40B4-BE49-F238E27FC236}">
                <a16:creationId xmlns:a16="http://schemas.microsoft.com/office/drawing/2014/main" id="{353E75F9-0061-4D63-BFE6-6462C5C0E351}"/>
              </a:ext>
            </a:extLst>
          </p:cNvPr>
          <p:cNvPicPr>
            <a:picLocks noGrp="1" noChangeAspect="1"/>
          </p:cNvPicPr>
          <p:nvPr>
            <p:ph type="clipArt" sz="quarter" idx="20"/>
          </p:nvPr>
        </p:nvPicPr>
        <p:blipFill>
          <a:blip r:embed="rId7">
            <a:extLst>
              <a:ext uri="{96DAC541-7B7A-43D3-8B79-37D633B846F1}">
                <asvg:svgBlip xmlns:asvg="http://schemas.microsoft.com/office/drawing/2016/SVG/main" r:embed="rId8"/>
              </a:ext>
            </a:extLst>
          </a:blip>
          <a:srcRect/>
          <a:stretch/>
        </p:blipFill>
        <p:spPr>
          <a:xfrm>
            <a:off x="2405175" y="878572"/>
            <a:ext cx="943226" cy="943226"/>
          </a:xfrm>
        </p:spPr>
      </p:pic>
      <p:sp>
        <p:nvSpPr>
          <p:cNvPr id="6" name="Text Placeholder 5">
            <a:extLst>
              <a:ext uri="{FF2B5EF4-FFF2-40B4-BE49-F238E27FC236}">
                <a16:creationId xmlns:a16="http://schemas.microsoft.com/office/drawing/2014/main" id="{3EF7E5E6-2411-4199-BA08-EF574433C585}"/>
              </a:ext>
            </a:extLst>
          </p:cNvPr>
          <p:cNvSpPr>
            <a:spLocks noGrp="1"/>
          </p:cNvSpPr>
          <p:nvPr>
            <p:ph type="body" idx="13"/>
          </p:nvPr>
        </p:nvSpPr>
        <p:spPr>
          <a:xfrm>
            <a:off x="7604775" y="2112630"/>
            <a:ext cx="3459652" cy="457200"/>
          </a:xfrm>
        </p:spPr>
        <p:txBody>
          <a:bodyPr/>
          <a:lstStyle/>
          <a:p>
            <a:r>
              <a:rPr lang="en-US" dirty="0">
                <a:solidFill>
                  <a:schemeClr val="accent3">
                    <a:lumMod val="60000"/>
                    <a:lumOff val="40000"/>
                  </a:schemeClr>
                </a:solidFill>
              </a:rPr>
              <a:t>Mentoring Substructures and Superstructures</a:t>
            </a:r>
          </a:p>
        </p:txBody>
      </p:sp>
      <p:sp>
        <p:nvSpPr>
          <p:cNvPr id="3" name="Content Placeholder 2">
            <a:extLst>
              <a:ext uri="{FF2B5EF4-FFF2-40B4-BE49-F238E27FC236}">
                <a16:creationId xmlns:a16="http://schemas.microsoft.com/office/drawing/2014/main" id="{D026614D-21E6-483C-8FE2-C9CF4346C75C}"/>
              </a:ext>
            </a:extLst>
          </p:cNvPr>
          <p:cNvSpPr>
            <a:spLocks noGrp="1"/>
          </p:cNvSpPr>
          <p:nvPr>
            <p:ph sz="half" idx="1"/>
          </p:nvPr>
        </p:nvSpPr>
        <p:spPr>
          <a:xfrm rot="20589898">
            <a:off x="9891415" y="941777"/>
            <a:ext cx="2239132" cy="447360"/>
          </a:xfrm>
        </p:spPr>
        <p:txBody>
          <a:bodyPr>
            <a:normAutofit/>
          </a:bodyPr>
          <a:lstStyle/>
          <a:p>
            <a:r>
              <a:rPr lang="en-US" sz="1050" dirty="0"/>
              <a:t>(Hobson and Maxwell, 2020)</a:t>
            </a:r>
          </a:p>
        </p:txBody>
      </p:sp>
      <p:sp>
        <p:nvSpPr>
          <p:cNvPr id="8" name="Text Placeholder 7">
            <a:extLst>
              <a:ext uri="{FF2B5EF4-FFF2-40B4-BE49-F238E27FC236}">
                <a16:creationId xmlns:a16="http://schemas.microsoft.com/office/drawing/2014/main" id="{CEC37629-42BA-462B-B066-292B3B37327E}"/>
              </a:ext>
            </a:extLst>
          </p:cNvPr>
          <p:cNvSpPr>
            <a:spLocks noGrp="1"/>
          </p:cNvSpPr>
          <p:nvPr>
            <p:ph type="body" idx="15"/>
          </p:nvPr>
        </p:nvSpPr>
        <p:spPr>
          <a:xfrm>
            <a:off x="4821647" y="1997675"/>
            <a:ext cx="2743200" cy="457200"/>
          </a:xfrm>
        </p:spPr>
        <p:txBody>
          <a:bodyPr/>
          <a:lstStyle/>
          <a:p>
            <a:r>
              <a:rPr lang="en-US" dirty="0"/>
              <a:t>Relationship</a:t>
            </a:r>
          </a:p>
        </p:txBody>
      </p:sp>
      <p:sp>
        <p:nvSpPr>
          <p:cNvPr id="7" name="Content Placeholder 6">
            <a:extLst>
              <a:ext uri="{FF2B5EF4-FFF2-40B4-BE49-F238E27FC236}">
                <a16:creationId xmlns:a16="http://schemas.microsoft.com/office/drawing/2014/main" id="{E6614090-4A8B-46A2-BCB9-23379FE06BFA}"/>
              </a:ext>
            </a:extLst>
          </p:cNvPr>
          <p:cNvSpPr>
            <a:spLocks noGrp="1"/>
          </p:cNvSpPr>
          <p:nvPr>
            <p:ph sz="half" idx="14"/>
          </p:nvPr>
        </p:nvSpPr>
        <p:spPr>
          <a:xfrm>
            <a:off x="4821647" y="2539204"/>
            <a:ext cx="2743200" cy="2643314"/>
          </a:xfrm>
        </p:spPr>
        <p:txBody>
          <a:bodyPr/>
          <a:lstStyle/>
          <a:p>
            <a:r>
              <a:rPr lang="en-US" dirty="0"/>
              <a:t>Expectations of counterpart</a:t>
            </a:r>
          </a:p>
          <a:p>
            <a:r>
              <a:rPr lang="en-US" dirty="0"/>
              <a:t>Perceptions of counterpart</a:t>
            </a:r>
          </a:p>
          <a:p>
            <a:r>
              <a:rPr lang="en-US" dirty="0"/>
              <a:t>Communication</a:t>
            </a:r>
          </a:p>
          <a:p>
            <a:r>
              <a:rPr lang="en-US" dirty="0"/>
              <a:t>Encouragement and support</a:t>
            </a:r>
          </a:p>
          <a:p>
            <a:r>
              <a:rPr lang="en-US" dirty="0"/>
              <a:t>Quality of Coaching conversation</a:t>
            </a:r>
          </a:p>
        </p:txBody>
      </p:sp>
      <p:sp>
        <p:nvSpPr>
          <p:cNvPr id="5" name="Text Placeholder 4">
            <a:extLst>
              <a:ext uri="{FF2B5EF4-FFF2-40B4-BE49-F238E27FC236}">
                <a16:creationId xmlns:a16="http://schemas.microsoft.com/office/drawing/2014/main" id="{771AD60F-B816-490D-81D4-73DD13910439}"/>
              </a:ext>
            </a:extLst>
          </p:cNvPr>
          <p:cNvSpPr>
            <a:spLocks noGrp="1"/>
          </p:cNvSpPr>
          <p:nvPr>
            <p:ph type="body" sz="quarter" idx="3"/>
          </p:nvPr>
        </p:nvSpPr>
        <p:spPr>
          <a:xfrm>
            <a:off x="1703870" y="1915221"/>
            <a:ext cx="2743200" cy="457200"/>
          </a:xfrm>
        </p:spPr>
        <p:txBody>
          <a:bodyPr/>
          <a:lstStyle/>
          <a:p>
            <a:r>
              <a:rPr lang="en-US" dirty="0">
                <a:solidFill>
                  <a:schemeClr val="accent3">
                    <a:lumMod val="75000"/>
                  </a:schemeClr>
                </a:solidFill>
              </a:rPr>
              <a:t>Individuals</a:t>
            </a:r>
          </a:p>
        </p:txBody>
      </p:sp>
      <p:sp>
        <p:nvSpPr>
          <p:cNvPr id="4" name="Content Placeholder 3">
            <a:extLst>
              <a:ext uri="{FF2B5EF4-FFF2-40B4-BE49-F238E27FC236}">
                <a16:creationId xmlns:a16="http://schemas.microsoft.com/office/drawing/2014/main" id="{FA5B6D57-2EB5-41BE-ACA0-29F300D5F21B}"/>
              </a:ext>
            </a:extLst>
          </p:cNvPr>
          <p:cNvSpPr>
            <a:spLocks noGrp="1"/>
          </p:cNvSpPr>
          <p:nvPr>
            <p:ph sz="half" idx="2"/>
          </p:nvPr>
        </p:nvSpPr>
        <p:spPr>
          <a:xfrm>
            <a:off x="1246670" y="2451803"/>
            <a:ext cx="3657600" cy="3473047"/>
          </a:xfrm>
        </p:spPr>
        <p:txBody>
          <a:bodyPr>
            <a:normAutofit/>
          </a:bodyPr>
          <a:lstStyle/>
          <a:p>
            <a:r>
              <a:rPr lang="en-ZA" noProof="1"/>
              <a:t>Student teacher identity</a:t>
            </a:r>
          </a:p>
          <a:p>
            <a:r>
              <a:rPr lang="en-ZA" noProof="1"/>
              <a:t>Student teacher wellbeing</a:t>
            </a:r>
          </a:p>
          <a:p>
            <a:r>
              <a:rPr lang="en-ZA" noProof="1"/>
              <a:t>Student teacher attitude to and understanding of Instructional coaching</a:t>
            </a:r>
          </a:p>
          <a:p>
            <a:r>
              <a:rPr lang="en-ZA" noProof="1"/>
              <a:t>Mentor attitude to and understanding of Instructional Coaching</a:t>
            </a:r>
          </a:p>
        </p:txBody>
      </p:sp>
      <p:sp>
        <p:nvSpPr>
          <p:cNvPr id="9" name="Footer Placeholder 36">
            <a:extLst>
              <a:ext uri="{FF2B5EF4-FFF2-40B4-BE49-F238E27FC236}">
                <a16:creationId xmlns:a16="http://schemas.microsoft.com/office/drawing/2014/main" id="{5E7E354B-4B87-7C11-3379-7E8F8EF1D1E5}"/>
              </a:ext>
            </a:extLst>
          </p:cNvPr>
          <p:cNvSpPr>
            <a:spLocks noGrp="1"/>
          </p:cNvSpPr>
          <p:nvPr>
            <p:ph type="ftr" sz="quarter" idx="11"/>
          </p:nvPr>
        </p:nvSpPr>
        <p:spPr>
          <a:xfrm>
            <a:off x="8585638" y="265860"/>
            <a:ext cx="2286000" cy="365125"/>
          </a:xfrm>
        </p:spPr>
        <p:txBody>
          <a:bodyPr/>
          <a:lstStyle/>
          <a:p>
            <a:r>
              <a:rPr lang="en-US" sz="1000" dirty="0"/>
              <a:t>How can Instructional Coaching contribute to a student teacher’s professional learning? </a:t>
            </a:r>
            <a:endParaRPr lang="en-US" dirty="0"/>
          </a:p>
        </p:txBody>
      </p:sp>
      <p:sp>
        <p:nvSpPr>
          <p:cNvPr id="110" name="Slide Number Placeholder 109">
            <a:extLst>
              <a:ext uri="{FF2B5EF4-FFF2-40B4-BE49-F238E27FC236}">
                <a16:creationId xmlns:a16="http://schemas.microsoft.com/office/drawing/2014/main" id="{F98EDB96-3F54-4406-B894-1195695ED09C}"/>
              </a:ext>
            </a:extLst>
          </p:cNvPr>
          <p:cNvSpPr>
            <a:spLocks noGrp="1"/>
          </p:cNvSpPr>
          <p:nvPr>
            <p:ph type="sldNum" sz="quarter" idx="12"/>
          </p:nvPr>
        </p:nvSpPr>
        <p:spPr>
          <a:xfrm>
            <a:off x="11123295" y="6231225"/>
            <a:ext cx="457200" cy="365125"/>
          </a:xfrm>
        </p:spPr>
        <p:txBody>
          <a:bodyPr/>
          <a:lstStyle/>
          <a:p>
            <a:fld id="{B5CEABB6-07DC-46E8-9B57-56EC44A396E5}" type="slidenum">
              <a:rPr lang="en-US" smtClean="0"/>
              <a:pPr/>
              <a:t>18</a:t>
            </a:fld>
            <a:endParaRPr lang="en-US" dirty="0"/>
          </a:p>
        </p:txBody>
      </p:sp>
      <p:cxnSp>
        <p:nvCxnSpPr>
          <p:cNvPr id="11" name="Connector: Curved 10">
            <a:extLst>
              <a:ext uri="{FF2B5EF4-FFF2-40B4-BE49-F238E27FC236}">
                <a16:creationId xmlns:a16="http://schemas.microsoft.com/office/drawing/2014/main" id="{BEBBC458-379D-ADCC-1E96-DB9E2172AB48}"/>
              </a:ext>
            </a:extLst>
          </p:cNvPr>
          <p:cNvCxnSpPr>
            <a:cxnSpLocks/>
          </p:cNvCxnSpPr>
          <p:nvPr/>
        </p:nvCxnSpPr>
        <p:spPr>
          <a:xfrm rot="5400000">
            <a:off x="10263752" y="1250447"/>
            <a:ext cx="712442" cy="782014"/>
          </a:xfrm>
          <a:prstGeom prst="curvedConnector2">
            <a:avLst/>
          </a:prstGeom>
          <a:ln w="3810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Content Placeholder 6">
            <a:extLst>
              <a:ext uri="{FF2B5EF4-FFF2-40B4-BE49-F238E27FC236}">
                <a16:creationId xmlns:a16="http://schemas.microsoft.com/office/drawing/2014/main" id="{A638634F-7ED8-9BA1-0C60-2824884D51D0}"/>
              </a:ext>
            </a:extLst>
          </p:cNvPr>
          <p:cNvSpPr txBox="1">
            <a:spLocks/>
          </p:cNvSpPr>
          <p:nvPr/>
        </p:nvSpPr>
        <p:spPr>
          <a:xfrm>
            <a:off x="7963001" y="2797344"/>
            <a:ext cx="2743200" cy="2704098"/>
          </a:xfrm>
          <a:prstGeom prst="rect">
            <a:avLst/>
          </a:prstGeom>
        </p:spPr>
        <p:txBody>
          <a:bodyPr vert="horz" lIns="91440" tIns="45720" rIns="91440" bIns="45720" rtlCol="0">
            <a:normAutofit/>
          </a:bodyPr>
          <a:lstStyle>
            <a:lvl1pPr marL="0" indent="0" algn="ctr" defTabSz="914400" rtl="0" eaLnBrk="1" latinLnBrk="0" hangingPunct="1">
              <a:lnSpc>
                <a:spcPts val="2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ctr" defTabSz="914400" rtl="0" eaLnBrk="1" latinLnBrk="0" hangingPunct="1">
              <a:lnSpc>
                <a:spcPts val="2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ts val="2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ctr" defTabSz="914400" rtl="0" eaLnBrk="1" latinLnBrk="0" hangingPunct="1">
              <a:lnSpc>
                <a:spcPts val="2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ts val="2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Theory and practice</a:t>
            </a:r>
          </a:p>
          <a:p>
            <a:r>
              <a:rPr lang="en-US" dirty="0"/>
              <a:t> School structures</a:t>
            </a:r>
          </a:p>
          <a:p>
            <a:r>
              <a:rPr lang="en-US" dirty="0"/>
              <a:t>University structures</a:t>
            </a:r>
          </a:p>
          <a:p>
            <a:r>
              <a:rPr lang="en-US" dirty="0"/>
              <a:t>University documents</a:t>
            </a:r>
          </a:p>
          <a:p>
            <a:r>
              <a:rPr lang="en-US" dirty="0"/>
              <a:t>Access to training</a:t>
            </a:r>
          </a:p>
          <a:p>
            <a:r>
              <a:rPr lang="en-US" dirty="0"/>
              <a:t>Performativity (Ball, 2003)</a:t>
            </a:r>
          </a:p>
        </p:txBody>
      </p:sp>
      <p:pic>
        <p:nvPicPr>
          <p:cNvPr id="27" name="Graphic 26" descr="Head with gears with solid fill">
            <a:extLst>
              <a:ext uri="{FF2B5EF4-FFF2-40B4-BE49-F238E27FC236}">
                <a16:creationId xmlns:a16="http://schemas.microsoft.com/office/drawing/2014/main" id="{7C190CB6-4584-7654-E99C-6B9007BD182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423065" y="5789011"/>
            <a:ext cx="914400" cy="914400"/>
          </a:xfrm>
          <a:prstGeom prst="rect">
            <a:avLst/>
          </a:prstGeom>
        </p:spPr>
      </p:pic>
      <p:pic>
        <p:nvPicPr>
          <p:cNvPr id="29" name="Picture 28" descr="A picture containing clipart, graphics, cartoon, graphic design&#10;&#10;Description automatically generated">
            <a:extLst>
              <a:ext uri="{FF2B5EF4-FFF2-40B4-BE49-F238E27FC236}">
                <a16:creationId xmlns:a16="http://schemas.microsoft.com/office/drawing/2014/main" id="{DBE7D562-D3CF-3442-16A6-85575BDFA4C3}"/>
              </a:ext>
            </a:extLst>
          </p:cNvPr>
          <p:cNvPicPr>
            <a:picLocks noChangeAspect="1"/>
          </p:cNvPicPr>
          <p:nvPr/>
        </p:nvPicPr>
        <p:blipFill rotWithShape="1">
          <a:blip r:embed="rId11">
            <a:grayscl/>
            <a:extLst>
              <a:ext uri="{837473B0-CC2E-450A-ABE3-18F120FF3D39}">
                <a1611:picAttrSrcUrl xmlns:a1611="http://schemas.microsoft.com/office/drawing/2016/11/main" r:id="rId12"/>
              </a:ext>
            </a:extLst>
          </a:blip>
          <a:srcRect r="24697"/>
          <a:stretch/>
        </p:blipFill>
        <p:spPr>
          <a:xfrm>
            <a:off x="3800017" y="5862507"/>
            <a:ext cx="2015963" cy="849485"/>
          </a:xfrm>
          <a:prstGeom prst="rect">
            <a:avLst/>
          </a:prstGeom>
        </p:spPr>
      </p:pic>
      <p:pic>
        <p:nvPicPr>
          <p:cNvPr id="10" name="Online Image Placeholder 56" descr="User with solid fill">
            <a:extLst>
              <a:ext uri="{FF2B5EF4-FFF2-40B4-BE49-F238E27FC236}">
                <a16:creationId xmlns:a16="http://schemas.microsoft.com/office/drawing/2014/main" id="{0CB485F2-CCBC-A757-9E42-DFF958DCC4EE}"/>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2790234" y="892985"/>
            <a:ext cx="914400" cy="914400"/>
          </a:xfrm>
          <a:prstGeom prst="rect">
            <a:avLst/>
          </a:prstGeom>
        </p:spPr>
      </p:pic>
    </p:spTree>
    <p:extLst>
      <p:ext uri="{BB962C8B-B14F-4D97-AF65-F5344CB8AC3E}">
        <p14:creationId xmlns:p14="http://schemas.microsoft.com/office/powerpoint/2010/main" val="2069393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FA191-5CCC-43CB-BD83-4F80ED362608}"/>
              </a:ext>
            </a:extLst>
          </p:cNvPr>
          <p:cNvSpPr>
            <a:spLocks noGrp="1"/>
          </p:cNvSpPr>
          <p:nvPr>
            <p:ph type="title"/>
          </p:nvPr>
        </p:nvSpPr>
        <p:spPr>
          <a:xfrm>
            <a:off x="4463198" y="142875"/>
            <a:ext cx="6400800" cy="1325880"/>
          </a:xfrm>
        </p:spPr>
        <p:txBody>
          <a:bodyPr>
            <a:normAutofit/>
          </a:bodyPr>
          <a:lstStyle/>
          <a:p>
            <a:r>
              <a:rPr lang="en-US" dirty="0"/>
              <a:t>Individuals</a:t>
            </a:r>
          </a:p>
        </p:txBody>
      </p:sp>
      <p:sp>
        <p:nvSpPr>
          <p:cNvPr id="7" name="Footer Placeholder 36">
            <a:extLst>
              <a:ext uri="{FF2B5EF4-FFF2-40B4-BE49-F238E27FC236}">
                <a16:creationId xmlns:a16="http://schemas.microsoft.com/office/drawing/2014/main" id="{EB4E11B1-9032-A73C-DBCD-E31130DAF236}"/>
              </a:ext>
            </a:extLst>
          </p:cNvPr>
          <p:cNvSpPr>
            <a:spLocks noGrp="1"/>
          </p:cNvSpPr>
          <p:nvPr>
            <p:ph type="ftr" sz="quarter" idx="11"/>
          </p:nvPr>
        </p:nvSpPr>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AEB35E65-4915-4C63-8216-0ED593FFC50C}"/>
              </a:ext>
            </a:extLst>
          </p:cNvPr>
          <p:cNvSpPr>
            <a:spLocks noGrp="1"/>
          </p:cNvSpPr>
          <p:nvPr>
            <p:ph type="sldNum" sz="quarter" idx="12"/>
          </p:nvPr>
        </p:nvSpPr>
        <p:spPr/>
        <p:txBody>
          <a:bodyPr/>
          <a:lstStyle/>
          <a:p>
            <a:fld id="{B5CEABB6-07DC-46E8-9B57-56EC44A396E5}" type="slidenum">
              <a:rPr lang="en-US" smtClean="0"/>
              <a:pPr/>
              <a:t>19</a:t>
            </a:fld>
            <a:endParaRPr lang="en-US" dirty="0"/>
          </a:p>
        </p:txBody>
      </p:sp>
      <p:sp>
        <p:nvSpPr>
          <p:cNvPr id="17" name="Text Placeholder 62">
            <a:extLst>
              <a:ext uri="{FF2B5EF4-FFF2-40B4-BE49-F238E27FC236}">
                <a16:creationId xmlns:a16="http://schemas.microsoft.com/office/drawing/2014/main" id="{ABE4A687-6D80-516E-C9A7-42AFF2E79AD6}"/>
              </a:ext>
            </a:extLst>
          </p:cNvPr>
          <p:cNvSpPr txBox="1">
            <a:spLocks/>
          </p:cNvSpPr>
          <p:nvPr/>
        </p:nvSpPr>
        <p:spPr>
          <a:xfrm>
            <a:off x="4267771" y="1615059"/>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5"/>
                </a:solidFill>
              </a:rPr>
              <a:t>identity</a:t>
            </a:r>
          </a:p>
        </p:txBody>
      </p:sp>
      <p:sp>
        <p:nvSpPr>
          <p:cNvPr id="18" name="Content Placeholder 2">
            <a:extLst>
              <a:ext uri="{FF2B5EF4-FFF2-40B4-BE49-F238E27FC236}">
                <a16:creationId xmlns:a16="http://schemas.microsoft.com/office/drawing/2014/main" id="{844F5B35-9333-A744-1E90-CAE1D077ED55}"/>
              </a:ext>
            </a:extLst>
          </p:cNvPr>
          <p:cNvSpPr txBox="1">
            <a:spLocks/>
          </p:cNvSpPr>
          <p:nvPr/>
        </p:nvSpPr>
        <p:spPr>
          <a:xfrm>
            <a:off x="4267770" y="1916811"/>
            <a:ext cx="7428929" cy="640080"/>
          </a:xfrm>
          <a:prstGeom prst="rect">
            <a:avLst/>
          </a:prstGeom>
        </p:spPr>
        <p:txBody>
          <a:bodyPr vert="horz" lIns="91440" tIns="45720" rIns="91440" bIns="45720" rtlCol="0">
            <a:noAutofit/>
          </a:bodyPr>
          <a:lstStyle>
            <a:lvl1pPr marL="0" indent="0" algn="l" defTabSz="914400" rtl="0" eaLnBrk="1" latinLnBrk="0" hangingPunct="1">
              <a:lnSpc>
                <a:spcPts val="2800"/>
              </a:lnSpc>
              <a:spcBef>
                <a:spcPts val="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100" dirty="0"/>
              <a:t>‘I do like how she said “you’re going to be the class teacher next week.”</a:t>
            </a:r>
          </a:p>
          <a:p>
            <a:pPr>
              <a:lnSpc>
                <a:spcPct val="100000"/>
              </a:lnSpc>
            </a:pPr>
            <a:r>
              <a:rPr lang="en-GB" sz="1100" dirty="0"/>
              <a:t>‘I do need to see myself as that authority figure</a:t>
            </a:r>
          </a:p>
          <a:p>
            <a:pPr>
              <a:lnSpc>
                <a:spcPct val="100000"/>
              </a:lnSpc>
            </a:pPr>
            <a:r>
              <a:rPr lang="en-GB" sz="1100" dirty="0"/>
              <a:t>‘It made me feel like: “You are a teacher here.”</a:t>
            </a:r>
            <a:endParaRPr lang="en-US" sz="1100" dirty="0"/>
          </a:p>
        </p:txBody>
      </p:sp>
      <p:sp>
        <p:nvSpPr>
          <p:cNvPr id="19" name="Text Placeholder 62">
            <a:extLst>
              <a:ext uri="{FF2B5EF4-FFF2-40B4-BE49-F238E27FC236}">
                <a16:creationId xmlns:a16="http://schemas.microsoft.com/office/drawing/2014/main" id="{188BCE17-B9A5-2753-325A-AA209025AE5A}"/>
              </a:ext>
            </a:extLst>
          </p:cNvPr>
          <p:cNvSpPr txBox="1">
            <a:spLocks/>
          </p:cNvSpPr>
          <p:nvPr/>
        </p:nvSpPr>
        <p:spPr>
          <a:xfrm>
            <a:off x="4267771" y="2868359"/>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5"/>
                </a:solidFill>
              </a:rPr>
              <a:t>Wellbeing</a:t>
            </a:r>
          </a:p>
        </p:txBody>
      </p:sp>
      <p:sp>
        <p:nvSpPr>
          <p:cNvPr id="20" name="Content Placeholder 2">
            <a:extLst>
              <a:ext uri="{FF2B5EF4-FFF2-40B4-BE49-F238E27FC236}">
                <a16:creationId xmlns:a16="http://schemas.microsoft.com/office/drawing/2014/main" id="{D96C37AB-6A16-6A73-2766-1908177CCA31}"/>
              </a:ext>
            </a:extLst>
          </p:cNvPr>
          <p:cNvSpPr txBox="1">
            <a:spLocks/>
          </p:cNvSpPr>
          <p:nvPr/>
        </p:nvSpPr>
        <p:spPr>
          <a:xfrm>
            <a:off x="4267770" y="3124391"/>
            <a:ext cx="7428929" cy="640080"/>
          </a:xfrm>
          <a:prstGeom prst="rect">
            <a:avLst/>
          </a:prstGeom>
        </p:spPr>
        <p:txBody>
          <a:bodyPr vert="horz" lIns="91440" tIns="45720" rIns="91440" bIns="45720" rtlCol="0">
            <a:noAutofit/>
          </a:bodyPr>
          <a:lstStyle>
            <a:lvl1pPr marL="0" indent="0" algn="l" defTabSz="914400" rtl="0" eaLnBrk="1" latinLnBrk="0" hangingPunct="1">
              <a:lnSpc>
                <a:spcPts val="2800"/>
              </a:lnSpc>
              <a:spcBef>
                <a:spcPts val="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800"/>
              </a:spcAft>
            </a:pPr>
            <a:r>
              <a:rPr lang="en-GB" sz="1100" b="1" dirty="0">
                <a:solidFill>
                  <a:srgbClr val="000000"/>
                </a:solidFill>
                <a:effectLst/>
                <a:ea typeface="Calibri" panose="020F0502020204030204" pitchFamily="34" charset="0"/>
                <a:cs typeface="Times New Roman" panose="02020603050405020304" pitchFamily="18" charset="0"/>
              </a:rPr>
              <a:t>What were you feeling?</a:t>
            </a:r>
            <a:endParaRPr lang="en-GB" sz="1100" dirty="0">
              <a:effectLst/>
              <a:ea typeface="Calibri" panose="020F0502020204030204" pitchFamily="34" charset="0"/>
              <a:cs typeface="Times New Roman" panose="02020603050405020304" pitchFamily="18" charset="0"/>
            </a:endParaRPr>
          </a:p>
          <a:p>
            <a:pPr>
              <a:lnSpc>
                <a:spcPct val="100000"/>
              </a:lnSpc>
              <a:spcAft>
                <a:spcPts val="800"/>
              </a:spcAft>
            </a:pPr>
            <a:r>
              <a:rPr lang="en-GB" sz="1100" dirty="0">
                <a:solidFill>
                  <a:srgbClr val="000000"/>
                </a:solidFill>
                <a:effectLst/>
                <a:ea typeface="Calibri" panose="020F0502020204030204" pitchFamily="34" charset="0"/>
                <a:cs typeface="Times New Roman" panose="02020603050405020304" pitchFamily="18" charset="0"/>
              </a:rPr>
              <a:t>‘I don’t know If I’m reading my body language the right way but I don’t know if I’m a bit nervous… I don’t know if its because I’d had such a positive and its ‘Ok when’s the negative going to come?’</a:t>
            </a:r>
            <a:endParaRPr lang="en-GB" sz="1100" dirty="0">
              <a:effectLst/>
              <a:ea typeface="Calibri" panose="020F0502020204030204" pitchFamily="34" charset="0"/>
              <a:cs typeface="Times New Roman" panose="02020603050405020304" pitchFamily="18" charset="0"/>
            </a:endParaRPr>
          </a:p>
          <a:p>
            <a:pPr>
              <a:lnSpc>
                <a:spcPct val="100000"/>
              </a:lnSpc>
              <a:spcAft>
                <a:spcPts val="800"/>
              </a:spcAft>
            </a:pPr>
            <a:r>
              <a:rPr lang="en-GB" sz="1100" dirty="0">
                <a:solidFill>
                  <a:srgbClr val="000000"/>
                </a:solidFill>
                <a:effectLst/>
                <a:ea typeface="Calibri" panose="020F0502020204030204" pitchFamily="34" charset="0"/>
                <a:cs typeface="Times New Roman" panose="02020603050405020304" pitchFamily="18" charset="0"/>
              </a:rPr>
              <a:t>‘I struggle to recognise I’ve got people around me.’</a:t>
            </a:r>
            <a:endParaRPr lang="en-GB" sz="1100" dirty="0">
              <a:effectLst/>
              <a:ea typeface="Calibri" panose="020F0502020204030204" pitchFamily="34" charset="0"/>
              <a:cs typeface="Times New Roman" panose="02020603050405020304" pitchFamily="18" charset="0"/>
            </a:endParaRPr>
          </a:p>
          <a:p>
            <a:pPr>
              <a:lnSpc>
                <a:spcPct val="100000"/>
              </a:lnSpc>
              <a:spcAft>
                <a:spcPts val="800"/>
              </a:spcAft>
            </a:pPr>
            <a:r>
              <a:rPr lang="en-GB" sz="1100" b="1" dirty="0">
                <a:solidFill>
                  <a:srgbClr val="000000"/>
                </a:solidFill>
                <a:effectLst/>
                <a:ea typeface="Calibri" panose="020F0502020204030204" pitchFamily="34" charset="0"/>
                <a:cs typeface="Times New Roman" panose="02020603050405020304" pitchFamily="18" charset="0"/>
              </a:rPr>
              <a:t>Does that affect you when you’re at school and at home?</a:t>
            </a:r>
            <a:endParaRPr lang="en-GB" sz="1100" dirty="0">
              <a:effectLst/>
              <a:ea typeface="Calibri" panose="020F0502020204030204" pitchFamily="34" charset="0"/>
              <a:cs typeface="Times New Roman" panose="02020603050405020304" pitchFamily="18" charset="0"/>
            </a:endParaRPr>
          </a:p>
          <a:p>
            <a:pPr>
              <a:lnSpc>
                <a:spcPct val="100000"/>
              </a:lnSpc>
              <a:spcAft>
                <a:spcPts val="800"/>
              </a:spcAft>
            </a:pPr>
            <a:r>
              <a:rPr lang="en-GB" sz="1100" dirty="0">
                <a:solidFill>
                  <a:srgbClr val="000000"/>
                </a:solidFill>
                <a:effectLst/>
                <a:ea typeface="Calibri" panose="020F0502020204030204" pitchFamily="34" charset="0"/>
                <a:cs typeface="Times New Roman" panose="02020603050405020304" pitchFamily="18" charset="0"/>
              </a:rPr>
              <a:t>‘Yes, I constantly feel like a burden.’</a:t>
            </a:r>
            <a:endParaRPr lang="en-GB" sz="1100" dirty="0">
              <a:effectLst/>
              <a:ea typeface="Calibri" panose="020F0502020204030204" pitchFamily="34" charset="0"/>
              <a:cs typeface="Times New Roman" panose="02020603050405020304" pitchFamily="18" charset="0"/>
            </a:endParaRPr>
          </a:p>
        </p:txBody>
      </p:sp>
      <p:sp>
        <p:nvSpPr>
          <p:cNvPr id="21" name="Text Placeholder 62">
            <a:extLst>
              <a:ext uri="{FF2B5EF4-FFF2-40B4-BE49-F238E27FC236}">
                <a16:creationId xmlns:a16="http://schemas.microsoft.com/office/drawing/2014/main" id="{DDF07B69-D365-83C5-1BC1-3CF6854B90B7}"/>
              </a:ext>
            </a:extLst>
          </p:cNvPr>
          <p:cNvSpPr txBox="1">
            <a:spLocks/>
          </p:cNvSpPr>
          <p:nvPr/>
        </p:nvSpPr>
        <p:spPr>
          <a:xfrm>
            <a:off x="4267771" y="4704970"/>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5"/>
                </a:solidFill>
              </a:rPr>
              <a:t>Understanding of and attitudes to instructional coaching</a:t>
            </a:r>
          </a:p>
        </p:txBody>
      </p:sp>
      <p:sp>
        <p:nvSpPr>
          <p:cNvPr id="22" name="Content Placeholder 2">
            <a:extLst>
              <a:ext uri="{FF2B5EF4-FFF2-40B4-BE49-F238E27FC236}">
                <a16:creationId xmlns:a16="http://schemas.microsoft.com/office/drawing/2014/main" id="{A3C99DE0-34B1-4F93-134C-2A57E90E09F0}"/>
              </a:ext>
            </a:extLst>
          </p:cNvPr>
          <p:cNvSpPr txBox="1">
            <a:spLocks/>
          </p:cNvSpPr>
          <p:nvPr/>
        </p:nvSpPr>
        <p:spPr>
          <a:xfrm>
            <a:off x="4267770" y="5242941"/>
            <a:ext cx="7428929" cy="640080"/>
          </a:xfrm>
          <a:prstGeom prst="rect">
            <a:avLst/>
          </a:prstGeom>
        </p:spPr>
        <p:txBody>
          <a:bodyPr vert="horz" lIns="91440" tIns="45720" rIns="91440" bIns="45720" rtlCol="0">
            <a:noAutofit/>
          </a:bodyPr>
          <a:lstStyle>
            <a:lvl1pPr marL="0" indent="0" algn="l" defTabSz="914400" rtl="0" eaLnBrk="1" latinLnBrk="0" hangingPunct="1">
              <a:lnSpc>
                <a:spcPts val="2800"/>
              </a:lnSpc>
              <a:spcBef>
                <a:spcPts val="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100" dirty="0"/>
              <a:t>‘The first time that I had a go at following the coaching method with a student , I was like ‘yeah I get it.’</a:t>
            </a:r>
          </a:p>
          <a:p>
            <a:pPr>
              <a:lnSpc>
                <a:spcPct val="100000"/>
              </a:lnSpc>
            </a:pPr>
            <a:r>
              <a:rPr lang="en-GB" sz="1100" dirty="0"/>
              <a:t>‘If you have someone telling you all the answers you’re not thinking for yourself.’</a:t>
            </a:r>
          </a:p>
          <a:p>
            <a:pPr>
              <a:lnSpc>
                <a:spcPct val="100000"/>
              </a:lnSpc>
            </a:pPr>
            <a:r>
              <a:rPr lang="en-GB" sz="1100" dirty="0"/>
              <a:t>‘When they are able to assess their own performance accurately, saying why they did certain things, knowing where things were not done well and talking about how they would change things and why, then you can give them encouragement.’</a:t>
            </a:r>
          </a:p>
          <a:p>
            <a:pPr>
              <a:lnSpc>
                <a:spcPct val="100000"/>
              </a:lnSpc>
            </a:pPr>
            <a:r>
              <a:rPr lang="en-GB" sz="1100" dirty="0"/>
              <a:t>‘It makes sense to me now.’</a:t>
            </a:r>
          </a:p>
        </p:txBody>
      </p:sp>
    </p:spTree>
    <p:extLst>
      <p:ext uri="{BB962C8B-B14F-4D97-AF65-F5344CB8AC3E}">
        <p14:creationId xmlns:p14="http://schemas.microsoft.com/office/powerpoint/2010/main" val="4144734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2" name="Rectangle 51">
            <a:extLst>
              <a:ext uri="{FF2B5EF4-FFF2-40B4-BE49-F238E27FC236}">
                <a16:creationId xmlns:a16="http://schemas.microsoft.com/office/drawing/2014/main" id="{66E48AFA-8884-4F68-A44F-D2C1E8609C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6719F29B-F233-48AF-8261-F33A4E079E3E}"/>
              </a:ext>
            </a:extLst>
          </p:cNvPr>
          <p:cNvSpPr>
            <a:spLocks noGrp="1"/>
          </p:cNvSpPr>
          <p:nvPr>
            <p:ph type="title"/>
          </p:nvPr>
        </p:nvSpPr>
        <p:spPr>
          <a:xfrm>
            <a:off x="838201" y="3998018"/>
            <a:ext cx="3981854" cy="2216513"/>
          </a:xfrm>
        </p:spPr>
        <p:txBody>
          <a:bodyPr vert="horz" lIns="91440" tIns="45720" rIns="91440" bIns="45720" rtlCol="0" anchor="ctr">
            <a:normAutofit/>
          </a:bodyPr>
          <a:lstStyle/>
          <a:p>
            <a:r>
              <a:rPr lang="en-US" kern="1200" dirty="0">
                <a:solidFill>
                  <a:schemeClr val="accent2"/>
                </a:solidFill>
                <a:latin typeface="+mj-lt"/>
                <a:ea typeface="+mj-ea"/>
                <a:cs typeface="+mj-cs"/>
              </a:rPr>
              <a:t>About me…</a:t>
            </a:r>
          </a:p>
        </p:txBody>
      </p:sp>
      <p:sp>
        <p:nvSpPr>
          <p:cNvPr id="54" name="Arc 53">
            <a:extLst>
              <a:ext uri="{FF2B5EF4-FFF2-40B4-BE49-F238E27FC236}">
                <a16:creationId xmlns:a16="http://schemas.microsoft.com/office/drawing/2014/main" id="{969D19A6-08CB-498C-93EC-3FFB021FC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269068">
            <a:off x="8717845" y="3339275"/>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61BFBF03-5FF4-40C8-4715-EC671431D9F9}"/>
              </a:ext>
            </a:extLst>
          </p:cNvPr>
          <p:cNvPicPr>
            <a:picLocks noChangeAspect="1"/>
          </p:cNvPicPr>
          <p:nvPr/>
        </p:nvPicPr>
        <p:blipFill>
          <a:blip r:embed="rId2"/>
          <a:stretch>
            <a:fillRect/>
          </a:stretch>
        </p:blipFill>
        <p:spPr>
          <a:xfrm>
            <a:off x="1614984" y="835899"/>
            <a:ext cx="8962032" cy="2957472"/>
          </a:xfrm>
          <a:custGeom>
            <a:avLst/>
            <a:gdLst/>
            <a:ahLst/>
            <a:cxnLst/>
            <a:rect l="l" t="t" r="r" b="b"/>
            <a:pathLst>
              <a:path w="10580201" h="2957472">
                <a:moveTo>
                  <a:pt x="88961" y="0"/>
                </a:moveTo>
                <a:lnTo>
                  <a:pt x="10491240" y="0"/>
                </a:lnTo>
                <a:cubicBezTo>
                  <a:pt x="10540372" y="0"/>
                  <a:pt x="10580201" y="39829"/>
                  <a:pt x="10580201" y="88961"/>
                </a:cubicBezTo>
                <a:lnTo>
                  <a:pt x="10580201" y="2868511"/>
                </a:lnTo>
                <a:cubicBezTo>
                  <a:pt x="10580201" y="2917643"/>
                  <a:pt x="10540372" y="2957472"/>
                  <a:pt x="10491240" y="2957472"/>
                </a:cubicBezTo>
                <a:lnTo>
                  <a:pt x="88961" y="2957472"/>
                </a:lnTo>
                <a:cubicBezTo>
                  <a:pt x="39829" y="2957472"/>
                  <a:pt x="0" y="2917643"/>
                  <a:pt x="0" y="2868511"/>
                </a:cubicBezTo>
                <a:lnTo>
                  <a:pt x="0" y="88961"/>
                </a:lnTo>
                <a:cubicBezTo>
                  <a:pt x="0" y="39829"/>
                  <a:pt x="39829" y="0"/>
                  <a:pt x="88961" y="0"/>
                </a:cubicBezTo>
                <a:close/>
              </a:path>
            </a:pathLst>
          </a:custGeom>
          <a:ln w="38100">
            <a:solidFill>
              <a:schemeClr val="accent3"/>
            </a:solidFill>
          </a:ln>
        </p:spPr>
      </p:pic>
      <p:sp>
        <p:nvSpPr>
          <p:cNvPr id="5" name="Text Placeholder 4">
            <a:extLst>
              <a:ext uri="{FF2B5EF4-FFF2-40B4-BE49-F238E27FC236}">
                <a16:creationId xmlns:a16="http://schemas.microsoft.com/office/drawing/2014/main" id="{679A91D7-9492-3653-E1D0-F7B4A7F9475C}"/>
              </a:ext>
            </a:extLst>
          </p:cNvPr>
          <p:cNvSpPr>
            <a:spLocks noGrp="1"/>
          </p:cNvSpPr>
          <p:nvPr>
            <p:ph type="body" sz="quarter" idx="13"/>
          </p:nvPr>
        </p:nvSpPr>
        <p:spPr>
          <a:xfrm>
            <a:off x="4977114" y="4264236"/>
            <a:ext cx="6445958" cy="2216513"/>
          </a:xfrm>
        </p:spPr>
        <p:txBody>
          <a:bodyPr vert="horz" lIns="91440" tIns="45720" rIns="91440" bIns="45720" rtlCol="0">
            <a:normAutofit lnSpcReduction="10000"/>
          </a:bodyPr>
          <a:lstStyle/>
          <a:p>
            <a:pPr indent="-228600">
              <a:lnSpc>
                <a:spcPct val="90000"/>
              </a:lnSpc>
              <a:spcAft>
                <a:spcPts val="600"/>
              </a:spcAft>
              <a:buFont typeface="Arial" panose="020B0604020202020204" pitchFamily="34" charset="0"/>
              <a:buChar char="•"/>
            </a:pPr>
            <a:r>
              <a:rPr lang="en-US" dirty="0"/>
              <a:t>PGCE (Primary) 2016-2017</a:t>
            </a:r>
          </a:p>
          <a:p>
            <a:pPr indent="-228600">
              <a:lnSpc>
                <a:spcPct val="90000"/>
              </a:lnSpc>
              <a:spcAft>
                <a:spcPts val="600"/>
              </a:spcAft>
              <a:buFont typeface="Arial" panose="020B0604020202020204" pitchFamily="34" charset="0"/>
              <a:buChar char="•"/>
            </a:pPr>
            <a:r>
              <a:rPr lang="en-US" dirty="0"/>
              <a:t>SEND teacher</a:t>
            </a:r>
          </a:p>
          <a:p>
            <a:pPr indent="-228600">
              <a:lnSpc>
                <a:spcPct val="90000"/>
              </a:lnSpc>
              <a:spcAft>
                <a:spcPts val="600"/>
              </a:spcAft>
              <a:buFont typeface="Arial" panose="020B0604020202020204" pitchFamily="34" charset="0"/>
              <a:buChar char="•"/>
            </a:pPr>
            <a:r>
              <a:rPr lang="en-US" dirty="0"/>
              <a:t>Mentor for new-to-school teachers</a:t>
            </a:r>
          </a:p>
          <a:p>
            <a:pPr indent="-228600">
              <a:lnSpc>
                <a:spcPct val="90000"/>
              </a:lnSpc>
              <a:spcAft>
                <a:spcPts val="600"/>
              </a:spcAft>
              <a:buFont typeface="Arial" panose="020B0604020202020204" pitchFamily="34" charset="0"/>
              <a:buChar char="•"/>
            </a:pPr>
            <a:r>
              <a:rPr lang="en-US" dirty="0"/>
              <a:t>Mentor for trainee teachers </a:t>
            </a:r>
          </a:p>
          <a:p>
            <a:pPr indent="-228600">
              <a:lnSpc>
                <a:spcPct val="90000"/>
              </a:lnSpc>
              <a:spcAft>
                <a:spcPts val="600"/>
              </a:spcAft>
              <a:buFont typeface="Arial" panose="020B0604020202020204" pitchFamily="34" charset="0"/>
              <a:buChar char="•"/>
            </a:pPr>
            <a:r>
              <a:rPr lang="en-US" dirty="0"/>
              <a:t>Arts and MFL lead</a:t>
            </a:r>
          </a:p>
          <a:p>
            <a:pPr indent="-228600">
              <a:lnSpc>
                <a:spcPct val="90000"/>
              </a:lnSpc>
              <a:spcAft>
                <a:spcPts val="600"/>
              </a:spcAft>
              <a:buFont typeface="Arial" panose="020B0604020202020204" pitchFamily="34" charset="0"/>
              <a:buChar char="•"/>
            </a:pPr>
            <a:r>
              <a:rPr lang="en-US" dirty="0"/>
              <a:t>MA Professional Education</a:t>
            </a:r>
          </a:p>
          <a:p>
            <a:pPr indent="-228600">
              <a:lnSpc>
                <a:spcPct val="90000"/>
              </a:lnSpc>
              <a:spcAft>
                <a:spcPts val="600"/>
              </a:spcAft>
              <a:buFont typeface="Arial" panose="020B0604020202020204" pitchFamily="34" charset="0"/>
              <a:buChar char="•"/>
            </a:pPr>
            <a:r>
              <a:rPr lang="en-US" dirty="0"/>
              <a:t>NPQLTD</a:t>
            </a:r>
          </a:p>
          <a:p>
            <a:pPr indent="-228600">
              <a:lnSpc>
                <a:spcPct val="90000"/>
              </a:lnSpc>
              <a:spcAft>
                <a:spcPts val="600"/>
              </a:spcAft>
              <a:buFont typeface="Arial" panose="020B0604020202020204" pitchFamily="34" charset="0"/>
              <a:buChar char="•"/>
            </a:pPr>
            <a:endParaRPr lang="en-US" sz="1500" dirty="0"/>
          </a:p>
        </p:txBody>
      </p:sp>
    </p:spTree>
    <p:extLst>
      <p:ext uri="{BB962C8B-B14F-4D97-AF65-F5344CB8AC3E}">
        <p14:creationId xmlns:p14="http://schemas.microsoft.com/office/powerpoint/2010/main" val="34011553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FA191-5CCC-43CB-BD83-4F80ED362608}"/>
              </a:ext>
            </a:extLst>
          </p:cNvPr>
          <p:cNvSpPr>
            <a:spLocks noGrp="1"/>
          </p:cNvSpPr>
          <p:nvPr>
            <p:ph type="title"/>
          </p:nvPr>
        </p:nvSpPr>
        <p:spPr>
          <a:xfrm>
            <a:off x="4463198" y="142875"/>
            <a:ext cx="6400800" cy="1325880"/>
          </a:xfrm>
        </p:spPr>
        <p:txBody>
          <a:bodyPr>
            <a:normAutofit/>
          </a:bodyPr>
          <a:lstStyle/>
          <a:p>
            <a:r>
              <a:rPr lang="en-US" dirty="0"/>
              <a:t>Individuals</a:t>
            </a:r>
          </a:p>
        </p:txBody>
      </p:sp>
      <p:sp>
        <p:nvSpPr>
          <p:cNvPr id="7" name="Footer Placeholder 36">
            <a:extLst>
              <a:ext uri="{FF2B5EF4-FFF2-40B4-BE49-F238E27FC236}">
                <a16:creationId xmlns:a16="http://schemas.microsoft.com/office/drawing/2014/main" id="{EB4E11B1-9032-A73C-DBCD-E31130DAF236}"/>
              </a:ext>
            </a:extLst>
          </p:cNvPr>
          <p:cNvSpPr>
            <a:spLocks noGrp="1"/>
          </p:cNvSpPr>
          <p:nvPr>
            <p:ph type="ftr" sz="quarter" idx="11"/>
          </p:nvPr>
        </p:nvSpPr>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AEB35E65-4915-4C63-8216-0ED593FFC50C}"/>
              </a:ext>
            </a:extLst>
          </p:cNvPr>
          <p:cNvSpPr>
            <a:spLocks noGrp="1"/>
          </p:cNvSpPr>
          <p:nvPr>
            <p:ph type="sldNum" sz="quarter" idx="12"/>
          </p:nvPr>
        </p:nvSpPr>
        <p:spPr/>
        <p:txBody>
          <a:bodyPr/>
          <a:lstStyle/>
          <a:p>
            <a:fld id="{B5CEABB6-07DC-46E8-9B57-56EC44A396E5}" type="slidenum">
              <a:rPr lang="en-US" smtClean="0"/>
              <a:pPr/>
              <a:t>20</a:t>
            </a:fld>
            <a:endParaRPr lang="en-US" dirty="0"/>
          </a:p>
        </p:txBody>
      </p:sp>
      <p:sp>
        <p:nvSpPr>
          <p:cNvPr id="17" name="Text Placeholder 62">
            <a:extLst>
              <a:ext uri="{FF2B5EF4-FFF2-40B4-BE49-F238E27FC236}">
                <a16:creationId xmlns:a16="http://schemas.microsoft.com/office/drawing/2014/main" id="{ABE4A687-6D80-516E-C9A7-42AFF2E79AD6}"/>
              </a:ext>
            </a:extLst>
          </p:cNvPr>
          <p:cNvSpPr txBox="1">
            <a:spLocks/>
          </p:cNvSpPr>
          <p:nvPr/>
        </p:nvSpPr>
        <p:spPr>
          <a:xfrm>
            <a:off x="4267771" y="1615059"/>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5"/>
                </a:solidFill>
              </a:rPr>
              <a:t>identity</a:t>
            </a:r>
          </a:p>
        </p:txBody>
      </p:sp>
      <p:sp>
        <p:nvSpPr>
          <p:cNvPr id="18" name="Content Placeholder 2">
            <a:extLst>
              <a:ext uri="{FF2B5EF4-FFF2-40B4-BE49-F238E27FC236}">
                <a16:creationId xmlns:a16="http://schemas.microsoft.com/office/drawing/2014/main" id="{844F5B35-9333-A744-1E90-CAE1D077ED55}"/>
              </a:ext>
            </a:extLst>
          </p:cNvPr>
          <p:cNvSpPr txBox="1">
            <a:spLocks/>
          </p:cNvSpPr>
          <p:nvPr/>
        </p:nvSpPr>
        <p:spPr>
          <a:xfrm>
            <a:off x="4267770" y="1916811"/>
            <a:ext cx="7428929" cy="640080"/>
          </a:xfrm>
          <a:prstGeom prst="rect">
            <a:avLst/>
          </a:prstGeom>
        </p:spPr>
        <p:txBody>
          <a:bodyPr vert="horz" lIns="91440" tIns="45720" rIns="91440" bIns="45720" rtlCol="0">
            <a:noAutofit/>
          </a:bodyPr>
          <a:lstStyle>
            <a:lvl1pPr marL="0" indent="0" algn="l" defTabSz="914400" rtl="0" eaLnBrk="1" latinLnBrk="0" hangingPunct="1">
              <a:lnSpc>
                <a:spcPts val="2800"/>
              </a:lnSpc>
              <a:spcBef>
                <a:spcPts val="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100" dirty="0"/>
              <a:t>‘I do like how she said “you’re going to be the class teacher next week.”</a:t>
            </a:r>
          </a:p>
          <a:p>
            <a:pPr>
              <a:lnSpc>
                <a:spcPct val="100000"/>
              </a:lnSpc>
            </a:pPr>
            <a:r>
              <a:rPr lang="en-GB" sz="1100" dirty="0"/>
              <a:t>‘I do need to see myself as that authority figure</a:t>
            </a:r>
          </a:p>
          <a:p>
            <a:pPr>
              <a:lnSpc>
                <a:spcPct val="100000"/>
              </a:lnSpc>
            </a:pPr>
            <a:r>
              <a:rPr lang="en-GB" sz="1100" dirty="0"/>
              <a:t>‘It made me feel like: “You are a teacher here.”</a:t>
            </a:r>
            <a:endParaRPr lang="en-US" sz="1100" dirty="0"/>
          </a:p>
        </p:txBody>
      </p:sp>
      <p:sp>
        <p:nvSpPr>
          <p:cNvPr id="19" name="Text Placeholder 62">
            <a:extLst>
              <a:ext uri="{FF2B5EF4-FFF2-40B4-BE49-F238E27FC236}">
                <a16:creationId xmlns:a16="http://schemas.microsoft.com/office/drawing/2014/main" id="{188BCE17-B9A5-2753-325A-AA209025AE5A}"/>
              </a:ext>
            </a:extLst>
          </p:cNvPr>
          <p:cNvSpPr txBox="1">
            <a:spLocks/>
          </p:cNvSpPr>
          <p:nvPr/>
        </p:nvSpPr>
        <p:spPr>
          <a:xfrm>
            <a:off x="4267771" y="2868359"/>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5"/>
                </a:solidFill>
              </a:rPr>
              <a:t>Wellbeing</a:t>
            </a:r>
          </a:p>
        </p:txBody>
      </p:sp>
      <p:sp>
        <p:nvSpPr>
          <p:cNvPr id="20" name="Content Placeholder 2">
            <a:extLst>
              <a:ext uri="{FF2B5EF4-FFF2-40B4-BE49-F238E27FC236}">
                <a16:creationId xmlns:a16="http://schemas.microsoft.com/office/drawing/2014/main" id="{D96C37AB-6A16-6A73-2766-1908177CCA31}"/>
              </a:ext>
            </a:extLst>
          </p:cNvPr>
          <p:cNvSpPr txBox="1">
            <a:spLocks/>
          </p:cNvSpPr>
          <p:nvPr/>
        </p:nvSpPr>
        <p:spPr>
          <a:xfrm>
            <a:off x="4267770" y="3124391"/>
            <a:ext cx="7428929" cy="640080"/>
          </a:xfrm>
          <a:prstGeom prst="rect">
            <a:avLst/>
          </a:prstGeom>
        </p:spPr>
        <p:txBody>
          <a:bodyPr vert="horz" lIns="91440" tIns="45720" rIns="91440" bIns="45720" rtlCol="0">
            <a:noAutofit/>
          </a:bodyPr>
          <a:lstStyle>
            <a:lvl1pPr marL="0" indent="0" algn="l" defTabSz="914400" rtl="0" eaLnBrk="1" latinLnBrk="0" hangingPunct="1">
              <a:lnSpc>
                <a:spcPts val="2800"/>
              </a:lnSpc>
              <a:spcBef>
                <a:spcPts val="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800"/>
              </a:spcAft>
            </a:pPr>
            <a:r>
              <a:rPr lang="en-GB" sz="1100" b="1" dirty="0">
                <a:solidFill>
                  <a:srgbClr val="000000"/>
                </a:solidFill>
                <a:effectLst/>
                <a:ea typeface="Calibri" panose="020F0502020204030204" pitchFamily="34" charset="0"/>
                <a:cs typeface="Times New Roman" panose="02020603050405020304" pitchFamily="18" charset="0"/>
              </a:rPr>
              <a:t>What were you feeling?</a:t>
            </a:r>
            <a:endParaRPr lang="en-GB" sz="1100" dirty="0">
              <a:effectLst/>
              <a:ea typeface="Calibri" panose="020F0502020204030204" pitchFamily="34" charset="0"/>
              <a:cs typeface="Times New Roman" panose="02020603050405020304" pitchFamily="18" charset="0"/>
            </a:endParaRPr>
          </a:p>
          <a:p>
            <a:pPr>
              <a:lnSpc>
                <a:spcPct val="100000"/>
              </a:lnSpc>
              <a:spcAft>
                <a:spcPts val="800"/>
              </a:spcAft>
            </a:pPr>
            <a:r>
              <a:rPr lang="en-GB" sz="1100" dirty="0">
                <a:solidFill>
                  <a:srgbClr val="000000"/>
                </a:solidFill>
                <a:effectLst/>
                <a:ea typeface="Calibri" panose="020F0502020204030204" pitchFamily="34" charset="0"/>
                <a:cs typeface="Times New Roman" panose="02020603050405020304" pitchFamily="18" charset="0"/>
              </a:rPr>
              <a:t>‘I don’t know If I’m reading my body language the right way but I don’t know if I’m a bit nervous… I don’t know if its because I’d had such a positive and its ‘Ok when’s the negative going to come?’</a:t>
            </a:r>
            <a:endParaRPr lang="en-GB" sz="1100" dirty="0">
              <a:effectLst/>
              <a:ea typeface="Calibri" panose="020F0502020204030204" pitchFamily="34" charset="0"/>
              <a:cs typeface="Times New Roman" panose="02020603050405020304" pitchFamily="18" charset="0"/>
            </a:endParaRPr>
          </a:p>
          <a:p>
            <a:pPr>
              <a:lnSpc>
                <a:spcPct val="100000"/>
              </a:lnSpc>
              <a:spcAft>
                <a:spcPts val="800"/>
              </a:spcAft>
            </a:pPr>
            <a:r>
              <a:rPr lang="en-GB" sz="1100" dirty="0">
                <a:solidFill>
                  <a:srgbClr val="000000"/>
                </a:solidFill>
                <a:effectLst/>
                <a:ea typeface="Calibri" panose="020F0502020204030204" pitchFamily="34" charset="0"/>
                <a:cs typeface="Times New Roman" panose="02020603050405020304" pitchFamily="18" charset="0"/>
              </a:rPr>
              <a:t>‘I struggle to recognise I’ve got people around me.’</a:t>
            </a:r>
            <a:endParaRPr lang="en-GB" sz="1100" dirty="0">
              <a:effectLst/>
              <a:ea typeface="Calibri" panose="020F0502020204030204" pitchFamily="34" charset="0"/>
              <a:cs typeface="Times New Roman" panose="02020603050405020304" pitchFamily="18" charset="0"/>
            </a:endParaRPr>
          </a:p>
          <a:p>
            <a:pPr>
              <a:lnSpc>
                <a:spcPct val="100000"/>
              </a:lnSpc>
              <a:spcAft>
                <a:spcPts val="800"/>
              </a:spcAft>
            </a:pPr>
            <a:r>
              <a:rPr lang="en-GB" sz="1100" b="1" dirty="0">
                <a:solidFill>
                  <a:srgbClr val="000000"/>
                </a:solidFill>
                <a:effectLst/>
                <a:ea typeface="Calibri" panose="020F0502020204030204" pitchFamily="34" charset="0"/>
                <a:cs typeface="Times New Roman" panose="02020603050405020304" pitchFamily="18" charset="0"/>
              </a:rPr>
              <a:t>Does that affect you when you’re at school and at home?</a:t>
            </a:r>
            <a:endParaRPr lang="en-GB" sz="1100" dirty="0">
              <a:effectLst/>
              <a:ea typeface="Calibri" panose="020F0502020204030204" pitchFamily="34" charset="0"/>
              <a:cs typeface="Times New Roman" panose="02020603050405020304" pitchFamily="18" charset="0"/>
            </a:endParaRPr>
          </a:p>
          <a:p>
            <a:pPr>
              <a:lnSpc>
                <a:spcPct val="100000"/>
              </a:lnSpc>
              <a:spcAft>
                <a:spcPts val="800"/>
              </a:spcAft>
            </a:pPr>
            <a:r>
              <a:rPr lang="en-GB" sz="1100" dirty="0">
                <a:solidFill>
                  <a:srgbClr val="000000"/>
                </a:solidFill>
                <a:effectLst/>
                <a:ea typeface="Calibri" panose="020F0502020204030204" pitchFamily="34" charset="0"/>
                <a:cs typeface="Times New Roman" panose="02020603050405020304" pitchFamily="18" charset="0"/>
              </a:rPr>
              <a:t>‘Yes, I constantly feel like a burden.’</a:t>
            </a:r>
            <a:endParaRPr lang="en-GB" sz="1100" dirty="0">
              <a:effectLst/>
              <a:ea typeface="Calibri" panose="020F0502020204030204" pitchFamily="34" charset="0"/>
              <a:cs typeface="Times New Roman" panose="02020603050405020304" pitchFamily="18" charset="0"/>
            </a:endParaRPr>
          </a:p>
        </p:txBody>
      </p:sp>
      <p:sp>
        <p:nvSpPr>
          <p:cNvPr id="21" name="Text Placeholder 62">
            <a:extLst>
              <a:ext uri="{FF2B5EF4-FFF2-40B4-BE49-F238E27FC236}">
                <a16:creationId xmlns:a16="http://schemas.microsoft.com/office/drawing/2014/main" id="{DDF07B69-D365-83C5-1BC1-3CF6854B90B7}"/>
              </a:ext>
            </a:extLst>
          </p:cNvPr>
          <p:cNvSpPr txBox="1">
            <a:spLocks/>
          </p:cNvSpPr>
          <p:nvPr/>
        </p:nvSpPr>
        <p:spPr>
          <a:xfrm>
            <a:off x="4267771" y="4704970"/>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5"/>
                </a:solidFill>
              </a:rPr>
              <a:t>Understanding of and attitudes to instructional coaching</a:t>
            </a:r>
          </a:p>
        </p:txBody>
      </p:sp>
      <p:sp>
        <p:nvSpPr>
          <p:cNvPr id="22" name="Content Placeholder 2">
            <a:extLst>
              <a:ext uri="{FF2B5EF4-FFF2-40B4-BE49-F238E27FC236}">
                <a16:creationId xmlns:a16="http://schemas.microsoft.com/office/drawing/2014/main" id="{A3C99DE0-34B1-4F93-134C-2A57E90E09F0}"/>
              </a:ext>
            </a:extLst>
          </p:cNvPr>
          <p:cNvSpPr txBox="1">
            <a:spLocks/>
          </p:cNvSpPr>
          <p:nvPr/>
        </p:nvSpPr>
        <p:spPr>
          <a:xfrm>
            <a:off x="4267770" y="5242941"/>
            <a:ext cx="7428929" cy="640080"/>
          </a:xfrm>
          <a:prstGeom prst="rect">
            <a:avLst/>
          </a:prstGeom>
        </p:spPr>
        <p:txBody>
          <a:bodyPr vert="horz" lIns="91440" tIns="45720" rIns="91440" bIns="45720" rtlCol="0">
            <a:noAutofit/>
          </a:bodyPr>
          <a:lstStyle>
            <a:lvl1pPr marL="0" indent="0" algn="l" defTabSz="914400" rtl="0" eaLnBrk="1" latinLnBrk="0" hangingPunct="1">
              <a:lnSpc>
                <a:spcPts val="2800"/>
              </a:lnSpc>
              <a:spcBef>
                <a:spcPts val="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100" dirty="0"/>
              <a:t>‘The first time that I had a go at following the coaching method with a student , I was like ‘yeah I get it.’</a:t>
            </a:r>
          </a:p>
          <a:p>
            <a:pPr>
              <a:lnSpc>
                <a:spcPct val="100000"/>
              </a:lnSpc>
            </a:pPr>
            <a:r>
              <a:rPr lang="en-GB" sz="1100" dirty="0"/>
              <a:t>‘If you have someone telling you all the answers you’re not thinking for yourself.’</a:t>
            </a:r>
          </a:p>
          <a:p>
            <a:pPr>
              <a:lnSpc>
                <a:spcPct val="100000"/>
              </a:lnSpc>
            </a:pPr>
            <a:r>
              <a:rPr lang="en-GB" sz="1100" dirty="0"/>
              <a:t>‘When they are able to assess their own performance accurately, saying why they did certain things, knowing where things were not done well and talking about how they would change things and why, then you can give them encouragement.’</a:t>
            </a:r>
          </a:p>
          <a:p>
            <a:pPr>
              <a:lnSpc>
                <a:spcPct val="100000"/>
              </a:lnSpc>
            </a:pPr>
            <a:r>
              <a:rPr lang="en-GB" sz="1100" dirty="0"/>
              <a:t>‘It makes sense to me now.’</a:t>
            </a:r>
          </a:p>
        </p:txBody>
      </p:sp>
      <p:sp>
        <p:nvSpPr>
          <p:cNvPr id="25" name="Rectangle: Rounded Corners 24">
            <a:extLst>
              <a:ext uri="{FF2B5EF4-FFF2-40B4-BE49-F238E27FC236}">
                <a16:creationId xmlns:a16="http://schemas.microsoft.com/office/drawing/2014/main" id="{3EAFE5D1-6E52-C0EF-8055-0EB09A97085A}"/>
              </a:ext>
            </a:extLst>
          </p:cNvPr>
          <p:cNvSpPr/>
          <p:nvPr/>
        </p:nvSpPr>
        <p:spPr>
          <a:xfrm>
            <a:off x="225170" y="4126770"/>
            <a:ext cx="3054096" cy="22295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As well as this, the participants brought their own gestalts to the mentoring relationship. The mentor spoke about how it is a process – ‘I am still learning’</a:t>
            </a:r>
          </a:p>
        </p:txBody>
      </p:sp>
      <p:sp>
        <p:nvSpPr>
          <p:cNvPr id="27" name="Rectangle: Rounded Corners 26">
            <a:extLst>
              <a:ext uri="{FF2B5EF4-FFF2-40B4-BE49-F238E27FC236}">
                <a16:creationId xmlns:a16="http://schemas.microsoft.com/office/drawing/2014/main" id="{7BDD6249-8552-2D9B-BA01-9059ABA0AD38}"/>
              </a:ext>
            </a:extLst>
          </p:cNvPr>
          <p:cNvSpPr/>
          <p:nvPr/>
        </p:nvSpPr>
        <p:spPr>
          <a:xfrm>
            <a:off x="578738" y="1615059"/>
            <a:ext cx="3054096" cy="22295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Both the student teacher and the mentor understood coaching as a dialogue – with more onus on the student teacher to lead their own development.</a:t>
            </a:r>
          </a:p>
        </p:txBody>
      </p:sp>
    </p:spTree>
    <p:extLst>
      <p:ext uri="{BB962C8B-B14F-4D97-AF65-F5344CB8AC3E}">
        <p14:creationId xmlns:p14="http://schemas.microsoft.com/office/powerpoint/2010/main" val="3295720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E1C88-627C-4655-A4FB-0BB02EDB078A}"/>
              </a:ext>
            </a:extLst>
          </p:cNvPr>
          <p:cNvSpPr>
            <a:spLocks noGrp="1"/>
          </p:cNvSpPr>
          <p:nvPr>
            <p:ph type="title"/>
          </p:nvPr>
        </p:nvSpPr>
        <p:spPr/>
        <p:txBody>
          <a:bodyPr>
            <a:normAutofit/>
          </a:bodyPr>
          <a:lstStyle/>
          <a:p>
            <a:r>
              <a:rPr lang="en-US" dirty="0"/>
              <a:t>Relationship</a:t>
            </a:r>
          </a:p>
        </p:txBody>
      </p:sp>
      <p:sp>
        <p:nvSpPr>
          <p:cNvPr id="7" name="Footer Placeholder 36">
            <a:extLst>
              <a:ext uri="{FF2B5EF4-FFF2-40B4-BE49-F238E27FC236}">
                <a16:creationId xmlns:a16="http://schemas.microsoft.com/office/drawing/2014/main" id="{DA87CFF1-F7D7-208E-909C-B620D76BF89B}"/>
              </a:ext>
            </a:extLst>
          </p:cNvPr>
          <p:cNvSpPr>
            <a:spLocks noGrp="1"/>
          </p:cNvSpPr>
          <p:nvPr>
            <p:ph type="ftr" sz="quarter" idx="11"/>
          </p:nvPr>
        </p:nvSpPr>
        <p:spPr>
          <a:xfrm>
            <a:off x="5762994" y="53098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6AB5FBE9-888B-4FE5-8AC6-FB80C5520650}"/>
              </a:ext>
            </a:extLst>
          </p:cNvPr>
          <p:cNvSpPr>
            <a:spLocks noGrp="1"/>
          </p:cNvSpPr>
          <p:nvPr>
            <p:ph type="sldNum" sz="quarter" idx="12"/>
          </p:nvPr>
        </p:nvSpPr>
        <p:spPr/>
        <p:txBody>
          <a:bodyPr/>
          <a:lstStyle/>
          <a:p>
            <a:fld id="{B5CEABB6-07DC-46E8-9B57-56EC44A396E5}" type="slidenum">
              <a:rPr lang="en-US" smtClean="0"/>
              <a:pPr/>
              <a:t>21</a:t>
            </a:fld>
            <a:endParaRPr lang="en-US" dirty="0"/>
          </a:p>
        </p:txBody>
      </p:sp>
      <p:sp>
        <p:nvSpPr>
          <p:cNvPr id="10" name="Text Placeholder 62">
            <a:extLst>
              <a:ext uri="{FF2B5EF4-FFF2-40B4-BE49-F238E27FC236}">
                <a16:creationId xmlns:a16="http://schemas.microsoft.com/office/drawing/2014/main" id="{AF180DA1-7CB4-FEC3-C704-C412ED29531A}"/>
              </a:ext>
            </a:extLst>
          </p:cNvPr>
          <p:cNvSpPr txBox="1">
            <a:spLocks/>
          </p:cNvSpPr>
          <p:nvPr/>
        </p:nvSpPr>
        <p:spPr>
          <a:xfrm>
            <a:off x="793924" y="1810512"/>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3">
                    <a:lumMod val="40000"/>
                    <a:lumOff val="60000"/>
                  </a:schemeClr>
                </a:solidFill>
              </a:rPr>
              <a:t>Expectations</a:t>
            </a:r>
          </a:p>
        </p:txBody>
      </p:sp>
      <p:sp>
        <p:nvSpPr>
          <p:cNvPr id="12" name="Text Placeholder 62">
            <a:extLst>
              <a:ext uri="{FF2B5EF4-FFF2-40B4-BE49-F238E27FC236}">
                <a16:creationId xmlns:a16="http://schemas.microsoft.com/office/drawing/2014/main" id="{6742A82F-1F71-45BF-F6DD-53882B0D081F}"/>
              </a:ext>
            </a:extLst>
          </p:cNvPr>
          <p:cNvSpPr txBox="1">
            <a:spLocks/>
          </p:cNvSpPr>
          <p:nvPr/>
        </p:nvSpPr>
        <p:spPr>
          <a:xfrm>
            <a:off x="793924" y="2896735"/>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3">
                    <a:lumMod val="40000"/>
                    <a:lumOff val="60000"/>
                  </a:schemeClr>
                </a:solidFill>
              </a:rPr>
              <a:t>perceptions</a:t>
            </a:r>
          </a:p>
        </p:txBody>
      </p:sp>
      <p:sp>
        <p:nvSpPr>
          <p:cNvPr id="14" name="Text Placeholder 62">
            <a:extLst>
              <a:ext uri="{FF2B5EF4-FFF2-40B4-BE49-F238E27FC236}">
                <a16:creationId xmlns:a16="http://schemas.microsoft.com/office/drawing/2014/main" id="{4526440E-06CD-E968-3466-290F37456B73}"/>
              </a:ext>
            </a:extLst>
          </p:cNvPr>
          <p:cNvSpPr txBox="1">
            <a:spLocks/>
          </p:cNvSpPr>
          <p:nvPr/>
        </p:nvSpPr>
        <p:spPr>
          <a:xfrm>
            <a:off x="793924" y="3947518"/>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3">
                    <a:lumMod val="40000"/>
                    <a:lumOff val="60000"/>
                  </a:schemeClr>
                </a:solidFill>
              </a:rPr>
              <a:t>Encouragement and support</a:t>
            </a:r>
          </a:p>
        </p:txBody>
      </p:sp>
      <p:sp>
        <p:nvSpPr>
          <p:cNvPr id="16" name="Text Placeholder 62">
            <a:extLst>
              <a:ext uri="{FF2B5EF4-FFF2-40B4-BE49-F238E27FC236}">
                <a16:creationId xmlns:a16="http://schemas.microsoft.com/office/drawing/2014/main" id="{2BEB6CC5-D12F-E1BF-F504-6B79CE33C331}"/>
              </a:ext>
            </a:extLst>
          </p:cNvPr>
          <p:cNvSpPr txBox="1">
            <a:spLocks/>
          </p:cNvSpPr>
          <p:nvPr/>
        </p:nvSpPr>
        <p:spPr>
          <a:xfrm>
            <a:off x="793924" y="5089383"/>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3">
                    <a:lumMod val="40000"/>
                    <a:lumOff val="60000"/>
                  </a:schemeClr>
                </a:solidFill>
              </a:rPr>
              <a:t>communication</a:t>
            </a:r>
          </a:p>
        </p:txBody>
      </p:sp>
      <p:sp>
        <p:nvSpPr>
          <p:cNvPr id="20" name="Text Placeholder 62">
            <a:extLst>
              <a:ext uri="{FF2B5EF4-FFF2-40B4-BE49-F238E27FC236}">
                <a16:creationId xmlns:a16="http://schemas.microsoft.com/office/drawing/2014/main" id="{2A974334-546E-7D1B-7B24-4319461F9EC4}"/>
              </a:ext>
            </a:extLst>
          </p:cNvPr>
          <p:cNvSpPr txBox="1">
            <a:spLocks/>
          </p:cNvSpPr>
          <p:nvPr/>
        </p:nvSpPr>
        <p:spPr>
          <a:xfrm>
            <a:off x="793924" y="6149769"/>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3">
                    <a:lumMod val="40000"/>
                    <a:lumOff val="60000"/>
                  </a:schemeClr>
                </a:solidFill>
              </a:rPr>
              <a:t>Quality of coaching conversation</a:t>
            </a:r>
          </a:p>
        </p:txBody>
      </p:sp>
    </p:spTree>
    <p:extLst>
      <p:ext uri="{BB962C8B-B14F-4D97-AF65-F5344CB8AC3E}">
        <p14:creationId xmlns:p14="http://schemas.microsoft.com/office/powerpoint/2010/main" val="1346372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E1C88-627C-4655-A4FB-0BB02EDB078A}"/>
              </a:ext>
            </a:extLst>
          </p:cNvPr>
          <p:cNvSpPr>
            <a:spLocks noGrp="1"/>
          </p:cNvSpPr>
          <p:nvPr>
            <p:ph type="title"/>
          </p:nvPr>
        </p:nvSpPr>
        <p:spPr/>
        <p:txBody>
          <a:bodyPr>
            <a:normAutofit/>
          </a:bodyPr>
          <a:lstStyle/>
          <a:p>
            <a:r>
              <a:rPr lang="en-US" dirty="0"/>
              <a:t>Relationship</a:t>
            </a:r>
          </a:p>
        </p:txBody>
      </p:sp>
      <p:sp>
        <p:nvSpPr>
          <p:cNvPr id="7" name="Footer Placeholder 36">
            <a:extLst>
              <a:ext uri="{FF2B5EF4-FFF2-40B4-BE49-F238E27FC236}">
                <a16:creationId xmlns:a16="http://schemas.microsoft.com/office/drawing/2014/main" id="{DA87CFF1-F7D7-208E-909C-B620D76BF89B}"/>
              </a:ext>
            </a:extLst>
          </p:cNvPr>
          <p:cNvSpPr>
            <a:spLocks noGrp="1"/>
          </p:cNvSpPr>
          <p:nvPr>
            <p:ph type="ftr" sz="quarter" idx="11"/>
          </p:nvPr>
        </p:nvSpPr>
        <p:spPr>
          <a:xfrm>
            <a:off x="5598402" y="62872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6AB5FBE9-888B-4FE5-8AC6-FB80C5520650}"/>
              </a:ext>
            </a:extLst>
          </p:cNvPr>
          <p:cNvSpPr>
            <a:spLocks noGrp="1"/>
          </p:cNvSpPr>
          <p:nvPr>
            <p:ph type="sldNum" sz="quarter" idx="12"/>
          </p:nvPr>
        </p:nvSpPr>
        <p:spPr/>
        <p:txBody>
          <a:bodyPr/>
          <a:lstStyle/>
          <a:p>
            <a:fld id="{B5CEABB6-07DC-46E8-9B57-56EC44A396E5}" type="slidenum">
              <a:rPr lang="en-US" smtClean="0"/>
              <a:pPr/>
              <a:t>22</a:t>
            </a:fld>
            <a:endParaRPr lang="en-US" dirty="0"/>
          </a:p>
        </p:txBody>
      </p:sp>
      <p:sp>
        <p:nvSpPr>
          <p:cNvPr id="10" name="Text Placeholder 62">
            <a:extLst>
              <a:ext uri="{FF2B5EF4-FFF2-40B4-BE49-F238E27FC236}">
                <a16:creationId xmlns:a16="http://schemas.microsoft.com/office/drawing/2014/main" id="{AF180DA1-7CB4-FEC3-C704-C412ED29531A}"/>
              </a:ext>
            </a:extLst>
          </p:cNvPr>
          <p:cNvSpPr txBox="1">
            <a:spLocks/>
          </p:cNvSpPr>
          <p:nvPr/>
        </p:nvSpPr>
        <p:spPr>
          <a:xfrm>
            <a:off x="793924" y="1810512"/>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3">
                    <a:lumMod val="40000"/>
                    <a:lumOff val="60000"/>
                  </a:schemeClr>
                </a:solidFill>
              </a:rPr>
              <a:t>Expectations</a:t>
            </a:r>
          </a:p>
        </p:txBody>
      </p:sp>
      <p:sp>
        <p:nvSpPr>
          <p:cNvPr id="19" name="TextBox 18">
            <a:extLst>
              <a:ext uri="{FF2B5EF4-FFF2-40B4-BE49-F238E27FC236}">
                <a16:creationId xmlns:a16="http://schemas.microsoft.com/office/drawing/2014/main" id="{7CF438FE-E3FC-1BB9-C266-28AD771CBC21}"/>
              </a:ext>
            </a:extLst>
          </p:cNvPr>
          <p:cNvSpPr txBox="1"/>
          <p:nvPr/>
        </p:nvSpPr>
        <p:spPr>
          <a:xfrm>
            <a:off x="3537886" y="2025723"/>
            <a:ext cx="7027164" cy="1569660"/>
          </a:xfrm>
          <a:prstGeom prst="rect">
            <a:avLst/>
          </a:prstGeom>
          <a:solidFill>
            <a:schemeClr val="bg1"/>
          </a:solidFill>
        </p:spPr>
        <p:txBody>
          <a:bodyPr wrap="square">
            <a:spAutoFit/>
          </a:bodyPr>
          <a:lstStyle/>
          <a:p>
            <a:r>
              <a:rPr lang="en-GB" sz="1200" dirty="0">
                <a:solidFill>
                  <a:schemeClr val="accent1"/>
                </a:solidFill>
              </a:rPr>
              <a:t>‘Where the coaching comes in … it’s that whole thing they’re prepared, they’ve thought about what you’ve said as targets or ways to improve their practise from previous observations and mentor meetings and showing progress in that area… they are being efficient teachers… they listen to feedback… When you’re talking, you pose a question and they can give you the answers that you would like to hear, They have a realistic view of where they are, what they did well, what was not done as well and have ideas of how they can improve their practise… I have one student who is so well organised, the chats show a maturity in what she’s saying and thinking.’ </a:t>
            </a:r>
          </a:p>
          <a:p>
            <a:r>
              <a:rPr lang="en-GB" sz="1200" dirty="0">
                <a:solidFill>
                  <a:schemeClr val="accent1"/>
                </a:solidFill>
              </a:rPr>
              <a:t>‘They also draw upon things they have learnt in university’</a:t>
            </a:r>
          </a:p>
        </p:txBody>
      </p:sp>
      <p:sp>
        <p:nvSpPr>
          <p:cNvPr id="4" name="TextBox 3">
            <a:extLst>
              <a:ext uri="{FF2B5EF4-FFF2-40B4-BE49-F238E27FC236}">
                <a16:creationId xmlns:a16="http://schemas.microsoft.com/office/drawing/2014/main" id="{978D3020-916B-FDB0-E7D9-0B1652E4EE67}"/>
              </a:ext>
            </a:extLst>
          </p:cNvPr>
          <p:cNvSpPr txBox="1"/>
          <p:nvPr/>
        </p:nvSpPr>
        <p:spPr>
          <a:xfrm>
            <a:off x="1919398" y="4901385"/>
            <a:ext cx="6099048" cy="461665"/>
          </a:xfrm>
          <a:prstGeom prst="rect">
            <a:avLst/>
          </a:prstGeom>
          <a:solidFill>
            <a:schemeClr val="bg1"/>
          </a:solidFill>
        </p:spPr>
        <p:txBody>
          <a:bodyPr wrap="square">
            <a:spAutoFit/>
          </a:bodyPr>
          <a:lstStyle/>
          <a:p>
            <a:r>
              <a:rPr lang="en-GB" sz="1200" dirty="0">
                <a:solidFill>
                  <a:schemeClr val="accent1"/>
                </a:solidFill>
              </a:rPr>
              <a:t>Understanding – again, gives balanced feedback – it’s friendly, you’re not going to open up to them if they’re shut off and rude.’ </a:t>
            </a:r>
          </a:p>
        </p:txBody>
      </p:sp>
      <p:sp>
        <p:nvSpPr>
          <p:cNvPr id="5" name="TextBox 4">
            <a:extLst>
              <a:ext uri="{FF2B5EF4-FFF2-40B4-BE49-F238E27FC236}">
                <a16:creationId xmlns:a16="http://schemas.microsoft.com/office/drawing/2014/main" id="{67451717-97C7-50EB-1AB6-3CB0633F67C2}"/>
              </a:ext>
            </a:extLst>
          </p:cNvPr>
          <p:cNvSpPr txBox="1"/>
          <p:nvPr/>
        </p:nvSpPr>
        <p:spPr>
          <a:xfrm>
            <a:off x="1919398" y="4887995"/>
            <a:ext cx="6099048" cy="830997"/>
          </a:xfrm>
          <a:prstGeom prst="rect">
            <a:avLst/>
          </a:prstGeom>
          <a:solidFill>
            <a:schemeClr val="bg1"/>
          </a:solidFill>
        </p:spPr>
        <p:txBody>
          <a:bodyPr wrap="square">
            <a:spAutoFit/>
          </a:bodyPr>
          <a:lstStyle/>
          <a:p>
            <a:r>
              <a:rPr lang="en-GB" sz="1600" dirty="0">
                <a:solidFill>
                  <a:schemeClr val="accent1"/>
                </a:solidFill>
              </a:rPr>
              <a:t>Understanding – again, gives balanced feedback – it’s friendly, you’re not going to open up to them if they’re shut off and rude.’ </a:t>
            </a:r>
          </a:p>
        </p:txBody>
      </p:sp>
    </p:spTree>
    <p:extLst>
      <p:ext uri="{BB962C8B-B14F-4D97-AF65-F5344CB8AC3E}">
        <p14:creationId xmlns:p14="http://schemas.microsoft.com/office/powerpoint/2010/main" val="3669558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E1C88-627C-4655-A4FB-0BB02EDB078A}"/>
              </a:ext>
            </a:extLst>
          </p:cNvPr>
          <p:cNvSpPr>
            <a:spLocks noGrp="1"/>
          </p:cNvSpPr>
          <p:nvPr>
            <p:ph type="title"/>
          </p:nvPr>
        </p:nvSpPr>
        <p:spPr/>
        <p:txBody>
          <a:bodyPr>
            <a:normAutofit/>
          </a:bodyPr>
          <a:lstStyle/>
          <a:p>
            <a:r>
              <a:rPr lang="en-US" dirty="0"/>
              <a:t>Relationship</a:t>
            </a:r>
          </a:p>
        </p:txBody>
      </p:sp>
      <p:sp>
        <p:nvSpPr>
          <p:cNvPr id="7" name="Footer Placeholder 36">
            <a:extLst>
              <a:ext uri="{FF2B5EF4-FFF2-40B4-BE49-F238E27FC236}">
                <a16:creationId xmlns:a16="http://schemas.microsoft.com/office/drawing/2014/main" id="{DA87CFF1-F7D7-208E-909C-B620D76BF89B}"/>
              </a:ext>
            </a:extLst>
          </p:cNvPr>
          <p:cNvSpPr>
            <a:spLocks noGrp="1"/>
          </p:cNvSpPr>
          <p:nvPr>
            <p:ph type="ftr" sz="quarter" idx="11"/>
          </p:nvPr>
        </p:nvSpPr>
        <p:spPr>
          <a:xfrm>
            <a:off x="5598402" y="62872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6AB5FBE9-888B-4FE5-8AC6-FB80C5520650}"/>
              </a:ext>
            </a:extLst>
          </p:cNvPr>
          <p:cNvSpPr>
            <a:spLocks noGrp="1"/>
          </p:cNvSpPr>
          <p:nvPr>
            <p:ph type="sldNum" sz="quarter" idx="12"/>
          </p:nvPr>
        </p:nvSpPr>
        <p:spPr/>
        <p:txBody>
          <a:bodyPr/>
          <a:lstStyle/>
          <a:p>
            <a:fld id="{B5CEABB6-07DC-46E8-9B57-56EC44A396E5}" type="slidenum">
              <a:rPr lang="en-US" smtClean="0"/>
              <a:pPr/>
              <a:t>23</a:t>
            </a:fld>
            <a:endParaRPr lang="en-US" dirty="0"/>
          </a:p>
        </p:txBody>
      </p:sp>
      <p:sp>
        <p:nvSpPr>
          <p:cNvPr id="12" name="Text Placeholder 62">
            <a:extLst>
              <a:ext uri="{FF2B5EF4-FFF2-40B4-BE49-F238E27FC236}">
                <a16:creationId xmlns:a16="http://schemas.microsoft.com/office/drawing/2014/main" id="{6742A82F-1F71-45BF-F6DD-53882B0D081F}"/>
              </a:ext>
            </a:extLst>
          </p:cNvPr>
          <p:cNvSpPr txBox="1">
            <a:spLocks/>
          </p:cNvSpPr>
          <p:nvPr/>
        </p:nvSpPr>
        <p:spPr>
          <a:xfrm>
            <a:off x="793924" y="1847195"/>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3">
                    <a:lumMod val="40000"/>
                    <a:lumOff val="60000"/>
                  </a:schemeClr>
                </a:solidFill>
              </a:rPr>
              <a:t>perceptions</a:t>
            </a:r>
          </a:p>
        </p:txBody>
      </p:sp>
      <p:sp>
        <p:nvSpPr>
          <p:cNvPr id="19" name="TextBox 18">
            <a:extLst>
              <a:ext uri="{FF2B5EF4-FFF2-40B4-BE49-F238E27FC236}">
                <a16:creationId xmlns:a16="http://schemas.microsoft.com/office/drawing/2014/main" id="{7CF438FE-E3FC-1BB9-C266-28AD771CBC21}"/>
              </a:ext>
            </a:extLst>
          </p:cNvPr>
          <p:cNvSpPr txBox="1"/>
          <p:nvPr/>
        </p:nvSpPr>
        <p:spPr>
          <a:xfrm>
            <a:off x="2903220" y="2629007"/>
            <a:ext cx="7027164" cy="923330"/>
          </a:xfrm>
          <a:prstGeom prst="rect">
            <a:avLst/>
          </a:prstGeom>
          <a:solidFill>
            <a:schemeClr val="bg1"/>
          </a:solidFill>
        </p:spPr>
        <p:txBody>
          <a:bodyPr wrap="square">
            <a:spAutoFit/>
          </a:bodyPr>
          <a:lstStyle/>
          <a:p>
            <a:r>
              <a:rPr lang="en-GB" b="1" dirty="0">
                <a:solidFill>
                  <a:schemeClr val="accent1"/>
                </a:solidFill>
              </a:rPr>
              <a:t>Body language/How do you think she wanted you to feel?</a:t>
            </a:r>
          </a:p>
          <a:p>
            <a:r>
              <a:rPr lang="en-GB" dirty="0">
                <a:solidFill>
                  <a:schemeClr val="accent1"/>
                </a:solidFill>
              </a:rPr>
              <a:t>‘I think she wanted me to feel proud and confident and she wanted me to recognise that I have learned stuff.’</a:t>
            </a:r>
          </a:p>
        </p:txBody>
      </p:sp>
      <p:sp>
        <p:nvSpPr>
          <p:cNvPr id="3" name="TextBox 2">
            <a:extLst>
              <a:ext uri="{FF2B5EF4-FFF2-40B4-BE49-F238E27FC236}">
                <a16:creationId xmlns:a16="http://schemas.microsoft.com/office/drawing/2014/main" id="{78B7448D-D8CA-8B0F-F929-361F2E5031E0}"/>
              </a:ext>
            </a:extLst>
          </p:cNvPr>
          <p:cNvSpPr txBox="1"/>
          <p:nvPr/>
        </p:nvSpPr>
        <p:spPr>
          <a:xfrm>
            <a:off x="1693164" y="4495237"/>
            <a:ext cx="7027164" cy="923330"/>
          </a:xfrm>
          <a:prstGeom prst="rect">
            <a:avLst/>
          </a:prstGeom>
          <a:solidFill>
            <a:schemeClr val="bg1"/>
          </a:solidFill>
        </p:spPr>
        <p:txBody>
          <a:bodyPr wrap="square">
            <a:spAutoFit/>
          </a:bodyPr>
          <a:lstStyle/>
          <a:p>
            <a:r>
              <a:rPr lang="en-GB" sz="1800" b="0" i="0" u="none" strike="noStrike" dirty="0">
                <a:solidFill>
                  <a:schemeClr val="accent1"/>
                </a:solidFill>
                <a:effectLst/>
                <a:latin typeface="+mj-lt"/>
              </a:rPr>
              <a:t>This is where I felt she was a lot more confident, she sounded … that was a challenge for anybody… She was calm about him, she was understanding, she’d had a go. That’s a quality as a teacher.' </a:t>
            </a:r>
            <a:endParaRPr lang="en-GB" dirty="0">
              <a:solidFill>
                <a:schemeClr val="accent1"/>
              </a:solidFill>
              <a:latin typeface="+mj-lt"/>
            </a:endParaRPr>
          </a:p>
        </p:txBody>
      </p:sp>
    </p:spTree>
    <p:extLst>
      <p:ext uri="{BB962C8B-B14F-4D97-AF65-F5344CB8AC3E}">
        <p14:creationId xmlns:p14="http://schemas.microsoft.com/office/powerpoint/2010/main" val="2076324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E1C88-627C-4655-A4FB-0BB02EDB078A}"/>
              </a:ext>
            </a:extLst>
          </p:cNvPr>
          <p:cNvSpPr>
            <a:spLocks noGrp="1"/>
          </p:cNvSpPr>
          <p:nvPr>
            <p:ph type="title"/>
          </p:nvPr>
        </p:nvSpPr>
        <p:spPr/>
        <p:txBody>
          <a:bodyPr>
            <a:normAutofit/>
          </a:bodyPr>
          <a:lstStyle/>
          <a:p>
            <a:r>
              <a:rPr lang="en-US" dirty="0"/>
              <a:t>Relationship</a:t>
            </a:r>
          </a:p>
        </p:txBody>
      </p:sp>
      <p:sp>
        <p:nvSpPr>
          <p:cNvPr id="7" name="Footer Placeholder 36">
            <a:extLst>
              <a:ext uri="{FF2B5EF4-FFF2-40B4-BE49-F238E27FC236}">
                <a16:creationId xmlns:a16="http://schemas.microsoft.com/office/drawing/2014/main" id="{DA87CFF1-F7D7-208E-909C-B620D76BF89B}"/>
              </a:ext>
            </a:extLst>
          </p:cNvPr>
          <p:cNvSpPr>
            <a:spLocks noGrp="1"/>
          </p:cNvSpPr>
          <p:nvPr>
            <p:ph type="ftr" sz="quarter" idx="11"/>
          </p:nvPr>
        </p:nvSpPr>
        <p:spPr>
          <a:xfrm>
            <a:off x="5598402" y="62872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6AB5FBE9-888B-4FE5-8AC6-FB80C5520650}"/>
              </a:ext>
            </a:extLst>
          </p:cNvPr>
          <p:cNvSpPr>
            <a:spLocks noGrp="1"/>
          </p:cNvSpPr>
          <p:nvPr>
            <p:ph type="sldNum" sz="quarter" idx="12"/>
          </p:nvPr>
        </p:nvSpPr>
        <p:spPr/>
        <p:txBody>
          <a:bodyPr/>
          <a:lstStyle/>
          <a:p>
            <a:fld id="{B5CEABB6-07DC-46E8-9B57-56EC44A396E5}" type="slidenum">
              <a:rPr lang="en-US" smtClean="0"/>
              <a:pPr/>
              <a:t>24</a:t>
            </a:fld>
            <a:endParaRPr lang="en-US" dirty="0"/>
          </a:p>
        </p:txBody>
      </p:sp>
      <p:sp>
        <p:nvSpPr>
          <p:cNvPr id="14" name="Text Placeholder 62">
            <a:extLst>
              <a:ext uri="{FF2B5EF4-FFF2-40B4-BE49-F238E27FC236}">
                <a16:creationId xmlns:a16="http://schemas.microsoft.com/office/drawing/2014/main" id="{4526440E-06CD-E968-3466-290F37456B73}"/>
              </a:ext>
            </a:extLst>
          </p:cNvPr>
          <p:cNvSpPr txBox="1">
            <a:spLocks/>
          </p:cNvSpPr>
          <p:nvPr/>
        </p:nvSpPr>
        <p:spPr>
          <a:xfrm>
            <a:off x="675052" y="1789534"/>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3">
                    <a:lumMod val="40000"/>
                    <a:lumOff val="60000"/>
                  </a:schemeClr>
                </a:solidFill>
              </a:rPr>
              <a:t>Encouragement and support</a:t>
            </a:r>
          </a:p>
        </p:txBody>
      </p:sp>
      <p:sp>
        <p:nvSpPr>
          <p:cNvPr id="4" name="TextBox 3">
            <a:extLst>
              <a:ext uri="{FF2B5EF4-FFF2-40B4-BE49-F238E27FC236}">
                <a16:creationId xmlns:a16="http://schemas.microsoft.com/office/drawing/2014/main" id="{4108701A-70D2-33D0-4A78-759DB02E0929}"/>
              </a:ext>
            </a:extLst>
          </p:cNvPr>
          <p:cNvSpPr txBox="1"/>
          <p:nvPr/>
        </p:nvSpPr>
        <p:spPr>
          <a:xfrm>
            <a:off x="1616202" y="2881683"/>
            <a:ext cx="6099048" cy="1754326"/>
          </a:xfrm>
          <a:prstGeom prst="rect">
            <a:avLst/>
          </a:prstGeom>
          <a:solidFill>
            <a:schemeClr val="bg1"/>
          </a:solidFill>
        </p:spPr>
        <p:txBody>
          <a:bodyPr wrap="square">
            <a:spAutoFit/>
          </a:bodyPr>
          <a:lstStyle/>
          <a:p>
            <a:r>
              <a:rPr lang="en-GB" dirty="0">
                <a:solidFill>
                  <a:schemeClr val="accent1"/>
                </a:solidFill>
              </a:rPr>
              <a:t>SBM1: And did you stay for… how many did you do?</a:t>
            </a:r>
          </a:p>
          <a:p>
            <a:r>
              <a:rPr lang="en-GB" dirty="0">
                <a:solidFill>
                  <a:schemeClr val="accent1"/>
                </a:solidFill>
              </a:rPr>
              <a:t>ST1:  I stayed for all of them.</a:t>
            </a:r>
          </a:p>
          <a:p>
            <a:r>
              <a:rPr lang="en-GB" dirty="0">
                <a:solidFill>
                  <a:schemeClr val="accent1"/>
                </a:solidFill>
              </a:rPr>
              <a:t>SBM1: All of them!?</a:t>
            </a:r>
          </a:p>
          <a:p>
            <a:r>
              <a:rPr lang="en-GB" dirty="0">
                <a:solidFill>
                  <a:schemeClr val="accent1"/>
                </a:solidFill>
              </a:rPr>
              <a:t>ST1:  Yeah.</a:t>
            </a:r>
          </a:p>
          <a:p>
            <a:r>
              <a:rPr lang="en-GB" dirty="0">
                <a:solidFill>
                  <a:schemeClr val="accent1"/>
                </a:solidFill>
              </a:rPr>
              <a:t>SBM1: Oh my goodness me! That’s… That’s… You deserve a medal for that then [laughs]</a:t>
            </a:r>
          </a:p>
        </p:txBody>
      </p:sp>
      <p:sp>
        <p:nvSpPr>
          <p:cNvPr id="8" name="TextBox 7">
            <a:extLst>
              <a:ext uri="{FF2B5EF4-FFF2-40B4-BE49-F238E27FC236}">
                <a16:creationId xmlns:a16="http://schemas.microsoft.com/office/drawing/2014/main" id="{ACACC099-D390-7CDC-DB86-A5DC90C51720}"/>
              </a:ext>
            </a:extLst>
          </p:cNvPr>
          <p:cNvSpPr txBox="1"/>
          <p:nvPr/>
        </p:nvSpPr>
        <p:spPr>
          <a:xfrm>
            <a:off x="5481828" y="4834035"/>
            <a:ext cx="6099048" cy="923330"/>
          </a:xfrm>
          <a:prstGeom prst="rect">
            <a:avLst/>
          </a:prstGeom>
          <a:solidFill>
            <a:schemeClr val="bg1"/>
          </a:solidFill>
        </p:spPr>
        <p:txBody>
          <a:bodyPr wrap="square">
            <a:spAutoFit/>
          </a:bodyPr>
          <a:lstStyle/>
          <a:p>
            <a:r>
              <a:rPr lang="en-GB" dirty="0">
                <a:solidFill>
                  <a:schemeClr val="accent1"/>
                </a:solidFill>
              </a:rPr>
              <a:t>I tended to work with ST1 on herself… making her feel confident on what she was doing… that was the biggest focus… making her feel that ‘you’re doing well.’’</a:t>
            </a:r>
          </a:p>
        </p:txBody>
      </p:sp>
    </p:spTree>
    <p:extLst>
      <p:ext uri="{BB962C8B-B14F-4D97-AF65-F5344CB8AC3E}">
        <p14:creationId xmlns:p14="http://schemas.microsoft.com/office/powerpoint/2010/main" val="15754094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E1C88-627C-4655-A4FB-0BB02EDB078A}"/>
              </a:ext>
            </a:extLst>
          </p:cNvPr>
          <p:cNvSpPr>
            <a:spLocks noGrp="1"/>
          </p:cNvSpPr>
          <p:nvPr>
            <p:ph type="title"/>
          </p:nvPr>
        </p:nvSpPr>
        <p:spPr>
          <a:xfrm>
            <a:off x="216229" y="295042"/>
            <a:ext cx="6800850" cy="1325880"/>
          </a:xfrm>
        </p:spPr>
        <p:txBody>
          <a:bodyPr>
            <a:normAutofit/>
          </a:bodyPr>
          <a:lstStyle/>
          <a:p>
            <a:r>
              <a:rPr lang="en-US" dirty="0"/>
              <a:t>Relationship</a:t>
            </a:r>
          </a:p>
        </p:txBody>
      </p:sp>
      <p:sp>
        <p:nvSpPr>
          <p:cNvPr id="7" name="Footer Placeholder 36">
            <a:extLst>
              <a:ext uri="{FF2B5EF4-FFF2-40B4-BE49-F238E27FC236}">
                <a16:creationId xmlns:a16="http://schemas.microsoft.com/office/drawing/2014/main" id="{DA87CFF1-F7D7-208E-909C-B620D76BF89B}"/>
              </a:ext>
            </a:extLst>
          </p:cNvPr>
          <p:cNvSpPr>
            <a:spLocks noGrp="1"/>
          </p:cNvSpPr>
          <p:nvPr>
            <p:ph type="ftr" sz="quarter" idx="11"/>
          </p:nvPr>
        </p:nvSpPr>
        <p:spPr>
          <a:xfrm>
            <a:off x="5598402" y="62872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6AB5FBE9-888B-4FE5-8AC6-FB80C5520650}"/>
              </a:ext>
            </a:extLst>
          </p:cNvPr>
          <p:cNvSpPr>
            <a:spLocks noGrp="1"/>
          </p:cNvSpPr>
          <p:nvPr>
            <p:ph type="sldNum" sz="quarter" idx="12"/>
          </p:nvPr>
        </p:nvSpPr>
        <p:spPr/>
        <p:txBody>
          <a:bodyPr/>
          <a:lstStyle/>
          <a:p>
            <a:fld id="{B5CEABB6-07DC-46E8-9B57-56EC44A396E5}" type="slidenum">
              <a:rPr lang="en-US" smtClean="0"/>
              <a:pPr/>
              <a:t>25</a:t>
            </a:fld>
            <a:endParaRPr lang="en-US" dirty="0"/>
          </a:p>
        </p:txBody>
      </p:sp>
      <p:sp>
        <p:nvSpPr>
          <p:cNvPr id="10" name="Text Placeholder 62">
            <a:extLst>
              <a:ext uri="{FF2B5EF4-FFF2-40B4-BE49-F238E27FC236}">
                <a16:creationId xmlns:a16="http://schemas.microsoft.com/office/drawing/2014/main" id="{AF180DA1-7CB4-FEC3-C704-C412ED29531A}"/>
              </a:ext>
            </a:extLst>
          </p:cNvPr>
          <p:cNvSpPr txBox="1">
            <a:spLocks/>
          </p:cNvSpPr>
          <p:nvPr/>
        </p:nvSpPr>
        <p:spPr>
          <a:xfrm>
            <a:off x="4579540" y="428806"/>
            <a:ext cx="6339840" cy="365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cap="all" dirty="0">
                <a:solidFill>
                  <a:schemeClr val="accent3">
                    <a:lumMod val="40000"/>
                    <a:lumOff val="60000"/>
                  </a:schemeClr>
                </a:solidFill>
              </a:rPr>
              <a:t>Quality of coaching conversation</a:t>
            </a:r>
          </a:p>
        </p:txBody>
      </p:sp>
      <p:pic>
        <p:nvPicPr>
          <p:cNvPr id="5" name="Picture 4">
            <a:extLst>
              <a:ext uri="{FF2B5EF4-FFF2-40B4-BE49-F238E27FC236}">
                <a16:creationId xmlns:a16="http://schemas.microsoft.com/office/drawing/2014/main" id="{B354F106-D3BF-C48E-9131-FB8E901342B9}"/>
              </a:ext>
            </a:extLst>
          </p:cNvPr>
          <p:cNvPicPr>
            <a:picLocks noChangeAspect="1"/>
          </p:cNvPicPr>
          <p:nvPr/>
        </p:nvPicPr>
        <p:blipFill>
          <a:blip r:embed="rId2"/>
          <a:stretch>
            <a:fillRect/>
          </a:stretch>
        </p:blipFill>
        <p:spPr>
          <a:xfrm>
            <a:off x="2114359" y="928330"/>
            <a:ext cx="4257405" cy="1933314"/>
          </a:xfrm>
          <a:prstGeom prst="rect">
            <a:avLst/>
          </a:prstGeom>
        </p:spPr>
      </p:pic>
      <p:pic>
        <p:nvPicPr>
          <p:cNvPr id="11" name="Picture 10">
            <a:extLst>
              <a:ext uri="{FF2B5EF4-FFF2-40B4-BE49-F238E27FC236}">
                <a16:creationId xmlns:a16="http://schemas.microsoft.com/office/drawing/2014/main" id="{CE9D2C26-7AC0-7ABB-ACF2-23E8F2C284F3}"/>
              </a:ext>
            </a:extLst>
          </p:cNvPr>
          <p:cNvPicPr>
            <a:picLocks noChangeAspect="1"/>
          </p:cNvPicPr>
          <p:nvPr/>
        </p:nvPicPr>
        <p:blipFill>
          <a:blip r:embed="rId3"/>
          <a:stretch>
            <a:fillRect/>
          </a:stretch>
        </p:blipFill>
        <p:spPr>
          <a:xfrm>
            <a:off x="2114359" y="2861644"/>
            <a:ext cx="4257405" cy="3203255"/>
          </a:xfrm>
          <a:prstGeom prst="rect">
            <a:avLst/>
          </a:prstGeom>
        </p:spPr>
      </p:pic>
      <p:pic>
        <p:nvPicPr>
          <p:cNvPr id="13" name="Picture 12">
            <a:extLst>
              <a:ext uri="{FF2B5EF4-FFF2-40B4-BE49-F238E27FC236}">
                <a16:creationId xmlns:a16="http://schemas.microsoft.com/office/drawing/2014/main" id="{1548E8B4-C95D-97B7-2277-29206A875D74}"/>
              </a:ext>
            </a:extLst>
          </p:cNvPr>
          <p:cNvPicPr>
            <a:picLocks noChangeAspect="1"/>
          </p:cNvPicPr>
          <p:nvPr/>
        </p:nvPicPr>
        <p:blipFill>
          <a:blip r:embed="rId4"/>
          <a:stretch>
            <a:fillRect/>
          </a:stretch>
        </p:blipFill>
        <p:spPr>
          <a:xfrm>
            <a:off x="6866751" y="1540678"/>
            <a:ext cx="2809875" cy="1247775"/>
          </a:xfrm>
          <a:prstGeom prst="rect">
            <a:avLst/>
          </a:prstGeom>
        </p:spPr>
      </p:pic>
      <p:sp>
        <p:nvSpPr>
          <p:cNvPr id="14" name="Rectangle: Rounded Corners 13">
            <a:extLst>
              <a:ext uri="{FF2B5EF4-FFF2-40B4-BE49-F238E27FC236}">
                <a16:creationId xmlns:a16="http://schemas.microsoft.com/office/drawing/2014/main" id="{FC4C34CA-C705-288E-600A-69E6B6707D0E}"/>
              </a:ext>
            </a:extLst>
          </p:cNvPr>
          <p:cNvSpPr/>
          <p:nvPr/>
        </p:nvSpPr>
        <p:spPr>
          <a:xfrm>
            <a:off x="7571232" y="4023360"/>
            <a:ext cx="3054096" cy="184708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Interactions may not always be ‘coaching’ but that does not mean they are not valuable or do not contribute to student teacher learning.</a:t>
            </a:r>
          </a:p>
        </p:txBody>
      </p:sp>
    </p:spTree>
    <p:extLst>
      <p:ext uri="{BB962C8B-B14F-4D97-AF65-F5344CB8AC3E}">
        <p14:creationId xmlns:p14="http://schemas.microsoft.com/office/powerpoint/2010/main" val="37900159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05AF1-623C-4E09-AB5D-8DD0571489F6}"/>
              </a:ext>
            </a:extLst>
          </p:cNvPr>
          <p:cNvSpPr>
            <a:spLocks noGrp="1"/>
          </p:cNvSpPr>
          <p:nvPr>
            <p:ph type="title"/>
          </p:nvPr>
        </p:nvSpPr>
        <p:spPr>
          <a:xfrm>
            <a:off x="4779645" y="136525"/>
            <a:ext cx="6800850" cy="1325880"/>
          </a:xfrm>
        </p:spPr>
        <p:txBody>
          <a:bodyPr>
            <a:normAutofit fontScale="90000"/>
          </a:bodyPr>
          <a:lstStyle/>
          <a:p>
            <a:r>
              <a:rPr lang="en-US" dirty="0"/>
              <a:t>Mentoring Substructures and Superstructures </a:t>
            </a:r>
          </a:p>
        </p:txBody>
      </p:sp>
      <p:sp>
        <p:nvSpPr>
          <p:cNvPr id="63" name="Text Placeholder 62">
            <a:extLst>
              <a:ext uri="{FF2B5EF4-FFF2-40B4-BE49-F238E27FC236}">
                <a16:creationId xmlns:a16="http://schemas.microsoft.com/office/drawing/2014/main" id="{984DC875-B30E-4034-B7A4-390DBB6378E2}"/>
              </a:ext>
            </a:extLst>
          </p:cNvPr>
          <p:cNvSpPr>
            <a:spLocks noGrp="1"/>
          </p:cNvSpPr>
          <p:nvPr>
            <p:ph type="body" sz="quarter" idx="15"/>
          </p:nvPr>
        </p:nvSpPr>
        <p:spPr/>
        <p:txBody>
          <a:bodyPr/>
          <a:lstStyle/>
          <a:p>
            <a:r>
              <a:rPr lang="en-US" dirty="0"/>
              <a:t>Performativity</a:t>
            </a:r>
          </a:p>
        </p:txBody>
      </p:sp>
      <p:sp>
        <p:nvSpPr>
          <p:cNvPr id="65" name="Text Placeholder 64">
            <a:extLst>
              <a:ext uri="{FF2B5EF4-FFF2-40B4-BE49-F238E27FC236}">
                <a16:creationId xmlns:a16="http://schemas.microsoft.com/office/drawing/2014/main" id="{77320A72-527D-4F04-AF2E-E0B73E486504}"/>
              </a:ext>
            </a:extLst>
          </p:cNvPr>
          <p:cNvSpPr>
            <a:spLocks noGrp="1"/>
          </p:cNvSpPr>
          <p:nvPr>
            <p:ph type="body" sz="quarter" idx="17"/>
          </p:nvPr>
        </p:nvSpPr>
        <p:spPr/>
        <p:txBody>
          <a:bodyPr/>
          <a:lstStyle/>
          <a:p>
            <a:r>
              <a:rPr lang="en-US" dirty="0"/>
              <a:t>School substructures</a:t>
            </a:r>
          </a:p>
        </p:txBody>
      </p:sp>
      <p:sp>
        <p:nvSpPr>
          <p:cNvPr id="67" name="Text Placeholder 66">
            <a:extLst>
              <a:ext uri="{FF2B5EF4-FFF2-40B4-BE49-F238E27FC236}">
                <a16:creationId xmlns:a16="http://schemas.microsoft.com/office/drawing/2014/main" id="{6E771E27-902A-4BA5-BF20-88B7F7F8F9A6}"/>
              </a:ext>
            </a:extLst>
          </p:cNvPr>
          <p:cNvSpPr>
            <a:spLocks noGrp="1"/>
          </p:cNvSpPr>
          <p:nvPr>
            <p:ph type="body" sz="quarter" idx="19"/>
          </p:nvPr>
        </p:nvSpPr>
        <p:spPr/>
        <p:txBody>
          <a:bodyPr/>
          <a:lstStyle/>
          <a:p>
            <a:r>
              <a:rPr lang="en-US" dirty="0"/>
              <a:t>University substructures</a:t>
            </a:r>
          </a:p>
        </p:txBody>
      </p:sp>
      <p:sp>
        <p:nvSpPr>
          <p:cNvPr id="7" name="Footer Placeholder 36">
            <a:extLst>
              <a:ext uri="{FF2B5EF4-FFF2-40B4-BE49-F238E27FC236}">
                <a16:creationId xmlns:a16="http://schemas.microsoft.com/office/drawing/2014/main" id="{AC7674C2-C21C-19D2-7F93-CA67E5D9F9B3}"/>
              </a:ext>
            </a:extLst>
          </p:cNvPr>
          <p:cNvSpPr>
            <a:spLocks noGrp="1"/>
          </p:cNvSpPr>
          <p:nvPr>
            <p:ph type="ftr" sz="quarter" idx="11"/>
          </p:nvPr>
        </p:nvSpPr>
        <p:spPr>
          <a:xfrm>
            <a:off x="7939087" y="61545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7CA6FA97-1026-4096-AB75-6CB2D1A8B7B5}"/>
              </a:ext>
            </a:extLst>
          </p:cNvPr>
          <p:cNvSpPr>
            <a:spLocks noGrp="1"/>
          </p:cNvSpPr>
          <p:nvPr>
            <p:ph type="sldNum" sz="quarter" idx="12"/>
          </p:nvPr>
        </p:nvSpPr>
        <p:spPr/>
        <p:txBody>
          <a:bodyPr/>
          <a:lstStyle/>
          <a:p>
            <a:fld id="{B5CEABB6-07DC-46E8-9B57-56EC44A396E5}" type="slidenum">
              <a:rPr lang="en-US" smtClean="0"/>
              <a:pPr/>
              <a:t>26</a:t>
            </a:fld>
            <a:endParaRPr lang="en-US" dirty="0"/>
          </a:p>
        </p:txBody>
      </p:sp>
    </p:spTree>
    <p:extLst>
      <p:ext uri="{BB962C8B-B14F-4D97-AF65-F5344CB8AC3E}">
        <p14:creationId xmlns:p14="http://schemas.microsoft.com/office/powerpoint/2010/main" val="1919594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05AF1-623C-4E09-AB5D-8DD0571489F6}"/>
              </a:ext>
            </a:extLst>
          </p:cNvPr>
          <p:cNvSpPr>
            <a:spLocks noGrp="1"/>
          </p:cNvSpPr>
          <p:nvPr>
            <p:ph type="title"/>
          </p:nvPr>
        </p:nvSpPr>
        <p:spPr>
          <a:xfrm>
            <a:off x="4779645" y="136525"/>
            <a:ext cx="6800850" cy="1325880"/>
          </a:xfrm>
        </p:spPr>
        <p:txBody>
          <a:bodyPr>
            <a:normAutofit fontScale="90000"/>
          </a:bodyPr>
          <a:lstStyle/>
          <a:p>
            <a:r>
              <a:rPr lang="en-US" dirty="0"/>
              <a:t>Mentoring Substructures and Superstructures </a:t>
            </a:r>
          </a:p>
        </p:txBody>
      </p:sp>
      <p:sp>
        <p:nvSpPr>
          <p:cNvPr id="63" name="Text Placeholder 62">
            <a:extLst>
              <a:ext uri="{FF2B5EF4-FFF2-40B4-BE49-F238E27FC236}">
                <a16:creationId xmlns:a16="http://schemas.microsoft.com/office/drawing/2014/main" id="{984DC875-B30E-4034-B7A4-390DBB6378E2}"/>
              </a:ext>
            </a:extLst>
          </p:cNvPr>
          <p:cNvSpPr>
            <a:spLocks noGrp="1"/>
          </p:cNvSpPr>
          <p:nvPr>
            <p:ph type="body" sz="quarter" idx="15"/>
          </p:nvPr>
        </p:nvSpPr>
        <p:spPr/>
        <p:txBody>
          <a:bodyPr/>
          <a:lstStyle/>
          <a:p>
            <a:r>
              <a:rPr lang="en-US" dirty="0"/>
              <a:t>Performativity</a:t>
            </a:r>
          </a:p>
        </p:txBody>
      </p:sp>
      <p:sp>
        <p:nvSpPr>
          <p:cNvPr id="7" name="Footer Placeholder 36">
            <a:extLst>
              <a:ext uri="{FF2B5EF4-FFF2-40B4-BE49-F238E27FC236}">
                <a16:creationId xmlns:a16="http://schemas.microsoft.com/office/drawing/2014/main" id="{AC7674C2-C21C-19D2-7F93-CA67E5D9F9B3}"/>
              </a:ext>
            </a:extLst>
          </p:cNvPr>
          <p:cNvSpPr>
            <a:spLocks noGrp="1"/>
          </p:cNvSpPr>
          <p:nvPr>
            <p:ph type="ftr" sz="quarter" idx="11"/>
          </p:nvPr>
        </p:nvSpPr>
        <p:spPr>
          <a:xfrm>
            <a:off x="7939087" y="61545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7CA6FA97-1026-4096-AB75-6CB2D1A8B7B5}"/>
              </a:ext>
            </a:extLst>
          </p:cNvPr>
          <p:cNvSpPr>
            <a:spLocks noGrp="1"/>
          </p:cNvSpPr>
          <p:nvPr>
            <p:ph type="sldNum" sz="quarter" idx="12"/>
          </p:nvPr>
        </p:nvSpPr>
        <p:spPr/>
        <p:txBody>
          <a:bodyPr/>
          <a:lstStyle/>
          <a:p>
            <a:fld id="{B5CEABB6-07DC-46E8-9B57-56EC44A396E5}" type="slidenum">
              <a:rPr lang="en-US" smtClean="0"/>
              <a:pPr/>
              <a:t>27</a:t>
            </a:fld>
            <a:endParaRPr lang="en-US" dirty="0"/>
          </a:p>
        </p:txBody>
      </p:sp>
      <p:sp>
        <p:nvSpPr>
          <p:cNvPr id="9" name="TextBox 8">
            <a:extLst>
              <a:ext uri="{FF2B5EF4-FFF2-40B4-BE49-F238E27FC236}">
                <a16:creationId xmlns:a16="http://schemas.microsoft.com/office/drawing/2014/main" id="{04B003A1-5969-9167-A0CD-7B876E245B9B}"/>
              </a:ext>
            </a:extLst>
          </p:cNvPr>
          <p:cNvSpPr txBox="1"/>
          <p:nvPr/>
        </p:nvSpPr>
        <p:spPr>
          <a:xfrm>
            <a:off x="4530471" y="3279342"/>
            <a:ext cx="6236208" cy="1954381"/>
          </a:xfrm>
          <a:prstGeom prst="rect">
            <a:avLst/>
          </a:prstGeom>
          <a:noFill/>
        </p:spPr>
        <p:txBody>
          <a:bodyPr wrap="square">
            <a:spAutoFit/>
          </a:bodyPr>
          <a:lstStyle/>
          <a:p>
            <a:r>
              <a:rPr lang="en-GB" sz="1100" dirty="0"/>
              <a:t>SBM1: Have you come to any end of units or anything like that?</a:t>
            </a:r>
          </a:p>
          <a:p>
            <a:r>
              <a:rPr lang="en-GB" sz="1100" dirty="0"/>
              <a:t>ST1: [shakes head]</a:t>
            </a:r>
          </a:p>
          <a:p>
            <a:r>
              <a:rPr lang="en-GB" sz="1100" dirty="0"/>
              <a:t>SBM1: No… so that’s a shame – so, again, that might be something on your next practice. It would be good to get a bit more of assessment that you are – because obviously you’ll miss out on all of the official assessments –</a:t>
            </a:r>
          </a:p>
          <a:p>
            <a:r>
              <a:rPr lang="en-GB" sz="1100" dirty="0"/>
              <a:t>ST1: [sim.] assessments</a:t>
            </a:r>
          </a:p>
          <a:p>
            <a:r>
              <a:rPr lang="en-GB" sz="1100" dirty="0"/>
              <a:t>SBM1: Official assessments that go on. But again, we could add that on as a target.</a:t>
            </a:r>
          </a:p>
          <a:p>
            <a:r>
              <a:rPr lang="en-GB" sz="1100" dirty="0"/>
              <a:t>ST1: Yeah, I’m at my next one for eight weeks, so hopefully I should have seen one or two perhaps.</a:t>
            </a:r>
          </a:p>
          <a:p>
            <a:r>
              <a:rPr lang="en-GB" sz="1100" dirty="0"/>
              <a:t>SBM1: Mind you, we could always put it at the bottom of this as a target – make sure you’re using assessment and when you are, ask as many questions and see how it’s relevant.</a:t>
            </a:r>
          </a:p>
        </p:txBody>
      </p:sp>
    </p:spTree>
    <p:extLst>
      <p:ext uri="{BB962C8B-B14F-4D97-AF65-F5344CB8AC3E}">
        <p14:creationId xmlns:p14="http://schemas.microsoft.com/office/powerpoint/2010/main" val="29373754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05AF1-623C-4E09-AB5D-8DD0571489F6}"/>
              </a:ext>
            </a:extLst>
          </p:cNvPr>
          <p:cNvSpPr>
            <a:spLocks noGrp="1"/>
          </p:cNvSpPr>
          <p:nvPr>
            <p:ph type="title"/>
          </p:nvPr>
        </p:nvSpPr>
        <p:spPr>
          <a:xfrm>
            <a:off x="4779645" y="136525"/>
            <a:ext cx="6800850" cy="1325880"/>
          </a:xfrm>
        </p:spPr>
        <p:txBody>
          <a:bodyPr>
            <a:normAutofit fontScale="90000"/>
          </a:bodyPr>
          <a:lstStyle/>
          <a:p>
            <a:r>
              <a:rPr lang="en-US" dirty="0"/>
              <a:t>Mentoring Substructures and Superstructures </a:t>
            </a:r>
          </a:p>
        </p:txBody>
      </p:sp>
      <p:sp>
        <p:nvSpPr>
          <p:cNvPr id="63" name="Text Placeholder 62">
            <a:extLst>
              <a:ext uri="{FF2B5EF4-FFF2-40B4-BE49-F238E27FC236}">
                <a16:creationId xmlns:a16="http://schemas.microsoft.com/office/drawing/2014/main" id="{984DC875-B30E-4034-B7A4-390DBB6378E2}"/>
              </a:ext>
            </a:extLst>
          </p:cNvPr>
          <p:cNvSpPr>
            <a:spLocks noGrp="1"/>
          </p:cNvSpPr>
          <p:nvPr>
            <p:ph type="body" sz="quarter" idx="15"/>
          </p:nvPr>
        </p:nvSpPr>
        <p:spPr/>
        <p:txBody>
          <a:bodyPr/>
          <a:lstStyle/>
          <a:p>
            <a:r>
              <a:rPr lang="en-US" dirty="0"/>
              <a:t>Performativity</a:t>
            </a:r>
          </a:p>
        </p:txBody>
      </p:sp>
      <p:sp>
        <p:nvSpPr>
          <p:cNvPr id="7" name="Footer Placeholder 36">
            <a:extLst>
              <a:ext uri="{FF2B5EF4-FFF2-40B4-BE49-F238E27FC236}">
                <a16:creationId xmlns:a16="http://schemas.microsoft.com/office/drawing/2014/main" id="{AC7674C2-C21C-19D2-7F93-CA67E5D9F9B3}"/>
              </a:ext>
            </a:extLst>
          </p:cNvPr>
          <p:cNvSpPr>
            <a:spLocks noGrp="1"/>
          </p:cNvSpPr>
          <p:nvPr>
            <p:ph type="ftr" sz="quarter" idx="11"/>
          </p:nvPr>
        </p:nvSpPr>
        <p:spPr>
          <a:xfrm>
            <a:off x="7939087" y="61545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7CA6FA97-1026-4096-AB75-6CB2D1A8B7B5}"/>
              </a:ext>
            </a:extLst>
          </p:cNvPr>
          <p:cNvSpPr>
            <a:spLocks noGrp="1"/>
          </p:cNvSpPr>
          <p:nvPr>
            <p:ph type="sldNum" sz="quarter" idx="12"/>
          </p:nvPr>
        </p:nvSpPr>
        <p:spPr/>
        <p:txBody>
          <a:bodyPr/>
          <a:lstStyle/>
          <a:p>
            <a:fld id="{B5CEABB6-07DC-46E8-9B57-56EC44A396E5}" type="slidenum">
              <a:rPr lang="en-US" smtClean="0"/>
              <a:pPr/>
              <a:t>28</a:t>
            </a:fld>
            <a:endParaRPr lang="en-US" dirty="0"/>
          </a:p>
        </p:txBody>
      </p:sp>
      <p:sp>
        <p:nvSpPr>
          <p:cNvPr id="9" name="TextBox 8">
            <a:extLst>
              <a:ext uri="{FF2B5EF4-FFF2-40B4-BE49-F238E27FC236}">
                <a16:creationId xmlns:a16="http://schemas.microsoft.com/office/drawing/2014/main" id="{04B003A1-5969-9167-A0CD-7B876E245B9B}"/>
              </a:ext>
            </a:extLst>
          </p:cNvPr>
          <p:cNvSpPr txBox="1"/>
          <p:nvPr/>
        </p:nvSpPr>
        <p:spPr>
          <a:xfrm>
            <a:off x="4530471" y="3279342"/>
            <a:ext cx="6236208" cy="1954381"/>
          </a:xfrm>
          <a:prstGeom prst="rect">
            <a:avLst/>
          </a:prstGeom>
          <a:noFill/>
        </p:spPr>
        <p:txBody>
          <a:bodyPr wrap="square">
            <a:spAutoFit/>
          </a:bodyPr>
          <a:lstStyle/>
          <a:p>
            <a:r>
              <a:rPr lang="en-GB" sz="1100" dirty="0"/>
              <a:t>SBM1: Have you come to any end of units or anything like that?</a:t>
            </a:r>
          </a:p>
          <a:p>
            <a:r>
              <a:rPr lang="en-GB" sz="1100" dirty="0"/>
              <a:t>ST1: [shakes head]</a:t>
            </a:r>
          </a:p>
          <a:p>
            <a:r>
              <a:rPr lang="en-GB" sz="1100" dirty="0"/>
              <a:t>SBM1: No… so that’s a shame – so, again, that might be something on your next practice. It would be good to get a bit more of assessment that you are – because obviously you’ll miss out on all of the official assessments –</a:t>
            </a:r>
          </a:p>
          <a:p>
            <a:r>
              <a:rPr lang="en-GB" sz="1100" dirty="0"/>
              <a:t>ST1: [sim.] assessments</a:t>
            </a:r>
          </a:p>
          <a:p>
            <a:r>
              <a:rPr lang="en-GB" sz="1100" dirty="0"/>
              <a:t>SBM1: Official assessments that go on. But again, we could add that on as a target.</a:t>
            </a:r>
          </a:p>
          <a:p>
            <a:r>
              <a:rPr lang="en-GB" sz="1100" dirty="0"/>
              <a:t>ST1: Yeah, I’m at my next one for eight weeks, so hopefully I should have seen one or two perhaps.</a:t>
            </a:r>
          </a:p>
          <a:p>
            <a:r>
              <a:rPr lang="en-GB" sz="1100" dirty="0"/>
              <a:t>SBM1: Mind you, we could always put it at the bottom of this as a target – make sure you’re using assessment and when you are, ask as many questions and see how it’s relevant.</a:t>
            </a:r>
          </a:p>
        </p:txBody>
      </p:sp>
      <p:sp>
        <p:nvSpPr>
          <p:cNvPr id="10" name="Rectangle: Rounded Corners 9">
            <a:extLst>
              <a:ext uri="{FF2B5EF4-FFF2-40B4-BE49-F238E27FC236}">
                <a16:creationId xmlns:a16="http://schemas.microsoft.com/office/drawing/2014/main" id="{B25C8D8A-D2C3-B797-68D7-E5D1F3C4F3B6}"/>
              </a:ext>
            </a:extLst>
          </p:cNvPr>
          <p:cNvSpPr/>
          <p:nvPr/>
        </p:nvSpPr>
        <p:spPr>
          <a:xfrm>
            <a:off x="201168" y="2788920"/>
            <a:ext cx="3200400" cy="216712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Seen often around target setting – perhaps this was because I saw weekly  mentor meetings and not discussions following observations?</a:t>
            </a:r>
          </a:p>
        </p:txBody>
      </p:sp>
    </p:spTree>
    <p:extLst>
      <p:ext uri="{BB962C8B-B14F-4D97-AF65-F5344CB8AC3E}">
        <p14:creationId xmlns:p14="http://schemas.microsoft.com/office/powerpoint/2010/main" val="42326759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05AF1-623C-4E09-AB5D-8DD0571489F6}"/>
              </a:ext>
            </a:extLst>
          </p:cNvPr>
          <p:cNvSpPr>
            <a:spLocks noGrp="1"/>
          </p:cNvSpPr>
          <p:nvPr>
            <p:ph type="title"/>
          </p:nvPr>
        </p:nvSpPr>
        <p:spPr>
          <a:xfrm>
            <a:off x="4779645" y="136525"/>
            <a:ext cx="6800850" cy="1325880"/>
          </a:xfrm>
        </p:spPr>
        <p:txBody>
          <a:bodyPr>
            <a:normAutofit fontScale="90000"/>
          </a:bodyPr>
          <a:lstStyle/>
          <a:p>
            <a:r>
              <a:rPr lang="en-US" dirty="0"/>
              <a:t>Mentoring Substructures and Superstructures </a:t>
            </a:r>
          </a:p>
        </p:txBody>
      </p:sp>
      <p:sp>
        <p:nvSpPr>
          <p:cNvPr id="63" name="Text Placeholder 62">
            <a:extLst>
              <a:ext uri="{FF2B5EF4-FFF2-40B4-BE49-F238E27FC236}">
                <a16:creationId xmlns:a16="http://schemas.microsoft.com/office/drawing/2014/main" id="{984DC875-B30E-4034-B7A4-390DBB6378E2}"/>
              </a:ext>
            </a:extLst>
          </p:cNvPr>
          <p:cNvSpPr>
            <a:spLocks noGrp="1"/>
          </p:cNvSpPr>
          <p:nvPr>
            <p:ph type="body" sz="quarter" idx="15"/>
          </p:nvPr>
        </p:nvSpPr>
        <p:spPr/>
        <p:txBody>
          <a:bodyPr/>
          <a:lstStyle/>
          <a:p>
            <a:r>
              <a:rPr lang="en-US" dirty="0"/>
              <a:t>School substructures</a:t>
            </a:r>
          </a:p>
        </p:txBody>
      </p:sp>
      <p:sp>
        <p:nvSpPr>
          <p:cNvPr id="7" name="Footer Placeholder 36">
            <a:extLst>
              <a:ext uri="{FF2B5EF4-FFF2-40B4-BE49-F238E27FC236}">
                <a16:creationId xmlns:a16="http://schemas.microsoft.com/office/drawing/2014/main" id="{AC7674C2-C21C-19D2-7F93-CA67E5D9F9B3}"/>
              </a:ext>
            </a:extLst>
          </p:cNvPr>
          <p:cNvSpPr>
            <a:spLocks noGrp="1"/>
          </p:cNvSpPr>
          <p:nvPr>
            <p:ph type="ftr" sz="quarter" idx="11"/>
          </p:nvPr>
        </p:nvSpPr>
        <p:spPr>
          <a:xfrm>
            <a:off x="7939087" y="61545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7CA6FA97-1026-4096-AB75-6CB2D1A8B7B5}"/>
              </a:ext>
            </a:extLst>
          </p:cNvPr>
          <p:cNvSpPr>
            <a:spLocks noGrp="1"/>
          </p:cNvSpPr>
          <p:nvPr>
            <p:ph type="sldNum" sz="quarter" idx="12"/>
          </p:nvPr>
        </p:nvSpPr>
        <p:spPr/>
        <p:txBody>
          <a:bodyPr/>
          <a:lstStyle/>
          <a:p>
            <a:fld id="{B5CEABB6-07DC-46E8-9B57-56EC44A396E5}" type="slidenum">
              <a:rPr lang="en-US" smtClean="0"/>
              <a:pPr/>
              <a:t>29</a:t>
            </a:fld>
            <a:endParaRPr lang="en-US" dirty="0"/>
          </a:p>
        </p:txBody>
      </p:sp>
      <p:sp>
        <p:nvSpPr>
          <p:cNvPr id="4" name="TextBox 3">
            <a:extLst>
              <a:ext uri="{FF2B5EF4-FFF2-40B4-BE49-F238E27FC236}">
                <a16:creationId xmlns:a16="http://schemas.microsoft.com/office/drawing/2014/main" id="{513B05FA-84CD-007A-3E47-4F22F16250ED}"/>
              </a:ext>
            </a:extLst>
          </p:cNvPr>
          <p:cNvSpPr txBox="1"/>
          <p:nvPr/>
        </p:nvSpPr>
        <p:spPr>
          <a:xfrm>
            <a:off x="4572000" y="3478720"/>
            <a:ext cx="6236208" cy="1477328"/>
          </a:xfrm>
          <a:prstGeom prst="rect">
            <a:avLst/>
          </a:prstGeom>
          <a:noFill/>
        </p:spPr>
        <p:txBody>
          <a:bodyPr wrap="square">
            <a:spAutoFit/>
          </a:bodyPr>
          <a:lstStyle/>
          <a:p>
            <a:r>
              <a:rPr lang="en-GB" dirty="0"/>
              <a:t>‘The planning was done for me but also the children … I had the lower attainers, I only had 11 overall… so only five of those kids came from my morning registration group so only 5 of them I really knew… there was a constant changeover so I didn’t get to know the children as well.’</a:t>
            </a:r>
          </a:p>
        </p:txBody>
      </p:sp>
    </p:spTree>
    <p:extLst>
      <p:ext uri="{BB962C8B-B14F-4D97-AF65-F5344CB8AC3E}">
        <p14:creationId xmlns:p14="http://schemas.microsoft.com/office/powerpoint/2010/main" val="3469607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2" name="Rectangle 51">
            <a:extLst>
              <a:ext uri="{FF2B5EF4-FFF2-40B4-BE49-F238E27FC236}">
                <a16:creationId xmlns:a16="http://schemas.microsoft.com/office/drawing/2014/main" id="{66E48AFA-8884-4F68-A44F-D2C1E8609C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6719F29B-F233-48AF-8261-F33A4E079E3E}"/>
              </a:ext>
            </a:extLst>
          </p:cNvPr>
          <p:cNvSpPr>
            <a:spLocks noGrp="1"/>
          </p:cNvSpPr>
          <p:nvPr>
            <p:ph type="title"/>
          </p:nvPr>
        </p:nvSpPr>
        <p:spPr>
          <a:xfrm>
            <a:off x="744248" y="2081112"/>
            <a:ext cx="3981854" cy="2216513"/>
          </a:xfrm>
        </p:spPr>
        <p:txBody>
          <a:bodyPr vert="horz" lIns="91440" tIns="45720" rIns="91440" bIns="45720" rtlCol="0" anchor="ctr">
            <a:normAutofit/>
          </a:bodyPr>
          <a:lstStyle/>
          <a:p>
            <a:r>
              <a:rPr lang="en-US" kern="1200" dirty="0">
                <a:solidFill>
                  <a:schemeClr val="accent2"/>
                </a:solidFill>
                <a:latin typeface="+mj-lt"/>
                <a:ea typeface="+mj-ea"/>
                <a:cs typeface="+mj-cs"/>
              </a:rPr>
              <a:t>Today…</a:t>
            </a:r>
          </a:p>
        </p:txBody>
      </p:sp>
      <p:sp>
        <p:nvSpPr>
          <p:cNvPr id="54" name="Arc 53">
            <a:extLst>
              <a:ext uri="{FF2B5EF4-FFF2-40B4-BE49-F238E27FC236}">
                <a16:creationId xmlns:a16="http://schemas.microsoft.com/office/drawing/2014/main" id="{969D19A6-08CB-498C-93EC-3FFB021FC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269068">
            <a:off x="8717845" y="3339275"/>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 name="Text Placeholder 4">
            <a:extLst>
              <a:ext uri="{FF2B5EF4-FFF2-40B4-BE49-F238E27FC236}">
                <a16:creationId xmlns:a16="http://schemas.microsoft.com/office/drawing/2014/main" id="{679A91D7-9492-3653-E1D0-F7B4A7F9475C}"/>
              </a:ext>
            </a:extLst>
          </p:cNvPr>
          <p:cNvSpPr>
            <a:spLocks noGrp="1"/>
          </p:cNvSpPr>
          <p:nvPr>
            <p:ph type="body" sz="quarter" idx="13"/>
          </p:nvPr>
        </p:nvSpPr>
        <p:spPr>
          <a:xfrm>
            <a:off x="4726102" y="2314195"/>
            <a:ext cx="6445958" cy="2216513"/>
          </a:xfr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dirty="0"/>
              <a:t>Find out what it is like to undertake MA research</a:t>
            </a:r>
          </a:p>
          <a:p>
            <a:pPr indent="-228600">
              <a:lnSpc>
                <a:spcPct val="90000"/>
              </a:lnSpc>
              <a:spcAft>
                <a:spcPts val="600"/>
              </a:spcAft>
              <a:buFont typeface="Arial" panose="020B0604020202020204" pitchFamily="34" charset="0"/>
              <a:buChar char="•"/>
            </a:pPr>
            <a:r>
              <a:rPr lang="en-US" dirty="0"/>
              <a:t>Gain an insight into some methods and ways of thinking about research</a:t>
            </a:r>
          </a:p>
          <a:p>
            <a:pPr indent="-228600">
              <a:lnSpc>
                <a:spcPct val="90000"/>
              </a:lnSpc>
              <a:spcAft>
                <a:spcPts val="600"/>
              </a:spcAft>
              <a:buFont typeface="Arial" panose="020B0604020202020204" pitchFamily="34" charset="0"/>
              <a:buChar char="•"/>
            </a:pPr>
            <a:r>
              <a:rPr lang="en-US" dirty="0"/>
              <a:t>Try out some analysis for yourselves</a:t>
            </a:r>
          </a:p>
          <a:p>
            <a:pPr indent="-228600">
              <a:lnSpc>
                <a:spcPct val="90000"/>
              </a:lnSpc>
              <a:spcAft>
                <a:spcPts val="600"/>
              </a:spcAft>
              <a:buFont typeface="Arial" panose="020B0604020202020204" pitchFamily="34" charset="0"/>
              <a:buChar char="•"/>
            </a:pPr>
            <a:r>
              <a:rPr lang="en-US" dirty="0"/>
              <a:t>Gain some tips for how you can make Instructional Coaching work for you!</a:t>
            </a:r>
          </a:p>
        </p:txBody>
      </p:sp>
    </p:spTree>
    <p:extLst>
      <p:ext uri="{BB962C8B-B14F-4D97-AF65-F5344CB8AC3E}">
        <p14:creationId xmlns:p14="http://schemas.microsoft.com/office/powerpoint/2010/main" val="39646352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05AF1-623C-4E09-AB5D-8DD0571489F6}"/>
              </a:ext>
            </a:extLst>
          </p:cNvPr>
          <p:cNvSpPr>
            <a:spLocks noGrp="1"/>
          </p:cNvSpPr>
          <p:nvPr>
            <p:ph type="title"/>
          </p:nvPr>
        </p:nvSpPr>
        <p:spPr>
          <a:xfrm>
            <a:off x="4779645" y="136525"/>
            <a:ext cx="6800850" cy="1325880"/>
          </a:xfrm>
        </p:spPr>
        <p:txBody>
          <a:bodyPr>
            <a:normAutofit fontScale="90000"/>
          </a:bodyPr>
          <a:lstStyle/>
          <a:p>
            <a:r>
              <a:rPr lang="en-US" dirty="0"/>
              <a:t>Mentoring Substructures and Superstructures </a:t>
            </a:r>
          </a:p>
        </p:txBody>
      </p:sp>
      <p:sp>
        <p:nvSpPr>
          <p:cNvPr id="67" name="Text Placeholder 66">
            <a:extLst>
              <a:ext uri="{FF2B5EF4-FFF2-40B4-BE49-F238E27FC236}">
                <a16:creationId xmlns:a16="http://schemas.microsoft.com/office/drawing/2014/main" id="{6E771E27-902A-4BA5-BF20-88B7F7F8F9A6}"/>
              </a:ext>
            </a:extLst>
          </p:cNvPr>
          <p:cNvSpPr>
            <a:spLocks noGrp="1"/>
          </p:cNvSpPr>
          <p:nvPr>
            <p:ph type="body" sz="quarter" idx="19"/>
          </p:nvPr>
        </p:nvSpPr>
        <p:spPr>
          <a:xfrm>
            <a:off x="4769167" y="2144268"/>
            <a:ext cx="6339840" cy="365760"/>
          </a:xfrm>
        </p:spPr>
        <p:txBody>
          <a:bodyPr/>
          <a:lstStyle/>
          <a:p>
            <a:r>
              <a:rPr lang="en-US" dirty="0"/>
              <a:t>University substructures</a:t>
            </a:r>
          </a:p>
        </p:txBody>
      </p:sp>
      <p:sp>
        <p:nvSpPr>
          <p:cNvPr id="7" name="Footer Placeholder 36">
            <a:extLst>
              <a:ext uri="{FF2B5EF4-FFF2-40B4-BE49-F238E27FC236}">
                <a16:creationId xmlns:a16="http://schemas.microsoft.com/office/drawing/2014/main" id="{AC7674C2-C21C-19D2-7F93-CA67E5D9F9B3}"/>
              </a:ext>
            </a:extLst>
          </p:cNvPr>
          <p:cNvSpPr>
            <a:spLocks noGrp="1"/>
          </p:cNvSpPr>
          <p:nvPr>
            <p:ph type="ftr" sz="quarter" idx="11"/>
          </p:nvPr>
        </p:nvSpPr>
        <p:spPr>
          <a:xfrm>
            <a:off x="7939087" y="61545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7CA6FA97-1026-4096-AB75-6CB2D1A8B7B5}"/>
              </a:ext>
            </a:extLst>
          </p:cNvPr>
          <p:cNvSpPr>
            <a:spLocks noGrp="1"/>
          </p:cNvSpPr>
          <p:nvPr>
            <p:ph type="sldNum" sz="quarter" idx="12"/>
          </p:nvPr>
        </p:nvSpPr>
        <p:spPr/>
        <p:txBody>
          <a:bodyPr/>
          <a:lstStyle/>
          <a:p>
            <a:fld id="{B5CEABB6-07DC-46E8-9B57-56EC44A396E5}" type="slidenum">
              <a:rPr lang="en-US" smtClean="0"/>
              <a:pPr/>
              <a:t>30</a:t>
            </a:fld>
            <a:endParaRPr lang="en-US" dirty="0"/>
          </a:p>
        </p:txBody>
      </p:sp>
      <p:sp>
        <p:nvSpPr>
          <p:cNvPr id="13" name="TextBox 12">
            <a:extLst>
              <a:ext uri="{FF2B5EF4-FFF2-40B4-BE49-F238E27FC236}">
                <a16:creationId xmlns:a16="http://schemas.microsoft.com/office/drawing/2014/main" id="{18B9C285-D72C-EB86-7A28-854EC21AC5EF}"/>
              </a:ext>
            </a:extLst>
          </p:cNvPr>
          <p:cNvSpPr txBox="1"/>
          <p:nvPr/>
        </p:nvSpPr>
        <p:spPr>
          <a:xfrm>
            <a:off x="4820983" y="2908427"/>
            <a:ext cx="6236208" cy="2308324"/>
          </a:xfrm>
          <a:prstGeom prst="rect">
            <a:avLst/>
          </a:prstGeom>
          <a:noFill/>
        </p:spPr>
        <p:txBody>
          <a:bodyPr wrap="square">
            <a:spAutoFit/>
          </a:bodyPr>
          <a:lstStyle/>
          <a:p>
            <a:r>
              <a:rPr lang="en-GB" b="1" dirty="0"/>
              <a:t>Was this typical of your usual meetings?</a:t>
            </a:r>
          </a:p>
          <a:p>
            <a:r>
              <a:rPr lang="en-GB" dirty="0"/>
              <a:t>The majority was typical however the [Review] targets was different … but normally when we come to weekly targets … either I’ve said what I wanted or we’ve discussed it … whereas this was kind of just given.’</a:t>
            </a:r>
          </a:p>
          <a:p>
            <a:r>
              <a:rPr lang="en-GB" b="1" dirty="0"/>
              <a:t>Why do you think it was like that?</a:t>
            </a:r>
          </a:p>
          <a:p>
            <a:r>
              <a:rPr lang="en-GB" dirty="0"/>
              <a:t>‘IT was a different document – it wasn’t quite seen as a mentoring activity.’</a:t>
            </a:r>
          </a:p>
        </p:txBody>
      </p:sp>
    </p:spTree>
    <p:extLst>
      <p:ext uri="{BB962C8B-B14F-4D97-AF65-F5344CB8AC3E}">
        <p14:creationId xmlns:p14="http://schemas.microsoft.com/office/powerpoint/2010/main" val="23557638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05AF1-623C-4E09-AB5D-8DD0571489F6}"/>
              </a:ext>
            </a:extLst>
          </p:cNvPr>
          <p:cNvSpPr>
            <a:spLocks noGrp="1"/>
          </p:cNvSpPr>
          <p:nvPr>
            <p:ph type="title"/>
          </p:nvPr>
        </p:nvSpPr>
        <p:spPr>
          <a:xfrm>
            <a:off x="4779645" y="136525"/>
            <a:ext cx="6800850" cy="1325880"/>
          </a:xfrm>
        </p:spPr>
        <p:txBody>
          <a:bodyPr>
            <a:normAutofit fontScale="90000"/>
          </a:bodyPr>
          <a:lstStyle/>
          <a:p>
            <a:r>
              <a:rPr lang="en-US" dirty="0"/>
              <a:t>Mentoring Substructures and Superstructures </a:t>
            </a:r>
          </a:p>
        </p:txBody>
      </p:sp>
      <p:sp>
        <p:nvSpPr>
          <p:cNvPr id="67" name="Text Placeholder 66">
            <a:extLst>
              <a:ext uri="{FF2B5EF4-FFF2-40B4-BE49-F238E27FC236}">
                <a16:creationId xmlns:a16="http://schemas.microsoft.com/office/drawing/2014/main" id="{6E771E27-902A-4BA5-BF20-88B7F7F8F9A6}"/>
              </a:ext>
            </a:extLst>
          </p:cNvPr>
          <p:cNvSpPr>
            <a:spLocks noGrp="1"/>
          </p:cNvSpPr>
          <p:nvPr>
            <p:ph type="body" sz="quarter" idx="19"/>
          </p:nvPr>
        </p:nvSpPr>
        <p:spPr>
          <a:xfrm>
            <a:off x="4769167" y="2144268"/>
            <a:ext cx="6339840" cy="365760"/>
          </a:xfrm>
        </p:spPr>
        <p:txBody>
          <a:bodyPr/>
          <a:lstStyle/>
          <a:p>
            <a:r>
              <a:rPr lang="en-US" dirty="0"/>
              <a:t>University substructures</a:t>
            </a:r>
          </a:p>
        </p:txBody>
      </p:sp>
      <p:sp>
        <p:nvSpPr>
          <p:cNvPr id="7" name="Footer Placeholder 36">
            <a:extLst>
              <a:ext uri="{FF2B5EF4-FFF2-40B4-BE49-F238E27FC236}">
                <a16:creationId xmlns:a16="http://schemas.microsoft.com/office/drawing/2014/main" id="{AC7674C2-C21C-19D2-7F93-CA67E5D9F9B3}"/>
              </a:ext>
            </a:extLst>
          </p:cNvPr>
          <p:cNvSpPr>
            <a:spLocks noGrp="1"/>
          </p:cNvSpPr>
          <p:nvPr>
            <p:ph type="ftr" sz="quarter" idx="11"/>
          </p:nvPr>
        </p:nvSpPr>
        <p:spPr>
          <a:xfrm>
            <a:off x="7939087" y="6154547"/>
            <a:ext cx="2286000" cy="365125"/>
          </a:xfrm>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7CA6FA97-1026-4096-AB75-6CB2D1A8B7B5}"/>
              </a:ext>
            </a:extLst>
          </p:cNvPr>
          <p:cNvSpPr>
            <a:spLocks noGrp="1"/>
          </p:cNvSpPr>
          <p:nvPr>
            <p:ph type="sldNum" sz="quarter" idx="12"/>
          </p:nvPr>
        </p:nvSpPr>
        <p:spPr/>
        <p:txBody>
          <a:bodyPr/>
          <a:lstStyle/>
          <a:p>
            <a:fld id="{B5CEABB6-07DC-46E8-9B57-56EC44A396E5}" type="slidenum">
              <a:rPr lang="en-US" smtClean="0"/>
              <a:pPr/>
              <a:t>31</a:t>
            </a:fld>
            <a:endParaRPr lang="en-US" dirty="0"/>
          </a:p>
        </p:txBody>
      </p:sp>
      <p:sp>
        <p:nvSpPr>
          <p:cNvPr id="11" name="Rectangle: Rounded Corners 10">
            <a:extLst>
              <a:ext uri="{FF2B5EF4-FFF2-40B4-BE49-F238E27FC236}">
                <a16:creationId xmlns:a16="http://schemas.microsoft.com/office/drawing/2014/main" id="{2FA3F0A7-CC0F-14E1-8BA8-B404B6E0B867}"/>
              </a:ext>
            </a:extLst>
          </p:cNvPr>
          <p:cNvSpPr/>
          <p:nvPr/>
        </p:nvSpPr>
        <p:spPr>
          <a:xfrm>
            <a:off x="201168" y="2788920"/>
            <a:ext cx="3200400" cy="216712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Forms and documents – at first I thought these were stopping conversation but I later came to believe that they often guided conversation </a:t>
            </a:r>
            <a:r>
              <a:rPr lang="en-GB" dirty="0" err="1"/>
              <a:t>productiveli</a:t>
            </a:r>
            <a:endParaRPr lang="en-GB" dirty="0"/>
          </a:p>
        </p:txBody>
      </p:sp>
      <p:sp>
        <p:nvSpPr>
          <p:cNvPr id="13" name="TextBox 12">
            <a:extLst>
              <a:ext uri="{FF2B5EF4-FFF2-40B4-BE49-F238E27FC236}">
                <a16:creationId xmlns:a16="http://schemas.microsoft.com/office/drawing/2014/main" id="{18B9C285-D72C-EB86-7A28-854EC21AC5EF}"/>
              </a:ext>
            </a:extLst>
          </p:cNvPr>
          <p:cNvSpPr txBox="1"/>
          <p:nvPr/>
        </p:nvSpPr>
        <p:spPr>
          <a:xfrm>
            <a:off x="4820983" y="2908427"/>
            <a:ext cx="6236208" cy="2308324"/>
          </a:xfrm>
          <a:prstGeom prst="rect">
            <a:avLst/>
          </a:prstGeom>
          <a:noFill/>
        </p:spPr>
        <p:txBody>
          <a:bodyPr wrap="square">
            <a:spAutoFit/>
          </a:bodyPr>
          <a:lstStyle/>
          <a:p>
            <a:r>
              <a:rPr lang="en-GB" b="1" dirty="0"/>
              <a:t>Was this typical of your usual meetings?</a:t>
            </a:r>
          </a:p>
          <a:p>
            <a:r>
              <a:rPr lang="en-GB" dirty="0"/>
              <a:t>The majority was typical however the [Review] targets was different … but normally when we come to weekly targets … either I’ve said what I wanted or we’ve discussed it … whereas this was kind of just given.’</a:t>
            </a:r>
          </a:p>
          <a:p>
            <a:r>
              <a:rPr lang="en-GB" b="1" dirty="0"/>
              <a:t>Why do you think it was like that?</a:t>
            </a:r>
          </a:p>
          <a:p>
            <a:r>
              <a:rPr lang="en-GB" dirty="0"/>
              <a:t>‘IT was a different document – it wasn’t quite seen as a mentoring activity.’</a:t>
            </a:r>
          </a:p>
        </p:txBody>
      </p:sp>
    </p:spTree>
    <p:extLst>
      <p:ext uri="{BB962C8B-B14F-4D97-AF65-F5344CB8AC3E}">
        <p14:creationId xmlns:p14="http://schemas.microsoft.com/office/powerpoint/2010/main" val="38401342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Placeholder 7">
            <a:extLst>
              <a:ext uri="{FF2B5EF4-FFF2-40B4-BE49-F238E27FC236}">
                <a16:creationId xmlns:a16="http://schemas.microsoft.com/office/drawing/2014/main" id="{74A3880C-02E0-01D4-6A77-3AD705E5CA5C}"/>
              </a:ext>
            </a:extLst>
          </p:cNvPr>
          <p:cNvSpPr txBox="1">
            <a:spLocks/>
          </p:cNvSpPr>
          <p:nvPr/>
        </p:nvSpPr>
        <p:spPr>
          <a:xfrm>
            <a:off x="1363133" y="5762157"/>
            <a:ext cx="10363200" cy="970717"/>
          </a:xfrm>
          <a:prstGeom prst="homePlate">
            <a:avLst/>
          </a:prstGeom>
          <a:solidFill>
            <a:schemeClr val="accent1"/>
          </a:solidFill>
          <a:ln>
            <a:solidFill>
              <a:schemeClr val="accent1"/>
            </a:solidFill>
          </a:ln>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000" b="1" kern="1200" cap="all" baseline="0">
                <a:solidFill>
                  <a:schemeClr val="accent3"/>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dirty="0">
                <a:solidFill>
                  <a:schemeClr val="bg1"/>
                </a:solidFill>
              </a:rPr>
              <a:t>	Learning			</a:t>
            </a:r>
            <a:r>
              <a:rPr kumimoji="0" lang="en-ZA" sz="1600" b="0" i="0" u="none" strike="noStrike" kern="1200" cap="none" spc="0" normalizeH="0" baseline="0" noProof="1">
                <a:ln>
                  <a:noFill/>
                </a:ln>
                <a:solidFill>
                  <a:schemeClr val="bg1"/>
                </a:solidFill>
                <a:effectLst/>
                <a:uLnTx/>
                <a:uFillTx/>
                <a:latin typeface="Avenir Next LT Pro"/>
                <a:ea typeface="+mn-ea"/>
                <a:cs typeface="+mn-cs"/>
              </a:rPr>
              <a:t>Student teacher learning AND Mentor learning (!)</a:t>
            </a:r>
            <a:endParaRPr lang="en-US" dirty="0">
              <a:solidFill>
                <a:schemeClr val="bg1"/>
              </a:solidFill>
            </a:endParaRPr>
          </a:p>
        </p:txBody>
      </p:sp>
      <p:sp>
        <p:nvSpPr>
          <p:cNvPr id="2" name="Title 1">
            <a:extLst>
              <a:ext uri="{FF2B5EF4-FFF2-40B4-BE49-F238E27FC236}">
                <a16:creationId xmlns:a16="http://schemas.microsoft.com/office/drawing/2014/main" id="{8A4E0A63-A388-49B1-A04E-27CE9BD622EF}"/>
              </a:ext>
            </a:extLst>
          </p:cNvPr>
          <p:cNvSpPr>
            <a:spLocks noGrp="1"/>
          </p:cNvSpPr>
          <p:nvPr>
            <p:ph type="title"/>
          </p:nvPr>
        </p:nvSpPr>
        <p:spPr>
          <a:xfrm>
            <a:off x="1146612" y="102037"/>
            <a:ext cx="9725026" cy="1325880"/>
          </a:xfrm>
        </p:spPr>
        <p:txBody>
          <a:bodyPr/>
          <a:lstStyle/>
          <a:p>
            <a:r>
              <a:rPr lang="en-ZA" dirty="0"/>
              <a:t>Final themes</a:t>
            </a:r>
          </a:p>
        </p:txBody>
      </p:sp>
      <p:pic>
        <p:nvPicPr>
          <p:cNvPr id="43" name="Online Image Placeholder 42" descr="Pyramid with levels with solid fill">
            <a:extLst>
              <a:ext uri="{FF2B5EF4-FFF2-40B4-BE49-F238E27FC236}">
                <a16:creationId xmlns:a16="http://schemas.microsoft.com/office/drawing/2014/main" id="{76CE5C81-A86F-4C82-AE52-FE744077859B}"/>
              </a:ext>
            </a:extLst>
          </p:cNvPr>
          <p:cNvPicPr>
            <a:picLocks noGrp="1" noChangeAspect="1"/>
          </p:cNvPicPr>
          <p:nvPr>
            <p:ph type="clipArt" sz="quarter" idx="18"/>
          </p:nvPr>
        </p:nvPicPr>
        <p:blipFill>
          <a:blip r:embed="rId3">
            <a:extLst>
              <a:ext uri="{96DAC541-7B7A-43D3-8B79-37D633B846F1}">
                <asvg:svgBlip xmlns:asvg="http://schemas.microsoft.com/office/drawing/2016/SVG/main" r:embed="rId4"/>
              </a:ext>
            </a:extLst>
          </a:blip>
          <a:srcRect/>
          <a:stretch/>
        </p:blipFill>
        <p:spPr>
          <a:xfrm>
            <a:off x="8864627" y="970717"/>
            <a:ext cx="914400" cy="914400"/>
          </a:xfrm>
        </p:spPr>
      </p:pic>
      <p:pic>
        <p:nvPicPr>
          <p:cNvPr id="55" name="Online Image Placeholder 54" descr="Boardroom with solid fill">
            <a:extLst>
              <a:ext uri="{FF2B5EF4-FFF2-40B4-BE49-F238E27FC236}">
                <a16:creationId xmlns:a16="http://schemas.microsoft.com/office/drawing/2014/main" id="{236942CE-38CE-4E5D-9773-5224E03D4C0A}"/>
              </a:ext>
            </a:extLst>
          </p:cNvPr>
          <p:cNvPicPr>
            <a:picLocks noGrp="1" noChangeAspect="1"/>
          </p:cNvPicPr>
          <p:nvPr>
            <p:ph type="clipArt" sz="quarter" idx="19"/>
          </p:nvPr>
        </p:nvPicPr>
        <p:blipFill>
          <a:blip r:embed="rId5">
            <a:extLst>
              <a:ext uri="{96DAC541-7B7A-43D3-8B79-37D633B846F1}">
                <asvg:svgBlip xmlns:asvg="http://schemas.microsoft.com/office/drawing/2016/SVG/main" r:embed="rId6"/>
              </a:ext>
            </a:extLst>
          </a:blip>
          <a:srcRect/>
          <a:stretch/>
        </p:blipFill>
        <p:spPr>
          <a:xfrm>
            <a:off x="5736047" y="822439"/>
            <a:ext cx="914400" cy="914400"/>
          </a:xfrm>
        </p:spPr>
      </p:pic>
      <p:pic>
        <p:nvPicPr>
          <p:cNvPr id="57" name="Online Image Placeholder 56" descr="User with solid fill">
            <a:extLst>
              <a:ext uri="{FF2B5EF4-FFF2-40B4-BE49-F238E27FC236}">
                <a16:creationId xmlns:a16="http://schemas.microsoft.com/office/drawing/2014/main" id="{353E75F9-0061-4D63-BFE6-6462C5C0E351}"/>
              </a:ext>
            </a:extLst>
          </p:cNvPr>
          <p:cNvPicPr>
            <a:picLocks noGrp="1" noChangeAspect="1"/>
          </p:cNvPicPr>
          <p:nvPr>
            <p:ph type="clipArt" sz="quarter" idx="20"/>
          </p:nvPr>
        </p:nvPicPr>
        <p:blipFill>
          <a:blip r:embed="rId7">
            <a:extLst>
              <a:ext uri="{96DAC541-7B7A-43D3-8B79-37D633B846F1}">
                <asvg:svgBlip xmlns:asvg="http://schemas.microsoft.com/office/drawing/2016/SVG/main" r:embed="rId8"/>
              </a:ext>
            </a:extLst>
          </a:blip>
          <a:srcRect/>
          <a:stretch/>
        </p:blipFill>
        <p:spPr>
          <a:xfrm>
            <a:off x="2405175" y="878572"/>
            <a:ext cx="943226" cy="943226"/>
          </a:xfrm>
        </p:spPr>
      </p:pic>
      <p:sp>
        <p:nvSpPr>
          <p:cNvPr id="6" name="Text Placeholder 5">
            <a:extLst>
              <a:ext uri="{FF2B5EF4-FFF2-40B4-BE49-F238E27FC236}">
                <a16:creationId xmlns:a16="http://schemas.microsoft.com/office/drawing/2014/main" id="{3EF7E5E6-2411-4199-BA08-EF574433C585}"/>
              </a:ext>
            </a:extLst>
          </p:cNvPr>
          <p:cNvSpPr>
            <a:spLocks noGrp="1"/>
          </p:cNvSpPr>
          <p:nvPr>
            <p:ph type="body" idx="13"/>
          </p:nvPr>
        </p:nvSpPr>
        <p:spPr>
          <a:xfrm>
            <a:off x="7604775" y="2112630"/>
            <a:ext cx="3459652" cy="457200"/>
          </a:xfrm>
        </p:spPr>
        <p:txBody>
          <a:bodyPr/>
          <a:lstStyle/>
          <a:p>
            <a:r>
              <a:rPr lang="en-US" dirty="0">
                <a:solidFill>
                  <a:schemeClr val="accent3">
                    <a:lumMod val="60000"/>
                    <a:lumOff val="40000"/>
                  </a:schemeClr>
                </a:solidFill>
              </a:rPr>
              <a:t>Mentoring Substructures and Superstructures</a:t>
            </a:r>
          </a:p>
        </p:txBody>
      </p:sp>
      <p:sp>
        <p:nvSpPr>
          <p:cNvPr id="3" name="Content Placeholder 2">
            <a:extLst>
              <a:ext uri="{FF2B5EF4-FFF2-40B4-BE49-F238E27FC236}">
                <a16:creationId xmlns:a16="http://schemas.microsoft.com/office/drawing/2014/main" id="{D026614D-21E6-483C-8FE2-C9CF4346C75C}"/>
              </a:ext>
            </a:extLst>
          </p:cNvPr>
          <p:cNvSpPr>
            <a:spLocks noGrp="1"/>
          </p:cNvSpPr>
          <p:nvPr>
            <p:ph sz="half" idx="1"/>
          </p:nvPr>
        </p:nvSpPr>
        <p:spPr>
          <a:xfrm rot="20589898">
            <a:off x="9891415" y="941777"/>
            <a:ext cx="2239132" cy="447360"/>
          </a:xfrm>
        </p:spPr>
        <p:txBody>
          <a:bodyPr>
            <a:normAutofit/>
          </a:bodyPr>
          <a:lstStyle/>
          <a:p>
            <a:r>
              <a:rPr lang="en-US" sz="1050" dirty="0"/>
              <a:t>(Hobson and Maxwell, 2020)</a:t>
            </a:r>
          </a:p>
        </p:txBody>
      </p:sp>
      <p:sp>
        <p:nvSpPr>
          <p:cNvPr id="8" name="Text Placeholder 7">
            <a:extLst>
              <a:ext uri="{FF2B5EF4-FFF2-40B4-BE49-F238E27FC236}">
                <a16:creationId xmlns:a16="http://schemas.microsoft.com/office/drawing/2014/main" id="{CEC37629-42BA-462B-B066-292B3B37327E}"/>
              </a:ext>
            </a:extLst>
          </p:cNvPr>
          <p:cNvSpPr>
            <a:spLocks noGrp="1"/>
          </p:cNvSpPr>
          <p:nvPr>
            <p:ph type="body" idx="15"/>
          </p:nvPr>
        </p:nvSpPr>
        <p:spPr>
          <a:xfrm>
            <a:off x="4821647" y="1997675"/>
            <a:ext cx="2743200" cy="457200"/>
          </a:xfrm>
        </p:spPr>
        <p:txBody>
          <a:bodyPr/>
          <a:lstStyle/>
          <a:p>
            <a:r>
              <a:rPr lang="en-US" dirty="0"/>
              <a:t>Relationship</a:t>
            </a:r>
          </a:p>
        </p:txBody>
      </p:sp>
      <p:sp>
        <p:nvSpPr>
          <p:cNvPr id="7" name="Content Placeholder 6">
            <a:extLst>
              <a:ext uri="{FF2B5EF4-FFF2-40B4-BE49-F238E27FC236}">
                <a16:creationId xmlns:a16="http://schemas.microsoft.com/office/drawing/2014/main" id="{E6614090-4A8B-46A2-BCB9-23379FE06BFA}"/>
              </a:ext>
            </a:extLst>
          </p:cNvPr>
          <p:cNvSpPr>
            <a:spLocks noGrp="1"/>
          </p:cNvSpPr>
          <p:nvPr>
            <p:ph sz="half" idx="14"/>
          </p:nvPr>
        </p:nvSpPr>
        <p:spPr>
          <a:xfrm>
            <a:off x="4821647" y="2539204"/>
            <a:ext cx="2743200" cy="2643314"/>
          </a:xfrm>
        </p:spPr>
        <p:txBody>
          <a:bodyPr/>
          <a:lstStyle/>
          <a:p>
            <a:r>
              <a:rPr lang="en-US" dirty="0"/>
              <a:t>Expectations of counterpart</a:t>
            </a:r>
          </a:p>
          <a:p>
            <a:r>
              <a:rPr lang="en-US" dirty="0"/>
              <a:t>Perceptions of counterpart</a:t>
            </a:r>
          </a:p>
          <a:p>
            <a:r>
              <a:rPr lang="en-US" dirty="0"/>
              <a:t>Communication</a:t>
            </a:r>
          </a:p>
          <a:p>
            <a:r>
              <a:rPr lang="en-US" dirty="0"/>
              <a:t>Encouragement and support</a:t>
            </a:r>
          </a:p>
          <a:p>
            <a:r>
              <a:rPr lang="en-US" dirty="0"/>
              <a:t>Quality of Coaching conversation</a:t>
            </a:r>
          </a:p>
        </p:txBody>
      </p:sp>
      <p:sp>
        <p:nvSpPr>
          <p:cNvPr id="5" name="Text Placeholder 4">
            <a:extLst>
              <a:ext uri="{FF2B5EF4-FFF2-40B4-BE49-F238E27FC236}">
                <a16:creationId xmlns:a16="http://schemas.microsoft.com/office/drawing/2014/main" id="{771AD60F-B816-490D-81D4-73DD13910439}"/>
              </a:ext>
            </a:extLst>
          </p:cNvPr>
          <p:cNvSpPr>
            <a:spLocks noGrp="1"/>
          </p:cNvSpPr>
          <p:nvPr>
            <p:ph type="body" sz="quarter" idx="3"/>
          </p:nvPr>
        </p:nvSpPr>
        <p:spPr>
          <a:xfrm>
            <a:off x="1703870" y="1915221"/>
            <a:ext cx="2743200" cy="457200"/>
          </a:xfrm>
        </p:spPr>
        <p:txBody>
          <a:bodyPr/>
          <a:lstStyle/>
          <a:p>
            <a:r>
              <a:rPr lang="en-US" dirty="0">
                <a:solidFill>
                  <a:schemeClr val="accent3">
                    <a:lumMod val="75000"/>
                  </a:schemeClr>
                </a:solidFill>
              </a:rPr>
              <a:t>Individuals</a:t>
            </a:r>
          </a:p>
        </p:txBody>
      </p:sp>
      <p:sp>
        <p:nvSpPr>
          <p:cNvPr id="4" name="Content Placeholder 3">
            <a:extLst>
              <a:ext uri="{FF2B5EF4-FFF2-40B4-BE49-F238E27FC236}">
                <a16:creationId xmlns:a16="http://schemas.microsoft.com/office/drawing/2014/main" id="{FA5B6D57-2EB5-41BE-ACA0-29F300D5F21B}"/>
              </a:ext>
            </a:extLst>
          </p:cNvPr>
          <p:cNvSpPr>
            <a:spLocks noGrp="1"/>
          </p:cNvSpPr>
          <p:nvPr>
            <p:ph sz="half" idx="2"/>
          </p:nvPr>
        </p:nvSpPr>
        <p:spPr>
          <a:xfrm>
            <a:off x="1246670" y="2451803"/>
            <a:ext cx="3657600" cy="3473047"/>
          </a:xfrm>
        </p:spPr>
        <p:txBody>
          <a:bodyPr>
            <a:normAutofit/>
          </a:bodyPr>
          <a:lstStyle/>
          <a:p>
            <a:r>
              <a:rPr lang="en-ZA" noProof="1"/>
              <a:t>Student teacher identity</a:t>
            </a:r>
          </a:p>
          <a:p>
            <a:r>
              <a:rPr lang="en-ZA" noProof="1"/>
              <a:t>Student teacher wellbeing</a:t>
            </a:r>
          </a:p>
          <a:p>
            <a:r>
              <a:rPr lang="en-ZA" noProof="1"/>
              <a:t>Student teacher attitude to and understanding of Instructional coaching</a:t>
            </a:r>
          </a:p>
          <a:p>
            <a:r>
              <a:rPr lang="en-ZA" noProof="1"/>
              <a:t>Mentor attitude to and understanding of Instructional Coaching</a:t>
            </a:r>
          </a:p>
        </p:txBody>
      </p:sp>
      <p:sp>
        <p:nvSpPr>
          <p:cNvPr id="9" name="Footer Placeholder 36">
            <a:extLst>
              <a:ext uri="{FF2B5EF4-FFF2-40B4-BE49-F238E27FC236}">
                <a16:creationId xmlns:a16="http://schemas.microsoft.com/office/drawing/2014/main" id="{5E7E354B-4B87-7C11-3379-7E8F8EF1D1E5}"/>
              </a:ext>
            </a:extLst>
          </p:cNvPr>
          <p:cNvSpPr>
            <a:spLocks noGrp="1"/>
          </p:cNvSpPr>
          <p:nvPr>
            <p:ph type="ftr" sz="quarter" idx="11"/>
          </p:nvPr>
        </p:nvSpPr>
        <p:spPr>
          <a:xfrm>
            <a:off x="8585638" y="265860"/>
            <a:ext cx="2286000" cy="365125"/>
          </a:xfrm>
        </p:spPr>
        <p:txBody>
          <a:bodyPr/>
          <a:lstStyle/>
          <a:p>
            <a:r>
              <a:rPr lang="en-US" sz="1000" dirty="0"/>
              <a:t>How can Instructional Coaching contribute to a student teacher’s professional learning? </a:t>
            </a:r>
            <a:endParaRPr lang="en-US" dirty="0"/>
          </a:p>
        </p:txBody>
      </p:sp>
      <p:sp>
        <p:nvSpPr>
          <p:cNvPr id="110" name="Slide Number Placeholder 109">
            <a:extLst>
              <a:ext uri="{FF2B5EF4-FFF2-40B4-BE49-F238E27FC236}">
                <a16:creationId xmlns:a16="http://schemas.microsoft.com/office/drawing/2014/main" id="{F98EDB96-3F54-4406-B894-1195695ED09C}"/>
              </a:ext>
            </a:extLst>
          </p:cNvPr>
          <p:cNvSpPr>
            <a:spLocks noGrp="1"/>
          </p:cNvSpPr>
          <p:nvPr>
            <p:ph type="sldNum" sz="quarter" idx="12"/>
          </p:nvPr>
        </p:nvSpPr>
        <p:spPr>
          <a:xfrm>
            <a:off x="11123295" y="6231225"/>
            <a:ext cx="457200" cy="365125"/>
          </a:xfrm>
        </p:spPr>
        <p:txBody>
          <a:bodyPr/>
          <a:lstStyle/>
          <a:p>
            <a:fld id="{B5CEABB6-07DC-46E8-9B57-56EC44A396E5}" type="slidenum">
              <a:rPr lang="en-US" smtClean="0"/>
              <a:pPr/>
              <a:t>32</a:t>
            </a:fld>
            <a:endParaRPr lang="en-US" dirty="0"/>
          </a:p>
        </p:txBody>
      </p:sp>
      <p:cxnSp>
        <p:nvCxnSpPr>
          <p:cNvPr id="11" name="Connector: Curved 10">
            <a:extLst>
              <a:ext uri="{FF2B5EF4-FFF2-40B4-BE49-F238E27FC236}">
                <a16:creationId xmlns:a16="http://schemas.microsoft.com/office/drawing/2014/main" id="{BEBBC458-379D-ADCC-1E96-DB9E2172AB48}"/>
              </a:ext>
            </a:extLst>
          </p:cNvPr>
          <p:cNvCxnSpPr>
            <a:cxnSpLocks/>
          </p:cNvCxnSpPr>
          <p:nvPr/>
        </p:nvCxnSpPr>
        <p:spPr>
          <a:xfrm rot="5400000">
            <a:off x="10263752" y="1250447"/>
            <a:ext cx="712442" cy="782014"/>
          </a:xfrm>
          <a:prstGeom prst="curvedConnector2">
            <a:avLst/>
          </a:prstGeom>
          <a:ln w="3810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Content Placeholder 6">
            <a:extLst>
              <a:ext uri="{FF2B5EF4-FFF2-40B4-BE49-F238E27FC236}">
                <a16:creationId xmlns:a16="http://schemas.microsoft.com/office/drawing/2014/main" id="{A638634F-7ED8-9BA1-0C60-2824884D51D0}"/>
              </a:ext>
            </a:extLst>
          </p:cNvPr>
          <p:cNvSpPr txBox="1">
            <a:spLocks/>
          </p:cNvSpPr>
          <p:nvPr/>
        </p:nvSpPr>
        <p:spPr>
          <a:xfrm>
            <a:off x="7963001" y="2797344"/>
            <a:ext cx="2743200" cy="2704098"/>
          </a:xfrm>
          <a:prstGeom prst="rect">
            <a:avLst/>
          </a:prstGeom>
        </p:spPr>
        <p:txBody>
          <a:bodyPr vert="horz" lIns="91440" tIns="45720" rIns="91440" bIns="45720" rtlCol="0">
            <a:normAutofit/>
          </a:bodyPr>
          <a:lstStyle>
            <a:lvl1pPr marL="0" indent="0" algn="ctr" defTabSz="914400" rtl="0" eaLnBrk="1" latinLnBrk="0" hangingPunct="1">
              <a:lnSpc>
                <a:spcPts val="2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ctr" defTabSz="914400" rtl="0" eaLnBrk="1" latinLnBrk="0" hangingPunct="1">
              <a:lnSpc>
                <a:spcPts val="2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ts val="2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ctr" defTabSz="914400" rtl="0" eaLnBrk="1" latinLnBrk="0" hangingPunct="1">
              <a:lnSpc>
                <a:spcPts val="2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ts val="2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Theory and practice</a:t>
            </a:r>
          </a:p>
          <a:p>
            <a:r>
              <a:rPr lang="en-US" dirty="0"/>
              <a:t> School structures</a:t>
            </a:r>
          </a:p>
          <a:p>
            <a:r>
              <a:rPr lang="en-US" dirty="0"/>
              <a:t>University structures</a:t>
            </a:r>
          </a:p>
          <a:p>
            <a:r>
              <a:rPr lang="en-US" dirty="0"/>
              <a:t>University documents</a:t>
            </a:r>
          </a:p>
          <a:p>
            <a:r>
              <a:rPr lang="en-US" dirty="0"/>
              <a:t>Access to training</a:t>
            </a:r>
          </a:p>
          <a:p>
            <a:r>
              <a:rPr lang="en-US" dirty="0"/>
              <a:t>Performativity (Ball, 2003)</a:t>
            </a:r>
          </a:p>
        </p:txBody>
      </p:sp>
      <p:pic>
        <p:nvPicPr>
          <p:cNvPr id="27" name="Graphic 26" descr="Head with gears with solid fill">
            <a:extLst>
              <a:ext uri="{FF2B5EF4-FFF2-40B4-BE49-F238E27FC236}">
                <a16:creationId xmlns:a16="http://schemas.microsoft.com/office/drawing/2014/main" id="{7C190CB6-4584-7654-E99C-6B9007BD182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423065" y="5789011"/>
            <a:ext cx="914400" cy="914400"/>
          </a:xfrm>
          <a:prstGeom prst="rect">
            <a:avLst/>
          </a:prstGeom>
        </p:spPr>
      </p:pic>
      <p:pic>
        <p:nvPicPr>
          <p:cNvPr id="29" name="Picture 28" descr="A picture containing clipart, graphics, cartoon, graphic design&#10;&#10;Description automatically generated">
            <a:extLst>
              <a:ext uri="{FF2B5EF4-FFF2-40B4-BE49-F238E27FC236}">
                <a16:creationId xmlns:a16="http://schemas.microsoft.com/office/drawing/2014/main" id="{DBE7D562-D3CF-3442-16A6-85575BDFA4C3}"/>
              </a:ext>
            </a:extLst>
          </p:cNvPr>
          <p:cNvPicPr>
            <a:picLocks noChangeAspect="1"/>
          </p:cNvPicPr>
          <p:nvPr/>
        </p:nvPicPr>
        <p:blipFill rotWithShape="1">
          <a:blip r:embed="rId11">
            <a:grayscl/>
            <a:extLst>
              <a:ext uri="{837473B0-CC2E-450A-ABE3-18F120FF3D39}">
                <a1611:picAttrSrcUrl xmlns:a1611="http://schemas.microsoft.com/office/drawing/2016/11/main" r:id="rId12"/>
              </a:ext>
            </a:extLst>
          </a:blip>
          <a:srcRect r="24697"/>
          <a:stretch/>
        </p:blipFill>
        <p:spPr>
          <a:xfrm>
            <a:off x="3800017" y="5862507"/>
            <a:ext cx="2015963" cy="849485"/>
          </a:xfrm>
          <a:prstGeom prst="rect">
            <a:avLst/>
          </a:prstGeom>
        </p:spPr>
      </p:pic>
      <p:pic>
        <p:nvPicPr>
          <p:cNvPr id="10" name="Online Image Placeholder 56" descr="User with solid fill">
            <a:extLst>
              <a:ext uri="{FF2B5EF4-FFF2-40B4-BE49-F238E27FC236}">
                <a16:creationId xmlns:a16="http://schemas.microsoft.com/office/drawing/2014/main" id="{0CB485F2-CCBC-A757-9E42-DFF958DCC4EE}"/>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2788351" y="892984"/>
            <a:ext cx="928813" cy="928813"/>
          </a:xfrm>
          <a:prstGeom prst="rect">
            <a:avLst/>
          </a:prstGeom>
        </p:spPr>
      </p:pic>
      <p:pic>
        <p:nvPicPr>
          <p:cNvPr id="12" name="Picture 11">
            <a:extLst>
              <a:ext uri="{FF2B5EF4-FFF2-40B4-BE49-F238E27FC236}">
                <a16:creationId xmlns:a16="http://schemas.microsoft.com/office/drawing/2014/main" id="{112D77B3-2EAF-89ED-0FA9-121C95809FD7}"/>
              </a:ext>
            </a:extLst>
          </p:cNvPr>
          <p:cNvPicPr>
            <a:picLocks noChangeAspect="1"/>
          </p:cNvPicPr>
          <p:nvPr/>
        </p:nvPicPr>
        <p:blipFill>
          <a:blip r:embed="rId15"/>
          <a:stretch>
            <a:fillRect/>
          </a:stretch>
        </p:blipFill>
        <p:spPr>
          <a:xfrm>
            <a:off x="-66233" y="540528"/>
            <a:ext cx="2129767" cy="1933542"/>
          </a:xfrm>
          <a:prstGeom prst="rect">
            <a:avLst/>
          </a:prstGeom>
        </p:spPr>
      </p:pic>
      <p:pic>
        <p:nvPicPr>
          <p:cNvPr id="13" name="Picture 12">
            <a:extLst>
              <a:ext uri="{FF2B5EF4-FFF2-40B4-BE49-F238E27FC236}">
                <a16:creationId xmlns:a16="http://schemas.microsoft.com/office/drawing/2014/main" id="{1A6C7839-BA31-A615-1A1A-0B0F6A138B97}"/>
              </a:ext>
            </a:extLst>
          </p:cNvPr>
          <p:cNvPicPr>
            <a:picLocks noChangeAspect="1"/>
          </p:cNvPicPr>
          <p:nvPr/>
        </p:nvPicPr>
        <p:blipFill rotWithShape="1">
          <a:blip r:embed="rId16"/>
          <a:srcRect b="22557"/>
          <a:stretch/>
        </p:blipFill>
        <p:spPr>
          <a:xfrm>
            <a:off x="-710996" y="2539204"/>
            <a:ext cx="2301570" cy="1514423"/>
          </a:xfrm>
          <a:prstGeom prst="rect">
            <a:avLst/>
          </a:prstGeom>
        </p:spPr>
      </p:pic>
    </p:spTree>
    <p:extLst>
      <p:ext uri="{BB962C8B-B14F-4D97-AF65-F5344CB8AC3E}">
        <p14:creationId xmlns:p14="http://schemas.microsoft.com/office/powerpoint/2010/main" val="3150184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D2AE59-5630-4D5C-83A9-4CDEF4D7DCFB}"/>
              </a:ext>
            </a:extLst>
          </p:cNvPr>
          <p:cNvSpPr>
            <a:spLocks noGrp="1"/>
          </p:cNvSpPr>
          <p:nvPr>
            <p:ph type="title"/>
          </p:nvPr>
        </p:nvSpPr>
        <p:spPr>
          <a:xfrm>
            <a:off x="914400" y="219837"/>
            <a:ext cx="9124951" cy="1362456"/>
          </a:xfrm>
        </p:spPr>
        <p:txBody>
          <a:bodyPr/>
          <a:lstStyle/>
          <a:p>
            <a:r>
              <a:rPr lang="en-US" dirty="0"/>
              <a:t>Discussion and Implications</a:t>
            </a:r>
          </a:p>
        </p:txBody>
      </p:sp>
      <p:sp>
        <p:nvSpPr>
          <p:cNvPr id="7" name="Text Placeholder 6">
            <a:extLst>
              <a:ext uri="{FF2B5EF4-FFF2-40B4-BE49-F238E27FC236}">
                <a16:creationId xmlns:a16="http://schemas.microsoft.com/office/drawing/2014/main" id="{578017FE-712E-4E95-B483-B700F1AA4B2A}"/>
              </a:ext>
            </a:extLst>
          </p:cNvPr>
          <p:cNvSpPr>
            <a:spLocks noGrp="1"/>
          </p:cNvSpPr>
          <p:nvPr>
            <p:ph type="body" idx="13"/>
          </p:nvPr>
        </p:nvSpPr>
        <p:spPr>
          <a:xfrm>
            <a:off x="914400" y="1482598"/>
            <a:ext cx="4297679" cy="455295"/>
          </a:xfrm>
        </p:spPr>
        <p:txBody>
          <a:bodyPr/>
          <a:lstStyle/>
          <a:p>
            <a:r>
              <a:rPr lang="en-US" dirty="0"/>
              <a:t>Discussion of Findings</a:t>
            </a:r>
          </a:p>
        </p:txBody>
      </p:sp>
      <p:sp>
        <p:nvSpPr>
          <p:cNvPr id="6" name="Content Placeholder 5">
            <a:extLst>
              <a:ext uri="{FF2B5EF4-FFF2-40B4-BE49-F238E27FC236}">
                <a16:creationId xmlns:a16="http://schemas.microsoft.com/office/drawing/2014/main" id="{5A6B31B0-7B84-475D-961F-09C0191F91A2}"/>
              </a:ext>
            </a:extLst>
          </p:cNvPr>
          <p:cNvSpPr>
            <a:spLocks noGrp="1"/>
          </p:cNvSpPr>
          <p:nvPr>
            <p:ph sz="half" idx="1"/>
          </p:nvPr>
        </p:nvSpPr>
        <p:spPr>
          <a:xfrm>
            <a:off x="219074" y="1937893"/>
            <a:ext cx="7458076" cy="4700270"/>
          </a:xfrm>
        </p:spPr>
        <p:txBody>
          <a:bodyPr vert="horz" lIns="91440" tIns="45720" rIns="91440" bIns="45720" rtlCol="0" anchor="t">
            <a:normAutofit fontScale="85000" lnSpcReduction="10000"/>
          </a:bodyPr>
          <a:lstStyle/>
          <a:p>
            <a:r>
              <a:rPr lang="en-ZA" noProof="1"/>
              <a:t>Each mentoring relationship is very personal. Mentors and student teachers bring their own prior </a:t>
            </a:r>
            <a:r>
              <a:rPr lang="en-ZA" b="1" noProof="1"/>
              <a:t>knowledge, emotions and motivations (</a:t>
            </a:r>
            <a:r>
              <a:rPr lang="en-ZA" b="1" i="1" noProof="1"/>
              <a:t>Gestalt) </a:t>
            </a:r>
            <a:r>
              <a:rPr lang="en-ZA" noProof="1"/>
              <a:t>to the relationship. </a:t>
            </a:r>
          </a:p>
          <a:p>
            <a:r>
              <a:rPr lang="en-ZA" noProof="1"/>
              <a:t>Participants both expressed that they felt that they hadn’t seen many of the techniques and strategies discussed fully </a:t>
            </a:r>
            <a:r>
              <a:rPr lang="en-ZA" b="1" noProof="1"/>
              <a:t>embedded</a:t>
            </a:r>
            <a:r>
              <a:rPr lang="en-ZA" noProof="1"/>
              <a:t> in the student teacher’s practice. Learning was predominantly seen in the student teacher’s </a:t>
            </a:r>
            <a:r>
              <a:rPr lang="en-ZA" b="1" noProof="1"/>
              <a:t>reflections</a:t>
            </a:r>
            <a:r>
              <a:rPr lang="en-ZA" noProof="1"/>
              <a:t>. Perhaps there wasn’t enough time for these to go through level reduction and make changes to the student teacher’s gestalt.</a:t>
            </a:r>
          </a:p>
          <a:p>
            <a:r>
              <a:rPr lang="en-ZA" noProof="1"/>
              <a:t>Some core features of Instructional Coaching weren’t seen – modelling of specific strategies or using data and other concrete resources to analyse the current reality together. Mentors and student teachers have a </a:t>
            </a:r>
            <a:r>
              <a:rPr lang="en-ZA" b="1" noProof="1"/>
              <a:t>different understandings </a:t>
            </a:r>
            <a:r>
              <a:rPr lang="en-ZA" noProof="1"/>
              <a:t>of Instructional Coaching and experiences of using these techniques. </a:t>
            </a:r>
          </a:p>
          <a:p>
            <a:r>
              <a:rPr lang="en-ZA" noProof="1"/>
              <a:t>Different situations called for </a:t>
            </a:r>
            <a:r>
              <a:rPr lang="en-ZA" b="1" noProof="1"/>
              <a:t>different modes of mentoring and coaching</a:t>
            </a:r>
            <a:r>
              <a:rPr lang="en-ZA" noProof="1"/>
              <a:t>. At times, the mentor took on a supportive and encouraging stance; at others the mentor was more of a critical friend – asking questions about practice and encouraging reflection. Instructional Coaching on its own does not provide all of the answers for student teachers and their mentors.</a:t>
            </a:r>
          </a:p>
        </p:txBody>
      </p:sp>
      <p:sp>
        <p:nvSpPr>
          <p:cNvPr id="2" name="Footer Placeholder 36">
            <a:extLst>
              <a:ext uri="{FF2B5EF4-FFF2-40B4-BE49-F238E27FC236}">
                <a16:creationId xmlns:a16="http://schemas.microsoft.com/office/drawing/2014/main" id="{E0DC622E-5B06-ED1C-B367-B4D76C56B139}"/>
              </a:ext>
            </a:extLst>
          </p:cNvPr>
          <p:cNvSpPr>
            <a:spLocks noGrp="1"/>
          </p:cNvSpPr>
          <p:nvPr>
            <p:ph type="ftr" sz="quarter" idx="11"/>
          </p:nvPr>
        </p:nvSpPr>
        <p:spPr>
          <a:xfrm>
            <a:off x="7436167" y="6350000"/>
            <a:ext cx="2286000" cy="365125"/>
          </a:xfrm>
        </p:spPr>
        <p:txBody>
          <a:bodyPr/>
          <a:lstStyle/>
          <a:p>
            <a:r>
              <a:rPr lang="en-US" sz="1000" dirty="0"/>
              <a:t>How can Instructional Coaching contribute to a student teacher’s professional learning? </a:t>
            </a:r>
            <a:endParaRPr lang="en-US" dirty="0"/>
          </a:p>
        </p:txBody>
      </p:sp>
      <p:sp>
        <p:nvSpPr>
          <p:cNvPr id="25" name="Slide Number Placeholder 24">
            <a:extLst>
              <a:ext uri="{FF2B5EF4-FFF2-40B4-BE49-F238E27FC236}">
                <a16:creationId xmlns:a16="http://schemas.microsoft.com/office/drawing/2014/main" id="{192F5D44-F3E7-4917-B2F7-31AFADC9C7FF}"/>
              </a:ext>
            </a:extLst>
          </p:cNvPr>
          <p:cNvSpPr>
            <a:spLocks noGrp="1"/>
          </p:cNvSpPr>
          <p:nvPr>
            <p:ph type="sldNum" sz="quarter" idx="12"/>
          </p:nvPr>
        </p:nvSpPr>
        <p:spPr/>
        <p:txBody>
          <a:bodyPr/>
          <a:lstStyle/>
          <a:p>
            <a:fld id="{B5CEABB6-07DC-46E8-9B57-56EC44A396E5}" type="slidenum">
              <a:rPr lang="en-US" smtClean="0"/>
              <a:pPr/>
              <a:t>33</a:t>
            </a:fld>
            <a:endParaRPr lang="en-US" dirty="0"/>
          </a:p>
        </p:txBody>
      </p:sp>
      <p:sp>
        <p:nvSpPr>
          <p:cNvPr id="12" name="Star: 5 Points 11">
            <a:extLst>
              <a:ext uri="{FF2B5EF4-FFF2-40B4-BE49-F238E27FC236}">
                <a16:creationId xmlns:a16="http://schemas.microsoft.com/office/drawing/2014/main" id="{1068EB04-B2FE-8866-0420-FD881CBE08F5}"/>
              </a:ext>
            </a:extLst>
          </p:cNvPr>
          <p:cNvSpPr/>
          <p:nvPr/>
        </p:nvSpPr>
        <p:spPr>
          <a:xfrm>
            <a:off x="8673768" y="3394076"/>
            <a:ext cx="2667000" cy="2419350"/>
          </a:xfrm>
          <a:prstGeom prst="star5">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rPr>
              <a:t>MEMO</a:t>
            </a:r>
          </a:p>
        </p:txBody>
      </p:sp>
      <p:pic>
        <p:nvPicPr>
          <p:cNvPr id="13" name="Picture 12">
            <a:extLst>
              <a:ext uri="{FF2B5EF4-FFF2-40B4-BE49-F238E27FC236}">
                <a16:creationId xmlns:a16="http://schemas.microsoft.com/office/drawing/2014/main" id="{597FD841-FC47-80A8-1E3F-27A12AA95530}"/>
              </a:ext>
            </a:extLst>
          </p:cNvPr>
          <p:cNvPicPr>
            <a:picLocks noChangeAspect="1"/>
          </p:cNvPicPr>
          <p:nvPr/>
        </p:nvPicPr>
        <p:blipFill>
          <a:blip r:embed="rId2"/>
          <a:stretch>
            <a:fillRect/>
          </a:stretch>
        </p:blipFill>
        <p:spPr>
          <a:xfrm>
            <a:off x="7917107" y="575818"/>
            <a:ext cx="3206188" cy="2724150"/>
          </a:xfrm>
          <a:prstGeom prst="rect">
            <a:avLst/>
          </a:prstGeom>
        </p:spPr>
      </p:pic>
    </p:spTree>
    <p:extLst>
      <p:ext uri="{BB962C8B-B14F-4D97-AF65-F5344CB8AC3E}">
        <p14:creationId xmlns:p14="http://schemas.microsoft.com/office/powerpoint/2010/main" val="41516945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6">
            <a:extLst>
              <a:ext uri="{FF2B5EF4-FFF2-40B4-BE49-F238E27FC236}">
                <a16:creationId xmlns:a16="http://schemas.microsoft.com/office/drawing/2014/main" id="{E0DC622E-5B06-ED1C-B367-B4D76C56B139}"/>
              </a:ext>
            </a:extLst>
          </p:cNvPr>
          <p:cNvSpPr>
            <a:spLocks noGrp="1"/>
          </p:cNvSpPr>
          <p:nvPr>
            <p:ph type="ftr" sz="quarter" idx="11"/>
          </p:nvPr>
        </p:nvSpPr>
        <p:spPr>
          <a:xfrm>
            <a:off x="7436167" y="6350000"/>
            <a:ext cx="2286000" cy="365125"/>
          </a:xfrm>
        </p:spPr>
        <p:txBody>
          <a:bodyPr/>
          <a:lstStyle/>
          <a:p>
            <a:r>
              <a:rPr lang="en-US" sz="1000" dirty="0"/>
              <a:t>How can Instructional Coaching contribute to a student teacher’s professional learning? </a:t>
            </a:r>
            <a:endParaRPr lang="en-US" dirty="0"/>
          </a:p>
        </p:txBody>
      </p:sp>
      <p:sp>
        <p:nvSpPr>
          <p:cNvPr id="25" name="Slide Number Placeholder 24">
            <a:extLst>
              <a:ext uri="{FF2B5EF4-FFF2-40B4-BE49-F238E27FC236}">
                <a16:creationId xmlns:a16="http://schemas.microsoft.com/office/drawing/2014/main" id="{192F5D44-F3E7-4917-B2F7-31AFADC9C7FF}"/>
              </a:ext>
            </a:extLst>
          </p:cNvPr>
          <p:cNvSpPr>
            <a:spLocks noGrp="1"/>
          </p:cNvSpPr>
          <p:nvPr>
            <p:ph type="sldNum" sz="quarter" idx="12"/>
          </p:nvPr>
        </p:nvSpPr>
        <p:spPr/>
        <p:txBody>
          <a:bodyPr/>
          <a:lstStyle/>
          <a:p>
            <a:fld id="{B5CEABB6-07DC-46E8-9B57-56EC44A396E5}" type="slidenum">
              <a:rPr lang="en-US" smtClean="0"/>
              <a:pPr/>
              <a:t>34</a:t>
            </a:fld>
            <a:endParaRPr lang="en-US" dirty="0"/>
          </a:p>
        </p:txBody>
      </p:sp>
      <p:pic>
        <p:nvPicPr>
          <p:cNvPr id="12" name="Picture 11">
            <a:extLst>
              <a:ext uri="{FF2B5EF4-FFF2-40B4-BE49-F238E27FC236}">
                <a16:creationId xmlns:a16="http://schemas.microsoft.com/office/drawing/2014/main" id="{84CB5D30-EFD3-3217-6992-AE6C9DB93FB7}"/>
              </a:ext>
            </a:extLst>
          </p:cNvPr>
          <p:cNvPicPr>
            <a:picLocks noChangeAspect="1"/>
          </p:cNvPicPr>
          <p:nvPr/>
        </p:nvPicPr>
        <p:blipFill>
          <a:blip r:embed="rId2"/>
          <a:stretch>
            <a:fillRect/>
          </a:stretch>
        </p:blipFill>
        <p:spPr>
          <a:xfrm>
            <a:off x="685940" y="1464450"/>
            <a:ext cx="9358171" cy="2091109"/>
          </a:xfrm>
          <a:prstGeom prst="rect">
            <a:avLst/>
          </a:prstGeom>
        </p:spPr>
      </p:pic>
      <p:pic>
        <p:nvPicPr>
          <p:cNvPr id="13" name="Picture 12">
            <a:extLst>
              <a:ext uri="{FF2B5EF4-FFF2-40B4-BE49-F238E27FC236}">
                <a16:creationId xmlns:a16="http://schemas.microsoft.com/office/drawing/2014/main" id="{0E71B9E8-AEF3-21DC-9B88-EB36A03AD39C}"/>
              </a:ext>
            </a:extLst>
          </p:cNvPr>
          <p:cNvPicPr>
            <a:picLocks noChangeAspect="1"/>
          </p:cNvPicPr>
          <p:nvPr/>
        </p:nvPicPr>
        <p:blipFill>
          <a:blip r:embed="rId3"/>
          <a:stretch>
            <a:fillRect/>
          </a:stretch>
        </p:blipFill>
        <p:spPr>
          <a:xfrm>
            <a:off x="8811760" y="1233989"/>
            <a:ext cx="2280102" cy="1085182"/>
          </a:xfrm>
          <a:prstGeom prst="rect">
            <a:avLst/>
          </a:prstGeom>
        </p:spPr>
      </p:pic>
      <p:sp>
        <p:nvSpPr>
          <p:cNvPr id="14" name="Title 3">
            <a:extLst>
              <a:ext uri="{FF2B5EF4-FFF2-40B4-BE49-F238E27FC236}">
                <a16:creationId xmlns:a16="http://schemas.microsoft.com/office/drawing/2014/main" id="{40A618DB-8233-44F7-85EC-200A1C8DB8B8}"/>
              </a:ext>
            </a:extLst>
          </p:cNvPr>
          <p:cNvSpPr>
            <a:spLocks noGrp="1"/>
          </p:cNvSpPr>
          <p:nvPr>
            <p:ph type="title"/>
          </p:nvPr>
        </p:nvSpPr>
        <p:spPr>
          <a:xfrm>
            <a:off x="1033959" y="601889"/>
            <a:ext cx="9124951" cy="1362456"/>
          </a:xfrm>
        </p:spPr>
        <p:txBody>
          <a:bodyPr/>
          <a:lstStyle/>
          <a:p>
            <a:r>
              <a:rPr lang="en-US" dirty="0"/>
              <a:t>Tips</a:t>
            </a:r>
          </a:p>
        </p:txBody>
      </p:sp>
      <p:sp>
        <p:nvSpPr>
          <p:cNvPr id="15" name="Content Placeholder 3">
            <a:extLst>
              <a:ext uri="{FF2B5EF4-FFF2-40B4-BE49-F238E27FC236}">
                <a16:creationId xmlns:a16="http://schemas.microsoft.com/office/drawing/2014/main" id="{62A771A7-47EF-5447-FE96-4F0FC9FA4BDD}"/>
              </a:ext>
            </a:extLst>
          </p:cNvPr>
          <p:cNvSpPr txBox="1">
            <a:spLocks/>
          </p:cNvSpPr>
          <p:nvPr/>
        </p:nvSpPr>
        <p:spPr>
          <a:xfrm>
            <a:off x="632139" y="3065865"/>
            <a:ext cx="2878861" cy="3473047"/>
          </a:xfrm>
          <a:prstGeom prst="rect">
            <a:avLst/>
          </a:prstGeom>
        </p:spPr>
        <p:txBody>
          <a:bodyPr vert="horz" lIns="91440" tIns="45720" rIns="91440" bIns="45720" rtlCol="0">
            <a:normAutofit/>
          </a:bodyPr>
          <a:lstStyle>
            <a:lvl1pPr marL="228600" indent="-228600" algn="l" defTabSz="914400" rtl="0" eaLnBrk="1" latinLnBrk="0" hangingPunct="1">
              <a:lnSpc>
                <a:spcPts val="2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ZA" noProof="1"/>
              <a:t>You and your mentor are both individuals with different needs, motivations and understandings.</a:t>
            </a:r>
          </a:p>
          <a:p>
            <a:r>
              <a:rPr lang="en-ZA" noProof="1"/>
              <a:t>Each student teacher is also an individual – facing own challenges</a:t>
            </a:r>
          </a:p>
        </p:txBody>
      </p:sp>
      <p:sp>
        <p:nvSpPr>
          <p:cNvPr id="16" name="Content Placeholder 3">
            <a:extLst>
              <a:ext uri="{FF2B5EF4-FFF2-40B4-BE49-F238E27FC236}">
                <a16:creationId xmlns:a16="http://schemas.microsoft.com/office/drawing/2014/main" id="{3D2D7BC6-1D9C-9A83-929F-85F9A86037C0}"/>
              </a:ext>
            </a:extLst>
          </p:cNvPr>
          <p:cNvSpPr txBox="1">
            <a:spLocks/>
          </p:cNvSpPr>
          <p:nvPr/>
        </p:nvSpPr>
        <p:spPr>
          <a:xfrm>
            <a:off x="4055251" y="3235287"/>
            <a:ext cx="2601482" cy="3473047"/>
          </a:xfrm>
          <a:prstGeom prst="rect">
            <a:avLst/>
          </a:prstGeom>
        </p:spPr>
        <p:txBody>
          <a:bodyPr vert="horz" lIns="91440" tIns="45720" rIns="91440" bIns="45720" rtlCol="0">
            <a:normAutofit/>
          </a:bodyPr>
          <a:lstStyle>
            <a:lvl1pPr marL="228600" indent="-228600" algn="l" defTabSz="914400" rtl="0" eaLnBrk="1" latinLnBrk="0" hangingPunct="1">
              <a:lnSpc>
                <a:spcPts val="2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ZA" noProof="1"/>
              <a:t>Strong, open communication is important</a:t>
            </a:r>
          </a:p>
          <a:p>
            <a:r>
              <a:rPr lang="en-ZA" noProof="1"/>
              <a:t>Understanding Coaching can help you to help yourself</a:t>
            </a:r>
          </a:p>
          <a:p>
            <a:r>
              <a:rPr lang="en-ZA" noProof="1"/>
              <a:t>Instructional Coaching does not provide all the answers!</a:t>
            </a:r>
          </a:p>
        </p:txBody>
      </p:sp>
      <p:sp>
        <p:nvSpPr>
          <p:cNvPr id="17" name="Content Placeholder 3">
            <a:extLst>
              <a:ext uri="{FF2B5EF4-FFF2-40B4-BE49-F238E27FC236}">
                <a16:creationId xmlns:a16="http://schemas.microsoft.com/office/drawing/2014/main" id="{30BDB5CA-B85C-AA95-7740-6F20B122C4AD}"/>
              </a:ext>
            </a:extLst>
          </p:cNvPr>
          <p:cNvSpPr txBox="1">
            <a:spLocks/>
          </p:cNvSpPr>
          <p:nvPr/>
        </p:nvSpPr>
        <p:spPr>
          <a:xfrm>
            <a:off x="7200984" y="3555559"/>
            <a:ext cx="2601482" cy="3473047"/>
          </a:xfrm>
          <a:prstGeom prst="rect">
            <a:avLst/>
          </a:prstGeom>
        </p:spPr>
        <p:txBody>
          <a:bodyPr vert="horz" lIns="91440" tIns="45720" rIns="91440" bIns="45720" rtlCol="0">
            <a:normAutofit/>
          </a:bodyPr>
          <a:lstStyle>
            <a:lvl1pPr marL="228600" indent="-228600" algn="l" defTabSz="914400" rtl="0" eaLnBrk="1" latinLnBrk="0" hangingPunct="1">
              <a:lnSpc>
                <a:spcPts val="2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ts val="2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ZA" noProof="1"/>
              <a:t>Some things are out of your control – be aware of substructures and superstructures and how they affect you</a:t>
            </a:r>
          </a:p>
        </p:txBody>
      </p:sp>
    </p:spTree>
    <p:extLst>
      <p:ext uri="{BB962C8B-B14F-4D97-AF65-F5344CB8AC3E}">
        <p14:creationId xmlns:p14="http://schemas.microsoft.com/office/powerpoint/2010/main" val="35654428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AEE93-8585-46D4-A7EC-F184E317CB2E}"/>
              </a:ext>
            </a:extLst>
          </p:cNvPr>
          <p:cNvSpPr>
            <a:spLocks noGrp="1"/>
          </p:cNvSpPr>
          <p:nvPr>
            <p:ph type="ctrTitle"/>
          </p:nvPr>
        </p:nvSpPr>
        <p:spPr/>
        <p:txBody>
          <a:bodyPr/>
          <a:lstStyle/>
          <a:p>
            <a:r>
              <a:rPr lang="en-US" dirty="0"/>
              <a:t>THANK YOU</a:t>
            </a:r>
          </a:p>
        </p:txBody>
      </p:sp>
      <p:sp>
        <p:nvSpPr>
          <p:cNvPr id="3" name="Content Placeholder 2">
            <a:extLst>
              <a:ext uri="{FF2B5EF4-FFF2-40B4-BE49-F238E27FC236}">
                <a16:creationId xmlns:a16="http://schemas.microsoft.com/office/drawing/2014/main" id="{24AFFC60-19C3-4901-93F7-7AAF4C09F8C6}"/>
              </a:ext>
            </a:extLst>
          </p:cNvPr>
          <p:cNvSpPr>
            <a:spLocks noGrp="1"/>
          </p:cNvSpPr>
          <p:nvPr>
            <p:ph type="subTitle" idx="1"/>
          </p:nvPr>
        </p:nvSpPr>
        <p:spPr/>
        <p:txBody>
          <a:bodyPr bIns="0">
            <a:normAutofit/>
          </a:bodyPr>
          <a:lstStyle/>
          <a:p>
            <a:r>
              <a:rPr lang="en-US" dirty="0"/>
              <a:t>Chris Westwood</a:t>
            </a:r>
          </a:p>
          <a:p>
            <a:r>
              <a:rPr lang="en-US" dirty="0"/>
              <a:t>chris.westwood@warwick.ac.uk</a:t>
            </a:r>
          </a:p>
        </p:txBody>
      </p:sp>
    </p:spTree>
    <p:extLst>
      <p:ext uri="{BB962C8B-B14F-4D97-AF65-F5344CB8AC3E}">
        <p14:creationId xmlns:p14="http://schemas.microsoft.com/office/powerpoint/2010/main" val="2436493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9F29B-F233-48AF-8261-F33A4E079E3E}"/>
              </a:ext>
            </a:extLst>
          </p:cNvPr>
          <p:cNvSpPr>
            <a:spLocks noGrp="1"/>
          </p:cNvSpPr>
          <p:nvPr>
            <p:ph type="title"/>
          </p:nvPr>
        </p:nvSpPr>
        <p:spPr>
          <a:xfrm>
            <a:off x="3648076" y="285750"/>
            <a:ext cx="8401050" cy="2329815"/>
          </a:xfrm>
        </p:spPr>
        <p:txBody>
          <a:bodyPr>
            <a:normAutofit fontScale="90000"/>
          </a:bodyPr>
          <a:lstStyle/>
          <a:p>
            <a:pPr algn="ctr"/>
            <a:r>
              <a:rPr lang="en-GB"/>
              <a:t>How can Instructional Coaching contribute to a student teacher’s professional learning? </a:t>
            </a:r>
            <a:endParaRPr lang="en-GB" dirty="0"/>
          </a:p>
        </p:txBody>
      </p:sp>
      <p:sp>
        <p:nvSpPr>
          <p:cNvPr id="3" name="Subtitle 2">
            <a:extLst>
              <a:ext uri="{FF2B5EF4-FFF2-40B4-BE49-F238E27FC236}">
                <a16:creationId xmlns:a16="http://schemas.microsoft.com/office/drawing/2014/main" id="{35E3EA69-4E0E-41BD-8095-A124225A2647}"/>
              </a:ext>
            </a:extLst>
          </p:cNvPr>
          <p:cNvSpPr>
            <a:spLocks noGrp="1"/>
          </p:cNvSpPr>
          <p:nvPr>
            <p:ph type="body" sz="quarter" idx="13"/>
          </p:nvPr>
        </p:nvSpPr>
        <p:spPr>
          <a:xfrm>
            <a:off x="4827270" y="2698750"/>
            <a:ext cx="6400800" cy="3657600"/>
          </a:xfrm>
        </p:spPr>
        <p:txBody>
          <a:bodyPr>
            <a:normAutofit/>
          </a:bodyPr>
          <a:lstStyle/>
          <a:p>
            <a:pPr marL="342900" indent="-342900">
              <a:buFont typeface="+mj-lt"/>
              <a:buAutoNum type="arabicPeriod"/>
            </a:pPr>
            <a:r>
              <a:rPr lang="en-GB"/>
              <a:t>How do the school-based mentor and student teacher interact over time? </a:t>
            </a:r>
          </a:p>
          <a:p>
            <a:pPr marL="342900" indent="-342900">
              <a:buFont typeface="+mj-lt"/>
              <a:buAutoNum type="arabicPeriod"/>
            </a:pPr>
            <a:r>
              <a:rPr lang="en-GB"/>
              <a:t>How does the student teacher experience professional learning over time? </a:t>
            </a:r>
          </a:p>
          <a:p>
            <a:pPr marL="342900" indent="-342900">
              <a:buFont typeface="+mj-lt"/>
              <a:buAutoNum type="arabicPeriod"/>
            </a:pPr>
            <a:r>
              <a:rPr lang="en-GB"/>
              <a:t>In what ways does Instructional Coaching contribute to this professional learning? In what ways does it hinder it? </a:t>
            </a:r>
          </a:p>
          <a:p>
            <a:pPr marL="342900" indent="-342900">
              <a:buFont typeface="+mj-lt"/>
              <a:buAutoNum type="arabicPeriod"/>
            </a:pPr>
            <a:r>
              <a:rPr lang="en-GB"/>
              <a:t>What other factors may contribute to the student teachers’ professional learning? </a:t>
            </a:r>
          </a:p>
          <a:p>
            <a:endParaRPr lang="en-US" dirty="0"/>
          </a:p>
        </p:txBody>
      </p:sp>
      <p:sp>
        <p:nvSpPr>
          <p:cNvPr id="38" name="Slide Number Placeholder 37">
            <a:extLst>
              <a:ext uri="{FF2B5EF4-FFF2-40B4-BE49-F238E27FC236}">
                <a16:creationId xmlns:a16="http://schemas.microsoft.com/office/drawing/2014/main" id="{198D92D2-0F62-443D-BB2D-F4E23724D76F}"/>
              </a:ext>
            </a:extLst>
          </p:cNvPr>
          <p:cNvSpPr>
            <a:spLocks noGrp="1"/>
          </p:cNvSpPr>
          <p:nvPr>
            <p:ph type="sldNum" sz="quarter" idx="12"/>
          </p:nvPr>
        </p:nvSpPr>
        <p:spPr/>
        <p:txBody>
          <a:bodyPr/>
          <a:lstStyle/>
          <a:p>
            <a:fld id="{B5CEABB6-07DC-46E8-9B57-56EC44A396E5}" type="slidenum">
              <a:rPr lang="en-US" smtClean="0"/>
              <a:pPr/>
              <a:t>4</a:t>
            </a:fld>
            <a:endParaRPr lang="en-US" dirty="0"/>
          </a:p>
        </p:txBody>
      </p:sp>
      <p:pic>
        <p:nvPicPr>
          <p:cNvPr id="4" name="Graphic 3" descr="Thought with solid fill">
            <a:extLst>
              <a:ext uri="{FF2B5EF4-FFF2-40B4-BE49-F238E27FC236}">
                <a16:creationId xmlns:a16="http://schemas.microsoft.com/office/drawing/2014/main" id="{E50E3818-9247-2DE5-F3E4-86FBD8118D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698750"/>
            <a:ext cx="3685032" cy="3685032"/>
          </a:xfrm>
          <a:prstGeom prst="rect">
            <a:avLst/>
          </a:prstGeom>
        </p:spPr>
      </p:pic>
      <p:sp>
        <p:nvSpPr>
          <p:cNvPr id="5" name="TextBox 4">
            <a:extLst>
              <a:ext uri="{FF2B5EF4-FFF2-40B4-BE49-F238E27FC236}">
                <a16:creationId xmlns:a16="http://schemas.microsoft.com/office/drawing/2014/main" id="{38FEF290-8C00-7AA5-F300-7F1A46D8A262}"/>
              </a:ext>
            </a:extLst>
          </p:cNvPr>
          <p:cNvSpPr txBox="1"/>
          <p:nvPr/>
        </p:nvSpPr>
        <p:spPr>
          <a:xfrm>
            <a:off x="694272" y="3282934"/>
            <a:ext cx="1738794" cy="646331"/>
          </a:xfrm>
          <a:prstGeom prst="rect">
            <a:avLst/>
          </a:prstGeom>
          <a:noFill/>
        </p:spPr>
        <p:txBody>
          <a:bodyPr wrap="square" rtlCol="0">
            <a:spAutoFit/>
          </a:bodyPr>
          <a:lstStyle/>
          <a:p>
            <a:pPr algn="ctr"/>
            <a:r>
              <a:rPr lang="en-GB">
                <a:solidFill>
                  <a:schemeClr val="bg1"/>
                </a:solidFill>
              </a:rPr>
              <a:t>2 participants</a:t>
            </a:r>
          </a:p>
          <a:p>
            <a:pPr algn="ctr"/>
            <a:r>
              <a:rPr lang="en-GB">
                <a:solidFill>
                  <a:schemeClr val="bg1"/>
                </a:solidFill>
              </a:rPr>
              <a:t>Primary PGCE</a:t>
            </a:r>
            <a:endParaRPr lang="en-GB" dirty="0">
              <a:solidFill>
                <a:schemeClr val="bg1"/>
              </a:solidFill>
            </a:endParaRPr>
          </a:p>
        </p:txBody>
      </p:sp>
    </p:spTree>
    <p:extLst>
      <p:ext uri="{BB962C8B-B14F-4D97-AF65-F5344CB8AC3E}">
        <p14:creationId xmlns:p14="http://schemas.microsoft.com/office/powerpoint/2010/main" val="4282108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08C79-A4AC-4B5D-92DF-600737E4D11A}"/>
              </a:ext>
            </a:extLst>
          </p:cNvPr>
          <p:cNvSpPr>
            <a:spLocks noGrp="1"/>
          </p:cNvSpPr>
          <p:nvPr>
            <p:ph type="title"/>
          </p:nvPr>
        </p:nvSpPr>
        <p:spPr>
          <a:xfrm>
            <a:off x="4937760" y="1380956"/>
            <a:ext cx="6339840" cy="843447"/>
          </a:xfrm>
        </p:spPr>
        <p:txBody>
          <a:bodyPr/>
          <a:lstStyle/>
          <a:p>
            <a:r>
              <a:rPr lang="en-US" dirty="0"/>
              <a:t>Phronesis</a:t>
            </a:r>
          </a:p>
        </p:txBody>
      </p:sp>
      <p:sp>
        <p:nvSpPr>
          <p:cNvPr id="4" name="Text Placeholder 3">
            <a:extLst>
              <a:ext uri="{FF2B5EF4-FFF2-40B4-BE49-F238E27FC236}">
                <a16:creationId xmlns:a16="http://schemas.microsoft.com/office/drawing/2014/main" id="{BABB466A-6DA0-4EE9-9405-F74957757BA9}"/>
              </a:ext>
            </a:extLst>
          </p:cNvPr>
          <p:cNvSpPr>
            <a:spLocks noGrp="1"/>
          </p:cNvSpPr>
          <p:nvPr>
            <p:ph type="body" sz="quarter" idx="15"/>
          </p:nvPr>
        </p:nvSpPr>
        <p:spPr>
          <a:xfrm>
            <a:off x="4937760" y="2080153"/>
            <a:ext cx="5039958" cy="365760"/>
          </a:xfrm>
        </p:spPr>
        <p:txBody>
          <a:bodyPr/>
          <a:lstStyle/>
          <a:p>
            <a:r>
              <a:rPr lang="en-US" dirty="0"/>
              <a:t>Thomas (2011)</a:t>
            </a:r>
          </a:p>
        </p:txBody>
      </p:sp>
      <p:sp>
        <p:nvSpPr>
          <p:cNvPr id="17" name="Text Placeholder 16">
            <a:extLst>
              <a:ext uri="{FF2B5EF4-FFF2-40B4-BE49-F238E27FC236}">
                <a16:creationId xmlns:a16="http://schemas.microsoft.com/office/drawing/2014/main" id="{D3928F89-1741-4079-8DFF-2009EF9B9931}"/>
              </a:ext>
            </a:extLst>
          </p:cNvPr>
          <p:cNvSpPr>
            <a:spLocks noGrp="1"/>
          </p:cNvSpPr>
          <p:nvPr>
            <p:ph type="body" sz="quarter" idx="13"/>
          </p:nvPr>
        </p:nvSpPr>
        <p:spPr>
          <a:xfrm>
            <a:off x="4937760" y="3030801"/>
            <a:ext cx="5927464" cy="731520"/>
          </a:xfrm>
        </p:spPr>
        <p:txBody>
          <a:bodyPr>
            <a:noAutofit/>
          </a:bodyPr>
          <a:lstStyle/>
          <a:p>
            <a:r>
              <a:rPr lang="en-GB" i="1" dirty="0"/>
              <a:t>an example from which one’s experience, one’s phronesis, enables one to gather insight or understand a problem</a:t>
            </a:r>
            <a:endParaRPr lang="en-US" dirty="0"/>
          </a:p>
        </p:txBody>
      </p:sp>
      <p:sp>
        <p:nvSpPr>
          <p:cNvPr id="10" name="Slide Number Placeholder 9">
            <a:extLst>
              <a:ext uri="{FF2B5EF4-FFF2-40B4-BE49-F238E27FC236}">
                <a16:creationId xmlns:a16="http://schemas.microsoft.com/office/drawing/2014/main" id="{5C5D1CA5-AA7F-4214-8924-E9A00B4337CD}"/>
              </a:ext>
            </a:extLst>
          </p:cNvPr>
          <p:cNvSpPr>
            <a:spLocks noGrp="1"/>
          </p:cNvSpPr>
          <p:nvPr>
            <p:ph type="sldNum" sz="quarter" idx="12"/>
          </p:nvPr>
        </p:nvSpPr>
        <p:spPr/>
        <p:txBody>
          <a:bodyPr/>
          <a:lstStyle/>
          <a:p>
            <a:fld id="{B5CEABB6-07DC-46E8-9B57-56EC44A396E5}" type="slidenum">
              <a:rPr lang="en-US" smtClean="0"/>
              <a:pPr/>
              <a:t>5</a:t>
            </a:fld>
            <a:endParaRPr lang="en-US" dirty="0"/>
          </a:p>
        </p:txBody>
      </p:sp>
      <p:pic>
        <p:nvPicPr>
          <p:cNvPr id="35" name="Graphic 34" descr="Open quotation mark with solid fill">
            <a:extLst>
              <a:ext uri="{FF2B5EF4-FFF2-40B4-BE49-F238E27FC236}">
                <a16:creationId xmlns:a16="http://schemas.microsoft.com/office/drawing/2014/main" id="{8707BA40-ABBD-24AF-48FA-AEE6DDBFFB8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95179" y="2812139"/>
            <a:ext cx="914400" cy="914400"/>
          </a:xfrm>
          <a:prstGeom prst="rect">
            <a:avLst/>
          </a:prstGeom>
        </p:spPr>
      </p:pic>
      <p:pic>
        <p:nvPicPr>
          <p:cNvPr id="6" name="Graphic 5" descr="Thought with solid fill">
            <a:extLst>
              <a:ext uri="{FF2B5EF4-FFF2-40B4-BE49-F238E27FC236}">
                <a16:creationId xmlns:a16="http://schemas.microsoft.com/office/drawing/2014/main" id="{9C85E78D-27B3-A9E3-3B69-19724680C48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400" y="3235779"/>
            <a:ext cx="3685032" cy="3685032"/>
          </a:xfrm>
          <a:prstGeom prst="rect">
            <a:avLst/>
          </a:prstGeom>
        </p:spPr>
      </p:pic>
      <p:sp>
        <p:nvSpPr>
          <p:cNvPr id="7" name="TextBox 6">
            <a:extLst>
              <a:ext uri="{FF2B5EF4-FFF2-40B4-BE49-F238E27FC236}">
                <a16:creationId xmlns:a16="http://schemas.microsoft.com/office/drawing/2014/main" id="{732D122E-5480-1798-841D-1A4F58908E46}"/>
              </a:ext>
            </a:extLst>
          </p:cNvPr>
          <p:cNvSpPr txBox="1"/>
          <p:nvPr/>
        </p:nvSpPr>
        <p:spPr>
          <a:xfrm>
            <a:off x="494484" y="3881168"/>
            <a:ext cx="1738794" cy="923330"/>
          </a:xfrm>
          <a:prstGeom prst="rect">
            <a:avLst/>
          </a:prstGeom>
          <a:noFill/>
        </p:spPr>
        <p:txBody>
          <a:bodyPr wrap="square" rtlCol="0">
            <a:spAutoFit/>
          </a:bodyPr>
          <a:lstStyle/>
          <a:p>
            <a:pPr algn="ctr"/>
            <a:r>
              <a:rPr lang="en-GB" dirty="0">
                <a:solidFill>
                  <a:schemeClr val="bg1"/>
                </a:solidFill>
              </a:rPr>
              <a:t>How can we engage with research?</a:t>
            </a:r>
          </a:p>
        </p:txBody>
      </p:sp>
      <p:pic>
        <p:nvPicPr>
          <p:cNvPr id="8" name="Picture 7" descr="A hand holding a camera lens&#10;&#10;Description automatically generated">
            <a:extLst>
              <a:ext uri="{FF2B5EF4-FFF2-40B4-BE49-F238E27FC236}">
                <a16:creationId xmlns:a16="http://schemas.microsoft.com/office/drawing/2014/main" id="{5CE439E6-A6D5-A81B-C322-E7757E5B4868}"/>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6853237" y="4139838"/>
            <a:ext cx="4424363" cy="2339766"/>
          </a:xfrm>
          <a:prstGeom prst="rect">
            <a:avLst/>
          </a:prstGeom>
        </p:spPr>
      </p:pic>
      <p:sp>
        <p:nvSpPr>
          <p:cNvPr id="9" name="TextBox 8">
            <a:extLst>
              <a:ext uri="{FF2B5EF4-FFF2-40B4-BE49-F238E27FC236}">
                <a16:creationId xmlns:a16="http://schemas.microsoft.com/office/drawing/2014/main" id="{7F2FEE98-12DA-37C0-21C2-F2757AA9F782}"/>
              </a:ext>
            </a:extLst>
          </p:cNvPr>
          <p:cNvSpPr txBox="1"/>
          <p:nvPr/>
        </p:nvSpPr>
        <p:spPr>
          <a:xfrm>
            <a:off x="7156132" y="6494933"/>
            <a:ext cx="4424363" cy="230832"/>
          </a:xfrm>
          <a:prstGeom prst="rect">
            <a:avLst/>
          </a:prstGeom>
          <a:noFill/>
        </p:spPr>
        <p:txBody>
          <a:bodyPr wrap="square" rtlCol="0">
            <a:spAutoFit/>
          </a:bodyPr>
          <a:lstStyle/>
          <a:p>
            <a:r>
              <a:rPr lang="en-GB" sz="900" dirty="0">
                <a:hlinkClick r:id="rId8" tooltip="http://flickr.com/photos/philgimp/370739611"/>
              </a:rPr>
              <a:t>This Photo</a:t>
            </a:r>
            <a:r>
              <a:rPr lang="en-GB" sz="900" dirty="0"/>
              <a:t> by Unknown Author is licensed under </a:t>
            </a:r>
            <a:r>
              <a:rPr lang="en-GB" sz="900" dirty="0">
                <a:hlinkClick r:id="rId9" tooltip="https://creativecommons.org/licenses/by-nc-sa/3.0/"/>
              </a:rPr>
              <a:t>CC BY-SA-NC</a:t>
            </a:r>
            <a:endParaRPr lang="en-GB" sz="900" dirty="0"/>
          </a:p>
        </p:txBody>
      </p:sp>
      <p:sp>
        <p:nvSpPr>
          <p:cNvPr id="11" name="Text Placeholder 16">
            <a:extLst>
              <a:ext uri="{FF2B5EF4-FFF2-40B4-BE49-F238E27FC236}">
                <a16:creationId xmlns:a16="http://schemas.microsoft.com/office/drawing/2014/main" id="{60C1C0EB-E371-3CE8-DABA-FF57B5861F3F}"/>
              </a:ext>
            </a:extLst>
          </p:cNvPr>
          <p:cNvSpPr txBox="1">
            <a:spLocks/>
          </p:cNvSpPr>
          <p:nvPr/>
        </p:nvSpPr>
        <p:spPr>
          <a:xfrm>
            <a:off x="4942863" y="2368116"/>
            <a:ext cx="4338355" cy="1166314"/>
          </a:xfrm>
          <a:prstGeom prst="rect">
            <a:avLst/>
          </a:prstGeom>
        </p:spPr>
        <p:txBody>
          <a:bodyPr vert="horz" lIns="91440" tIns="45720" rIns="91440" bIns="45720" rtlCol="0">
            <a:noAutofit/>
          </a:bodyPr>
          <a:lstStyle>
            <a:lvl1pPr marL="0" indent="0" algn="l" defTabSz="914400" rtl="0" eaLnBrk="1" latinLnBrk="0" hangingPunct="1">
              <a:lnSpc>
                <a:spcPts val="1800"/>
              </a:lnSpc>
              <a:spcBef>
                <a:spcPts val="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i="1" dirty="0"/>
              <a:t>Generalisable knowledge</a:t>
            </a:r>
            <a:r>
              <a:rPr lang="en-GB" dirty="0"/>
              <a:t> v. </a:t>
            </a:r>
            <a:r>
              <a:rPr lang="en-GB" i="1" dirty="0"/>
              <a:t>Exemplary knowledge</a:t>
            </a:r>
          </a:p>
          <a:p>
            <a:pPr marL="342900" indent="-342900">
              <a:buAutoNum type="arabicPeriod"/>
            </a:pPr>
            <a:endParaRPr lang="en-GB" dirty="0"/>
          </a:p>
          <a:p>
            <a:pPr marL="342900" indent="-342900">
              <a:buAutoNum type="arabicPeriod"/>
            </a:pPr>
            <a:endParaRPr lang="en-US" dirty="0"/>
          </a:p>
        </p:txBody>
      </p:sp>
      <p:pic>
        <p:nvPicPr>
          <p:cNvPr id="12" name="Graphic 11" descr="Thought with solid fill">
            <a:extLst>
              <a:ext uri="{FF2B5EF4-FFF2-40B4-BE49-F238E27FC236}">
                <a16:creationId xmlns:a16="http://schemas.microsoft.com/office/drawing/2014/main" id="{F3338BCB-7CC3-E2EA-2E30-B1EFC8CB03C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762" y="335107"/>
            <a:ext cx="3685032" cy="3685032"/>
          </a:xfrm>
          <a:prstGeom prst="rect">
            <a:avLst/>
          </a:prstGeom>
        </p:spPr>
      </p:pic>
      <p:sp>
        <p:nvSpPr>
          <p:cNvPr id="13" name="TextBox 12">
            <a:extLst>
              <a:ext uri="{FF2B5EF4-FFF2-40B4-BE49-F238E27FC236}">
                <a16:creationId xmlns:a16="http://schemas.microsoft.com/office/drawing/2014/main" id="{E0BE539F-A996-E835-FC53-D769C8E00150}"/>
              </a:ext>
            </a:extLst>
          </p:cNvPr>
          <p:cNvSpPr txBox="1"/>
          <p:nvPr/>
        </p:nvSpPr>
        <p:spPr>
          <a:xfrm>
            <a:off x="1085034" y="919291"/>
            <a:ext cx="1738794" cy="923330"/>
          </a:xfrm>
          <a:prstGeom prst="rect">
            <a:avLst/>
          </a:prstGeom>
          <a:noFill/>
        </p:spPr>
        <p:txBody>
          <a:bodyPr wrap="square" rtlCol="0">
            <a:spAutoFit/>
          </a:bodyPr>
          <a:lstStyle/>
          <a:p>
            <a:pPr algn="ctr"/>
            <a:r>
              <a:rPr lang="en-GB" dirty="0">
                <a:solidFill>
                  <a:schemeClr val="bg1"/>
                </a:solidFill>
              </a:rPr>
              <a:t>Is there value in Case Study research?</a:t>
            </a:r>
          </a:p>
        </p:txBody>
      </p:sp>
    </p:spTree>
    <p:extLst>
      <p:ext uri="{BB962C8B-B14F-4D97-AF65-F5344CB8AC3E}">
        <p14:creationId xmlns:p14="http://schemas.microsoft.com/office/powerpoint/2010/main" val="1418789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08C79-A4AC-4B5D-92DF-600737E4D11A}"/>
              </a:ext>
            </a:extLst>
          </p:cNvPr>
          <p:cNvSpPr>
            <a:spLocks noGrp="1"/>
          </p:cNvSpPr>
          <p:nvPr>
            <p:ph type="title"/>
          </p:nvPr>
        </p:nvSpPr>
        <p:spPr/>
        <p:txBody>
          <a:bodyPr/>
          <a:lstStyle/>
          <a:p>
            <a:r>
              <a:rPr lang="en-US" dirty="0"/>
              <a:t>Iterative Thematic inquiry</a:t>
            </a:r>
          </a:p>
        </p:txBody>
      </p:sp>
      <p:sp>
        <p:nvSpPr>
          <p:cNvPr id="4" name="Text Placeholder 3">
            <a:extLst>
              <a:ext uri="{FF2B5EF4-FFF2-40B4-BE49-F238E27FC236}">
                <a16:creationId xmlns:a16="http://schemas.microsoft.com/office/drawing/2014/main" id="{BABB466A-6DA0-4EE9-9405-F74957757BA9}"/>
              </a:ext>
            </a:extLst>
          </p:cNvPr>
          <p:cNvSpPr>
            <a:spLocks noGrp="1"/>
          </p:cNvSpPr>
          <p:nvPr>
            <p:ph type="body" sz="quarter" idx="15"/>
          </p:nvPr>
        </p:nvSpPr>
        <p:spPr>
          <a:xfrm>
            <a:off x="4937760" y="2080153"/>
            <a:ext cx="5039958" cy="365760"/>
          </a:xfrm>
        </p:spPr>
        <p:txBody>
          <a:bodyPr/>
          <a:lstStyle/>
          <a:p>
            <a:r>
              <a:rPr lang="en-US" dirty="0"/>
              <a:t>Morgan and </a:t>
            </a:r>
            <a:r>
              <a:rPr lang="en-US" dirty="0" err="1"/>
              <a:t>nica</a:t>
            </a:r>
            <a:r>
              <a:rPr lang="en-US" dirty="0"/>
              <a:t> (2020)</a:t>
            </a:r>
          </a:p>
        </p:txBody>
      </p:sp>
      <p:sp>
        <p:nvSpPr>
          <p:cNvPr id="17" name="Text Placeholder 16">
            <a:extLst>
              <a:ext uri="{FF2B5EF4-FFF2-40B4-BE49-F238E27FC236}">
                <a16:creationId xmlns:a16="http://schemas.microsoft.com/office/drawing/2014/main" id="{D3928F89-1741-4079-8DFF-2009EF9B9931}"/>
              </a:ext>
            </a:extLst>
          </p:cNvPr>
          <p:cNvSpPr>
            <a:spLocks noGrp="1"/>
          </p:cNvSpPr>
          <p:nvPr>
            <p:ph type="body" sz="quarter" idx="13"/>
          </p:nvPr>
        </p:nvSpPr>
        <p:spPr>
          <a:xfrm>
            <a:off x="4937760" y="2491866"/>
            <a:ext cx="5927464" cy="731520"/>
          </a:xfrm>
        </p:spPr>
        <p:txBody>
          <a:bodyPr>
            <a:noAutofit/>
          </a:bodyPr>
          <a:lstStyle/>
          <a:p>
            <a:r>
              <a:rPr lang="en-GB" i="1" dirty="0"/>
              <a:t>Themes are a tool for confronting the researcher’s preconceptions, and they continue to serve as a format for stating the results.</a:t>
            </a:r>
            <a:r>
              <a:rPr lang="en-GB" dirty="0"/>
              <a:t> (p.10)</a:t>
            </a:r>
            <a:endParaRPr lang="en-US" dirty="0"/>
          </a:p>
        </p:txBody>
      </p:sp>
      <p:sp>
        <p:nvSpPr>
          <p:cNvPr id="10" name="Slide Number Placeholder 9">
            <a:extLst>
              <a:ext uri="{FF2B5EF4-FFF2-40B4-BE49-F238E27FC236}">
                <a16:creationId xmlns:a16="http://schemas.microsoft.com/office/drawing/2014/main" id="{5C5D1CA5-AA7F-4214-8924-E9A00B4337CD}"/>
              </a:ext>
            </a:extLst>
          </p:cNvPr>
          <p:cNvSpPr>
            <a:spLocks noGrp="1"/>
          </p:cNvSpPr>
          <p:nvPr>
            <p:ph type="sldNum" sz="quarter" idx="12"/>
          </p:nvPr>
        </p:nvSpPr>
        <p:spPr/>
        <p:txBody>
          <a:bodyPr/>
          <a:lstStyle/>
          <a:p>
            <a:fld id="{B5CEABB6-07DC-46E8-9B57-56EC44A396E5}" type="slidenum">
              <a:rPr lang="en-US" smtClean="0"/>
              <a:pPr/>
              <a:t>6</a:t>
            </a:fld>
            <a:endParaRPr lang="en-US" dirty="0"/>
          </a:p>
        </p:txBody>
      </p:sp>
      <p:pic>
        <p:nvPicPr>
          <p:cNvPr id="35" name="Graphic 34" descr="Open quotation mark with solid fill">
            <a:extLst>
              <a:ext uri="{FF2B5EF4-FFF2-40B4-BE49-F238E27FC236}">
                <a16:creationId xmlns:a16="http://schemas.microsoft.com/office/drawing/2014/main" id="{8707BA40-ABBD-24AF-48FA-AEE6DDBFFB8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86518" y="2308986"/>
            <a:ext cx="914400" cy="914400"/>
          </a:xfrm>
          <a:prstGeom prst="rect">
            <a:avLst/>
          </a:prstGeom>
        </p:spPr>
      </p:pic>
      <p:sp>
        <p:nvSpPr>
          <p:cNvPr id="38" name="Text Placeholder 16">
            <a:extLst>
              <a:ext uri="{FF2B5EF4-FFF2-40B4-BE49-F238E27FC236}">
                <a16:creationId xmlns:a16="http://schemas.microsoft.com/office/drawing/2014/main" id="{5EDC45FB-51C3-0675-3960-AC0FAF45A224}"/>
              </a:ext>
            </a:extLst>
          </p:cNvPr>
          <p:cNvSpPr txBox="1">
            <a:spLocks/>
          </p:cNvSpPr>
          <p:nvPr/>
        </p:nvSpPr>
        <p:spPr>
          <a:xfrm>
            <a:off x="4186520" y="3415211"/>
            <a:ext cx="3831122" cy="2042614"/>
          </a:xfrm>
          <a:prstGeom prst="rect">
            <a:avLst/>
          </a:prstGeom>
        </p:spPr>
        <p:txBody>
          <a:bodyPr vert="horz" lIns="91440" tIns="45720" rIns="91440" bIns="45720" rtlCol="0">
            <a:noAutofit/>
          </a:bodyPr>
          <a:lstStyle>
            <a:lvl1pPr marL="0" indent="0" algn="l" defTabSz="914400" rtl="0" eaLnBrk="1" latinLnBrk="0" hangingPunct="1">
              <a:lnSpc>
                <a:spcPts val="1800"/>
              </a:lnSpc>
              <a:spcBef>
                <a:spcPts val="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AutoNum type="arabicPeriod"/>
            </a:pPr>
            <a:r>
              <a:rPr lang="en-GB" dirty="0"/>
              <a:t>Preconceived Themes</a:t>
            </a:r>
          </a:p>
          <a:p>
            <a:pPr marL="342900" indent="-342900">
              <a:buAutoNum type="arabicPeriod"/>
            </a:pPr>
            <a:r>
              <a:rPr lang="en-GB" i="1" dirty="0"/>
              <a:t>Building new beliefs through encounters</a:t>
            </a:r>
            <a:br>
              <a:rPr lang="en-GB" i="1" dirty="0"/>
            </a:br>
            <a:r>
              <a:rPr lang="en-GB" i="1" dirty="0"/>
              <a:t>with the data </a:t>
            </a:r>
            <a:r>
              <a:rPr lang="en-GB" dirty="0"/>
              <a:t>(p.5)</a:t>
            </a:r>
          </a:p>
          <a:p>
            <a:pPr marL="342900" indent="-342900">
              <a:buAutoNum type="arabicPeriod"/>
            </a:pPr>
            <a:r>
              <a:rPr lang="en-GB" dirty="0"/>
              <a:t>Tentative Themes</a:t>
            </a:r>
          </a:p>
          <a:p>
            <a:pPr marL="342900" indent="-342900">
              <a:buAutoNum type="arabicPeriod"/>
            </a:pPr>
            <a:r>
              <a:rPr lang="en-GB" dirty="0"/>
              <a:t>Coding</a:t>
            </a:r>
          </a:p>
          <a:p>
            <a:pPr marL="342900" indent="-342900">
              <a:buAutoNum type="arabicPeriod"/>
            </a:pPr>
            <a:r>
              <a:rPr lang="en-GB" dirty="0"/>
              <a:t>Final Themes</a:t>
            </a:r>
          </a:p>
          <a:p>
            <a:pPr marL="342900" indent="-342900">
              <a:buAutoNum type="arabicPeriod"/>
            </a:pPr>
            <a:endParaRPr lang="en-GB" dirty="0"/>
          </a:p>
          <a:p>
            <a:pPr marL="342900" indent="-342900">
              <a:buAutoNum type="arabicPeriod"/>
            </a:pPr>
            <a:endParaRPr lang="en-US" dirty="0"/>
          </a:p>
        </p:txBody>
      </p:sp>
      <p:pic>
        <p:nvPicPr>
          <p:cNvPr id="6" name="Graphic 5" descr="Thought with solid fill">
            <a:extLst>
              <a:ext uri="{FF2B5EF4-FFF2-40B4-BE49-F238E27FC236}">
                <a16:creationId xmlns:a16="http://schemas.microsoft.com/office/drawing/2014/main" id="{9C85E78D-27B3-A9E3-3B69-19724680C48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9537" y="1188720"/>
            <a:ext cx="3685032" cy="3685032"/>
          </a:xfrm>
          <a:prstGeom prst="rect">
            <a:avLst/>
          </a:prstGeom>
        </p:spPr>
      </p:pic>
      <p:sp>
        <p:nvSpPr>
          <p:cNvPr id="7" name="TextBox 6">
            <a:extLst>
              <a:ext uri="{FF2B5EF4-FFF2-40B4-BE49-F238E27FC236}">
                <a16:creationId xmlns:a16="http://schemas.microsoft.com/office/drawing/2014/main" id="{732D122E-5480-1798-841D-1A4F58908E46}"/>
              </a:ext>
            </a:extLst>
          </p:cNvPr>
          <p:cNvSpPr txBox="1"/>
          <p:nvPr/>
        </p:nvSpPr>
        <p:spPr>
          <a:xfrm>
            <a:off x="896678" y="1985820"/>
            <a:ext cx="1738794" cy="646331"/>
          </a:xfrm>
          <a:prstGeom prst="rect">
            <a:avLst/>
          </a:prstGeom>
          <a:noFill/>
        </p:spPr>
        <p:txBody>
          <a:bodyPr wrap="square" rtlCol="0">
            <a:spAutoFit/>
          </a:bodyPr>
          <a:lstStyle/>
          <a:p>
            <a:pPr algn="ctr"/>
            <a:r>
              <a:rPr lang="en-GB" dirty="0">
                <a:solidFill>
                  <a:schemeClr val="bg1"/>
                </a:solidFill>
              </a:rPr>
              <a:t>How was data analysed?</a:t>
            </a:r>
          </a:p>
        </p:txBody>
      </p:sp>
      <p:pic>
        <p:nvPicPr>
          <p:cNvPr id="8" name="Picture 7" descr="A spiral staircase with a black railing&#10;&#10;Description automatically generated">
            <a:extLst>
              <a:ext uri="{FF2B5EF4-FFF2-40B4-BE49-F238E27FC236}">
                <a16:creationId xmlns:a16="http://schemas.microsoft.com/office/drawing/2014/main" id="{59889F80-7019-7176-51BE-EDE89135E444}"/>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7940740" y="3490848"/>
            <a:ext cx="3562853" cy="2375003"/>
          </a:xfrm>
          <a:prstGeom prst="rect">
            <a:avLst/>
          </a:prstGeom>
        </p:spPr>
      </p:pic>
      <p:sp>
        <p:nvSpPr>
          <p:cNvPr id="9" name="TextBox 8">
            <a:extLst>
              <a:ext uri="{FF2B5EF4-FFF2-40B4-BE49-F238E27FC236}">
                <a16:creationId xmlns:a16="http://schemas.microsoft.com/office/drawing/2014/main" id="{B51FB8C6-95DC-CE43-04AA-FD2490E40D08}"/>
              </a:ext>
            </a:extLst>
          </p:cNvPr>
          <p:cNvSpPr txBox="1"/>
          <p:nvPr/>
        </p:nvSpPr>
        <p:spPr>
          <a:xfrm>
            <a:off x="8017642" y="5924718"/>
            <a:ext cx="3562853" cy="230832"/>
          </a:xfrm>
          <a:prstGeom prst="rect">
            <a:avLst/>
          </a:prstGeom>
          <a:noFill/>
        </p:spPr>
        <p:txBody>
          <a:bodyPr wrap="square" rtlCol="0">
            <a:spAutoFit/>
          </a:bodyPr>
          <a:lstStyle/>
          <a:p>
            <a:r>
              <a:rPr lang="en-GB" sz="900">
                <a:hlinkClick r:id="rId8" tooltip="https://commons.wikimedia.org/wiki/File:Golden_Spiral_by_Brad_Hammonds.jpg"/>
              </a:rPr>
              <a:t>This Photo</a:t>
            </a:r>
            <a:r>
              <a:rPr lang="en-GB" sz="900"/>
              <a:t> by Unknown Author is licensed under </a:t>
            </a:r>
            <a:r>
              <a:rPr lang="en-GB" sz="900">
                <a:hlinkClick r:id="rId9" tooltip="https://creativecommons.org/licenses/by-sa/3.0/"/>
              </a:rPr>
              <a:t>CC BY-SA</a:t>
            </a:r>
            <a:endParaRPr lang="en-GB" sz="900"/>
          </a:p>
        </p:txBody>
      </p:sp>
    </p:spTree>
    <p:extLst>
      <p:ext uri="{BB962C8B-B14F-4D97-AF65-F5344CB8AC3E}">
        <p14:creationId xmlns:p14="http://schemas.microsoft.com/office/powerpoint/2010/main" val="171951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31FE9-9059-4FE8-B4AC-9771F23A1B89}"/>
              </a:ext>
            </a:extLst>
          </p:cNvPr>
          <p:cNvSpPr>
            <a:spLocks noGrp="1"/>
          </p:cNvSpPr>
          <p:nvPr>
            <p:ph type="title"/>
          </p:nvPr>
        </p:nvSpPr>
        <p:spPr>
          <a:xfrm>
            <a:off x="2268616" y="307916"/>
            <a:ext cx="6800850" cy="1325880"/>
          </a:xfrm>
        </p:spPr>
        <p:txBody>
          <a:bodyPr>
            <a:normAutofit fontScale="90000"/>
          </a:bodyPr>
          <a:lstStyle/>
          <a:p>
            <a:r>
              <a:rPr lang="en-US" dirty="0"/>
              <a:t>Identifying our preconceived Ideas…</a:t>
            </a:r>
          </a:p>
        </p:txBody>
      </p:sp>
      <p:sp>
        <p:nvSpPr>
          <p:cNvPr id="6" name="Slide Number Placeholder 5">
            <a:extLst>
              <a:ext uri="{FF2B5EF4-FFF2-40B4-BE49-F238E27FC236}">
                <a16:creationId xmlns:a16="http://schemas.microsoft.com/office/drawing/2014/main" id="{FE339B0E-CD75-418B-A2F4-EBDA9C1E06B5}"/>
              </a:ext>
            </a:extLst>
          </p:cNvPr>
          <p:cNvSpPr>
            <a:spLocks noGrp="1"/>
          </p:cNvSpPr>
          <p:nvPr>
            <p:ph type="sldNum" sz="quarter" idx="12"/>
          </p:nvPr>
        </p:nvSpPr>
        <p:spPr/>
        <p:txBody>
          <a:bodyPr/>
          <a:lstStyle/>
          <a:p>
            <a:fld id="{B5CEABB6-07DC-46E8-9B57-56EC44A396E5}" type="slidenum">
              <a:rPr lang="en-US" smtClean="0"/>
              <a:pPr/>
              <a:t>7</a:t>
            </a:fld>
            <a:endParaRPr lang="en-US" dirty="0"/>
          </a:p>
        </p:txBody>
      </p:sp>
      <p:sp>
        <p:nvSpPr>
          <p:cNvPr id="78" name="TextBox 77">
            <a:extLst>
              <a:ext uri="{FF2B5EF4-FFF2-40B4-BE49-F238E27FC236}">
                <a16:creationId xmlns:a16="http://schemas.microsoft.com/office/drawing/2014/main" id="{112A14B5-3B9D-1791-0F8E-064A604EA40C}"/>
              </a:ext>
            </a:extLst>
          </p:cNvPr>
          <p:cNvSpPr txBox="1"/>
          <p:nvPr/>
        </p:nvSpPr>
        <p:spPr>
          <a:xfrm>
            <a:off x="4807744" y="5615582"/>
            <a:ext cx="6110286" cy="923330"/>
          </a:xfrm>
          <a:prstGeom prst="rect">
            <a:avLst/>
          </a:prstGeom>
          <a:solidFill>
            <a:schemeClr val="bg1"/>
          </a:solidFill>
        </p:spPr>
        <p:txBody>
          <a:bodyPr wrap="square">
            <a:spAutoFit/>
          </a:bodyPr>
          <a:lstStyle/>
          <a:p>
            <a:r>
              <a:rPr lang="en-GB" dirty="0">
                <a:hlinkClick r:id="rId2"/>
              </a:rPr>
              <a:t>https://padlet.com/westwoodchristopher/how-can-instructional-coaching-contribute-to-student-teacher-hffqaunh9prp7djr</a:t>
            </a:r>
            <a:r>
              <a:rPr lang="en-GB" dirty="0"/>
              <a:t> </a:t>
            </a:r>
          </a:p>
        </p:txBody>
      </p:sp>
      <p:pic>
        <p:nvPicPr>
          <p:cNvPr id="79" name="Picture 78">
            <a:extLst>
              <a:ext uri="{FF2B5EF4-FFF2-40B4-BE49-F238E27FC236}">
                <a16:creationId xmlns:a16="http://schemas.microsoft.com/office/drawing/2014/main" id="{8D52AEB1-B07A-B73F-441A-C14882CFC1B3}"/>
              </a:ext>
            </a:extLst>
          </p:cNvPr>
          <p:cNvPicPr>
            <a:picLocks noChangeAspect="1"/>
          </p:cNvPicPr>
          <p:nvPr/>
        </p:nvPicPr>
        <p:blipFill>
          <a:blip r:embed="rId3"/>
          <a:stretch>
            <a:fillRect/>
          </a:stretch>
        </p:blipFill>
        <p:spPr>
          <a:xfrm>
            <a:off x="6850534" y="1394767"/>
            <a:ext cx="3978831" cy="3978831"/>
          </a:xfrm>
          <a:prstGeom prst="rect">
            <a:avLst/>
          </a:prstGeom>
        </p:spPr>
      </p:pic>
      <p:pic>
        <p:nvPicPr>
          <p:cNvPr id="81" name="Picture 80">
            <a:extLst>
              <a:ext uri="{FF2B5EF4-FFF2-40B4-BE49-F238E27FC236}">
                <a16:creationId xmlns:a16="http://schemas.microsoft.com/office/drawing/2014/main" id="{5EE2904C-22A8-71A3-3385-F5A82FF513A8}"/>
              </a:ext>
            </a:extLst>
          </p:cNvPr>
          <p:cNvPicPr>
            <a:picLocks noChangeAspect="1"/>
          </p:cNvPicPr>
          <p:nvPr/>
        </p:nvPicPr>
        <p:blipFill>
          <a:blip r:embed="rId4"/>
          <a:stretch>
            <a:fillRect/>
          </a:stretch>
        </p:blipFill>
        <p:spPr>
          <a:xfrm>
            <a:off x="522913" y="1681883"/>
            <a:ext cx="5573087" cy="2559732"/>
          </a:xfrm>
          <a:prstGeom prst="rect">
            <a:avLst/>
          </a:prstGeom>
        </p:spPr>
      </p:pic>
      <mc:AlternateContent xmlns:mc="http://schemas.openxmlformats.org/markup-compatibility/2006" xmlns:pslz="http://schemas.microsoft.com/office/powerpoint/2016/slidezoom">
        <mc:Choice Requires="pslz">
          <p:graphicFrame>
            <p:nvGraphicFramePr>
              <p:cNvPr id="4" name="Slide Zoom 3">
                <a:extLst>
                  <a:ext uri="{FF2B5EF4-FFF2-40B4-BE49-F238E27FC236}">
                    <a16:creationId xmlns:a16="http://schemas.microsoft.com/office/drawing/2014/main" id="{DA213CA1-24FC-9CD9-5E12-FC750B803AE9}"/>
                  </a:ext>
                </a:extLst>
              </p:cNvPr>
              <p:cNvGraphicFramePr>
                <a:graphicFrameLocks noChangeAspect="1"/>
              </p:cNvGraphicFramePr>
              <p:nvPr>
                <p:extLst>
                  <p:ext uri="{D42A27DB-BD31-4B8C-83A1-F6EECF244321}">
                    <p14:modId xmlns:p14="http://schemas.microsoft.com/office/powerpoint/2010/main" val="345240971"/>
                  </p:ext>
                </p:extLst>
              </p:nvPr>
            </p:nvGraphicFramePr>
            <p:xfrm>
              <a:off x="708289" y="4388217"/>
              <a:ext cx="3843319" cy="2161867"/>
            </p:xfrm>
            <a:graphic>
              <a:graphicData uri="http://schemas.microsoft.com/office/powerpoint/2016/slidezoom">
                <pslz:sldZm>
                  <pslz:sldZmObj sldId="315" cId="967777898">
                    <pslz:zmPr id="{0FACDC02-4F54-4CFD-AE93-6B5B21BDA0A9}" returnToParent="0" transitionDur="1000">
                      <p166:blipFill xmlns:p166="http://schemas.microsoft.com/office/powerpoint/2016/6/main">
                        <a:blip r:embed="rId5"/>
                        <a:stretch>
                          <a:fillRect/>
                        </a:stretch>
                      </p166:blipFill>
                      <p166:spPr xmlns:p166="http://schemas.microsoft.com/office/powerpoint/2016/6/main">
                        <a:xfrm>
                          <a:off x="0" y="0"/>
                          <a:ext cx="3843319" cy="2161867"/>
                        </a:xfrm>
                        <a:prstGeom prst="rect">
                          <a:avLst/>
                        </a:prstGeom>
                        <a:ln w="3175">
                          <a:solidFill>
                            <a:prstClr val="ltGray"/>
                          </a:solidFill>
                        </a:ln>
                      </p166:spPr>
                    </pslz:zmPr>
                  </pslz:sldZmObj>
                </pslz:sldZm>
              </a:graphicData>
            </a:graphic>
          </p:graphicFrame>
        </mc:Choice>
        <mc:Fallback xmlns="">
          <p:pic>
            <p:nvPicPr>
              <p:cNvPr id="4" name="Slide Zoom 3">
                <a:hlinkClick r:id="rId6" action="ppaction://hlinksldjump"/>
                <a:extLst>
                  <a:ext uri="{FF2B5EF4-FFF2-40B4-BE49-F238E27FC236}">
                    <a16:creationId xmlns:a16="http://schemas.microsoft.com/office/drawing/2014/main" id="{DA213CA1-24FC-9CD9-5E12-FC750B803AE9}"/>
                  </a:ext>
                </a:extLst>
              </p:cNvPr>
              <p:cNvPicPr>
                <a:picLocks noGrp="1" noRot="1" noChangeAspect="1" noMove="1" noResize="1" noEditPoints="1" noAdjustHandles="1" noChangeArrowheads="1" noChangeShapeType="1"/>
              </p:cNvPicPr>
              <p:nvPr/>
            </p:nvPicPr>
            <p:blipFill>
              <a:blip r:embed="rId7"/>
              <a:stretch>
                <a:fillRect/>
              </a:stretch>
            </p:blipFill>
            <p:spPr>
              <a:xfrm>
                <a:off x="708289" y="4388217"/>
                <a:ext cx="3843319" cy="2161867"/>
              </a:xfrm>
              <a:prstGeom prst="rect">
                <a:avLst/>
              </a:prstGeom>
              <a:ln w="3175">
                <a:solidFill>
                  <a:prstClr val="ltGray"/>
                </a:solidFill>
              </a:ln>
            </p:spPr>
          </p:pic>
        </mc:Fallback>
      </mc:AlternateContent>
    </p:spTree>
    <p:extLst>
      <p:ext uri="{BB962C8B-B14F-4D97-AF65-F5344CB8AC3E}">
        <p14:creationId xmlns:p14="http://schemas.microsoft.com/office/powerpoint/2010/main" val="1593920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31FE9-9059-4FE8-B4AC-9771F23A1B89}"/>
              </a:ext>
            </a:extLst>
          </p:cNvPr>
          <p:cNvSpPr>
            <a:spLocks noGrp="1"/>
          </p:cNvSpPr>
          <p:nvPr>
            <p:ph type="title"/>
          </p:nvPr>
        </p:nvSpPr>
        <p:spPr>
          <a:xfrm>
            <a:off x="3584090" y="538734"/>
            <a:ext cx="6800850" cy="1325880"/>
          </a:xfrm>
        </p:spPr>
        <p:txBody>
          <a:bodyPr/>
          <a:lstStyle/>
          <a:p>
            <a:r>
              <a:rPr lang="en-US" dirty="0"/>
              <a:t>Preconceived Themes</a:t>
            </a:r>
          </a:p>
        </p:txBody>
      </p:sp>
      <p:sp>
        <p:nvSpPr>
          <p:cNvPr id="66" name="Text Placeholder 65">
            <a:extLst>
              <a:ext uri="{FF2B5EF4-FFF2-40B4-BE49-F238E27FC236}">
                <a16:creationId xmlns:a16="http://schemas.microsoft.com/office/drawing/2014/main" id="{2803ED57-1A43-46A8-BC98-811CA2CD7EE3}"/>
              </a:ext>
            </a:extLst>
          </p:cNvPr>
          <p:cNvSpPr>
            <a:spLocks noGrp="1"/>
          </p:cNvSpPr>
          <p:nvPr>
            <p:ph type="body" sz="quarter" idx="15"/>
          </p:nvPr>
        </p:nvSpPr>
        <p:spPr/>
        <p:txBody>
          <a:bodyPr/>
          <a:lstStyle/>
          <a:p>
            <a:r>
              <a:rPr lang="en-US" dirty="0"/>
              <a:t>Relationship</a:t>
            </a:r>
          </a:p>
        </p:txBody>
      </p:sp>
      <p:sp>
        <p:nvSpPr>
          <p:cNvPr id="3" name="Content Placeholder 2">
            <a:extLst>
              <a:ext uri="{FF2B5EF4-FFF2-40B4-BE49-F238E27FC236}">
                <a16:creationId xmlns:a16="http://schemas.microsoft.com/office/drawing/2014/main" id="{D4A2EB3F-4D60-451F-8F45-7D6654D2FCD9}"/>
              </a:ext>
            </a:extLst>
          </p:cNvPr>
          <p:cNvSpPr>
            <a:spLocks noGrp="1"/>
          </p:cNvSpPr>
          <p:nvPr>
            <p:ph type="body" sz="quarter" idx="13"/>
          </p:nvPr>
        </p:nvSpPr>
        <p:spPr>
          <a:xfrm>
            <a:off x="4699000" y="2496311"/>
            <a:ext cx="3416300" cy="1325879"/>
          </a:xfrm>
        </p:spPr>
        <p:txBody>
          <a:bodyPr vert="horz" lIns="91440" tIns="45720" rIns="91440" bIns="45720" rtlCol="0" anchor="t">
            <a:noAutofit/>
          </a:bodyPr>
          <a:lstStyle/>
          <a:p>
            <a:r>
              <a:rPr lang="en-US" dirty="0"/>
              <a:t>Relationship plays a key role: student teachers and mentors that have strong communication and meet each other’s expectations will succeed. </a:t>
            </a:r>
          </a:p>
        </p:txBody>
      </p:sp>
      <p:sp>
        <p:nvSpPr>
          <p:cNvPr id="67" name="Text Placeholder 66">
            <a:extLst>
              <a:ext uri="{FF2B5EF4-FFF2-40B4-BE49-F238E27FC236}">
                <a16:creationId xmlns:a16="http://schemas.microsoft.com/office/drawing/2014/main" id="{5DD7E283-D713-4AC9-9B8C-608BBA10A820}"/>
              </a:ext>
            </a:extLst>
          </p:cNvPr>
          <p:cNvSpPr>
            <a:spLocks noGrp="1"/>
          </p:cNvSpPr>
          <p:nvPr>
            <p:ph type="body" sz="quarter" idx="16"/>
          </p:nvPr>
        </p:nvSpPr>
        <p:spPr>
          <a:xfrm>
            <a:off x="8449130" y="1893660"/>
            <a:ext cx="3200400" cy="365760"/>
          </a:xfrm>
        </p:spPr>
        <p:txBody>
          <a:bodyPr/>
          <a:lstStyle/>
          <a:p>
            <a:r>
              <a:rPr lang="en-US" dirty="0"/>
              <a:t>Quality of coaching conversation</a:t>
            </a:r>
          </a:p>
        </p:txBody>
      </p:sp>
      <p:sp>
        <p:nvSpPr>
          <p:cNvPr id="65" name="Text Placeholder 64">
            <a:extLst>
              <a:ext uri="{FF2B5EF4-FFF2-40B4-BE49-F238E27FC236}">
                <a16:creationId xmlns:a16="http://schemas.microsoft.com/office/drawing/2014/main" id="{3965A28E-5CC3-459C-83AA-167F9F4CE00C}"/>
              </a:ext>
            </a:extLst>
          </p:cNvPr>
          <p:cNvSpPr>
            <a:spLocks noGrp="1"/>
          </p:cNvSpPr>
          <p:nvPr>
            <p:ph type="body" sz="quarter" idx="14"/>
          </p:nvPr>
        </p:nvSpPr>
        <p:spPr>
          <a:xfrm>
            <a:off x="8382001" y="2496312"/>
            <a:ext cx="3640666" cy="1188720"/>
          </a:xfrm>
        </p:spPr>
        <p:txBody>
          <a:bodyPr/>
          <a:lstStyle/>
          <a:p>
            <a:r>
              <a:rPr lang="en-US" dirty="0"/>
              <a:t>Both student teachers and mentors need sufficient understanding of Instructional Coaching for it to be successful. </a:t>
            </a:r>
          </a:p>
        </p:txBody>
      </p:sp>
      <p:sp>
        <p:nvSpPr>
          <p:cNvPr id="70" name="Text Placeholder 69">
            <a:extLst>
              <a:ext uri="{FF2B5EF4-FFF2-40B4-BE49-F238E27FC236}">
                <a16:creationId xmlns:a16="http://schemas.microsoft.com/office/drawing/2014/main" id="{C0199418-7058-49B4-86EA-CE4B3CCD4F32}"/>
              </a:ext>
            </a:extLst>
          </p:cNvPr>
          <p:cNvSpPr>
            <a:spLocks noGrp="1"/>
          </p:cNvSpPr>
          <p:nvPr>
            <p:ph type="body" sz="quarter" idx="19"/>
          </p:nvPr>
        </p:nvSpPr>
        <p:spPr/>
        <p:txBody>
          <a:bodyPr/>
          <a:lstStyle/>
          <a:p>
            <a:r>
              <a:rPr lang="en-US" dirty="0"/>
              <a:t>Institutional Support</a:t>
            </a:r>
          </a:p>
        </p:txBody>
      </p:sp>
      <p:sp>
        <p:nvSpPr>
          <p:cNvPr id="68" name="Text Placeholder 67">
            <a:extLst>
              <a:ext uri="{FF2B5EF4-FFF2-40B4-BE49-F238E27FC236}">
                <a16:creationId xmlns:a16="http://schemas.microsoft.com/office/drawing/2014/main" id="{C5A9125A-B202-417F-B5CA-681093F8A950}"/>
              </a:ext>
            </a:extLst>
          </p:cNvPr>
          <p:cNvSpPr>
            <a:spLocks noGrp="1"/>
          </p:cNvSpPr>
          <p:nvPr>
            <p:ph type="body" sz="quarter" idx="17"/>
          </p:nvPr>
        </p:nvSpPr>
        <p:spPr>
          <a:xfrm>
            <a:off x="4721860" y="4518830"/>
            <a:ext cx="3416300" cy="1436364"/>
          </a:xfrm>
        </p:spPr>
        <p:txBody>
          <a:bodyPr>
            <a:normAutofit/>
          </a:bodyPr>
          <a:lstStyle/>
          <a:p>
            <a:r>
              <a:rPr lang="en-US" dirty="0"/>
              <a:t>University X must provide meaningful support for student teachers and mentors. This will include sufficient training in Instructional Coaching and support from university staff.</a:t>
            </a:r>
          </a:p>
          <a:p>
            <a:endParaRPr lang="en-US" dirty="0"/>
          </a:p>
        </p:txBody>
      </p:sp>
      <p:sp>
        <p:nvSpPr>
          <p:cNvPr id="71" name="Text Placeholder 70">
            <a:extLst>
              <a:ext uri="{FF2B5EF4-FFF2-40B4-BE49-F238E27FC236}">
                <a16:creationId xmlns:a16="http://schemas.microsoft.com/office/drawing/2014/main" id="{8B815D0D-0225-4E87-A49A-44A085054872}"/>
              </a:ext>
            </a:extLst>
          </p:cNvPr>
          <p:cNvSpPr>
            <a:spLocks noGrp="1"/>
          </p:cNvSpPr>
          <p:nvPr>
            <p:ph type="body" sz="quarter" idx="20"/>
          </p:nvPr>
        </p:nvSpPr>
        <p:spPr/>
        <p:txBody>
          <a:bodyPr/>
          <a:lstStyle/>
          <a:p>
            <a:r>
              <a:rPr lang="en-US" dirty="0"/>
              <a:t>Professional Constraints</a:t>
            </a:r>
          </a:p>
        </p:txBody>
      </p:sp>
      <p:sp>
        <p:nvSpPr>
          <p:cNvPr id="69" name="Text Placeholder 68">
            <a:extLst>
              <a:ext uri="{FF2B5EF4-FFF2-40B4-BE49-F238E27FC236}">
                <a16:creationId xmlns:a16="http://schemas.microsoft.com/office/drawing/2014/main" id="{E79D8DDE-4530-4049-9A8C-A811A2C5D18A}"/>
              </a:ext>
            </a:extLst>
          </p:cNvPr>
          <p:cNvSpPr>
            <a:spLocks noGrp="1"/>
          </p:cNvSpPr>
          <p:nvPr>
            <p:ph type="body" sz="quarter" idx="18"/>
          </p:nvPr>
        </p:nvSpPr>
        <p:spPr>
          <a:xfrm>
            <a:off x="8449130" y="4529582"/>
            <a:ext cx="3287194" cy="1566418"/>
          </a:xfrm>
        </p:spPr>
        <p:txBody>
          <a:bodyPr>
            <a:normAutofit fontScale="92500"/>
          </a:bodyPr>
          <a:lstStyle/>
          <a:p>
            <a:r>
              <a:rPr lang="en-US" dirty="0"/>
              <a:t>Student teachers and mentors need sufficient time to engage in Instructional Coaching. They need support from the school. Performativity in the education sector could negatively impact student teacher learning.</a:t>
            </a:r>
          </a:p>
        </p:txBody>
      </p:sp>
      <p:sp>
        <p:nvSpPr>
          <p:cNvPr id="7" name="Footer Placeholder 36">
            <a:extLst>
              <a:ext uri="{FF2B5EF4-FFF2-40B4-BE49-F238E27FC236}">
                <a16:creationId xmlns:a16="http://schemas.microsoft.com/office/drawing/2014/main" id="{51A9533E-9FCF-1BD6-5C0D-EA44C786D264}"/>
              </a:ext>
            </a:extLst>
          </p:cNvPr>
          <p:cNvSpPr>
            <a:spLocks noGrp="1"/>
          </p:cNvSpPr>
          <p:nvPr>
            <p:ph type="ftr" sz="quarter" idx="11"/>
          </p:nvPr>
        </p:nvSpPr>
        <p:spPr/>
        <p:txBody>
          <a:bodyPr/>
          <a:lstStyle/>
          <a:p>
            <a:r>
              <a:rPr lang="en-US" sz="1000" dirty="0"/>
              <a:t>How can Instructional Coaching contribute to a student teacher’s professional learning? </a:t>
            </a:r>
            <a:endParaRPr lang="en-US" dirty="0"/>
          </a:p>
        </p:txBody>
      </p:sp>
      <p:sp>
        <p:nvSpPr>
          <p:cNvPr id="6" name="Slide Number Placeholder 5">
            <a:extLst>
              <a:ext uri="{FF2B5EF4-FFF2-40B4-BE49-F238E27FC236}">
                <a16:creationId xmlns:a16="http://schemas.microsoft.com/office/drawing/2014/main" id="{FE339B0E-CD75-418B-A2F4-EBDA9C1E06B5}"/>
              </a:ext>
            </a:extLst>
          </p:cNvPr>
          <p:cNvSpPr>
            <a:spLocks noGrp="1"/>
          </p:cNvSpPr>
          <p:nvPr>
            <p:ph type="sldNum" sz="quarter" idx="12"/>
          </p:nvPr>
        </p:nvSpPr>
        <p:spPr/>
        <p:txBody>
          <a:bodyPr/>
          <a:lstStyle/>
          <a:p>
            <a:fld id="{B5CEABB6-07DC-46E8-9B57-56EC44A396E5}" type="slidenum">
              <a:rPr lang="en-US" smtClean="0"/>
              <a:pPr/>
              <a:t>8</a:t>
            </a:fld>
            <a:endParaRPr lang="en-US" dirty="0"/>
          </a:p>
        </p:txBody>
      </p:sp>
    </p:spTree>
    <p:extLst>
      <p:ext uri="{BB962C8B-B14F-4D97-AF65-F5344CB8AC3E}">
        <p14:creationId xmlns:p14="http://schemas.microsoft.com/office/powerpoint/2010/main" val="967777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19F29B-F233-48AF-8261-F33A4E079E3E}"/>
              </a:ext>
            </a:extLst>
          </p:cNvPr>
          <p:cNvSpPr>
            <a:spLocks noGrp="1"/>
          </p:cNvSpPr>
          <p:nvPr>
            <p:ph type="title"/>
          </p:nvPr>
        </p:nvSpPr>
        <p:spPr>
          <a:xfrm>
            <a:off x="838200" y="557188"/>
            <a:ext cx="10515600" cy="1133499"/>
          </a:xfrm>
        </p:spPr>
        <p:txBody>
          <a:bodyPr vert="horz" lIns="91440" tIns="45720" rIns="91440" bIns="45720" rtlCol="0" anchor="ctr">
            <a:normAutofit/>
          </a:bodyPr>
          <a:lstStyle/>
          <a:p>
            <a:pPr algn="ctr"/>
            <a:r>
              <a:rPr lang="en-US" sz="5200" kern="1200">
                <a:solidFill>
                  <a:schemeClr val="tx1"/>
                </a:solidFill>
                <a:latin typeface="+mj-lt"/>
                <a:ea typeface="+mj-ea"/>
                <a:cs typeface="+mj-cs"/>
              </a:rPr>
              <a:t>Data…</a:t>
            </a:r>
          </a:p>
        </p:txBody>
      </p:sp>
      <p:sp>
        <p:nvSpPr>
          <p:cNvPr id="37" name="Footer Placeholder 36">
            <a:extLst>
              <a:ext uri="{FF2B5EF4-FFF2-40B4-BE49-F238E27FC236}">
                <a16:creationId xmlns:a16="http://schemas.microsoft.com/office/drawing/2014/main" id="{5FA84566-6373-4E7B-AA6F-CA6C7346EC47}"/>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lnSpc>
                <a:spcPct val="90000"/>
              </a:lnSpc>
              <a:spcAft>
                <a:spcPts val="600"/>
              </a:spcAft>
            </a:pPr>
            <a:r>
              <a:rPr lang="en-US" sz="900" kern="1200">
                <a:solidFill>
                  <a:schemeClr val="tx1">
                    <a:tint val="75000"/>
                  </a:schemeClr>
                </a:solidFill>
                <a:latin typeface="+mn-lt"/>
                <a:ea typeface="+mn-ea"/>
                <a:cs typeface="+mn-cs"/>
              </a:rPr>
              <a:t>How can Instructional Coaching contribute to a student teacher’s professional learning? </a:t>
            </a:r>
          </a:p>
        </p:txBody>
      </p:sp>
      <p:sp>
        <p:nvSpPr>
          <p:cNvPr id="38" name="Slide Number Placeholder 37">
            <a:extLst>
              <a:ext uri="{FF2B5EF4-FFF2-40B4-BE49-F238E27FC236}">
                <a16:creationId xmlns:a16="http://schemas.microsoft.com/office/drawing/2014/main" id="{198D92D2-0F62-443D-BB2D-F4E23724D76F}"/>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B5CEABB6-07DC-46E8-9B57-56EC44A396E5}" type="slidenum">
              <a:rPr lang="en-US" sz="1200">
                <a:solidFill>
                  <a:schemeClr val="tx1">
                    <a:tint val="75000"/>
                  </a:schemeClr>
                </a:solidFill>
              </a:rPr>
              <a:pPr>
                <a:spcAft>
                  <a:spcPts val="600"/>
                </a:spcAft>
              </a:pPr>
              <a:t>9</a:t>
            </a:fld>
            <a:endParaRPr lang="en-US" sz="1200">
              <a:solidFill>
                <a:schemeClr val="tx1">
                  <a:tint val="75000"/>
                </a:schemeClr>
              </a:solidFill>
            </a:endParaRPr>
          </a:p>
        </p:txBody>
      </p:sp>
      <p:graphicFrame>
        <p:nvGraphicFramePr>
          <p:cNvPr id="40" name="Subtitle 2">
            <a:extLst>
              <a:ext uri="{FF2B5EF4-FFF2-40B4-BE49-F238E27FC236}">
                <a16:creationId xmlns:a16="http://schemas.microsoft.com/office/drawing/2014/main" id="{EC33BD97-E5F5-D7F3-027C-EFE9735CFA5C}"/>
              </a:ext>
            </a:extLst>
          </p:cNvPr>
          <p:cNvGraphicFramePr/>
          <p:nvPr>
            <p:extLst>
              <p:ext uri="{D42A27DB-BD31-4B8C-83A1-F6EECF244321}">
                <p14:modId xmlns:p14="http://schemas.microsoft.com/office/powerpoint/2010/main" val="1060972972"/>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3494996"/>
      </p:ext>
    </p:extLst>
  </p:cSld>
  <p:clrMapOvr>
    <a:masterClrMapping/>
  </p:clrMapOvr>
</p:sld>
</file>

<file path=ppt/theme/theme1.xml><?xml version="1.0" encoding="utf-8"?>
<a:theme xmlns:a="http://schemas.openxmlformats.org/drawingml/2006/main" name="Office Theme">
  <a:themeElements>
    <a:clrScheme name="Custom 74">
      <a:dk1>
        <a:sysClr val="windowText" lastClr="000000"/>
      </a:dk1>
      <a:lt1>
        <a:sysClr val="window" lastClr="FFFFFF"/>
      </a:lt1>
      <a:dk2>
        <a:srgbClr val="F8F0E3"/>
      </a:dk2>
      <a:lt2>
        <a:srgbClr val="E7E6E6"/>
      </a:lt2>
      <a:accent1>
        <a:srgbClr val="224E7F"/>
      </a:accent1>
      <a:accent2>
        <a:srgbClr val="385E88"/>
      </a:accent2>
      <a:accent3>
        <a:srgbClr val="AA2070"/>
      </a:accent3>
      <a:accent4>
        <a:srgbClr val="EC008C"/>
      </a:accent4>
      <a:accent5>
        <a:srgbClr val="582156"/>
      </a:accent5>
      <a:accent6>
        <a:srgbClr val="958EA2"/>
      </a:accent6>
      <a:hlink>
        <a:srgbClr val="0563C1"/>
      </a:hlink>
      <a:folHlink>
        <a:srgbClr val="954F72"/>
      </a:folHlink>
    </a:clrScheme>
    <a:fontScheme name="Custom 112">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8D7BA3-8A6F-4F51-B1EE-3B01AA004FC5}">
  <ds:schemaRefs>
    <ds:schemaRef ds:uri="http://schemas.microsoft.com/sharepoint/v3/contenttype/forms"/>
  </ds:schemaRefs>
</ds:datastoreItem>
</file>

<file path=customXml/itemProps2.xml><?xml version="1.0" encoding="utf-8"?>
<ds:datastoreItem xmlns:ds="http://schemas.openxmlformats.org/officeDocument/2006/customXml" ds:itemID="{1B19A930-1B99-4E6A-8FC0-F4EC96DB90CA}">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E507A08B-DCB0-4B9D-A025-EFEE54EC30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980</TotalTime>
  <Words>3598</Words>
  <Application>Microsoft Office PowerPoint</Application>
  <PresentationFormat>Widescreen</PresentationFormat>
  <Paragraphs>360</Paragraphs>
  <Slides>35</Slides>
  <Notes>5</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Avenir Next LT Pro</vt:lpstr>
      <vt:lpstr>Calibri</vt:lpstr>
      <vt:lpstr>Office Theme</vt:lpstr>
      <vt:lpstr>Instructional Coaching; student teacher learning; and how engaging in research can change your thinking</vt:lpstr>
      <vt:lpstr>About me…</vt:lpstr>
      <vt:lpstr>Today…</vt:lpstr>
      <vt:lpstr>How can Instructional Coaching contribute to a student teacher’s professional learning? </vt:lpstr>
      <vt:lpstr>Phronesis</vt:lpstr>
      <vt:lpstr>Iterative Thematic inquiry</vt:lpstr>
      <vt:lpstr>Identifying our preconceived Ideas…</vt:lpstr>
      <vt:lpstr>Preconceived Themes</vt:lpstr>
      <vt:lpstr>Data…</vt:lpstr>
      <vt:lpstr>Data…</vt:lpstr>
      <vt:lpstr>Memoing</vt:lpstr>
      <vt:lpstr>Memoing</vt:lpstr>
      <vt:lpstr>PowerPoint Presentation</vt:lpstr>
      <vt:lpstr>PowerPoint Presentation</vt:lpstr>
      <vt:lpstr>Student teacher learning</vt:lpstr>
      <vt:lpstr>Student teacher learning</vt:lpstr>
      <vt:lpstr>Student teacher learning</vt:lpstr>
      <vt:lpstr>Tentative themes</vt:lpstr>
      <vt:lpstr>Individuals</vt:lpstr>
      <vt:lpstr>Individuals</vt:lpstr>
      <vt:lpstr>Relationship</vt:lpstr>
      <vt:lpstr>Relationship</vt:lpstr>
      <vt:lpstr>Relationship</vt:lpstr>
      <vt:lpstr>Relationship</vt:lpstr>
      <vt:lpstr>Relationship</vt:lpstr>
      <vt:lpstr>Mentoring Substructures and Superstructures </vt:lpstr>
      <vt:lpstr>Mentoring Substructures and Superstructures </vt:lpstr>
      <vt:lpstr>Mentoring Substructures and Superstructures </vt:lpstr>
      <vt:lpstr>Mentoring Substructures and Superstructures </vt:lpstr>
      <vt:lpstr>Mentoring Substructures and Superstructures </vt:lpstr>
      <vt:lpstr>Mentoring Substructures and Superstructures </vt:lpstr>
      <vt:lpstr>Final themes</vt:lpstr>
      <vt:lpstr>Discussion and Implications</vt:lpstr>
      <vt:lpstr>Tips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PITCH DECK</dc:title>
  <dc:creator/>
  <cp:lastModifiedBy>Christopher Westwood</cp:lastModifiedBy>
  <cp:revision>6</cp:revision>
  <dcterms:created xsi:type="dcterms:W3CDTF">2023-07-02T14:17:59Z</dcterms:created>
  <dcterms:modified xsi:type="dcterms:W3CDTF">2023-12-13T21:11:58Z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