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2" r:id="rId3"/>
    <p:sldId id="264" r:id="rId4"/>
    <p:sldId id="266" r:id="rId5"/>
    <p:sldId id="265" r:id="rId6"/>
    <p:sldId id="268" r:id="rId7"/>
    <p:sldId id="753" r:id="rId8"/>
    <p:sldId id="269" r:id="rId9"/>
    <p:sldId id="275" r:id="rId10"/>
    <p:sldId id="276" r:id="rId11"/>
    <p:sldId id="267" r:id="rId12"/>
    <p:sldId id="277" r:id="rId13"/>
    <p:sldId id="278" r:id="rId14"/>
    <p:sldId id="257" r:id="rId15"/>
    <p:sldId id="279" r:id="rId16"/>
    <p:sldId id="258" r:id="rId17"/>
    <p:sldId id="280" r:id="rId18"/>
    <p:sldId id="260" r:id="rId19"/>
    <p:sldId id="259" r:id="rId20"/>
    <p:sldId id="272" r:id="rId21"/>
    <p:sldId id="75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7074BC-5E24-4C57-AD53-36052E939BC5}" v="15" dt="2023-12-15T02:24:29.7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46" autoAdjust="0"/>
  </p:normalViewPr>
  <p:slideViewPr>
    <p:cSldViewPr snapToGrid="0">
      <p:cViewPr varScale="1">
        <p:scale>
          <a:sx n="68" d="100"/>
          <a:sy n="68" d="100"/>
        </p:scale>
        <p:origin x="84"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 Ansell (BIL)" userId="4e857680-1a53-4501-bbf5-c51a56bb703f" providerId="ADAL" clId="{8F173B5D-9CA4-4F7E-9DD2-4F4396D78858}"/>
    <pc:docChg chg="custSel addSld delSld modSld modMainMaster">
      <pc:chgData name="L Ansell (BIL)" userId="4e857680-1a53-4501-bbf5-c51a56bb703f" providerId="ADAL" clId="{8F173B5D-9CA4-4F7E-9DD2-4F4396D78858}" dt="2023-12-06T10:35:52.582" v="42" actId="1076"/>
      <pc:docMkLst>
        <pc:docMk/>
      </pc:docMkLst>
      <pc:sldChg chg="addSp modSp mod setBg">
        <pc:chgData name="L Ansell (BIL)" userId="4e857680-1a53-4501-bbf5-c51a56bb703f" providerId="ADAL" clId="{8F173B5D-9CA4-4F7E-9DD2-4F4396D78858}" dt="2023-11-07T14:56:24.013" v="11"/>
        <pc:sldMkLst>
          <pc:docMk/>
          <pc:sldMk cId="24923631" sldId="256"/>
        </pc:sldMkLst>
        <pc:spChg chg="mod">
          <ac:chgData name="L Ansell (BIL)" userId="4e857680-1a53-4501-bbf5-c51a56bb703f" providerId="ADAL" clId="{8F173B5D-9CA4-4F7E-9DD2-4F4396D78858}" dt="2023-11-07T14:56:00.499" v="8" actId="26606"/>
          <ac:spMkLst>
            <pc:docMk/>
            <pc:sldMk cId="24923631" sldId="256"/>
            <ac:spMk id="2" creationId="{26F4938A-870F-1D4B-A0C3-0E7314D4272A}"/>
          </ac:spMkLst>
        </pc:spChg>
        <pc:spChg chg="mod">
          <ac:chgData name="L Ansell (BIL)" userId="4e857680-1a53-4501-bbf5-c51a56bb703f" providerId="ADAL" clId="{8F173B5D-9CA4-4F7E-9DD2-4F4396D78858}" dt="2023-11-07T14:56:00.499" v="8" actId="26606"/>
          <ac:spMkLst>
            <pc:docMk/>
            <pc:sldMk cId="24923631" sldId="256"/>
            <ac:spMk id="3" creationId="{69CED1F4-7B9F-5909-66B3-EA332EBCB4D3}"/>
          </ac:spMkLst>
        </pc:spChg>
        <pc:spChg chg="add">
          <ac:chgData name="L Ansell (BIL)" userId="4e857680-1a53-4501-bbf5-c51a56bb703f" providerId="ADAL" clId="{8F173B5D-9CA4-4F7E-9DD2-4F4396D78858}" dt="2023-11-07T14:56:00.499" v="8" actId="26606"/>
          <ac:spMkLst>
            <pc:docMk/>
            <pc:sldMk cId="24923631" sldId="256"/>
            <ac:spMk id="8" creationId="{A8DB9CD9-59B1-4D73-BC4C-98796A48EF9B}"/>
          </ac:spMkLst>
        </pc:spChg>
        <pc:spChg chg="add">
          <ac:chgData name="L Ansell (BIL)" userId="4e857680-1a53-4501-bbf5-c51a56bb703f" providerId="ADAL" clId="{8F173B5D-9CA4-4F7E-9DD2-4F4396D78858}" dt="2023-11-07T14:56:00.499" v="8" actId="26606"/>
          <ac:spMkLst>
            <pc:docMk/>
            <pc:sldMk cId="24923631" sldId="256"/>
            <ac:spMk id="10" creationId="{8874A6A9-41FF-4E33-AFA8-F9F81436A59E}"/>
          </ac:spMkLst>
        </pc:spChg>
        <pc:grpChg chg="add">
          <ac:chgData name="L Ansell (BIL)" userId="4e857680-1a53-4501-bbf5-c51a56bb703f" providerId="ADAL" clId="{8F173B5D-9CA4-4F7E-9DD2-4F4396D78858}" dt="2023-11-07T14:56:00.499" v="8" actId="26606"/>
          <ac:grpSpMkLst>
            <pc:docMk/>
            <pc:sldMk cId="24923631" sldId="256"/>
            <ac:grpSpMk id="12" creationId="{721D730E-1F97-4071-B143-B05E6D2599BC}"/>
          </ac:grpSpMkLst>
        </pc:grpChg>
      </pc:sldChg>
      <pc:sldChg chg="setBg">
        <pc:chgData name="L Ansell (BIL)" userId="4e857680-1a53-4501-bbf5-c51a56bb703f" providerId="ADAL" clId="{8F173B5D-9CA4-4F7E-9DD2-4F4396D78858}" dt="2023-11-07T14:56:24.013" v="11"/>
        <pc:sldMkLst>
          <pc:docMk/>
          <pc:sldMk cId="2388246108" sldId="257"/>
        </pc:sldMkLst>
      </pc:sldChg>
      <pc:sldChg chg="addSp delSp modSp mod setBg setClrOvrMap">
        <pc:chgData name="L Ansell (BIL)" userId="4e857680-1a53-4501-bbf5-c51a56bb703f" providerId="ADAL" clId="{8F173B5D-9CA4-4F7E-9DD2-4F4396D78858}" dt="2023-11-07T14:56:24.013" v="11"/>
        <pc:sldMkLst>
          <pc:docMk/>
          <pc:sldMk cId="2638376495" sldId="260"/>
        </pc:sldMkLst>
        <pc:spChg chg="mod">
          <ac:chgData name="L Ansell (BIL)" userId="4e857680-1a53-4501-bbf5-c51a56bb703f" providerId="ADAL" clId="{8F173B5D-9CA4-4F7E-9DD2-4F4396D78858}" dt="2023-11-07T14:55:48.148" v="7" actId="26606"/>
          <ac:spMkLst>
            <pc:docMk/>
            <pc:sldMk cId="2638376495" sldId="260"/>
            <ac:spMk id="2" creationId="{0347998A-8312-D55D-52FB-486F6C96A199}"/>
          </ac:spMkLst>
        </pc:spChg>
        <pc:spChg chg="del">
          <ac:chgData name="L Ansell (BIL)" userId="4e857680-1a53-4501-bbf5-c51a56bb703f" providerId="ADAL" clId="{8F173B5D-9CA4-4F7E-9DD2-4F4396D78858}" dt="2023-11-07T14:55:48.148" v="7" actId="26606"/>
          <ac:spMkLst>
            <pc:docMk/>
            <pc:sldMk cId="2638376495" sldId="260"/>
            <ac:spMk id="3" creationId="{8D7C8723-61F6-51F1-EDFD-EC1268D2D4E4}"/>
          </ac:spMkLst>
        </pc:spChg>
        <pc:spChg chg="add">
          <ac:chgData name="L Ansell (BIL)" userId="4e857680-1a53-4501-bbf5-c51a56bb703f" providerId="ADAL" clId="{8F173B5D-9CA4-4F7E-9DD2-4F4396D78858}" dt="2023-11-07T14:55:48.148" v="7" actId="26606"/>
          <ac:spMkLst>
            <pc:docMk/>
            <pc:sldMk cId="2638376495" sldId="260"/>
            <ac:spMk id="9" creationId="{71B2258F-86CA-4D4D-8270-BC05FCDEBFB3}"/>
          </ac:spMkLst>
        </pc:spChg>
        <pc:picChg chg="add">
          <ac:chgData name="L Ansell (BIL)" userId="4e857680-1a53-4501-bbf5-c51a56bb703f" providerId="ADAL" clId="{8F173B5D-9CA4-4F7E-9DD2-4F4396D78858}" dt="2023-11-07T14:55:48.148" v="7" actId="26606"/>
          <ac:picMkLst>
            <pc:docMk/>
            <pc:sldMk cId="2638376495" sldId="260"/>
            <ac:picMk id="5" creationId="{E07A173A-51F8-7167-883F-38E7DE42F237}"/>
          </ac:picMkLst>
        </pc:picChg>
      </pc:sldChg>
      <pc:sldChg chg="del">
        <pc:chgData name="L Ansell (BIL)" userId="4e857680-1a53-4501-bbf5-c51a56bb703f" providerId="ADAL" clId="{8F173B5D-9CA4-4F7E-9DD2-4F4396D78858}" dt="2023-11-07T16:19:53.752" v="12" actId="2696"/>
        <pc:sldMkLst>
          <pc:docMk/>
          <pc:sldMk cId="2920297423" sldId="261"/>
        </pc:sldMkLst>
      </pc:sldChg>
      <pc:sldChg chg="addSp delSp modSp new mod setBg">
        <pc:chgData name="L Ansell (BIL)" userId="4e857680-1a53-4501-bbf5-c51a56bb703f" providerId="ADAL" clId="{8F173B5D-9CA4-4F7E-9DD2-4F4396D78858}" dt="2023-11-07T14:56:24.013" v="11"/>
        <pc:sldMkLst>
          <pc:docMk/>
          <pc:sldMk cId="4099136806" sldId="262"/>
        </pc:sldMkLst>
        <pc:spChg chg="mod">
          <ac:chgData name="L Ansell (BIL)" userId="4e857680-1a53-4501-bbf5-c51a56bb703f" providerId="ADAL" clId="{8F173B5D-9CA4-4F7E-9DD2-4F4396D78858}" dt="2023-11-07T14:56:07.764" v="9" actId="26606"/>
          <ac:spMkLst>
            <pc:docMk/>
            <pc:sldMk cId="4099136806" sldId="262"/>
            <ac:spMk id="2" creationId="{B6240630-6B32-4045-9E01-6DAF7F0F5EFC}"/>
          </ac:spMkLst>
        </pc:spChg>
        <pc:spChg chg="del">
          <ac:chgData name="L Ansell (BIL)" userId="4e857680-1a53-4501-bbf5-c51a56bb703f" providerId="ADAL" clId="{8F173B5D-9CA4-4F7E-9DD2-4F4396D78858}" dt="2023-11-07T14:56:07.764" v="9" actId="26606"/>
          <ac:spMkLst>
            <pc:docMk/>
            <pc:sldMk cId="4099136806" sldId="262"/>
            <ac:spMk id="3" creationId="{C8094011-41E2-28B5-D5E1-36DD470E378C}"/>
          </ac:spMkLst>
        </pc:spChg>
        <pc:spChg chg="add">
          <ac:chgData name="L Ansell (BIL)" userId="4e857680-1a53-4501-bbf5-c51a56bb703f" providerId="ADAL" clId="{8F173B5D-9CA4-4F7E-9DD2-4F4396D78858}" dt="2023-11-07T14:56:07.764" v="9" actId="26606"/>
          <ac:spMkLst>
            <pc:docMk/>
            <pc:sldMk cId="4099136806" sldId="262"/>
            <ac:spMk id="8" creationId="{A8DB9CD9-59B1-4D73-BC4C-98796A48EF9B}"/>
          </ac:spMkLst>
        </pc:spChg>
        <pc:spChg chg="add">
          <ac:chgData name="L Ansell (BIL)" userId="4e857680-1a53-4501-bbf5-c51a56bb703f" providerId="ADAL" clId="{8F173B5D-9CA4-4F7E-9DD2-4F4396D78858}" dt="2023-11-07T14:56:07.764" v="9" actId="26606"/>
          <ac:spMkLst>
            <pc:docMk/>
            <pc:sldMk cId="4099136806" sldId="262"/>
            <ac:spMk id="10" creationId="{8874A6A9-41FF-4E33-AFA8-F9F81436A59E}"/>
          </ac:spMkLst>
        </pc:spChg>
        <pc:grpChg chg="add">
          <ac:chgData name="L Ansell (BIL)" userId="4e857680-1a53-4501-bbf5-c51a56bb703f" providerId="ADAL" clId="{8F173B5D-9CA4-4F7E-9DD2-4F4396D78858}" dt="2023-11-07T14:56:07.764" v="9" actId="26606"/>
          <ac:grpSpMkLst>
            <pc:docMk/>
            <pc:sldMk cId="4099136806" sldId="262"/>
            <ac:grpSpMk id="12" creationId="{721D730E-1F97-4071-B143-B05E6D2599BC}"/>
          </ac:grpSpMkLst>
        </pc:grpChg>
        <pc:picChg chg="add del mod">
          <ac:chgData name="L Ansell (BIL)" userId="4e857680-1a53-4501-bbf5-c51a56bb703f" providerId="ADAL" clId="{8F173B5D-9CA4-4F7E-9DD2-4F4396D78858}" dt="2023-11-07T14:51:49.620" v="6"/>
          <ac:picMkLst>
            <pc:docMk/>
            <pc:sldMk cId="4099136806" sldId="262"/>
            <ac:picMk id="1026" creationId="{A43CD88B-3C81-749D-CD72-E4DBFE7D2E68}"/>
          </ac:picMkLst>
        </pc:picChg>
      </pc:sldChg>
      <pc:sldChg chg="addSp modSp new mod">
        <pc:chgData name="L Ansell (BIL)" userId="4e857680-1a53-4501-bbf5-c51a56bb703f" providerId="ADAL" clId="{8F173B5D-9CA4-4F7E-9DD2-4F4396D78858}" dt="2023-12-06T10:35:52.582" v="42" actId="1076"/>
        <pc:sldMkLst>
          <pc:docMk/>
          <pc:sldMk cId="2280707285" sldId="263"/>
        </pc:sldMkLst>
        <pc:spChg chg="mod">
          <ac:chgData name="L Ansell (BIL)" userId="4e857680-1a53-4501-bbf5-c51a56bb703f" providerId="ADAL" clId="{8F173B5D-9CA4-4F7E-9DD2-4F4396D78858}" dt="2023-12-06T10:34:40.265" v="36" actId="20577"/>
          <ac:spMkLst>
            <pc:docMk/>
            <pc:sldMk cId="2280707285" sldId="263"/>
            <ac:spMk id="2" creationId="{8F194D5C-D23D-9518-FB0B-430C27B5E8D9}"/>
          </ac:spMkLst>
        </pc:spChg>
        <pc:spChg chg="mod">
          <ac:chgData name="L Ansell (BIL)" userId="4e857680-1a53-4501-bbf5-c51a56bb703f" providerId="ADAL" clId="{8F173B5D-9CA4-4F7E-9DD2-4F4396D78858}" dt="2023-12-06T10:35:44.256" v="41" actId="14100"/>
          <ac:spMkLst>
            <pc:docMk/>
            <pc:sldMk cId="2280707285" sldId="263"/>
            <ac:spMk id="3" creationId="{35741D53-E146-1BCD-E82F-9A4754EDEAA8}"/>
          </ac:spMkLst>
        </pc:spChg>
        <pc:picChg chg="add mod">
          <ac:chgData name="L Ansell (BIL)" userId="4e857680-1a53-4501-bbf5-c51a56bb703f" providerId="ADAL" clId="{8F173B5D-9CA4-4F7E-9DD2-4F4396D78858}" dt="2023-12-06T10:35:52.582" v="42" actId="1076"/>
          <ac:picMkLst>
            <pc:docMk/>
            <pc:sldMk cId="2280707285" sldId="263"/>
            <ac:picMk id="1026" creationId="{00B26EA2-9CA1-2052-933C-88C7C259F07E}"/>
          </ac:picMkLst>
        </pc:picChg>
      </pc:sldChg>
      <pc:sldMasterChg chg="setBg modSldLayout">
        <pc:chgData name="L Ansell (BIL)" userId="4e857680-1a53-4501-bbf5-c51a56bb703f" providerId="ADAL" clId="{8F173B5D-9CA4-4F7E-9DD2-4F4396D78858}" dt="2023-11-07T14:56:24.013" v="11"/>
        <pc:sldMasterMkLst>
          <pc:docMk/>
          <pc:sldMasterMk cId="3130661186" sldId="2147483648"/>
        </pc:sldMasterMkLst>
        <pc:sldLayoutChg chg="setBg">
          <pc:chgData name="L Ansell (BIL)" userId="4e857680-1a53-4501-bbf5-c51a56bb703f" providerId="ADAL" clId="{8F173B5D-9CA4-4F7E-9DD2-4F4396D78858}" dt="2023-11-07T14:56:24.013" v="11"/>
          <pc:sldLayoutMkLst>
            <pc:docMk/>
            <pc:sldMasterMk cId="3130661186" sldId="2147483648"/>
            <pc:sldLayoutMk cId="3310608073" sldId="2147483649"/>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2316544150" sldId="2147483650"/>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3512295009" sldId="2147483651"/>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2094819746" sldId="2147483652"/>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4177967492" sldId="2147483653"/>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572006692" sldId="2147483654"/>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311820375" sldId="2147483655"/>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1073740418" sldId="2147483656"/>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2861765920" sldId="2147483657"/>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2365186364" sldId="2147483658"/>
          </pc:sldLayoutMkLst>
        </pc:sldLayoutChg>
        <pc:sldLayoutChg chg="setBg">
          <pc:chgData name="L Ansell (BIL)" userId="4e857680-1a53-4501-bbf5-c51a56bb703f" providerId="ADAL" clId="{8F173B5D-9CA4-4F7E-9DD2-4F4396D78858}" dt="2023-11-07T14:56:24.013" v="11"/>
          <pc:sldLayoutMkLst>
            <pc:docMk/>
            <pc:sldMasterMk cId="3130661186" sldId="2147483648"/>
            <pc:sldLayoutMk cId="1595191712" sldId="2147483659"/>
          </pc:sldLayoutMkLst>
        </pc:sldLayoutChg>
      </pc:sldMasterChg>
    </pc:docChg>
  </pc:docChgLst>
  <pc:docChgLst>
    <pc:chgData name="L Ansell (BIL)" userId="4e857680-1a53-4501-bbf5-c51a56bb703f" providerId="ADAL" clId="{337074BC-5E24-4C57-AD53-36052E939BC5}"/>
    <pc:docChg chg="undo custSel addSld delSld modSld modMainMaster">
      <pc:chgData name="L Ansell (BIL)" userId="4e857680-1a53-4501-bbf5-c51a56bb703f" providerId="ADAL" clId="{337074BC-5E24-4C57-AD53-36052E939BC5}" dt="2023-12-15T10:47:24.590" v="8577" actId="26606"/>
      <pc:docMkLst>
        <pc:docMk/>
      </pc:docMkLst>
      <pc:sldChg chg="addSp delSp modSp mod setBg addAnim delAnim">
        <pc:chgData name="L Ansell (BIL)" userId="4e857680-1a53-4501-bbf5-c51a56bb703f" providerId="ADAL" clId="{337074BC-5E24-4C57-AD53-36052E939BC5}" dt="2023-12-15T01:03:15.963" v="2829"/>
        <pc:sldMkLst>
          <pc:docMk/>
          <pc:sldMk cId="24923631" sldId="256"/>
        </pc:sldMkLst>
        <pc:spChg chg="mod">
          <ac:chgData name="L Ansell (BIL)" userId="4e857680-1a53-4501-bbf5-c51a56bb703f" providerId="ADAL" clId="{337074BC-5E24-4C57-AD53-36052E939BC5}" dt="2023-12-15T00:36:13.837" v="1657" actId="26606"/>
          <ac:spMkLst>
            <pc:docMk/>
            <pc:sldMk cId="24923631" sldId="256"/>
            <ac:spMk id="2" creationId="{26F4938A-870F-1D4B-A0C3-0E7314D4272A}"/>
          </ac:spMkLst>
        </pc:spChg>
        <pc:spChg chg="mod">
          <ac:chgData name="L Ansell (BIL)" userId="4e857680-1a53-4501-bbf5-c51a56bb703f" providerId="ADAL" clId="{337074BC-5E24-4C57-AD53-36052E939BC5}" dt="2023-12-15T00:36:13.837" v="1657" actId="26606"/>
          <ac:spMkLst>
            <pc:docMk/>
            <pc:sldMk cId="24923631" sldId="256"/>
            <ac:spMk id="3" creationId="{69CED1F4-7B9F-5909-66B3-EA332EBCB4D3}"/>
          </ac:spMkLst>
        </pc:spChg>
        <pc:spChg chg="add del">
          <ac:chgData name="L Ansell (BIL)" userId="4e857680-1a53-4501-bbf5-c51a56bb703f" providerId="ADAL" clId="{337074BC-5E24-4C57-AD53-36052E939BC5}" dt="2023-12-15T00:33:51.504" v="1620" actId="26606"/>
          <ac:spMkLst>
            <pc:docMk/>
            <pc:sldMk cId="24923631" sldId="256"/>
            <ac:spMk id="8" creationId="{A8DB9CD9-59B1-4D73-BC4C-98796A48EF9B}"/>
          </ac:spMkLst>
        </pc:spChg>
        <pc:spChg chg="add del">
          <ac:chgData name="L Ansell (BIL)" userId="4e857680-1a53-4501-bbf5-c51a56bb703f" providerId="ADAL" clId="{337074BC-5E24-4C57-AD53-36052E939BC5}" dt="2023-12-15T00:33:51.504" v="1620" actId="26606"/>
          <ac:spMkLst>
            <pc:docMk/>
            <pc:sldMk cId="24923631" sldId="256"/>
            <ac:spMk id="10" creationId="{8874A6A9-41FF-4E33-AFA8-F9F81436A59E}"/>
          </ac:spMkLst>
        </pc:spChg>
        <pc:spChg chg="add del">
          <ac:chgData name="L Ansell (BIL)" userId="4e857680-1a53-4501-bbf5-c51a56bb703f" providerId="ADAL" clId="{337074BC-5E24-4C57-AD53-36052E939BC5}" dt="2023-12-15T00:33:22.211" v="1606" actId="26606"/>
          <ac:spMkLst>
            <pc:docMk/>
            <pc:sldMk cId="24923631" sldId="256"/>
            <ac:spMk id="24" creationId="{50D1D739-EDC4-4BE6-A073-9B157E1F9069}"/>
          </ac:spMkLst>
        </pc:spChg>
        <pc:spChg chg="add del">
          <ac:chgData name="L Ansell (BIL)" userId="4e857680-1a53-4501-bbf5-c51a56bb703f" providerId="ADAL" clId="{337074BC-5E24-4C57-AD53-36052E939BC5}" dt="2023-12-15T00:33:22.211" v="1606" actId="26606"/>
          <ac:spMkLst>
            <pc:docMk/>
            <pc:sldMk cId="24923631" sldId="256"/>
            <ac:spMk id="26" creationId="{6CDD35A4-E546-4AF3-A8B9-AC24C5C9FA70}"/>
          </ac:spMkLst>
        </pc:spChg>
        <pc:spChg chg="add del">
          <ac:chgData name="L Ansell (BIL)" userId="4e857680-1a53-4501-bbf5-c51a56bb703f" providerId="ADAL" clId="{337074BC-5E24-4C57-AD53-36052E939BC5}" dt="2023-12-15T00:33:30.415" v="1610" actId="26606"/>
          <ac:spMkLst>
            <pc:docMk/>
            <pc:sldMk cId="24923631" sldId="256"/>
            <ac:spMk id="31" creationId="{50D1D739-EDC4-4BE6-A073-9B157E1F9069}"/>
          </ac:spMkLst>
        </pc:spChg>
        <pc:spChg chg="add del">
          <ac:chgData name="L Ansell (BIL)" userId="4e857680-1a53-4501-bbf5-c51a56bb703f" providerId="ADAL" clId="{337074BC-5E24-4C57-AD53-36052E939BC5}" dt="2023-12-15T00:33:30.415" v="1610" actId="26606"/>
          <ac:spMkLst>
            <pc:docMk/>
            <pc:sldMk cId="24923631" sldId="256"/>
            <ac:spMk id="32" creationId="{6CDD35A4-E546-4AF3-A8B9-AC24C5C9FA70}"/>
          </ac:spMkLst>
        </pc:spChg>
        <pc:spChg chg="add del">
          <ac:chgData name="L Ansell (BIL)" userId="4e857680-1a53-4501-bbf5-c51a56bb703f" providerId="ADAL" clId="{337074BC-5E24-4C57-AD53-36052E939BC5}" dt="2023-12-15T00:33:35.227" v="1612" actId="26606"/>
          <ac:spMkLst>
            <pc:docMk/>
            <pc:sldMk cId="24923631" sldId="256"/>
            <ac:spMk id="34" creationId="{33ADEAE5-B080-4DEC-819A-00E41A93F881}"/>
          </ac:spMkLst>
        </pc:spChg>
        <pc:spChg chg="add del">
          <ac:chgData name="L Ansell (BIL)" userId="4e857680-1a53-4501-bbf5-c51a56bb703f" providerId="ADAL" clId="{337074BC-5E24-4C57-AD53-36052E939BC5}" dt="2023-12-15T00:33:35.227" v="1612" actId="26606"/>
          <ac:spMkLst>
            <pc:docMk/>
            <pc:sldMk cId="24923631" sldId="256"/>
            <ac:spMk id="35" creationId="{D9FB580A-BA0E-4D5E-90F4-C42767A78389}"/>
          </ac:spMkLst>
        </pc:spChg>
        <pc:spChg chg="add del">
          <ac:chgData name="L Ansell (BIL)" userId="4e857680-1a53-4501-bbf5-c51a56bb703f" providerId="ADAL" clId="{337074BC-5E24-4C57-AD53-36052E939BC5}" dt="2023-12-15T00:33:46.584" v="1614" actId="26606"/>
          <ac:spMkLst>
            <pc:docMk/>
            <pc:sldMk cId="24923631" sldId="256"/>
            <ac:spMk id="37" creationId="{D0461F72-A27E-48C5-A99A-B5EEDA7456F9}"/>
          </ac:spMkLst>
        </pc:spChg>
        <pc:spChg chg="add del">
          <ac:chgData name="L Ansell (BIL)" userId="4e857680-1a53-4501-bbf5-c51a56bb703f" providerId="ADAL" clId="{337074BC-5E24-4C57-AD53-36052E939BC5}" dt="2023-12-15T00:33:46.584" v="1614" actId="26606"/>
          <ac:spMkLst>
            <pc:docMk/>
            <pc:sldMk cId="24923631" sldId="256"/>
            <ac:spMk id="38" creationId="{DF382E8D-312B-4792-A211-0BDE37F6F5F7}"/>
          </ac:spMkLst>
        </pc:spChg>
        <pc:spChg chg="add del">
          <ac:chgData name="L Ansell (BIL)" userId="4e857680-1a53-4501-bbf5-c51a56bb703f" providerId="ADAL" clId="{337074BC-5E24-4C57-AD53-36052E939BC5}" dt="2023-12-15T00:33:46.584" v="1614" actId="26606"/>
          <ac:spMkLst>
            <pc:docMk/>
            <pc:sldMk cId="24923631" sldId="256"/>
            <ac:spMk id="39" creationId="{036F9B07-02BE-4BD5-BA9D-E91B8A456BEA}"/>
          </ac:spMkLst>
        </pc:spChg>
        <pc:spChg chg="add del">
          <ac:chgData name="L Ansell (BIL)" userId="4e857680-1a53-4501-bbf5-c51a56bb703f" providerId="ADAL" clId="{337074BC-5E24-4C57-AD53-36052E939BC5}" dt="2023-12-15T00:33:49.333" v="1617" actId="26606"/>
          <ac:spMkLst>
            <pc:docMk/>
            <pc:sldMk cId="24923631" sldId="256"/>
            <ac:spMk id="41" creationId="{93245F62-CCC4-49E4-B95B-EA6C1E790510}"/>
          </ac:spMkLst>
        </pc:spChg>
        <pc:spChg chg="add del">
          <ac:chgData name="L Ansell (BIL)" userId="4e857680-1a53-4501-bbf5-c51a56bb703f" providerId="ADAL" clId="{337074BC-5E24-4C57-AD53-36052E939BC5}" dt="2023-12-15T00:33:49.333" v="1617" actId="26606"/>
          <ac:spMkLst>
            <pc:docMk/>
            <pc:sldMk cId="24923631" sldId="256"/>
            <ac:spMk id="42" creationId="{E6C0DD6B-6AA3-448F-9B99-8386295BC1B4}"/>
          </ac:spMkLst>
        </pc:spChg>
        <pc:spChg chg="add del">
          <ac:chgData name="L Ansell (BIL)" userId="4e857680-1a53-4501-bbf5-c51a56bb703f" providerId="ADAL" clId="{337074BC-5E24-4C57-AD53-36052E939BC5}" dt="2023-12-15T00:33:51.489" v="1619" actId="26606"/>
          <ac:spMkLst>
            <pc:docMk/>
            <pc:sldMk cId="24923631" sldId="256"/>
            <ac:spMk id="44" creationId="{9B8B49ED-6693-497D-8823-F50F891E8DBC}"/>
          </ac:spMkLst>
        </pc:spChg>
        <pc:spChg chg="add del">
          <ac:chgData name="L Ansell (BIL)" userId="4e857680-1a53-4501-bbf5-c51a56bb703f" providerId="ADAL" clId="{337074BC-5E24-4C57-AD53-36052E939BC5}" dt="2023-12-15T00:33:51.489" v="1619" actId="26606"/>
          <ac:spMkLst>
            <pc:docMk/>
            <pc:sldMk cId="24923631" sldId="256"/>
            <ac:spMk id="45" creationId="{8DCD3BD4-4F32-431E-A9C3-8D2DA60CD7D8}"/>
          </ac:spMkLst>
        </pc:spChg>
        <pc:spChg chg="add del">
          <ac:chgData name="L Ansell (BIL)" userId="4e857680-1a53-4501-bbf5-c51a56bb703f" providerId="ADAL" clId="{337074BC-5E24-4C57-AD53-36052E939BC5}" dt="2023-12-15T00:33:51.489" v="1619" actId="26606"/>
          <ac:spMkLst>
            <pc:docMk/>
            <pc:sldMk cId="24923631" sldId="256"/>
            <ac:spMk id="46" creationId="{336AAC24-A98C-465E-AFEE-69D698E77330}"/>
          </ac:spMkLst>
        </pc:spChg>
        <pc:spChg chg="add del">
          <ac:chgData name="L Ansell (BIL)" userId="4e857680-1a53-4501-bbf5-c51a56bb703f" providerId="ADAL" clId="{337074BC-5E24-4C57-AD53-36052E939BC5}" dt="2023-12-15T00:34:36.992" v="1625" actId="26606"/>
          <ac:spMkLst>
            <pc:docMk/>
            <pc:sldMk cId="24923631" sldId="256"/>
            <ac:spMk id="55" creationId="{19D32F93-50AC-4C46-A5DB-291C60DDB7BD}"/>
          </ac:spMkLst>
        </pc:spChg>
        <pc:spChg chg="add del">
          <ac:chgData name="L Ansell (BIL)" userId="4e857680-1a53-4501-bbf5-c51a56bb703f" providerId="ADAL" clId="{337074BC-5E24-4C57-AD53-36052E939BC5}" dt="2023-12-15T00:34:36.992" v="1625" actId="26606"/>
          <ac:spMkLst>
            <pc:docMk/>
            <pc:sldMk cId="24923631" sldId="256"/>
            <ac:spMk id="57" creationId="{827DC2C4-B485-428A-BF4A-472D2967F47F}"/>
          </ac:spMkLst>
        </pc:spChg>
        <pc:spChg chg="add del">
          <ac:chgData name="L Ansell (BIL)" userId="4e857680-1a53-4501-bbf5-c51a56bb703f" providerId="ADAL" clId="{337074BC-5E24-4C57-AD53-36052E939BC5}" dt="2023-12-15T00:34:36.992" v="1625" actId="26606"/>
          <ac:spMkLst>
            <pc:docMk/>
            <pc:sldMk cId="24923631" sldId="256"/>
            <ac:spMk id="59" creationId="{EE04B5EB-F158-4507-90DD-BD23620C7CC9}"/>
          </ac:spMkLst>
        </pc:spChg>
        <pc:spChg chg="add del">
          <ac:chgData name="L Ansell (BIL)" userId="4e857680-1a53-4501-bbf5-c51a56bb703f" providerId="ADAL" clId="{337074BC-5E24-4C57-AD53-36052E939BC5}" dt="2023-12-15T00:34:40.038" v="1628" actId="26606"/>
          <ac:spMkLst>
            <pc:docMk/>
            <pc:sldMk cId="24923631" sldId="256"/>
            <ac:spMk id="61" creationId="{93245F62-CCC4-49E4-B95B-EA6C1E790510}"/>
          </ac:spMkLst>
        </pc:spChg>
        <pc:spChg chg="add del">
          <ac:chgData name="L Ansell (BIL)" userId="4e857680-1a53-4501-bbf5-c51a56bb703f" providerId="ADAL" clId="{337074BC-5E24-4C57-AD53-36052E939BC5}" dt="2023-12-15T00:34:40.038" v="1628" actId="26606"/>
          <ac:spMkLst>
            <pc:docMk/>
            <pc:sldMk cId="24923631" sldId="256"/>
            <ac:spMk id="62" creationId="{E6C0DD6B-6AA3-448F-9B99-8386295BC1B4}"/>
          </ac:spMkLst>
        </pc:spChg>
        <pc:spChg chg="add del">
          <ac:chgData name="L Ansell (BIL)" userId="4e857680-1a53-4501-bbf5-c51a56bb703f" providerId="ADAL" clId="{337074BC-5E24-4C57-AD53-36052E939BC5}" dt="2023-12-15T00:34:58.283" v="1634" actId="26606"/>
          <ac:spMkLst>
            <pc:docMk/>
            <pc:sldMk cId="24923631" sldId="256"/>
            <ac:spMk id="64" creationId="{19D32F93-50AC-4C46-A5DB-291C60DDB7BD}"/>
          </ac:spMkLst>
        </pc:spChg>
        <pc:spChg chg="add del">
          <ac:chgData name="L Ansell (BIL)" userId="4e857680-1a53-4501-bbf5-c51a56bb703f" providerId="ADAL" clId="{337074BC-5E24-4C57-AD53-36052E939BC5}" dt="2023-12-15T00:34:58.283" v="1634" actId="26606"/>
          <ac:spMkLst>
            <pc:docMk/>
            <pc:sldMk cId="24923631" sldId="256"/>
            <ac:spMk id="65" creationId="{827DC2C4-B485-428A-BF4A-472D2967F47F}"/>
          </ac:spMkLst>
        </pc:spChg>
        <pc:spChg chg="add del">
          <ac:chgData name="L Ansell (BIL)" userId="4e857680-1a53-4501-bbf5-c51a56bb703f" providerId="ADAL" clId="{337074BC-5E24-4C57-AD53-36052E939BC5}" dt="2023-12-15T00:34:58.283" v="1634" actId="26606"/>
          <ac:spMkLst>
            <pc:docMk/>
            <pc:sldMk cId="24923631" sldId="256"/>
            <ac:spMk id="66" creationId="{EE04B5EB-F158-4507-90DD-BD23620C7CC9}"/>
          </ac:spMkLst>
        </pc:spChg>
        <pc:spChg chg="add del">
          <ac:chgData name="L Ansell (BIL)" userId="4e857680-1a53-4501-bbf5-c51a56bb703f" providerId="ADAL" clId="{337074BC-5E24-4C57-AD53-36052E939BC5}" dt="2023-12-15T00:36:13.837" v="1657" actId="26606"/>
          <ac:spMkLst>
            <pc:docMk/>
            <pc:sldMk cId="24923631" sldId="256"/>
            <ac:spMk id="71" creationId="{19D32F93-50AC-4C46-A5DB-291C60DDB7BD}"/>
          </ac:spMkLst>
        </pc:spChg>
        <pc:spChg chg="add del">
          <ac:chgData name="L Ansell (BIL)" userId="4e857680-1a53-4501-bbf5-c51a56bb703f" providerId="ADAL" clId="{337074BC-5E24-4C57-AD53-36052E939BC5}" dt="2023-12-15T00:36:13.837" v="1657" actId="26606"/>
          <ac:spMkLst>
            <pc:docMk/>
            <pc:sldMk cId="24923631" sldId="256"/>
            <ac:spMk id="73" creationId="{827DC2C4-B485-428A-BF4A-472D2967F47F}"/>
          </ac:spMkLst>
        </pc:spChg>
        <pc:spChg chg="add del">
          <ac:chgData name="L Ansell (BIL)" userId="4e857680-1a53-4501-bbf5-c51a56bb703f" providerId="ADAL" clId="{337074BC-5E24-4C57-AD53-36052E939BC5}" dt="2023-12-15T00:36:13.837" v="1657" actId="26606"/>
          <ac:spMkLst>
            <pc:docMk/>
            <pc:sldMk cId="24923631" sldId="256"/>
            <ac:spMk id="75" creationId="{EE04B5EB-F158-4507-90DD-BD23620C7CC9}"/>
          </ac:spMkLst>
        </pc:spChg>
        <pc:spChg chg="add del">
          <ac:chgData name="L Ansell (BIL)" userId="4e857680-1a53-4501-bbf5-c51a56bb703f" providerId="ADAL" clId="{337074BC-5E24-4C57-AD53-36052E939BC5}" dt="2023-12-15T00:36:06.589" v="1645" actId="26606"/>
          <ac:spMkLst>
            <pc:docMk/>
            <pc:sldMk cId="24923631" sldId="256"/>
            <ac:spMk id="80" creationId="{F4C28683-31A6-43AA-A9CA-1D1C425535D1}"/>
          </ac:spMkLst>
        </pc:spChg>
        <pc:spChg chg="add del">
          <ac:chgData name="L Ansell (BIL)" userId="4e857680-1a53-4501-bbf5-c51a56bb703f" providerId="ADAL" clId="{337074BC-5E24-4C57-AD53-36052E939BC5}" dt="2023-12-15T00:36:06.589" v="1645" actId="26606"/>
          <ac:spMkLst>
            <pc:docMk/>
            <pc:sldMk cId="24923631" sldId="256"/>
            <ac:spMk id="82" creationId="{D9FB580A-BA0E-4D5E-90F4-C42767A78389}"/>
          </ac:spMkLst>
        </pc:spChg>
        <pc:spChg chg="add del">
          <ac:chgData name="L Ansell (BIL)" userId="4e857680-1a53-4501-bbf5-c51a56bb703f" providerId="ADAL" clId="{337074BC-5E24-4C57-AD53-36052E939BC5}" dt="2023-12-15T00:36:06.589" v="1645" actId="26606"/>
          <ac:spMkLst>
            <pc:docMk/>
            <pc:sldMk cId="24923631" sldId="256"/>
            <ac:spMk id="84" creationId="{C5CB530E-515E-412C-9DF1-5F8FFBD6F383}"/>
          </ac:spMkLst>
        </pc:spChg>
        <pc:spChg chg="add del">
          <ac:chgData name="L Ansell (BIL)" userId="4e857680-1a53-4501-bbf5-c51a56bb703f" providerId="ADAL" clId="{337074BC-5E24-4C57-AD53-36052E939BC5}" dt="2023-12-15T00:36:06.589" v="1645" actId="26606"/>
          <ac:spMkLst>
            <pc:docMk/>
            <pc:sldMk cId="24923631" sldId="256"/>
            <ac:spMk id="86" creationId="{712D4376-A578-4FF1-94FC-245E7A6A489F}"/>
          </ac:spMkLst>
        </pc:spChg>
        <pc:spChg chg="add del">
          <ac:chgData name="L Ansell (BIL)" userId="4e857680-1a53-4501-bbf5-c51a56bb703f" providerId="ADAL" clId="{337074BC-5E24-4C57-AD53-36052E939BC5}" dt="2023-12-15T00:36:06.589" v="1645" actId="26606"/>
          <ac:spMkLst>
            <pc:docMk/>
            <pc:sldMk cId="24923631" sldId="256"/>
            <ac:spMk id="88" creationId="{AEA7509D-F04F-40CB-A0B3-EEF16499CC9F}"/>
          </ac:spMkLst>
        </pc:spChg>
        <pc:spChg chg="add del">
          <ac:chgData name="L Ansell (BIL)" userId="4e857680-1a53-4501-bbf5-c51a56bb703f" providerId="ADAL" clId="{337074BC-5E24-4C57-AD53-36052E939BC5}" dt="2023-12-15T00:36:08.245" v="1649" actId="26606"/>
          <ac:spMkLst>
            <pc:docMk/>
            <pc:sldMk cId="24923631" sldId="256"/>
            <ac:spMk id="90" creationId="{F098897C-3A20-415C-B809-28980E78A61D}"/>
          </ac:spMkLst>
        </pc:spChg>
        <pc:spChg chg="add del">
          <ac:chgData name="L Ansell (BIL)" userId="4e857680-1a53-4501-bbf5-c51a56bb703f" providerId="ADAL" clId="{337074BC-5E24-4C57-AD53-36052E939BC5}" dt="2023-12-15T00:36:08.245" v="1649" actId="26606"/>
          <ac:spMkLst>
            <pc:docMk/>
            <pc:sldMk cId="24923631" sldId="256"/>
            <ac:spMk id="91" creationId="{3F672E71-4896-412C-9C70-888CBA0C2F28}"/>
          </ac:spMkLst>
        </pc:spChg>
        <pc:spChg chg="add del">
          <ac:chgData name="L Ansell (BIL)" userId="4e857680-1a53-4501-bbf5-c51a56bb703f" providerId="ADAL" clId="{337074BC-5E24-4C57-AD53-36052E939BC5}" dt="2023-12-15T00:36:12.681" v="1653" actId="26606"/>
          <ac:spMkLst>
            <pc:docMk/>
            <pc:sldMk cId="24923631" sldId="256"/>
            <ac:spMk id="93" creationId="{F4C28683-31A6-43AA-A9CA-1D1C425535D1}"/>
          </ac:spMkLst>
        </pc:spChg>
        <pc:spChg chg="add del">
          <ac:chgData name="L Ansell (BIL)" userId="4e857680-1a53-4501-bbf5-c51a56bb703f" providerId="ADAL" clId="{337074BC-5E24-4C57-AD53-36052E939BC5}" dt="2023-12-15T00:36:12.681" v="1653" actId="26606"/>
          <ac:spMkLst>
            <pc:docMk/>
            <pc:sldMk cId="24923631" sldId="256"/>
            <ac:spMk id="94" creationId="{D9FB580A-BA0E-4D5E-90F4-C42767A78389}"/>
          </ac:spMkLst>
        </pc:spChg>
        <pc:spChg chg="add del">
          <ac:chgData name="L Ansell (BIL)" userId="4e857680-1a53-4501-bbf5-c51a56bb703f" providerId="ADAL" clId="{337074BC-5E24-4C57-AD53-36052E939BC5}" dt="2023-12-15T00:36:12.681" v="1653" actId="26606"/>
          <ac:spMkLst>
            <pc:docMk/>
            <pc:sldMk cId="24923631" sldId="256"/>
            <ac:spMk id="95" creationId="{C5CB530E-515E-412C-9DF1-5F8FFBD6F383}"/>
          </ac:spMkLst>
        </pc:spChg>
        <pc:spChg chg="add del">
          <ac:chgData name="L Ansell (BIL)" userId="4e857680-1a53-4501-bbf5-c51a56bb703f" providerId="ADAL" clId="{337074BC-5E24-4C57-AD53-36052E939BC5}" dt="2023-12-15T00:36:12.681" v="1653" actId="26606"/>
          <ac:spMkLst>
            <pc:docMk/>
            <pc:sldMk cId="24923631" sldId="256"/>
            <ac:spMk id="96" creationId="{712D4376-A578-4FF1-94FC-245E7A6A489F}"/>
          </ac:spMkLst>
        </pc:spChg>
        <pc:spChg chg="add del">
          <ac:chgData name="L Ansell (BIL)" userId="4e857680-1a53-4501-bbf5-c51a56bb703f" providerId="ADAL" clId="{337074BC-5E24-4C57-AD53-36052E939BC5}" dt="2023-12-15T00:36:12.681" v="1653" actId="26606"/>
          <ac:spMkLst>
            <pc:docMk/>
            <pc:sldMk cId="24923631" sldId="256"/>
            <ac:spMk id="97" creationId="{AEA7509D-F04F-40CB-A0B3-EEF16499CC9F}"/>
          </ac:spMkLst>
        </pc:spChg>
        <pc:spChg chg="add del">
          <ac:chgData name="L Ansell (BIL)" userId="4e857680-1a53-4501-bbf5-c51a56bb703f" providerId="ADAL" clId="{337074BC-5E24-4C57-AD53-36052E939BC5}" dt="2023-12-15T00:36:13.821" v="1656" actId="26606"/>
          <ac:spMkLst>
            <pc:docMk/>
            <pc:sldMk cId="24923631" sldId="256"/>
            <ac:spMk id="99" creationId="{93245F62-CCC4-49E4-B95B-EA6C1E790510}"/>
          </ac:spMkLst>
        </pc:spChg>
        <pc:spChg chg="add del">
          <ac:chgData name="L Ansell (BIL)" userId="4e857680-1a53-4501-bbf5-c51a56bb703f" providerId="ADAL" clId="{337074BC-5E24-4C57-AD53-36052E939BC5}" dt="2023-12-15T00:36:13.821" v="1656" actId="26606"/>
          <ac:spMkLst>
            <pc:docMk/>
            <pc:sldMk cId="24923631" sldId="256"/>
            <ac:spMk id="100" creationId="{E6C0DD6B-6AA3-448F-9B99-8386295BC1B4}"/>
          </ac:spMkLst>
        </pc:spChg>
        <pc:spChg chg="add">
          <ac:chgData name="L Ansell (BIL)" userId="4e857680-1a53-4501-bbf5-c51a56bb703f" providerId="ADAL" clId="{337074BC-5E24-4C57-AD53-36052E939BC5}" dt="2023-12-15T00:36:13.837" v="1657" actId="26606"/>
          <ac:spMkLst>
            <pc:docMk/>
            <pc:sldMk cId="24923631" sldId="256"/>
            <ac:spMk id="102" creationId="{D0461F72-A27E-48C5-A99A-B5EEDA7456F9}"/>
          </ac:spMkLst>
        </pc:spChg>
        <pc:spChg chg="add">
          <ac:chgData name="L Ansell (BIL)" userId="4e857680-1a53-4501-bbf5-c51a56bb703f" providerId="ADAL" clId="{337074BC-5E24-4C57-AD53-36052E939BC5}" dt="2023-12-15T00:36:13.837" v="1657" actId="26606"/>
          <ac:spMkLst>
            <pc:docMk/>
            <pc:sldMk cId="24923631" sldId="256"/>
            <ac:spMk id="103" creationId="{DF382E8D-312B-4792-A211-0BDE37F6F5F7}"/>
          </ac:spMkLst>
        </pc:spChg>
        <pc:spChg chg="add">
          <ac:chgData name="L Ansell (BIL)" userId="4e857680-1a53-4501-bbf5-c51a56bb703f" providerId="ADAL" clId="{337074BC-5E24-4C57-AD53-36052E939BC5}" dt="2023-12-15T00:36:13.837" v="1657" actId="26606"/>
          <ac:spMkLst>
            <pc:docMk/>
            <pc:sldMk cId="24923631" sldId="256"/>
            <ac:spMk id="104" creationId="{036F9B07-02BE-4BD5-BA9D-E91B8A456BEA}"/>
          </ac:spMkLst>
        </pc:spChg>
        <pc:grpChg chg="add del">
          <ac:chgData name="L Ansell (BIL)" userId="4e857680-1a53-4501-bbf5-c51a56bb703f" providerId="ADAL" clId="{337074BC-5E24-4C57-AD53-36052E939BC5}" dt="2023-12-15T00:33:51.504" v="1620" actId="26606"/>
          <ac:grpSpMkLst>
            <pc:docMk/>
            <pc:sldMk cId="24923631" sldId="256"/>
            <ac:grpSpMk id="12" creationId="{721D730E-1F97-4071-B143-B05E6D2599BC}"/>
          </ac:grpSpMkLst>
        </pc:grpChg>
        <pc:grpChg chg="add del">
          <ac:chgData name="L Ansell (BIL)" userId="4e857680-1a53-4501-bbf5-c51a56bb703f" providerId="ADAL" clId="{337074BC-5E24-4C57-AD53-36052E939BC5}" dt="2023-12-15T00:34:40.053" v="1629" actId="26606"/>
          <ac:grpSpMkLst>
            <pc:docMk/>
            <pc:sldMk cId="24923631" sldId="256"/>
            <ac:grpSpMk id="48" creationId="{03C6F4E6-30A1-4F63-C8CC-028750B5AACD}"/>
          </ac:grpSpMkLst>
        </pc:grpChg>
        <pc:picChg chg="add mod ord">
          <ac:chgData name="L Ansell (BIL)" userId="4e857680-1a53-4501-bbf5-c51a56bb703f" providerId="ADAL" clId="{337074BC-5E24-4C57-AD53-36052E939BC5}" dt="2023-12-15T00:36:13.837" v="1657" actId="26606"/>
          <ac:picMkLst>
            <pc:docMk/>
            <pc:sldMk cId="24923631" sldId="256"/>
            <ac:picMk id="5" creationId="{318A1F32-7146-1B75-D474-2D7169DC51FE}"/>
          </ac:picMkLst>
        </pc:picChg>
        <pc:cxnChg chg="add del">
          <ac:chgData name="L Ansell (BIL)" userId="4e857680-1a53-4501-bbf5-c51a56bb703f" providerId="ADAL" clId="{337074BC-5E24-4C57-AD53-36052E939BC5}" dt="2023-12-15T00:33:27.338" v="1608" actId="26606"/>
          <ac:cxnSpMkLst>
            <pc:docMk/>
            <pc:sldMk cId="24923631" sldId="256"/>
            <ac:cxnSpMk id="28" creationId="{192712F8-36FA-35DF-0CE8-4098D93322A3}"/>
          </ac:cxnSpMkLst>
        </pc:cxnChg>
        <pc:cxnChg chg="add del">
          <ac:chgData name="L Ansell (BIL)" userId="4e857680-1a53-4501-bbf5-c51a56bb703f" providerId="ADAL" clId="{337074BC-5E24-4C57-AD53-36052E939BC5}" dt="2023-12-15T00:33:27.338" v="1608" actId="26606"/>
          <ac:cxnSpMkLst>
            <pc:docMk/>
            <pc:sldMk cId="24923631" sldId="256"/>
            <ac:cxnSpMk id="29" creationId="{AF9469B9-6468-5B6A-E832-8D4590388432}"/>
          </ac:cxnSpMkLst>
        </pc:cxnChg>
      </pc:sldChg>
      <pc:sldChg chg="modSp mod">
        <pc:chgData name="L Ansell (BIL)" userId="4e857680-1a53-4501-bbf5-c51a56bb703f" providerId="ADAL" clId="{337074BC-5E24-4C57-AD53-36052E939BC5}" dt="2023-12-15T02:03:12.807" v="6311" actId="27636"/>
        <pc:sldMkLst>
          <pc:docMk/>
          <pc:sldMk cId="2388246108" sldId="257"/>
        </pc:sldMkLst>
        <pc:spChg chg="mod">
          <ac:chgData name="L Ansell (BIL)" userId="4e857680-1a53-4501-bbf5-c51a56bb703f" providerId="ADAL" clId="{337074BC-5E24-4C57-AD53-36052E939BC5}" dt="2023-12-15T01:26:25.177" v="4312" actId="20577"/>
          <ac:spMkLst>
            <pc:docMk/>
            <pc:sldMk cId="2388246108" sldId="257"/>
            <ac:spMk id="2" creationId="{0358CC9D-A5F9-D20E-D24D-FBAF2287452D}"/>
          </ac:spMkLst>
        </pc:spChg>
        <pc:spChg chg="mod">
          <ac:chgData name="L Ansell (BIL)" userId="4e857680-1a53-4501-bbf5-c51a56bb703f" providerId="ADAL" clId="{337074BC-5E24-4C57-AD53-36052E939BC5}" dt="2023-12-15T02:03:12.807" v="6311" actId="27636"/>
          <ac:spMkLst>
            <pc:docMk/>
            <pc:sldMk cId="2388246108" sldId="257"/>
            <ac:spMk id="3" creationId="{9025D9FD-A8C7-7FA7-6920-0B9CE3E4B5E4}"/>
          </ac:spMkLst>
        </pc:spChg>
      </pc:sldChg>
      <pc:sldChg chg="addSp delSp modSp mod setBg chgLayout">
        <pc:chgData name="L Ansell (BIL)" userId="4e857680-1a53-4501-bbf5-c51a56bb703f" providerId="ADAL" clId="{337074BC-5E24-4C57-AD53-36052E939BC5}" dt="2023-12-15T10:46:56.166" v="8574" actId="33524"/>
        <pc:sldMkLst>
          <pc:docMk/>
          <pc:sldMk cId="3154125526" sldId="258"/>
        </pc:sldMkLst>
        <pc:spChg chg="del">
          <ac:chgData name="L Ansell (BIL)" userId="4e857680-1a53-4501-bbf5-c51a56bb703f" providerId="ADAL" clId="{337074BC-5E24-4C57-AD53-36052E939BC5}" dt="2023-12-15T01:02:30.738" v="2825" actId="700"/>
          <ac:spMkLst>
            <pc:docMk/>
            <pc:sldMk cId="3154125526" sldId="258"/>
            <ac:spMk id="2" creationId="{ED3C7E78-3EBD-449B-23AC-B2D7346F399A}"/>
          </ac:spMkLst>
        </pc:spChg>
        <pc:spChg chg="mod ord">
          <ac:chgData name="L Ansell (BIL)" userId="4e857680-1a53-4501-bbf5-c51a56bb703f" providerId="ADAL" clId="{337074BC-5E24-4C57-AD53-36052E939BC5}" dt="2023-12-15T10:46:56.166" v="8574" actId="33524"/>
          <ac:spMkLst>
            <pc:docMk/>
            <pc:sldMk cId="3154125526" sldId="258"/>
            <ac:spMk id="3" creationId="{F92178E3-C09B-0C0F-AE90-26D4A9DB9A11}"/>
          </ac:spMkLst>
        </pc:spChg>
        <pc:spChg chg="add mod ord">
          <ac:chgData name="L Ansell (BIL)" userId="4e857680-1a53-4501-bbf5-c51a56bb703f" providerId="ADAL" clId="{337074BC-5E24-4C57-AD53-36052E939BC5}" dt="2023-12-15T01:02:30.738" v="2825" actId="700"/>
          <ac:spMkLst>
            <pc:docMk/>
            <pc:sldMk cId="3154125526" sldId="258"/>
            <ac:spMk id="4" creationId="{3F30B227-B760-2B7B-2E73-03653E0B8E05}"/>
          </ac:spMkLst>
        </pc:spChg>
      </pc:sldChg>
      <pc:sldChg chg="addSp delSp modSp mod setBg setClrOvrMap">
        <pc:chgData name="L Ansell (BIL)" userId="4e857680-1a53-4501-bbf5-c51a56bb703f" providerId="ADAL" clId="{337074BC-5E24-4C57-AD53-36052E939BC5}" dt="2023-12-15T10:47:24.590" v="8577" actId="26606"/>
        <pc:sldMkLst>
          <pc:docMk/>
          <pc:sldMk cId="2638376495" sldId="260"/>
        </pc:sldMkLst>
        <pc:spChg chg="mod">
          <ac:chgData name="L Ansell (BIL)" userId="4e857680-1a53-4501-bbf5-c51a56bb703f" providerId="ADAL" clId="{337074BC-5E24-4C57-AD53-36052E939BC5}" dt="2023-12-15T10:47:24.590" v="8577" actId="26606"/>
          <ac:spMkLst>
            <pc:docMk/>
            <pc:sldMk cId="2638376495" sldId="260"/>
            <ac:spMk id="2" creationId="{0347998A-8312-D55D-52FB-486F6C96A199}"/>
          </ac:spMkLst>
        </pc:spChg>
        <pc:spChg chg="add del">
          <ac:chgData name="L Ansell (BIL)" userId="4e857680-1a53-4501-bbf5-c51a56bb703f" providerId="ADAL" clId="{337074BC-5E24-4C57-AD53-36052E939BC5}" dt="2023-12-15T10:47:24.590" v="8577" actId="26606"/>
          <ac:spMkLst>
            <pc:docMk/>
            <pc:sldMk cId="2638376495" sldId="260"/>
            <ac:spMk id="9" creationId="{71B2258F-86CA-4D4D-8270-BC05FCDEBFB3}"/>
          </ac:spMkLst>
        </pc:spChg>
        <pc:spChg chg="add del">
          <ac:chgData name="L Ansell (BIL)" userId="4e857680-1a53-4501-bbf5-c51a56bb703f" providerId="ADAL" clId="{337074BC-5E24-4C57-AD53-36052E939BC5}" dt="2023-12-15T10:47:24.570" v="8576" actId="26606"/>
          <ac:spMkLst>
            <pc:docMk/>
            <pc:sldMk cId="2638376495" sldId="260"/>
            <ac:spMk id="14" creationId="{06DA9DF9-31F7-4056-B42E-878CC92417B8}"/>
          </ac:spMkLst>
        </pc:spChg>
        <pc:spChg chg="add">
          <ac:chgData name="L Ansell (BIL)" userId="4e857680-1a53-4501-bbf5-c51a56bb703f" providerId="ADAL" clId="{337074BC-5E24-4C57-AD53-36052E939BC5}" dt="2023-12-15T10:47:24.590" v="8577" actId="26606"/>
          <ac:spMkLst>
            <pc:docMk/>
            <pc:sldMk cId="2638376495" sldId="260"/>
            <ac:spMk id="16" creationId="{A0A2B7F3-65A0-4CC5-8310-3252C59E025D}"/>
          </ac:spMkLst>
        </pc:spChg>
        <pc:picChg chg="mod ord">
          <ac:chgData name="L Ansell (BIL)" userId="4e857680-1a53-4501-bbf5-c51a56bb703f" providerId="ADAL" clId="{337074BC-5E24-4C57-AD53-36052E939BC5}" dt="2023-12-15T10:47:24.590" v="8577" actId="26606"/>
          <ac:picMkLst>
            <pc:docMk/>
            <pc:sldMk cId="2638376495" sldId="260"/>
            <ac:picMk id="5" creationId="{E07A173A-51F8-7167-883F-38E7DE42F237}"/>
          </ac:picMkLst>
        </pc:picChg>
      </pc:sldChg>
      <pc:sldChg chg="addSp delSp modSp mod setBg addAnim delAnim">
        <pc:chgData name="L Ansell (BIL)" userId="4e857680-1a53-4501-bbf5-c51a56bb703f" providerId="ADAL" clId="{337074BC-5E24-4C57-AD53-36052E939BC5}" dt="2023-12-15T01:03:15.963" v="2829"/>
        <pc:sldMkLst>
          <pc:docMk/>
          <pc:sldMk cId="4099136806" sldId="262"/>
        </pc:sldMkLst>
        <pc:spChg chg="mod">
          <ac:chgData name="L Ansell (BIL)" userId="4e857680-1a53-4501-bbf5-c51a56bb703f" providerId="ADAL" clId="{337074BC-5E24-4C57-AD53-36052E939BC5}" dt="2023-12-15T00:36:20.179" v="1658" actId="26606"/>
          <ac:spMkLst>
            <pc:docMk/>
            <pc:sldMk cId="4099136806" sldId="262"/>
            <ac:spMk id="2" creationId="{B6240630-6B32-4045-9E01-6DAF7F0F5EFC}"/>
          </ac:spMkLst>
        </pc:spChg>
        <pc:spChg chg="add del">
          <ac:chgData name="L Ansell (BIL)" userId="4e857680-1a53-4501-bbf5-c51a56bb703f" providerId="ADAL" clId="{337074BC-5E24-4C57-AD53-36052E939BC5}" dt="2023-12-15T00:35:50.452" v="1641" actId="26606"/>
          <ac:spMkLst>
            <pc:docMk/>
            <pc:sldMk cId="4099136806" sldId="262"/>
            <ac:spMk id="8" creationId="{A8DB9CD9-59B1-4D73-BC4C-98796A48EF9B}"/>
          </ac:spMkLst>
        </pc:spChg>
        <pc:spChg chg="add del">
          <ac:chgData name="L Ansell (BIL)" userId="4e857680-1a53-4501-bbf5-c51a56bb703f" providerId="ADAL" clId="{337074BC-5E24-4C57-AD53-36052E939BC5}" dt="2023-12-15T00:35:50.452" v="1641" actId="26606"/>
          <ac:spMkLst>
            <pc:docMk/>
            <pc:sldMk cId="4099136806" sldId="262"/>
            <ac:spMk id="10" creationId="{8874A6A9-41FF-4E33-AFA8-F9F81436A59E}"/>
          </ac:spMkLst>
        </pc:spChg>
        <pc:spChg chg="add del">
          <ac:chgData name="L Ansell (BIL)" userId="4e857680-1a53-4501-bbf5-c51a56bb703f" providerId="ADAL" clId="{337074BC-5E24-4C57-AD53-36052E939BC5}" dt="2023-12-15T00:35:50.436" v="1640" actId="26606"/>
          <ac:spMkLst>
            <pc:docMk/>
            <pc:sldMk cId="4099136806" sldId="262"/>
            <ac:spMk id="24" creationId="{4E1BEB12-92AF-4445-98AD-4C7756E7C93B}"/>
          </ac:spMkLst>
        </pc:spChg>
        <pc:spChg chg="add del">
          <ac:chgData name="L Ansell (BIL)" userId="4e857680-1a53-4501-bbf5-c51a56bb703f" providerId="ADAL" clId="{337074BC-5E24-4C57-AD53-36052E939BC5}" dt="2023-12-15T00:35:50.436" v="1640" actId="26606"/>
          <ac:spMkLst>
            <pc:docMk/>
            <pc:sldMk cId="4099136806" sldId="262"/>
            <ac:spMk id="26" creationId="{D0522C2C-7B5C-48A7-A969-03941E5D2E76}"/>
          </ac:spMkLst>
        </pc:spChg>
        <pc:spChg chg="add del">
          <ac:chgData name="L Ansell (BIL)" userId="4e857680-1a53-4501-bbf5-c51a56bb703f" providerId="ADAL" clId="{337074BC-5E24-4C57-AD53-36052E939BC5}" dt="2023-12-15T00:35:50.436" v="1640" actId="26606"/>
          <ac:spMkLst>
            <pc:docMk/>
            <pc:sldMk cId="4099136806" sldId="262"/>
            <ac:spMk id="28" creationId="{9C682A1A-5B2D-4111-BBD6-620165633E5B}"/>
          </ac:spMkLst>
        </pc:spChg>
        <pc:spChg chg="add del">
          <ac:chgData name="L Ansell (BIL)" userId="4e857680-1a53-4501-bbf5-c51a56bb703f" providerId="ADAL" clId="{337074BC-5E24-4C57-AD53-36052E939BC5}" dt="2023-12-15T00:35:50.436" v="1640" actId="26606"/>
          <ac:spMkLst>
            <pc:docMk/>
            <pc:sldMk cId="4099136806" sldId="262"/>
            <ac:spMk id="30" creationId="{D6EE29F2-D77F-4BD0-A20B-334D316A1C9D}"/>
          </ac:spMkLst>
        </pc:spChg>
        <pc:spChg chg="add del">
          <ac:chgData name="L Ansell (BIL)" userId="4e857680-1a53-4501-bbf5-c51a56bb703f" providerId="ADAL" clId="{337074BC-5E24-4C57-AD53-36052E939BC5}" dt="2023-12-15T00:35:50.436" v="1640" actId="26606"/>
          <ac:spMkLst>
            <pc:docMk/>
            <pc:sldMk cId="4099136806" sldId="262"/>
            <ac:spMk id="32" creationId="{22D09ED2-868F-42C6-866E-F92E0CEF314F}"/>
          </ac:spMkLst>
        </pc:spChg>
        <pc:spChg chg="add del">
          <ac:chgData name="L Ansell (BIL)" userId="4e857680-1a53-4501-bbf5-c51a56bb703f" providerId="ADAL" clId="{337074BC-5E24-4C57-AD53-36052E939BC5}" dt="2023-12-15T00:36:20.179" v="1658" actId="26606"/>
          <ac:spMkLst>
            <pc:docMk/>
            <pc:sldMk cId="4099136806" sldId="262"/>
            <ac:spMk id="34" creationId="{508BEF50-7B1E-49A4-BC19-5F4F1D755E64}"/>
          </ac:spMkLst>
        </pc:spChg>
        <pc:spChg chg="add del">
          <ac:chgData name="L Ansell (BIL)" userId="4e857680-1a53-4501-bbf5-c51a56bb703f" providerId="ADAL" clId="{337074BC-5E24-4C57-AD53-36052E939BC5}" dt="2023-12-15T00:36:20.179" v="1658" actId="26606"/>
          <ac:spMkLst>
            <pc:docMk/>
            <pc:sldMk cId="4099136806" sldId="262"/>
            <ac:spMk id="35" creationId="{1A3C89F8-0D2F-47FF-B903-151248265F47}"/>
          </ac:spMkLst>
        </pc:spChg>
        <pc:spChg chg="add del">
          <ac:chgData name="L Ansell (BIL)" userId="4e857680-1a53-4501-bbf5-c51a56bb703f" providerId="ADAL" clId="{337074BC-5E24-4C57-AD53-36052E939BC5}" dt="2023-12-15T00:36:20.179" v="1658" actId="26606"/>
          <ac:spMkLst>
            <pc:docMk/>
            <pc:sldMk cId="4099136806" sldId="262"/>
            <ac:spMk id="36" creationId="{3FBAD350-5664-4811-A208-657FB882D350}"/>
          </ac:spMkLst>
        </pc:spChg>
        <pc:spChg chg="add del">
          <ac:chgData name="L Ansell (BIL)" userId="4e857680-1a53-4501-bbf5-c51a56bb703f" providerId="ADAL" clId="{337074BC-5E24-4C57-AD53-36052E939BC5}" dt="2023-12-15T00:36:20.179" v="1658" actId="26606"/>
          <ac:spMkLst>
            <pc:docMk/>
            <pc:sldMk cId="4099136806" sldId="262"/>
            <ac:spMk id="37" creationId="{C5CB530E-515E-412C-9DF1-5F8FFBD6F383}"/>
          </ac:spMkLst>
        </pc:spChg>
        <pc:spChg chg="add del">
          <ac:chgData name="L Ansell (BIL)" userId="4e857680-1a53-4501-bbf5-c51a56bb703f" providerId="ADAL" clId="{337074BC-5E24-4C57-AD53-36052E939BC5}" dt="2023-12-15T00:36:20.179" v="1658" actId="26606"/>
          <ac:spMkLst>
            <pc:docMk/>
            <pc:sldMk cId="4099136806" sldId="262"/>
            <ac:spMk id="38" creationId="{C39ADB8F-D187-49D7-BDCF-C1B6DC727068}"/>
          </ac:spMkLst>
        </pc:spChg>
        <pc:spChg chg="add del">
          <ac:chgData name="L Ansell (BIL)" userId="4e857680-1a53-4501-bbf5-c51a56bb703f" providerId="ADAL" clId="{337074BC-5E24-4C57-AD53-36052E939BC5}" dt="2023-12-15T00:36:20.179" v="1658" actId="26606"/>
          <ac:spMkLst>
            <pc:docMk/>
            <pc:sldMk cId="4099136806" sldId="262"/>
            <ac:spMk id="39" creationId="{712D4376-A578-4FF1-94FC-245E7A6A489F}"/>
          </ac:spMkLst>
        </pc:spChg>
        <pc:spChg chg="add del">
          <ac:chgData name="L Ansell (BIL)" userId="4e857680-1a53-4501-bbf5-c51a56bb703f" providerId="ADAL" clId="{337074BC-5E24-4C57-AD53-36052E939BC5}" dt="2023-12-15T00:36:20.179" v="1658" actId="26606"/>
          <ac:spMkLst>
            <pc:docMk/>
            <pc:sldMk cId="4099136806" sldId="262"/>
            <ac:spMk id="40" creationId="{AEA7509D-F04F-40CB-A0B3-EEF16499CC9F}"/>
          </ac:spMkLst>
        </pc:spChg>
        <pc:spChg chg="add">
          <ac:chgData name="L Ansell (BIL)" userId="4e857680-1a53-4501-bbf5-c51a56bb703f" providerId="ADAL" clId="{337074BC-5E24-4C57-AD53-36052E939BC5}" dt="2023-12-15T00:36:20.179" v="1658" actId="26606"/>
          <ac:spMkLst>
            <pc:docMk/>
            <pc:sldMk cId="4099136806" sldId="262"/>
            <ac:spMk id="46" creationId="{54A6836E-C603-43CB-9DA7-89D8E3FA3838}"/>
          </ac:spMkLst>
        </pc:spChg>
        <pc:spChg chg="add">
          <ac:chgData name="L Ansell (BIL)" userId="4e857680-1a53-4501-bbf5-c51a56bb703f" providerId="ADAL" clId="{337074BC-5E24-4C57-AD53-36052E939BC5}" dt="2023-12-15T00:36:20.179" v="1658" actId="26606"/>
          <ac:spMkLst>
            <pc:docMk/>
            <pc:sldMk cId="4099136806" sldId="262"/>
            <ac:spMk id="48" creationId="{296007DD-F9BF-4F0F-B8C6-C514B2841971}"/>
          </ac:spMkLst>
        </pc:spChg>
        <pc:grpChg chg="add del">
          <ac:chgData name="L Ansell (BIL)" userId="4e857680-1a53-4501-bbf5-c51a56bb703f" providerId="ADAL" clId="{337074BC-5E24-4C57-AD53-36052E939BC5}" dt="2023-12-15T00:35:50.452" v="1641" actId="26606"/>
          <ac:grpSpMkLst>
            <pc:docMk/>
            <pc:sldMk cId="4099136806" sldId="262"/>
            <ac:grpSpMk id="12" creationId="{721D730E-1F97-4071-B143-B05E6D2599BC}"/>
          </ac:grpSpMkLst>
        </pc:grpChg>
        <pc:grpChg chg="add">
          <ac:chgData name="L Ansell (BIL)" userId="4e857680-1a53-4501-bbf5-c51a56bb703f" providerId="ADAL" clId="{337074BC-5E24-4C57-AD53-36052E939BC5}" dt="2023-12-15T00:36:20.179" v="1658" actId="26606"/>
          <ac:grpSpMkLst>
            <pc:docMk/>
            <pc:sldMk cId="4099136806" sldId="262"/>
            <ac:grpSpMk id="50" creationId="{8A0FAFCA-5C96-453B-83B7-A9AEF7F18960}"/>
          </ac:grpSpMkLst>
        </pc:grpChg>
        <pc:grpChg chg="add">
          <ac:chgData name="L Ansell (BIL)" userId="4e857680-1a53-4501-bbf5-c51a56bb703f" providerId="ADAL" clId="{337074BC-5E24-4C57-AD53-36052E939BC5}" dt="2023-12-15T00:36:20.179" v="1658" actId="26606"/>
          <ac:grpSpMkLst>
            <pc:docMk/>
            <pc:sldMk cId="4099136806" sldId="262"/>
            <ac:grpSpMk id="56" creationId="{CD0398DD-AD75-4E2B-A3C6-35073082A8B4}"/>
          </ac:grpSpMkLst>
        </pc:grpChg>
        <pc:cxnChg chg="add del">
          <ac:chgData name="L Ansell (BIL)" userId="4e857680-1a53-4501-bbf5-c51a56bb703f" providerId="ADAL" clId="{337074BC-5E24-4C57-AD53-36052E939BC5}" dt="2023-12-15T00:36:20.179" v="1658" actId="26606"/>
          <ac:cxnSpMkLst>
            <pc:docMk/>
            <pc:sldMk cId="4099136806" sldId="262"/>
            <ac:cxnSpMk id="41" creationId="{56020367-4FD5-4596-8E10-C5F095CD8DBF}"/>
          </ac:cxnSpMkLst>
        </pc:cxnChg>
      </pc:sldChg>
      <pc:sldChg chg="modSp del mod">
        <pc:chgData name="L Ansell (BIL)" userId="4e857680-1a53-4501-bbf5-c51a56bb703f" providerId="ADAL" clId="{337074BC-5E24-4C57-AD53-36052E939BC5}" dt="2023-12-15T02:05:53.002" v="6439" actId="2696"/>
        <pc:sldMkLst>
          <pc:docMk/>
          <pc:sldMk cId="2280707285" sldId="263"/>
        </pc:sldMkLst>
        <pc:spChg chg="mod">
          <ac:chgData name="L Ansell (BIL)" userId="4e857680-1a53-4501-bbf5-c51a56bb703f" providerId="ADAL" clId="{337074BC-5E24-4C57-AD53-36052E939BC5}" dt="2023-12-15T01:55:13.424" v="6040" actId="20577"/>
          <ac:spMkLst>
            <pc:docMk/>
            <pc:sldMk cId="2280707285" sldId="263"/>
            <ac:spMk id="2" creationId="{8F194D5C-D23D-9518-FB0B-430C27B5E8D9}"/>
          </ac:spMkLst>
        </pc:spChg>
      </pc:sldChg>
      <pc:sldChg chg="addSp delSp modSp new mod setBg">
        <pc:chgData name="L Ansell (BIL)" userId="4e857680-1a53-4501-bbf5-c51a56bb703f" providerId="ADAL" clId="{337074BC-5E24-4C57-AD53-36052E939BC5}" dt="2023-12-15T01:03:15.963" v="2829"/>
        <pc:sldMkLst>
          <pc:docMk/>
          <pc:sldMk cId="4154892556" sldId="264"/>
        </pc:sldMkLst>
        <pc:spChg chg="mod">
          <ac:chgData name="L Ansell (BIL)" userId="4e857680-1a53-4501-bbf5-c51a56bb703f" providerId="ADAL" clId="{337074BC-5E24-4C57-AD53-36052E939BC5}" dt="2023-12-15T00:36:31.864" v="1659" actId="26606"/>
          <ac:spMkLst>
            <pc:docMk/>
            <pc:sldMk cId="4154892556" sldId="264"/>
            <ac:spMk id="2" creationId="{294F3BC2-10BA-7068-6DC0-305A70D29F37}"/>
          </ac:spMkLst>
        </pc:spChg>
        <pc:spChg chg="mod ord">
          <ac:chgData name="L Ansell (BIL)" userId="4e857680-1a53-4501-bbf5-c51a56bb703f" providerId="ADAL" clId="{337074BC-5E24-4C57-AD53-36052E939BC5}" dt="2023-12-15T00:36:31.864" v="1659" actId="26606"/>
          <ac:spMkLst>
            <pc:docMk/>
            <pc:sldMk cId="4154892556" sldId="264"/>
            <ac:spMk id="3" creationId="{F95AAD92-3E94-493A-4C9B-4FE5C6E85319}"/>
          </ac:spMkLst>
        </pc:spChg>
        <pc:spChg chg="add">
          <ac:chgData name="L Ansell (BIL)" userId="4e857680-1a53-4501-bbf5-c51a56bb703f" providerId="ADAL" clId="{337074BC-5E24-4C57-AD53-36052E939BC5}" dt="2023-12-15T00:36:31.864" v="1659" actId="26606"/>
          <ac:spMkLst>
            <pc:docMk/>
            <pc:sldMk cId="4154892556" sldId="264"/>
            <ac:spMk id="10" creationId="{E112DF30-5C96-46A5-81A0-341076AFC891}"/>
          </ac:spMkLst>
        </pc:spChg>
        <pc:spChg chg="add">
          <ac:chgData name="L Ansell (BIL)" userId="4e857680-1a53-4501-bbf5-c51a56bb703f" providerId="ADAL" clId="{337074BC-5E24-4C57-AD53-36052E939BC5}" dt="2023-12-15T00:36:31.864" v="1659" actId="26606"/>
          <ac:spMkLst>
            <pc:docMk/>
            <pc:sldMk cId="4154892556" sldId="264"/>
            <ac:spMk id="12" creationId="{9E44E6C6-920F-4AC8-83F4-7F94687E7A89}"/>
          </ac:spMkLst>
        </pc:spChg>
        <pc:grpChg chg="add">
          <ac:chgData name="L Ansell (BIL)" userId="4e857680-1a53-4501-bbf5-c51a56bb703f" providerId="ADAL" clId="{337074BC-5E24-4C57-AD53-36052E939BC5}" dt="2023-12-15T00:36:31.864" v="1659" actId="26606"/>
          <ac:grpSpMkLst>
            <pc:docMk/>
            <pc:sldMk cId="4154892556" sldId="264"/>
            <ac:grpSpMk id="14" creationId="{68DE60DE-A968-4121-AFBB-E1A35832ED30}"/>
          </ac:grpSpMkLst>
        </pc:grpChg>
        <pc:grpChg chg="add">
          <ac:chgData name="L Ansell (BIL)" userId="4e857680-1a53-4501-bbf5-c51a56bb703f" providerId="ADAL" clId="{337074BC-5E24-4C57-AD53-36052E939BC5}" dt="2023-12-15T00:36:31.864" v="1659" actId="26606"/>
          <ac:grpSpMkLst>
            <pc:docMk/>
            <pc:sldMk cId="4154892556" sldId="264"/>
            <ac:grpSpMk id="20" creationId="{69E22CE9-7281-4287-84CA-AE7F8031099F}"/>
          </ac:grpSpMkLst>
        </pc:grpChg>
        <pc:picChg chg="add mod">
          <ac:chgData name="L Ansell (BIL)" userId="4e857680-1a53-4501-bbf5-c51a56bb703f" providerId="ADAL" clId="{337074BC-5E24-4C57-AD53-36052E939BC5}" dt="2023-12-15T00:36:31.864" v="1659" actId="26606"/>
          <ac:picMkLst>
            <pc:docMk/>
            <pc:sldMk cId="4154892556" sldId="264"/>
            <ac:picMk id="5" creationId="{E51BCA58-21CA-1D97-BB5B-331ED408F600}"/>
          </ac:picMkLst>
        </pc:picChg>
        <pc:picChg chg="add del">
          <ac:chgData name="L Ansell (BIL)" userId="4e857680-1a53-4501-bbf5-c51a56bb703f" providerId="ADAL" clId="{337074BC-5E24-4C57-AD53-36052E939BC5}" dt="2023-12-14T23:52:25.653" v="505" actId="22"/>
          <ac:picMkLst>
            <pc:docMk/>
            <pc:sldMk cId="4154892556" sldId="264"/>
            <ac:picMk id="7" creationId="{5E5060AF-1F33-E1E9-D575-50C4924E60F0}"/>
          </ac:picMkLst>
        </pc:picChg>
      </pc:sldChg>
      <pc:sldChg chg="addSp modSp new mod setBg">
        <pc:chgData name="L Ansell (BIL)" userId="4e857680-1a53-4501-bbf5-c51a56bb703f" providerId="ADAL" clId="{337074BC-5E24-4C57-AD53-36052E939BC5}" dt="2023-12-15T10:43:05.063" v="8551" actId="20577"/>
        <pc:sldMkLst>
          <pc:docMk/>
          <pc:sldMk cId="3257670556" sldId="265"/>
        </pc:sldMkLst>
        <pc:spChg chg="mod">
          <ac:chgData name="L Ansell (BIL)" userId="4e857680-1a53-4501-bbf5-c51a56bb703f" providerId="ADAL" clId="{337074BC-5E24-4C57-AD53-36052E939BC5}" dt="2023-12-15T10:35:03.555" v="8078" actId="14100"/>
          <ac:spMkLst>
            <pc:docMk/>
            <pc:sldMk cId="3257670556" sldId="265"/>
            <ac:spMk id="2" creationId="{7A75EA31-4A30-7B12-BB93-5E4284B395B5}"/>
          </ac:spMkLst>
        </pc:spChg>
        <pc:spChg chg="mod">
          <ac:chgData name="L Ansell (BIL)" userId="4e857680-1a53-4501-bbf5-c51a56bb703f" providerId="ADAL" clId="{337074BC-5E24-4C57-AD53-36052E939BC5}" dt="2023-12-15T10:43:05.063" v="8551" actId="20577"/>
          <ac:spMkLst>
            <pc:docMk/>
            <pc:sldMk cId="3257670556" sldId="265"/>
            <ac:spMk id="3" creationId="{855B181D-EFE6-4BBB-4CD5-67370CEF827C}"/>
          </ac:spMkLst>
        </pc:spChg>
        <pc:spChg chg="add">
          <ac:chgData name="L Ansell (BIL)" userId="4e857680-1a53-4501-bbf5-c51a56bb703f" providerId="ADAL" clId="{337074BC-5E24-4C57-AD53-36052E939BC5}" dt="2023-12-15T00:36:47.048" v="1661" actId="26606"/>
          <ac:spMkLst>
            <pc:docMk/>
            <pc:sldMk cId="3257670556" sldId="265"/>
            <ac:spMk id="8" creationId="{43C823D3-D619-407C-89E0-C6F6B1E7A42A}"/>
          </ac:spMkLst>
        </pc:spChg>
        <pc:spChg chg="add">
          <ac:chgData name="L Ansell (BIL)" userId="4e857680-1a53-4501-bbf5-c51a56bb703f" providerId="ADAL" clId="{337074BC-5E24-4C57-AD53-36052E939BC5}" dt="2023-12-15T00:36:47.048" v="1661" actId="26606"/>
          <ac:spMkLst>
            <pc:docMk/>
            <pc:sldMk cId="3257670556" sldId="265"/>
            <ac:spMk id="10" creationId="{047F8E3E-2FFA-4A0F-B3C7-E57ADDCFB415}"/>
          </ac:spMkLst>
        </pc:spChg>
        <pc:grpChg chg="add">
          <ac:chgData name="L Ansell (BIL)" userId="4e857680-1a53-4501-bbf5-c51a56bb703f" providerId="ADAL" clId="{337074BC-5E24-4C57-AD53-36052E939BC5}" dt="2023-12-15T00:36:47.048" v="1661" actId="26606"/>
          <ac:grpSpMkLst>
            <pc:docMk/>
            <pc:sldMk cId="3257670556" sldId="265"/>
            <ac:grpSpMk id="12" creationId="{33D939F1-7ABE-4D0E-946A-43F37F556AFD}"/>
          </ac:grpSpMkLst>
        </pc:grpChg>
        <pc:grpChg chg="add">
          <ac:chgData name="L Ansell (BIL)" userId="4e857680-1a53-4501-bbf5-c51a56bb703f" providerId="ADAL" clId="{337074BC-5E24-4C57-AD53-36052E939BC5}" dt="2023-12-15T00:36:47.048" v="1661" actId="26606"/>
          <ac:grpSpMkLst>
            <pc:docMk/>
            <pc:sldMk cId="3257670556" sldId="265"/>
            <ac:grpSpMk id="18" creationId="{9DB3963A-4187-4A72-9DA4-CA6BADE22931}"/>
          </ac:grpSpMkLst>
        </pc:grpChg>
        <pc:picChg chg="add mod">
          <ac:chgData name="L Ansell (BIL)" userId="4e857680-1a53-4501-bbf5-c51a56bb703f" providerId="ADAL" clId="{337074BC-5E24-4C57-AD53-36052E939BC5}" dt="2023-12-15T10:28:40.065" v="7992" actId="14100"/>
          <ac:picMkLst>
            <pc:docMk/>
            <pc:sldMk cId="3257670556" sldId="265"/>
            <ac:picMk id="5" creationId="{E56D3F2C-5993-8B6C-1863-21EEA0174745}"/>
          </ac:picMkLst>
        </pc:picChg>
        <pc:picChg chg="add mod">
          <ac:chgData name="L Ansell (BIL)" userId="4e857680-1a53-4501-bbf5-c51a56bb703f" providerId="ADAL" clId="{337074BC-5E24-4C57-AD53-36052E939BC5}" dt="2023-12-15T10:30:08.763" v="7998" actId="14100"/>
          <ac:picMkLst>
            <pc:docMk/>
            <pc:sldMk cId="3257670556" sldId="265"/>
            <ac:picMk id="7" creationId="{66D27097-CC25-2931-500E-BFE614036552}"/>
          </ac:picMkLst>
        </pc:picChg>
      </pc:sldChg>
      <pc:sldChg chg="addSp modSp new mod setBg">
        <pc:chgData name="L Ansell (BIL)" userId="4e857680-1a53-4501-bbf5-c51a56bb703f" providerId="ADAL" clId="{337074BC-5E24-4C57-AD53-36052E939BC5}" dt="2023-12-15T01:22:21.119" v="4288" actId="20577"/>
        <pc:sldMkLst>
          <pc:docMk/>
          <pc:sldMk cId="530190745" sldId="266"/>
        </pc:sldMkLst>
        <pc:spChg chg="mod">
          <ac:chgData name="L Ansell (BIL)" userId="4e857680-1a53-4501-bbf5-c51a56bb703f" providerId="ADAL" clId="{337074BC-5E24-4C57-AD53-36052E939BC5}" dt="2023-12-15T00:36:40.159" v="1660" actId="26606"/>
          <ac:spMkLst>
            <pc:docMk/>
            <pc:sldMk cId="530190745" sldId="266"/>
            <ac:spMk id="2" creationId="{15E3283B-7D65-B654-301B-B4E4D5B0B9B2}"/>
          </ac:spMkLst>
        </pc:spChg>
        <pc:spChg chg="mod">
          <ac:chgData name="L Ansell (BIL)" userId="4e857680-1a53-4501-bbf5-c51a56bb703f" providerId="ADAL" clId="{337074BC-5E24-4C57-AD53-36052E939BC5}" dt="2023-12-15T01:22:21.119" v="4288" actId="20577"/>
          <ac:spMkLst>
            <pc:docMk/>
            <pc:sldMk cId="530190745" sldId="266"/>
            <ac:spMk id="3" creationId="{633FA0A2-836F-E84A-0CCB-626E1A10C551}"/>
          </ac:spMkLst>
        </pc:spChg>
        <pc:spChg chg="add">
          <ac:chgData name="L Ansell (BIL)" userId="4e857680-1a53-4501-bbf5-c51a56bb703f" providerId="ADAL" clId="{337074BC-5E24-4C57-AD53-36052E939BC5}" dt="2023-12-15T00:36:40.159" v="1660" actId="26606"/>
          <ac:spMkLst>
            <pc:docMk/>
            <pc:sldMk cId="530190745" sldId="266"/>
            <ac:spMk id="8" creationId="{CF75AD06-DFC4-4B3A-8490-330823D081CF}"/>
          </ac:spMkLst>
        </pc:spChg>
        <pc:spChg chg="add">
          <ac:chgData name="L Ansell (BIL)" userId="4e857680-1a53-4501-bbf5-c51a56bb703f" providerId="ADAL" clId="{337074BC-5E24-4C57-AD53-36052E939BC5}" dt="2023-12-15T00:36:40.159" v="1660" actId="26606"/>
          <ac:spMkLst>
            <pc:docMk/>
            <pc:sldMk cId="530190745" sldId="266"/>
            <ac:spMk id="10" creationId="{FC587C93-0840-40DF-96D5-D1F2137E6449}"/>
          </ac:spMkLst>
        </pc:spChg>
        <pc:grpChg chg="add">
          <ac:chgData name="L Ansell (BIL)" userId="4e857680-1a53-4501-bbf5-c51a56bb703f" providerId="ADAL" clId="{337074BC-5E24-4C57-AD53-36052E939BC5}" dt="2023-12-15T00:36:40.159" v="1660" actId="26606"/>
          <ac:grpSpMkLst>
            <pc:docMk/>
            <pc:sldMk cId="530190745" sldId="266"/>
            <ac:grpSpMk id="12" creationId="{5E02D55A-F529-4B19-BAF9-F63240A7B490}"/>
          </ac:grpSpMkLst>
        </pc:grpChg>
        <pc:grpChg chg="add">
          <ac:chgData name="L Ansell (BIL)" userId="4e857680-1a53-4501-bbf5-c51a56bb703f" providerId="ADAL" clId="{337074BC-5E24-4C57-AD53-36052E939BC5}" dt="2023-12-15T00:36:40.159" v="1660" actId="26606"/>
          <ac:grpSpMkLst>
            <pc:docMk/>
            <pc:sldMk cId="530190745" sldId="266"/>
            <ac:grpSpMk id="18" creationId="{47A3A52F-BCB3-444D-9372-EE018B135C49}"/>
          </ac:grpSpMkLst>
        </pc:grpChg>
      </pc:sldChg>
      <pc:sldChg chg="modSp new mod">
        <pc:chgData name="L Ansell (BIL)" userId="4e857680-1a53-4501-bbf5-c51a56bb703f" providerId="ADAL" clId="{337074BC-5E24-4C57-AD53-36052E939BC5}" dt="2023-12-15T01:24:53.979" v="4289" actId="20577"/>
        <pc:sldMkLst>
          <pc:docMk/>
          <pc:sldMk cId="2767836248" sldId="267"/>
        </pc:sldMkLst>
        <pc:spChg chg="mod">
          <ac:chgData name="L Ansell (BIL)" userId="4e857680-1a53-4501-bbf5-c51a56bb703f" providerId="ADAL" clId="{337074BC-5E24-4C57-AD53-36052E939BC5}" dt="2023-12-15T00:04:05.110" v="941" actId="20577"/>
          <ac:spMkLst>
            <pc:docMk/>
            <pc:sldMk cId="2767836248" sldId="267"/>
            <ac:spMk id="2" creationId="{7E4C3EE4-65F2-5201-3657-908DE1BB4B03}"/>
          </ac:spMkLst>
        </pc:spChg>
        <pc:spChg chg="mod">
          <ac:chgData name="L Ansell (BIL)" userId="4e857680-1a53-4501-bbf5-c51a56bb703f" providerId="ADAL" clId="{337074BC-5E24-4C57-AD53-36052E939BC5}" dt="2023-12-15T01:24:53.979" v="4289" actId="20577"/>
          <ac:spMkLst>
            <pc:docMk/>
            <pc:sldMk cId="2767836248" sldId="267"/>
            <ac:spMk id="3" creationId="{9AB8E520-72CB-3B20-D2F2-DF13F80F451A}"/>
          </ac:spMkLst>
        </pc:spChg>
      </pc:sldChg>
      <pc:sldChg chg="addSp modSp new mod setBg">
        <pc:chgData name="L Ansell (BIL)" userId="4e857680-1a53-4501-bbf5-c51a56bb703f" providerId="ADAL" clId="{337074BC-5E24-4C57-AD53-36052E939BC5}" dt="2023-12-15T10:40:57.830" v="8323" actId="6549"/>
        <pc:sldMkLst>
          <pc:docMk/>
          <pc:sldMk cId="2744824127" sldId="268"/>
        </pc:sldMkLst>
        <pc:spChg chg="mod">
          <ac:chgData name="L Ansell (BIL)" userId="4e857680-1a53-4501-bbf5-c51a56bb703f" providerId="ADAL" clId="{337074BC-5E24-4C57-AD53-36052E939BC5}" dt="2023-12-15T00:36:56.030" v="1662" actId="26606"/>
          <ac:spMkLst>
            <pc:docMk/>
            <pc:sldMk cId="2744824127" sldId="268"/>
            <ac:spMk id="2" creationId="{53749925-09B8-D2FE-DAFA-5DC991B283E9}"/>
          </ac:spMkLst>
        </pc:spChg>
        <pc:spChg chg="mod">
          <ac:chgData name="L Ansell (BIL)" userId="4e857680-1a53-4501-bbf5-c51a56bb703f" providerId="ADAL" clId="{337074BC-5E24-4C57-AD53-36052E939BC5}" dt="2023-12-15T10:40:57.830" v="8323" actId="6549"/>
          <ac:spMkLst>
            <pc:docMk/>
            <pc:sldMk cId="2744824127" sldId="268"/>
            <ac:spMk id="3" creationId="{0684FFF8-E342-500C-1510-9040BA1DB50F}"/>
          </ac:spMkLst>
        </pc:spChg>
        <pc:spChg chg="add">
          <ac:chgData name="L Ansell (BIL)" userId="4e857680-1a53-4501-bbf5-c51a56bb703f" providerId="ADAL" clId="{337074BC-5E24-4C57-AD53-36052E939BC5}" dt="2023-12-15T00:36:56.030" v="1662" actId="26606"/>
          <ac:spMkLst>
            <pc:docMk/>
            <pc:sldMk cId="2744824127" sldId="268"/>
            <ac:spMk id="10" creationId="{EDDBB197-D710-4A4F-A9CA-FD2177498BE8}"/>
          </ac:spMkLst>
        </pc:spChg>
        <pc:spChg chg="add">
          <ac:chgData name="L Ansell (BIL)" userId="4e857680-1a53-4501-bbf5-c51a56bb703f" providerId="ADAL" clId="{337074BC-5E24-4C57-AD53-36052E939BC5}" dt="2023-12-15T00:36:56.030" v="1662" actId="26606"/>
          <ac:spMkLst>
            <pc:docMk/>
            <pc:sldMk cId="2744824127" sldId="268"/>
            <ac:spMk id="12" creationId="{975D1CFA-2CDB-4B64-BD9F-85744E8DA12F}"/>
          </ac:spMkLst>
        </pc:spChg>
        <pc:grpChg chg="add">
          <ac:chgData name="L Ansell (BIL)" userId="4e857680-1a53-4501-bbf5-c51a56bb703f" providerId="ADAL" clId="{337074BC-5E24-4C57-AD53-36052E939BC5}" dt="2023-12-15T00:36:56.030" v="1662" actId="26606"/>
          <ac:grpSpMkLst>
            <pc:docMk/>
            <pc:sldMk cId="2744824127" sldId="268"/>
            <ac:grpSpMk id="14" creationId="{25EE5136-01F1-466C-962D-BA9B4C6757AA}"/>
          </ac:grpSpMkLst>
        </pc:grpChg>
        <pc:picChg chg="add mod">
          <ac:chgData name="L Ansell (BIL)" userId="4e857680-1a53-4501-bbf5-c51a56bb703f" providerId="ADAL" clId="{337074BC-5E24-4C57-AD53-36052E939BC5}" dt="2023-12-15T00:36:56.030" v="1662" actId="26606"/>
          <ac:picMkLst>
            <pc:docMk/>
            <pc:sldMk cId="2744824127" sldId="268"/>
            <ac:picMk id="5" creationId="{AAF83678-F493-03A4-92CF-46676FBE0E2F}"/>
          </ac:picMkLst>
        </pc:picChg>
      </pc:sldChg>
      <pc:sldChg chg="addSp modSp new mod setBg">
        <pc:chgData name="L Ansell (BIL)" userId="4e857680-1a53-4501-bbf5-c51a56bb703f" providerId="ADAL" clId="{337074BC-5E24-4C57-AD53-36052E939BC5}" dt="2023-12-15T10:40:46.358" v="8322" actId="20577"/>
        <pc:sldMkLst>
          <pc:docMk/>
          <pc:sldMk cId="18703059" sldId="269"/>
        </pc:sldMkLst>
        <pc:spChg chg="mod">
          <ac:chgData name="L Ansell (BIL)" userId="4e857680-1a53-4501-bbf5-c51a56bb703f" providerId="ADAL" clId="{337074BC-5E24-4C57-AD53-36052E939BC5}" dt="2023-12-15T10:40:46.358" v="8322" actId="20577"/>
          <ac:spMkLst>
            <pc:docMk/>
            <pc:sldMk cId="18703059" sldId="269"/>
            <ac:spMk id="2" creationId="{D30F70C2-D3BD-A70A-1F53-22F2A562E7B7}"/>
          </ac:spMkLst>
        </pc:spChg>
        <pc:spChg chg="mod">
          <ac:chgData name="L Ansell (BIL)" userId="4e857680-1a53-4501-bbf5-c51a56bb703f" providerId="ADAL" clId="{337074BC-5E24-4C57-AD53-36052E939BC5}" dt="2023-12-15T10:24:02.001" v="7689" actId="20577"/>
          <ac:spMkLst>
            <pc:docMk/>
            <pc:sldMk cId="18703059" sldId="269"/>
            <ac:spMk id="3" creationId="{32E57C42-22B8-F2C7-DC59-C14319ABF836}"/>
          </ac:spMkLst>
        </pc:spChg>
        <pc:spChg chg="add">
          <ac:chgData name="L Ansell (BIL)" userId="4e857680-1a53-4501-bbf5-c51a56bb703f" providerId="ADAL" clId="{337074BC-5E24-4C57-AD53-36052E939BC5}" dt="2023-12-15T00:37:05.184" v="1663" actId="26606"/>
          <ac:spMkLst>
            <pc:docMk/>
            <pc:sldMk cId="18703059" sldId="269"/>
            <ac:spMk id="8" creationId="{4BC99CB9-DDAD-44A2-8A1C-E3AF4E72DF5C}"/>
          </ac:spMkLst>
        </pc:spChg>
        <pc:grpChg chg="add">
          <ac:chgData name="L Ansell (BIL)" userId="4e857680-1a53-4501-bbf5-c51a56bb703f" providerId="ADAL" clId="{337074BC-5E24-4C57-AD53-36052E939BC5}" dt="2023-12-15T00:37:05.184" v="1663" actId="26606"/>
          <ac:grpSpMkLst>
            <pc:docMk/>
            <pc:sldMk cId="18703059" sldId="269"/>
            <ac:grpSpMk id="10" creationId="{05545017-2445-4AB3-95A6-48F17C802612}"/>
          </ac:grpSpMkLst>
        </pc:grpChg>
        <pc:grpChg chg="add">
          <ac:chgData name="L Ansell (BIL)" userId="4e857680-1a53-4501-bbf5-c51a56bb703f" providerId="ADAL" clId="{337074BC-5E24-4C57-AD53-36052E939BC5}" dt="2023-12-15T00:37:05.184" v="1663" actId="26606"/>
          <ac:grpSpMkLst>
            <pc:docMk/>
            <pc:sldMk cId="18703059" sldId="269"/>
            <ac:grpSpMk id="16" creationId="{06B7259D-F2AD-42FE-B984-6D1D74321C5D}"/>
          </ac:grpSpMkLst>
        </pc:grpChg>
      </pc:sldChg>
      <pc:sldChg chg="new del">
        <pc:chgData name="L Ansell (BIL)" userId="4e857680-1a53-4501-bbf5-c51a56bb703f" providerId="ADAL" clId="{337074BC-5E24-4C57-AD53-36052E939BC5}" dt="2023-12-15T00:37:17.036" v="1664" actId="2696"/>
        <pc:sldMkLst>
          <pc:docMk/>
          <pc:sldMk cId="602941713" sldId="270"/>
        </pc:sldMkLst>
      </pc:sldChg>
      <pc:sldChg chg="modSp del mod">
        <pc:chgData name="L Ansell (BIL)" userId="4e857680-1a53-4501-bbf5-c51a56bb703f" providerId="ADAL" clId="{337074BC-5E24-4C57-AD53-36052E939BC5}" dt="2023-12-15T10:36:53.860" v="8083" actId="5793"/>
        <pc:sldMkLst>
          <pc:docMk/>
          <pc:sldMk cId="1957233453" sldId="272"/>
        </pc:sldMkLst>
        <pc:spChg chg="mod">
          <ac:chgData name="L Ansell (BIL)" userId="4e857680-1a53-4501-bbf5-c51a56bb703f" providerId="ADAL" clId="{337074BC-5E24-4C57-AD53-36052E939BC5}" dt="2023-12-15T10:36:45.361" v="8080" actId="20577"/>
          <ac:spMkLst>
            <pc:docMk/>
            <pc:sldMk cId="1957233453" sldId="272"/>
            <ac:spMk id="7" creationId="{A7E545EB-255A-03C8-EBE2-2DB08608C478}"/>
          </ac:spMkLst>
        </pc:spChg>
        <pc:spChg chg="mod">
          <ac:chgData name="L Ansell (BIL)" userId="4e857680-1a53-4501-bbf5-c51a56bb703f" providerId="ADAL" clId="{337074BC-5E24-4C57-AD53-36052E939BC5}" dt="2023-12-15T10:36:53.860" v="8083" actId="5793"/>
          <ac:spMkLst>
            <pc:docMk/>
            <pc:sldMk cId="1957233453" sldId="272"/>
            <ac:spMk id="9" creationId="{CAEA581D-7655-2C7C-48F8-1A22DA361203}"/>
          </ac:spMkLst>
        </pc:spChg>
      </pc:sldChg>
      <pc:sldChg chg="add del">
        <pc:chgData name="L Ansell (BIL)" userId="4e857680-1a53-4501-bbf5-c51a56bb703f" providerId="ADAL" clId="{337074BC-5E24-4C57-AD53-36052E939BC5}" dt="2023-12-15T00:30:41.832" v="1597" actId="2696"/>
        <pc:sldMkLst>
          <pc:docMk/>
          <pc:sldMk cId="312120550" sldId="274"/>
        </pc:sldMkLst>
      </pc:sldChg>
      <pc:sldChg chg="addSp delSp modSp mod setBg">
        <pc:chgData name="L Ansell (BIL)" userId="4e857680-1a53-4501-bbf5-c51a56bb703f" providerId="ADAL" clId="{337074BC-5E24-4C57-AD53-36052E939BC5}" dt="2023-12-15T01:05:11.642" v="2837" actId="2"/>
        <pc:sldMkLst>
          <pc:docMk/>
          <pc:sldMk cId="991500958" sldId="275"/>
        </pc:sldMkLst>
        <pc:spChg chg="mod">
          <ac:chgData name="L Ansell (BIL)" userId="4e857680-1a53-4501-bbf5-c51a56bb703f" providerId="ADAL" clId="{337074BC-5E24-4C57-AD53-36052E939BC5}" dt="2023-12-15T00:41:08.980" v="1763" actId="26606"/>
          <ac:spMkLst>
            <pc:docMk/>
            <pc:sldMk cId="991500958" sldId="275"/>
            <ac:spMk id="2" creationId="{8B760335-955B-74F6-0A14-AC5901AD6846}"/>
          </ac:spMkLst>
        </pc:spChg>
        <pc:spChg chg="add del mod">
          <ac:chgData name="L Ansell (BIL)" userId="4e857680-1a53-4501-bbf5-c51a56bb703f" providerId="ADAL" clId="{337074BC-5E24-4C57-AD53-36052E939BC5}" dt="2023-12-15T00:41:08.980" v="1763" actId="26606"/>
          <ac:spMkLst>
            <pc:docMk/>
            <pc:sldMk cId="991500958" sldId="275"/>
            <ac:spMk id="3" creationId="{A3FDFD91-6430-F304-DD6D-29AEFEB9AD11}"/>
          </ac:spMkLst>
        </pc:spChg>
        <pc:spChg chg="add del">
          <ac:chgData name="L Ansell (BIL)" userId="4e857680-1a53-4501-bbf5-c51a56bb703f" providerId="ADAL" clId="{337074BC-5E24-4C57-AD53-36052E939BC5}" dt="2023-12-15T00:37:25.457" v="1666" actId="26606"/>
          <ac:spMkLst>
            <pc:docMk/>
            <pc:sldMk cId="991500958" sldId="275"/>
            <ac:spMk id="8" creationId="{8D1AA55E-40D5-461B-A5A8-4AE8AAB71B08}"/>
          </ac:spMkLst>
        </pc:spChg>
        <pc:spChg chg="add del">
          <ac:chgData name="L Ansell (BIL)" userId="4e857680-1a53-4501-bbf5-c51a56bb703f" providerId="ADAL" clId="{337074BC-5E24-4C57-AD53-36052E939BC5}" dt="2023-12-15T00:37:27.190" v="1668" actId="26606"/>
          <ac:spMkLst>
            <pc:docMk/>
            <pc:sldMk cId="991500958" sldId="275"/>
            <ac:spMk id="21" creationId="{4BC99CB9-DDAD-44A2-8A1C-E3AF4E72DF5C}"/>
          </ac:spMkLst>
        </pc:spChg>
        <pc:spChg chg="add del">
          <ac:chgData name="L Ansell (BIL)" userId="4e857680-1a53-4501-bbf5-c51a56bb703f" providerId="ADAL" clId="{337074BC-5E24-4C57-AD53-36052E939BC5}" dt="2023-12-15T00:37:47.357" v="1674" actId="26606"/>
          <ac:spMkLst>
            <pc:docMk/>
            <pc:sldMk cId="991500958" sldId="275"/>
            <ac:spMk id="27" creationId="{CF75AD06-DFC4-4B3A-8490-330823D081CF}"/>
          </ac:spMkLst>
        </pc:spChg>
        <pc:spChg chg="add del">
          <ac:chgData name="L Ansell (BIL)" userId="4e857680-1a53-4501-bbf5-c51a56bb703f" providerId="ADAL" clId="{337074BC-5E24-4C57-AD53-36052E939BC5}" dt="2023-12-15T00:37:47.357" v="1674" actId="26606"/>
          <ac:spMkLst>
            <pc:docMk/>
            <pc:sldMk cId="991500958" sldId="275"/>
            <ac:spMk id="28" creationId="{FC587C93-0840-40DF-96D5-D1F2137E6449}"/>
          </ac:spMkLst>
        </pc:spChg>
        <pc:spChg chg="add del">
          <ac:chgData name="L Ansell (BIL)" userId="4e857680-1a53-4501-bbf5-c51a56bb703f" providerId="ADAL" clId="{337074BC-5E24-4C57-AD53-36052E939BC5}" dt="2023-12-15T00:37:47.342" v="1673" actId="26606"/>
          <ac:spMkLst>
            <pc:docMk/>
            <pc:sldMk cId="991500958" sldId="275"/>
            <ac:spMk id="40" creationId="{4BC99CB9-DDAD-44A2-8A1C-E3AF4E72DF5C}"/>
          </ac:spMkLst>
        </pc:spChg>
        <pc:spChg chg="add del">
          <ac:chgData name="L Ansell (BIL)" userId="4e857680-1a53-4501-bbf5-c51a56bb703f" providerId="ADAL" clId="{337074BC-5E24-4C57-AD53-36052E939BC5}" dt="2023-12-15T00:37:47.342" v="1673" actId="26606"/>
          <ac:spMkLst>
            <pc:docMk/>
            <pc:sldMk cId="991500958" sldId="275"/>
            <ac:spMk id="42" creationId="{1561AEE4-4E38-4BAC-976D-E0DE523FC5D1}"/>
          </ac:spMkLst>
        </pc:spChg>
        <pc:spChg chg="add del">
          <ac:chgData name="L Ansell (BIL)" userId="4e857680-1a53-4501-bbf5-c51a56bb703f" providerId="ADAL" clId="{337074BC-5E24-4C57-AD53-36052E939BC5}" dt="2023-12-15T00:41:08.980" v="1763" actId="26606"/>
          <ac:spMkLst>
            <pc:docMk/>
            <pc:sldMk cId="991500958" sldId="275"/>
            <ac:spMk id="53" creationId="{907EF6B7-1338-4443-8C46-6A318D952DFD}"/>
          </ac:spMkLst>
        </pc:spChg>
        <pc:spChg chg="add del">
          <ac:chgData name="L Ansell (BIL)" userId="4e857680-1a53-4501-bbf5-c51a56bb703f" providerId="ADAL" clId="{337074BC-5E24-4C57-AD53-36052E939BC5}" dt="2023-12-15T00:41:08.980" v="1763" actId="26606"/>
          <ac:spMkLst>
            <pc:docMk/>
            <pc:sldMk cId="991500958" sldId="275"/>
            <ac:spMk id="54" creationId="{DAAE4CDD-124C-4DCF-9584-B6033B545DD5}"/>
          </ac:spMkLst>
        </pc:spChg>
        <pc:spChg chg="add del">
          <ac:chgData name="L Ansell (BIL)" userId="4e857680-1a53-4501-bbf5-c51a56bb703f" providerId="ADAL" clId="{337074BC-5E24-4C57-AD53-36052E939BC5}" dt="2023-12-15T00:41:08.980" v="1763" actId="26606"/>
          <ac:spMkLst>
            <pc:docMk/>
            <pc:sldMk cId="991500958" sldId="275"/>
            <ac:spMk id="55" creationId="{081E4A58-353D-44AE-B2FC-2A74E2E400F7}"/>
          </ac:spMkLst>
        </pc:spChg>
        <pc:spChg chg="add del">
          <ac:chgData name="L Ansell (BIL)" userId="4e857680-1a53-4501-bbf5-c51a56bb703f" providerId="ADAL" clId="{337074BC-5E24-4C57-AD53-36052E939BC5}" dt="2023-12-15T00:40:51.882" v="1758" actId="26606"/>
          <ac:spMkLst>
            <pc:docMk/>
            <pc:sldMk cId="991500958" sldId="275"/>
            <ac:spMk id="60" creationId="{081EA652-8C6A-4E69-BEB9-170809474553}"/>
          </ac:spMkLst>
        </pc:spChg>
        <pc:spChg chg="add del">
          <ac:chgData name="L Ansell (BIL)" userId="4e857680-1a53-4501-bbf5-c51a56bb703f" providerId="ADAL" clId="{337074BC-5E24-4C57-AD53-36052E939BC5}" dt="2023-12-15T00:40:49.554" v="1756" actId="26606"/>
          <ac:spMkLst>
            <pc:docMk/>
            <pc:sldMk cId="991500958" sldId="275"/>
            <ac:spMk id="61" creationId="{7DA1F35B-C8F7-4A5A-9339-7DA4D785B300}"/>
          </ac:spMkLst>
        </pc:spChg>
        <pc:spChg chg="add del">
          <ac:chgData name="L Ansell (BIL)" userId="4e857680-1a53-4501-bbf5-c51a56bb703f" providerId="ADAL" clId="{337074BC-5E24-4C57-AD53-36052E939BC5}" dt="2023-12-15T00:40:51.882" v="1758" actId="26606"/>
          <ac:spMkLst>
            <pc:docMk/>
            <pc:sldMk cId="991500958" sldId="275"/>
            <ac:spMk id="62" creationId="{5298780A-33B9-4EA2-8F67-DE68AD62841B}"/>
          </ac:spMkLst>
        </pc:spChg>
        <pc:spChg chg="add del">
          <ac:chgData name="L Ansell (BIL)" userId="4e857680-1a53-4501-bbf5-c51a56bb703f" providerId="ADAL" clId="{337074BC-5E24-4C57-AD53-36052E939BC5}" dt="2023-12-15T00:40:49.554" v="1756" actId="26606"/>
          <ac:spMkLst>
            <pc:docMk/>
            <pc:sldMk cId="991500958" sldId="275"/>
            <ac:spMk id="63" creationId="{B2D4AD41-40DA-4A81-92F5-B6E3BA1ED82A}"/>
          </ac:spMkLst>
        </pc:spChg>
        <pc:spChg chg="add del">
          <ac:chgData name="L Ansell (BIL)" userId="4e857680-1a53-4501-bbf5-c51a56bb703f" providerId="ADAL" clId="{337074BC-5E24-4C57-AD53-36052E939BC5}" dt="2023-12-15T00:40:51.882" v="1758" actId="26606"/>
          <ac:spMkLst>
            <pc:docMk/>
            <pc:sldMk cId="991500958" sldId="275"/>
            <ac:spMk id="64" creationId="{7F488E8B-4E1E-4402-8935-D4E6C02615C7}"/>
          </ac:spMkLst>
        </pc:spChg>
        <pc:spChg chg="add del">
          <ac:chgData name="L Ansell (BIL)" userId="4e857680-1a53-4501-bbf5-c51a56bb703f" providerId="ADAL" clId="{337074BC-5E24-4C57-AD53-36052E939BC5}" dt="2023-12-15T00:40:51.882" v="1758" actId="26606"/>
          <ac:spMkLst>
            <pc:docMk/>
            <pc:sldMk cId="991500958" sldId="275"/>
            <ac:spMk id="65" creationId="{A3FDFD91-6430-F304-DD6D-29AEFEB9AD11}"/>
          </ac:spMkLst>
        </pc:spChg>
        <pc:spChg chg="add del">
          <ac:chgData name="L Ansell (BIL)" userId="4e857680-1a53-4501-bbf5-c51a56bb703f" providerId="ADAL" clId="{337074BC-5E24-4C57-AD53-36052E939BC5}" dt="2023-12-15T00:40:58.998" v="1760" actId="26606"/>
          <ac:spMkLst>
            <pc:docMk/>
            <pc:sldMk cId="991500958" sldId="275"/>
            <ac:spMk id="68" creationId="{7DA1F35B-C8F7-4A5A-9339-7DA4D785B300}"/>
          </ac:spMkLst>
        </pc:spChg>
        <pc:spChg chg="add del">
          <ac:chgData name="L Ansell (BIL)" userId="4e857680-1a53-4501-bbf5-c51a56bb703f" providerId="ADAL" clId="{337074BC-5E24-4C57-AD53-36052E939BC5}" dt="2023-12-15T00:40:58.998" v="1760" actId="26606"/>
          <ac:spMkLst>
            <pc:docMk/>
            <pc:sldMk cId="991500958" sldId="275"/>
            <ac:spMk id="69" creationId="{B2D4AD41-40DA-4A81-92F5-B6E3BA1ED82A}"/>
          </ac:spMkLst>
        </pc:spChg>
        <pc:spChg chg="add del">
          <ac:chgData name="L Ansell (BIL)" userId="4e857680-1a53-4501-bbf5-c51a56bb703f" providerId="ADAL" clId="{337074BC-5E24-4C57-AD53-36052E939BC5}" dt="2023-12-15T00:41:08.902" v="1762" actId="26606"/>
          <ac:spMkLst>
            <pc:docMk/>
            <pc:sldMk cId="991500958" sldId="275"/>
            <ac:spMk id="72" creationId="{B50AB553-2A96-4A92-96F2-93548E096954}"/>
          </ac:spMkLst>
        </pc:spChg>
        <pc:spChg chg="add">
          <ac:chgData name="L Ansell (BIL)" userId="4e857680-1a53-4501-bbf5-c51a56bb703f" providerId="ADAL" clId="{337074BC-5E24-4C57-AD53-36052E939BC5}" dt="2023-12-15T00:41:08.980" v="1763" actId="26606"/>
          <ac:spMkLst>
            <pc:docMk/>
            <pc:sldMk cId="991500958" sldId="275"/>
            <ac:spMk id="75" creationId="{7DA1F35B-C8F7-4A5A-9339-7DA4D785B300}"/>
          </ac:spMkLst>
        </pc:spChg>
        <pc:spChg chg="add">
          <ac:chgData name="L Ansell (BIL)" userId="4e857680-1a53-4501-bbf5-c51a56bb703f" providerId="ADAL" clId="{337074BC-5E24-4C57-AD53-36052E939BC5}" dt="2023-12-15T00:41:08.980" v="1763" actId="26606"/>
          <ac:spMkLst>
            <pc:docMk/>
            <pc:sldMk cId="991500958" sldId="275"/>
            <ac:spMk id="76" creationId="{B2D4AD41-40DA-4A81-92F5-B6E3BA1ED82A}"/>
          </ac:spMkLst>
        </pc:spChg>
        <pc:grpChg chg="add del">
          <ac:chgData name="L Ansell (BIL)" userId="4e857680-1a53-4501-bbf5-c51a56bb703f" providerId="ADAL" clId="{337074BC-5E24-4C57-AD53-36052E939BC5}" dt="2023-12-15T00:37:25.457" v="1666" actId="26606"/>
          <ac:grpSpMkLst>
            <pc:docMk/>
            <pc:sldMk cId="991500958" sldId="275"/>
            <ac:grpSpMk id="12" creationId="{78350D8D-73D6-4132-89B5-DD52F3962A76}"/>
          </ac:grpSpMkLst>
        </pc:grpChg>
        <pc:grpChg chg="add del">
          <ac:chgData name="L Ansell (BIL)" userId="4e857680-1a53-4501-bbf5-c51a56bb703f" providerId="ADAL" clId="{337074BC-5E24-4C57-AD53-36052E939BC5}" dt="2023-12-15T00:37:27.190" v="1668" actId="26606"/>
          <ac:grpSpMkLst>
            <pc:docMk/>
            <pc:sldMk cId="991500958" sldId="275"/>
            <ac:grpSpMk id="16" creationId="{06B7259D-F2AD-42FE-B984-6D1D74321C5D}"/>
          </ac:grpSpMkLst>
        </pc:grpChg>
        <pc:grpChg chg="add del">
          <ac:chgData name="L Ansell (BIL)" userId="4e857680-1a53-4501-bbf5-c51a56bb703f" providerId="ADAL" clId="{337074BC-5E24-4C57-AD53-36052E939BC5}" dt="2023-12-15T00:37:27.190" v="1668" actId="26606"/>
          <ac:grpSpMkLst>
            <pc:docMk/>
            <pc:sldMk cId="991500958" sldId="275"/>
            <ac:grpSpMk id="22" creationId="{05545017-2445-4AB3-95A6-48F17C802612}"/>
          </ac:grpSpMkLst>
        </pc:grpChg>
        <pc:grpChg chg="add del">
          <ac:chgData name="L Ansell (BIL)" userId="4e857680-1a53-4501-bbf5-c51a56bb703f" providerId="ADAL" clId="{337074BC-5E24-4C57-AD53-36052E939BC5}" dt="2023-12-15T00:37:47.357" v="1674" actId="26606"/>
          <ac:grpSpMkLst>
            <pc:docMk/>
            <pc:sldMk cId="991500958" sldId="275"/>
            <ac:grpSpMk id="29" creationId="{5E02D55A-F529-4B19-BAF9-F63240A7B490}"/>
          </ac:grpSpMkLst>
        </pc:grpChg>
        <pc:grpChg chg="add del">
          <ac:chgData name="L Ansell (BIL)" userId="4e857680-1a53-4501-bbf5-c51a56bb703f" providerId="ADAL" clId="{337074BC-5E24-4C57-AD53-36052E939BC5}" dt="2023-12-15T00:37:47.357" v="1674" actId="26606"/>
          <ac:grpSpMkLst>
            <pc:docMk/>
            <pc:sldMk cId="991500958" sldId="275"/>
            <ac:grpSpMk id="31" creationId="{47A3A52F-BCB3-444D-9372-EE018B135C49}"/>
          </ac:grpSpMkLst>
        </pc:grpChg>
        <pc:grpChg chg="add del">
          <ac:chgData name="L Ansell (BIL)" userId="4e857680-1a53-4501-bbf5-c51a56bb703f" providerId="ADAL" clId="{337074BC-5E24-4C57-AD53-36052E939BC5}" dt="2023-12-15T00:37:47.342" v="1673" actId="26606"/>
          <ac:grpSpMkLst>
            <pc:docMk/>
            <pc:sldMk cId="991500958" sldId="275"/>
            <ac:grpSpMk id="44" creationId="{F0BC676B-D19A-44DB-910A-0C0E6D433979}"/>
          </ac:grpSpMkLst>
        </pc:grpChg>
        <pc:graphicFrameChg chg="add del">
          <ac:chgData name="L Ansell (BIL)" userId="4e857680-1a53-4501-bbf5-c51a56bb703f" providerId="ADAL" clId="{337074BC-5E24-4C57-AD53-36052E939BC5}" dt="2023-12-15T00:40:49.554" v="1756" actId="26606"/>
          <ac:graphicFrameMkLst>
            <pc:docMk/>
            <pc:sldMk cId="991500958" sldId="275"/>
            <ac:graphicFrameMk id="57" creationId="{7DE9E04C-0512-92A5-26E9-FE54A4F64A82}"/>
          </ac:graphicFrameMkLst>
        </pc:graphicFrameChg>
        <pc:graphicFrameChg chg="add del">
          <ac:chgData name="L Ansell (BIL)" userId="4e857680-1a53-4501-bbf5-c51a56bb703f" providerId="ADAL" clId="{337074BC-5E24-4C57-AD53-36052E939BC5}" dt="2023-12-15T00:40:58.998" v="1760" actId="26606"/>
          <ac:graphicFrameMkLst>
            <pc:docMk/>
            <pc:sldMk cId="991500958" sldId="275"/>
            <ac:graphicFrameMk id="70" creationId="{7DE9E04C-0512-92A5-26E9-FE54A4F64A82}"/>
          </ac:graphicFrameMkLst>
        </pc:graphicFrameChg>
        <pc:graphicFrameChg chg="add del">
          <ac:chgData name="L Ansell (BIL)" userId="4e857680-1a53-4501-bbf5-c51a56bb703f" providerId="ADAL" clId="{337074BC-5E24-4C57-AD53-36052E939BC5}" dt="2023-12-15T00:41:08.902" v="1762" actId="26606"/>
          <ac:graphicFrameMkLst>
            <pc:docMk/>
            <pc:sldMk cId="991500958" sldId="275"/>
            <ac:graphicFrameMk id="73" creationId="{5ECE6601-A519-0679-5CB7-F22C8F87E556}"/>
          </ac:graphicFrameMkLst>
        </pc:graphicFrameChg>
        <pc:graphicFrameChg chg="add mod">
          <ac:chgData name="L Ansell (BIL)" userId="4e857680-1a53-4501-bbf5-c51a56bb703f" providerId="ADAL" clId="{337074BC-5E24-4C57-AD53-36052E939BC5}" dt="2023-12-15T01:05:11.642" v="2837" actId="2"/>
          <ac:graphicFrameMkLst>
            <pc:docMk/>
            <pc:sldMk cId="991500958" sldId="275"/>
            <ac:graphicFrameMk id="77" creationId="{7DE9E04C-0512-92A5-26E9-FE54A4F64A82}"/>
          </ac:graphicFrameMkLst>
        </pc:graphicFrameChg>
        <pc:picChg chg="add del">
          <ac:chgData name="L Ansell (BIL)" userId="4e857680-1a53-4501-bbf5-c51a56bb703f" providerId="ADAL" clId="{337074BC-5E24-4C57-AD53-36052E939BC5}" dt="2023-12-15T00:41:08.902" v="1762" actId="26606"/>
          <ac:picMkLst>
            <pc:docMk/>
            <pc:sldMk cId="991500958" sldId="275"/>
            <ac:picMk id="58" creationId="{BFCB1E91-9DBF-8E83-DFF2-63305579D594}"/>
          </ac:picMkLst>
        </pc:picChg>
        <pc:cxnChg chg="add del">
          <ac:chgData name="L Ansell (BIL)" userId="4e857680-1a53-4501-bbf5-c51a56bb703f" providerId="ADAL" clId="{337074BC-5E24-4C57-AD53-36052E939BC5}" dt="2023-12-15T00:37:25.457" v="1666" actId="26606"/>
          <ac:cxnSpMkLst>
            <pc:docMk/>
            <pc:sldMk cId="991500958" sldId="275"/>
            <ac:cxnSpMk id="10" creationId="{7EB498BD-8089-4626-91EA-4978EBEF535E}"/>
          </ac:cxnSpMkLst>
        </pc:cxnChg>
        <pc:cxnChg chg="add del">
          <ac:chgData name="L Ansell (BIL)" userId="4e857680-1a53-4501-bbf5-c51a56bb703f" providerId="ADAL" clId="{337074BC-5E24-4C57-AD53-36052E939BC5}" dt="2023-12-15T00:40:51.882" v="1758" actId="26606"/>
          <ac:cxnSpMkLst>
            <pc:docMk/>
            <pc:sldMk cId="991500958" sldId="275"/>
            <ac:cxnSpMk id="66" creationId="{23AAC9B5-8015-485C-ACF9-A750390E9A56}"/>
          </ac:cxnSpMkLst>
        </pc:cxnChg>
      </pc:sldChg>
      <pc:sldChg chg="modSp new mod">
        <pc:chgData name="L Ansell (BIL)" userId="4e857680-1a53-4501-bbf5-c51a56bb703f" providerId="ADAL" clId="{337074BC-5E24-4C57-AD53-36052E939BC5}" dt="2023-12-15T00:44:52.966" v="1853" actId="113"/>
        <pc:sldMkLst>
          <pc:docMk/>
          <pc:sldMk cId="2445340405" sldId="276"/>
        </pc:sldMkLst>
        <pc:spChg chg="mod">
          <ac:chgData name="L Ansell (BIL)" userId="4e857680-1a53-4501-bbf5-c51a56bb703f" providerId="ADAL" clId="{337074BC-5E24-4C57-AD53-36052E939BC5}" dt="2023-12-15T00:44:52.966" v="1853" actId="113"/>
          <ac:spMkLst>
            <pc:docMk/>
            <pc:sldMk cId="2445340405" sldId="276"/>
            <ac:spMk id="2" creationId="{1B7210D0-65C3-9C26-0717-A9FF26EEFBF0}"/>
          </ac:spMkLst>
        </pc:spChg>
        <pc:spChg chg="mod">
          <ac:chgData name="L Ansell (BIL)" userId="4e857680-1a53-4501-bbf5-c51a56bb703f" providerId="ADAL" clId="{337074BC-5E24-4C57-AD53-36052E939BC5}" dt="2023-12-15T00:43:13.171" v="1821" actId="5793"/>
          <ac:spMkLst>
            <pc:docMk/>
            <pc:sldMk cId="2445340405" sldId="276"/>
            <ac:spMk id="3" creationId="{9983A71A-41BF-B296-723A-7F2F0726C195}"/>
          </ac:spMkLst>
        </pc:spChg>
      </pc:sldChg>
      <pc:sldChg chg="modSp new mod">
        <pc:chgData name="L Ansell (BIL)" userId="4e857680-1a53-4501-bbf5-c51a56bb703f" providerId="ADAL" clId="{337074BC-5E24-4C57-AD53-36052E939BC5}" dt="2023-12-15T01:05:57.056" v="2881" actId="20577"/>
        <pc:sldMkLst>
          <pc:docMk/>
          <pc:sldMk cId="2145912687" sldId="277"/>
        </pc:sldMkLst>
        <pc:spChg chg="mod">
          <ac:chgData name="L Ansell (BIL)" userId="4e857680-1a53-4501-bbf5-c51a56bb703f" providerId="ADAL" clId="{337074BC-5E24-4C57-AD53-36052E939BC5}" dt="2023-12-15T00:47:06.712" v="1991" actId="20577"/>
          <ac:spMkLst>
            <pc:docMk/>
            <pc:sldMk cId="2145912687" sldId="277"/>
            <ac:spMk id="2" creationId="{B2658D38-B1AB-842D-5427-73C9CB9C4130}"/>
          </ac:spMkLst>
        </pc:spChg>
        <pc:spChg chg="mod">
          <ac:chgData name="L Ansell (BIL)" userId="4e857680-1a53-4501-bbf5-c51a56bb703f" providerId="ADAL" clId="{337074BC-5E24-4C57-AD53-36052E939BC5}" dt="2023-12-15T01:05:57.056" v="2881" actId="20577"/>
          <ac:spMkLst>
            <pc:docMk/>
            <pc:sldMk cId="2145912687" sldId="277"/>
            <ac:spMk id="3" creationId="{EC0B25CE-5A87-8F8A-CA2E-CEC4494DF1AB}"/>
          </ac:spMkLst>
        </pc:spChg>
      </pc:sldChg>
      <pc:sldChg chg="modSp new mod">
        <pc:chgData name="L Ansell (BIL)" userId="4e857680-1a53-4501-bbf5-c51a56bb703f" providerId="ADAL" clId="{337074BC-5E24-4C57-AD53-36052E939BC5}" dt="2023-12-15T10:18:09.653" v="7657" actId="20577"/>
        <pc:sldMkLst>
          <pc:docMk/>
          <pc:sldMk cId="1816505594" sldId="278"/>
        </pc:sldMkLst>
        <pc:spChg chg="mod">
          <ac:chgData name="L Ansell (BIL)" userId="4e857680-1a53-4501-bbf5-c51a56bb703f" providerId="ADAL" clId="{337074BC-5E24-4C57-AD53-36052E939BC5}" dt="2023-12-15T10:18:09.653" v="7657" actId="20577"/>
          <ac:spMkLst>
            <pc:docMk/>
            <pc:sldMk cId="1816505594" sldId="278"/>
            <ac:spMk id="2" creationId="{2B3EA75C-6270-EE19-5334-A83C498BC7CE}"/>
          </ac:spMkLst>
        </pc:spChg>
        <pc:spChg chg="mod">
          <ac:chgData name="L Ansell (BIL)" userId="4e857680-1a53-4501-bbf5-c51a56bb703f" providerId="ADAL" clId="{337074BC-5E24-4C57-AD53-36052E939BC5}" dt="2023-12-15T00:59:44.704" v="2763" actId="20577"/>
          <ac:spMkLst>
            <pc:docMk/>
            <pc:sldMk cId="1816505594" sldId="278"/>
            <ac:spMk id="3" creationId="{A6791C7F-CC66-1A94-3287-02D798625081}"/>
          </ac:spMkLst>
        </pc:spChg>
      </pc:sldChg>
      <pc:sldChg chg="modSp add del mod">
        <pc:chgData name="L Ansell (BIL)" userId="4e857680-1a53-4501-bbf5-c51a56bb703f" providerId="ADAL" clId="{337074BC-5E24-4C57-AD53-36052E939BC5}" dt="2023-12-15T01:06:27.512" v="2882" actId="2696"/>
        <pc:sldMkLst>
          <pc:docMk/>
          <pc:sldMk cId="1359128227" sldId="279"/>
        </pc:sldMkLst>
        <pc:spChg chg="mod">
          <ac:chgData name="L Ansell (BIL)" userId="4e857680-1a53-4501-bbf5-c51a56bb703f" providerId="ADAL" clId="{337074BC-5E24-4C57-AD53-36052E939BC5}" dt="2023-12-15T01:01:58.280" v="2824" actId="27636"/>
          <ac:spMkLst>
            <pc:docMk/>
            <pc:sldMk cId="1359128227" sldId="279"/>
            <ac:spMk id="3" creationId="{9025D9FD-A8C7-7FA7-6920-0B9CE3E4B5E4}"/>
          </ac:spMkLst>
        </pc:spChg>
      </pc:sldChg>
      <pc:sldChg chg="modSp add mod">
        <pc:chgData name="L Ansell (BIL)" userId="4e857680-1a53-4501-bbf5-c51a56bb703f" providerId="ADAL" clId="{337074BC-5E24-4C57-AD53-36052E939BC5}" dt="2023-12-15T10:46:38.425" v="8572" actId="20577"/>
        <pc:sldMkLst>
          <pc:docMk/>
          <pc:sldMk cId="3020024840" sldId="279"/>
        </pc:sldMkLst>
        <pc:spChg chg="mod">
          <ac:chgData name="L Ansell (BIL)" userId="4e857680-1a53-4501-bbf5-c51a56bb703f" providerId="ADAL" clId="{337074BC-5E24-4C57-AD53-36052E939BC5}" dt="2023-12-15T02:24:47.813" v="7559" actId="14100"/>
          <ac:spMkLst>
            <pc:docMk/>
            <pc:sldMk cId="3020024840" sldId="279"/>
            <ac:spMk id="2" creationId="{0358CC9D-A5F9-D20E-D24D-FBAF2287452D}"/>
          </ac:spMkLst>
        </pc:spChg>
        <pc:spChg chg="mod">
          <ac:chgData name="L Ansell (BIL)" userId="4e857680-1a53-4501-bbf5-c51a56bb703f" providerId="ADAL" clId="{337074BC-5E24-4C57-AD53-36052E939BC5}" dt="2023-12-15T10:46:38.425" v="8572" actId="20577"/>
          <ac:spMkLst>
            <pc:docMk/>
            <pc:sldMk cId="3020024840" sldId="279"/>
            <ac:spMk id="3" creationId="{9025D9FD-A8C7-7FA7-6920-0B9CE3E4B5E4}"/>
          </ac:spMkLst>
        </pc:spChg>
      </pc:sldChg>
      <pc:sldChg chg="addSp modSp new mod setBg">
        <pc:chgData name="L Ansell (BIL)" userId="4e857680-1a53-4501-bbf5-c51a56bb703f" providerId="ADAL" clId="{337074BC-5E24-4C57-AD53-36052E939BC5}" dt="2023-12-15T10:20:28.517" v="7660" actId="26606"/>
        <pc:sldMkLst>
          <pc:docMk/>
          <pc:sldMk cId="1203166681" sldId="280"/>
        </pc:sldMkLst>
        <pc:spChg chg="mod">
          <ac:chgData name="L Ansell (BIL)" userId="4e857680-1a53-4501-bbf5-c51a56bb703f" providerId="ADAL" clId="{337074BC-5E24-4C57-AD53-36052E939BC5}" dt="2023-12-15T10:20:28.517" v="7660" actId="26606"/>
          <ac:spMkLst>
            <pc:docMk/>
            <pc:sldMk cId="1203166681" sldId="280"/>
            <ac:spMk id="2" creationId="{C1008A0F-AE6D-AAFD-2444-5B67945A6E41}"/>
          </ac:spMkLst>
        </pc:spChg>
        <pc:spChg chg="mod">
          <ac:chgData name="L Ansell (BIL)" userId="4e857680-1a53-4501-bbf5-c51a56bb703f" providerId="ADAL" clId="{337074BC-5E24-4C57-AD53-36052E939BC5}" dt="2023-12-15T10:20:28.517" v="7660" actId="26606"/>
          <ac:spMkLst>
            <pc:docMk/>
            <pc:sldMk cId="1203166681" sldId="280"/>
            <ac:spMk id="3" creationId="{0D9CF3E9-3D55-260D-03EF-AD480A766762}"/>
          </ac:spMkLst>
        </pc:spChg>
        <pc:spChg chg="add">
          <ac:chgData name="L Ansell (BIL)" userId="4e857680-1a53-4501-bbf5-c51a56bb703f" providerId="ADAL" clId="{337074BC-5E24-4C57-AD53-36052E939BC5}" dt="2023-12-15T10:20:28.517" v="7660" actId="26606"/>
          <ac:spMkLst>
            <pc:docMk/>
            <pc:sldMk cId="1203166681" sldId="280"/>
            <ac:spMk id="10" creationId="{1CD81A2A-6ED4-4EF4-A14C-912D31E14800}"/>
          </ac:spMkLst>
        </pc:spChg>
        <pc:spChg chg="add">
          <ac:chgData name="L Ansell (BIL)" userId="4e857680-1a53-4501-bbf5-c51a56bb703f" providerId="ADAL" clId="{337074BC-5E24-4C57-AD53-36052E939BC5}" dt="2023-12-15T10:20:28.517" v="7660" actId="26606"/>
          <ac:spMkLst>
            <pc:docMk/>
            <pc:sldMk cId="1203166681" sldId="280"/>
            <ac:spMk id="12" creationId="{1661932C-CA15-4E17-B115-FAE7CBEE4789}"/>
          </ac:spMkLst>
        </pc:spChg>
        <pc:spChg chg="add">
          <ac:chgData name="L Ansell (BIL)" userId="4e857680-1a53-4501-bbf5-c51a56bb703f" providerId="ADAL" clId="{337074BC-5E24-4C57-AD53-36052E939BC5}" dt="2023-12-15T10:20:28.517" v="7660" actId="26606"/>
          <ac:spMkLst>
            <pc:docMk/>
            <pc:sldMk cId="1203166681" sldId="280"/>
            <ac:spMk id="14" creationId="{8590ADD5-9383-4D3D-9047-3DA2593CCB5D}"/>
          </ac:spMkLst>
        </pc:spChg>
        <pc:spChg chg="add">
          <ac:chgData name="L Ansell (BIL)" userId="4e857680-1a53-4501-bbf5-c51a56bb703f" providerId="ADAL" clId="{337074BC-5E24-4C57-AD53-36052E939BC5}" dt="2023-12-15T10:20:28.517" v="7660" actId="26606"/>
          <ac:spMkLst>
            <pc:docMk/>
            <pc:sldMk cId="1203166681" sldId="280"/>
            <ac:spMk id="16" creationId="{DABE3E45-88CF-45D8-8D40-C773324D93F6}"/>
          </ac:spMkLst>
        </pc:spChg>
        <pc:spChg chg="add">
          <ac:chgData name="L Ansell (BIL)" userId="4e857680-1a53-4501-bbf5-c51a56bb703f" providerId="ADAL" clId="{337074BC-5E24-4C57-AD53-36052E939BC5}" dt="2023-12-15T10:20:28.517" v="7660" actId="26606"/>
          <ac:spMkLst>
            <pc:docMk/>
            <pc:sldMk cId="1203166681" sldId="280"/>
            <ac:spMk id="20" creationId="{B91ECDA9-56DC-4270-8F33-01C5637B8CEB}"/>
          </ac:spMkLst>
        </pc:spChg>
        <pc:spChg chg="add">
          <ac:chgData name="L Ansell (BIL)" userId="4e857680-1a53-4501-bbf5-c51a56bb703f" providerId="ADAL" clId="{337074BC-5E24-4C57-AD53-36052E939BC5}" dt="2023-12-15T10:20:28.517" v="7660" actId="26606"/>
          <ac:spMkLst>
            <pc:docMk/>
            <pc:sldMk cId="1203166681" sldId="280"/>
            <ac:spMk id="22" creationId="{75F47824-961D-465D-84F9-EAE11BC6173B}"/>
          </ac:spMkLst>
        </pc:spChg>
        <pc:spChg chg="add">
          <ac:chgData name="L Ansell (BIL)" userId="4e857680-1a53-4501-bbf5-c51a56bb703f" providerId="ADAL" clId="{337074BC-5E24-4C57-AD53-36052E939BC5}" dt="2023-12-15T10:20:28.517" v="7660" actId="26606"/>
          <ac:spMkLst>
            <pc:docMk/>
            <pc:sldMk cId="1203166681" sldId="280"/>
            <ac:spMk id="24" creationId="{FEC9DA3E-C1D7-472D-B7C0-F71AE41FBA23}"/>
          </ac:spMkLst>
        </pc:spChg>
        <pc:picChg chg="add mod">
          <ac:chgData name="L Ansell (BIL)" userId="4e857680-1a53-4501-bbf5-c51a56bb703f" providerId="ADAL" clId="{337074BC-5E24-4C57-AD53-36052E939BC5}" dt="2023-12-15T10:20:28.517" v="7660" actId="26606"/>
          <ac:picMkLst>
            <pc:docMk/>
            <pc:sldMk cId="1203166681" sldId="280"/>
            <ac:picMk id="5" creationId="{3C8E5659-D76C-B29C-1D59-BCDEAF36AC17}"/>
          </ac:picMkLst>
        </pc:picChg>
        <pc:cxnChg chg="add">
          <ac:chgData name="L Ansell (BIL)" userId="4e857680-1a53-4501-bbf5-c51a56bb703f" providerId="ADAL" clId="{337074BC-5E24-4C57-AD53-36052E939BC5}" dt="2023-12-15T10:20:28.517" v="7660" actId="26606"/>
          <ac:cxnSpMkLst>
            <pc:docMk/>
            <pc:sldMk cId="1203166681" sldId="280"/>
            <ac:cxnSpMk id="18" creationId="{49CD1692-827B-4C8D-B4A1-134FD04CF45C}"/>
          </ac:cxnSpMkLst>
        </pc:cxnChg>
      </pc:sldChg>
      <pc:sldChg chg="addSp delSp modSp new mod">
        <pc:chgData name="L Ansell (BIL)" userId="4e857680-1a53-4501-bbf5-c51a56bb703f" providerId="ADAL" clId="{337074BC-5E24-4C57-AD53-36052E939BC5}" dt="2023-12-15T10:44:50.316" v="8557" actId="14100"/>
        <pc:sldMkLst>
          <pc:docMk/>
          <pc:sldMk cId="1571626631" sldId="753"/>
        </pc:sldMkLst>
        <pc:spChg chg="del">
          <ac:chgData name="L Ansell (BIL)" userId="4e857680-1a53-4501-bbf5-c51a56bb703f" providerId="ADAL" clId="{337074BC-5E24-4C57-AD53-36052E939BC5}" dt="2023-12-15T10:44:33.436" v="8553" actId="22"/>
          <ac:spMkLst>
            <pc:docMk/>
            <pc:sldMk cId="1571626631" sldId="753"/>
            <ac:spMk id="3" creationId="{015CD670-3E4D-1B72-7498-57BEFF700D9E}"/>
          </ac:spMkLst>
        </pc:spChg>
        <pc:picChg chg="add mod ord">
          <ac:chgData name="L Ansell (BIL)" userId="4e857680-1a53-4501-bbf5-c51a56bb703f" providerId="ADAL" clId="{337074BC-5E24-4C57-AD53-36052E939BC5}" dt="2023-12-15T10:44:50.316" v="8557" actId="14100"/>
          <ac:picMkLst>
            <pc:docMk/>
            <pc:sldMk cId="1571626631" sldId="753"/>
            <ac:picMk id="5" creationId="{F30A9C09-4605-0E56-13EC-A2A39362E2AE}"/>
          </ac:picMkLst>
        </pc:picChg>
      </pc:sldChg>
      <pc:sldMasterChg chg="setBg modSldLayout">
        <pc:chgData name="L Ansell (BIL)" userId="4e857680-1a53-4501-bbf5-c51a56bb703f" providerId="ADAL" clId="{337074BC-5E24-4C57-AD53-36052E939BC5}" dt="2023-12-15T01:03:15.963" v="2829"/>
        <pc:sldMasterMkLst>
          <pc:docMk/>
          <pc:sldMasterMk cId="3130661186" sldId="2147483648"/>
        </pc:sldMasterMkLst>
        <pc:sldLayoutChg chg="setBg">
          <pc:chgData name="L Ansell (BIL)" userId="4e857680-1a53-4501-bbf5-c51a56bb703f" providerId="ADAL" clId="{337074BC-5E24-4C57-AD53-36052E939BC5}" dt="2023-12-15T01:03:15.963" v="2829"/>
          <pc:sldLayoutMkLst>
            <pc:docMk/>
            <pc:sldMasterMk cId="3130661186" sldId="2147483648"/>
            <pc:sldLayoutMk cId="3310608073" sldId="2147483649"/>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2316544150" sldId="2147483650"/>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3512295009" sldId="2147483651"/>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2094819746" sldId="2147483652"/>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4177967492" sldId="2147483653"/>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572006692" sldId="2147483654"/>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311820375" sldId="2147483655"/>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1073740418" sldId="2147483656"/>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2861765920" sldId="2147483657"/>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2365186364" sldId="2147483658"/>
          </pc:sldLayoutMkLst>
        </pc:sldLayoutChg>
        <pc:sldLayoutChg chg="setBg">
          <pc:chgData name="L Ansell (BIL)" userId="4e857680-1a53-4501-bbf5-c51a56bb703f" providerId="ADAL" clId="{337074BC-5E24-4C57-AD53-36052E939BC5}" dt="2023-12-15T01:03:15.963" v="2829"/>
          <pc:sldLayoutMkLst>
            <pc:docMk/>
            <pc:sldMasterMk cId="3130661186" sldId="2147483648"/>
            <pc:sldLayoutMk cId="1595191712" sldId="2147483659"/>
          </pc:sldLayoutMkLst>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6" Type="http://schemas.openxmlformats.org/officeDocument/2006/relationships/image" Target="../media/image22.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6" Type="http://schemas.openxmlformats.org/officeDocument/2006/relationships/image" Target="../media/image22.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0B9846A1-EF67-48E3-95E7-1856EDDED4D7}"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03B0674-90DB-4DA0-AFFA-137D83A7CEBA}">
      <dgm:prSet/>
      <dgm:spPr/>
      <dgm:t>
        <a:bodyPr/>
        <a:lstStyle/>
        <a:p>
          <a:r>
            <a:rPr lang="en-GB" b="1" dirty="0"/>
            <a:t>Objective 3: Professional responsibilities:</a:t>
          </a:r>
          <a:r>
            <a:rPr lang="en-GB" dirty="0"/>
            <a:t> (</a:t>
          </a:r>
          <a:r>
            <a:rPr lang="en-GB" i="1" dirty="0"/>
            <a:t>Delete as appropriate for position within the school)</a:t>
          </a:r>
          <a:endParaRPr lang="en-US" dirty="0"/>
        </a:p>
      </dgm:t>
    </dgm:pt>
    <dgm:pt modelId="{30FB64DB-6DDA-42B4-86CC-879D36746C49}" type="parTrans" cxnId="{96892A2C-AC95-4484-B5A9-F94118A3AC46}">
      <dgm:prSet/>
      <dgm:spPr/>
      <dgm:t>
        <a:bodyPr/>
        <a:lstStyle/>
        <a:p>
          <a:endParaRPr lang="en-US"/>
        </a:p>
      </dgm:t>
    </dgm:pt>
    <dgm:pt modelId="{B88559BD-8E1F-4074-A5BD-35499FE3CA33}" type="sibTrans" cxnId="{96892A2C-AC95-4484-B5A9-F94118A3AC46}">
      <dgm:prSet/>
      <dgm:spPr/>
      <dgm:t>
        <a:bodyPr/>
        <a:lstStyle/>
        <a:p>
          <a:endParaRPr lang="en-US"/>
        </a:p>
      </dgm:t>
    </dgm:pt>
    <dgm:pt modelId="{AF5A8377-D331-40B7-B8A5-A5969CCDEF5A}">
      <dgm:prSet/>
      <dgm:spPr/>
      <dgm:t>
        <a:bodyPr/>
        <a:lstStyle/>
        <a:p>
          <a:r>
            <a:rPr lang="en-GB" b="1" u="sng" dirty="0"/>
            <a:t>Teaching &amp; Learning Bespoke CPD group – A clear, specific and measurable objective linked to Thursday morning bespoke CPD group. This will show evidence and impact of work undertaken in specific area.</a:t>
          </a:r>
          <a:endParaRPr lang="en-US" dirty="0"/>
        </a:p>
      </dgm:t>
    </dgm:pt>
    <dgm:pt modelId="{328DDDD1-5E70-4098-A7FD-DCC81379C30E}" type="parTrans" cxnId="{6A09CF19-8082-470B-9C34-F3CCEC3B5E58}">
      <dgm:prSet/>
      <dgm:spPr/>
      <dgm:t>
        <a:bodyPr/>
        <a:lstStyle/>
        <a:p>
          <a:endParaRPr lang="en-US"/>
        </a:p>
      </dgm:t>
    </dgm:pt>
    <dgm:pt modelId="{73CCA20F-56FE-46A7-B251-907A5CEA4BCC}" type="sibTrans" cxnId="{6A09CF19-8082-470B-9C34-F3CCEC3B5E58}">
      <dgm:prSet/>
      <dgm:spPr/>
      <dgm:t>
        <a:bodyPr/>
        <a:lstStyle/>
        <a:p>
          <a:endParaRPr lang="en-US"/>
        </a:p>
      </dgm:t>
    </dgm:pt>
    <dgm:pt modelId="{B9B465FC-7F6A-430F-B3BE-2310C1C8C6F3}">
      <dgm:prSet/>
      <dgm:spPr/>
      <dgm:t>
        <a:bodyPr/>
        <a:lstStyle/>
        <a:p>
          <a:r>
            <a:rPr lang="en-GB" dirty="0"/>
            <a:t>HoD – A clear, specific and measurable objective demonstrating the development in subject pedagogy across department</a:t>
          </a:r>
          <a:endParaRPr lang="en-US" dirty="0"/>
        </a:p>
      </dgm:t>
    </dgm:pt>
    <dgm:pt modelId="{8EA1E85F-9F54-433B-934C-B7E9F8DE9654}" type="parTrans" cxnId="{11C39535-45C0-40DC-B7A9-CB8F96DD4BC1}">
      <dgm:prSet/>
      <dgm:spPr/>
      <dgm:t>
        <a:bodyPr/>
        <a:lstStyle/>
        <a:p>
          <a:endParaRPr lang="en-US"/>
        </a:p>
      </dgm:t>
    </dgm:pt>
    <dgm:pt modelId="{B08FEB1D-00CC-433A-B45D-386DFA868A08}" type="sibTrans" cxnId="{11C39535-45C0-40DC-B7A9-CB8F96DD4BC1}">
      <dgm:prSet/>
      <dgm:spPr/>
      <dgm:t>
        <a:bodyPr/>
        <a:lstStyle/>
        <a:p>
          <a:endParaRPr lang="en-US"/>
        </a:p>
      </dgm:t>
    </dgm:pt>
    <dgm:pt modelId="{E2D4FD8F-F763-41A4-A025-B37C0E663686}">
      <dgm:prSet/>
      <dgm:spPr/>
      <dgm:t>
        <a:bodyPr/>
        <a:lstStyle/>
        <a:p>
          <a:r>
            <a:rPr lang="en-GB" dirty="0"/>
            <a:t>TLR (other than HoD) / UPS holder – TLR holder: A clear, specific and measurable outcome that will contribute to the improvement progress of students at Bilton.</a:t>
          </a:r>
          <a:endParaRPr lang="en-US" dirty="0"/>
        </a:p>
      </dgm:t>
    </dgm:pt>
    <dgm:pt modelId="{7A09B87D-A37A-478E-A422-2BF7CA282B4C}" type="parTrans" cxnId="{D9A58470-9DF3-42F6-9F93-6819308C1487}">
      <dgm:prSet/>
      <dgm:spPr/>
      <dgm:t>
        <a:bodyPr/>
        <a:lstStyle/>
        <a:p>
          <a:endParaRPr lang="en-US"/>
        </a:p>
      </dgm:t>
    </dgm:pt>
    <dgm:pt modelId="{F320E73D-540C-4CE0-B0FD-2625E2F552F0}" type="sibTrans" cxnId="{D9A58470-9DF3-42F6-9F93-6819308C1487}">
      <dgm:prSet/>
      <dgm:spPr/>
      <dgm:t>
        <a:bodyPr/>
        <a:lstStyle/>
        <a:p>
          <a:endParaRPr lang="en-US"/>
        </a:p>
      </dgm:t>
    </dgm:pt>
    <dgm:pt modelId="{28FB0CE1-BDF9-489B-8317-CF0E9E21415A}">
      <dgm:prSet/>
      <dgm:spPr/>
      <dgm:t>
        <a:bodyPr/>
        <a:lstStyle/>
        <a:p>
          <a:r>
            <a:rPr lang="en-GB" dirty="0"/>
            <a:t>UPS 1 – Excellent classroom outcomes with evidence of outstanding practice / outcomes</a:t>
          </a:r>
          <a:endParaRPr lang="en-US" dirty="0"/>
        </a:p>
      </dgm:t>
    </dgm:pt>
    <dgm:pt modelId="{3A866068-798E-4721-89E4-179D15EC434D}" type="parTrans" cxnId="{21E9843A-484B-4114-A825-DB5EE583F09A}">
      <dgm:prSet/>
      <dgm:spPr/>
      <dgm:t>
        <a:bodyPr/>
        <a:lstStyle/>
        <a:p>
          <a:endParaRPr lang="en-US"/>
        </a:p>
      </dgm:t>
    </dgm:pt>
    <dgm:pt modelId="{4BB2F174-FAC4-42AD-B15C-D6B6CC924D23}" type="sibTrans" cxnId="{21E9843A-484B-4114-A825-DB5EE583F09A}">
      <dgm:prSet/>
      <dgm:spPr/>
      <dgm:t>
        <a:bodyPr/>
        <a:lstStyle/>
        <a:p>
          <a:endParaRPr lang="en-US"/>
        </a:p>
      </dgm:t>
    </dgm:pt>
    <dgm:pt modelId="{3325D01F-7439-4210-821D-B7379E5A0C0E}">
      <dgm:prSet/>
      <dgm:spPr/>
      <dgm:t>
        <a:bodyPr/>
        <a:lstStyle/>
        <a:p>
          <a:r>
            <a:rPr lang="en-GB" dirty="0"/>
            <a:t>UPS 2 – As UPS 1 but also making a significant and measurable contribution to the departments outcomes in which they mainly work.</a:t>
          </a:r>
          <a:endParaRPr lang="en-US" dirty="0"/>
        </a:p>
      </dgm:t>
    </dgm:pt>
    <dgm:pt modelId="{D9E3BCE4-F35C-456D-BDAA-48F80D42A872}" type="parTrans" cxnId="{D508EAB0-D9D8-4E32-82E5-5EFBD26ED253}">
      <dgm:prSet/>
      <dgm:spPr/>
      <dgm:t>
        <a:bodyPr/>
        <a:lstStyle/>
        <a:p>
          <a:endParaRPr lang="en-US"/>
        </a:p>
      </dgm:t>
    </dgm:pt>
    <dgm:pt modelId="{972184A9-B286-416C-8202-EB50A4EAFC12}" type="sibTrans" cxnId="{D508EAB0-D9D8-4E32-82E5-5EFBD26ED253}">
      <dgm:prSet/>
      <dgm:spPr/>
      <dgm:t>
        <a:bodyPr/>
        <a:lstStyle/>
        <a:p>
          <a:endParaRPr lang="en-US"/>
        </a:p>
      </dgm:t>
    </dgm:pt>
    <dgm:pt modelId="{1BA66393-2821-4504-AF5D-1474F5848A5C}">
      <dgm:prSet/>
      <dgm:spPr/>
      <dgm:t>
        <a:bodyPr/>
        <a:lstStyle/>
        <a:p>
          <a:r>
            <a:rPr lang="en-GB" dirty="0"/>
            <a:t>UPS 3 – As UPS 1 and 2 but also making a measurable contribution and impact to the whole school outcomes.</a:t>
          </a:r>
          <a:endParaRPr lang="en-US" dirty="0"/>
        </a:p>
      </dgm:t>
    </dgm:pt>
    <dgm:pt modelId="{8908038C-58B4-48FB-B876-BD8D19D66C70}" type="parTrans" cxnId="{EC065CBE-8CC2-46CE-A23B-43B5D4A0F1C0}">
      <dgm:prSet/>
      <dgm:spPr/>
      <dgm:t>
        <a:bodyPr/>
        <a:lstStyle/>
        <a:p>
          <a:endParaRPr lang="en-US"/>
        </a:p>
      </dgm:t>
    </dgm:pt>
    <dgm:pt modelId="{C49019C4-EC23-404C-8882-92064153B5FC}" type="sibTrans" cxnId="{EC065CBE-8CC2-46CE-A23B-43B5D4A0F1C0}">
      <dgm:prSet/>
      <dgm:spPr/>
      <dgm:t>
        <a:bodyPr/>
        <a:lstStyle/>
        <a:p>
          <a:endParaRPr lang="en-US"/>
        </a:p>
      </dgm:t>
    </dgm:pt>
    <dgm:pt modelId="{3CB2E3EF-11A1-4580-B739-3F64A5EC98EB}">
      <dgm:prSet/>
      <dgm:spPr/>
      <dgm:t>
        <a:bodyPr/>
        <a:lstStyle/>
        <a:p>
          <a:r>
            <a:rPr lang="en-GB" dirty="0"/>
            <a:t>Main Scale teacher – Beyond evidence gathered from lessons learned a clear, specific and measurable objective that clearly demonstrates an improvement in chosen aspects of T&amp;L pedagogy such as inclusive classroom, literacy in the classroom, etc</a:t>
          </a:r>
          <a:endParaRPr lang="en-US" dirty="0"/>
        </a:p>
      </dgm:t>
    </dgm:pt>
    <dgm:pt modelId="{591CA1D3-5527-411E-BD3E-D693972750A2}" type="parTrans" cxnId="{ADCEC734-83EC-4870-89CD-2F78E478411F}">
      <dgm:prSet/>
      <dgm:spPr/>
      <dgm:t>
        <a:bodyPr/>
        <a:lstStyle/>
        <a:p>
          <a:endParaRPr lang="en-US"/>
        </a:p>
      </dgm:t>
    </dgm:pt>
    <dgm:pt modelId="{D380AB56-EFD3-4724-B5F4-F20CF6D9A6BC}" type="sibTrans" cxnId="{ADCEC734-83EC-4870-89CD-2F78E478411F}">
      <dgm:prSet/>
      <dgm:spPr/>
      <dgm:t>
        <a:bodyPr/>
        <a:lstStyle/>
        <a:p>
          <a:endParaRPr lang="en-US"/>
        </a:p>
      </dgm:t>
    </dgm:pt>
    <dgm:pt modelId="{914DE98C-3340-4450-9B7C-370A385070F6}" type="pres">
      <dgm:prSet presAssocID="{0B9846A1-EF67-48E3-95E7-1856EDDED4D7}" presName="root" presStyleCnt="0">
        <dgm:presLayoutVars>
          <dgm:dir/>
          <dgm:resizeHandles val="exact"/>
        </dgm:presLayoutVars>
      </dgm:prSet>
      <dgm:spPr/>
    </dgm:pt>
    <dgm:pt modelId="{94A37BC0-BA40-4168-93E7-F7A028B63F02}" type="pres">
      <dgm:prSet presAssocID="{C03B0674-90DB-4DA0-AFFA-137D83A7CEBA}" presName="compNode" presStyleCnt="0"/>
      <dgm:spPr/>
    </dgm:pt>
    <dgm:pt modelId="{FD3857AC-0133-4978-9E03-E1626D5364C5}" type="pres">
      <dgm:prSet presAssocID="{C03B0674-90DB-4DA0-AFFA-137D83A7CEBA}" presName="bgRect" presStyleLbl="bgShp" presStyleIdx="0" presStyleCnt="8"/>
      <dgm:spPr/>
    </dgm:pt>
    <dgm:pt modelId="{98952D48-F99E-40CC-8599-B20BF24422CB}" type="pres">
      <dgm:prSet presAssocID="{C03B0674-90DB-4DA0-AFFA-137D83A7CEBA}"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ncil"/>
        </a:ext>
      </dgm:extLst>
    </dgm:pt>
    <dgm:pt modelId="{48C53BCD-D92A-48B6-847C-F427203F82F3}" type="pres">
      <dgm:prSet presAssocID="{C03B0674-90DB-4DA0-AFFA-137D83A7CEBA}" presName="spaceRect" presStyleCnt="0"/>
      <dgm:spPr/>
    </dgm:pt>
    <dgm:pt modelId="{F094CABF-B3CD-4BEB-8C28-E65C9CBEDBA4}" type="pres">
      <dgm:prSet presAssocID="{C03B0674-90DB-4DA0-AFFA-137D83A7CEBA}" presName="parTx" presStyleLbl="revTx" presStyleIdx="0" presStyleCnt="8">
        <dgm:presLayoutVars>
          <dgm:chMax val="0"/>
          <dgm:chPref val="0"/>
        </dgm:presLayoutVars>
      </dgm:prSet>
      <dgm:spPr/>
    </dgm:pt>
    <dgm:pt modelId="{F00D6CC1-0E5C-4B50-9D5F-CDB65F637467}" type="pres">
      <dgm:prSet presAssocID="{B88559BD-8E1F-4074-A5BD-35499FE3CA33}" presName="sibTrans" presStyleCnt="0"/>
      <dgm:spPr/>
    </dgm:pt>
    <dgm:pt modelId="{28968501-B48F-4E98-A0B2-58120787E8CF}" type="pres">
      <dgm:prSet presAssocID="{AF5A8377-D331-40B7-B8A5-A5969CCDEF5A}" presName="compNode" presStyleCnt="0"/>
      <dgm:spPr/>
    </dgm:pt>
    <dgm:pt modelId="{97A975E1-FA55-4E3A-B9A7-F7F46907E38C}" type="pres">
      <dgm:prSet presAssocID="{AF5A8377-D331-40B7-B8A5-A5969CCDEF5A}" presName="bgRect" presStyleLbl="bgShp" presStyleIdx="1" presStyleCnt="8"/>
      <dgm:spPr/>
    </dgm:pt>
    <dgm:pt modelId="{314DE81B-B658-4E24-94D3-9D20C28A523F}" type="pres">
      <dgm:prSet presAssocID="{AF5A8377-D331-40B7-B8A5-A5969CCDEF5A}"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2F66332D-B8C8-46D2-BEEB-AB39DCBE8CD9}" type="pres">
      <dgm:prSet presAssocID="{AF5A8377-D331-40B7-B8A5-A5969CCDEF5A}" presName="spaceRect" presStyleCnt="0"/>
      <dgm:spPr/>
    </dgm:pt>
    <dgm:pt modelId="{A4F5DB3D-9CDB-4F03-85C8-DAECACF52D03}" type="pres">
      <dgm:prSet presAssocID="{AF5A8377-D331-40B7-B8A5-A5969CCDEF5A}" presName="parTx" presStyleLbl="revTx" presStyleIdx="1" presStyleCnt="8">
        <dgm:presLayoutVars>
          <dgm:chMax val="0"/>
          <dgm:chPref val="0"/>
        </dgm:presLayoutVars>
      </dgm:prSet>
      <dgm:spPr/>
    </dgm:pt>
    <dgm:pt modelId="{55FEF163-2FC7-48CC-AF12-953DF30BE438}" type="pres">
      <dgm:prSet presAssocID="{73CCA20F-56FE-46A7-B251-907A5CEA4BCC}" presName="sibTrans" presStyleCnt="0"/>
      <dgm:spPr/>
    </dgm:pt>
    <dgm:pt modelId="{95DAA6C3-AC61-4D2A-856B-4FE3C3251947}" type="pres">
      <dgm:prSet presAssocID="{B9B465FC-7F6A-430F-B3BE-2310C1C8C6F3}" presName="compNode" presStyleCnt="0"/>
      <dgm:spPr/>
    </dgm:pt>
    <dgm:pt modelId="{77A408CB-E207-4DE5-A811-738117D08E2B}" type="pres">
      <dgm:prSet presAssocID="{B9B465FC-7F6A-430F-B3BE-2310C1C8C6F3}" presName="bgRect" presStyleLbl="bgShp" presStyleIdx="2" presStyleCnt="8"/>
      <dgm:spPr/>
    </dgm:pt>
    <dgm:pt modelId="{10F4855E-9FC0-4238-A72F-2C8B9C302F48}" type="pres">
      <dgm:prSet presAssocID="{B9B465FC-7F6A-430F-B3BE-2310C1C8C6F3}"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3853D391-0258-4EF2-9ECD-6912AD9C7A35}" type="pres">
      <dgm:prSet presAssocID="{B9B465FC-7F6A-430F-B3BE-2310C1C8C6F3}" presName="spaceRect" presStyleCnt="0"/>
      <dgm:spPr/>
    </dgm:pt>
    <dgm:pt modelId="{87C6B5EA-7137-414B-8C45-D0EF3188C560}" type="pres">
      <dgm:prSet presAssocID="{B9B465FC-7F6A-430F-B3BE-2310C1C8C6F3}" presName="parTx" presStyleLbl="revTx" presStyleIdx="2" presStyleCnt="8">
        <dgm:presLayoutVars>
          <dgm:chMax val="0"/>
          <dgm:chPref val="0"/>
        </dgm:presLayoutVars>
      </dgm:prSet>
      <dgm:spPr/>
    </dgm:pt>
    <dgm:pt modelId="{9A90F22D-151E-44F9-8A25-8DE3005E77C5}" type="pres">
      <dgm:prSet presAssocID="{B08FEB1D-00CC-433A-B45D-386DFA868A08}" presName="sibTrans" presStyleCnt="0"/>
      <dgm:spPr/>
    </dgm:pt>
    <dgm:pt modelId="{28493E25-96D0-4AB6-B5F5-D25FA2E0CA96}" type="pres">
      <dgm:prSet presAssocID="{E2D4FD8F-F763-41A4-A025-B37C0E663686}" presName="compNode" presStyleCnt="0"/>
      <dgm:spPr/>
    </dgm:pt>
    <dgm:pt modelId="{0D1FBF9B-BA42-4957-B018-D1D49440ACA4}" type="pres">
      <dgm:prSet presAssocID="{E2D4FD8F-F763-41A4-A025-B37C0E663686}" presName="bgRect" presStyleLbl="bgShp" presStyleIdx="3" presStyleCnt="8"/>
      <dgm:spPr/>
    </dgm:pt>
    <dgm:pt modelId="{3E45F504-0D31-418C-874A-AE7FF4B5F50A}" type="pres">
      <dgm:prSet presAssocID="{E2D4FD8F-F763-41A4-A025-B37C0E663686}"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ack"/>
        </a:ext>
      </dgm:extLst>
    </dgm:pt>
    <dgm:pt modelId="{A16FBB71-DB55-43E9-AD9D-6562E14CAF5C}" type="pres">
      <dgm:prSet presAssocID="{E2D4FD8F-F763-41A4-A025-B37C0E663686}" presName="spaceRect" presStyleCnt="0"/>
      <dgm:spPr/>
    </dgm:pt>
    <dgm:pt modelId="{F26595E4-BDDF-4FA3-9C7B-A15849C7FF50}" type="pres">
      <dgm:prSet presAssocID="{E2D4FD8F-F763-41A4-A025-B37C0E663686}" presName="parTx" presStyleLbl="revTx" presStyleIdx="3" presStyleCnt="8">
        <dgm:presLayoutVars>
          <dgm:chMax val="0"/>
          <dgm:chPref val="0"/>
        </dgm:presLayoutVars>
      </dgm:prSet>
      <dgm:spPr/>
    </dgm:pt>
    <dgm:pt modelId="{FB84323B-0D4E-4DC0-8AF5-750D989E30E6}" type="pres">
      <dgm:prSet presAssocID="{F320E73D-540C-4CE0-B0FD-2625E2F552F0}" presName="sibTrans" presStyleCnt="0"/>
      <dgm:spPr/>
    </dgm:pt>
    <dgm:pt modelId="{8565A0B8-771D-4F5C-A819-716D4245AD33}" type="pres">
      <dgm:prSet presAssocID="{28FB0CE1-BDF9-489B-8317-CF0E9E21415A}" presName="compNode" presStyleCnt="0"/>
      <dgm:spPr/>
    </dgm:pt>
    <dgm:pt modelId="{DAA59F84-62C2-4A74-AB26-92AF04BFFB5B}" type="pres">
      <dgm:prSet presAssocID="{28FB0CE1-BDF9-489B-8317-CF0E9E21415A}" presName="bgRect" presStyleLbl="bgShp" presStyleIdx="4" presStyleCnt="8"/>
      <dgm:spPr/>
    </dgm:pt>
    <dgm:pt modelId="{319FA75D-D210-4F6D-B9D7-A8681C2D029A}" type="pres">
      <dgm:prSet presAssocID="{28FB0CE1-BDF9-489B-8317-CF0E9E21415A}"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a:ext>
      </dgm:extLst>
    </dgm:pt>
    <dgm:pt modelId="{E49E7DA2-51A0-411B-B2AD-3E707FC96503}" type="pres">
      <dgm:prSet presAssocID="{28FB0CE1-BDF9-489B-8317-CF0E9E21415A}" presName="spaceRect" presStyleCnt="0"/>
      <dgm:spPr/>
    </dgm:pt>
    <dgm:pt modelId="{2F26F2A2-6D53-4C3D-B84C-888C9890F2AE}" type="pres">
      <dgm:prSet presAssocID="{28FB0CE1-BDF9-489B-8317-CF0E9E21415A}" presName="parTx" presStyleLbl="revTx" presStyleIdx="4" presStyleCnt="8">
        <dgm:presLayoutVars>
          <dgm:chMax val="0"/>
          <dgm:chPref val="0"/>
        </dgm:presLayoutVars>
      </dgm:prSet>
      <dgm:spPr/>
    </dgm:pt>
    <dgm:pt modelId="{9EB4092C-CCBF-4C20-B278-DAAF2F7F3C5B}" type="pres">
      <dgm:prSet presAssocID="{4BB2F174-FAC4-42AD-B15C-D6B6CC924D23}" presName="sibTrans" presStyleCnt="0"/>
      <dgm:spPr/>
    </dgm:pt>
    <dgm:pt modelId="{D859C2F2-7B0D-4F8F-B8FA-D3F2EDF19D77}" type="pres">
      <dgm:prSet presAssocID="{3325D01F-7439-4210-821D-B7379E5A0C0E}" presName="compNode" presStyleCnt="0"/>
      <dgm:spPr/>
    </dgm:pt>
    <dgm:pt modelId="{B850054D-0CCA-498D-A8BD-78A6872607C1}" type="pres">
      <dgm:prSet presAssocID="{3325D01F-7439-4210-821D-B7379E5A0C0E}" presName="bgRect" presStyleLbl="bgShp" presStyleIdx="5" presStyleCnt="8"/>
      <dgm:spPr/>
    </dgm:pt>
    <dgm:pt modelId="{17276F4D-B52D-4DB3-8A9B-F003A432CE96}" type="pres">
      <dgm:prSet presAssocID="{3325D01F-7439-4210-821D-B7379E5A0C0E}"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usiness Growth"/>
        </a:ext>
      </dgm:extLst>
    </dgm:pt>
    <dgm:pt modelId="{52865677-9FB1-4900-834E-542B3193C247}" type="pres">
      <dgm:prSet presAssocID="{3325D01F-7439-4210-821D-B7379E5A0C0E}" presName="spaceRect" presStyleCnt="0"/>
      <dgm:spPr/>
    </dgm:pt>
    <dgm:pt modelId="{278759B3-6D0D-4394-B665-D0A4E7F03104}" type="pres">
      <dgm:prSet presAssocID="{3325D01F-7439-4210-821D-B7379E5A0C0E}" presName="parTx" presStyleLbl="revTx" presStyleIdx="5" presStyleCnt="8">
        <dgm:presLayoutVars>
          <dgm:chMax val="0"/>
          <dgm:chPref val="0"/>
        </dgm:presLayoutVars>
      </dgm:prSet>
      <dgm:spPr/>
    </dgm:pt>
    <dgm:pt modelId="{22A35611-CC86-47E8-B46B-A02AF65463D1}" type="pres">
      <dgm:prSet presAssocID="{972184A9-B286-416C-8202-EB50A4EAFC12}" presName="sibTrans" presStyleCnt="0"/>
      <dgm:spPr/>
    </dgm:pt>
    <dgm:pt modelId="{C6FE5EA9-A355-4D47-A4F0-4B9BF2657D81}" type="pres">
      <dgm:prSet presAssocID="{1BA66393-2821-4504-AF5D-1474F5848A5C}" presName="compNode" presStyleCnt="0"/>
      <dgm:spPr/>
    </dgm:pt>
    <dgm:pt modelId="{73CD7D62-C74A-41CD-B6C5-9EBE24FEA4A6}" type="pres">
      <dgm:prSet presAssocID="{1BA66393-2821-4504-AF5D-1474F5848A5C}" presName="bgRect" presStyleLbl="bgShp" presStyleIdx="6" presStyleCnt="8"/>
      <dgm:spPr/>
    </dgm:pt>
    <dgm:pt modelId="{6A389EA3-561F-48BB-A996-314E65DB749D}" type="pres">
      <dgm:prSet presAssocID="{1BA66393-2821-4504-AF5D-1474F5848A5C}"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Schoolhouse"/>
        </a:ext>
      </dgm:extLst>
    </dgm:pt>
    <dgm:pt modelId="{591A4922-4B72-41C3-AF9A-89FC3B43BF35}" type="pres">
      <dgm:prSet presAssocID="{1BA66393-2821-4504-AF5D-1474F5848A5C}" presName="spaceRect" presStyleCnt="0"/>
      <dgm:spPr/>
    </dgm:pt>
    <dgm:pt modelId="{FAB8BA9D-07DE-4BE7-A2DB-7F75306389CB}" type="pres">
      <dgm:prSet presAssocID="{1BA66393-2821-4504-AF5D-1474F5848A5C}" presName="parTx" presStyleLbl="revTx" presStyleIdx="6" presStyleCnt="8">
        <dgm:presLayoutVars>
          <dgm:chMax val="0"/>
          <dgm:chPref val="0"/>
        </dgm:presLayoutVars>
      </dgm:prSet>
      <dgm:spPr/>
    </dgm:pt>
    <dgm:pt modelId="{506F705E-6F07-4C65-8B3B-6BF850BD709C}" type="pres">
      <dgm:prSet presAssocID="{C49019C4-EC23-404C-8882-92064153B5FC}" presName="sibTrans" presStyleCnt="0"/>
      <dgm:spPr/>
    </dgm:pt>
    <dgm:pt modelId="{DFF83C1F-475F-4459-A55F-591B7611DC38}" type="pres">
      <dgm:prSet presAssocID="{3CB2E3EF-11A1-4580-B739-3F64A5EC98EB}" presName="compNode" presStyleCnt="0"/>
      <dgm:spPr/>
    </dgm:pt>
    <dgm:pt modelId="{66B41B1E-1317-47C9-A504-7250A871AFFE}" type="pres">
      <dgm:prSet presAssocID="{3CB2E3EF-11A1-4580-B739-3F64A5EC98EB}" presName="bgRect" presStyleLbl="bgShp" presStyleIdx="7" presStyleCnt="8"/>
      <dgm:spPr/>
    </dgm:pt>
    <dgm:pt modelId="{F5AE2145-B102-4446-94B6-209CED180BA8}" type="pres">
      <dgm:prSet presAssocID="{3CB2E3EF-11A1-4580-B739-3F64A5EC98EB}"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Head with Gears"/>
        </a:ext>
      </dgm:extLst>
    </dgm:pt>
    <dgm:pt modelId="{5217BBF3-6089-4053-BE26-3C4C95C55C63}" type="pres">
      <dgm:prSet presAssocID="{3CB2E3EF-11A1-4580-B739-3F64A5EC98EB}" presName="spaceRect" presStyleCnt="0"/>
      <dgm:spPr/>
    </dgm:pt>
    <dgm:pt modelId="{DD2079DA-F22A-488E-89AB-4AB36E90EB9F}" type="pres">
      <dgm:prSet presAssocID="{3CB2E3EF-11A1-4580-B739-3F64A5EC98EB}" presName="parTx" presStyleLbl="revTx" presStyleIdx="7" presStyleCnt="8">
        <dgm:presLayoutVars>
          <dgm:chMax val="0"/>
          <dgm:chPref val="0"/>
        </dgm:presLayoutVars>
      </dgm:prSet>
      <dgm:spPr/>
    </dgm:pt>
  </dgm:ptLst>
  <dgm:cxnLst>
    <dgm:cxn modelId="{BAC76C04-85A7-4615-9F38-43D44F6E8E73}" type="presOf" srcId="{28FB0CE1-BDF9-489B-8317-CF0E9E21415A}" destId="{2F26F2A2-6D53-4C3D-B84C-888C9890F2AE}" srcOrd="0" destOrd="0" presId="urn:microsoft.com/office/officeart/2018/2/layout/IconVerticalSolidList"/>
    <dgm:cxn modelId="{9AD71B10-AE81-440E-AFEC-21276684FCBF}" type="presOf" srcId="{3325D01F-7439-4210-821D-B7379E5A0C0E}" destId="{278759B3-6D0D-4394-B665-D0A4E7F03104}" srcOrd="0" destOrd="0" presId="urn:microsoft.com/office/officeart/2018/2/layout/IconVerticalSolidList"/>
    <dgm:cxn modelId="{6A09CF19-8082-470B-9C34-F3CCEC3B5E58}" srcId="{0B9846A1-EF67-48E3-95E7-1856EDDED4D7}" destId="{AF5A8377-D331-40B7-B8A5-A5969CCDEF5A}" srcOrd="1" destOrd="0" parTransId="{328DDDD1-5E70-4098-A7FD-DCC81379C30E}" sibTransId="{73CCA20F-56FE-46A7-B251-907A5CEA4BCC}"/>
    <dgm:cxn modelId="{96892A2C-AC95-4484-B5A9-F94118A3AC46}" srcId="{0B9846A1-EF67-48E3-95E7-1856EDDED4D7}" destId="{C03B0674-90DB-4DA0-AFFA-137D83A7CEBA}" srcOrd="0" destOrd="0" parTransId="{30FB64DB-6DDA-42B4-86CC-879D36746C49}" sibTransId="{B88559BD-8E1F-4074-A5BD-35499FE3CA33}"/>
    <dgm:cxn modelId="{ADCEC734-83EC-4870-89CD-2F78E478411F}" srcId="{0B9846A1-EF67-48E3-95E7-1856EDDED4D7}" destId="{3CB2E3EF-11A1-4580-B739-3F64A5EC98EB}" srcOrd="7" destOrd="0" parTransId="{591CA1D3-5527-411E-BD3E-D693972750A2}" sibTransId="{D380AB56-EFD3-4724-B5F4-F20CF6D9A6BC}"/>
    <dgm:cxn modelId="{EBCF0435-37E0-4ACA-843D-E35C039D8174}" type="presOf" srcId="{3CB2E3EF-11A1-4580-B739-3F64A5EC98EB}" destId="{DD2079DA-F22A-488E-89AB-4AB36E90EB9F}" srcOrd="0" destOrd="0" presId="urn:microsoft.com/office/officeart/2018/2/layout/IconVerticalSolidList"/>
    <dgm:cxn modelId="{11C39535-45C0-40DC-B7A9-CB8F96DD4BC1}" srcId="{0B9846A1-EF67-48E3-95E7-1856EDDED4D7}" destId="{B9B465FC-7F6A-430F-B3BE-2310C1C8C6F3}" srcOrd="2" destOrd="0" parTransId="{8EA1E85F-9F54-433B-934C-B7E9F8DE9654}" sibTransId="{B08FEB1D-00CC-433A-B45D-386DFA868A08}"/>
    <dgm:cxn modelId="{21E9843A-484B-4114-A825-DB5EE583F09A}" srcId="{0B9846A1-EF67-48E3-95E7-1856EDDED4D7}" destId="{28FB0CE1-BDF9-489B-8317-CF0E9E21415A}" srcOrd="4" destOrd="0" parTransId="{3A866068-798E-4721-89E4-179D15EC434D}" sibTransId="{4BB2F174-FAC4-42AD-B15C-D6B6CC924D23}"/>
    <dgm:cxn modelId="{A1A6493D-409D-43C9-B666-5466A46C08F9}" type="presOf" srcId="{B9B465FC-7F6A-430F-B3BE-2310C1C8C6F3}" destId="{87C6B5EA-7137-414B-8C45-D0EF3188C560}" srcOrd="0" destOrd="0" presId="urn:microsoft.com/office/officeart/2018/2/layout/IconVerticalSolidList"/>
    <dgm:cxn modelId="{D9A58470-9DF3-42F6-9F93-6819308C1487}" srcId="{0B9846A1-EF67-48E3-95E7-1856EDDED4D7}" destId="{E2D4FD8F-F763-41A4-A025-B37C0E663686}" srcOrd="3" destOrd="0" parTransId="{7A09B87D-A37A-478E-A422-2BF7CA282B4C}" sibTransId="{F320E73D-540C-4CE0-B0FD-2625E2F552F0}"/>
    <dgm:cxn modelId="{BD7C317E-1007-4560-A5C2-BC0F911F3078}" type="presOf" srcId="{0B9846A1-EF67-48E3-95E7-1856EDDED4D7}" destId="{914DE98C-3340-4450-9B7C-370A385070F6}" srcOrd="0" destOrd="0" presId="urn:microsoft.com/office/officeart/2018/2/layout/IconVerticalSolidList"/>
    <dgm:cxn modelId="{A5643E9B-EB5C-4021-89A1-C6B651A8CAF8}" type="presOf" srcId="{C03B0674-90DB-4DA0-AFFA-137D83A7CEBA}" destId="{F094CABF-B3CD-4BEB-8C28-E65C9CBEDBA4}" srcOrd="0" destOrd="0" presId="urn:microsoft.com/office/officeart/2018/2/layout/IconVerticalSolidList"/>
    <dgm:cxn modelId="{CB5ED0AD-EC25-4AC9-A402-F4AEDBC31591}" type="presOf" srcId="{1BA66393-2821-4504-AF5D-1474F5848A5C}" destId="{FAB8BA9D-07DE-4BE7-A2DB-7F75306389CB}" srcOrd="0" destOrd="0" presId="urn:microsoft.com/office/officeart/2018/2/layout/IconVerticalSolidList"/>
    <dgm:cxn modelId="{D508EAB0-D9D8-4E32-82E5-5EFBD26ED253}" srcId="{0B9846A1-EF67-48E3-95E7-1856EDDED4D7}" destId="{3325D01F-7439-4210-821D-B7379E5A0C0E}" srcOrd="5" destOrd="0" parTransId="{D9E3BCE4-F35C-456D-BDAA-48F80D42A872}" sibTransId="{972184A9-B286-416C-8202-EB50A4EAFC12}"/>
    <dgm:cxn modelId="{EAAA09B2-E255-4A0B-83EC-E75B42FC52D0}" type="presOf" srcId="{AF5A8377-D331-40B7-B8A5-A5969CCDEF5A}" destId="{A4F5DB3D-9CDB-4F03-85C8-DAECACF52D03}" srcOrd="0" destOrd="0" presId="urn:microsoft.com/office/officeart/2018/2/layout/IconVerticalSolidList"/>
    <dgm:cxn modelId="{EC065CBE-8CC2-46CE-A23B-43B5D4A0F1C0}" srcId="{0B9846A1-EF67-48E3-95E7-1856EDDED4D7}" destId="{1BA66393-2821-4504-AF5D-1474F5848A5C}" srcOrd="6" destOrd="0" parTransId="{8908038C-58B4-48FB-B876-BD8D19D66C70}" sibTransId="{C49019C4-EC23-404C-8882-92064153B5FC}"/>
    <dgm:cxn modelId="{11F4D1ED-ECC4-42D5-8413-02705D76918F}" type="presOf" srcId="{E2D4FD8F-F763-41A4-A025-B37C0E663686}" destId="{F26595E4-BDDF-4FA3-9C7B-A15849C7FF50}" srcOrd="0" destOrd="0" presId="urn:microsoft.com/office/officeart/2018/2/layout/IconVerticalSolidList"/>
    <dgm:cxn modelId="{124D06C0-C37C-40E4-9016-526D16BDECDD}" type="presParOf" srcId="{914DE98C-3340-4450-9B7C-370A385070F6}" destId="{94A37BC0-BA40-4168-93E7-F7A028B63F02}" srcOrd="0" destOrd="0" presId="urn:microsoft.com/office/officeart/2018/2/layout/IconVerticalSolidList"/>
    <dgm:cxn modelId="{D0133B44-A785-4E50-A40B-03B4C288E32F}" type="presParOf" srcId="{94A37BC0-BA40-4168-93E7-F7A028B63F02}" destId="{FD3857AC-0133-4978-9E03-E1626D5364C5}" srcOrd="0" destOrd="0" presId="urn:microsoft.com/office/officeart/2018/2/layout/IconVerticalSolidList"/>
    <dgm:cxn modelId="{745EC19B-71A6-4C21-AEFA-282408F5176E}" type="presParOf" srcId="{94A37BC0-BA40-4168-93E7-F7A028B63F02}" destId="{98952D48-F99E-40CC-8599-B20BF24422CB}" srcOrd="1" destOrd="0" presId="urn:microsoft.com/office/officeart/2018/2/layout/IconVerticalSolidList"/>
    <dgm:cxn modelId="{E22D3965-BA75-4B9D-9FD6-A8070F89AC87}" type="presParOf" srcId="{94A37BC0-BA40-4168-93E7-F7A028B63F02}" destId="{48C53BCD-D92A-48B6-847C-F427203F82F3}" srcOrd="2" destOrd="0" presId="urn:microsoft.com/office/officeart/2018/2/layout/IconVerticalSolidList"/>
    <dgm:cxn modelId="{B9AFF9F4-131E-4F61-BE1D-0556B099AF9E}" type="presParOf" srcId="{94A37BC0-BA40-4168-93E7-F7A028B63F02}" destId="{F094CABF-B3CD-4BEB-8C28-E65C9CBEDBA4}" srcOrd="3" destOrd="0" presId="urn:microsoft.com/office/officeart/2018/2/layout/IconVerticalSolidList"/>
    <dgm:cxn modelId="{736FA932-4C06-4831-9CD1-CC798D1CF45C}" type="presParOf" srcId="{914DE98C-3340-4450-9B7C-370A385070F6}" destId="{F00D6CC1-0E5C-4B50-9D5F-CDB65F637467}" srcOrd="1" destOrd="0" presId="urn:microsoft.com/office/officeart/2018/2/layout/IconVerticalSolidList"/>
    <dgm:cxn modelId="{69ACAC7A-FC91-46B5-A7AD-8C16387ED0EA}" type="presParOf" srcId="{914DE98C-3340-4450-9B7C-370A385070F6}" destId="{28968501-B48F-4E98-A0B2-58120787E8CF}" srcOrd="2" destOrd="0" presId="urn:microsoft.com/office/officeart/2018/2/layout/IconVerticalSolidList"/>
    <dgm:cxn modelId="{61372A84-D6E7-4404-9B85-CBC4E7440369}" type="presParOf" srcId="{28968501-B48F-4E98-A0B2-58120787E8CF}" destId="{97A975E1-FA55-4E3A-B9A7-F7F46907E38C}" srcOrd="0" destOrd="0" presId="urn:microsoft.com/office/officeart/2018/2/layout/IconVerticalSolidList"/>
    <dgm:cxn modelId="{ACB7D23E-CE90-4EBD-8511-6F83D555D9AD}" type="presParOf" srcId="{28968501-B48F-4E98-A0B2-58120787E8CF}" destId="{314DE81B-B658-4E24-94D3-9D20C28A523F}" srcOrd="1" destOrd="0" presId="urn:microsoft.com/office/officeart/2018/2/layout/IconVerticalSolidList"/>
    <dgm:cxn modelId="{8626BF7F-B7B7-4997-A44C-BD3D81C0D985}" type="presParOf" srcId="{28968501-B48F-4E98-A0B2-58120787E8CF}" destId="{2F66332D-B8C8-46D2-BEEB-AB39DCBE8CD9}" srcOrd="2" destOrd="0" presId="urn:microsoft.com/office/officeart/2018/2/layout/IconVerticalSolidList"/>
    <dgm:cxn modelId="{94EF8058-E518-464B-BFCA-9CC4D793A04C}" type="presParOf" srcId="{28968501-B48F-4E98-A0B2-58120787E8CF}" destId="{A4F5DB3D-9CDB-4F03-85C8-DAECACF52D03}" srcOrd="3" destOrd="0" presId="urn:microsoft.com/office/officeart/2018/2/layout/IconVerticalSolidList"/>
    <dgm:cxn modelId="{3D60F31D-0BBA-428A-8B8F-3FBE0F27FE2F}" type="presParOf" srcId="{914DE98C-3340-4450-9B7C-370A385070F6}" destId="{55FEF163-2FC7-48CC-AF12-953DF30BE438}" srcOrd="3" destOrd="0" presId="urn:microsoft.com/office/officeart/2018/2/layout/IconVerticalSolidList"/>
    <dgm:cxn modelId="{5D11F04B-2594-4C63-B2F7-33F302E1C4A8}" type="presParOf" srcId="{914DE98C-3340-4450-9B7C-370A385070F6}" destId="{95DAA6C3-AC61-4D2A-856B-4FE3C3251947}" srcOrd="4" destOrd="0" presId="urn:microsoft.com/office/officeart/2018/2/layout/IconVerticalSolidList"/>
    <dgm:cxn modelId="{04900AAE-318F-48B1-A6F5-91E2C722C307}" type="presParOf" srcId="{95DAA6C3-AC61-4D2A-856B-4FE3C3251947}" destId="{77A408CB-E207-4DE5-A811-738117D08E2B}" srcOrd="0" destOrd="0" presId="urn:microsoft.com/office/officeart/2018/2/layout/IconVerticalSolidList"/>
    <dgm:cxn modelId="{63C3BD16-FD0F-4335-8972-8AFD719EC0C9}" type="presParOf" srcId="{95DAA6C3-AC61-4D2A-856B-4FE3C3251947}" destId="{10F4855E-9FC0-4238-A72F-2C8B9C302F48}" srcOrd="1" destOrd="0" presId="urn:microsoft.com/office/officeart/2018/2/layout/IconVerticalSolidList"/>
    <dgm:cxn modelId="{3695E45D-C1D1-40FD-8B85-17D0F2600893}" type="presParOf" srcId="{95DAA6C3-AC61-4D2A-856B-4FE3C3251947}" destId="{3853D391-0258-4EF2-9ECD-6912AD9C7A35}" srcOrd="2" destOrd="0" presId="urn:microsoft.com/office/officeart/2018/2/layout/IconVerticalSolidList"/>
    <dgm:cxn modelId="{3E43F0C7-DA77-43A5-A9C2-FEEC35681E29}" type="presParOf" srcId="{95DAA6C3-AC61-4D2A-856B-4FE3C3251947}" destId="{87C6B5EA-7137-414B-8C45-D0EF3188C560}" srcOrd="3" destOrd="0" presId="urn:microsoft.com/office/officeart/2018/2/layout/IconVerticalSolidList"/>
    <dgm:cxn modelId="{35B1ADB6-A39D-4B85-BF55-1410C697C5EC}" type="presParOf" srcId="{914DE98C-3340-4450-9B7C-370A385070F6}" destId="{9A90F22D-151E-44F9-8A25-8DE3005E77C5}" srcOrd="5" destOrd="0" presId="urn:microsoft.com/office/officeart/2018/2/layout/IconVerticalSolidList"/>
    <dgm:cxn modelId="{4153028A-DED1-479C-908C-D5489EA682B1}" type="presParOf" srcId="{914DE98C-3340-4450-9B7C-370A385070F6}" destId="{28493E25-96D0-4AB6-B5F5-D25FA2E0CA96}" srcOrd="6" destOrd="0" presId="urn:microsoft.com/office/officeart/2018/2/layout/IconVerticalSolidList"/>
    <dgm:cxn modelId="{A1BCBB27-03DB-4B78-869D-C2F48DDC5360}" type="presParOf" srcId="{28493E25-96D0-4AB6-B5F5-D25FA2E0CA96}" destId="{0D1FBF9B-BA42-4957-B018-D1D49440ACA4}" srcOrd="0" destOrd="0" presId="urn:microsoft.com/office/officeart/2018/2/layout/IconVerticalSolidList"/>
    <dgm:cxn modelId="{756DE312-AD1D-4AE7-81AB-7572B32321E4}" type="presParOf" srcId="{28493E25-96D0-4AB6-B5F5-D25FA2E0CA96}" destId="{3E45F504-0D31-418C-874A-AE7FF4B5F50A}" srcOrd="1" destOrd="0" presId="urn:microsoft.com/office/officeart/2018/2/layout/IconVerticalSolidList"/>
    <dgm:cxn modelId="{ED80F8D3-27BA-42EC-97FE-86D6FD1FD136}" type="presParOf" srcId="{28493E25-96D0-4AB6-B5F5-D25FA2E0CA96}" destId="{A16FBB71-DB55-43E9-AD9D-6562E14CAF5C}" srcOrd="2" destOrd="0" presId="urn:microsoft.com/office/officeart/2018/2/layout/IconVerticalSolidList"/>
    <dgm:cxn modelId="{7EEA9600-253E-4FD2-93F5-2663EF565C11}" type="presParOf" srcId="{28493E25-96D0-4AB6-B5F5-D25FA2E0CA96}" destId="{F26595E4-BDDF-4FA3-9C7B-A15849C7FF50}" srcOrd="3" destOrd="0" presId="urn:microsoft.com/office/officeart/2018/2/layout/IconVerticalSolidList"/>
    <dgm:cxn modelId="{84AB56D0-F544-4D21-8D7C-C122CA0E0230}" type="presParOf" srcId="{914DE98C-3340-4450-9B7C-370A385070F6}" destId="{FB84323B-0D4E-4DC0-8AF5-750D989E30E6}" srcOrd="7" destOrd="0" presId="urn:microsoft.com/office/officeart/2018/2/layout/IconVerticalSolidList"/>
    <dgm:cxn modelId="{B2A789D0-6576-4CD5-8008-6E524D5F7770}" type="presParOf" srcId="{914DE98C-3340-4450-9B7C-370A385070F6}" destId="{8565A0B8-771D-4F5C-A819-716D4245AD33}" srcOrd="8" destOrd="0" presId="urn:microsoft.com/office/officeart/2018/2/layout/IconVerticalSolidList"/>
    <dgm:cxn modelId="{70176F83-3434-4AEA-A883-B0DA222AB847}" type="presParOf" srcId="{8565A0B8-771D-4F5C-A819-716D4245AD33}" destId="{DAA59F84-62C2-4A74-AB26-92AF04BFFB5B}" srcOrd="0" destOrd="0" presId="urn:microsoft.com/office/officeart/2018/2/layout/IconVerticalSolidList"/>
    <dgm:cxn modelId="{1E1A16D8-67E6-494E-90E0-81B7D143BA76}" type="presParOf" srcId="{8565A0B8-771D-4F5C-A819-716D4245AD33}" destId="{319FA75D-D210-4F6D-B9D7-A8681C2D029A}" srcOrd="1" destOrd="0" presId="urn:microsoft.com/office/officeart/2018/2/layout/IconVerticalSolidList"/>
    <dgm:cxn modelId="{FBDACB6B-BDFC-4408-8405-B5467061F2E7}" type="presParOf" srcId="{8565A0B8-771D-4F5C-A819-716D4245AD33}" destId="{E49E7DA2-51A0-411B-B2AD-3E707FC96503}" srcOrd="2" destOrd="0" presId="urn:microsoft.com/office/officeart/2018/2/layout/IconVerticalSolidList"/>
    <dgm:cxn modelId="{10B6C6E1-90D1-4B2A-9A6B-62A5E0F52CDA}" type="presParOf" srcId="{8565A0B8-771D-4F5C-A819-716D4245AD33}" destId="{2F26F2A2-6D53-4C3D-B84C-888C9890F2AE}" srcOrd="3" destOrd="0" presId="urn:microsoft.com/office/officeart/2018/2/layout/IconVerticalSolidList"/>
    <dgm:cxn modelId="{84040FE3-FD04-45E2-A786-811523269AD7}" type="presParOf" srcId="{914DE98C-3340-4450-9B7C-370A385070F6}" destId="{9EB4092C-CCBF-4C20-B278-DAAF2F7F3C5B}" srcOrd="9" destOrd="0" presId="urn:microsoft.com/office/officeart/2018/2/layout/IconVerticalSolidList"/>
    <dgm:cxn modelId="{FBB360AE-2E88-4677-A739-CB932A784F99}" type="presParOf" srcId="{914DE98C-3340-4450-9B7C-370A385070F6}" destId="{D859C2F2-7B0D-4F8F-B8FA-D3F2EDF19D77}" srcOrd="10" destOrd="0" presId="urn:microsoft.com/office/officeart/2018/2/layout/IconVerticalSolidList"/>
    <dgm:cxn modelId="{BBB9FC8F-CDB6-417B-86B2-E4AF2B54522D}" type="presParOf" srcId="{D859C2F2-7B0D-4F8F-B8FA-D3F2EDF19D77}" destId="{B850054D-0CCA-498D-A8BD-78A6872607C1}" srcOrd="0" destOrd="0" presId="urn:microsoft.com/office/officeart/2018/2/layout/IconVerticalSolidList"/>
    <dgm:cxn modelId="{DE442B82-2F8B-4EC9-941D-BA20CA7649E1}" type="presParOf" srcId="{D859C2F2-7B0D-4F8F-B8FA-D3F2EDF19D77}" destId="{17276F4D-B52D-4DB3-8A9B-F003A432CE96}" srcOrd="1" destOrd="0" presId="urn:microsoft.com/office/officeart/2018/2/layout/IconVerticalSolidList"/>
    <dgm:cxn modelId="{0DACEDBF-925D-4BC4-809B-EB08B90C238E}" type="presParOf" srcId="{D859C2F2-7B0D-4F8F-B8FA-D3F2EDF19D77}" destId="{52865677-9FB1-4900-834E-542B3193C247}" srcOrd="2" destOrd="0" presId="urn:microsoft.com/office/officeart/2018/2/layout/IconVerticalSolidList"/>
    <dgm:cxn modelId="{BAD39581-F5B0-4889-AB68-DD541A6BB553}" type="presParOf" srcId="{D859C2F2-7B0D-4F8F-B8FA-D3F2EDF19D77}" destId="{278759B3-6D0D-4394-B665-D0A4E7F03104}" srcOrd="3" destOrd="0" presId="urn:microsoft.com/office/officeart/2018/2/layout/IconVerticalSolidList"/>
    <dgm:cxn modelId="{641F03A8-5A47-4100-9D40-2E49A503B4BB}" type="presParOf" srcId="{914DE98C-3340-4450-9B7C-370A385070F6}" destId="{22A35611-CC86-47E8-B46B-A02AF65463D1}" srcOrd="11" destOrd="0" presId="urn:microsoft.com/office/officeart/2018/2/layout/IconVerticalSolidList"/>
    <dgm:cxn modelId="{1A0E717A-2E9F-460A-80FE-C16E8F83ADB5}" type="presParOf" srcId="{914DE98C-3340-4450-9B7C-370A385070F6}" destId="{C6FE5EA9-A355-4D47-A4F0-4B9BF2657D81}" srcOrd="12" destOrd="0" presId="urn:microsoft.com/office/officeart/2018/2/layout/IconVerticalSolidList"/>
    <dgm:cxn modelId="{FBB9C0FC-92C2-42A5-8C55-8EA0AB11971C}" type="presParOf" srcId="{C6FE5EA9-A355-4D47-A4F0-4B9BF2657D81}" destId="{73CD7D62-C74A-41CD-B6C5-9EBE24FEA4A6}" srcOrd="0" destOrd="0" presId="urn:microsoft.com/office/officeart/2018/2/layout/IconVerticalSolidList"/>
    <dgm:cxn modelId="{26B3ECB4-C49C-4F7D-9EA0-1EBD05143720}" type="presParOf" srcId="{C6FE5EA9-A355-4D47-A4F0-4B9BF2657D81}" destId="{6A389EA3-561F-48BB-A996-314E65DB749D}" srcOrd="1" destOrd="0" presId="urn:microsoft.com/office/officeart/2018/2/layout/IconVerticalSolidList"/>
    <dgm:cxn modelId="{81E5A13E-8157-443D-8ADC-532CCECA24FF}" type="presParOf" srcId="{C6FE5EA9-A355-4D47-A4F0-4B9BF2657D81}" destId="{591A4922-4B72-41C3-AF9A-89FC3B43BF35}" srcOrd="2" destOrd="0" presId="urn:microsoft.com/office/officeart/2018/2/layout/IconVerticalSolidList"/>
    <dgm:cxn modelId="{90F78FCC-5F71-4E86-91F0-119F607A9378}" type="presParOf" srcId="{C6FE5EA9-A355-4D47-A4F0-4B9BF2657D81}" destId="{FAB8BA9D-07DE-4BE7-A2DB-7F75306389CB}" srcOrd="3" destOrd="0" presId="urn:microsoft.com/office/officeart/2018/2/layout/IconVerticalSolidList"/>
    <dgm:cxn modelId="{A1C89222-6994-437E-9BD5-070CEA7B574E}" type="presParOf" srcId="{914DE98C-3340-4450-9B7C-370A385070F6}" destId="{506F705E-6F07-4C65-8B3B-6BF850BD709C}" srcOrd="13" destOrd="0" presId="urn:microsoft.com/office/officeart/2018/2/layout/IconVerticalSolidList"/>
    <dgm:cxn modelId="{81B422EC-8082-40E7-BEC2-D81855D8B856}" type="presParOf" srcId="{914DE98C-3340-4450-9B7C-370A385070F6}" destId="{DFF83C1F-475F-4459-A55F-591B7611DC38}" srcOrd="14" destOrd="0" presId="urn:microsoft.com/office/officeart/2018/2/layout/IconVerticalSolidList"/>
    <dgm:cxn modelId="{DB4B6C53-EB58-4633-A920-654A1721A71C}" type="presParOf" srcId="{DFF83C1F-475F-4459-A55F-591B7611DC38}" destId="{66B41B1E-1317-47C9-A504-7250A871AFFE}" srcOrd="0" destOrd="0" presId="urn:microsoft.com/office/officeart/2018/2/layout/IconVerticalSolidList"/>
    <dgm:cxn modelId="{BB896B33-834C-45EA-9390-1AE09B21961E}" type="presParOf" srcId="{DFF83C1F-475F-4459-A55F-591B7611DC38}" destId="{F5AE2145-B102-4446-94B6-209CED180BA8}" srcOrd="1" destOrd="0" presId="urn:microsoft.com/office/officeart/2018/2/layout/IconVerticalSolidList"/>
    <dgm:cxn modelId="{063BDD23-B69B-4ECC-B244-8B312DE13C4F}" type="presParOf" srcId="{DFF83C1F-475F-4459-A55F-591B7611DC38}" destId="{5217BBF3-6089-4053-BE26-3C4C95C55C63}" srcOrd="2" destOrd="0" presId="urn:microsoft.com/office/officeart/2018/2/layout/IconVerticalSolidList"/>
    <dgm:cxn modelId="{386FC705-E9FF-413E-A509-A811F09DEC57}" type="presParOf" srcId="{DFF83C1F-475F-4459-A55F-591B7611DC38}" destId="{DD2079DA-F22A-488E-89AB-4AB36E90EB9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857AC-0133-4978-9E03-E1626D5364C5}">
      <dsp:nvSpPr>
        <dsp:cNvPr id="0" name=""/>
        <dsp:cNvSpPr/>
      </dsp:nvSpPr>
      <dsp:spPr>
        <a:xfrm>
          <a:off x="0" y="2655"/>
          <a:ext cx="10515600" cy="39621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952D48-F99E-40CC-8599-B20BF24422CB}">
      <dsp:nvSpPr>
        <dsp:cNvPr id="0" name=""/>
        <dsp:cNvSpPr/>
      </dsp:nvSpPr>
      <dsp:spPr>
        <a:xfrm>
          <a:off x="119856" y="91804"/>
          <a:ext cx="218133" cy="2179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094CABF-B3CD-4BEB-8C28-E65C9CBEDBA4}">
      <dsp:nvSpPr>
        <dsp:cNvPr id="0" name=""/>
        <dsp:cNvSpPr/>
      </dsp:nvSpPr>
      <dsp:spPr>
        <a:xfrm>
          <a:off x="457845" y="2655"/>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b="1" kern="1200" dirty="0"/>
            <a:t>Objective 3: Professional responsibilities:</a:t>
          </a:r>
          <a:r>
            <a:rPr lang="en-GB" sz="1400" kern="1200" dirty="0"/>
            <a:t> (</a:t>
          </a:r>
          <a:r>
            <a:rPr lang="en-GB" sz="1400" i="1" kern="1200" dirty="0"/>
            <a:t>Delete as appropriate for position within the school)</a:t>
          </a:r>
          <a:endParaRPr lang="en-US" sz="1400" kern="1200" dirty="0"/>
        </a:p>
      </dsp:txBody>
      <dsp:txXfrm>
        <a:off x="457845" y="2655"/>
        <a:ext cx="10030253" cy="445746"/>
      </dsp:txXfrm>
    </dsp:sp>
    <dsp:sp modelId="{97A975E1-FA55-4E3A-B9A7-F7F46907E38C}">
      <dsp:nvSpPr>
        <dsp:cNvPr id="0" name=""/>
        <dsp:cNvSpPr/>
      </dsp:nvSpPr>
      <dsp:spPr>
        <a:xfrm>
          <a:off x="0" y="559838"/>
          <a:ext cx="10515600" cy="39621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4DE81B-B658-4E24-94D3-9D20C28A523F}">
      <dsp:nvSpPr>
        <dsp:cNvPr id="0" name=""/>
        <dsp:cNvSpPr/>
      </dsp:nvSpPr>
      <dsp:spPr>
        <a:xfrm>
          <a:off x="119856" y="648987"/>
          <a:ext cx="218133" cy="2179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F5DB3D-9CDB-4F03-85C8-DAECACF52D03}">
      <dsp:nvSpPr>
        <dsp:cNvPr id="0" name=""/>
        <dsp:cNvSpPr/>
      </dsp:nvSpPr>
      <dsp:spPr>
        <a:xfrm>
          <a:off x="457845" y="559838"/>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b="1" u="sng" kern="1200" dirty="0"/>
            <a:t>Teaching &amp; Learning Bespoke CPD group – A clear, specific and measurable objective linked to Thursday morning bespoke CPD group. This will show evidence and impact of work undertaken in specific area.</a:t>
          </a:r>
          <a:endParaRPr lang="en-US" sz="1400" kern="1200" dirty="0"/>
        </a:p>
      </dsp:txBody>
      <dsp:txXfrm>
        <a:off x="457845" y="559838"/>
        <a:ext cx="10030253" cy="445746"/>
      </dsp:txXfrm>
    </dsp:sp>
    <dsp:sp modelId="{77A408CB-E207-4DE5-A811-738117D08E2B}">
      <dsp:nvSpPr>
        <dsp:cNvPr id="0" name=""/>
        <dsp:cNvSpPr/>
      </dsp:nvSpPr>
      <dsp:spPr>
        <a:xfrm>
          <a:off x="0" y="1117021"/>
          <a:ext cx="10515600" cy="39621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F4855E-9FC0-4238-A72F-2C8B9C302F48}">
      <dsp:nvSpPr>
        <dsp:cNvPr id="0" name=""/>
        <dsp:cNvSpPr/>
      </dsp:nvSpPr>
      <dsp:spPr>
        <a:xfrm>
          <a:off x="119856" y="1206170"/>
          <a:ext cx="218133" cy="2179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C6B5EA-7137-414B-8C45-D0EF3188C560}">
      <dsp:nvSpPr>
        <dsp:cNvPr id="0" name=""/>
        <dsp:cNvSpPr/>
      </dsp:nvSpPr>
      <dsp:spPr>
        <a:xfrm>
          <a:off x="457845" y="1117021"/>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kern="1200" dirty="0"/>
            <a:t>HoD – A clear, specific and measurable objective demonstrating the development in subject pedagogy across department</a:t>
          </a:r>
          <a:endParaRPr lang="en-US" sz="1400" kern="1200" dirty="0"/>
        </a:p>
      </dsp:txBody>
      <dsp:txXfrm>
        <a:off x="457845" y="1117021"/>
        <a:ext cx="10030253" cy="445746"/>
      </dsp:txXfrm>
    </dsp:sp>
    <dsp:sp modelId="{0D1FBF9B-BA42-4957-B018-D1D49440ACA4}">
      <dsp:nvSpPr>
        <dsp:cNvPr id="0" name=""/>
        <dsp:cNvSpPr/>
      </dsp:nvSpPr>
      <dsp:spPr>
        <a:xfrm>
          <a:off x="0" y="1674204"/>
          <a:ext cx="10515600" cy="396219"/>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45F504-0D31-418C-874A-AE7FF4B5F50A}">
      <dsp:nvSpPr>
        <dsp:cNvPr id="0" name=""/>
        <dsp:cNvSpPr/>
      </dsp:nvSpPr>
      <dsp:spPr>
        <a:xfrm>
          <a:off x="119856" y="1763353"/>
          <a:ext cx="218133" cy="2179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26595E4-BDDF-4FA3-9C7B-A15849C7FF50}">
      <dsp:nvSpPr>
        <dsp:cNvPr id="0" name=""/>
        <dsp:cNvSpPr/>
      </dsp:nvSpPr>
      <dsp:spPr>
        <a:xfrm>
          <a:off x="457845" y="1674204"/>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kern="1200" dirty="0"/>
            <a:t>TLR (other than HoD) / UPS holder – TLR holder: A clear, specific and measurable outcome that will contribute to the improvement progress of students at Bilton.</a:t>
          </a:r>
          <a:endParaRPr lang="en-US" sz="1400" kern="1200" dirty="0"/>
        </a:p>
      </dsp:txBody>
      <dsp:txXfrm>
        <a:off x="457845" y="1674204"/>
        <a:ext cx="10030253" cy="445746"/>
      </dsp:txXfrm>
    </dsp:sp>
    <dsp:sp modelId="{DAA59F84-62C2-4A74-AB26-92AF04BFFB5B}">
      <dsp:nvSpPr>
        <dsp:cNvPr id="0" name=""/>
        <dsp:cNvSpPr/>
      </dsp:nvSpPr>
      <dsp:spPr>
        <a:xfrm>
          <a:off x="0" y="2231387"/>
          <a:ext cx="10515600" cy="396219"/>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9FA75D-D210-4F6D-B9D7-A8681C2D029A}">
      <dsp:nvSpPr>
        <dsp:cNvPr id="0" name=""/>
        <dsp:cNvSpPr/>
      </dsp:nvSpPr>
      <dsp:spPr>
        <a:xfrm>
          <a:off x="119856" y="2320536"/>
          <a:ext cx="218133" cy="21792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26F2A2-6D53-4C3D-B84C-888C9890F2AE}">
      <dsp:nvSpPr>
        <dsp:cNvPr id="0" name=""/>
        <dsp:cNvSpPr/>
      </dsp:nvSpPr>
      <dsp:spPr>
        <a:xfrm>
          <a:off x="457845" y="2231387"/>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kern="1200" dirty="0"/>
            <a:t>UPS 1 – Excellent classroom outcomes with evidence of outstanding practice / outcomes</a:t>
          </a:r>
          <a:endParaRPr lang="en-US" sz="1400" kern="1200" dirty="0"/>
        </a:p>
      </dsp:txBody>
      <dsp:txXfrm>
        <a:off x="457845" y="2231387"/>
        <a:ext cx="10030253" cy="445746"/>
      </dsp:txXfrm>
    </dsp:sp>
    <dsp:sp modelId="{B850054D-0CCA-498D-A8BD-78A6872607C1}">
      <dsp:nvSpPr>
        <dsp:cNvPr id="0" name=""/>
        <dsp:cNvSpPr/>
      </dsp:nvSpPr>
      <dsp:spPr>
        <a:xfrm>
          <a:off x="0" y="2788570"/>
          <a:ext cx="10515600" cy="39621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276F4D-B52D-4DB3-8A9B-F003A432CE96}">
      <dsp:nvSpPr>
        <dsp:cNvPr id="0" name=""/>
        <dsp:cNvSpPr/>
      </dsp:nvSpPr>
      <dsp:spPr>
        <a:xfrm>
          <a:off x="119856" y="2877719"/>
          <a:ext cx="218133" cy="21792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8759B3-6D0D-4394-B665-D0A4E7F03104}">
      <dsp:nvSpPr>
        <dsp:cNvPr id="0" name=""/>
        <dsp:cNvSpPr/>
      </dsp:nvSpPr>
      <dsp:spPr>
        <a:xfrm>
          <a:off x="457845" y="2788570"/>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kern="1200" dirty="0"/>
            <a:t>UPS 2 – As UPS 1 but also making a significant and measurable contribution to the departments outcomes in which they mainly work.</a:t>
          </a:r>
          <a:endParaRPr lang="en-US" sz="1400" kern="1200" dirty="0"/>
        </a:p>
      </dsp:txBody>
      <dsp:txXfrm>
        <a:off x="457845" y="2788570"/>
        <a:ext cx="10030253" cy="445746"/>
      </dsp:txXfrm>
    </dsp:sp>
    <dsp:sp modelId="{73CD7D62-C74A-41CD-B6C5-9EBE24FEA4A6}">
      <dsp:nvSpPr>
        <dsp:cNvPr id="0" name=""/>
        <dsp:cNvSpPr/>
      </dsp:nvSpPr>
      <dsp:spPr>
        <a:xfrm>
          <a:off x="0" y="3345753"/>
          <a:ext cx="10515600" cy="39621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389EA3-561F-48BB-A996-314E65DB749D}">
      <dsp:nvSpPr>
        <dsp:cNvPr id="0" name=""/>
        <dsp:cNvSpPr/>
      </dsp:nvSpPr>
      <dsp:spPr>
        <a:xfrm>
          <a:off x="119856" y="3434902"/>
          <a:ext cx="218133" cy="217920"/>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AB8BA9D-07DE-4BE7-A2DB-7F75306389CB}">
      <dsp:nvSpPr>
        <dsp:cNvPr id="0" name=""/>
        <dsp:cNvSpPr/>
      </dsp:nvSpPr>
      <dsp:spPr>
        <a:xfrm>
          <a:off x="457845" y="3345753"/>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kern="1200" dirty="0"/>
            <a:t>UPS 3 – As UPS 1 and 2 but also making a measurable contribution and impact to the whole school outcomes.</a:t>
          </a:r>
          <a:endParaRPr lang="en-US" sz="1400" kern="1200" dirty="0"/>
        </a:p>
      </dsp:txBody>
      <dsp:txXfrm>
        <a:off x="457845" y="3345753"/>
        <a:ext cx="10030253" cy="445746"/>
      </dsp:txXfrm>
    </dsp:sp>
    <dsp:sp modelId="{66B41B1E-1317-47C9-A504-7250A871AFFE}">
      <dsp:nvSpPr>
        <dsp:cNvPr id="0" name=""/>
        <dsp:cNvSpPr/>
      </dsp:nvSpPr>
      <dsp:spPr>
        <a:xfrm>
          <a:off x="0" y="3902936"/>
          <a:ext cx="10515600" cy="39621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AE2145-B102-4446-94B6-209CED180BA8}">
      <dsp:nvSpPr>
        <dsp:cNvPr id="0" name=""/>
        <dsp:cNvSpPr/>
      </dsp:nvSpPr>
      <dsp:spPr>
        <a:xfrm>
          <a:off x="119856" y="3992085"/>
          <a:ext cx="218133" cy="217920"/>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D2079DA-F22A-488E-89AB-4AB36E90EB9F}">
      <dsp:nvSpPr>
        <dsp:cNvPr id="0" name=""/>
        <dsp:cNvSpPr/>
      </dsp:nvSpPr>
      <dsp:spPr>
        <a:xfrm>
          <a:off x="457845" y="3902936"/>
          <a:ext cx="10030253" cy="44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75" tIns="47175" rIns="47175" bIns="47175" numCol="1" spcCol="1270" anchor="ctr" anchorCtr="0">
          <a:noAutofit/>
        </a:bodyPr>
        <a:lstStyle/>
        <a:p>
          <a:pPr marL="0" lvl="0" indent="0" algn="l" defTabSz="622300">
            <a:lnSpc>
              <a:spcPct val="90000"/>
            </a:lnSpc>
            <a:spcBef>
              <a:spcPct val="0"/>
            </a:spcBef>
            <a:spcAft>
              <a:spcPct val="35000"/>
            </a:spcAft>
            <a:buNone/>
          </a:pPr>
          <a:r>
            <a:rPr lang="en-GB" sz="1400" kern="1200" dirty="0"/>
            <a:t>Main Scale teacher – Beyond evidence gathered from lessons learned a clear, specific and measurable objective that clearly demonstrates an improvement in chosen aspects of T&amp;L pedagogy such as inclusive classroom, literacy in the classroom, etc</a:t>
          </a:r>
          <a:endParaRPr lang="en-US" sz="1400" kern="1200" dirty="0"/>
        </a:p>
      </dsp:txBody>
      <dsp:txXfrm>
        <a:off x="457845" y="3902936"/>
        <a:ext cx="10030253" cy="44574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575D86-6C02-40DE-ADF4-6C1B225916E2}" type="datetimeFigureOut">
              <a:rPr lang="en-GB" smtClean="0"/>
              <a:t>15/12/2023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220DE-723B-4488-9AEA-2E23443859F0}" type="slidenum">
              <a:rPr lang="en-GB" smtClean="0"/>
              <a:t>‹#›</a:t>
            </a:fld>
            <a:endParaRPr lang="en-GB" dirty="0"/>
          </a:p>
        </p:txBody>
      </p:sp>
    </p:spTree>
    <p:extLst>
      <p:ext uri="{BB962C8B-B14F-4D97-AF65-F5344CB8AC3E}">
        <p14:creationId xmlns:p14="http://schemas.microsoft.com/office/powerpoint/2010/main" val="1729735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Giving the impression something evil is going to happen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126BE7-E59F-42D9-BC3D-4512C504182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7669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A583F-7655-D481-C351-58A512A95E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1DC6FE7-5E26-3AC7-CFE8-1E2156DE75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18F97A9-AE8A-4514-CA82-C7EA9181A518}"/>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5" name="Footer Placeholder 4">
            <a:extLst>
              <a:ext uri="{FF2B5EF4-FFF2-40B4-BE49-F238E27FC236}">
                <a16:creationId xmlns:a16="http://schemas.microsoft.com/office/drawing/2014/main" id="{D829D80A-4102-9FCC-F1E3-3D26293991C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398193A-AF7C-C9A0-42A9-7F7DA5E9D067}"/>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3310608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F5557-6649-3F5F-4620-AC4DF4D94B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2731B0-E4C8-D6CB-D009-6F3B577B1FE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3153A4-E24E-68E7-EADF-0C7C7B31C167}"/>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5" name="Footer Placeholder 4">
            <a:extLst>
              <a:ext uri="{FF2B5EF4-FFF2-40B4-BE49-F238E27FC236}">
                <a16:creationId xmlns:a16="http://schemas.microsoft.com/office/drawing/2014/main" id="{02ACA6BC-8D69-194B-2725-A6C37837C66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5C804CA-03EC-A977-48AF-E577BD1FCB7D}"/>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2365186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B73FE5-34A0-56E6-1052-B133D3B5A1F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BF3566-A103-6F62-F5D7-FF8FDCA350D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C2DA6E-F5E9-9506-DEFE-072B3F8C7C11}"/>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5" name="Footer Placeholder 4">
            <a:extLst>
              <a:ext uri="{FF2B5EF4-FFF2-40B4-BE49-F238E27FC236}">
                <a16:creationId xmlns:a16="http://schemas.microsoft.com/office/drawing/2014/main" id="{A50447D2-FE24-F1FE-4178-CD3A2FB5F78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B34181D-12D4-7BC2-AD41-1190C16A6FA8}"/>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1595191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7E8C1-1EEF-94F9-5159-00ABBFEB03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7B531B-9094-1275-6E33-74D776A54C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9BFCE8-ECE9-4CBB-2A38-E8D37DCA1C91}"/>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5" name="Footer Placeholder 4">
            <a:extLst>
              <a:ext uri="{FF2B5EF4-FFF2-40B4-BE49-F238E27FC236}">
                <a16:creationId xmlns:a16="http://schemas.microsoft.com/office/drawing/2014/main" id="{3E70E875-44FE-D22D-506D-619F0BCA102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9ACCAF2-9CD0-88E4-62F0-C5AB7F0BB3C3}"/>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2316544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FBB1A-30A1-466F-7C93-8AE7586B64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F675E57-3B5E-541F-697A-B83F8074F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3C06F9-1AD6-6D89-766C-D8A0857EB521}"/>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5" name="Footer Placeholder 4">
            <a:extLst>
              <a:ext uri="{FF2B5EF4-FFF2-40B4-BE49-F238E27FC236}">
                <a16:creationId xmlns:a16="http://schemas.microsoft.com/office/drawing/2014/main" id="{F1D3CE5E-B115-1B28-B816-B2F60ADE9B3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3602C64-7223-2664-B216-03517E15F179}"/>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3512295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AB88E-3AE5-96AE-F3D5-430BECF2594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6EDD8B-9382-79C0-AE5E-F53F31E73F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F8D0FD7-60EF-4F6D-BC32-7403AD6360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126A41C-4252-9B26-EDEE-A96A4B345B5F}"/>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6" name="Footer Placeholder 5">
            <a:extLst>
              <a:ext uri="{FF2B5EF4-FFF2-40B4-BE49-F238E27FC236}">
                <a16:creationId xmlns:a16="http://schemas.microsoft.com/office/drawing/2014/main" id="{E98EB156-BA1D-E989-5C5F-A9C8B4832A9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B2B409C-D37D-5022-DF32-32211F0F6D2B}"/>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2094819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D49E6-F61B-508E-E0D4-EAB17B409B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07654D-D940-5573-28EF-7E196F78DC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A3EDB5-EAA2-15B9-044C-FB617035ED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F655C26-DA68-302A-2CFF-C72ADD6CDD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143FFC-EF87-D3BA-26F3-AE2F0C10B7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41BBBB7-F2C0-A6F2-01B1-1824BA04AFFE}"/>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8" name="Footer Placeholder 7">
            <a:extLst>
              <a:ext uri="{FF2B5EF4-FFF2-40B4-BE49-F238E27FC236}">
                <a16:creationId xmlns:a16="http://schemas.microsoft.com/office/drawing/2014/main" id="{8FA226A7-DDCF-B99E-3A0D-0C683F12859A}"/>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075580E-13EB-B3FC-6B7E-581E4E95A1EF}"/>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417796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A1A09-F9CD-0A50-01F3-1909CB34842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79B14A-39CA-C653-5A49-DC88DA031F82}"/>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4" name="Footer Placeholder 3">
            <a:extLst>
              <a:ext uri="{FF2B5EF4-FFF2-40B4-BE49-F238E27FC236}">
                <a16:creationId xmlns:a16="http://schemas.microsoft.com/office/drawing/2014/main" id="{C788AF28-C4FA-A545-CF2A-4B0D9598DF9D}"/>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D474AC1-53F3-7F66-8DFE-E1953C9EE9BD}"/>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572006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884A83-84FA-EBB5-D304-BD77712633A2}"/>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3" name="Footer Placeholder 2">
            <a:extLst>
              <a:ext uri="{FF2B5EF4-FFF2-40B4-BE49-F238E27FC236}">
                <a16:creationId xmlns:a16="http://schemas.microsoft.com/office/drawing/2014/main" id="{8A050821-A471-0E38-C8A3-BCB84965A33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AC322DF5-31CF-7605-6C92-1A835BC95790}"/>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311820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D7A48-1C12-B049-4A5E-ECA94C36D3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78E657B-BA6B-CD71-2C16-60293C8234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2C09C66-6EFD-7347-B035-4217F9696D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79FED4-B0A1-4E8D-4538-D8E941C29769}"/>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6" name="Footer Placeholder 5">
            <a:extLst>
              <a:ext uri="{FF2B5EF4-FFF2-40B4-BE49-F238E27FC236}">
                <a16:creationId xmlns:a16="http://schemas.microsoft.com/office/drawing/2014/main" id="{C487C164-1C8E-457F-2FE1-ACB2BD03E2C1}"/>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611A7489-1661-7D88-4DA8-879520AA5EF1}"/>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1073740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E346C-6FAE-B9F4-80B9-24B240C1D7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ED46034-6D56-AE83-05D6-E96F46B88D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0935D538-81E8-BF7D-38F4-A6CF4EA09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673D37-4B51-7C54-DF15-7636D666F855}"/>
              </a:ext>
            </a:extLst>
          </p:cNvPr>
          <p:cNvSpPr>
            <a:spLocks noGrp="1"/>
          </p:cNvSpPr>
          <p:nvPr>
            <p:ph type="dt" sz="half" idx="10"/>
          </p:nvPr>
        </p:nvSpPr>
        <p:spPr/>
        <p:txBody>
          <a:bodyPr/>
          <a:lstStyle/>
          <a:p>
            <a:fld id="{F183E7A8-2D42-4828-AD42-158ADAFC67B3}" type="datetimeFigureOut">
              <a:rPr lang="en-GB" smtClean="0"/>
              <a:t>15/12/2023</a:t>
            </a:fld>
            <a:endParaRPr lang="en-GB" dirty="0"/>
          </a:p>
        </p:txBody>
      </p:sp>
      <p:sp>
        <p:nvSpPr>
          <p:cNvPr id="6" name="Footer Placeholder 5">
            <a:extLst>
              <a:ext uri="{FF2B5EF4-FFF2-40B4-BE49-F238E27FC236}">
                <a16:creationId xmlns:a16="http://schemas.microsoft.com/office/drawing/2014/main" id="{F404001E-12ED-A3AE-26C2-89F3DE7541A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F2740C39-89BB-5993-73D5-EE9A3896001A}"/>
              </a:ext>
            </a:extLst>
          </p:cNvPr>
          <p:cNvSpPr>
            <a:spLocks noGrp="1"/>
          </p:cNvSpPr>
          <p:nvPr>
            <p:ph type="sldNum" sz="quarter" idx="12"/>
          </p:nvPr>
        </p:nvSpPr>
        <p:spPr/>
        <p:txBody>
          <a:bodyPr/>
          <a:lstStyle/>
          <a:p>
            <a:fld id="{ED35B3E5-50E3-4229-A8D7-8AA57F4ED101}" type="slidenum">
              <a:rPr lang="en-GB" smtClean="0"/>
              <a:t>‹#›</a:t>
            </a:fld>
            <a:endParaRPr lang="en-GB" dirty="0"/>
          </a:p>
        </p:txBody>
      </p:sp>
    </p:spTree>
    <p:extLst>
      <p:ext uri="{BB962C8B-B14F-4D97-AF65-F5344CB8AC3E}">
        <p14:creationId xmlns:p14="http://schemas.microsoft.com/office/powerpoint/2010/main" val="2861765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AA18CB-2CB3-43B8-082F-FE1DF18E4C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4093BC8-27BF-555F-990D-CE892105BC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345407-1C11-F4ED-82EF-5FCDF5D307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83E7A8-2D42-4828-AD42-158ADAFC67B3}" type="datetimeFigureOut">
              <a:rPr lang="en-GB" smtClean="0"/>
              <a:t>15/12/2023</a:t>
            </a:fld>
            <a:endParaRPr lang="en-GB" dirty="0"/>
          </a:p>
        </p:txBody>
      </p:sp>
      <p:sp>
        <p:nvSpPr>
          <p:cNvPr id="5" name="Footer Placeholder 4">
            <a:extLst>
              <a:ext uri="{FF2B5EF4-FFF2-40B4-BE49-F238E27FC236}">
                <a16:creationId xmlns:a16="http://schemas.microsoft.com/office/drawing/2014/main" id="{972A1E9A-A70B-0182-FDD3-AA84F0B83E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128A6B-E3A6-1641-A738-CBBF680365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35B3E5-50E3-4229-A8D7-8AA57F4ED101}" type="slidenum">
              <a:rPr lang="en-GB" smtClean="0"/>
              <a:t>‹#›</a:t>
            </a:fld>
            <a:endParaRPr lang="en-GB" dirty="0"/>
          </a:p>
        </p:txBody>
      </p:sp>
    </p:spTree>
    <p:extLst>
      <p:ext uri="{BB962C8B-B14F-4D97-AF65-F5344CB8AC3E}">
        <p14:creationId xmlns:p14="http://schemas.microsoft.com/office/powerpoint/2010/main" val="3130661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2" name="Rectangle 101">
            <a:extLst>
              <a:ext uri="{FF2B5EF4-FFF2-40B4-BE49-F238E27FC236}">
                <a16:creationId xmlns:a16="http://schemas.microsoft.com/office/drawing/2014/main" id="{D0461F72-A27E-48C5-A99A-B5EEDA7456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a:extLst>
              <a:ext uri="{FF2B5EF4-FFF2-40B4-BE49-F238E27FC236}">
                <a16:creationId xmlns:a16="http://schemas.microsoft.com/office/drawing/2014/main" id="{26F4938A-870F-1D4B-A0C3-0E7314D4272A}"/>
              </a:ext>
            </a:extLst>
          </p:cNvPr>
          <p:cNvSpPr>
            <a:spLocks noGrp="1"/>
          </p:cNvSpPr>
          <p:nvPr>
            <p:ph type="ctrTitle"/>
          </p:nvPr>
        </p:nvSpPr>
        <p:spPr>
          <a:xfrm>
            <a:off x="1524000" y="3349167"/>
            <a:ext cx="9144000" cy="1748373"/>
          </a:xfrm>
        </p:spPr>
        <p:txBody>
          <a:bodyPr>
            <a:normAutofit/>
          </a:bodyPr>
          <a:lstStyle/>
          <a:p>
            <a:r>
              <a:rPr lang="en-GB" dirty="0"/>
              <a:t>Surviving and Thriving in Difficult Classrooms</a:t>
            </a:r>
          </a:p>
        </p:txBody>
      </p:sp>
      <p:sp>
        <p:nvSpPr>
          <p:cNvPr id="3" name="Subtitle 2">
            <a:extLst>
              <a:ext uri="{FF2B5EF4-FFF2-40B4-BE49-F238E27FC236}">
                <a16:creationId xmlns:a16="http://schemas.microsoft.com/office/drawing/2014/main" id="{69CED1F4-7B9F-5909-66B3-EA332EBCB4D3}"/>
              </a:ext>
            </a:extLst>
          </p:cNvPr>
          <p:cNvSpPr>
            <a:spLocks noGrp="1"/>
          </p:cNvSpPr>
          <p:nvPr>
            <p:ph type="subTitle" idx="1"/>
          </p:nvPr>
        </p:nvSpPr>
        <p:spPr>
          <a:xfrm>
            <a:off x="1524000" y="5189616"/>
            <a:ext cx="9144000" cy="913864"/>
          </a:xfrm>
        </p:spPr>
        <p:txBody>
          <a:bodyPr>
            <a:normAutofit/>
          </a:bodyPr>
          <a:lstStyle/>
          <a:p>
            <a:r>
              <a:rPr lang="en-GB" sz="1300" dirty="0"/>
              <a:t>Louise Ansell </a:t>
            </a:r>
          </a:p>
          <a:p>
            <a:r>
              <a:rPr lang="en-GB" sz="1300" dirty="0"/>
              <a:t>BA PGCE QTS MA</a:t>
            </a:r>
          </a:p>
          <a:p>
            <a:r>
              <a:rPr lang="en-GB" sz="1300" dirty="0"/>
              <a:t>Currently undertaking my NPQSL in Leading Behaviour </a:t>
            </a:r>
          </a:p>
        </p:txBody>
      </p:sp>
      <p:pic>
        <p:nvPicPr>
          <p:cNvPr id="5" name="Picture 4">
            <a:extLst>
              <a:ext uri="{FF2B5EF4-FFF2-40B4-BE49-F238E27FC236}">
                <a16:creationId xmlns:a16="http://schemas.microsoft.com/office/drawing/2014/main" id="{318A1F32-7146-1B75-D474-2D7169DC51FE}"/>
              </a:ext>
            </a:extLst>
          </p:cNvPr>
          <p:cNvPicPr>
            <a:picLocks noChangeAspect="1"/>
          </p:cNvPicPr>
          <p:nvPr/>
        </p:nvPicPr>
        <p:blipFill>
          <a:blip r:embed="rId2"/>
          <a:stretch>
            <a:fillRect/>
          </a:stretch>
        </p:blipFill>
        <p:spPr>
          <a:xfrm>
            <a:off x="643466" y="1215578"/>
            <a:ext cx="10905067" cy="1308608"/>
          </a:xfrm>
          <a:custGeom>
            <a:avLst/>
            <a:gdLst/>
            <a:ahLst/>
            <a:cxnLst/>
            <a:rect l="l" t="t" r="r" b="b"/>
            <a:pathLst>
              <a:path w="9143998" h="2473607">
                <a:moveTo>
                  <a:pt x="64634" y="0"/>
                </a:moveTo>
                <a:lnTo>
                  <a:pt x="9079363" y="0"/>
                </a:lnTo>
                <a:cubicBezTo>
                  <a:pt x="9115060" y="0"/>
                  <a:pt x="9143998" y="28938"/>
                  <a:pt x="9143998" y="64635"/>
                </a:cubicBezTo>
                <a:lnTo>
                  <a:pt x="9143998" y="2408972"/>
                </a:lnTo>
                <a:cubicBezTo>
                  <a:pt x="9143998" y="2444669"/>
                  <a:pt x="9115060" y="2473607"/>
                  <a:pt x="9079363" y="2473607"/>
                </a:cubicBezTo>
                <a:lnTo>
                  <a:pt x="64634" y="2473607"/>
                </a:lnTo>
                <a:cubicBezTo>
                  <a:pt x="46786" y="2473607"/>
                  <a:pt x="30627" y="2466373"/>
                  <a:pt x="18930" y="2454676"/>
                </a:cubicBezTo>
                <a:lnTo>
                  <a:pt x="0" y="2408974"/>
                </a:lnTo>
                <a:lnTo>
                  <a:pt x="0" y="64633"/>
                </a:lnTo>
                <a:lnTo>
                  <a:pt x="18930" y="18931"/>
                </a:lnTo>
                <a:cubicBezTo>
                  <a:pt x="30627" y="7235"/>
                  <a:pt x="46786" y="0"/>
                  <a:pt x="64634" y="0"/>
                </a:cubicBezTo>
                <a:close/>
              </a:path>
            </a:pathLst>
          </a:custGeom>
        </p:spPr>
      </p:pic>
      <p:sp>
        <p:nvSpPr>
          <p:cNvPr id="103" name="Oval 102">
            <a:extLst>
              <a:ext uri="{FF2B5EF4-FFF2-40B4-BE49-F238E27FC236}">
                <a16:creationId xmlns:a16="http://schemas.microsoft.com/office/drawing/2014/main" id="{DF382E8D-312B-4792-A211-0BDE37F6F5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5562" y="2623216"/>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solidFill>
                <a:schemeClr val="accent5"/>
              </a:solidFill>
              <a:effectLst/>
              <a:uLnTx/>
              <a:uFillTx/>
              <a:latin typeface="Calibri" panose="020F0502020204030204"/>
              <a:ea typeface="+mn-ea"/>
              <a:cs typeface="+mn-cs"/>
            </a:endParaRPr>
          </a:p>
        </p:txBody>
      </p:sp>
      <p:sp>
        <p:nvSpPr>
          <p:cNvPr id="104" name="Arc 103">
            <a:extLst>
              <a:ext uri="{FF2B5EF4-FFF2-40B4-BE49-F238E27FC236}">
                <a16:creationId xmlns:a16="http://schemas.microsoft.com/office/drawing/2014/main" id="{036F9B07-02BE-4BD5-BA9D-E91B8A456B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38539" y="361268"/>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23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10D0-65C3-9C26-0717-A9FF26EEFBF0}"/>
              </a:ext>
            </a:extLst>
          </p:cNvPr>
          <p:cNvSpPr>
            <a:spLocks noGrp="1"/>
          </p:cNvSpPr>
          <p:nvPr>
            <p:ph type="title"/>
          </p:nvPr>
        </p:nvSpPr>
        <p:spPr/>
        <p:txBody>
          <a:bodyPr>
            <a:normAutofit fontScale="90000"/>
          </a:bodyPr>
          <a:lstStyle/>
          <a:p>
            <a:r>
              <a:rPr lang="en-GB" sz="2200" b="1" dirty="0"/>
              <a:t>Bespoke CPD. </a:t>
            </a:r>
            <a:r>
              <a:rPr lang="en-GB" sz="2200" b="1" u="sng" dirty="0"/>
              <a:t>Teaching &amp; Learning Bespoke CPD group – A clear, specific and measurable objective linked to Thursday morning bespoke CPD group. This will show evidence and impact of work undertaken in specific area.</a:t>
            </a:r>
            <a:br>
              <a:rPr lang="en-US" b="1" dirty="0"/>
            </a:br>
            <a:r>
              <a:rPr lang="en-GB" b="1" dirty="0"/>
              <a:t> </a:t>
            </a:r>
          </a:p>
        </p:txBody>
      </p:sp>
      <p:sp>
        <p:nvSpPr>
          <p:cNvPr id="3" name="Content Placeholder 2">
            <a:extLst>
              <a:ext uri="{FF2B5EF4-FFF2-40B4-BE49-F238E27FC236}">
                <a16:creationId xmlns:a16="http://schemas.microsoft.com/office/drawing/2014/main" id="{9983A71A-41BF-B296-723A-7F2F0726C195}"/>
              </a:ext>
            </a:extLst>
          </p:cNvPr>
          <p:cNvSpPr>
            <a:spLocks noGrp="1"/>
          </p:cNvSpPr>
          <p:nvPr>
            <p:ph idx="1"/>
          </p:nvPr>
        </p:nvSpPr>
        <p:spPr/>
        <p:txBody>
          <a:bodyPr>
            <a:normAutofit/>
          </a:bodyPr>
          <a:lstStyle/>
          <a:p>
            <a:pPr marL="0" indent="0">
              <a:buNone/>
            </a:pPr>
            <a:r>
              <a:rPr lang="en-GB" dirty="0">
                <a:solidFill>
                  <a:schemeClr val="tx1"/>
                </a:solidFill>
              </a:rPr>
              <a:t> How to succeed and survive in difficult classrooms</a:t>
            </a:r>
          </a:p>
          <a:p>
            <a:pPr marL="0" indent="0">
              <a:buNone/>
            </a:pPr>
            <a:r>
              <a:rPr lang="en-GB" dirty="0">
                <a:solidFill>
                  <a:schemeClr val="tx1"/>
                </a:solidFill>
              </a:rPr>
              <a:t>How do we use restorative practice to improve classroom behaviour?</a:t>
            </a:r>
          </a:p>
          <a:p>
            <a:pPr marL="0" indent="0">
              <a:buNone/>
            </a:pPr>
            <a:r>
              <a:rPr lang="en-GB" dirty="0">
                <a:solidFill>
                  <a:schemeClr val="tx1"/>
                </a:solidFill>
              </a:rPr>
              <a:t>How can we support students to write more independently and analytically?</a:t>
            </a:r>
          </a:p>
          <a:p>
            <a:pPr marL="0" indent="0">
              <a:buNone/>
            </a:pPr>
            <a:r>
              <a:rPr lang="en-GB" dirty="0">
                <a:solidFill>
                  <a:schemeClr val="tx1"/>
                </a:solidFill>
              </a:rPr>
              <a:t>The impact of timely interventions to increase academic attainment for POST 16 students</a:t>
            </a:r>
          </a:p>
          <a:p>
            <a:pPr marL="0" indent="0">
              <a:buNone/>
            </a:pPr>
            <a:r>
              <a:rPr lang="en-GB" dirty="0">
                <a:solidFill>
                  <a:schemeClr val="tx1"/>
                </a:solidFill>
              </a:rPr>
              <a:t>The impact of different approaches to stretch and challenge on the engagement of KS4 students of all abilities.</a:t>
            </a:r>
          </a:p>
          <a:p>
            <a:pPr marL="0" indent="0">
              <a:buNone/>
            </a:pPr>
            <a:r>
              <a:rPr lang="en-GB" dirty="0">
                <a:solidFill>
                  <a:schemeClr val="tx1"/>
                </a:solidFill>
              </a:rPr>
              <a:t>The impact of plenaries on planning and progress of lessons.</a:t>
            </a:r>
          </a:p>
          <a:p>
            <a:endParaRPr lang="en-GB" dirty="0"/>
          </a:p>
        </p:txBody>
      </p:sp>
    </p:spTree>
    <p:extLst>
      <p:ext uri="{BB962C8B-B14F-4D97-AF65-F5344CB8AC3E}">
        <p14:creationId xmlns:p14="http://schemas.microsoft.com/office/powerpoint/2010/main" val="2445340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C3EE4-65F2-5201-3657-908DE1BB4B03}"/>
              </a:ext>
            </a:extLst>
          </p:cNvPr>
          <p:cNvSpPr>
            <a:spLocks noGrp="1"/>
          </p:cNvSpPr>
          <p:nvPr>
            <p:ph type="title"/>
          </p:nvPr>
        </p:nvSpPr>
        <p:spPr/>
        <p:txBody>
          <a:bodyPr/>
          <a:lstStyle/>
          <a:p>
            <a:r>
              <a:rPr lang="en-GB" dirty="0"/>
              <a:t>But what about behaviour ? </a:t>
            </a:r>
          </a:p>
        </p:txBody>
      </p:sp>
      <p:sp>
        <p:nvSpPr>
          <p:cNvPr id="3" name="Content Placeholder 2">
            <a:extLst>
              <a:ext uri="{FF2B5EF4-FFF2-40B4-BE49-F238E27FC236}">
                <a16:creationId xmlns:a16="http://schemas.microsoft.com/office/drawing/2014/main" id="{9AB8E520-72CB-3B20-D2F2-DF13F80F451A}"/>
              </a:ext>
            </a:extLst>
          </p:cNvPr>
          <p:cNvSpPr>
            <a:spLocks noGrp="1"/>
          </p:cNvSpPr>
          <p:nvPr>
            <p:ph idx="1"/>
          </p:nvPr>
        </p:nvSpPr>
        <p:spPr/>
        <p:txBody>
          <a:bodyPr>
            <a:normAutofit lnSpcReduction="10000"/>
          </a:bodyPr>
          <a:lstStyle/>
          <a:p>
            <a:pPr marL="0" indent="0">
              <a:buNone/>
            </a:pPr>
            <a:r>
              <a:rPr lang="en-GB" b="1" i="0" dirty="0">
                <a:solidFill>
                  <a:srgbClr val="333333"/>
                </a:solidFill>
                <a:effectLst/>
                <a:latin typeface="PT serif" panose="020A0603040505020204" pitchFamily="18" charset="0"/>
              </a:rPr>
              <a:t>Teachers’ perceptions of disruptive behaviour in schools: a psychological perspective</a:t>
            </a:r>
          </a:p>
          <a:p>
            <a:pPr marL="0" indent="0">
              <a:buNone/>
            </a:pPr>
            <a:endParaRPr lang="en-GB" b="1" dirty="0">
              <a:solidFill>
                <a:srgbClr val="333333"/>
              </a:solidFill>
              <a:latin typeface="PT serif" panose="020A0603040505020204" pitchFamily="18" charset="0"/>
            </a:endParaRPr>
          </a:p>
          <a:p>
            <a:pPr marL="0" indent="0">
              <a:buNone/>
            </a:pPr>
            <a:r>
              <a:rPr lang="en-GB" dirty="0"/>
              <a:t>Nash et al (2015) stated : “</a:t>
            </a:r>
            <a:r>
              <a:rPr lang="en-GB" b="0" i="0" dirty="0">
                <a:solidFill>
                  <a:srgbClr val="333333"/>
                </a:solidFill>
                <a:effectLst/>
                <a:latin typeface="Open Sans" panose="020B0606030504020204" pitchFamily="34" charset="0"/>
              </a:rPr>
              <a:t>for the most troubled pupils, effective behaviour management at school necessitates a more nurturing and collaborative approach alongside current disciplinary policy”</a:t>
            </a:r>
          </a:p>
          <a:p>
            <a:pPr marL="0" indent="0">
              <a:buNone/>
            </a:pPr>
            <a:endParaRPr lang="en-GB" dirty="0">
              <a:solidFill>
                <a:srgbClr val="333333"/>
              </a:solidFill>
              <a:latin typeface="Open Sans" panose="020B0606030504020204" pitchFamily="34" charset="0"/>
            </a:endParaRPr>
          </a:p>
          <a:p>
            <a:pPr marL="0" indent="0">
              <a:buNone/>
            </a:pPr>
            <a:r>
              <a:rPr lang="en-GB" dirty="0">
                <a:solidFill>
                  <a:srgbClr val="333333"/>
                </a:solidFill>
                <a:latin typeface="Open Sans" panose="020B0606030504020204" pitchFamily="34" charset="0"/>
              </a:rPr>
              <a:t>This links in to how to Survive and Succeed in Difficult Classrooms </a:t>
            </a:r>
            <a:endParaRPr lang="en-GB" dirty="0"/>
          </a:p>
        </p:txBody>
      </p:sp>
    </p:spTree>
    <p:extLst>
      <p:ext uri="{BB962C8B-B14F-4D97-AF65-F5344CB8AC3E}">
        <p14:creationId xmlns:p14="http://schemas.microsoft.com/office/powerpoint/2010/main" val="276783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58D38-B1AB-842D-5427-73C9CB9C4130}"/>
              </a:ext>
            </a:extLst>
          </p:cNvPr>
          <p:cNvSpPr>
            <a:spLocks noGrp="1"/>
          </p:cNvSpPr>
          <p:nvPr>
            <p:ph type="title"/>
          </p:nvPr>
        </p:nvSpPr>
        <p:spPr/>
        <p:txBody>
          <a:bodyPr/>
          <a:lstStyle/>
          <a:p>
            <a:r>
              <a:rPr lang="en-GB" dirty="0"/>
              <a:t>So what do I do ?</a:t>
            </a:r>
          </a:p>
        </p:txBody>
      </p:sp>
      <p:sp>
        <p:nvSpPr>
          <p:cNvPr id="3" name="Content Placeholder 2">
            <a:extLst>
              <a:ext uri="{FF2B5EF4-FFF2-40B4-BE49-F238E27FC236}">
                <a16:creationId xmlns:a16="http://schemas.microsoft.com/office/drawing/2014/main" id="{EC0B25CE-5A87-8F8A-CA2E-CEC4494DF1AB}"/>
              </a:ext>
            </a:extLst>
          </p:cNvPr>
          <p:cNvSpPr>
            <a:spLocks noGrp="1"/>
          </p:cNvSpPr>
          <p:nvPr>
            <p:ph idx="1"/>
          </p:nvPr>
        </p:nvSpPr>
        <p:spPr/>
        <p:txBody>
          <a:bodyPr/>
          <a:lstStyle/>
          <a:p>
            <a:pPr marL="0" indent="0">
              <a:buNone/>
            </a:pPr>
            <a:r>
              <a:rPr lang="en-GB" dirty="0"/>
              <a:t>On a Thursday morning I lead on a Teaching and Learning Bespoke Group “How to Survive and Succeed in Difficult Classrooms “ and we use Paul Blum’s research  as our basis for the action research which individuals adapt for their own classroom need </a:t>
            </a:r>
          </a:p>
          <a:p>
            <a:pPr marL="0" indent="0">
              <a:buNone/>
            </a:pPr>
            <a:endParaRPr lang="en-GB" dirty="0"/>
          </a:p>
          <a:p>
            <a:pPr marL="0" indent="0">
              <a:buNone/>
            </a:pPr>
            <a:r>
              <a:rPr lang="en-GB" dirty="0"/>
              <a:t>Staff chose which groups they wished to join based on need and some asked for direction and guidance of which to join </a:t>
            </a:r>
          </a:p>
        </p:txBody>
      </p:sp>
    </p:spTree>
    <p:extLst>
      <p:ext uri="{BB962C8B-B14F-4D97-AF65-F5344CB8AC3E}">
        <p14:creationId xmlns:p14="http://schemas.microsoft.com/office/powerpoint/2010/main" val="2145912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EA75C-6270-EE19-5334-A83C498BC7CE}"/>
              </a:ext>
            </a:extLst>
          </p:cNvPr>
          <p:cNvSpPr>
            <a:spLocks noGrp="1"/>
          </p:cNvSpPr>
          <p:nvPr>
            <p:ph type="title"/>
          </p:nvPr>
        </p:nvSpPr>
        <p:spPr/>
        <p:txBody>
          <a:bodyPr/>
          <a:lstStyle/>
          <a:p>
            <a:r>
              <a:rPr lang="en-GB" dirty="0"/>
              <a:t>How do you get teachers to consider their own classrooms ? </a:t>
            </a:r>
          </a:p>
        </p:txBody>
      </p:sp>
      <p:sp>
        <p:nvSpPr>
          <p:cNvPr id="3" name="Content Placeholder 2">
            <a:extLst>
              <a:ext uri="{FF2B5EF4-FFF2-40B4-BE49-F238E27FC236}">
                <a16:creationId xmlns:a16="http://schemas.microsoft.com/office/drawing/2014/main" id="{A6791C7F-CC66-1A94-3287-02D798625081}"/>
              </a:ext>
            </a:extLst>
          </p:cNvPr>
          <p:cNvSpPr>
            <a:spLocks noGrp="1"/>
          </p:cNvSpPr>
          <p:nvPr>
            <p:ph idx="1"/>
          </p:nvPr>
        </p:nvSpPr>
        <p:spPr/>
        <p:txBody>
          <a:bodyPr/>
          <a:lstStyle/>
          <a:p>
            <a:pPr marL="0" indent="0">
              <a:buNone/>
            </a:pPr>
            <a:r>
              <a:rPr lang="en-GB" dirty="0"/>
              <a:t>By being reflective.  All 12 teachers in my group were given a questionnaire and asked to honestly complete it </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16505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8CC9D-A5F9-D20E-D24D-FBAF2287452D}"/>
              </a:ext>
            </a:extLst>
          </p:cNvPr>
          <p:cNvSpPr>
            <a:spLocks noGrp="1"/>
          </p:cNvSpPr>
          <p:nvPr>
            <p:ph type="title"/>
          </p:nvPr>
        </p:nvSpPr>
        <p:spPr/>
        <p:txBody>
          <a:bodyPr/>
          <a:lstStyle/>
          <a:p>
            <a:r>
              <a:rPr lang="en-GB" dirty="0"/>
              <a:t>Teacher Survey (taken from Paul Blum)</a:t>
            </a:r>
          </a:p>
        </p:txBody>
      </p:sp>
      <p:sp>
        <p:nvSpPr>
          <p:cNvPr id="3" name="Content Placeholder 2">
            <a:extLst>
              <a:ext uri="{FF2B5EF4-FFF2-40B4-BE49-F238E27FC236}">
                <a16:creationId xmlns:a16="http://schemas.microsoft.com/office/drawing/2014/main" id="{9025D9FD-A8C7-7FA7-6920-0B9CE3E4B5E4}"/>
              </a:ext>
            </a:extLst>
          </p:cNvPr>
          <p:cNvSpPr>
            <a:spLocks noGrp="1"/>
          </p:cNvSpPr>
          <p:nvPr>
            <p:ph idx="1"/>
          </p:nvPr>
        </p:nvSpPr>
        <p:spPr/>
        <p:txBody>
          <a:bodyPr>
            <a:normAutofit/>
          </a:bodyPr>
          <a:lstStyle/>
          <a:p>
            <a:r>
              <a:rPr lang="en-GB" dirty="0"/>
              <a:t>In how many of your lessons (this week) have students exhibited the characteristics displayed in this guide.  Use the checklist and grade your lessons against it </a:t>
            </a:r>
          </a:p>
          <a:p>
            <a:r>
              <a:rPr lang="en-GB" dirty="0"/>
              <a:t>A: This behaviour never occurs in my lesson </a:t>
            </a:r>
          </a:p>
          <a:p>
            <a:r>
              <a:rPr lang="en-GB" dirty="0"/>
              <a:t>B: This type of behaviour occasionally occurs in a few of my lessons </a:t>
            </a:r>
          </a:p>
          <a:p>
            <a:r>
              <a:rPr lang="en-GB" dirty="0"/>
              <a:t>C: This type of behaviour occurs regularly in a few of my lessons </a:t>
            </a:r>
          </a:p>
          <a:p>
            <a:r>
              <a:rPr lang="en-GB" dirty="0"/>
              <a:t>D: This type of behaviour is often displayed in my lessons </a:t>
            </a:r>
          </a:p>
          <a:p>
            <a:r>
              <a:rPr lang="en-GB" dirty="0"/>
              <a:t>E: This type of behaviour and worse is displayed in most of my lessons</a:t>
            </a:r>
          </a:p>
          <a:p>
            <a:endParaRPr lang="en-GB" dirty="0"/>
          </a:p>
        </p:txBody>
      </p:sp>
    </p:spTree>
    <p:extLst>
      <p:ext uri="{BB962C8B-B14F-4D97-AF65-F5344CB8AC3E}">
        <p14:creationId xmlns:p14="http://schemas.microsoft.com/office/powerpoint/2010/main" val="2388246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8CC9D-A5F9-D20E-D24D-FBAF2287452D}"/>
              </a:ext>
            </a:extLst>
          </p:cNvPr>
          <p:cNvSpPr>
            <a:spLocks noGrp="1"/>
          </p:cNvSpPr>
          <p:nvPr>
            <p:ph type="title"/>
          </p:nvPr>
        </p:nvSpPr>
        <p:spPr>
          <a:xfrm>
            <a:off x="838200" y="365126"/>
            <a:ext cx="10515600" cy="482600"/>
          </a:xfrm>
        </p:spPr>
        <p:txBody>
          <a:bodyPr>
            <a:normAutofit/>
          </a:bodyPr>
          <a:lstStyle/>
          <a:p>
            <a:r>
              <a:rPr lang="en-GB" sz="1600" b="1" dirty="0"/>
              <a:t>Teacher Survey</a:t>
            </a:r>
          </a:p>
        </p:txBody>
      </p:sp>
      <p:sp>
        <p:nvSpPr>
          <p:cNvPr id="3" name="Content Placeholder 2">
            <a:extLst>
              <a:ext uri="{FF2B5EF4-FFF2-40B4-BE49-F238E27FC236}">
                <a16:creationId xmlns:a16="http://schemas.microsoft.com/office/drawing/2014/main" id="{9025D9FD-A8C7-7FA7-6920-0B9CE3E4B5E4}"/>
              </a:ext>
            </a:extLst>
          </p:cNvPr>
          <p:cNvSpPr>
            <a:spLocks noGrp="1"/>
          </p:cNvSpPr>
          <p:nvPr>
            <p:ph idx="1"/>
          </p:nvPr>
        </p:nvSpPr>
        <p:spPr>
          <a:xfrm>
            <a:off x="838200" y="762000"/>
            <a:ext cx="10515600" cy="5414963"/>
          </a:xfrm>
        </p:spPr>
        <p:txBody>
          <a:bodyPr>
            <a:noAutofit/>
          </a:bodyPr>
          <a:lstStyle/>
          <a:p>
            <a:pPr>
              <a:buAutoNum type="arabicPeriod"/>
            </a:pPr>
            <a:r>
              <a:rPr lang="en-GB" sz="1100" dirty="0"/>
              <a:t>Students won't come into the room at the beginning of the lesson , take their coats off  and sit down in a seat , without major interventions from the teacher (wasting at least 5 minutes of lesson time) </a:t>
            </a:r>
          </a:p>
          <a:p>
            <a:pPr>
              <a:buAutoNum type="arabicPeriod"/>
            </a:pPr>
            <a:r>
              <a:rPr lang="en-GB" sz="1100" dirty="0"/>
              <a:t>Small groups of students arrive late .  They come in and immediately start talking to the class  that they have been trying to settle .  The whole process of sitting them down , giving out exercise books  and getting coats off has  to begin again </a:t>
            </a:r>
          </a:p>
          <a:p>
            <a:pPr>
              <a:buAutoNum type="arabicPeriod"/>
            </a:pPr>
            <a:r>
              <a:rPr lang="en-GB" sz="1100" dirty="0"/>
              <a:t>Whilst you are trying to begin the lesson s, students will continue conversations  which are difficult to stop .  This could be aggravated by their sitting fully turned away from you .</a:t>
            </a:r>
          </a:p>
          <a:p>
            <a:pPr>
              <a:buAutoNum type="arabicPeriod"/>
            </a:pPr>
            <a:r>
              <a:rPr lang="en-GB" sz="1100" dirty="0"/>
              <a:t>Students will get out of their seats  without asking permission and go to talk or interfere with others in the room </a:t>
            </a:r>
          </a:p>
          <a:p>
            <a:pPr>
              <a:buAutoNum type="arabicPeriod"/>
            </a:pPr>
            <a:r>
              <a:rPr lang="en-GB" sz="1100" dirty="0"/>
              <a:t>Students will shout across the room , get out of their seats , hit other pupils or take their possessions .  These students will often run in or out of the room , taking no notice of your instructions</a:t>
            </a:r>
          </a:p>
          <a:p>
            <a:pPr>
              <a:buAutoNum type="arabicPeriod"/>
            </a:pPr>
            <a:r>
              <a:rPr lang="en-GB" sz="1100" dirty="0"/>
              <a:t>Students will start talking to their neighbours as soon as you start to address the class or ask a question .</a:t>
            </a:r>
          </a:p>
          <a:p>
            <a:pPr>
              <a:buAutoNum type="arabicPeriod"/>
            </a:pPr>
            <a:r>
              <a:rPr lang="en-GB" sz="1100" dirty="0"/>
              <a:t>Students will shout out answers, or shout out comments or questions over your speech , which will spoil the momentum of your teaching .  They often have to do with the “concepts you are trying to develop </a:t>
            </a:r>
          </a:p>
          <a:p>
            <a:pPr>
              <a:buAutoNum type="arabicPeriod"/>
            </a:pPr>
            <a:r>
              <a:rPr lang="en-GB" sz="1100" dirty="0"/>
              <a:t>Students will argue and insult each other,  and this could lead  at worst to a fight  and at best to another round of heated quarrelling </a:t>
            </a:r>
          </a:p>
          <a:p>
            <a:pPr>
              <a:buAutoNum type="arabicPeriod"/>
            </a:pPr>
            <a:r>
              <a:rPr lang="en-GB" sz="1100" dirty="0"/>
              <a:t>Students bristle aggressively if asked to stop talking or interrupting the flow of a lesson .  This is likely to get into verbal confrontation if your requests to stop interrupting persist . Trying to move from their friendship groups is certain to lead to “refusal” and open outright confrontation.</a:t>
            </a:r>
          </a:p>
          <a:p>
            <a:pPr>
              <a:buAutoNum type="arabicPeriod"/>
            </a:pPr>
            <a:r>
              <a:rPr lang="en-GB" sz="1100" dirty="0"/>
              <a:t>Students tear up their worksheets and throw the pieces on the floor or use the sheets to make darts or pellets to flick at other members of the class, or you .  They flick ink and scribble over exercise books and textbooks.  They send notes to each other torn out of exercise books or notebooks </a:t>
            </a:r>
          </a:p>
          <a:p>
            <a:pPr>
              <a:buAutoNum type="arabicPeriod"/>
            </a:pPr>
            <a:r>
              <a:rPr lang="en-GB" sz="1100" dirty="0"/>
              <a:t>Students eat sweets, crisps and chew gum all through the lesson . They discard wrappings on the floor or throw them in the general direction of the bin , where they pile up on the floor</a:t>
            </a:r>
          </a:p>
          <a:p>
            <a:pPr>
              <a:buAutoNum type="arabicPeriod"/>
            </a:pPr>
            <a:r>
              <a:rPr lang="en-GB" sz="1100" dirty="0"/>
              <a:t>Students write no more than a few lines during the ;lesson , certainly a lot less than they are capable of .  Some are likely to ignore instructions to hand books in or take them home .  The books  will be left on the desk or the floor as pupils make a hasty exit for their next inter lesson rendezvous’ </a:t>
            </a:r>
          </a:p>
          <a:p>
            <a:pPr>
              <a:buAutoNum type="arabicPeriod"/>
            </a:pPr>
            <a:r>
              <a:rPr lang="en-GB" sz="1100" dirty="0"/>
              <a:t>As the end of the lesson approaches , pupils will will start putting their coats on and packing  their bags before you have asked them to.  They will get out of their stars before the signal for the end of class and will walk around the room or out of it.  You use a lot of energy trying to persuade them to return to their stars .</a:t>
            </a:r>
          </a:p>
          <a:p>
            <a:pPr>
              <a:buAutoNum type="arabicPeriod"/>
            </a:pPr>
            <a:r>
              <a:rPr lang="en-GB" sz="1100" dirty="0"/>
              <a:t>There is a general feeling of restlessness  and “movement” in the room  from the moment your lesson starts .  Pupils fidget or loll on their chairs .  They are so busy talking to each other  that they find it difficult to focus on you .</a:t>
            </a:r>
          </a:p>
          <a:p>
            <a:pPr>
              <a:buAutoNum type="arabicPeriod"/>
            </a:pPr>
            <a:r>
              <a:rPr lang="en-GB" sz="1100" dirty="0"/>
              <a:t> Even worse, in some lessons –especially those before lunch or in the afternoon – there is an overall feeling that can only be described as a “semi frenzy”.  People are falling out of their chairs , shouting at each other and Noone in particular , laughing and screaming  as if drunk or hysterical .  They are prone to abusing  each other  and starting a play or real fight .  Ehen you talk personally to individuals in a quiet voice , they shout back their  reply .  Speaking to them is almost impossible.</a:t>
            </a:r>
          </a:p>
          <a:p>
            <a:pPr>
              <a:buAutoNum type="arabicPeriod"/>
            </a:pPr>
            <a:endParaRPr lang="en-GB" sz="1100" dirty="0"/>
          </a:p>
          <a:p>
            <a:pPr>
              <a:buAutoNum type="arabicPeriod"/>
            </a:pPr>
            <a:endParaRPr lang="en-GB" sz="1100" dirty="0"/>
          </a:p>
          <a:p>
            <a:pPr>
              <a:buAutoNum type="arabicPeriod"/>
            </a:pPr>
            <a:endParaRPr lang="en-GB" sz="1100" dirty="0"/>
          </a:p>
          <a:p>
            <a:pPr>
              <a:buAutoNum type="arabicPeriod"/>
            </a:pPr>
            <a:endParaRPr lang="en-GB" sz="1100" dirty="0"/>
          </a:p>
          <a:p>
            <a:pPr>
              <a:buAutoNum type="arabicPeriod"/>
            </a:pPr>
            <a:endParaRPr lang="en-GB" sz="1100" dirty="0"/>
          </a:p>
          <a:p>
            <a:pPr marL="0" indent="0">
              <a:buNone/>
            </a:pPr>
            <a:r>
              <a:rPr lang="en-GB" sz="1100" dirty="0"/>
              <a:t>What do you think the general consensus was ?  </a:t>
            </a:r>
          </a:p>
        </p:txBody>
      </p:sp>
    </p:spTree>
    <p:extLst>
      <p:ext uri="{BB962C8B-B14F-4D97-AF65-F5344CB8AC3E}">
        <p14:creationId xmlns:p14="http://schemas.microsoft.com/office/powerpoint/2010/main" val="3020024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30B227-B760-2B7B-2E73-03653E0B8E05}"/>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F92178E3-C09B-0C0F-AE90-26D4A9DB9A11}"/>
              </a:ext>
            </a:extLst>
          </p:cNvPr>
          <p:cNvSpPr>
            <a:spLocks noGrp="1"/>
          </p:cNvSpPr>
          <p:nvPr>
            <p:ph idx="1"/>
          </p:nvPr>
        </p:nvSpPr>
        <p:spPr/>
        <p:txBody>
          <a:bodyPr/>
          <a:lstStyle/>
          <a:p>
            <a:pPr marL="0" indent="0">
              <a:buNone/>
            </a:pPr>
            <a:r>
              <a:rPr lang="en-GB" dirty="0"/>
              <a:t>Good teachers and good teaching materials will not extinguish bad behaviour listed in the 15 points .Expertly planned lessons can be steam rolled by poorly motivated pupils</a:t>
            </a:r>
          </a:p>
          <a:p>
            <a:pPr marL="0" indent="0">
              <a:buNone/>
            </a:pPr>
            <a:endParaRPr lang="en-GB" dirty="0"/>
          </a:p>
          <a:p>
            <a:pPr marL="0" indent="0">
              <a:buNone/>
            </a:pPr>
            <a:r>
              <a:rPr lang="en-GB" dirty="0"/>
              <a:t>Brilliant teaching will usually contrast indifferent or poor teaching,  but nothing will turn a class of nutters into angels </a:t>
            </a:r>
          </a:p>
          <a:p>
            <a:pPr marL="0" indent="0">
              <a:buNone/>
            </a:pPr>
            <a:endParaRPr lang="en-GB" dirty="0"/>
          </a:p>
          <a:p>
            <a:pPr marL="0" indent="0">
              <a:buNone/>
            </a:pPr>
            <a:r>
              <a:rPr lang="en-GB" dirty="0"/>
              <a:t>To survive and succeed you must stay calm , be positive and make small steps towards progress </a:t>
            </a:r>
          </a:p>
        </p:txBody>
      </p:sp>
    </p:spTree>
    <p:extLst>
      <p:ext uri="{BB962C8B-B14F-4D97-AF65-F5344CB8AC3E}">
        <p14:creationId xmlns:p14="http://schemas.microsoft.com/office/powerpoint/2010/main" val="3154125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C1008A0F-AE6D-AAFD-2444-5B67945A6E41}"/>
              </a:ext>
            </a:extLst>
          </p:cNvPr>
          <p:cNvSpPr>
            <a:spLocks noGrp="1"/>
          </p:cNvSpPr>
          <p:nvPr>
            <p:ph type="title"/>
          </p:nvPr>
        </p:nvSpPr>
        <p:spPr>
          <a:xfrm>
            <a:off x="838200" y="365125"/>
            <a:ext cx="5393361" cy="1325563"/>
          </a:xfrm>
        </p:spPr>
        <p:txBody>
          <a:bodyPr>
            <a:normAutofit/>
          </a:bodyPr>
          <a:lstStyle/>
          <a:p>
            <a:r>
              <a:rPr lang="en-GB" dirty="0"/>
              <a:t>We meet every two weeks </a:t>
            </a:r>
          </a:p>
        </p:txBody>
      </p:sp>
      <p:sp>
        <p:nvSpPr>
          <p:cNvPr id="12" name="Freeform: Shape 11">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0D9CF3E9-3D55-260D-03EF-AD480A766762}"/>
              </a:ext>
            </a:extLst>
          </p:cNvPr>
          <p:cNvSpPr>
            <a:spLocks noGrp="1"/>
          </p:cNvSpPr>
          <p:nvPr>
            <p:ph idx="1"/>
          </p:nvPr>
        </p:nvSpPr>
        <p:spPr>
          <a:xfrm>
            <a:off x="838200" y="1825625"/>
            <a:ext cx="5393361" cy="4351338"/>
          </a:xfrm>
        </p:spPr>
        <p:txBody>
          <a:bodyPr>
            <a:normAutofit/>
          </a:bodyPr>
          <a:lstStyle/>
          <a:p>
            <a:pPr marL="0" indent="0">
              <a:buNone/>
            </a:pPr>
            <a:r>
              <a:rPr lang="en-GB" dirty="0"/>
              <a:t>1 :  Questionnaire completed, and staff asked to consider the issues in their own classrooms </a:t>
            </a:r>
          </a:p>
          <a:p>
            <a:pPr marL="0" indent="0">
              <a:buNone/>
            </a:pPr>
            <a:r>
              <a:rPr lang="en-GB" dirty="0"/>
              <a:t>2 : Purposeful lessons.  Classes discussed and consistency with support from colleagues  </a:t>
            </a:r>
          </a:p>
          <a:p>
            <a:pPr marL="0" indent="0">
              <a:buNone/>
            </a:pPr>
            <a:r>
              <a:rPr lang="en-GB" dirty="0"/>
              <a:t>We are working through Blum’s text and use each chapter as a starting point </a:t>
            </a:r>
          </a:p>
          <a:p>
            <a:pPr marL="0" indent="0">
              <a:buNone/>
            </a:pPr>
            <a:endParaRPr lang="en-GB" dirty="0"/>
          </a:p>
        </p:txBody>
      </p:sp>
      <p:sp>
        <p:nvSpPr>
          <p:cNvPr id="14" name="Oval 13">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C8E5659-D76C-B29C-1D59-BCDEAF36AC17}"/>
              </a:ext>
            </a:extLst>
          </p:cNvPr>
          <p:cNvPicPr>
            <a:picLocks noChangeAspect="1"/>
          </p:cNvPicPr>
          <p:nvPr/>
        </p:nvPicPr>
        <p:blipFill>
          <a:blip r:embed="rId2"/>
          <a:stretch>
            <a:fillRect/>
          </a:stretch>
        </p:blipFill>
        <p:spPr>
          <a:xfrm>
            <a:off x="8364919" y="1176557"/>
            <a:ext cx="2825580" cy="3860908"/>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16" name="Freeform: Shape 15">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Freeform: Shape 23">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03166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A0A2B7F3-65A0-4CC5-8310-3252C59E02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47998A-8312-D55D-52FB-486F6C96A199}"/>
              </a:ext>
            </a:extLst>
          </p:cNvPr>
          <p:cNvSpPr>
            <a:spLocks noGrp="1"/>
          </p:cNvSpPr>
          <p:nvPr>
            <p:ph type="title"/>
          </p:nvPr>
        </p:nvSpPr>
        <p:spPr>
          <a:xfrm>
            <a:off x="838200" y="3950725"/>
            <a:ext cx="10515600" cy="1132696"/>
          </a:xfrm>
        </p:spPr>
        <p:txBody>
          <a:bodyPr vert="horz" lIns="91440" tIns="45720" rIns="91440" bIns="45720" rtlCol="0" anchor="b">
            <a:normAutofit/>
          </a:bodyPr>
          <a:lstStyle/>
          <a:p>
            <a:pPr algn="ctr"/>
            <a:r>
              <a:rPr lang="en-US"/>
              <a:t>What are your biggest challenges ?</a:t>
            </a:r>
          </a:p>
        </p:txBody>
      </p:sp>
      <p:pic>
        <p:nvPicPr>
          <p:cNvPr id="5" name="Picture 4" descr="Wood human figure">
            <a:extLst>
              <a:ext uri="{FF2B5EF4-FFF2-40B4-BE49-F238E27FC236}">
                <a16:creationId xmlns:a16="http://schemas.microsoft.com/office/drawing/2014/main" id="{E07A173A-51F8-7167-883F-38E7DE42F237}"/>
              </a:ext>
            </a:extLst>
          </p:cNvPr>
          <p:cNvPicPr>
            <a:picLocks noChangeAspect="1"/>
          </p:cNvPicPr>
          <p:nvPr/>
        </p:nvPicPr>
        <p:blipFill rotWithShape="1">
          <a:blip r:embed="rId2"/>
          <a:srcRect r="-2" b="41421"/>
          <a:stretch/>
        </p:blipFill>
        <p:spPr>
          <a:xfrm>
            <a:off x="1420261" y="304800"/>
            <a:ext cx="9392179" cy="3672406"/>
          </a:xfrm>
          <a:custGeom>
            <a:avLst/>
            <a:gdLst/>
            <a:ahLst/>
            <a:cxnLst/>
            <a:rect l="l" t="t" r="r" b="b"/>
            <a:pathLst>
              <a:path w="9392179" h="3672406">
                <a:moveTo>
                  <a:pt x="8328426" y="0"/>
                </a:moveTo>
                <a:cubicBezTo>
                  <a:pt x="8306669" y="212063"/>
                  <a:pt x="8209966" y="234386"/>
                  <a:pt x="8156780" y="365530"/>
                </a:cubicBezTo>
                <a:cubicBezTo>
                  <a:pt x="8193044" y="376692"/>
                  <a:pt x="8224472" y="390643"/>
                  <a:pt x="8255900" y="396224"/>
                </a:cubicBezTo>
                <a:cubicBezTo>
                  <a:pt x="8379195" y="424127"/>
                  <a:pt x="8497654" y="496675"/>
                  <a:pt x="8608861" y="619448"/>
                </a:cubicBezTo>
                <a:cubicBezTo>
                  <a:pt x="8693475" y="711528"/>
                  <a:pt x="8785341" y="750593"/>
                  <a:pt x="8877208" y="756173"/>
                </a:cubicBezTo>
                <a:cubicBezTo>
                  <a:pt x="8923141" y="758964"/>
                  <a:pt x="8971492" y="761754"/>
                  <a:pt x="9012590" y="795238"/>
                </a:cubicBezTo>
                <a:cubicBezTo>
                  <a:pt x="9053688" y="828721"/>
                  <a:pt x="9133466" y="814770"/>
                  <a:pt x="9106875" y="996140"/>
                </a:cubicBezTo>
                <a:cubicBezTo>
                  <a:pt x="9210828" y="1068688"/>
                  <a:pt x="9167313" y="1283542"/>
                  <a:pt x="9215663" y="1417476"/>
                </a:cubicBezTo>
                <a:cubicBezTo>
                  <a:pt x="9268849" y="1565363"/>
                  <a:pt x="9300277" y="1746734"/>
                  <a:pt x="9370386" y="1872297"/>
                </a:cubicBezTo>
                <a:cubicBezTo>
                  <a:pt x="9396979" y="1916942"/>
                  <a:pt x="9396979" y="1967168"/>
                  <a:pt x="9382473" y="2014603"/>
                </a:cubicBezTo>
                <a:cubicBezTo>
                  <a:pt x="9355881" y="2115054"/>
                  <a:pt x="9322035" y="2201554"/>
                  <a:pt x="9276102" y="2268521"/>
                </a:cubicBezTo>
                <a:cubicBezTo>
                  <a:pt x="9106875" y="2514068"/>
                  <a:pt x="8932811" y="2756825"/>
                  <a:pt x="8746660" y="2949356"/>
                </a:cubicBezTo>
                <a:cubicBezTo>
                  <a:pt x="8536335" y="3169790"/>
                  <a:pt x="8304251" y="3289774"/>
                  <a:pt x="8069749" y="3384644"/>
                </a:cubicBezTo>
                <a:cubicBezTo>
                  <a:pt x="7624922" y="3566014"/>
                  <a:pt x="7172842" y="3632982"/>
                  <a:pt x="6713509" y="3649724"/>
                </a:cubicBezTo>
                <a:cubicBezTo>
                  <a:pt x="6406482" y="3660885"/>
                  <a:pt x="6101872" y="3674836"/>
                  <a:pt x="5794844" y="3672046"/>
                </a:cubicBezTo>
                <a:cubicBezTo>
                  <a:pt x="5526498" y="3669256"/>
                  <a:pt x="5258151" y="3638562"/>
                  <a:pt x="4987387" y="3599498"/>
                </a:cubicBezTo>
                <a:cubicBezTo>
                  <a:pt x="4636843" y="3546482"/>
                  <a:pt x="3362799" y="3312096"/>
                  <a:pt x="2920390" y="3220016"/>
                </a:cubicBezTo>
                <a:cubicBezTo>
                  <a:pt x="2702811" y="3175371"/>
                  <a:pt x="1498875" y="2762406"/>
                  <a:pt x="1472282" y="2695438"/>
                </a:cubicBezTo>
                <a:cubicBezTo>
                  <a:pt x="1554478" y="2650793"/>
                  <a:pt x="1634257" y="2728922"/>
                  <a:pt x="1721289" y="2681487"/>
                </a:cubicBezTo>
                <a:cubicBezTo>
                  <a:pt x="1571401" y="2578245"/>
                  <a:pt x="1399756" y="2625681"/>
                  <a:pt x="1257121" y="2555923"/>
                </a:cubicBezTo>
                <a:cubicBezTo>
                  <a:pt x="1259538" y="2488955"/>
                  <a:pt x="1322394" y="2508488"/>
                  <a:pt x="1332064" y="2463843"/>
                </a:cubicBezTo>
                <a:cubicBezTo>
                  <a:pt x="1061300" y="2335488"/>
                  <a:pt x="759108" y="2341069"/>
                  <a:pt x="483508" y="2229457"/>
                </a:cubicBezTo>
                <a:cubicBezTo>
                  <a:pt x="734932" y="2184812"/>
                  <a:pt x="981521" y="2232247"/>
                  <a:pt x="1235363" y="2240618"/>
                </a:cubicBezTo>
                <a:cubicBezTo>
                  <a:pt x="1211188" y="2182021"/>
                  <a:pt x="1167672" y="2187602"/>
                  <a:pt x="1138662" y="2168069"/>
                </a:cubicBezTo>
                <a:cubicBezTo>
                  <a:pt x="1099981" y="2142957"/>
                  <a:pt x="1068553" y="2120635"/>
                  <a:pt x="1092728" y="2056458"/>
                </a:cubicBezTo>
                <a:cubicBezTo>
                  <a:pt x="1116903" y="1995071"/>
                  <a:pt x="1085475" y="1978329"/>
                  <a:pt x="1039542" y="1956007"/>
                </a:cubicBezTo>
                <a:cubicBezTo>
                  <a:pt x="923501" y="1894620"/>
                  <a:pt x="795371" y="1914152"/>
                  <a:pt x="674494" y="1894620"/>
                </a:cubicBezTo>
                <a:cubicBezTo>
                  <a:pt x="618891" y="1886249"/>
                  <a:pt x="529441" y="1900200"/>
                  <a:pt x="514936" y="1852765"/>
                </a:cubicBezTo>
                <a:cubicBezTo>
                  <a:pt x="464168" y="1699298"/>
                  <a:pt x="362631" y="1743943"/>
                  <a:pt x="268347" y="1735572"/>
                </a:cubicBezTo>
                <a:cubicBezTo>
                  <a:pt x="171646" y="1727201"/>
                  <a:pt x="152305" y="1657444"/>
                  <a:pt x="200656" y="1529089"/>
                </a:cubicBezTo>
                <a:cubicBezTo>
                  <a:pt x="149887" y="1467702"/>
                  <a:pt x="65273" y="1537459"/>
                  <a:pt x="0" y="1453750"/>
                </a:cubicBezTo>
                <a:cubicBezTo>
                  <a:pt x="502848" y="1411896"/>
                  <a:pt x="993609" y="1450960"/>
                  <a:pt x="1479534" y="1330977"/>
                </a:cubicBezTo>
                <a:cubicBezTo>
                  <a:pt x="1324812" y="1336557"/>
                  <a:pt x="1172507" y="1286332"/>
                  <a:pt x="1017784" y="1317025"/>
                </a:cubicBezTo>
                <a:cubicBezTo>
                  <a:pt x="993609" y="1322606"/>
                  <a:pt x="964599" y="1317025"/>
                  <a:pt x="940423" y="1311445"/>
                </a:cubicBezTo>
                <a:cubicBezTo>
                  <a:pt x="913830" y="1305864"/>
                  <a:pt x="889655" y="1294703"/>
                  <a:pt x="889655" y="1255638"/>
                </a:cubicBezTo>
                <a:cubicBezTo>
                  <a:pt x="889655" y="1227735"/>
                  <a:pt x="908995" y="1213784"/>
                  <a:pt x="928335" y="1202623"/>
                </a:cubicBezTo>
                <a:cubicBezTo>
                  <a:pt x="981521" y="1171929"/>
                  <a:pt x="1039542" y="1163558"/>
                  <a:pt x="1092728" y="1194252"/>
                </a:cubicBezTo>
                <a:cubicBezTo>
                  <a:pt x="1153167" y="1227735"/>
                  <a:pt x="1201518" y="1219364"/>
                  <a:pt x="1247451" y="1160768"/>
                </a:cubicBezTo>
                <a:cubicBezTo>
                  <a:pt x="1307889" y="1085430"/>
                  <a:pt x="1394920" y="1113333"/>
                  <a:pt x="1467447" y="1088220"/>
                </a:cubicBezTo>
                <a:cubicBezTo>
                  <a:pt x="1547226" y="1063107"/>
                  <a:pt x="1631840" y="1077059"/>
                  <a:pt x="1735794" y="1032414"/>
                </a:cubicBezTo>
                <a:cubicBezTo>
                  <a:pt x="1559313" y="982188"/>
                  <a:pt x="1397338" y="1057527"/>
                  <a:pt x="1218440" y="1007301"/>
                </a:cubicBezTo>
                <a:cubicBezTo>
                  <a:pt x="1290966" y="937543"/>
                  <a:pt x="1356240" y="957076"/>
                  <a:pt x="1416678" y="945914"/>
                </a:cubicBezTo>
                <a:cubicBezTo>
                  <a:pt x="1489204" y="931963"/>
                  <a:pt x="1561731" y="929172"/>
                  <a:pt x="1634257" y="915221"/>
                </a:cubicBezTo>
                <a:cubicBezTo>
                  <a:pt x="1701949" y="904060"/>
                  <a:pt x="1767223" y="884528"/>
                  <a:pt x="1834914" y="873366"/>
                </a:cubicBezTo>
                <a:cubicBezTo>
                  <a:pt x="1900187" y="862205"/>
                  <a:pt x="1967878" y="876157"/>
                  <a:pt x="2028317" y="814770"/>
                </a:cubicBezTo>
                <a:cubicBezTo>
                  <a:pt x="1863924" y="691996"/>
                  <a:pt x="1677773" y="750593"/>
                  <a:pt x="1484370" y="719899"/>
                </a:cubicBezTo>
                <a:cubicBezTo>
                  <a:pt x="1535138" y="661303"/>
                  <a:pt x="1588324" y="672464"/>
                  <a:pt x="1631840" y="655722"/>
                </a:cubicBezTo>
                <a:cubicBezTo>
                  <a:pt x="1651180" y="650142"/>
                  <a:pt x="1675355" y="650142"/>
                  <a:pt x="1682608" y="622239"/>
                </a:cubicBezTo>
                <a:cubicBezTo>
                  <a:pt x="1692278" y="585965"/>
                  <a:pt x="1670520" y="563642"/>
                  <a:pt x="1646344" y="552481"/>
                </a:cubicBezTo>
                <a:cubicBezTo>
                  <a:pt x="1537556" y="499465"/>
                  <a:pt x="1421514" y="471562"/>
                  <a:pt x="1305472" y="443659"/>
                </a:cubicBezTo>
                <a:cubicBezTo>
                  <a:pt x="1240198" y="429707"/>
                  <a:pt x="1170090" y="438078"/>
                  <a:pt x="1112068" y="393433"/>
                </a:cubicBezTo>
                <a:cubicBezTo>
                  <a:pt x="1324812" y="200902"/>
                  <a:pt x="1561731" y="237176"/>
                  <a:pt x="1801068" y="248337"/>
                </a:cubicBezTo>
                <a:cubicBezTo>
                  <a:pt x="2190293" y="265079"/>
                  <a:pt x="2579516" y="281821"/>
                  <a:pt x="2971158" y="253918"/>
                </a:cubicBezTo>
                <a:cubicBezTo>
                  <a:pt x="3287854" y="200902"/>
                  <a:pt x="3609388" y="195322"/>
                  <a:pt x="3930923" y="175789"/>
                </a:cubicBezTo>
                <a:cubicBezTo>
                  <a:pt x="4283882" y="150677"/>
                  <a:pt x="4641678" y="170209"/>
                  <a:pt x="4997057" y="172999"/>
                </a:cubicBezTo>
                <a:cubicBezTo>
                  <a:pt x="5253316" y="175789"/>
                  <a:pt x="5511992" y="200902"/>
                  <a:pt x="5768252" y="178580"/>
                </a:cubicBezTo>
                <a:cubicBezTo>
                  <a:pt x="6068027" y="153467"/>
                  <a:pt x="6372637" y="172999"/>
                  <a:pt x="6674829" y="164628"/>
                </a:cubicBezTo>
                <a:cubicBezTo>
                  <a:pt x="6810212" y="161838"/>
                  <a:pt x="6945593" y="139515"/>
                  <a:pt x="7080976" y="122774"/>
                </a:cubicBezTo>
                <a:cubicBezTo>
                  <a:pt x="7334817" y="89290"/>
                  <a:pt x="7591076" y="44645"/>
                  <a:pt x="7847336" y="58596"/>
                </a:cubicBezTo>
                <a:cubicBezTo>
                  <a:pt x="8006894" y="66967"/>
                  <a:pt x="8164034" y="66967"/>
                  <a:pt x="8328426" y="0"/>
                </a:cubicBezTo>
                <a:close/>
              </a:path>
            </a:pathLst>
          </a:custGeom>
        </p:spPr>
      </p:pic>
    </p:spTree>
    <p:extLst>
      <p:ext uri="{BB962C8B-B14F-4D97-AF65-F5344CB8AC3E}">
        <p14:creationId xmlns:p14="http://schemas.microsoft.com/office/powerpoint/2010/main" val="2638376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C769A-2A3D-1999-6134-04BDAD01EA64}"/>
              </a:ext>
            </a:extLst>
          </p:cNvPr>
          <p:cNvSpPr>
            <a:spLocks noGrp="1"/>
          </p:cNvSpPr>
          <p:nvPr>
            <p:ph type="title"/>
          </p:nvPr>
        </p:nvSpPr>
        <p:spPr/>
        <p:txBody>
          <a:bodyPr/>
          <a:lstStyle/>
          <a:p>
            <a:r>
              <a:rPr lang="en-GB" dirty="0"/>
              <a:t>The biggest challenge </a:t>
            </a:r>
          </a:p>
        </p:txBody>
      </p:sp>
      <p:sp>
        <p:nvSpPr>
          <p:cNvPr id="3" name="Content Placeholder 2">
            <a:extLst>
              <a:ext uri="{FF2B5EF4-FFF2-40B4-BE49-F238E27FC236}">
                <a16:creationId xmlns:a16="http://schemas.microsoft.com/office/drawing/2014/main" id="{FBAB0EF5-E2F5-734E-BBDF-85A2A6C68B97}"/>
              </a:ext>
            </a:extLst>
          </p:cNvPr>
          <p:cNvSpPr>
            <a:spLocks noGrp="1"/>
          </p:cNvSpPr>
          <p:nvPr>
            <p:ph idx="1"/>
          </p:nvPr>
        </p:nvSpPr>
        <p:spPr/>
        <p:txBody>
          <a:bodyPr/>
          <a:lstStyle/>
          <a:p>
            <a:r>
              <a:rPr lang="en-GB" dirty="0"/>
              <a:t>To get pupils into the mood to listen and to work </a:t>
            </a:r>
          </a:p>
          <a:p>
            <a:endParaRPr lang="en-GB" dirty="0"/>
          </a:p>
          <a:p>
            <a:pPr marL="0" indent="0">
              <a:buNone/>
            </a:pPr>
            <a:r>
              <a:rPr lang="en-GB" dirty="0"/>
              <a:t>Consider the start of your lessons.  What are the annoyance points ?</a:t>
            </a:r>
          </a:p>
          <a:p>
            <a:pPr marL="0" indent="0">
              <a:buNone/>
            </a:pPr>
            <a:r>
              <a:rPr lang="en-GB" dirty="0"/>
              <a:t>The vast majority are often ready and  waiting for you to begin your lesson but can become bored and frustrated doing so </a:t>
            </a:r>
          </a:p>
          <a:p>
            <a:pPr marL="0" indent="0">
              <a:buNone/>
            </a:pPr>
            <a:endParaRPr lang="en-GB" dirty="0"/>
          </a:p>
          <a:p>
            <a:pPr marL="0" indent="0">
              <a:buNone/>
            </a:pPr>
            <a:r>
              <a:rPr lang="en-GB" dirty="0"/>
              <a:t>It is difficult to think positively when everything around you is frustratingly negative </a:t>
            </a:r>
          </a:p>
        </p:txBody>
      </p:sp>
    </p:spTree>
    <p:extLst>
      <p:ext uri="{BB962C8B-B14F-4D97-AF65-F5344CB8AC3E}">
        <p14:creationId xmlns:p14="http://schemas.microsoft.com/office/powerpoint/2010/main" val="97090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B6240630-6B32-4045-9E01-6DAF7F0F5EFC}"/>
              </a:ext>
            </a:extLst>
          </p:cNvPr>
          <p:cNvSpPr>
            <a:spLocks noGrp="1"/>
          </p:cNvSpPr>
          <p:nvPr>
            <p:ph type="title"/>
          </p:nvPr>
        </p:nvSpPr>
        <p:spPr>
          <a:xfrm>
            <a:off x="753925" y="1321056"/>
            <a:ext cx="10684151" cy="1991979"/>
          </a:xfrm>
        </p:spPr>
        <p:txBody>
          <a:bodyPr vert="horz" lIns="91440" tIns="45720" rIns="91440" bIns="45720" rtlCol="0" anchor="b">
            <a:normAutofit/>
          </a:bodyPr>
          <a:lstStyle/>
          <a:p>
            <a:pPr algn="ctr"/>
            <a:r>
              <a:rPr lang="en-US" kern="1200" dirty="0">
                <a:solidFill>
                  <a:schemeClr val="tx2"/>
                </a:solidFill>
                <a:latin typeface="+mj-lt"/>
                <a:ea typeface="+mj-ea"/>
                <a:cs typeface="+mj-cs"/>
              </a:rPr>
              <a:t>A brief overview of me: </a:t>
            </a:r>
            <a:br>
              <a:rPr lang="en-US" kern="1200" dirty="0">
                <a:solidFill>
                  <a:schemeClr val="tx2"/>
                </a:solidFill>
                <a:latin typeface="+mj-lt"/>
                <a:ea typeface="+mj-ea"/>
                <a:cs typeface="+mj-cs"/>
              </a:rPr>
            </a:br>
            <a:r>
              <a:rPr lang="en-US" kern="1200" dirty="0">
                <a:solidFill>
                  <a:schemeClr val="tx2"/>
                </a:solidFill>
                <a:latin typeface="+mj-lt"/>
                <a:ea typeface="+mj-ea"/>
                <a:cs typeface="+mj-cs"/>
              </a:rPr>
              <a:t>Mum, teacher, examiner, vegan. An avid reader and advocate of social justice </a:t>
            </a:r>
          </a:p>
        </p:txBody>
      </p:sp>
      <p:grpSp>
        <p:nvGrpSpPr>
          <p:cNvPr id="50" name="Group 49">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51" name="Freeform: Shape 50">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Freeform: Shape 52">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reeform: Shape 53">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6" name="Group 55">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57" name="Freeform: Shape 56">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Shape 57">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Shape 58">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Freeform: Shape 59">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099136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4E604-2422-D438-BE4A-889BAEBADDBA}"/>
              </a:ext>
            </a:extLst>
          </p:cNvPr>
          <p:cNvSpPr>
            <a:spLocks noGrp="1"/>
          </p:cNvSpPr>
          <p:nvPr>
            <p:ph type="title"/>
          </p:nvPr>
        </p:nvSpPr>
        <p:spPr/>
        <p:txBody>
          <a:bodyPr/>
          <a:lstStyle/>
          <a:p>
            <a:r>
              <a:rPr lang="en-GB" dirty="0"/>
              <a:t>Evidence &amp; Impact</a:t>
            </a:r>
          </a:p>
        </p:txBody>
      </p:sp>
      <p:sp>
        <p:nvSpPr>
          <p:cNvPr id="4" name="Text Placeholder 3">
            <a:extLst>
              <a:ext uri="{FF2B5EF4-FFF2-40B4-BE49-F238E27FC236}">
                <a16:creationId xmlns:a16="http://schemas.microsoft.com/office/drawing/2014/main" id="{CDF73199-860B-B845-840F-F5745626B918}"/>
              </a:ext>
            </a:extLst>
          </p:cNvPr>
          <p:cNvSpPr>
            <a:spLocks noGrp="1"/>
          </p:cNvSpPr>
          <p:nvPr>
            <p:ph type="body" idx="1"/>
          </p:nvPr>
        </p:nvSpPr>
        <p:spPr/>
        <p:txBody>
          <a:bodyPr/>
          <a:lstStyle/>
          <a:p>
            <a:r>
              <a:rPr lang="en-GB" dirty="0">
                <a:solidFill>
                  <a:schemeClr val="tx1"/>
                </a:solidFill>
              </a:rPr>
              <a:t>Evidence</a:t>
            </a:r>
          </a:p>
        </p:txBody>
      </p:sp>
      <p:sp>
        <p:nvSpPr>
          <p:cNvPr id="7" name="Content Placeholder 6">
            <a:extLst>
              <a:ext uri="{FF2B5EF4-FFF2-40B4-BE49-F238E27FC236}">
                <a16:creationId xmlns:a16="http://schemas.microsoft.com/office/drawing/2014/main" id="{A7E545EB-255A-03C8-EBE2-2DB08608C478}"/>
              </a:ext>
            </a:extLst>
          </p:cNvPr>
          <p:cNvSpPr>
            <a:spLocks noGrp="1"/>
          </p:cNvSpPr>
          <p:nvPr>
            <p:ph sz="half" idx="2"/>
          </p:nvPr>
        </p:nvSpPr>
        <p:spPr/>
        <p:txBody>
          <a:bodyPr/>
          <a:lstStyle/>
          <a:p>
            <a:pPr marL="0" indent="0">
              <a:buNone/>
            </a:pPr>
            <a:r>
              <a:rPr lang="en-GB" dirty="0">
                <a:solidFill>
                  <a:schemeClr val="tx1"/>
                </a:solidFill>
              </a:rPr>
              <a:t>Students are disruptive and chaotic at the beginning of lesson. How to change this ?</a:t>
            </a:r>
          </a:p>
          <a:p>
            <a:pPr marL="0" indent="0">
              <a:buNone/>
            </a:pPr>
            <a:endParaRPr lang="en-GB" dirty="0"/>
          </a:p>
          <a:p>
            <a:pPr marL="0" indent="0">
              <a:buNone/>
            </a:pPr>
            <a:r>
              <a:rPr lang="en-GB" dirty="0">
                <a:solidFill>
                  <a:schemeClr val="tx1"/>
                </a:solidFill>
              </a:rPr>
              <a:t> Environment. Lighting change .  Starter displayed on board and sense of calm with clear symbols   </a:t>
            </a:r>
          </a:p>
        </p:txBody>
      </p:sp>
      <p:sp>
        <p:nvSpPr>
          <p:cNvPr id="8" name="Text Placeholder 7">
            <a:extLst>
              <a:ext uri="{FF2B5EF4-FFF2-40B4-BE49-F238E27FC236}">
                <a16:creationId xmlns:a16="http://schemas.microsoft.com/office/drawing/2014/main" id="{3E8C4CE7-B911-2108-12CC-0D63F8B2FD7B}"/>
              </a:ext>
            </a:extLst>
          </p:cNvPr>
          <p:cNvSpPr>
            <a:spLocks noGrp="1"/>
          </p:cNvSpPr>
          <p:nvPr>
            <p:ph type="body" sz="quarter" idx="3"/>
          </p:nvPr>
        </p:nvSpPr>
        <p:spPr/>
        <p:txBody>
          <a:bodyPr/>
          <a:lstStyle/>
          <a:p>
            <a:r>
              <a:rPr lang="en-GB" dirty="0">
                <a:solidFill>
                  <a:schemeClr val="tx1"/>
                </a:solidFill>
              </a:rPr>
              <a:t>Impact</a:t>
            </a:r>
          </a:p>
        </p:txBody>
      </p:sp>
      <p:sp>
        <p:nvSpPr>
          <p:cNvPr id="9" name="Content Placeholder 8">
            <a:extLst>
              <a:ext uri="{FF2B5EF4-FFF2-40B4-BE49-F238E27FC236}">
                <a16:creationId xmlns:a16="http://schemas.microsoft.com/office/drawing/2014/main" id="{CAEA581D-7655-2C7C-48F8-1A22DA361203}"/>
              </a:ext>
            </a:extLst>
          </p:cNvPr>
          <p:cNvSpPr>
            <a:spLocks noGrp="1"/>
          </p:cNvSpPr>
          <p:nvPr>
            <p:ph sz="quarter" idx="4"/>
          </p:nvPr>
        </p:nvSpPr>
        <p:spPr/>
        <p:txBody>
          <a:bodyPr/>
          <a:lstStyle/>
          <a:p>
            <a:r>
              <a:rPr lang="en-GB" dirty="0">
                <a:solidFill>
                  <a:schemeClr val="tx1"/>
                </a:solidFill>
              </a:rPr>
              <a:t>Lost Learning time.  Student and teacher becomes frustrated, and the environment becomes unpleasant and resentful.</a:t>
            </a:r>
          </a:p>
          <a:p>
            <a:endParaRPr lang="en-GB" dirty="0"/>
          </a:p>
          <a:p>
            <a:pPr marL="0" indent="0">
              <a:buNone/>
            </a:pPr>
            <a:r>
              <a:rPr lang="en-GB" dirty="0">
                <a:solidFill>
                  <a:schemeClr val="tx1"/>
                </a:solidFill>
              </a:rPr>
              <a:t> Change in behaviours </a:t>
            </a:r>
          </a:p>
          <a:p>
            <a:pPr marL="0" indent="0">
              <a:buNone/>
            </a:pPr>
            <a:endParaRPr lang="en-GB" dirty="0">
              <a:solidFill>
                <a:schemeClr val="tx1"/>
              </a:solidFill>
            </a:endParaRPr>
          </a:p>
        </p:txBody>
      </p:sp>
    </p:spTree>
    <p:extLst>
      <p:ext uri="{BB962C8B-B14F-4D97-AF65-F5344CB8AC3E}">
        <p14:creationId xmlns:p14="http://schemas.microsoft.com/office/powerpoint/2010/main" val="1957233453"/>
      </p:ext>
    </p:extLst>
  </p:cSld>
  <p:clrMapOvr>
    <a:masterClrMapping/>
  </p:clrMapOvr>
  <mc:AlternateContent xmlns:mc="http://schemas.openxmlformats.org/markup-compatibility/2006" xmlns:p14="http://schemas.microsoft.com/office/powerpoint/2010/main">
    <mc:Choice Requires="p14">
      <p:transition spd="slow" p14:dur="2000" advTm="6013"/>
    </mc:Choice>
    <mc:Fallback xmlns="">
      <p:transition spd="slow" advTm="601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09DAC05E-5541-4E32-9385-6733FB71307D}"/>
              </a:ext>
            </a:extLst>
          </p:cNvPr>
          <p:cNvSpPr txBox="1"/>
          <p:nvPr/>
        </p:nvSpPr>
        <p:spPr>
          <a:xfrm>
            <a:off x="0" y="-600165"/>
            <a:ext cx="8521743" cy="12003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000" b="1"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000" b="1"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Title: </a:t>
            </a:r>
            <a:r>
              <a:rPr kumimoji="0" lang="en-GB" sz="3200" b="0"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Assessment </a:t>
            </a:r>
          </a:p>
        </p:txBody>
      </p:sp>
      <p:sp>
        <p:nvSpPr>
          <p:cNvPr id="14" name="Rectangle 13">
            <a:extLst>
              <a:ext uri="{FF2B5EF4-FFF2-40B4-BE49-F238E27FC236}">
                <a16:creationId xmlns:a16="http://schemas.microsoft.com/office/drawing/2014/main" id="{B3819B74-3091-47A8-BB76-F251D175FBDF}"/>
              </a:ext>
            </a:extLst>
          </p:cNvPr>
          <p:cNvSpPr/>
          <p:nvPr/>
        </p:nvSpPr>
        <p:spPr>
          <a:xfrm>
            <a:off x="4065118" y="681188"/>
            <a:ext cx="3653562" cy="548355"/>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LO:</a:t>
            </a:r>
            <a:r>
              <a:rPr kumimoji="0" lang="en-GB" sz="1200" b="0" i="0" u="none" strike="noStrike" kern="1200" cap="none" spc="0" normalizeH="0" baseline="0" noProof="0" dirty="0">
                <a:ln>
                  <a:noFill/>
                </a:ln>
                <a:solidFill>
                  <a:prstClr val="black"/>
                </a:solidFill>
                <a:effectLst/>
                <a:uLnTx/>
                <a:uFillTx/>
                <a:latin typeface="Arial" charset="0"/>
                <a:ea typeface="Arial" charset="0"/>
                <a:cs typeface="Arial" charset="0"/>
              </a:rPr>
              <a:t> </a:t>
            </a:r>
            <a:r>
              <a:rPr kumimoji="0" lang="en-GB" sz="1400" b="0" i="0" u="none" strike="noStrike" kern="1200" cap="none" spc="0" normalizeH="0" baseline="0" noProof="0" dirty="0">
                <a:ln>
                  <a:noFill/>
                </a:ln>
                <a:solidFill>
                  <a:prstClr val="black"/>
                </a:solidFill>
                <a:effectLst/>
                <a:uLnTx/>
                <a:uFillTx/>
                <a:latin typeface="Century Gothic" panose="020B0502020202020204" pitchFamily="34" charset="0"/>
                <a:ea typeface="Arial" charset="0"/>
                <a:cs typeface="Arial" charset="0"/>
              </a:rPr>
              <a:t>to write your assessment </a:t>
            </a:r>
          </a:p>
        </p:txBody>
      </p:sp>
      <p:sp>
        <p:nvSpPr>
          <p:cNvPr id="15" name="Rectangle 14">
            <a:extLst>
              <a:ext uri="{FF2B5EF4-FFF2-40B4-BE49-F238E27FC236}">
                <a16:creationId xmlns:a16="http://schemas.microsoft.com/office/drawing/2014/main" id="{B3E315A8-6DD0-49C8-BAF4-5E5AF63D5B45}"/>
              </a:ext>
            </a:extLst>
          </p:cNvPr>
          <p:cNvSpPr/>
          <p:nvPr/>
        </p:nvSpPr>
        <p:spPr>
          <a:xfrm>
            <a:off x="8126883" y="681188"/>
            <a:ext cx="3612073" cy="548355"/>
          </a:xfrm>
          <a:prstGeom prst="rect">
            <a:avLst/>
          </a:prstGeom>
          <a:solidFill>
            <a:schemeClr val="bg1"/>
          </a:solidFill>
          <a:ln w="571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LO:</a:t>
            </a:r>
            <a:r>
              <a:rPr kumimoji="0" lang="en-GB" sz="1400" b="0" i="0" u="none" strike="noStrike" kern="1200" cap="none" spc="0" normalizeH="0" baseline="0" noProof="0" dirty="0">
                <a:ln>
                  <a:noFill/>
                </a:ln>
                <a:solidFill>
                  <a:prstClr val="black"/>
                </a:solidFill>
                <a:effectLst/>
                <a:uLnTx/>
                <a:uFillTx/>
                <a:latin typeface="Arial" charset="0"/>
                <a:ea typeface="Arial" charset="0"/>
                <a:cs typeface="Arial" charset="0"/>
              </a:rPr>
              <a:t> </a:t>
            </a:r>
            <a:r>
              <a:rPr kumimoji="0" lang="en-GB" sz="1400" b="0" i="0" u="none" strike="noStrike" kern="1200" cap="none" spc="0" normalizeH="0" baseline="0" noProof="0" dirty="0">
                <a:ln>
                  <a:noFill/>
                </a:ln>
                <a:solidFill>
                  <a:prstClr val="black"/>
                </a:solidFill>
                <a:effectLst/>
                <a:uLnTx/>
                <a:uFillTx/>
                <a:latin typeface="Century Gothic" panose="020B0502020202020204" pitchFamily="34" charset="0"/>
                <a:ea typeface="Arial" charset="0"/>
                <a:cs typeface="Arial" charset="0"/>
              </a:rPr>
              <a:t>to evaluate your assessment </a:t>
            </a:r>
            <a:endParaRPr kumimoji="0" lang="en-GB"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19" name="Rectangle 18">
            <a:extLst>
              <a:ext uri="{FF2B5EF4-FFF2-40B4-BE49-F238E27FC236}">
                <a16:creationId xmlns:a16="http://schemas.microsoft.com/office/drawing/2014/main" id="{3EED3CE4-94B7-41F0-AB9B-6C41055AE71E}"/>
              </a:ext>
            </a:extLst>
          </p:cNvPr>
          <p:cNvSpPr/>
          <p:nvPr/>
        </p:nvSpPr>
        <p:spPr>
          <a:xfrm>
            <a:off x="279625" y="681188"/>
            <a:ext cx="3519054" cy="548355"/>
          </a:xfrm>
          <a:prstGeom prst="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LO:  to recap rhetorical devices </a:t>
            </a:r>
          </a:p>
        </p:txBody>
      </p:sp>
      <p:sp>
        <p:nvSpPr>
          <p:cNvPr id="20" name="TextBox 19">
            <a:extLst>
              <a:ext uri="{FF2B5EF4-FFF2-40B4-BE49-F238E27FC236}">
                <a16:creationId xmlns:a16="http://schemas.microsoft.com/office/drawing/2014/main" id="{3D01A8E5-2C5C-4244-B47D-0B6FB3E4E1C9}"/>
              </a:ext>
            </a:extLst>
          </p:cNvPr>
          <p:cNvSpPr txBox="1"/>
          <p:nvPr/>
        </p:nvSpPr>
        <p:spPr>
          <a:xfrm>
            <a:off x="6974450" y="0"/>
            <a:ext cx="451816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8B032B9-839B-F044-AF2D-8181936AD411}" type="datetime2">
              <a:rPr kumimoji="0" lang="en-GB" sz="2800" b="0" i="0" u="sng" strike="noStrike" kern="1200" cap="none" spc="0" normalizeH="0" baseline="0" noProof="0" smtClean="0">
                <a:ln>
                  <a:noFill/>
                </a:ln>
                <a:solidFill>
                  <a:srgbClr val="002060"/>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Friday, 15 December 2023</a:t>
            </a:fld>
            <a:endParaRPr kumimoji="0" lang="en-GB" sz="2800" b="0"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17" name="TextBox 16">
            <a:extLst>
              <a:ext uri="{FF2B5EF4-FFF2-40B4-BE49-F238E27FC236}">
                <a16:creationId xmlns:a16="http://schemas.microsoft.com/office/drawing/2014/main" id="{3A2E277C-73AD-4968-8555-8579E0952E9D}"/>
              </a:ext>
            </a:extLst>
          </p:cNvPr>
          <p:cNvSpPr txBox="1"/>
          <p:nvPr/>
        </p:nvSpPr>
        <p:spPr>
          <a:xfrm>
            <a:off x="0" y="1200329"/>
            <a:ext cx="10512477" cy="75097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Starter</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Answer the questions in full sentences in your books.</a:t>
            </a:r>
            <a:endParaRPr kumimoji="0" lang="en-US"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List THREE alternative words for ‘sad’</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Define ‘destitute’</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Define ‘deterrent’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Define ‘poverty’</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List ONE way that education can lower crime rates</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2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56DCD7C8-C275-44ED-90A1-27F8B94CC12B}"/>
              </a:ext>
            </a:extLst>
          </p:cNvPr>
          <p:cNvGrpSpPr/>
          <p:nvPr/>
        </p:nvGrpSpPr>
        <p:grpSpPr>
          <a:xfrm>
            <a:off x="11416740" y="5611396"/>
            <a:ext cx="644431" cy="1130831"/>
            <a:chOff x="11039847" y="2544247"/>
            <a:chExt cx="1152153" cy="2116034"/>
          </a:xfrm>
        </p:grpSpPr>
        <p:pic>
          <p:nvPicPr>
            <p:cNvPr id="21" name="Picture 2" descr="164,792 Silence Illustrations &amp; Clip Art - iStock">
              <a:extLst>
                <a:ext uri="{FF2B5EF4-FFF2-40B4-BE49-F238E27FC236}">
                  <a16:creationId xmlns:a16="http://schemas.microsoft.com/office/drawing/2014/main" id="{69442263-1A91-4D31-AB39-8B8E7256A4B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2979" y="3642234"/>
              <a:ext cx="1139021" cy="101804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Shape&#10;&#10;Description automatically generated with low confidence">
              <a:extLst>
                <a:ext uri="{FF2B5EF4-FFF2-40B4-BE49-F238E27FC236}">
                  <a16:creationId xmlns:a16="http://schemas.microsoft.com/office/drawing/2014/main" id="{B9E7ED04-4B35-44F4-B950-A9513BFDA0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9847" y="2544247"/>
              <a:ext cx="1097987" cy="1097987"/>
            </a:xfrm>
            <a:prstGeom prst="rect">
              <a:avLst/>
            </a:prstGeom>
          </p:spPr>
        </p:pic>
      </p:grpSp>
    </p:spTree>
    <p:extLst>
      <p:ext uri="{BB962C8B-B14F-4D97-AF65-F5344CB8AC3E}">
        <p14:creationId xmlns:p14="http://schemas.microsoft.com/office/powerpoint/2010/main" val="2410298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112DF30-5C96-46A5-81A0-341076AFC8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E44E6C6-920F-4AC8-83F4-7F94687E7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94F3BC2-10BA-7068-6DC0-305A70D29F37}"/>
              </a:ext>
            </a:extLst>
          </p:cNvPr>
          <p:cNvSpPr>
            <a:spLocks noGrp="1"/>
          </p:cNvSpPr>
          <p:nvPr>
            <p:ph type="title"/>
          </p:nvPr>
        </p:nvSpPr>
        <p:spPr>
          <a:xfrm>
            <a:off x="804672" y="4241014"/>
            <a:ext cx="10579398" cy="1356599"/>
          </a:xfrm>
        </p:spPr>
        <p:txBody>
          <a:bodyPr>
            <a:normAutofit/>
          </a:bodyPr>
          <a:lstStyle/>
          <a:p>
            <a:r>
              <a:rPr lang="en-GB" sz="3600" dirty="0">
                <a:solidFill>
                  <a:schemeClr val="tx2"/>
                </a:solidFill>
              </a:rPr>
              <a:t>School Bilton School </a:t>
            </a:r>
          </a:p>
        </p:txBody>
      </p:sp>
      <p:grpSp>
        <p:nvGrpSpPr>
          <p:cNvPr id="14" name="Group 13">
            <a:extLst>
              <a:ext uri="{FF2B5EF4-FFF2-40B4-BE49-F238E27FC236}">
                <a16:creationId xmlns:a16="http://schemas.microsoft.com/office/drawing/2014/main" id="{68DE60DE-A968-4121-AFBB-E1A35832ED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flipH="1">
            <a:off x="-145401" y="145708"/>
            <a:ext cx="2151670" cy="1860256"/>
            <a:chOff x="-305" y="-4155"/>
            <a:chExt cx="2514948" cy="2174333"/>
          </a:xfrm>
        </p:grpSpPr>
        <p:sp>
          <p:nvSpPr>
            <p:cNvPr id="15" name="Freeform: Shape 14">
              <a:extLst>
                <a:ext uri="{FF2B5EF4-FFF2-40B4-BE49-F238E27FC236}">
                  <a16:creationId xmlns:a16="http://schemas.microsoft.com/office/drawing/2014/main" id="{3B467C38-3593-435B-8852-5CFF00FBF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E029EC23-B12D-440F-851D-188AB8A80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65080C5B-B10E-4C97-B3DD-97CFBF5E8F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dirty="0"/>
            </a:p>
          </p:txBody>
        </p:sp>
        <p:sp>
          <p:nvSpPr>
            <p:cNvPr id="18" name="Freeform: Shape 17">
              <a:extLst>
                <a:ext uri="{FF2B5EF4-FFF2-40B4-BE49-F238E27FC236}">
                  <a16:creationId xmlns:a16="http://schemas.microsoft.com/office/drawing/2014/main" id="{1CC2843D-B312-4705-B377-1141FF6844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4">
            <a:extLst>
              <a:ext uri="{FF2B5EF4-FFF2-40B4-BE49-F238E27FC236}">
                <a16:creationId xmlns:a16="http://schemas.microsoft.com/office/drawing/2014/main" id="{E51BCA58-21CA-1D97-BB5B-331ED408F600}"/>
              </a:ext>
            </a:extLst>
          </p:cNvPr>
          <p:cNvPicPr>
            <a:picLocks noChangeAspect="1"/>
          </p:cNvPicPr>
          <p:nvPr/>
        </p:nvPicPr>
        <p:blipFill>
          <a:blip r:embed="rId2"/>
          <a:stretch>
            <a:fillRect/>
          </a:stretch>
        </p:blipFill>
        <p:spPr>
          <a:xfrm>
            <a:off x="804671" y="1465651"/>
            <a:ext cx="4954693" cy="1617858"/>
          </a:xfrm>
          <a:prstGeom prst="rect">
            <a:avLst/>
          </a:prstGeom>
        </p:spPr>
      </p:pic>
      <p:sp>
        <p:nvSpPr>
          <p:cNvPr id="3" name="Content Placeholder 2">
            <a:extLst>
              <a:ext uri="{FF2B5EF4-FFF2-40B4-BE49-F238E27FC236}">
                <a16:creationId xmlns:a16="http://schemas.microsoft.com/office/drawing/2014/main" id="{F95AAD92-3E94-493A-4C9B-4FE5C6E85319}"/>
              </a:ext>
            </a:extLst>
          </p:cNvPr>
          <p:cNvSpPr>
            <a:spLocks noGrp="1"/>
          </p:cNvSpPr>
          <p:nvPr>
            <p:ph idx="1"/>
          </p:nvPr>
        </p:nvSpPr>
        <p:spPr>
          <a:xfrm>
            <a:off x="6354871" y="660767"/>
            <a:ext cx="5029200" cy="3227626"/>
          </a:xfrm>
        </p:spPr>
        <p:txBody>
          <a:bodyPr anchor="ctr">
            <a:normAutofit/>
          </a:bodyPr>
          <a:lstStyle/>
          <a:p>
            <a:pPr marL="0" indent="0">
              <a:buNone/>
            </a:pPr>
            <a:r>
              <a:rPr lang="en-GB" sz="1800" dirty="0">
                <a:solidFill>
                  <a:schemeClr val="tx2"/>
                </a:solidFill>
              </a:rPr>
              <a:t>Context : </a:t>
            </a:r>
          </a:p>
          <a:p>
            <a:pPr marL="0" indent="0">
              <a:buNone/>
            </a:pPr>
            <a:r>
              <a:rPr lang="en-GB" sz="1800" dirty="0">
                <a:solidFill>
                  <a:schemeClr val="tx2"/>
                </a:solidFill>
              </a:rPr>
              <a:t> </a:t>
            </a:r>
          </a:p>
          <a:p>
            <a:pPr marL="0" indent="0">
              <a:buNone/>
            </a:pPr>
            <a:endParaRPr lang="en-GB" sz="1800" dirty="0">
              <a:solidFill>
                <a:schemeClr val="tx2"/>
              </a:solidFill>
            </a:endParaRPr>
          </a:p>
          <a:p>
            <a:pPr marL="0" indent="0">
              <a:buNone/>
            </a:pPr>
            <a:endParaRPr lang="en-GB" sz="1800" dirty="0">
              <a:solidFill>
                <a:schemeClr val="tx2"/>
              </a:solidFill>
            </a:endParaRPr>
          </a:p>
          <a:p>
            <a:pPr marL="0" indent="0">
              <a:buNone/>
            </a:pPr>
            <a:endParaRPr lang="en-GB" sz="1800" dirty="0">
              <a:solidFill>
                <a:schemeClr val="tx2"/>
              </a:solidFill>
            </a:endParaRPr>
          </a:p>
          <a:p>
            <a:pPr marL="0" indent="0">
              <a:buNone/>
            </a:pPr>
            <a:r>
              <a:rPr lang="en-GB" sz="1800" dirty="0">
                <a:solidFill>
                  <a:schemeClr val="tx2"/>
                </a:solidFill>
              </a:rPr>
              <a:t>Made up of 10 schools </a:t>
            </a:r>
          </a:p>
          <a:p>
            <a:pPr marL="0" indent="0">
              <a:buNone/>
            </a:pPr>
            <a:r>
              <a:rPr lang="en-GB" sz="1800" dirty="0">
                <a:solidFill>
                  <a:schemeClr val="tx2"/>
                </a:solidFill>
              </a:rPr>
              <a:t>4 secondary </a:t>
            </a:r>
          </a:p>
          <a:p>
            <a:pPr marL="0" indent="0">
              <a:buNone/>
            </a:pPr>
            <a:r>
              <a:rPr lang="en-GB" sz="1800" dirty="0">
                <a:solidFill>
                  <a:schemeClr val="tx2"/>
                </a:solidFill>
              </a:rPr>
              <a:t>10 primary </a:t>
            </a:r>
          </a:p>
        </p:txBody>
      </p:sp>
      <p:grpSp>
        <p:nvGrpSpPr>
          <p:cNvPr id="20" name="Group 19">
            <a:extLst>
              <a:ext uri="{FF2B5EF4-FFF2-40B4-BE49-F238E27FC236}">
                <a16:creationId xmlns:a16="http://schemas.microsoft.com/office/drawing/2014/main" id="{69E22CE9-7281-4287-84CA-AE7F803109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64748" y="3839134"/>
            <a:ext cx="4023079" cy="3018865"/>
            <a:chOff x="-305" y="-1"/>
            <a:chExt cx="3832880" cy="2876136"/>
          </a:xfrm>
        </p:grpSpPr>
        <p:sp>
          <p:nvSpPr>
            <p:cNvPr id="21" name="Freeform: Shape 20">
              <a:extLst>
                <a:ext uri="{FF2B5EF4-FFF2-40B4-BE49-F238E27FC236}">
                  <a16:creationId xmlns:a16="http://schemas.microsoft.com/office/drawing/2014/main" id="{FB7187AB-AC55-4912-943A-8EB2DA74B6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6C7A5046-6B7A-4C74-834D-26B12A3CC4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E175BB57-CAD0-46E7-ACCA-C4193784D0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EC936F17-A396-40BC-9A97-9B0A72A916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154892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F75AD06-DFC4-4B3A-8490-330823D081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C587C93-0840-40DF-96D5-D1F2137E64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15E3283B-7D65-B654-301B-B4E4D5B0B9B2}"/>
              </a:ext>
            </a:extLst>
          </p:cNvPr>
          <p:cNvSpPr>
            <a:spLocks noGrp="1"/>
          </p:cNvSpPr>
          <p:nvPr>
            <p:ph type="title"/>
          </p:nvPr>
        </p:nvSpPr>
        <p:spPr>
          <a:xfrm>
            <a:off x="804672" y="1401859"/>
            <a:ext cx="4130185" cy="4054282"/>
          </a:xfrm>
        </p:spPr>
        <p:txBody>
          <a:bodyPr>
            <a:normAutofit/>
          </a:bodyPr>
          <a:lstStyle/>
          <a:p>
            <a:r>
              <a:rPr lang="en-GB" sz="3600" dirty="0">
                <a:solidFill>
                  <a:schemeClr val="tx2"/>
                </a:solidFill>
              </a:rPr>
              <a:t>Bilton </a:t>
            </a:r>
          </a:p>
        </p:txBody>
      </p:sp>
      <p:grpSp>
        <p:nvGrpSpPr>
          <p:cNvPr id="12" name="Group 11">
            <a:extLst>
              <a:ext uri="{FF2B5EF4-FFF2-40B4-BE49-F238E27FC236}">
                <a16:creationId xmlns:a16="http://schemas.microsoft.com/office/drawing/2014/main" id="{5E02D55A-F529-4B19-BAF9-F63240A7B4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3839" y="0"/>
            <a:ext cx="4324865" cy="2641149"/>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60367E3C-3947-493D-9458-5955DB20AE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1E8D9785-21DB-4CE6-B138-2999AD6161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43AA5AD5-8F29-4165-8112-305DDDDDD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2A4EC0CF-F38F-4D7F-B48D-9A26E814DF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a:extLst>
              <a:ext uri="{FF2B5EF4-FFF2-40B4-BE49-F238E27FC236}">
                <a16:creationId xmlns:a16="http://schemas.microsoft.com/office/drawing/2014/main" id="{633FA0A2-836F-E84A-0CCB-626E1A10C551}"/>
              </a:ext>
            </a:extLst>
          </p:cNvPr>
          <p:cNvSpPr>
            <a:spLocks noGrp="1"/>
          </p:cNvSpPr>
          <p:nvPr>
            <p:ph idx="1"/>
          </p:nvPr>
        </p:nvSpPr>
        <p:spPr>
          <a:xfrm>
            <a:off x="5257800" y="1553134"/>
            <a:ext cx="6128539" cy="3751732"/>
          </a:xfrm>
        </p:spPr>
        <p:txBody>
          <a:bodyPr anchor="ctr">
            <a:normAutofit/>
          </a:bodyPr>
          <a:lstStyle/>
          <a:p>
            <a:pPr marL="0" indent="0">
              <a:buNone/>
            </a:pPr>
            <a:r>
              <a:rPr lang="en-GB" sz="1800" dirty="0">
                <a:solidFill>
                  <a:schemeClr val="tx2"/>
                </a:solidFill>
              </a:rPr>
              <a:t>Non- selective 11-18 </a:t>
            </a:r>
          </a:p>
          <a:p>
            <a:pPr marL="0" indent="0">
              <a:buNone/>
            </a:pPr>
            <a:r>
              <a:rPr lang="en-GB" sz="1800" dirty="0">
                <a:solidFill>
                  <a:schemeClr val="tx2"/>
                </a:solidFill>
              </a:rPr>
              <a:t>Progress 8 </a:t>
            </a:r>
          </a:p>
          <a:p>
            <a:pPr marL="0" indent="0">
              <a:buNone/>
            </a:pPr>
            <a:r>
              <a:rPr lang="en-GB" sz="1800" dirty="0">
                <a:solidFill>
                  <a:schemeClr val="tx2"/>
                </a:solidFill>
              </a:rPr>
              <a:t>Interesting mix </a:t>
            </a:r>
          </a:p>
          <a:p>
            <a:pPr marL="0" indent="0">
              <a:buNone/>
            </a:pPr>
            <a:r>
              <a:rPr lang="en-GB" sz="1800" dirty="0">
                <a:solidFill>
                  <a:schemeClr val="tx2"/>
                </a:solidFill>
              </a:rPr>
              <a:t>800 on role in 2018 now at just under 1200 and we are at PAN in Year 7 </a:t>
            </a:r>
          </a:p>
          <a:p>
            <a:pPr marL="0" indent="0">
              <a:buNone/>
            </a:pPr>
            <a:endParaRPr lang="en-GB" sz="1800" dirty="0">
              <a:solidFill>
                <a:schemeClr val="tx2"/>
              </a:solidFill>
            </a:endParaRPr>
          </a:p>
        </p:txBody>
      </p:sp>
      <p:grpSp>
        <p:nvGrpSpPr>
          <p:cNvPr id="18" name="Group 17">
            <a:extLst>
              <a:ext uri="{FF2B5EF4-FFF2-40B4-BE49-F238E27FC236}">
                <a16:creationId xmlns:a16="http://schemas.microsoft.com/office/drawing/2014/main" id="{47A3A52F-BCB3-444D-9372-EE018B135C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535970" y="4114799"/>
            <a:ext cx="3655725" cy="2743201"/>
            <a:chOff x="-305" y="-1"/>
            <a:chExt cx="3832880" cy="2876136"/>
          </a:xfrm>
        </p:grpSpPr>
        <p:sp>
          <p:nvSpPr>
            <p:cNvPr id="19" name="Freeform: Shape 18">
              <a:extLst>
                <a:ext uri="{FF2B5EF4-FFF2-40B4-BE49-F238E27FC236}">
                  <a16:creationId xmlns:a16="http://schemas.microsoft.com/office/drawing/2014/main" id="{91E32C13-DED6-4967-85B8-68DD77103F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38DDA515-BC6A-47FB-951E-E1E7928750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97EEFA7-6787-4EC0-8284-6D3D273061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1A9621AC-50AB-4B43-896D-78FE571A3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530190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3C823D3-D619-407C-89E0-C6F6B1E7A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47F8E3E-2FFA-4A0F-B3C7-E57ADDCFB4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7A75EA31-4A30-7B12-BB93-5E4284B395B5}"/>
              </a:ext>
            </a:extLst>
          </p:cNvPr>
          <p:cNvSpPr>
            <a:spLocks noGrp="1"/>
          </p:cNvSpPr>
          <p:nvPr>
            <p:ph type="title"/>
          </p:nvPr>
        </p:nvSpPr>
        <p:spPr>
          <a:xfrm>
            <a:off x="1179226" y="409407"/>
            <a:ext cx="9833548" cy="948087"/>
          </a:xfrm>
        </p:spPr>
        <p:txBody>
          <a:bodyPr anchor="b">
            <a:normAutofit/>
          </a:bodyPr>
          <a:lstStyle/>
          <a:p>
            <a:pPr algn="ctr"/>
            <a:r>
              <a:rPr lang="en-GB" sz="3600" dirty="0">
                <a:solidFill>
                  <a:schemeClr val="tx2"/>
                </a:solidFill>
              </a:rPr>
              <a:t>My history </a:t>
            </a:r>
          </a:p>
        </p:txBody>
      </p:sp>
      <p:grpSp>
        <p:nvGrpSpPr>
          <p:cNvPr id="12" name="Group 11">
            <a:extLst>
              <a:ext uri="{FF2B5EF4-FFF2-40B4-BE49-F238E27FC236}">
                <a16:creationId xmlns:a16="http://schemas.microsoft.com/office/drawing/2014/main" id="{33D939F1-7ABE-4D0E-946A-43F37F556A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3346102" cy="2510865"/>
            <a:chOff x="-305" y="-1"/>
            <a:chExt cx="3832880" cy="2876136"/>
          </a:xfrm>
        </p:grpSpPr>
        <p:sp>
          <p:nvSpPr>
            <p:cNvPr id="13" name="Freeform: Shape 12">
              <a:extLst>
                <a:ext uri="{FF2B5EF4-FFF2-40B4-BE49-F238E27FC236}">
                  <a16:creationId xmlns:a16="http://schemas.microsoft.com/office/drawing/2014/main" id="{63FE0426-0FE4-451E-A8BB-08DA6A6AC2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4A32F7E8-35B4-451F-AA07-AECF7CA1D5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E1097796-C3C8-4772-9EBD-9F5CA368F5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EC4BC137-BB50-4235-A83F-4B4EEE159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a:extLst>
              <a:ext uri="{FF2B5EF4-FFF2-40B4-BE49-F238E27FC236}">
                <a16:creationId xmlns:a16="http://schemas.microsoft.com/office/drawing/2014/main" id="{855B181D-EFE6-4BBB-4CD5-67370CEF827C}"/>
              </a:ext>
            </a:extLst>
          </p:cNvPr>
          <p:cNvSpPr>
            <a:spLocks noGrp="1"/>
          </p:cNvSpPr>
          <p:nvPr>
            <p:ph idx="1"/>
          </p:nvPr>
        </p:nvSpPr>
        <p:spPr>
          <a:xfrm>
            <a:off x="1179226" y="2510865"/>
            <a:ext cx="9833548" cy="3276081"/>
          </a:xfrm>
        </p:spPr>
        <p:txBody>
          <a:bodyPr>
            <a:normAutofit/>
          </a:bodyPr>
          <a:lstStyle/>
          <a:p>
            <a:pPr marL="0" indent="0">
              <a:buNone/>
            </a:pPr>
            <a:r>
              <a:rPr lang="en-GB" sz="1800" dirty="0">
                <a:solidFill>
                  <a:schemeClr val="tx2"/>
                </a:solidFill>
              </a:rPr>
              <a:t>I started at Bilton in 2018 as a part time (0.5 English Teacher ) </a:t>
            </a:r>
          </a:p>
          <a:p>
            <a:pPr marL="0" indent="0">
              <a:buNone/>
            </a:pPr>
            <a:r>
              <a:rPr lang="en-GB" sz="1800" dirty="0">
                <a:solidFill>
                  <a:schemeClr val="tx2"/>
                </a:solidFill>
              </a:rPr>
              <a:t>I am now the Lead on Academic Alternative Provision and am excited about the changes that we are starting to put in place to help and support pupils </a:t>
            </a:r>
          </a:p>
          <a:p>
            <a:pPr marL="0" indent="0">
              <a:buNone/>
            </a:pPr>
            <a:r>
              <a:rPr lang="en-GB" sz="1800" dirty="0">
                <a:solidFill>
                  <a:schemeClr val="tx2"/>
                </a:solidFill>
              </a:rPr>
              <a:t>I started when it was in RI</a:t>
            </a:r>
          </a:p>
          <a:p>
            <a:pPr marL="0" indent="0">
              <a:buNone/>
            </a:pPr>
            <a:r>
              <a:rPr lang="en-GB" sz="1800" dirty="0">
                <a:solidFill>
                  <a:schemeClr val="tx2"/>
                </a:solidFill>
              </a:rPr>
              <a:t>I have seen significant improvements and changes and as a </a:t>
            </a:r>
          </a:p>
          <a:p>
            <a:pPr marL="0" indent="0">
              <a:buNone/>
            </a:pPr>
            <a:r>
              <a:rPr lang="en-GB" sz="1800" dirty="0">
                <a:solidFill>
                  <a:schemeClr val="tx2"/>
                </a:solidFill>
              </a:rPr>
              <a:t>school we are now classed as “Good”</a:t>
            </a:r>
          </a:p>
          <a:p>
            <a:pPr marL="0" indent="0">
              <a:buNone/>
            </a:pPr>
            <a:endParaRPr lang="en-GB" sz="1800" dirty="0">
              <a:solidFill>
                <a:schemeClr val="tx2"/>
              </a:solidFill>
            </a:endParaRPr>
          </a:p>
          <a:p>
            <a:pPr marL="0" indent="0">
              <a:buNone/>
            </a:pPr>
            <a:endParaRPr lang="en-GB" sz="1800" dirty="0">
              <a:solidFill>
                <a:schemeClr val="tx2"/>
              </a:solidFill>
            </a:endParaRPr>
          </a:p>
          <a:p>
            <a:pPr marL="0" indent="0">
              <a:buNone/>
            </a:pPr>
            <a:endParaRPr lang="en-GB" sz="1800" dirty="0">
              <a:solidFill>
                <a:schemeClr val="tx2"/>
              </a:solidFill>
            </a:endParaRPr>
          </a:p>
          <a:p>
            <a:pPr marL="0" indent="0">
              <a:buNone/>
            </a:pPr>
            <a:endParaRPr lang="en-GB" sz="1800" dirty="0">
              <a:solidFill>
                <a:schemeClr val="tx2"/>
              </a:solidFill>
            </a:endParaRPr>
          </a:p>
        </p:txBody>
      </p:sp>
      <p:grpSp>
        <p:nvGrpSpPr>
          <p:cNvPr id="18" name="Group 17">
            <a:extLst>
              <a:ext uri="{FF2B5EF4-FFF2-40B4-BE49-F238E27FC236}">
                <a16:creationId xmlns:a16="http://schemas.microsoft.com/office/drawing/2014/main" id="{9DB3963A-4187-4A72-9DA4-CA6BADE229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9072780" y="3734338"/>
            <a:ext cx="3878664" cy="2368659"/>
            <a:chOff x="6867015" y="-1"/>
            <a:chExt cx="5324985" cy="3251912"/>
          </a:xfrm>
          <a:solidFill>
            <a:schemeClr val="accent5">
              <a:alpha val="10000"/>
            </a:schemeClr>
          </a:solidFill>
        </p:grpSpPr>
        <p:sp>
          <p:nvSpPr>
            <p:cNvPr id="19" name="Freeform: Shape 18">
              <a:extLst>
                <a:ext uri="{FF2B5EF4-FFF2-40B4-BE49-F238E27FC236}">
                  <a16:creationId xmlns:a16="http://schemas.microsoft.com/office/drawing/2014/main" id="{2428E75E-001A-4568-B035-574F1303EF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64AC8CFC-1164-4525-82A0-25F75ADCF4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6F35C856-5B70-4CA2-BB8F-A37197D8F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550FD8B0-DE97-47B1-84ED-67A3BD00FE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4">
            <a:extLst>
              <a:ext uri="{FF2B5EF4-FFF2-40B4-BE49-F238E27FC236}">
                <a16:creationId xmlns:a16="http://schemas.microsoft.com/office/drawing/2014/main" id="{E56D3F2C-5993-8B6C-1863-21EEA0174745}"/>
              </a:ext>
            </a:extLst>
          </p:cNvPr>
          <p:cNvPicPr>
            <a:picLocks noChangeAspect="1"/>
          </p:cNvPicPr>
          <p:nvPr/>
        </p:nvPicPr>
        <p:blipFill>
          <a:blip r:embed="rId2"/>
          <a:stretch>
            <a:fillRect/>
          </a:stretch>
        </p:blipFill>
        <p:spPr>
          <a:xfrm>
            <a:off x="4248150" y="4853354"/>
            <a:ext cx="3695700" cy="647152"/>
          </a:xfrm>
          <a:prstGeom prst="rect">
            <a:avLst/>
          </a:prstGeom>
        </p:spPr>
      </p:pic>
      <p:pic>
        <p:nvPicPr>
          <p:cNvPr id="7" name="Picture 6">
            <a:extLst>
              <a:ext uri="{FF2B5EF4-FFF2-40B4-BE49-F238E27FC236}">
                <a16:creationId xmlns:a16="http://schemas.microsoft.com/office/drawing/2014/main" id="{66D27097-CC25-2931-500E-BFE614036552}"/>
              </a:ext>
            </a:extLst>
          </p:cNvPr>
          <p:cNvPicPr>
            <a:picLocks noChangeAspect="1"/>
          </p:cNvPicPr>
          <p:nvPr/>
        </p:nvPicPr>
        <p:blipFill>
          <a:blip r:embed="rId3"/>
          <a:stretch>
            <a:fillRect/>
          </a:stretch>
        </p:blipFill>
        <p:spPr>
          <a:xfrm>
            <a:off x="8595360" y="3965819"/>
            <a:ext cx="4039345" cy="2921713"/>
          </a:xfrm>
          <a:prstGeom prst="rect">
            <a:avLst/>
          </a:prstGeom>
        </p:spPr>
      </p:pic>
    </p:spTree>
    <p:extLst>
      <p:ext uri="{BB962C8B-B14F-4D97-AF65-F5344CB8AC3E}">
        <p14:creationId xmlns:p14="http://schemas.microsoft.com/office/powerpoint/2010/main" val="3257670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749925-09B8-D2FE-DAFA-5DC991B283E9}"/>
              </a:ext>
            </a:extLst>
          </p:cNvPr>
          <p:cNvSpPr>
            <a:spLocks noGrp="1"/>
          </p:cNvSpPr>
          <p:nvPr>
            <p:ph type="title"/>
          </p:nvPr>
        </p:nvSpPr>
        <p:spPr>
          <a:xfrm>
            <a:off x="804672" y="802955"/>
            <a:ext cx="4977976" cy="1454051"/>
          </a:xfrm>
        </p:spPr>
        <p:txBody>
          <a:bodyPr>
            <a:normAutofit/>
          </a:bodyPr>
          <a:lstStyle/>
          <a:p>
            <a:r>
              <a:rPr lang="en-GB" sz="3600" dirty="0">
                <a:solidFill>
                  <a:schemeClr val="tx2"/>
                </a:solidFill>
              </a:rPr>
              <a:t>What about our behaviour policy ?</a:t>
            </a:r>
          </a:p>
        </p:txBody>
      </p:sp>
      <p:sp>
        <p:nvSpPr>
          <p:cNvPr id="3" name="Content Placeholder 2">
            <a:extLst>
              <a:ext uri="{FF2B5EF4-FFF2-40B4-BE49-F238E27FC236}">
                <a16:creationId xmlns:a16="http://schemas.microsoft.com/office/drawing/2014/main" id="{0684FFF8-E342-500C-1510-9040BA1DB50F}"/>
              </a:ext>
            </a:extLst>
          </p:cNvPr>
          <p:cNvSpPr>
            <a:spLocks noGrp="1"/>
          </p:cNvSpPr>
          <p:nvPr>
            <p:ph idx="1"/>
          </p:nvPr>
        </p:nvSpPr>
        <p:spPr>
          <a:xfrm>
            <a:off x="804672" y="2421682"/>
            <a:ext cx="4977578" cy="3639289"/>
          </a:xfrm>
        </p:spPr>
        <p:txBody>
          <a:bodyPr anchor="ctr">
            <a:normAutofit/>
          </a:bodyPr>
          <a:lstStyle/>
          <a:p>
            <a:pPr marL="0" indent="0">
              <a:buNone/>
            </a:pPr>
            <a:r>
              <a:rPr lang="en-GB" sz="1800" dirty="0">
                <a:solidFill>
                  <a:schemeClr val="tx2"/>
                </a:solidFill>
              </a:rPr>
              <a:t> All the Secondary MATS use class charts which is an effective system which makes the life of a classroom teacher so much easier.  We have a clear behaviour policy .</a:t>
            </a:r>
          </a:p>
          <a:p>
            <a:pPr marL="0" indent="0">
              <a:buNone/>
            </a:pPr>
            <a:endParaRPr lang="en-GB" sz="1800" dirty="0">
              <a:solidFill>
                <a:schemeClr val="tx2"/>
              </a:solidFill>
            </a:endParaRPr>
          </a:p>
          <a:p>
            <a:pPr marL="0" indent="0">
              <a:buNone/>
            </a:pPr>
            <a:r>
              <a:rPr lang="en-GB" sz="1800" dirty="0">
                <a:solidFill>
                  <a:schemeClr val="tx2"/>
                </a:solidFill>
              </a:rPr>
              <a:t>Be honest who has struggled with behaviour ?</a:t>
            </a:r>
          </a:p>
          <a:p>
            <a:pPr marL="0" indent="0">
              <a:buNone/>
            </a:pPr>
            <a:endParaRPr lang="en-GB" sz="1800" dirty="0">
              <a:solidFill>
                <a:schemeClr val="tx2"/>
              </a:solidFill>
            </a:endParaRPr>
          </a:p>
          <a:p>
            <a:pPr marL="0" indent="0">
              <a:buNone/>
            </a:pPr>
            <a:endParaRPr lang="en-GB" sz="1800" dirty="0">
              <a:solidFill>
                <a:schemeClr val="tx2"/>
              </a:solidFill>
            </a:endParaRPr>
          </a:p>
          <a:p>
            <a:pPr marL="0" indent="0">
              <a:buNone/>
            </a:pPr>
            <a:endParaRPr lang="en-GB" sz="1800" dirty="0">
              <a:solidFill>
                <a:schemeClr val="tx2"/>
              </a:solidFill>
            </a:endParaRP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4">
            <a:extLst>
              <a:ext uri="{FF2B5EF4-FFF2-40B4-BE49-F238E27FC236}">
                <a16:creationId xmlns:a16="http://schemas.microsoft.com/office/drawing/2014/main" id="{AAF83678-F493-03A4-92CF-46676FBE0E2F}"/>
              </a:ext>
            </a:extLst>
          </p:cNvPr>
          <p:cNvPicPr>
            <a:picLocks noChangeAspect="1"/>
          </p:cNvPicPr>
          <p:nvPr/>
        </p:nvPicPr>
        <p:blipFill>
          <a:blip r:embed="rId2"/>
          <a:stretch>
            <a:fillRect/>
          </a:stretch>
        </p:blipFill>
        <p:spPr>
          <a:xfrm>
            <a:off x="8100821" y="2505333"/>
            <a:ext cx="3661831" cy="1867533"/>
          </a:xfrm>
          <a:prstGeom prst="rect">
            <a:avLst/>
          </a:prstGeom>
        </p:spPr>
      </p:pic>
    </p:spTree>
    <p:extLst>
      <p:ext uri="{BB962C8B-B14F-4D97-AF65-F5344CB8AC3E}">
        <p14:creationId xmlns:p14="http://schemas.microsoft.com/office/powerpoint/2010/main" val="2744824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E1D6-DDFE-5DC1-8E5F-E2F85CBFC416}"/>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F30A9C09-4605-0E56-13EC-A2A39362E2AE}"/>
              </a:ext>
            </a:extLst>
          </p:cNvPr>
          <p:cNvPicPr>
            <a:picLocks noGrp="1" noChangeAspect="1"/>
          </p:cNvPicPr>
          <p:nvPr>
            <p:ph idx="1"/>
          </p:nvPr>
        </p:nvPicPr>
        <p:blipFill>
          <a:blip r:embed="rId2"/>
          <a:stretch>
            <a:fillRect/>
          </a:stretch>
        </p:blipFill>
        <p:spPr>
          <a:xfrm>
            <a:off x="2405575" y="464234"/>
            <a:ext cx="7061982" cy="6393766"/>
          </a:xfrm>
        </p:spPr>
      </p:pic>
    </p:spTree>
    <p:extLst>
      <p:ext uri="{BB962C8B-B14F-4D97-AF65-F5344CB8AC3E}">
        <p14:creationId xmlns:p14="http://schemas.microsoft.com/office/powerpoint/2010/main" val="1571626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30F70C2-D3BD-A70A-1F53-22F2A562E7B7}"/>
              </a:ext>
            </a:extLst>
          </p:cNvPr>
          <p:cNvSpPr>
            <a:spLocks noGrp="1"/>
          </p:cNvSpPr>
          <p:nvPr>
            <p:ph type="title"/>
          </p:nvPr>
        </p:nvSpPr>
        <p:spPr>
          <a:xfrm>
            <a:off x="3027924" y="991261"/>
            <a:ext cx="5754696" cy="1837349"/>
          </a:xfrm>
        </p:spPr>
        <p:txBody>
          <a:bodyPr>
            <a:normAutofit fontScale="90000"/>
          </a:bodyPr>
          <a:lstStyle/>
          <a:p>
            <a:pPr marL="0" indent="0">
              <a:buNone/>
            </a:pPr>
            <a:br>
              <a:rPr lang="en-GB" sz="3100" dirty="0">
                <a:solidFill>
                  <a:schemeClr val="tx2"/>
                </a:solidFill>
              </a:rPr>
            </a:br>
            <a:br>
              <a:rPr lang="en-GB" sz="3100" dirty="0">
                <a:solidFill>
                  <a:schemeClr val="tx2"/>
                </a:solidFill>
              </a:rPr>
            </a:br>
            <a:br>
              <a:rPr lang="en-GB" sz="3100" dirty="0">
                <a:solidFill>
                  <a:schemeClr val="tx2"/>
                </a:solidFill>
              </a:rPr>
            </a:br>
            <a:br>
              <a:rPr lang="en-GB" sz="3100" dirty="0">
                <a:solidFill>
                  <a:schemeClr val="tx2"/>
                </a:solidFill>
              </a:rPr>
            </a:br>
            <a:r>
              <a:rPr lang="en-GB" sz="3100" dirty="0">
                <a:solidFill>
                  <a:schemeClr val="tx2"/>
                </a:solidFill>
              </a:rPr>
              <a:t>Whilst we have a robust system and a clear behaviour policy it does not mean that there are not issues</a:t>
            </a:r>
            <a:br>
              <a:rPr lang="en-GB" sz="3100" dirty="0">
                <a:solidFill>
                  <a:schemeClr val="tx2"/>
                </a:solidFill>
              </a:rPr>
            </a:br>
            <a:br>
              <a:rPr lang="en-GB" sz="3100" dirty="0">
                <a:solidFill>
                  <a:schemeClr val="tx2"/>
                </a:solidFill>
              </a:rPr>
            </a:br>
            <a:r>
              <a:rPr lang="en-GB" sz="2000" i="1" dirty="0">
                <a:solidFill>
                  <a:schemeClr val="tx2"/>
                </a:solidFill>
              </a:rPr>
              <a:t>The </a:t>
            </a:r>
            <a:r>
              <a:rPr lang="en-GB" sz="2000" i="1" dirty="0" err="1">
                <a:solidFill>
                  <a:schemeClr val="tx2"/>
                </a:solidFill>
              </a:rPr>
              <a:t>Bananarama</a:t>
            </a:r>
            <a:r>
              <a:rPr lang="en-GB" sz="2000" i="1" dirty="0">
                <a:solidFill>
                  <a:schemeClr val="tx2"/>
                </a:solidFill>
              </a:rPr>
              <a:t> Principle </a:t>
            </a:r>
            <a:br>
              <a:rPr lang="en-GB" sz="2000" i="1" dirty="0">
                <a:solidFill>
                  <a:schemeClr val="tx2"/>
                </a:solidFill>
              </a:rPr>
            </a:br>
            <a:br>
              <a:rPr lang="en-GB" sz="2000" i="1" dirty="0">
                <a:solidFill>
                  <a:schemeClr val="tx2"/>
                </a:solidFill>
              </a:rPr>
            </a:br>
            <a:r>
              <a:rPr lang="en-GB" sz="2000" i="1" dirty="0">
                <a:solidFill>
                  <a:schemeClr val="tx2"/>
                </a:solidFill>
              </a:rPr>
              <a:t>It </a:t>
            </a:r>
            <a:r>
              <a:rPr lang="en-GB" sz="2000" i="1" dirty="0" err="1">
                <a:solidFill>
                  <a:schemeClr val="tx2"/>
                </a:solidFill>
              </a:rPr>
              <a:t>ain’t</a:t>
            </a:r>
            <a:r>
              <a:rPr lang="en-GB" sz="2000" i="1" dirty="0">
                <a:solidFill>
                  <a:schemeClr val="tx2"/>
                </a:solidFill>
              </a:rPr>
              <a:t> what you do but the way that you do it ! </a:t>
            </a:r>
            <a:br>
              <a:rPr lang="en-GB" sz="2000" i="1" dirty="0">
                <a:solidFill>
                  <a:schemeClr val="tx2"/>
                </a:solidFill>
              </a:rPr>
            </a:br>
            <a:br>
              <a:rPr lang="en-GB" sz="3200" dirty="0">
                <a:solidFill>
                  <a:schemeClr val="tx2"/>
                </a:solidFill>
              </a:rPr>
            </a:br>
            <a:r>
              <a:rPr lang="en-GB" sz="3100" dirty="0">
                <a:solidFill>
                  <a:schemeClr val="tx2"/>
                </a:solidFill>
              </a:rPr>
              <a:t> </a:t>
            </a:r>
          </a:p>
        </p:txBody>
      </p:sp>
      <p:grpSp>
        <p:nvGrpSpPr>
          <p:cNvPr id="10" name="Group 9">
            <a:extLst>
              <a:ext uri="{FF2B5EF4-FFF2-40B4-BE49-F238E27FC236}">
                <a16:creationId xmlns:a16="http://schemas.microsoft.com/office/drawing/2014/main" id="{05545017-2445-4AB3-95A6-48F17C8026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1" name="Freeform: Shape 10">
              <a:extLst>
                <a:ext uri="{FF2B5EF4-FFF2-40B4-BE49-F238E27FC236}">
                  <a16:creationId xmlns:a16="http://schemas.microsoft.com/office/drawing/2014/main" id="{F3B5D580-007D-4215-A10B-C8CF12EE02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4228C19-035F-4E8E-BAFD-56EC684B6F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C10D7C81-A1BE-4720-A66D-AEF9A11A54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1BF18FEE-BE44-4F4A-AA4E-EC795CB0B9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a:extLst>
              <a:ext uri="{FF2B5EF4-FFF2-40B4-BE49-F238E27FC236}">
                <a16:creationId xmlns:a16="http://schemas.microsoft.com/office/drawing/2014/main" id="{32E57C42-22B8-F2C7-DC59-C14319ABF836}"/>
              </a:ext>
            </a:extLst>
          </p:cNvPr>
          <p:cNvSpPr>
            <a:spLocks noGrp="1"/>
          </p:cNvSpPr>
          <p:nvPr>
            <p:ph idx="1"/>
          </p:nvPr>
        </p:nvSpPr>
        <p:spPr>
          <a:xfrm>
            <a:off x="3050412" y="2979336"/>
            <a:ext cx="5709721" cy="2430864"/>
          </a:xfrm>
        </p:spPr>
        <p:txBody>
          <a:bodyPr anchor="t">
            <a:normAutofit/>
          </a:bodyPr>
          <a:lstStyle/>
          <a:p>
            <a:pPr marL="0" indent="0">
              <a:buNone/>
            </a:pPr>
            <a:endParaRPr lang="en-GB" sz="1900" dirty="0">
              <a:solidFill>
                <a:schemeClr val="tx2"/>
              </a:solidFill>
            </a:endParaRPr>
          </a:p>
          <a:p>
            <a:pPr marL="0" indent="0">
              <a:buNone/>
            </a:pPr>
            <a:endParaRPr lang="en-GB" sz="1900" dirty="0">
              <a:solidFill>
                <a:schemeClr val="tx2"/>
              </a:solidFill>
            </a:endParaRPr>
          </a:p>
          <a:p>
            <a:pPr marL="0" indent="0">
              <a:buNone/>
            </a:pPr>
            <a:r>
              <a:rPr lang="en-GB" sz="1900" dirty="0">
                <a:solidFill>
                  <a:schemeClr val="tx2"/>
                </a:solidFill>
              </a:rPr>
              <a:t>What have we done ?</a:t>
            </a:r>
          </a:p>
          <a:p>
            <a:pPr marL="0" indent="0">
              <a:buNone/>
            </a:pPr>
            <a:endParaRPr lang="en-GB" sz="1900" dirty="0">
              <a:solidFill>
                <a:schemeClr val="tx2"/>
              </a:solidFill>
            </a:endParaRPr>
          </a:p>
          <a:p>
            <a:pPr marL="0" indent="0">
              <a:buNone/>
            </a:pPr>
            <a:r>
              <a:rPr lang="en-GB" sz="1900" dirty="0">
                <a:solidFill>
                  <a:schemeClr val="tx2"/>
                </a:solidFill>
              </a:rPr>
              <a:t>All teachers have their strengths and different skill sets and as practitioners we are all continually evolving and developing.  Teachers are so important  </a:t>
            </a:r>
          </a:p>
        </p:txBody>
      </p:sp>
      <p:grpSp>
        <p:nvGrpSpPr>
          <p:cNvPr id="16" name="Group 15">
            <a:extLst>
              <a:ext uri="{FF2B5EF4-FFF2-40B4-BE49-F238E27FC236}">
                <a16:creationId xmlns:a16="http://schemas.microsoft.com/office/drawing/2014/main" id="{06B7259D-F2AD-42FE-B984-6D1D74321C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4" y="3658536"/>
            <a:ext cx="3655725" cy="2743201"/>
            <a:chOff x="-305" y="-1"/>
            <a:chExt cx="3832880" cy="2876136"/>
          </a:xfrm>
        </p:grpSpPr>
        <p:sp>
          <p:nvSpPr>
            <p:cNvPr id="17" name="Freeform: Shape 16">
              <a:extLst>
                <a:ext uri="{FF2B5EF4-FFF2-40B4-BE49-F238E27FC236}">
                  <a16:creationId xmlns:a16="http://schemas.microsoft.com/office/drawing/2014/main" id="{9E5C38C6-2516-45D1-ADFC-3F59F8E34A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6C274C95-E7A7-401D-A8F5-FFF5EB9291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61D598C3-55D0-44FB-8766-A89B34B317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39EBC5C7-E54F-42F3-93F0-75AAC99FF9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8703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Arc 75">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B760335-955B-74F6-0A14-AC5901AD6846}"/>
              </a:ext>
            </a:extLst>
          </p:cNvPr>
          <p:cNvSpPr>
            <a:spLocks noGrp="1"/>
          </p:cNvSpPr>
          <p:nvPr>
            <p:ph type="title"/>
          </p:nvPr>
        </p:nvSpPr>
        <p:spPr>
          <a:xfrm>
            <a:off x="838200" y="365125"/>
            <a:ext cx="10515600" cy="1325563"/>
          </a:xfrm>
        </p:spPr>
        <p:txBody>
          <a:bodyPr>
            <a:normAutofit/>
          </a:bodyPr>
          <a:lstStyle/>
          <a:p>
            <a:pPr algn="ctr"/>
            <a:r>
              <a:rPr lang="en-GB" dirty="0"/>
              <a:t>Appraisal</a:t>
            </a:r>
          </a:p>
        </p:txBody>
      </p:sp>
      <p:graphicFrame>
        <p:nvGraphicFramePr>
          <p:cNvPr id="77" name="Content Placeholder 2">
            <a:extLst>
              <a:ext uri="{FF2B5EF4-FFF2-40B4-BE49-F238E27FC236}">
                <a16:creationId xmlns:a16="http://schemas.microsoft.com/office/drawing/2014/main" id="{7DE9E04C-0512-92A5-26E9-FE54A4F64A82}"/>
              </a:ext>
            </a:extLst>
          </p:cNvPr>
          <p:cNvGraphicFramePr>
            <a:graphicFrameLocks noGrp="1"/>
          </p:cNvGraphicFramePr>
          <p:nvPr>
            <p:ph idx="1"/>
            <p:extLst>
              <p:ext uri="{D42A27DB-BD31-4B8C-83A1-F6EECF244321}">
                <p14:modId xmlns:p14="http://schemas.microsoft.com/office/powerpoint/2010/main" val="14744435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1500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21543</TotalTime>
  <Words>1867</Words>
  <Application>Microsoft Office PowerPoint</Application>
  <PresentationFormat>Widescreen</PresentationFormat>
  <Paragraphs>147</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Century Gothic</vt:lpstr>
      <vt:lpstr>Open Sans</vt:lpstr>
      <vt:lpstr>PT serif</vt:lpstr>
      <vt:lpstr>Office Theme</vt:lpstr>
      <vt:lpstr>Surviving and Thriving in Difficult Classrooms</vt:lpstr>
      <vt:lpstr>A brief overview of me:  Mum, teacher, examiner, vegan. An avid reader and advocate of social justice </vt:lpstr>
      <vt:lpstr>School Bilton School </vt:lpstr>
      <vt:lpstr>Bilton </vt:lpstr>
      <vt:lpstr>My history </vt:lpstr>
      <vt:lpstr>What about our behaviour policy ?</vt:lpstr>
      <vt:lpstr>PowerPoint Presentation</vt:lpstr>
      <vt:lpstr>    Whilst we have a robust system and a clear behaviour policy it does not mean that there are not issues  The Bananarama Principle   It ain’t what you do but the way that you do it !    </vt:lpstr>
      <vt:lpstr>Appraisal</vt:lpstr>
      <vt:lpstr>Bespoke CPD. Teaching &amp; Learning Bespoke CPD group – A clear, specific and measurable objective linked to Thursday morning bespoke CPD group. This will show evidence and impact of work undertaken in specific area.  </vt:lpstr>
      <vt:lpstr>But what about behaviour ? </vt:lpstr>
      <vt:lpstr>So what do I do ?</vt:lpstr>
      <vt:lpstr>How do you get teachers to consider their own classrooms ? </vt:lpstr>
      <vt:lpstr>Teacher Survey (taken from Paul Blum)</vt:lpstr>
      <vt:lpstr>Teacher Survey</vt:lpstr>
      <vt:lpstr>PowerPoint Presentation</vt:lpstr>
      <vt:lpstr>We meet every two weeks </vt:lpstr>
      <vt:lpstr>What are your biggest challenges ?</vt:lpstr>
      <vt:lpstr>The biggest challenge </vt:lpstr>
      <vt:lpstr>Evidence &amp; Impact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Surviving and Thriving in Difficult Classrooms</dc:title>
  <dc:creator>L Ansell (BIL)</dc:creator>
  <cp:lastModifiedBy>L Ansell (BIL)</cp:lastModifiedBy>
  <cp:revision>1</cp:revision>
  <dcterms:created xsi:type="dcterms:W3CDTF">2023-11-07T14:38:29Z</dcterms:created>
  <dcterms:modified xsi:type="dcterms:W3CDTF">2023-12-15T10:47:27Z</dcterms:modified>
</cp:coreProperties>
</file>