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theme/theme2.xml" ContentType="application/vnd.openxmlformats-officedocument.theme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  <p:sldMasterId id="2147483673" r:id="rId5"/>
    <p:sldMasterId id="2147483694" r:id="rId6"/>
  </p:sldMasterIdLst>
  <p:notesMasterIdLst>
    <p:notesMasterId r:id="rId26"/>
  </p:notesMasterIdLst>
  <p:handoutMasterIdLst>
    <p:handoutMasterId r:id="rId27"/>
  </p:handoutMasterIdLst>
  <p:sldIdLst>
    <p:sldId id="282" r:id="rId7"/>
    <p:sldId id="315" r:id="rId8"/>
    <p:sldId id="364" r:id="rId9"/>
    <p:sldId id="285" r:id="rId10"/>
    <p:sldId id="316" r:id="rId11"/>
    <p:sldId id="365" r:id="rId12"/>
    <p:sldId id="319" r:id="rId13"/>
    <p:sldId id="308" r:id="rId14"/>
    <p:sldId id="309" r:id="rId15"/>
    <p:sldId id="328" r:id="rId16"/>
    <p:sldId id="329" r:id="rId17"/>
    <p:sldId id="321" r:id="rId18"/>
    <p:sldId id="326" r:id="rId19"/>
    <p:sldId id="330" r:id="rId20"/>
    <p:sldId id="337" r:id="rId21"/>
    <p:sldId id="314" r:id="rId22"/>
    <p:sldId id="310" r:id="rId23"/>
    <p:sldId id="323" r:id="rId24"/>
    <p:sldId id="324" r:id="rId25"/>
  </p:sldIdLst>
  <p:sldSz cx="12192000" cy="6858000"/>
  <p:notesSz cx="6858000" cy="9144000"/>
  <p:defaultTextStyle>
    <a:defPPr rtl="0">
      <a:defRPr lang="en-gb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0834B"/>
    <a:srgbClr val="34804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073A0DAA-6AF3-43AB-8588-CEC1D06C72B9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2" autoAdjust="0"/>
    <p:restoredTop sz="94631" autoAdjust="0"/>
  </p:normalViewPr>
  <p:slideViewPr>
    <p:cSldViewPr snapToGrid="0">
      <p:cViewPr varScale="1">
        <p:scale>
          <a:sx n="61" d="100"/>
          <a:sy n="61" d="100"/>
        </p:scale>
        <p:origin x="736" y="5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-5216"/>
    </p:cViewPr>
  </p:sorterViewPr>
  <p:notesViewPr>
    <p:cSldViewPr snapToGrid="0">
      <p:cViewPr varScale="1">
        <p:scale>
          <a:sx n="86" d="100"/>
          <a:sy n="86" d="100"/>
        </p:scale>
        <p:origin x="3018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5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presProps" Target="presProps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B76F666D-E0C2-435B-BAA8-9287F9E5D38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9FEBCAF-CB3F-4928-91AA-D61472F880C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615FAA28-D333-4D57-AF0E-BDF53B4498B2}" type="datetime1">
              <a:rPr lang="en-GB" smtClean="0"/>
              <a:t>11/12/2023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9256698-63C6-4CCC-81CB-EA5604C30F1E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2467FDA-05D7-4760-A373-5D6AEAAF4278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682C0B10-7CAE-41E4-AB02-7E8B1FF2B8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753759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en-GB" noProof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6D03277C-3F5C-4673-8D79-1738A329ED93}" type="datetime1">
              <a:rPr lang="en-GB" noProof="0" smtClean="0"/>
              <a:t>11/12/2023</a:t>
            </a:fld>
            <a:endParaRPr lang="en-GB" noProof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en-GB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en-GB" noProof="0"/>
              <a:t>Edit Master text styles</a:t>
            </a:r>
          </a:p>
          <a:p>
            <a:pPr lvl="1" rtl="0"/>
            <a:r>
              <a:rPr lang="en-GB" noProof="0"/>
              <a:t>Second level</a:t>
            </a:r>
          </a:p>
          <a:p>
            <a:pPr lvl="2" rtl="0"/>
            <a:r>
              <a:rPr lang="en-GB" noProof="0"/>
              <a:t>Third level</a:t>
            </a:r>
          </a:p>
          <a:p>
            <a:pPr lvl="3" rtl="0"/>
            <a:r>
              <a:rPr lang="en-GB" noProof="0"/>
              <a:t>Fourth level</a:t>
            </a:r>
          </a:p>
          <a:p>
            <a:pPr lvl="4" rtl="0"/>
            <a:r>
              <a:rPr lang="en-GB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en-GB" noProof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8530193B-564F-4854-8A52-728F3FB19C85}" type="slidenum">
              <a:rPr lang="en-GB" noProof="0" smtClean="0"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60381651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8530193B-564F-4854-8A52-728F3FB19C85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646016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530193B-564F-4854-8A52-728F3FB19C85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2915092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8530193B-564F-4854-8A52-728F3FB19C85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482230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530193B-564F-4854-8A52-728F3FB19C85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8775738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530193B-564F-4854-8A52-728F3FB19C85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199597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8530193B-564F-4854-8A52-728F3FB19C85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15405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8530193B-564F-4854-8A52-728F3FB19C85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96647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530193B-564F-4854-8A52-728F3FB19C85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1701199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8530193B-564F-4854-8A52-728F3FB19C85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130292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8530193B-564F-4854-8A52-728F3FB19C85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701199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8530193B-564F-4854-8A52-728F3FB19C85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643181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8530193B-564F-4854-8A52-728F3FB19C85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12762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8530193B-564F-4854-8A52-728F3FB19C85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92471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with Sma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1">
            <a:extLst>
              <a:ext uri="{FF2B5EF4-FFF2-40B4-BE49-F238E27FC236}">
                <a16:creationId xmlns:a16="http://schemas.microsoft.com/office/drawing/2014/main" id="{837F9836-5B23-424D-8C60-AC02A8512A4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9980476" y="0"/>
            <a:ext cx="2211524" cy="6858000"/>
          </a:xfrm>
          <a:solidFill>
            <a:schemeClr val="bg1">
              <a:lumMod val="95000"/>
            </a:schemeClr>
          </a:solidFill>
        </p:spPr>
        <p:txBody>
          <a:bodyPr rtlCol="0" anchor="ctr"/>
          <a:lstStyle>
            <a:lvl1pPr marL="0" indent="0" algn="ctr">
              <a:buNone/>
              <a:defRPr sz="12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rtl="0"/>
            <a:r>
              <a:rPr lang="en-GB" noProof="0"/>
              <a:t>Insert or Drag &amp; Drop your photo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0F23EB7-E336-46EB-A4A0-3DB7A6BF4CE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86990" y="4346296"/>
            <a:ext cx="6798250" cy="1674470"/>
          </a:xfrm>
        </p:spPr>
        <p:txBody>
          <a:bodyPr rtlCol="0" anchor="b"/>
          <a:lstStyle>
            <a:lvl1pPr algn="r">
              <a:lnSpc>
                <a:spcPts val="5000"/>
              </a:lnSpc>
              <a:defRPr sz="6000" b="1" cap="all" spc="-300" baseline="0">
                <a:solidFill>
                  <a:schemeClr val="tx1"/>
                </a:solidFill>
                <a:latin typeface="+mj-lt"/>
              </a:defRPr>
            </a:lvl1pPr>
          </a:lstStyle>
          <a:p>
            <a:pPr rtl="0"/>
            <a:r>
              <a:rPr lang="en-GB" noProof="0"/>
              <a:t>PRESENTATION TITLE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9980B88-3F4A-4688-9ED0-17EF37E62D9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311904" y="4650539"/>
            <a:ext cx="3401478" cy="1192038"/>
          </a:xfrm>
          <a:solidFill>
            <a:schemeClr val="tx1"/>
          </a:solidFill>
        </p:spPr>
        <p:txBody>
          <a:bodyPr lIns="252000" tIns="0" rtlCol="0" anchor="ctr"/>
          <a:lstStyle>
            <a:lvl1pPr marL="0" indent="0" algn="l">
              <a:lnSpc>
                <a:spcPct val="100000"/>
              </a:lnSpc>
              <a:buNone/>
              <a:defRPr sz="1800" i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en-GB" noProof="0"/>
              <a:t>Click to edit Master subtitle style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56F2950-BBCB-4A53-9EAC-D714777B8FA2}"/>
              </a:ext>
            </a:extLst>
          </p:cNvPr>
          <p:cNvSpPr/>
          <p:nvPr userDrawn="1"/>
        </p:nvSpPr>
        <p:spPr>
          <a:xfrm>
            <a:off x="0" y="6794309"/>
            <a:ext cx="9980476" cy="6369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noProof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5253865-24CF-4EF5-92A5-F64EB9ABC8B7}"/>
              </a:ext>
            </a:extLst>
          </p:cNvPr>
          <p:cNvSpPr/>
          <p:nvPr userDrawn="1"/>
        </p:nvSpPr>
        <p:spPr>
          <a:xfrm>
            <a:off x="0" y="0"/>
            <a:ext cx="9980476" cy="6369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noProof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BE19773-9B6A-4A2C-95A5-69A3788C2D94}"/>
              </a:ext>
            </a:extLst>
          </p:cNvPr>
          <p:cNvSpPr/>
          <p:nvPr userDrawn="1"/>
        </p:nvSpPr>
        <p:spPr>
          <a:xfrm rot="5400000">
            <a:off x="-3378441" y="3410285"/>
            <a:ext cx="6826157" cy="6927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13340384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FF4C50-933F-41F9-AD11-BD02410AA7D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2000" y="432000"/>
            <a:ext cx="9198000" cy="432000"/>
          </a:xfrm>
        </p:spPr>
        <p:txBody>
          <a:bodyPr rtlCol="0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rtl="0"/>
            <a:r>
              <a:rPr lang="en-GB" noProof="0"/>
              <a:t>Click to edit page title</a:t>
            </a:r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F94EB5D3-F8CB-4E76-8D7E-FF441818EECB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31800" y="1008000"/>
            <a:ext cx="9198000" cy="360000"/>
          </a:xfrm>
        </p:spPr>
        <p:txBody>
          <a:bodyPr rtlCol="0"/>
          <a:lstStyle>
            <a:lvl1pPr marL="0" indent="0">
              <a:buNone/>
              <a:defRPr i="1">
                <a:latin typeface="+mn-lt"/>
              </a:defRPr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 rtl="0"/>
            <a:r>
              <a:rPr lang="en-GB" noProof="0"/>
              <a:t>Subtitle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948E38-8FB0-4E51-A01C-C88794372E50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32000" y="1512000"/>
            <a:ext cx="2916000" cy="4679250"/>
          </a:xfrm>
        </p:spPr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 rtl="0"/>
            <a:r>
              <a:rPr lang="en-GB" noProof="0"/>
              <a:t>Edit Master text styles</a:t>
            </a:r>
          </a:p>
          <a:p>
            <a:pPr lvl="1" rtl="0"/>
            <a:r>
              <a:rPr lang="en-GB" noProof="0"/>
              <a:t>Second level</a:t>
            </a:r>
          </a:p>
          <a:p>
            <a:pPr lvl="2" rtl="0"/>
            <a:r>
              <a:rPr lang="en-GB" noProof="0"/>
              <a:t>Third level</a:t>
            </a:r>
          </a:p>
          <a:p>
            <a:pPr lvl="3" rtl="0"/>
            <a:r>
              <a:rPr lang="en-GB" noProof="0"/>
              <a:t>Fourth level</a:t>
            </a:r>
          </a:p>
          <a:p>
            <a:pPr lvl="4" rtl="0"/>
            <a:r>
              <a:rPr lang="en-GB" noProof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6A38E24-EB1C-472F-B631-5DF32F9C4CF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572900" y="1511476"/>
            <a:ext cx="2916000" cy="4679249"/>
          </a:xfrm>
        </p:spPr>
        <p:txBody>
          <a:bodyPr rtlCol="0"/>
          <a:lstStyle/>
          <a:p>
            <a:pPr lvl="0" rtl="0"/>
            <a:r>
              <a:rPr lang="en-GB" noProof="0"/>
              <a:t>Edit Master text styles</a:t>
            </a:r>
          </a:p>
          <a:p>
            <a:pPr lvl="1" rtl="0"/>
            <a:r>
              <a:rPr lang="en-GB" noProof="0"/>
              <a:t>Second level</a:t>
            </a:r>
          </a:p>
          <a:p>
            <a:pPr lvl="2" rtl="0"/>
            <a:r>
              <a:rPr lang="en-GB" noProof="0"/>
              <a:t>Third level</a:t>
            </a:r>
          </a:p>
          <a:p>
            <a:pPr lvl="3" rtl="0"/>
            <a:r>
              <a:rPr lang="en-GB" noProof="0"/>
              <a:t>Fourth level</a:t>
            </a:r>
          </a:p>
          <a:p>
            <a:pPr lvl="4" rtl="0"/>
            <a:r>
              <a:rPr lang="en-GB" noProof="0"/>
              <a:t>Fifth level</a:t>
            </a:r>
          </a:p>
        </p:txBody>
      </p:sp>
      <p:sp>
        <p:nvSpPr>
          <p:cNvPr id="11" name="Text Placeholder 5">
            <a:extLst>
              <a:ext uri="{FF2B5EF4-FFF2-40B4-BE49-F238E27FC236}">
                <a16:creationId xmlns:a16="http://schemas.microsoft.com/office/drawing/2014/main" id="{5B4A252E-78C9-4F76-98A4-A4B580AD072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713800" y="1511475"/>
            <a:ext cx="2916000" cy="4679250"/>
          </a:xfrm>
        </p:spPr>
        <p:txBody>
          <a:bodyPr rtlCol="0"/>
          <a:lstStyle/>
          <a:p>
            <a:pPr lvl="0" rtl="0"/>
            <a:r>
              <a:rPr lang="en-GB" noProof="0"/>
              <a:t>Edit Master text styles</a:t>
            </a:r>
          </a:p>
          <a:p>
            <a:pPr lvl="1" rtl="0"/>
            <a:r>
              <a:rPr lang="en-GB" noProof="0"/>
              <a:t>Second level</a:t>
            </a:r>
          </a:p>
          <a:p>
            <a:pPr lvl="2" rtl="0"/>
            <a:r>
              <a:rPr lang="en-GB" noProof="0"/>
              <a:t>Third level</a:t>
            </a:r>
          </a:p>
          <a:p>
            <a:pPr lvl="3" rtl="0"/>
            <a:r>
              <a:rPr lang="en-GB" noProof="0"/>
              <a:t>Fourth level</a:t>
            </a:r>
          </a:p>
          <a:p>
            <a:pPr lvl="4" rtl="0"/>
            <a:r>
              <a:rPr lang="en-GB" noProof="0"/>
              <a:t>Fifth level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D4BCA97-F31B-451D-82F8-6E000DF2118A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 rtlCol="0"/>
          <a:lstStyle/>
          <a:p>
            <a:pPr rtl="0"/>
            <a:r>
              <a:rPr lang="en-GB" noProof="0"/>
              <a:t>Add a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17AAC4-A657-4D75-A527-0307AFF2B17B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en-GB" noProof="0" smtClean="0"/>
              <a:pPr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26543880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FF4C50-933F-41F9-AD11-BD02410AA7D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2000" y="432000"/>
            <a:ext cx="9198000" cy="432000"/>
          </a:xfrm>
        </p:spPr>
        <p:txBody>
          <a:bodyPr rtlCol="0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rtl="0"/>
            <a:r>
              <a:rPr lang="en-GB" noProof="0"/>
              <a:t>Click to edit page title</a:t>
            </a:r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9D7ACCB5-9A86-4F46-89E2-B79F48C9EC1D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31800" y="1008000"/>
            <a:ext cx="9198000" cy="360000"/>
          </a:xfrm>
        </p:spPr>
        <p:txBody>
          <a:bodyPr rtlCol="0"/>
          <a:lstStyle>
            <a:lvl1pPr marL="0" indent="0">
              <a:buNone/>
              <a:defRPr i="1">
                <a:latin typeface="+mn-lt"/>
              </a:defRPr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 rtl="0"/>
            <a:r>
              <a:rPr lang="en-GB" noProof="0"/>
              <a:t>Subtitle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948E38-8FB0-4E51-A01C-C88794372E50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32000" y="1512000"/>
            <a:ext cx="1764000" cy="4679250"/>
          </a:xfrm>
        </p:spPr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 rtl="0"/>
            <a:r>
              <a:rPr lang="en-GB" noProof="0"/>
              <a:t>Edit Master text styles</a:t>
            </a:r>
          </a:p>
          <a:p>
            <a:pPr lvl="1" rtl="0"/>
            <a:r>
              <a:rPr lang="en-GB" noProof="0"/>
              <a:t>Second level</a:t>
            </a:r>
          </a:p>
          <a:p>
            <a:pPr lvl="2" rtl="0"/>
            <a:r>
              <a:rPr lang="en-GB" noProof="0"/>
              <a:t>Third level</a:t>
            </a:r>
          </a:p>
          <a:p>
            <a:pPr lvl="3" rtl="0"/>
            <a:r>
              <a:rPr lang="en-GB" noProof="0"/>
              <a:t>Fourth level</a:t>
            </a:r>
          </a:p>
          <a:p>
            <a:pPr lvl="4" rtl="0"/>
            <a:r>
              <a:rPr lang="en-GB" noProof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F5B3657-F2AE-455A-BF81-1A0C2ACECD2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290450" y="1512000"/>
            <a:ext cx="1764000" cy="4679250"/>
          </a:xfrm>
        </p:spPr>
        <p:txBody>
          <a:bodyPr rtlCol="0"/>
          <a:lstStyle/>
          <a:p>
            <a:pPr lvl="0" rtl="0"/>
            <a:r>
              <a:rPr lang="en-GB" noProof="0"/>
              <a:t>Edit Master text styles</a:t>
            </a:r>
          </a:p>
          <a:p>
            <a:pPr lvl="1" rtl="0"/>
            <a:r>
              <a:rPr lang="en-GB" noProof="0"/>
              <a:t>Second level</a:t>
            </a:r>
          </a:p>
          <a:p>
            <a:pPr lvl="2" rtl="0"/>
            <a:r>
              <a:rPr lang="en-GB" noProof="0"/>
              <a:t>Third level</a:t>
            </a:r>
          </a:p>
          <a:p>
            <a:pPr lvl="3" rtl="0"/>
            <a:r>
              <a:rPr lang="en-GB" noProof="0"/>
              <a:t>Fourth level</a:t>
            </a:r>
          </a:p>
          <a:p>
            <a:pPr lvl="4" rtl="0"/>
            <a:r>
              <a:rPr lang="en-GB" noProof="0"/>
              <a:t>Fifth level</a:t>
            </a:r>
          </a:p>
        </p:txBody>
      </p:sp>
      <p:sp>
        <p:nvSpPr>
          <p:cNvPr id="13" name="Text Placeholder 5">
            <a:extLst>
              <a:ext uri="{FF2B5EF4-FFF2-40B4-BE49-F238E27FC236}">
                <a16:creationId xmlns:a16="http://schemas.microsoft.com/office/drawing/2014/main" id="{6A983D98-E0AB-429A-9EC2-B50D4216D69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48900" y="1512000"/>
            <a:ext cx="1764000" cy="4679250"/>
          </a:xfrm>
        </p:spPr>
        <p:txBody>
          <a:bodyPr rtlCol="0"/>
          <a:lstStyle/>
          <a:p>
            <a:pPr lvl="0" rtl="0"/>
            <a:r>
              <a:rPr lang="en-GB" noProof="0"/>
              <a:t>Edit Master text styles</a:t>
            </a:r>
          </a:p>
          <a:p>
            <a:pPr lvl="1" rtl="0"/>
            <a:r>
              <a:rPr lang="en-GB" noProof="0"/>
              <a:t>Second level</a:t>
            </a:r>
          </a:p>
          <a:p>
            <a:pPr lvl="2" rtl="0"/>
            <a:r>
              <a:rPr lang="en-GB" noProof="0"/>
              <a:t>Third level</a:t>
            </a:r>
          </a:p>
          <a:p>
            <a:pPr lvl="3" rtl="0"/>
            <a:r>
              <a:rPr lang="en-GB" noProof="0"/>
              <a:t>Fourth level</a:t>
            </a:r>
          </a:p>
          <a:p>
            <a:pPr lvl="4" rtl="0"/>
            <a:r>
              <a:rPr lang="en-GB" noProof="0"/>
              <a:t>Fifth level</a:t>
            </a:r>
          </a:p>
        </p:txBody>
      </p:sp>
      <p:sp>
        <p:nvSpPr>
          <p:cNvPr id="15" name="Text Placeholder 6">
            <a:extLst>
              <a:ext uri="{FF2B5EF4-FFF2-40B4-BE49-F238E27FC236}">
                <a16:creationId xmlns:a16="http://schemas.microsoft.com/office/drawing/2014/main" id="{755213BF-EF6D-45DC-A01B-DE6C2F23A6D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007350" y="1507535"/>
            <a:ext cx="1764000" cy="4679250"/>
          </a:xfrm>
        </p:spPr>
        <p:txBody>
          <a:bodyPr rtlCol="0"/>
          <a:lstStyle/>
          <a:p>
            <a:pPr lvl="0" rtl="0"/>
            <a:r>
              <a:rPr lang="en-GB" noProof="0"/>
              <a:t>Edit Master text styles</a:t>
            </a:r>
          </a:p>
          <a:p>
            <a:pPr lvl="1" rtl="0"/>
            <a:r>
              <a:rPr lang="en-GB" noProof="0"/>
              <a:t>Second level</a:t>
            </a:r>
          </a:p>
          <a:p>
            <a:pPr lvl="2" rtl="0"/>
            <a:r>
              <a:rPr lang="en-GB" noProof="0"/>
              <a:t>Third level</a:t>
            </a:r>
          </a:p>
          <a:p>
            <a:pPr lvl="3" rtl="0"/>
            <a:r>
              <a:rPr lang="en-GB" noProof="0"/>
              <a:t>Fourth level</a:t>
            </a:r>
          </a:p>
          <a:p>
            <a:pPr lvl="4" rtl="0"/>
            <a:r>
              <a:rPr lang="en-GB" noProof="0"/>
              <a:t>Fifth level</a:t>
            </a:r>
          </a:p>
        </p:txBody>
      </p:sp>
      <p:sp>
        <p:nvSpPr>
          <p:cNvPr id="17" name="Text Placeholder 7">
            <a:extLst>
              <a:ext uri="{FF2B5EF4-FFF2-40B4-BE49-F238E27FC236}">
                <a16:creationId xmlns:a16="http://schemas.microsoft.com/office/drawing/2014/main" id="{77D6BBBA-F4A3-45D4-91BC-A405FFDC7C3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7865800" y="1507535"/>
            <a:ext cx="1764000" cy="4683715"/>
          </a:xfrm>
        </p:spPr>
        <p:txBody>
          <a:bodyPr rtlCol="0"/>
          <a:lstStyle/>
          <a:p>
            <a:pPr lvl="0" rtl="0"/>
            <a:r>
              <a:rPr lang="en-GB" noProof="0"/>
              <a:t>Edit Master text styles</a:t>
            </a:r>
          </a:p>
          <a:p>
            <a:pPr lvl="1" rtl="0"/>
            <a:r>
              <a:rPr lang="en-GB" noProof="0"/>
              <a:t>Second level</a:t>
            </a:r>
          </a:p>
          <a:p>
            <a:pPr lvl="2" rtl="0"/>
            <a:r>
              <a:rPr lang="en-GB" noProof="0"/>
              <a:t>Third level</a:t>
            </a:r>
          </a:p>
          <a:p>
            <a:pPr lvl="3" rtl="0"/>
            <a:r>
              <a:rPr lang="en-GB" noProof="0"/>
              <a:t>Fourth level</a:t>
            </a:r>
          </a:p>
          <a:p>
            <a:pPr lvl="4" rtl="0"/>
            <a:r>
              <a:rPr lang="en-GB" noProof="0"/>
              <a:t>Fifth level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D09234E-176D-4BBF-9391-7B6F018C51AB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pPr rtl="0"/>
            <a:r>
              <a:rPr lang="en-GB" noProof="0"/>
              <a:t>Add a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A8293F-A5B5-4FCC-BF27-A25B1BAFF245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en-GB" noProof="0" smtClean="0"/>
              <a:pPr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9748372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C626A5-4FF6-42BD-858A-AE4B2C23A6B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 rtlCol="0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rtl="0"/>
            <a:r>
              <a:rPr lang="en-GB" noProof="0"/>
              <a:t>Click to edit page title</a:t>
            </a:r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10727B06-56A8-44A2-B6C2-9ED183D107F3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31801" y="1008000"/>
            <a:ext cx="9198116" cy="360000"/>
          </a:xfrm>
        </p:spPr>
        <p:txBody>
          <a:bodyPr rtlCol="0"/>
          <a:lstStyle>
            <a:lvl1pPr marL="0" indent="0">
              <a:buNone/>
              <a:defRPr i="1">
                <a:latin typeface="+mn-lt"/>
              </a:defRPr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 rtl="0"/>
            <a:r>
              <a:rPr lang="en-GB" noProof="0"/>
              <a:t>Subtitle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8CCB8C2-B6A2-4C69-8D3A-57420A034BA4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pPr rtl="0"/>
            <a:r>
              <a:rPr lang="en-GB" noProof="0"/>
              <a:t>Add a footer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801980-CBAE-4A50-886D-54D7BB2E1947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en-GB" noProof="0" smtClean="0"/>
              <a:pPr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150585527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1EDF756E-F310-4229-ACDD-055D299A95FB}"/>
              </a:ext>
            </a:extLst>
          </p:cNvPr>
          <p:cNvSpPr/>
          <p:nvPr userDrawn="1"/>
        </p:nvSpPr>
        <p:spPr>
          <a:xfrm>
            <a:off x="6297105" y="424206"/>
            <a:ext cx="5505254" cy="573149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noProof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7847F90-9DB6-4832-9EB7-393AADAE8B70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 rtlCol="0"/>
          <a:lstStyle/>
          <a:p>
            <a:pPr rtl="0"/>
            <a:r>
              <a:rPr lang="en-GB" noProof="0"/>
              <a:t>Add a footer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25951D2-91DB-40E7-95D5-4B372602DEBB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07666241-4AF6-458A-A571-6C6C291D72F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532775" y="3639199"/>
            <a:ext cx="5053936" cy="1192038"/>
          </a:xfrm>
          <a:solidFill>
            <a:schemeClr val="bg1"/>
          </a:solidFill>
        </p:spPr>
        <p:txBody>
          <a:bodyPr lIns="252000" tIns="0" rtlCol="0" anchor="ctr"/>
          <a:lstStyle>
            <a:lvl1pPr marL="0" indent="0" algn="l">
              <a:lnSpc>
                <a:spcPct val="100000"/>
              </a:lnSpc>
              <a:buNone/>
              <a:defRPr sz="1800" i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en-GB" noProof="0"/>
              <a:t>Click to edit Master subtitle style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6F4F2BBF-F210-4954-9C73-A0030AACDDF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532775" y="993303"/>
            <a:ext cx="5053936" cy="2513468"/>
          </a:xfrm>
        </p:spPr>
        <p:txBody>
          <a:bodyPr rtlCol="0"/>
          <a:lstStyle>
            <a:lvl1pPr>
              <a:defRPr sz="5400" cap="none">
                <a:solidFill>
                  <a:schemeClr val="bg1"/>
                </a:solidFill>
              </a:defRPr>
            </a:lvl1pPr>
          </a:lstStyle>
          <a:p>
            <a:pPr rtl="0"/>
            <a:r>
              <a:rPr lang="en-GB" noProof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22777918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288DD7-6DAF-436D-B04A-EBCCAA36917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2000" y="432000"/>
            <a:ext cx="9198000" cy="432000"/>
          </a:xfrm>
        </p:spPr>
        <p:txBody>
          <a:bodyPr rtlCol="0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rtl="0"/>
            <a:r>
              <a:rPr lang="en-GB" noProof="0"/>
              <a:t>Click to edit page title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6B8F99-FAB0-4B33-87ED-9FF46D11A907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 rtlCol="0"/>
          <a:lstStyle/>
          <a:p>
            <a:pPr rtl="0"/>
            <a:r>
              <a:rPr lang="en-GB" noProof="0"/>
              <a:t>Add a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5D237A-BD90-4D90-B328-7F1A502A266D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FD1EE834-4B70-4715-8346-1C0298347EE0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32000" y="1046375"/>
            <a:ext cx="9198000" cy="5130588"/>
          </a:xfrm>
        </p:spPr>
        <p:txBody>
          <a:bodyPr rtlCol="0"/>
          <a:lstStyle/>
          <a:p>
            <a:pPr lvl="0" rtl="0"/>
            <a:r>
              <a:rPr lang="en-GB" noProof="0"/>
              <a:t>Edit Master text styles</a:t>
            </a:r>
          </a:p>
          <a:p>
            <a:pPr lvl="1" rtl="0"/>
            <a:r>
              <a:rPr lang="en-GB" noProof="0"/>
              <a:t>Second level</a:t>
            </a:r>
          </a:p>
          <a:p>
            <a:pPr lvl="2" rtl="0"/>
            <a:r>
              <a:rPr lang="en-GB" noProof="0"/>
              <a:t>Third level</a:t>
            </a:r>
          </a:p>
          <a:p>
            <a:pPr lvl="3" rtl="0"/>
            <a:r>
              <a:rPr lang="en-GB" noProof="0"/>
              <a:t>Fourth level</a:t>
            </a:r>
          </a:p>
          <a:p>
            <a:pPr lvl="4" rtl="0"/>
            <a:r>
              <a:rPr lang="en-GB" noProof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28008882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288DD7-6DAF-436D-B04A-EBCCAA36917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2000" y="432000"/>
            <a:ext cx="9198000" cy="432000"/>
          </a:xfrm>
        </p:spPr>
        <p:txBody>
          <a:bodyPr rtlCol="0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rtl="0"/>
            <a:r>
              <a:rPr lang="en-GB" noProof="0"/>
              <a:t>Click to edit page title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6B8F99-FAB0-4B33-87ED-9FF46D11A907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 rtlCol="0"/>
          <a:lstStyle/>
          <a:p>
            <a:pPr rtl="0"/>
            <a:r>
              <a:rPr lang="en-GB" noProof="0"/>
              <a:t>Add a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5D237A-BD90-4D90-B328-7F1A502A266D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EAE43F4C-1A64-4197-A44B-E6EB874E243B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432000" y="1046376"/>
            <a:ext cx="4435831" cy="5130588"/>
          </a:xfrm>
        </p:spPr>
        <p:txBody>
          <a:bodyPr rtlCol="0"/>
          <a:lstStyle/>
          <a:p>
            <a:pPr lvl="0" rtl="0"/>
            <a:r>
              <a:rPr lang="en-GB" noProof="0"/>
              <a:t>Edit Master text styles</a:t>
            </a:r>
          </a:p>
          <a:p>
            <a:pPr lvl="1" rtl="0"/>
            <a:r>
              <a:rPr lang="en-GB" noProof="0"/>
              <a:t>Second level</a:t>
            </a:r>
          </a:p>
          <a:p>
            <a:pPr lvl="2" rtl="0"/>
            <a:r>
              <a:rPr lang="en-GB" noProof="0"/>
              <a:t>Third level</a:t>
            </a:r>
          </a:p>
          <a:p>
            <a:pPr lvl="3" rtl="0"/>
            <a:r>
              <a:rPr lang="en-GB" noProof="0"/>
              <a:t>Fourth level</a:t>
            </a:r>
          </a:p>
          <a:p>
            <a:pPr lvl="4" rtl="0"/>
            <a:r>
              <a:rPr lang="en-GB" noProof="0"/>
              <a:t>Fifth level</a:t>
            </a:r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D7B3F5B8-DC28-4878-AC9F-D434D7542D8F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5194169" y="1046376"/>
            <a:ext cx="4435831" cy="5130588"/>
          </a:xfrm>
        </p:spPr>
        <p:txBody>
          <a:bodyPr rtlCol="0"/>
          <a:lstStyle/>
          <a:p>
            <a:pPr lvl="0" rtl="0"/>
            <a:r>
              <a:rPr lang="en-GB" noProof="0"/>
              <a:t>Edit Master text styles</a:t>
            </a:r>
          </a:p>
          <a:p>
            <a:pPr lvl="1" rtl="0"/>
            <a:r>
              <a:rPr lang="en-GB" noProof="0"/>
              <a:t>Second level</a:t>
            </a:r>
          </a:p>
          <a:p>
            <a:pPr lvl="2" rtl="0"/>
            <a:r>
              <a:rPr lang="en-GB" noProof="0"/>
              <a:t>Third level</a:t>
            </a:r>
          </a:p>
          <a:p>
            <a:pPr lvl="3" rtl="0"/>
            <a:r>
              <a:rPr lang="en-GB" noProof="0"/>
              <a:t>Fourth level</a:t>
            </a:r>
          </a:p>
          <a:p>
            <a:pPr lvl="4" rtl="0"/>
            <a:r>
              <a:rPr lang="en-GB" noProof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5743978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288DD7-6DAF-436D-B04A-EBCCAA36917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2000" y="432000"/>
            <a:ext cx="9198000" cy="432000"/>
          </a:xfrm>
        </p:spPr>
        <p:txBody>
          <a:bodyPr rtlCol="0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rtl="0"/>
            <a:r>
              <a:rPr lang="en-GB" noProof="0"/>
              <a:t>Click to edit page title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6B8F99-FAB0-4B33-87ED-9FF46D11A907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 rtlCol="0"/>
          <a:lstStyle/>
          <a:p>
            <a:pPr rtl="0"/>
            <a:r>
              <a:rPr lang="en-GB" noProof="0"/>
              <a:t>Add a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5D237A-BD90-4D90-B328-7F1A502A266D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CB97B01E-88B2-448F-BD96-A1AAFA39AC1E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432000" y="1068420"/>
            <a:ext cx="4434840" cy="823912"/>
          </a:xfrm>
          <a:solidFill>
            <a:schemeClr val="tx1"/>
          </a:solidFill>
        </p:spPr>
        <p:txBody>
          <a:bodyPr rtlCol="0" anchor="ctr"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n-GB" noProof="0"/>
              <a:t>Edit Master text styles</a:t>
            </a:r>
          </a:p>
        </p:txBody>
      </p: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40BADDE2-4EE6-41B4-804C-EBF680128B40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5195160" y="1068420"/>
            <a:ext cx="4434840" cy="823912"/>
          </a:xfrm>
          <a:solidFill>
            <a:schemeClr val="tx1"/>
          </a:solidFill>
        </p:spPr>
        <p:txBody>
          <a:bodyPr rtlCol="0" anchor="ctr"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n-GB" noProof="0"/>
              <a:t>Edit Master text styles</a:t>
            </a: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BB0A14E0-899D-4594-BC9E-AE89BF0D3AB7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432001" y="2096752"/>
            <a:ext cx="4434840" cy="4092911"/>
          </a:xfrm>
        </p:spPr>
        <p:txBody>
          <a:bodyPr rtlCol="0"/>
          <a:lstStyle/>
          <a:p>
            <a:pPr lvl="0" rtl="0"/>
            <a:r>
              <a:rPr lang="en-GB" noProof="0"/>
              <a:t>Edit Master text styles</a:t>
            </a:r>
          </a:p>
          <a:p>
            <a:pPr lvl="1" rtl="0"/>
            <a:r>
              <a:rPr lang="en-GB" noProof="0"/>
              <a:t>Second level</a:t>
            </a:r>
          </a:p>
          <a:p>
            <a:pPr lvl="2" rtl="0"/>
            <a:r>
              <a:rPr lang="en-GB" noProof="0"/>
              <a:t>Third level</a:t>
            </a:r>
          </a:p>
          <a:p>
            <a:pPr lvl="3" rtl="0"/>
            <a:r>
              <a:rPr lang="en-GB" noProof="0"/>
              <a:t>Fourth level</a:t>
            </a:r>
          </a:p>
          <a:p>
            <a:pPr lvl="4" rtl="0"/>
            <a:r>
              <a:rPr lang="en-GB" noProof="0"/>
              <a:t>Fifth level</a:t>
            </a:r>
          </a:p>
        </p:txBody>
      </p:sp>
      <p:sp>
        <p:nvSpPr>
          <p:cNvPr id="10" name="Content Placeholder 5">
            <a:extLst>
              <a:ext uri="{FF2B5EF4-FFF2-40B4-BE49-F238E27FC236}">
                <a16:creationId xmlns:a16="http://schemas.microsoft.com/office/drawing/2014/main" id="{2C699014-D902-4E9A-80CD-8D2BCFE67097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5195160" y="2096752"/>
            <a:ext cx="4434840" cy="4092911"/>
          </a:xfrm>
        </p:spPr>
        <p:txBody>
          <a:bodyPr rtlCol="0"/>
          <a:lstStyle/>
          <a:p>
            <a:pPr lvl="0" rtl="0"/>
            <a:r>
              <a:rPr lang="en-GB" noProof="0"/>
              <a:t>Edit Master text styles</a:t>
            </a:r>
          </a:p>
          <a:p>
            <a:pPr lvl="1" rtl="0"/>
            <a:r>
              <a:rPr lang="en-GB" noProof="0"/>
              <a:t>Second level</a:t>
            </a:r>
          </a:p>
          <a:p>
            <a:pPr lvl="2" rtl="0"/>
            <a:r>
              <a:rPr lang="en-GB" noProof="0"/>
              <a:t>Third level</a:t>
            </a:r>
          </a:p>
          <a:p>
            <a:pPr lvl="3" rtl="0"/>
            <a:r>
              <a:rPr lang="en-GB" noProof="0"/>
              <a:t>Fourth level</a:t>
            </a:r>
          </a:p>
          <a:p>
            <a:pPr lvl="4" rtl="0"/>
            <a:r>
              <a:rPr lang="en-GB" noProof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6346826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6B8F99-FAB0-4B33-87ED-9FF46D11A907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>
          <a:xfrm>
            <a:off x="432000" y="6356350"/>
            <a:ext cx="4114800" cy="365125"/>
          </a:xfrm>
        </p:spPr>
        <p:txBody>
          <a:bodyPr rtlCol="0"/>
          <a:lstStyle/>
          <a:p>
            <a:pPr rtl="0"/>
            <a:r>
              <a:rPr lang="en-GB" noProof="0"/>
              <a:t>Add a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5D237A-BD90-4D90-B328-7F1A502A266D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AC67C685-BABE-4B77-8C5E-B39B093D3A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2001" y="457200"/>
            <a:ext cx="3159612" cy="1600200"/>
          </a:xfrm>
        </p:spPr>
        <p:txBody>
          <a:bodyPr rtlCol="0" anchor="b"/>
          <a:lstStyle>
            <a:lvl1pPr>
              <a:defRPr sz="2800"/>
            </a:lvl1pPr>
          </a:lstStyle>
          <a:p>
            <a:pPr rtl="0"/>
            <a:r>
              <a:rPr lang="en-GB" noProof="0"/>
              <a:t>Click to edit Master title style</a:t>
            </a:r>
          </a:p>
        </p:txBody>
      </p:sp>
      <p:sp>
        <p:nvSpPr>
          <p:cNvPr id="9" name="Text Placeholder 3">
            <a:extLst>
              <a:ext uri="{FF2B5EF4-FFF2-40B4-BE49-F238E27FC236}">
                <a16:creationId xmlns:a16="http://schemas.microsoft.com/office/drawing/2014/main" id="{0B6B7795-36CC-459B-AE8B-7FB2F40AF37C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432001" y="2057400"/>
            <a:ext cx="3159612" cy="4126584"/>
          </a:xfrm>
        </p:spPr>
        <p:txBody>
          <a:bodyPr rtlCol="0"/>
          <a:lstStyle>
            <a:lvl1pPr marL="0" indent="0">
              <a:buFont typeface="Arial" panose="020B0604020202020204" pitchFamily="34" charset="0"/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en-GB" noProof="0"/>
              <a:t>Edit Master text styles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79F53EF1-D412-467C-B7CE-30536F140AE1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770722" y="457201"/>
            <a:ext cx="6023727" cy="5726784"/>
          </a:xfrm>
        </p:spPr>
        <p:txBody>
          <a:bodyPr rtlCol="0"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rtl="0"/>
            <a:r>
              <a:rPr lang="en-GB" noProof="0"/>
              <a:t>Edit Master text styles</a:t>
            </a:r>
          </a:p>
          <a:p>
            <a:pPr lvl="1" rtl="0"/>
            <a:r>
              <a:rPr lang="en-GB" noProof="0"/>
              <a:t>Second level</a:t>
            </a:r>
          </a:p>
          <a:p>
            <a:pPr lvl="2" rtl="0"/>
            <a:r>
              <a:rPr lang="en-GB" noProof="0"/>
              <a:t>Third level</a:t>
            </a:r>
          </a:p>
          <a:p>
            <a:pPr lvl="3" rtl="0"/>
            <a:r>
              <a:rPr lang="en-GB" noProof="0"/>
              <a:t>Fourth level</a:t>
            </a:r>
          </a:p>
          <a:p>
            <a:pPr lvl="4" rtl="0"/>
            <a:r>
              <a:rPr lang="en-GB" noProof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87200053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6B8F99-FAB0-4B33-87ED-9FF46D11A907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>
          <a:xfrm>
            <a:off x="432000" y="6356350"/>
            <a:ext cx="4114800" cy="365125"/>
          </a:xfrm>
        </p:spPr>
        <p:txBody>
          <a:bodyPr rtlCol="0"/>
          <a:lstStyle/>
          <a:p>
            <a:pPr rtl="0"/>
            <a:r>
              <a:rPr lang="en-GB" noProof="0"/>
              <a:t>Add a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5D237A-BD90-4D90-B328-7F1A502A266D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AC67C685-BABE-4B77-8C5E-B39B093D3A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2001" y="457200"/>
            <a:ext cx="3159612" cy="1600200"/>
          </a:xfrm>
        </p:spPr>
        <p:txBody>
          <a:bodyPr rtlCol="0" anchor="b"/>
          <a:lstStyle>
            <a:lvl1pPr>
              <a:defRPr sz="2800"/>
            </a:lvl1pPr>
          </a:lstStyle>
          <a:p>
            <a:pPr rtl="0"/>
            <a:r>
              <a:rPr lang="en-GB" noProof="0"/>
              <a:t>Click to edit Master title style</a:t>
            </a:r>
          </a:p>
        </p:txBody>
      </p:sp>
      <p:sp>
        <p:nvSpPr>
          <p:cNvPr id="9" name="Text Placeholder 3">
            <a:extLst>
              <a:ext uri="{FF2B5EF4-FFF2-40B4-BE49-F238E27FC236}">
                <a16:creationId xmlns:a16="http://schemas.microsoft.com/office/drawing/2014/main" id="{0B6B7795-36CC-459B-AE8B-7FB2F40AF37C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432001" y="2057400"/>
            <a:ext cx="3159612" cy="4126584"/>
          </a:xfrm>
        </p:spPr>
        <p:txBody>
          <a:bodyPr rtlCol="0"/>
          <a:lstStyle>
            <a:lvl1pPr marL="0" indent="0">
              <a:buFont typeface="Arial" panose="020B0604020202020204" pitchFamily="34" charset="0"/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en-GB" noProof="0"/>
              <a:t>Edit Master text styles</a:t>
            </a:r>
          </a:p>
        </p:txBody>
      </p:sp>
      <p:sp>
        <p:nvSpPr>
          <p:cNvPr id="12" name="Picture Placeholder 2">
            <a:extLst>
              <a:ext uri="{FF2B5EF4-FFF2-40B4-BE49-F238E27FC236}">
                <a16:creationId xmlns:a16="http://schemas.microsoft.com/office/drawing/2014/main" id="{10319378-269C-406E-9B84-FCF22DA02EF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788021" y="457201"/>
            <a:ext cx="5949868" cy="5726784"/>
          </a:xfrm>
        </p:spPr>
        <p:txBody>
          <a:bodyPr rtlCol="0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en-GB" noProof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30214724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288DD7-6DAF-436D-B04A-EBCCAA36917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2000" y="432000"/>
            <a:ext cx="9198000" cy="432000"/>
          </a:xfrm>
        </p:spPr>
        <p:txBody>
          <a:bodyPr rtlCol="0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rtl="0"/>
            <a:r>
              <a:rPr lang="en-GB" noProof="0"/>
              <a:t>Click to edit page title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6B8F99-FAB0-4B33-87ED-9FF46D11A907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 rtlCol="0"/>
          <a:lstStyle/>
          <a:p>
            <a:pPr rtl="0"/>
            <a:r>
              <a:rPr lang="en-GB" noProof="0"/>
              <a:t>Add a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5D237A-BD90-4D90-B328-7F1A502A266D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en-GB" noProof="0" smtClean="0"/>
              <a:pPr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1537796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554ED587-2D2F-4D3F-B55B-C64465AB4EC5}"/>
              </a:ext>
            </a:extLst>
          </p:cNvPr>
          <p:cNvSpPr/>
          <p:nvPr userDrawn="1"/>
        </p:nvSpPr>
        <p:spPr>
          <a:xfrm>
            <a:off x="69274" y="66963"/>
            <a:ext cx="9911201" cy="672734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noProof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0F23EB7-E336-46EB-A4A0-3DB7A6BF4CE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86990" y="4346296"/>
            <a:ext cx="6798250" cy="1674470"/>
          </a:xfrm>
        </p:spPr>
        <p:txBody>
          <a:bodyPr rtlCol="0" anchor="b"/>
          <a:lstStyle>
            <a:lvl1pPr algn="r">
              <a:lnSpc>
                <a:spcPts val="5000"/>
              </a:lnSpc>
              <a:defRPr sz="6000" b="1" cap="all" spc="-300" baseline="0">
                <a:solidFill>
                  <a:schemeClr val="bg1"/>
                </a:solidFill>
                <a:latin typeface="+mj-lt"/>
              </a:defRPr>
            </a:lvl1pPr>
          </a:lstStyle>
          <a:p>
            <a:pPr rtl="0"/>
            <a:r>
              <a:rPr lang="en-GB" noProof="0"/>
              <a:t>PRESENTATION TITLE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9980B88-3F4A-4688-9ED0-17EF37E62D9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326418" y="4650539"/>
            <a:ext cx="2456210" cy="1192038"/>
          </a:xfrm>
          <a:solidFill>
            <a:schemeClr val="bg1"/>
          </a:solidFill>
        </p:spPr>
        <p:txBody>
          <a:bodyPr lIns="252000" tIns="0" rtlCol="0" anchor="ctr"/>
          <a:lstStyle>
            <a:lvl1pPr marL="0" indent="0" algn="l">
              <a:lnSpc>
                <a:spcPct val="100000"/>
              </a:lnSpc>
              <a:buNone/>
              <a:defRPr sz="1800" i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en-GB" noProof="0"/>
              <a:t>Click to edit Master subtitle style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56F2950-BBCB-4A53-9EAC-D714777B8FA2}"/>
              </a:ext>
            </a:extLst>
          </p:cNvPr>
          <p:cNvSpPr/>
          <p:nvPr userDrawn="1"/>
        </p:nvSpPr>
        <p:spPr>
          <a:xfrm>
            <a:off x="0" y="6794309"/>
            <a:ext cx="9980476" cy="636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noProof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5253865-24CF-4EF5-92A5-F64EB9ABC8B7}"/>
              </a:ext>
            </a:extLst>
          </p:cNvPr>
          <p:cNvSpPr/>
          <p:nvPr userDrawn="1"/>
        </p:nvSpPr>
        <p:spPr>
          <a:xfrm>
            <a:off x="0" y="0"/>
            <a:ext cx="9980476" cy="636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noProof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BE19773-9B6A-4A2C-95A5-69A3788C2D94}"/>
              </a:ext>
            </a:extLst>
          </p:cNvPr>
          <p:cNvSpPr/>
          <p:nvPr userDrawn="1"/>
        </p:nvSpPr>
        <p:spPr>
          <a:xfrm rot="5400000">
            <a:off x="-3378441" y="3410285"/>
            <a:ext cx="6826157" cy="692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98A99C-9485-48F0-8E1E-227AD1348A4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en-GB" noProof="0" smtClean="0"/>
              <a:pPr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22181155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16D0504D-4610-4E9E-A2DB-8B701F044BBC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pPr rtl="0"/>
            <a:r>
              <a:rPr lang="en-GB" noProof="0"/>
              <a:t>Add a footer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310D190-B83D-438A-91BC-470C41B22A29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en-GB" noProof="0" smtClean="0"/>
              <a:pPr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113976703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Sma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1">
            <a:extLst>
              <a:ext uri="{FF2B5EF4-FFF2-40B4-BE49-F238E27FC236}">
                <a16:creationId xmlns:a16="http://schemas.microsoft.com/office/drawing/2014/main" id="{837F9836-5B23-424D-8C60-AC02A8512A4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9980476" y="0"/>
            <a:ext cx="2211524" cy="6858000"/>
          </a:xfrm>
          <a:solidFill>
            <a:schemeClr val="bg1">
              <a:lumMod val="95000"/>
            </a:schemeClr>
          </a:solidFill>
        </p:spPr>
        <p:txBody>
          <a:bodyPr rtlCol="0" anchor="ctr"/>
          <a:lstStyle>
            <a:lvl1pPr marL="0" indent="0" algn="ctr">
              <a:buNone/>
              <a:defRPr sz="12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rtl="0"/>
            <a:r>
              <a:rPr lang="en-GB" noProof="0"/>
              <a:t>Insert or Drag &amp; Drop your photo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0F23EB7-E336-46EB-A4A0-3DB7A6BF4CE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86990" y="4346296"/>
            <a:ext cx="6798250" cy="1674470"/>
          </a:xfrm>
        </p:spPr>
        <p:txBody>
          <a:bodyPr rtlCol="0" anchor="b"/>
          <a:lstStyle>
            <a:lvl1pPr algn="r">
              <a:lnSpc>
                <a:spcPts val="5000"/>
              </a:lnSpc>
              <a:defRPr sz="6000" b="1" cap="all" spc="-300" baseline="0">
                <a:solidFill>
                  <a:schemeClr val="tx1"/>
                </a:solidFill>
                <a:latin typeface="+mj-lt"/>
              </a:defRPr>
            </a:lvl1pPr>
          </a:lstStyle>
          <a:p>
            <a:pPr rtl="0"/>
            <a:r>
              <a:rPr lang="en-GB" noProof="0"/>
              <a:t>PRESENTATION TITLE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9980B88-3F4A-4688-9ED0-17EF37E62D9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311904" y="4650539"/>
            <a:ext cx="3401478" cy="1192038"/>
          </a:xfrm>
          <a:solidFill>
            <a:schemeClr val="tx1"/>
          </a:solidFill>
        </p:spPr>
        <p:txBody>
          <a:bodyPr lIns="252000" tIns="0" rtlCol="0" anchor="ctr"/>
          <a:lstStyle>
            <a:lvl1pPr marL="0" indent="0" algn="l">
              <a:lnSpc>
                <a:spcPct val="100000"/>
              </a:lnSpc>
              <a:buNone/>
              <a:defRPr sz="1800" i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en-GB" noProof="0"/>
              <a:t>Click to edit Master subtitle style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56F2950-BBCB-4A53-9EAC-D714777B8FA2}"/>
              </a:ext>
            </a:extLst>
          </p:cNvPr>
          <p:cNvSpPr/>
          <p:nvPr userDrawn="1"/>
        </p:nvSpPr>
        <p:spPr>
          <a:xfrm>
            <a:off x="0" y="6794309"/>
            <a:ext cx="9980476" cy="6369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noProof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5253865-24CF-4EF5-92A5-F64EB9ABC8B7}"/>
              </a:ext>
            </a:extLst>
          </p:cNvPr>
          <p:cNvSpPr/>
          <p:nvPr userDrawn="1"/>
        </p:nvSpPr>
        <p:spPr>
          <a:xfrm>
            <a:off x="0" y="0"/>
            <a:ext cx="9980476" cy="6369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noProof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BE19773-9B6A-4A2C-95A5-69A3788C2D94}"/>
              </a:ext>
            </a:extLst>
          </p:cNvPr>
          <p:cNvSpPr/>
          <p:nvPr userDrawn="1"/>
        </p:nvSpPr>
        <p:spPr>
          <a:xfrm rot="5400000">
            <a:off x="-3378441" y="3410285"/>
            <a:ext cx="6826157" cy="6927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183456709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554ED587-2D2F-4D3F-B55B-C64465AB4EC5}"/>
              </a:ext>
            </a:extLst>
          </p:cNvPr>
          <p:cNvSpPr/>
          <p:nvPr userDrawn="1"/>
        </p:nvSpPr>
        <p:spPr>
          <a:xfrm>
            <a:off x="69274" y="66963"/>
            <a:ext cx="9911201" cy="672734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noProof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0F23EB7-E336-46EB-A4A0-3DB7A6BF4CE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86990" y="4346296"/>
            <a:ext cx="6798250" cy="1674470"/>
          </a:xfrm>
        </p:spPr>
        <p:txBody>
          <a:bodyPr rtlCol="0" anchor="b"/>
          <a:lstStyle>
            <a:lvl1pPr algn="r">
              <a:lnSpc>
                <a:spcPts val="5000"/>
              </a:lnSpc>
              <a:defRPr sz="6000" b="1" cap="all" spc="-300" baseline="0">
                <a:solidFill>
                  <a:schemeClr val="bg1"/>
                </a:solidFill>
                <a:latin typeface="+mj-lt"/>
              </a:defRPr>
            </a:lvl1pPr>
          </a:lstStyle>
          <a:p>
            <a:pPr rtl="0"/>
            <a:r>
              <a:rPr lang="en-GB" noProof="0"/>
              <a:t>PRESENTATION TITLE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9980B88-3F4A-4688-9ED0-17EF37E62D9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326418" y="4650539"/>
            <a:ext cx="2456210" cy="1192038"/>
          </a:xfrm>
          <a:solidFill>
            <a:schemeClr val="bg1"/>
          </a:solidFill>
        </p:spPr>
        <p:txBody>
          <a:bodyPr lIns="252000" tIns="0" rtlCol="0" anchor="ctr"/>
          <a:lstStyle>
            <a:lvl1pPr marL="0" indent="0" algn="l">
              <a:lnSpc>
                <a:spcPct val="100000"/>
              </a:lnSpc>
              <a:buNone/>
              <a:defRPr sz="1800" i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en-GB" noProof="0"/>
              <a:t>Click to edit Master subtitle style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56F2950-BBCB-4A53-9EAC-D714777B8FA2}"/>
              </a:ext>
            </a:extLst>
          </p:cNvPr>
          <p:cNvSpPr/>
          <p:nvPr userDrawn="1"/>
        </p:nvSpPr>
        <p:spPr>
          <a:xfrm>
            <a:off x="0" y="6794309"/>
            <a:ext cx="9980476" cy="636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noProof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5253865-24CF-4EF5-92A5-F64EB9ABC8B7}"/>
              </a:ext>
            </a:extLst>
          </p:cNvPr>
          <p:cNvSpPr/>
          <p:nvPr userDrawn="1"/>
        </p:nvSpPr>
        <p:spPr>
          <a:xfrm>
            <a:off x="0" y="0"/>
            <a:ext cx="9980476" cy="636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noProof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BE19773-9B6A-4A2C-95A5-69A3788C2D94}"/>
              </a:ext>
            </a:extLst>
          </p:cNvPr>
          <p:cNvSpPr/>
          <p:nvPr userDrawn="1"/>
        </p:nvSpPr>
        <p:spPr>
          <a:xfrm rot="5400000">
            <a:off x="-3378441" y="3410285"/>
            <a:ext cx="6826157" cy="692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98A99C-9485-48F0-8E1E-227AD1348A4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en-GB" noProof="0" smtClean="0"/>
              <a:pPr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1350613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with Large Imag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1">
            <a:extLst>
              <a:ext uri="{FF2B5EF4-FFF2-40B4-BE49-F238E27FC236}">
                <a16:creationId xmlns:a16="http://schemas.microsoft.com/office/drawing/2014/main" id="{069FFAE5-B16E-4571-88F7-52FA5354B1A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273" y="63691"/>
            <a:ext cx="9911201" cy="6727346"/>
          </a:xfrm>
          <a:solidFill>
            <a:schemeClr val="tx1">
              <a:lumMod val="75000"/>
              <a:lumOff val="25000"/>
            </a:schemeClr>
          </a:solidFill>
        </p:spPr>
        <p:txBody>
          <a:bodyPr rtlCol="0" anchor="ctr"/>
          <a:lstStyle>
            <a:lvl1pPr marL="0" indent="0" algn="ctr">
              <a:buNone/>
              <a:defRPr sz="1200" i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rtl="0"/>
            <a:r>
              <a:rPr lang="en-GB" noProof="0"/>
              <a:t>Insert or Drag &amp; Drop your photo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0F23EB7-E336-46EB-A4A0-3DB7A6BF4CE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86990" y="4346296"/>
            <a:ext cx="6798250" cy="1674470"/>
          </a:xfrm>
        </p:spPr>
        <p:txBody>
          <a:bodyPr rtlCol="0" anchor="b"/>
          <a:lstStyle>
            <a:lvl1pPr algn="r">
              <a:lnSpc>
                <a:spcPts val="5000"/>
              </a:lnSpc>
              <a:defRPr sz="6000" b="1" cap="all" spc="-300" baseline="0">
                <a:solidFill>
                  <a:schemeClr val="bg1"/>
                </a:solidFill>
                <a:latin typeface="+mj-lt"/>
              </a:defRPr>
            </a:lvl1pPr>
          </a:lstStyle>
          <a:p>
            <a:pPr rtl="0"/>
            <a:r>
              <a:rPr lang="en-GB" noProof="0"/>
              <a:t>PRESENTATION TITLE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9980B88-3F4A-4688-9ED0-17EF37E62D9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326418" y="4650539"/>
            <a:ext cx="2456210" cy="1192038"/>
          </a:xfrm>
          <a:solidFill>
            <a:schemeClr val="bg1"/>
          </a:solidFill>
        </p:spPr>
        <p:txBody>
          <a:bodyPr lIns="252000" tIns="0" rtlCol="0" anchor="ctr"/>
          <a:lstStyle>
            <a:lvl1pPr marL="0" indent="0" algn="l">
              <a:lnSpc>
                <a:spcPct val="100000"/>
              </a:lnSpc>
              <a:buNone/>
              <a:defRPr sz="1800" i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en-GB" noProof="0"/>
              <a:t>Click to edit Master subtitle style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56F2950-BBCB-4A53-9EAC-D714777B8FA2}"/>
              </a:ext>
            </a:extLst>
          </p:cNvPr>
          <p:cNvSpPr/>
          <p:nvPr userDrawn="1"/>
        </p:nvSpPr>
        <p:spPr>
          <a:xfrm>
            <a:off x="0" y="6794309"/>
            <a:ext cx="9980476" cy="636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noProof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5253865-24CF-4EF5-92A5-F64EB9ABC8B7}"/>
              </a:ext>
            </a:extLst>
          </p:cNvPr>
          <p:cNvSpPr/>
          <p:nvPr userDrawn="1"/>
        </p:nvSpPr>
        <p:spPr>
          <a:xfrm>
            <a:off x="0" y="0"/>
            <a:ext cx="9980476" cy="636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noProof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BE19773-9B6A-4A2C-95A5-69A3788C2D94}"/>
              </a:ext>
            </a:extLst>
          </p:cNvPr>
          <p:cNvSpPr/>
          <p:nvPr userDrawn="1"/>
        </p:nvSpPr>
        <p:spPr>
          <a:xfrm rot="5400000">
            <a:off x="-3378441" y="3410285"/>
            <a:ext cx="6826157" cy="692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98A99C-9485-48F0-8E1E-227AD1348A4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en-GB" noProof="0" smtClean="0"/>
              <a:pPr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421384694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Photo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1">
            <a:extLst>
              <a:ext uri="{FF2B5EF4-FFF2-40B4-BE49-F238E27FC236}">
                <a16:creationId xmlns:a16="http://schemas.microsoft.com/office/drawing/2014/main" id="{1599E2D7-24B3-4D66-9AFB-83C1AEC4DBBB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9980476" y="0"/>
            <a:ext cx="2211524" cy="6192000"/>
          </a:xfrm>
          <a:solidFill>
            <a:schemeClr val="bg1">
              <a:lumMod val="95000"/>
            </a:schemeClr>
          </a:solidFill>
        </p:spPr>
        <p:txBody>
          <a:bodyPr rtlCol="0" anchor="ctr"/>
          <a:lstStyle>
            <a:lvl1pPr marL="0" indent="0" algn="ctr">
              <a:buNone/>
              <a:defRPr sz="12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rtl="0"/>
            <a:r>
              <a:rPr lang="en-GB" noProof="0"/>
              <a:t>Insert or Drag &amp; Drop your photo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0EE479C-D1F6-4BAC-80D2-90EF74E3261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45086" y="1807950"/>
            <a:ext cx="5184913" cy="432000"/>
          </a:xfrm>
        </p:spPr>
        <p:txBody>
          <a:bodyPr rtlCol="0"/>
          <a:lstStyle>
            <a:lvl1pPr algn="r">
              <a:defRPr>
                <a:solidFill>
                  <a:schemeClr val="tx1"/>
                </a:solidFill>
              </a:defRPr>
            </a:lvl1pPr>
          </a:lstStyle>
          <a:p>
            <a:pPr rtl="0"/>
            <a:r>
              <a:rPr lang="en-GB" noProof="0"/>
              <a:t>Click to edit page title</a:t>
            </a:r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3FAEED1D-0E66-4F74-9455-675F5CB7EAD4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444886" y="2383950"/>
            <a:ext cx="5184913" cy="360000"/>
          </a:xfrm>
        </p:spPr>
        <p:txBody>
          <a:bodyPr rtlCol="0"/>
          <a:lstStyle>
            <a:lvl1pPr marL="0" indent="0" algn="r">
              <a:buNone/>
              <a:defRPr i="1">
                <a:latin typeface="+mn-lt"/>
              </a:defRPr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 rtl="0"/>
            <a:r>
              <a:rPr lang="en-GB" noProof="0"/>
              <a:t>Subtitle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2238F2-C6EC-476F-8371-119AECBA5622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4445000" y="2908300"/>
            <a:ext cx="5184800" cy="3283700"/>
          </a:xfrm>
          <a:solidFill>
            <a:schemeClr val="bg1"/>
          </a:solidFill>
        </p:spPr>
        <p:txBody>
          <a:bodyPr lIns="180000" tIns="252000" rIns="252000" rtlCol="0"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 rtl="0"/>
            <a:r>
              <a:rPr lang="en-GB" noProof="0"/>
              <a:t>Edit Master text styles</a:t>
            </a:r>
          </a:p>
          <a:p>
            <a:pPr lvl="1" rtl="0"/>
            <a:r>
              <a:rPr lang="en-GB" noProof="0"/>
              <a:t>Second level</a:t>
            </a:r>
          </a:p>
          <a:p>
            <a:pPr lvl="2" rtl="0"/>
            <a:r>
              <a:rPr lang="en-GB" noProof="0"/>
              <a:t>Third level</a:t>
            </a:r>
          </a:p>
          <a:p>
            <a:pPr lvl="3" rtl="0"/>
            <a:r>
              <a:rPr lang="en-GB" noProof="0"/>
              <a:t>Fourth level</a:t>
            </a:r>
          </a:p>
          <a:p>
            <a:pPr lvl="4" rtl="0"/>
            <a:r>
              <a:rPr lang="en-GB" noProof="0"/>
              <a:t>Fifth level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7847F90-9DB6-4832-9EB7-393AADAE8B70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 rtlCol="0"/>
          <a:lstStyle/>
          <a:p>
            <a:pPr rtl="0"/>
            <a:r>
              <a:rPr lang="en-GB" noProof="0"/>
              <a:t>Add a footer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3DA1E79-BA17-41C5-98B7-CFBC5859A512}"/>
              </a:ext>
            </a:extLst>
          </p:cNvPr>
          <p:cNvSpPr>
            <a:spLocks noGrp="1"/>
          </p:cNvSpPr>
          <p:nvPr>
            <p:ph type="sldNum" sz="quarter" idx="34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en-GB" noProof="0" smtClean="0"/>
              <a:pPr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56606757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pho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2238F2-C6EC-476F-8371-119AECBA5622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3823393" y="1343906"/>
            <a:ext cx="3736800" cy="3933645"/>
          </a:xfrm>
          <a:solidFill>
            <a:schemeClr val="bg1"/>
          </a:solidFill>
        </p:spPr>
        <p:txBody>
          <a:bodyPr lIns="180000" tIns="180000" rIns="180000"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 rtl="0"/>
            <a:r>
              <a:rPr lang="en-GB" noProof="0"/>
              <a:t>Edit Master text styles</a:t>
            </a:r>
          </a:p>
          <a:p>
            <a:pPr lvl="1" rtl="0"/>
            <a:r>
              <a:rPr lang="en-GB" noProof="0"/>
              <a:t>Second level</a:t>
            </a:r>
          </a:p>
          <a:p>
            <a:pPr lvl="2" rtl="0"/>
            <a:r>
              <a:rPr lang="en-GB" noProof="0"/>
              <a:t>Third level</a:t>
            </a:r>
          </a:p>
          <a:p>
            <a:pPr lvl="3" rtl="0"/>
            <a:r>
              <a:rPr lang="en-GB" noProof="0"/>
              <a:t>Fourth level</a:t>
            </a:r>
          </a:p>
          <a:p>
            <a:pPr lvl="4" rtl="0"/>
            <a:r>
              <a:rPr lang="en-GB" noProof="0"/>
              <a:t>Fifth level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7847F90-9DB6-4832-9EB7-393AADAE8B70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 rtlCol="0"/>
          <a:lstStyle/>
          <a:p>
            <a:pPr rtl="0"/>
            <a:r>
              <a:rPr lang="en-GB" noProof="0"/>
              <a:t>Add a footer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3DA1E79-BA17-41C5-98B7-CFBC5859A512}"/>
              </a:ext>
            </a:extLst>
          </p:cNvPr>
          <p:cNvSpPr>
            <a:spLocks noGrp="1"/>
          </p:cNvSpPr>
          <p:nvPr>
            <p:ph type="sldNum" sz="quarter" idx="34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9" name="Picture Placeholder 6">
            <a:extLst>
              <a:ext uri="{FF2B5EF4-FFF2-40B4-BE49-F238E27FC236}">
                <a16:creationId xmlns:a16="http://schemas.microsoft.com/office/drawing/2014/main" id="{492C2A1D-F7BD-46B6-BC01-15D365ACD50B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7560193" y="1344803"/>
            <a:ext cx="3737526" cy="3933645"/>
          </a:xfrm>
          <a:solidFill>
            <a:schemeClr val="tx1">
              <a:lumMod val="75000"/>
              <a:lumOff val="25000"/>
            </a:schemeClr>
          </a:solidFill>
        </p:spPr>
        <p:txBody>
          <a:bodyPr rtlCol="0" anchor="ctr"/>
          <a:lstStyle>
            <a:lvl1pPr marL="0" indent="0" algn="ctr">
              <a:buNone/>
              <a:defRPr sz="1200" i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rtl="0"/>
            <a:r>
              <a:rPr lang="en-GB" noProof="0"/>
              <a:t>Insert or Drag &amp; Drop your photo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7F4F1543-153D-4F77-A4A9-C9BBA1C205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2000" y="432000"/>
            <a:ext cx="9131100" cy="432000"/>
          </a:xfrm>
        </p:spPr>
        <p:txBody>
          <a:bodyPr rtlCol="0"/>
          <a:lstStyle/>
          <a:p>
            <a:pPr rtl="0"/>
            <a:r>
              <a:rPr lang="en-GB" noProof="0"/>
              <a:t>Click to edit Master title style</a:t>
            </a:r>
          </a:p>
        </p:txBody>
      </p:sp>
      <p:sp>
        <p:nvSpPr>
          <p:cNvPr id="11" name="Subtitle 2">
            <a:extLst>
              <a:ext uri="{FF2B5EF4-FFF2-40B4-BE49-F238E27FC236}">
                <a16:creationId xmlns:a16="http://schemas.microsoft.com/office/drawing/2014/main" id="{9FAA210E-391A-499A-89D5-F222045FD1A4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31800" y="1008000"/>
            <a:ext cx="6895900" cy="360000"/>
          </a:xfrm>
        </p:spPr>
        <p:txBody>
          <a:bodyPr rtlCol="0"/>
          <a:lstStyle>
            <a:lvl1pPr marL="0" indent="0">
              <a:buNone/>
              <a:defRPr i="1">
                <a:latin typeface="+mn-lt"/>
              </a:defRPr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 rtl="0"/>
            <a:r>
              <a:rPr lang="en-GB" noProof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270263062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with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288DD7-6DAF-436D-B04A-EBCCAA36917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2000" y="432000"/>
            <a:ext cx="9198000" cy="432000"/>
          </a:xfrm>
        </p:spPr>
        <p:txBody>
          <a:bodyPr rtlCol="0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rtl="0"/>
            <a:r>
              <a:rPr lang="en-GB" noProof="0"/>
              <a:t>Click to edit page title</a:t>
            </a:r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E4633398-8EC3-417B-BEA6-101D8F224678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31800" y="1008000"/>
            <a:ext cx="9198000" cy="360000"/>
          </a:xfrm>
        </p:spPr>
        <p:txBody>
          <a:bodyPr rtlCol="0"/>
          <a:lstStyle>
            <a:lvl1pPr marL="0" indent="0">
              <a:buNone/>
              <a:defRPr i="1">
                <a:latin typeface="+mn-lt"/>
              </a:defRPr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 rtl="0"/>
            <a:r>
              <a:rPr lang="en-GB" noProof="0"/>
              <a:t>Subtitle</a:t>
            </a:r>
          </a:p>
        </p:txBody>
      </p:sp>
      <p:sp>
        <p:nvSpPr>
          <p:cNvPr id="3" name="Comparison Left Placeholder 1">
            <a:extLst>
              <a:ext uri="{FF2B5EF4-FFF2-40B4-BE49-F238E27FC236}">
                <a16:creationId xmlns:a16="http://schemas.microsoft.com/office/drawing/2014/main" id="{9322B50D-6A7D-41C6-BA57-613BC231DF36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432000" y="1432296"/>
            <a:ext cx="4500000" cy="527076"/>
          </a:xfrm>
          <a:solidFill>
            <a:schemeClr val="tx1"/>
          </a:solidFill>
        </p:spPr>
        <p:txBody>
          <a:bodyPr lIns="180000" tIns="36000" rtlCol="0" anchor="ctr"/>
          <a:lstStyle>
            <a:lvl1pPr marL="0" indent="0">
              <a:buNone/>
              <a:defRPr sz="2400" b="1" spc="-15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n-GB" noProof="0"/>
              <a:t>Edit Master text styles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FD584DA-F775-47B8-A1D7-6556AD5FCBD2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432000" y="2023668"/>
            <a:ext cx="4500000" cy="4168332"/>
          </a:xfrm>
        </p:spPr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 rtl="0"/>
            <a:r>
              <a:rPr lang="en-GB" noProof="0"/>
              <a:t>Edit Master text styles</a:t>
            </a:r>
          </a:p>
          <a:p>
            <a:pPr lvl="1" rtl="0"/>
            <a:r>
              <a:rPr lang="en-GB" noProof="0"/>
              <a:t>Second level</a:t>
            </a:r>
          </a:p>
          <a:p>
            <a:pPr lvl="2" rtl="0"/>
            <a:r>
              <a:rPr lang="en-GB" noProof="0"/>
              <a:t>Third level</a:t>
            </a:r>
          </a:p>
          <a:p>
            <a:pPr lvl="3" rtl="0"/>
            <a:r>
              <a:rPr lang="en-GB" noProof="0"/>
              <a:t>Fourth level</a:t>
            </a:r>
          </a:p>
          <a:p>
            <a:pPr lvl="4" rtl="0"/>
            <a:r>
              <a:rPr lang="en-GB" noProof="0"/>
              <a:t>Fifth level</a:t>
            </a:r>
          </a:p>
        </p:txBody>
      </p:sp>
      <p:sp>
        <p:nvSpPr>
          <p:cNvPr id="12" name="Comparison Left Placeholder 2">
            <a:extLst>
              <a:ext uri="{FF2B5EF4-FFF2-40B4-BE49-F238E27FC236}">
                <a16:creationId xmlns:a16="http://schemas.microsoft.com/office/drawing/2014/main" id="{78A963F8-6F6E-440E-B3B3-DDE13C083A3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129800" y="1433105"/>
            <a:ext cx="4500000" cy="525283"/>
          </a:xfrm>
          <a:solidFill>
            <a:schemeClr val="tx1"/>
          </a:solidFill>
        </p:spPr>
        <p:txBody>
          <a:bodyPr lIns="180000" tIns="36000" rtlCol="0" anchor="ctr"/>
          <a:lstStyle>
            <a:lvl1pPr marL="0" indent="0">
              <a:buNone/>
              <a:defRPr sz="2400" b="1" spc="-150">
                <a:solidFill>
                  <a:schemeClr val="bg1"/>
                </a:solidFill>
                <a:latin typeface="+mj-lt"/>
              </a:defRPr>
            </a:lvl1pPr>
          </a:lstStyle>
          <a:p>
            <a:pPr lvl="0" rtl="0"/>
            <a:r>
              <a:rPr lang="en-GB" noProof="0"/>
              <a:t>Edit Master text styles</a:t>
            </a:r>
          </a:p>
        </p:txBody>
      </p: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DF0A5256-B267-47DA-858A-0F3867CB613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129800" y="2020359"/>
            <a:ext cx="4500000" cy="4170891"/>
          </a:xfrm>
        </p:spPr>
        <p:txBody>
          <a:bodyPr rtlCol="0"/>
          <a:lstStyle/>
          <a:p>
            <a:pPr lvl="0" rtl="0"/>
            <a:r>
              <a:rPr lang="en-GB" noProof="0"/>
              <a:t>Edit Master text styles</a:t>
            </a:r>
          </a:p>
          <a:p>
            <a:pPr lvl="1" rtl="0"/>
            <a:r>
              <a:rPr lang="en-GB" noProof="0"/>
              <a:t>Second level</a:t>
            </a:r>
          </a:p>
          <a:p>
            <a:pPr lvl="2" rtl="0"/>
            <a:r>
              <a:rPr lang="en-GB" noProof="0"/>
              <a:t>Third level</a:t>
            </a:r>
          </a:p>
          <a:p>
            <a:pPr lvl="3" rtl="0"/>
            <a:r>
              <a:rPr lang="en-GB" noProof="0"/>
              <a:t>Fourth level</a:t>
            </a:r>
          </a:p>
          <a:p>
            <a:pPr lvl="4" rtl="0"/>
            <a:r>
              <a:rPr lang="en-GB" noProof="0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6B8F99-FAB0-4B33-87ED-9FF46D11A907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 rtlCol="0"/>
          <a:lstStyle/>
          <a:p>
            <a:pPr rtl="0"/>
            <a:r>
              <a:rPr lang="en-GB" noProof="0"/>
              <a:t>Add a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5D237A-BD90-4D90-B328-7F1A502A266D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en-GB" noProof="0" smtClean="0"/>
              <a:pPr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92294502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890ED7CE-A9D2-4D19-B978-56BFB74E657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99200" y="432000"/>
            <a:ext cx="5472113" cy="5759250"/>
          </a:xfrm>
          <a:solidFill>
            <a:schemeClr val="tx1">
              <a:lumMod val="75000"/>
              <a:lumOff val="25000"/>
            </a:schemeClr>
          </a:solidFill>
        </p:spPr>
        <p:txBody>
          <a:bodyPr rtlCol="0" anchor="ctr"/>
          <a:lstStyle>
            <a:lvl1pPr marL="0" indent="0" algn="ctr">
              <a:buNone/>
              <a:defRPr sz="1200" i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rtl="0"/>
            <a:r>
              <a:rPr lang="en-GB" noProof="0"/>
              <a:t>Insert or Drag &amp; Drop your photo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2238F2-C6EC-476F-8371-119AECBA5622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3875314" y="5096632"/>
            <a:ext cx="2028686" cy="1094618"/>
          </a:xfrm>
        </p:spPr>
        <p:txBody>
          <a:bodyPr rtlCol="0" anchor="b"/>
          <a:lstStyle>
            <a:lvl1pPr marL="0" indent="0" algn="r">
              <a:buNone/>
              <a:defRPr i="1">
                <a:solidFill>
                  <a:schemeClr val="tx1"/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 rtl="0"/>
            <a:r>
              <a:rPr lang="en-GB" noProof="0"/>
              <a:t>Enter your caption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7847F90-9DB6-4832-9EB7-393AADAE8B70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 rtlCol="0"/>
          <a:lstStyle/>
          <a:p>
            <a:pPr rtl="0"/>
            <a:r>
              <a:rPr lang="en-GB" noProof="0"/>
              <a:t>Add a footer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25951D2-91DB-40E7-95D5-4B372602DEBB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16EFF903-F1F3-440A-B12C-9FD51606B0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-GB" noProof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13373340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hank-you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F23EB7-E336-46EB-A4A0-3DB7A6BF4CE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174360" y="2112793"/>
            <a:ext cx="6798250" cy="1674470"/>
          </a:xfrm>
        </p:spPr>
        <p:txBody>
          <a:bodyPr rtlCol="0" anchor="ctr"/>
          <a:lstStyle>
            <a:lvl1pPr algn="ctr">
              <a:lnSpc>
                <a:spcPct val="100000"/>
              </a:lnSpc>
              <a:defRPr sz="6000" b="1" cap="all" spc="-300" baseline="0">
                <a:solidFill>
                  <a:schemeClr val="tx1"/>
                </a:solidFill>
                <a:latin typeface="+mj-lt"/>
              </a:defRPr>
            </a:lvl1pPr>
          </a:lstStyle>
          <a:p>
            <a:pPr rtl="0"/>
            <a:r>
              <a:rPr lang="en-GB" noProof="0"/>
              <a:t>Thank you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56F2950-BBCB-4A53-9EAC-D714777B8FA2}"/>
              </a:ext>
            </a:extLst>
          </p:cNvPr>
          <p:cNvSpPr/>
          <p:nvPr userDrawn="1"/>
        </p:nvSpPr>
        <p:spPr>
          <a:xfrm>
            <a:off x="0" y="6794309"/>
            <a:ext cx="9980476" cy="6369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noProof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5253865-24CF-4EF5-92A5-F64EB9ABC8B7}"/>
              </a:ext>
            </a:extLst>
          </p:cNvPr>
          <p:cNvSpPr/>
          <p:nvPr userDrawn="1"/>
        </p:nvSpPr>
        <p:spPr>
          <a:xfrm>
            <a:off x="0" y="0"/>
            <a:ext cx="9980476" cy="6369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noProof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BE19773-9B6A-4A2C-95A5-69A3788C2D94}"/>
              </a:ext>
            </a:extLst>
          </p:cNvPr>
          <p:cNvSpPr/>
          <p:nvPr userDrawn="1"/>
        </p:nvSpPr>
        <p:spPr>
          <a:xfrm rot="5400000">
            <a:off x="-3378441" y="3410285"/>
            <a:ext cx="6826157" cy="6927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noProof="0"/>
          </a:p>
        </p:txBody>
      </p:sp>
      <p:sp>
        <p:nvSpPr>
          <p:cNvPr id="10" name="Text Placeholder 5">
            <a:extLst>
              <a:ext uri="{FF2B5EF4-FFF2-40B4-BE49-F238E27FC236}">
                <a16:creationId xmlns:a16="http://schemas.microsoft.com/office/drawing/2014/main" id="{CA3EFDD3-A9D2-4EB6-BB2A-F6999D9F7EA6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174361" y="4035727"/>
            <a:ext cx="3329850" cy="382887"/>
          </a:xfrm>
        </p:spPr>
        <p:txBody>
          <a:bodyPr rtlCol="0"/>
          <a:lstStyle>
            <a:lvl1pPr marL="0" indent="0" algn="r">
              <a:buNone/>
              <a:defRPr sz="2400"/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 rtl="0"/>
            <a:r>
              <a:rPr lang="en-GB" noProof="0"/>
              <a:t>Full Name</a:t>
            </a:r>
          </a:p>
        </p:txBody>
      </p:sp>
      <p:sp>
        <p:nvSpPr>
          <p:cNvPr id="12" name="Text Placeholder 6">
            <a:extLst>
              <a:ext uri="{FF2B5EF4-FFF2-40B4-BE49-F238E27FC236}">
                <a16:creationId xmlns:a16="http://schemas.microsoft.com/office/drawing/2014/main" id="{261ED1F7-B623-43D9-9BDA-8808C5CFAFFB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062268" y="4150118"/>
            <a:ext cx="2910342" cy="238016"/>
          </a:xfrm>
        </p:spPr>
        <p:txBody>
          <a:bodyPr rtlCol="0"/>
          <a:lstStyle>
            <a:lvl1pPr marL="0" indent="0" algn="l">
              <a:buNone/>
              <a:defRPr sz="1400" i="1"/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 rtl="0"/>
            <a:r>
              <a:rPr lang="en-GB" noProof="0"/>
              <a:t>Phone Number</a:t>
            </a:r>
          </a:p>
        </p:txBody>
      </p:sp>
      <p:sp>
        <p:nvSpPr>
          <p:cNvPr id="13" name="Text Placeholder 7">
            <a:extLst>
              <a:ext uri="{FF2B5EF4-FFF2-40B4-BE49-F238E27FC236}">
                <a16:creationId xmlns:a16="http://schemas.microsoft.com/office/drawing/2014/main" id="{E27366FC-4115-4122-9CE2-5FA9D424AD51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062268" y="4540691"/>
            <a:ext cx="2910342" cy="238016"/>
          </a:xfrm>
        </p:spPr>
        <p:txBody>
          <a:bodyPr rtlCol="0"/>
          <a:lstStyle>
            <a:lvl1pPr marL="0" indent="0" algn="l">
              <a:buNone/>
              <a:defRPr sz="1400" i="1"/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 rtl="0"/>
            <a:r>
              <a:rPr lang="en-GB" noProof="0"/>
              <a:t>Email or Social Media Handle</a:t>
            </a:r>
          </a:p>
        </p:txBody>
      </p:sp>
      <p:sp>
        <p:nvSpPr>
          <p:cNvPr id="14" name="Text Placeholder 8">
            <a:extLst>
              <a:ext uri="{FF2B5EF4-FFF2-40B4-BE49-F238E27FC236}">
                <a16:creationId xmlns:a16="http://schemas.microsoft.com/office/drawing/2014/main" id="{DEB36829-2F8B-4E22-AB6D-4111D18AF847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062268" y="4931263"/>
            <a:ext cx="2910342" cy="238016"/>
          </a:xfrm>
        </p:spPr>
        <p:txBody>
          <a:bodyPr rtlCol="0"/>
          <a:lstStyle>
            <a:lvl1pPr marL="0" indent="0" algn="l">
              <a:buNone/>
              <a:defRPr sz="1400" i="1"/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 rtl="0"/>
            <a:r>
              <a:rPr lang="en-GB" noProof="0"/>
              <a:t>Company Website</a:t>
            </a:r>
          </a:p>
        </p:txBody>
      </p:sp>
    </p:spTree>
    <p:extLst>
      <p:ext uri="{BB962C8B-B14F-4D97-AF65-F5344CB8AC3E}">
        <p14:creationId xmlns:p14="http://schemas.microsoft.com/office/powerpoint/2010/main" val="428724453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FF4C50-933F-41F9-AD11-BD02410AA7D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 rtlCol="0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rtl="0"/>
            <a:r>
              <a:rPr lang="en-GB" noProof="0"/>
              <a:t>Click to edit page title</a:t>
            </a:r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E97A9A62-1AA6-47A9-A1A0-54196823744C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31801" y="1008000"/>
            <a:ext cx="9198116" cy="360000"/>
          </a:xfrm>
        </p:spPr>
        <p:txBody>
          <a:bodyPr rtlCol="0"/>
          <a:lstStyle>
            <a:lvl1pPr marL="0" indent="0">
              <a:buNone/>
              <a:defRPr i="1">
                <a:latin typeface="+mn-lt"/>
              </a:defRPr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 rtl="0"/>
            <a:r>
              <a:rPr lang="en-GB" noProof="0"/>
              <a:t>Subtitle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948E38-8FB0-4E51-A01C-C88794372E50}"/>
              </a:ext>
            </a:extLst>
          </p:cNvPr>
          <p:cNvSpPr>
            <a:spLocks noGrp="1"/>
          </p:cNvSpPr>
          <p:nvPr>
            <p:ph idx="1" hasCustomPrompt="1"/>
          </p:nvPr>
        </p:nvSpPr>
        <p:spPr/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 rtl="0"/>
            <a:r>
              <a:rPr lang="en-GB" noProof="0"/>
              <a:t>Edit Master text styles</a:t>
            </a:r>
          </a:p>
          <a:p>
            <a:pPr lvl="1" rtl="0"/>
            <a:r>
              <a:rPr lang="en-GB" noProof="0"/>
              <a:t>Second level</a:t>
            </a:r>
          </a:p>
          <a:p>
            <a:pPr lvl="2" rtl="0"/>
            <a:r>
              <a:rPr lang="en-GB" noProof="0"/>
              <a:t>Third level</a:t>
            </a:r>
          </a:p>
          <a:p>
            <a:pPr lvl="3" rtl="0"/>
            <a:r>
              <a:rPr lang="en-GB" noProof="0"/>
              <a:t>Fourth level</a:t>
            </a:r>
          </a:p>
          <a:p>
            <a:pPr lvl="4" rtl="0"/>
            <a:r>
              <a:rPr lang="en-GB" noProof="0"/>
              <a:t>Fifth level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8FE0EB3-0FF4-4285-B9D3-90A5751B7BB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pPr rtl="0"/>
            <a:r>
              <a:rPr lang="en-GB" noProof="0"/>
              <a:t>Add a footer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442953D-28FC-41B5-A1BB-BB3BA7CA40BE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en-GB" noProof="0" smtClean="0"/>
              <a:pPr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12194353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with Larg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1">
            <a:extLst>
              <a:ext uri="{FF2B5EF4-FFF2-40B4-BE49-F238E27FC236}">
                <a16:creationId xmlns:a16="http://schemas.microsoft.com/office/drawing/2014/main" id="{069FFAE5-B16E-4571-88F7-52FA5354B1A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273" y="63691"/>
            <a:ext cx="9911201" cy="6727346"/>
          </a:xfrm>
          <a:solidFill>
            <a:schemeClr val="tx1">
              <a:lumMod val="75000"/>
              <a:lumOff val="25000"/>
            </a:schemeClr>
          </a:solidFill>
        </p:spPr>
        <p:txBody>
          <a:bodyPr rtlCol="0" anchor="ctr"/>
          <a:lstStyle>
            <a:lvl1pPr marL="0" indent="0" algn="ctr">
              <a:buNone/>
              <a:defRPr sz="1200" i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rtl="0"/>
            <a:r>
              <a:rPr lang="en-GB" noProof="0"/>
              <a:t>Insert or Drag &amp; Drop your photo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0F23EB7-E336-46EB-A4A0-3DB7A6BF4CE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86990" y="4346296"/>
            <a:ext cx="6798250" cy="1674470"/>
          </a:xfrm>
        </p:spPr>
        <p:txBody>
          <a:bodyPr rtlCol="0" anchor="b"/>
          <a:lstStyle>
            <a:lvl1pPr algn="r">
              <a:lnSpc>
                <a:spcPts val="5000"/>
              </a:lnSpc>
              <a:defRPr sz="6000" b="1" cap="all" spc="-300" baseline="0">
                <a:solidFill>
                  <a:schemeClr val="bg1"/>
                </a:solidFill>
                <a:latin typeface="+mj-lt"/>
              </a:defRPr>
            </a:lvl1pPr>
          </a:lstStyle>
          <a:p>
            <a:pPr rtl="0"/>
            <a:r>
              <a:rPr lang="en-GB" noProof="0"/>
              <a:t>PRESENTATION TITLE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9980B88-3F4A-4688-9ED0-17EF37E62D9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326418" y="4650539"/>
            <a:ext cx="2456210" cy="1192038"/>
          </a:xfrm>
          <a:solidFill>
            <a:schemeClr val="bg1"/>
          </a:solidFill>
        </p:spPr>
        <p:txBody>
          <a:bodyPr lIns="252000" tIns="0" rtlCol="0" anchor="ctr"/>
          <a:lstStyle>
            <a:lvl1pPr marL="0" indent="0" algn="l">
              <a:lnSpc>
                <a:spcPct val="100000"/>
              </a:lnSpc>
              <a:buNone/>
              <a:defRPr sz="1800" i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en-GB" noProof="0"/>
              <a:t>Click to edit Master subtitle style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56F2950-BBCB-4A53-9EAC-D714777B8FA2}"/>
              </a:ext>
            </a:extLst>
          </p:cNvPr>
          <p:cNvSpPr/>
          <p:nvPr userDrawn="1"/>
        </p:nvSpPr>
        <p:spPr>
          <a:xfrm>
            <a:off x="0" y="6794309"/>
            <a:ext cx="9980476" cy="636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noProof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5253865-24CF-4EF5-92A5-F64EB9ABC8B7}"/>
              </a:ext>
            </a:extLst>
          </p:cNvPr>
          <p:cNvSpPr/>
          <p:nvPr userDrawn="1"/>
        </p:nvSpPr>
        <p:spPr>
          <a:xfrm>
            <a:off x="0" y="0"/>
            <a:ext cx="9980476" cy="636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noProof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BE19773-9B6A-4A2C-95A5-69A3788C2D94}"/>
              </a:ext>
            </a:extLst>
          </p:cNvPr>
          <p:cNvSpPr/>
          <p:nvPr userDrawn="1"/>
        </p:nvSpPr>
        <p:spPr>
          <a:xfrm rot="5400000">
            <a:off x="-3378441" y="3410285"/>
            <a:ext cx="6826157" cy="692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98A99C-9485-48F0-8E1E-227AD1348A4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en-GB" noProof="0" smtClean="0"/>
              <a:pPr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409473891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FF4C50-933F-41F9-AD11-BD02410AA7D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2000" y="432000"/>
            <a:ext cx="9198000" cy="432000"/>
          </a:xfrm>
        </p:spPr>
        <p:txBody>
          <a:bodyPr rtlCol="0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rtl="0"/>
            <a:r>
              <a:rPr lang="en-GB" noProof="0"/>
              <a:t>Click to edit page title</a:t>
            </a:r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F94EB5D3-F8CB-4E76-8D7E-FF441818EECB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31800" y="1008000"/>
            <a:ext cx="9198000" cy="360000"/>
          </a:xfrm>
        </p:spPr>
        <p:txBody>
          <a:bodyPr rtlCol="0"/>
          <a:lstStyle>
            <a:lvl1pPr marL="0" indent="0">
              <a:buNone/>
              <a:defRPr i="1">
                <a:latin typeface="+mn-lt"/>
              </a:defRPr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 rtl="0"/>
            <a:r>
              <a:rPr lang="en-GB" noProof="0"/>
              <a:t>Subtitle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948E38-8FB0-4E51-A01C-C88794372E50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32000" y="1512000"/>
            <a:ext cx="2916000" cy="4679250"/>
          </a:xfrm>
        </p:spPr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 rtl="0"/>
            <a:r>
              <a:rPr lang="en-GB" noProof="0"/>
              <a:t>Edit Master text styles</a:t>
            </a:r>
          </a:p>
          <a:p>
            <a:pPr lvl="1" rtl="0"/>
            <a:r>
              <a:rPr lang="en-GB" noProof="0"/>
              <a:t>Second level</a:t>
            </a:r>
          </a:p>
          <a:p>
            <a:pPr lvl="2" rtl="0"/>
            <a:r>
              <a:rPr lang="en-GB" noProof="0"/>
              <a:t>Third level</a:t>
            </a:r>
          </a:p>
          <a:p>
            <a:pPr lvl="3" rtl="0"/>
            <a:r>
              <a:rPr lang="en-GB" noProof="0"/>
              <a:t>Fourth level</a:t>
            </a:r>
          </a:p>
          <a:p>
            <a:pPr lvl="4" rtl="0"/>
            <a:r>
              <a:rPr lang="en-GB" noProof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6A38E24-EB1C-472F-B631-5DF32F9C4CF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572900" y="1511476"/>
            <a:ext cx="2916000" cy="4679249"/>
          </a:xfrm>
        </p:spPr>
        <p:txBody>
          <a:bodyPr rtlCol="0"/>
          <a:lstStyle/>
          <a:p>
            <a:pPr lvl="0" rtl="0"/>
            <a:r>
              <a:rPr lang="en-GB" noProof="0"/>
              <a:t>Edit Master text styles</a:t>
            </a:r>
          </a:p>
          <a:p>
            <a:pPr lvl="1" rtl="0"/>
            <a:r>
              <a:rPr lang="en-GB" noProof="0"/>
              <a:t>Second level</a:t>
            </a:r>
          </a:p>
          <a:p>
            <a:pPr lvl="2" rtl="0"/>
            <a:r>
              <a:rPr lang="en-GB" noProof="0"/>
              <a:t>Third level</a:t>
            </a:r>
          </a:p>
          <a:p>
            <a:pPr lvl="3" rtl="0"/>
            <a:r>
              <a:rPr lang="en-GB" noProof="0"/>
              <a:t>Fourth level</a:t>
            </a:r>
          </a:p>
          <a:p>
            <a:pPr lvl="4" rtl="0"/>
            <a:r>
              <a:rPr lang="en-GB" noProof="0"/>
              <a:t>Fifth level</a:t>
            </a:r>
          </a:p>
        </p:txBody>
      </p:sp>
      <p:sp>
        <p:nvSpPr>
          <p:cNvPr id="11" name="Text Placeholder 5">
            <a:extLst>
              <a:ext uri="{FF2B5EF4-FFF2-40B4-BE49-F238E27FC236}">
                <a16:creationId xmlns:a16="http://schemas.microsoft.com/office/drawing/2014/main" id="{5B4A252E-78C9-4F76-98A4-A4B580AD072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713800" y="1511475"/>
            <a:ext cx="2916000" cy="4679250"/>
          </a:xfrm>
        </p:spPr>
        <p:txBody>
          <a:bodyPr rtlCol="0"/>
          <a:lstStyle/>
          <a:p>
            <a:pPr lvl="0" rtl="0"/>
            <a:r>
              <a:rPr lang="en-GB" noProof="0"/>
              <a:t>Edit Master text styles</a:t>
            </a:r>
          </a:p>
          <a:p>
            <a:pPr lvl="1" rtl="0"/>
            <a:r>
              <a:rPr lang="en-GB" noProof="0"/>
              <a:t>Second level</a:t>
            </a:r>
          </a:p>
          <a:p>
            <a:pPr lvl="2" rtl="0"/>
            <a:r>
              <a:rPr lang="en-GB" noProof="0"/>
              <a:t>Third level</a:t>
            </a:r>
          </a:p>
          <a:p>
            <a:pPr lvl="3" rtl="0"/>
            <a:r>
              <a:rPr lang="en-GB" noProof="0"/>
              <a:t>Fourth level</a:t>
            </a:r>
          </a:p>
          <a:p>
            <a:pPr lvl="4" rtl="0"/>
            <a:r>
              <a:rPr lang="en-GB" noProof="0"/>
              <a:t>Fifth level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D4BCA97-F31B-451D-82F8-6E000DF2118A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 rtlCol="0"/>
          <a:lstStyle/>
          <a:p>
            <a:pPr rtl="0"/>
            <a:r>
              <a:rPr lang="en-GB" noProof="0"/>
              <a:t>Add a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17AAC4-A657-4D75-A527-0307AFF2B17B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en-GB" noProof="0" smtClean="0"/>
              <a:pPr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17031485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FF4C50-933F-41F9-AD11-BD02410AA7D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2000" y="432000"/>
            <a:ext cx="9198000" cy="432000"/>
          </a:xfrm>
        </p:spPr>
        <p:txBody>
          <a:bodyPr rtlCol="0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rtl="0"/>
            <a:r>
              <a:rPr lang="en-GB" noProof="0"/>
              <a:t>Click to edit page title</a:t>
            </a:r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9D7ACCB5-9A86-4F46-89E2-B79F48C9EC1D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31800" y="1008000"/>
            <a:ext cx="9198000" cy="360000"/>
          </a:xfrm>
        </p:spPr>
        <p:txBody>
          <a:bodyPr rtlCol="0"/>
          <a:lstStyle>
            <a:lvl1pPr marL="0" indent="0">
              <a:buNone/>
              <a:defRPr i="1">
                <a:latin typeface="+mn-lt"/>
              </a:defRPr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 rtl="0"/>
            <a:r>
              <a:rPr lang="en-GB" noProof="0"/>
              <a:t>Subtitle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948E38-8FB0-4E51-A01C-C88794372E50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32000" y="1512000"/>
            <a:ext cx="1764000" cy="4679250"/>
          </a:xfrm>
        </p:spPr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 rtl="0"/>
            <a:r>
              <a:rPr lang="en-GB" noProof="0"/>
              <a:t>Edit Master text styles</a:t>
            </a:r>
          </a:p>
          <a:p>
            <a:pPr lvl="1" rtl="0"/>
            <a:r>
              <a:rPr lang="en-GB" noProof="0"/>
              <a:t>Second level</a:t>
            </a:r>
          </a:p>
          <a:p>
            <a:pPr lvl="2" rtl="0"/>
            <a:r>
              <a:rPr lang="en-GB" noProof="0"/>
              <a:t>Third level</a:t>
            </a:r>
          </a:p>
          <a:p>
            <a:pPr lvl="3" rtl="0"/>
            <a:r>
              <a:rPr lang="en-GB" noProof="0"/>
              <a:t>Fourth level</a:t>
            </a:r>
          </a:p>
          <a:p>
            <a:pPr lvl="4" rtl="0"/>
            <a:r>
              <a:rPr lang="en-GB" noProof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F5B3657-F2AE-455A-BF81-1A0C2ACECD2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290450" y="1512000"/>
            <a:ext cx="1764000" cy="4679250"/>
          </a:xfrm>
        </p:spPr>
        <p:txBody>
          <a:bodyPr rtlCol="0"/>
          <a:lstStyle/>
          <a:p>
            <a:pPr lvl="0" rtl="0"/>
            <a:r>
              <a:rPr lang="en-GB" noProof="0"/>
              <a:t>Edit Master text styles</a:t>
            </a:r>
          </a:p>
          <a:p>
            <a:pPr lvl="1" rtl="0"/>
            <a:r>
              <a:rPr lang="en-GB" noProof="0"/>
              <a:t>Second level</a:t>
            </a:r>
          </a:p>
          <a:p>
            <a:pPr lvl="2" rtl="0"/>
            <a:r>
              <a:rPr lang="en-GB" noProof="0"/>
              <a:t>Third level</a:t>
            </a:r>
          </a:p>
          <a:p>
            <a:pPr lvl="3" rtl="0"/>
            <a:r>
              <a:rPr lang="en-GB" noProof="0"/>
              <a:t>Fourth level</a:t>
            </a:r>
          </a:p>
          <a:p>
            <a:pPr lvl="4" rtl="0"/>
            <a:r>
              <a:rPr lang="en-GB" noProof="0"/>
              <a:t>Fifth level</a:t>
            </a:r>
          </a:p>
        </p:txBody>
      </p:sp>
      <p:sp>
        <p:nvSpPr>
          <p:cNvPr id="13" name="Text Placeholder 5">
            <a:extLst>
              <a:ext uri="{FF2B5EF4-FFF2-40B4-BE49-F238E27FC236}">
                <a16:creationId xmlns:a16="http://schemas.microsoft.com/office/drawing/2014/main" id="{6A983D98-E0AB-429A-9EC2-B50D4216D69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48900" y="1512000"/>
            <a:ext cx="1764000" cy="4679250"/>
          </a:xfrm>
        </p:spPr>
        <p:txBody>
          <a:bodyPr rtlCol="0"/>
          <a:lstStyle/>
          <a:p>
            <a:pPr lvl="0" rtl="0"/>
            <a:r>
              <a:rPr lang="en-GB" noProof="0"/>
              <a:t>Edit Master text styles</a:t>
            </a:r>
          </a:p>
          <a:p>
            <a:pPr lvl="1" rtl="0"/>
            <a:r>
              <a:rPr lang="en-GB" noProof="0"/>
              <a:t>Second level</a:t>
            </a:r>
          </a:p>
          <a:p>
            <a:pPr lvl="2" rtl="0"/>
            <a:r>
              <a:rPr lang="en-GB" noProof="0"/>
              <a:t>Third level</a:t>
            </a:r>
          </a:p>
          <a:p>
            <a:pPr lvl="3" rtl="0"/>
            <a:r>
              <a:rPr lang="en-GB" noProof="0"/>
              <a:t>Fourth level</a:t>
            </a:r>
          </a:p>
          <a:p>
            <a:pPr lvl="4" rtl="0"/>
            <a:r>
              <a:rPr lang="en-GB" noProof="0"/>
              <a:t>Fifth level</a:t>
            </a:r>
          </a:p>
        </p:txBody>
      </p:sp>
      <p:sp>
        <p:nvSpPr>
          <p:cNvPr id="15" name="Text Placeholder 6">
            <a:extLst>
              <a:ext uri="{FF2B5EF4-FFF2-40B4-BE49-F238E27FC236}">
                <a16:creationId xmlns:a16="http://schemas.microsoft.com/office/drawing/2014/main" id="{755213BF-EF6D-45DC-A01B-DE6C2F23A6D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007350" y="1507535"/>
            <a:ext cx="1764000" cy="4679250"/>
          </a:xfrm>
        </p:spPr>
        <p:txBody>
          <a:bodyPr rtlCol="0"/>
          <a:lstStyle/>
          <a:p>
            <a:pPr lvl="0" rtl="0"/>
            <a:r>
              <a:rPr lang="en-GB" noProof="0"/>
              <a:t>Edit Master text styles</a:t>
            </a:r>
          </a:p>
          <a:p>
            <a:pPr lvl="1" rtl="0"/>
            <a:r>
              <a:rPr lang="en-GB" noProof="0"/>
              <a:t>Second level</a:t>
            </a:r>
          </a:p>
          <a:p>
            <a:pPr lvl="2" rtl="0"/>
            <a:r>
              <a:rPr lang="en-GB" noProof="0"/>
              <a:t>Third level</a:t>
            </a:r>
          </a:p>
          <a:p>
            <a:pPr lvl="3" rtl="0"/>
            <a:r>
              <a:rPr lang="en-GB" noProof="0"/>
              <a:t>Fourth level</a:t>
            </a:r>
          </a:p>
          <a:p>
            <a:pPr lvl="4" rtl="0"/>
            <a:r>
              <a:rPr lang="en-GB" noProof="0"/>
              <a:t>Fifth level</a:t>
            </a:r>
          </a:p>
        </p:txBody>
      </p:sp>
      <p:sp>
        <p:nvSpPr>
          <p:cNvPr id="17" name="Text Placeholder 7">
            <a:extLst>
              <a:ext uri="{FF2B5EF4-FFF2-40B4-BE49-F238E27FC236}">
                <a16:creationId xmlns:a16="http://schemas.microsoft.com/office/drawing/2014/main" id="{77D6BBBA-F4A3-45D4-91BC-A405FFDC7C3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7865800" y="1507535"/>
            <a:ext cx="1764000" cy="4683715"/>
          </a:xfrm>
        </p:spPr>
        <p:txBody>
          <a:bodyPr rtlCol="0"/>
          <a:lstStyle/>
          <a:p>
            <a:pPr lvl="0" rtl="0"/>
            <a:r>
              <a:rPr lang="en-GB" noProof="0"/>
              <a:t>Edit Master text styles</a:t>
            </a:r>
          </a:p>
          <a:p>
            <a:pPr lvl="1" rtl="0"/>
            <a:r>
              <a:rPr lang="en-GB" noProof="0"/>
              <a:t>Second level</a:t>
            </a:r>
          </a:p>
          <a:p>
            <a:pPr lvl="2" rtl="0"/>
            <a:r>
              <a:rPr lang="en-GB" noProof="0"/>
              <a:t>Third level</a:t>
            </a:r>
          </a:p>
          <a:p>
            <a:pPr lvl="3" rtl="0"/>
            <a:r>
              <a:rPr lang="en-GB" noProof="0"/>
              <a:t>Fourth level</a:t>
            </a:r>
          </a:p>
          <a:p>
            <a:pPr lvl="4" rtl="0"/>
            <a:r>
              <a:rPr lang="en-GB" noProof="0"/>
              <a:t>Fifth level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D09234E-176D-4BBF-9391-7B6F018C51AB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pPr rtl="0"/>
            <a:r>
              <a:rPr lang="en-GB" noProof="0"/>
              <a:t>Add a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A8293F-A5B5-4FCC-BF27-A25B1BAFF245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en-GB" noProof="0" smtClean="0"/>
              <a:pPr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266819983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C626A5-4FF6-42BD-858A-AE4B2C23A6B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 rtlCol="0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rtl="0"/>
            <a:r>
              <a:rPr lang="en-GB" noProof="0"/>
              <a:t>Click to edit page title</a:t>
            </a:r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10727B06-56A8-44A2-B6C2-9ED183D107F3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31801" y="1008000"/>
            <a:ext cx="9198116" cy="360000"/>
          </a:xfrm>
        </p:spPr>
        <p:txBody>
          <a:bodyPr rtlCol="0"/>
          <a:lstStyle>
            <a:lvl1pPr marL="0" indent="0">
              <a:buNone/>
              <a:defRPr i="1">
                <a:latin typeface="+mn-lt"/>
              </a:defRPr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 rtl="0"/>
            <a:r>
              <a:rPr lang="en-GB" noProof="0"/>
              <a:t>Subtitle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8CCB8C2-B6A2-4C69-8D3A-57420A034BA4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pPr rtl="0"/>
            <a:r>
              <a:rPr lang="en-GB" noProof="0"/>
              <a:t>Add a footer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801980-CBAE-4A50-886D-54D7BB2E1947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en-GB" noProof="0" smtClean="0"/>
              <a:pPr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231916232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1EDF756E-F310-4229-ACDD-055D299A95FB}"/>
              </a:ext>
            </a:extLst>
          </p:cNvPr>
          <p:cNvSpPr/>
          <p:nvPr userDrawn="1"/>
        </p:nvSpPr>
        <p:spPr>
          <a:xfrm>
            <a:off x="6297105" y="424206"/>
            <a:ext cx="5505254" cy="573149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noProof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7847F90-9DB6-4832-9EB7-393AADAE8B70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 rtlCol="0"/>
          <a:lstStyle/>
          <a:p>
            <a:pPr rtl="0"/>
            <a:r>
              <a:rPr lang="en-GB" noProof="0"/>
              <a:t>Add a footer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25951D2-91DB-40E7-95D5-4B372602DEBB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07666241-4AF6-458A-A571-6C6C291D72F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532775" y="3639199"/>
            <a:ext cx="5053936" cy="1192038"/>
          </a:xfrm>
          <a:solidFill>
            <a:schemeClr val="bg1"/>
          </a:solidFill>
        </p:spPr>
        <p:txBody>
          <a:bodyPr lIns="252000" tIns="0" rtlCol="0" anchor="ctr"/>
          <a:lstStyle>
            <a:lvl1pPr marL="0" indent="0" algn="l">
              <a:lnSpc>
                <a:spcPct val="100000"/>
              </a:lnSpc>
              <a:buNone/>
              <a:defRPr sz="1800" i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en-GB" noProof="0"/>
              <a:t>Click to edit Master subtitle style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6F4F2BBF-F210-4954-9C73-A0030AACDDF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532775" y="993303"/>
            <a:ext cx="5053936" cy="2513468"/>
          </a:xfrm>
        </p:spPr>
        <p:txBody>
          <a:bodyPr rtlCol="0"/>
          <a:lstStyle>
            <a:lvl1pPr>
              <a:defRPr sz="5400" cap="none">
                <a:solidFill>
                  <a:schemeClr val="bg1"/>
                </a:solidFill>
              </a:defRPr>
            </a:lvl1pPr>
          </a:lstStyle>
          <a:p>
            <a:pPr rtl="0"/>
            <a:r>
              <a:rPr lang="en-GB" noProof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56825211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288DD7-6DAF-436D-B04A-EBCCAA36917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2000" y="432000"/>
            <a:ext cx="9198000" cy="432000"/>
          </a:xfrm>
        </p:spPr>
        <p:txBody>
          <a:bodyPr rtlCol="0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rtl="0"/>
            <a:r>
              <a:rPr lang="en-GB" noProof="0"/>
              <a:t>Click to edit page title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6B8F99-FAB0-4B33-87ED-9FF46D11A907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 rtlCol="0"/>
          <a:lstStyle/>
          <a:p>
            <a:pPr rtl="0"/>
            <a:r>
              <a:rPr lang="en-GB" noProof="0"/>
              <a:t>Add a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5D237A-BD90-4D90-B328-7F1A502A266D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FD1EE834-4B70-4715-8346-1C0298347EE0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32000" y="1046375"/>
            <a:ext cx="9198000" cy="5130588"/>
          </a:xfrm>
        </p:spPr>
        <p:txBody>
          <a:bodyPr rtlCol="0"/>
          <a:lstStyle/>
          <a:p>
            <a:pPr lvl="0" rtl="0"/>
            <a:r>
              <a:rPr lang="en-GB" noProof="0"/>
              <a:t>Edit Master text styles</a:t>
            </a:r>
          </a:p>
          <a:p>
            <a:pPr lvl="1" rtl="0"/>
            <a:r>
              <a:rPr lang="en-GB" noProof="0"/>
              <a:t>Second level</a:t>
            </a:r>
          </a:p>
          <a:p>
            <a:pPr lvl="2" rtl="0"/>
            <a:r>
              <a:rPr lang="en-GB" noProof="0"/>
              <a:t>Third level</a:t>
            </a:r>
          </a:p>
          <a:p>
            <a:pPr lvl="3" rtl="0"/>
            <a:r>
              <a:rPr lang="en-GB" noProof="0"/>
              <a:t>Fourth level</a:t>
            </a:r>
          </a:p>
          <a:p>
            <a:pPr lvl="4" rtl="0"/>
            <a:r>
              <a:rPr lang="en-GB" noProof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46687113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288DD7-6DAF-436D-B04A-EBCCAA36917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2000" y="432000"/>
            <a:ext cx="9198000" cy="432000"/>
          </a:xfrm>
        </p:spPr>
        <p:txBody>
          <a:bodyPr rtlCol="0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rtl="0"/>
            <a:r>
              <a:rPr lang="en-GB" noProof="0"/>
              <a:t>Click to edit page title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6B8F99-FAB0-4B33-87ED-9FF46D11A907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 rtlCol="0"/>
          <a:lstStyle/>
          <a:p>
            <a:pPr rtl="0"/>
            <a:r>
              <a:rPr lang="en-GB" noProof="0"/>
              <a:t>Add a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5D237A-BD90-4D90-B328-7F1A502A266D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EAE43F4C-1A64-4197-A44B-E6EB874E243B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432000" y="1046376"/>
            <a:ext cx="4435831" cy="5130588"/>
          </a:xfrm>
        </p:spPr>
        <p:txBody>
          <a:bodyPr rtlCol="0"/>
          <a:lstStyle/>
          <a:p>
            <a:pPr lvl="0" rtl="0"/>
            <a:r>
              <a:rPr lang="en-GB" noProof="0"/>
              <a:t>Edit Master text styles</a:t>
            </a:r>
          </a:p>
          <a:p>
            <a:pPr lvl="1" rtl="0"/>
            <a:r>
              <a:rPr lang="en-GB" noProof="0"/>
              <a:t>Second level</a:t>
            </a:r>
          </a:p>
          <a:p>
            <a:pPr lvl="2" rtl="0"/>
            <a:r>
              <a:rPr lang="en-GB" noProof="0"/>
              <a:t>Third level</a:t>
            </a:r>
          </a:p>
          <a:p>
            <a:pPr lvl="3" rtl="0"/>
            <a:r>
              <a:rPr lang="en-GB" noProof="0"/>
              <a:t>Fourth level</a:t>
            </a:r>
          </a:p>
          <a:p>
            <a:pPr lvl="4" rtl="0"/>
            <a:r>
              <a:rPr lang="en-GB" noProof="0"/>
              <a:t>Fifth level</a:t>
            </a:r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D7B3F5B8-DC28-4878-AC9F-D434D7542D8F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5194169" y="1046376"/>
            <a:ext cx="4435831" cy="5130588"/>
          </a:xfrm>
        </p:spPr>
        <p:txBody>
          <a:bodyPr rtlCol="0"/>
          <a:lstStyle/>
          <a:p>
            <a:pPr lvl="0" rtl="0"/>
            <a:r>
              <a:rPr lang="en-GB" noProof="0"/>
              <a:t>Edit Master text styles</a:t>
            </a:r>
          </a:p>
          <a:p>
            <a:pPr lvl="1" rtl="0"/>
            <a:r>
              <a:rPr lang="en-GB" noProof="0"/>
              <a:t>Second level</a:t>
            </a:r>
          </a:p>
          <a:p>
            <a:pPr lvl="2" rtl="0"/>
            <a:r>
              <a:rPr lang="en-GB" noProof="0"/>
              <a:t>Third level</a:t>
            </a:r>
          </a:p>
          <a:p>
            <a:pPr lvl="3" rtl="0"/>
            <a:r>
              <a:rPr lang="en-GB" noProof="0"/>
              <a:t>Fourth level</a:t>
            </a:r>
          </a:p>
          <a:p>
            <a:pPr lvl="4" rtl="0"/>
            <a:r>
              <a:rPr lang="en-GB" noProof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5117189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288DD7-6DAF-436D-B04A-EBCCAA36917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2000" y="432000"/>
            <a:ext cx="9198000" cy="432000"/>
          </a:xfrm>
        </p:spPr>
        <p:txBody>
          <a:bodyPr rtlCol="0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rtl="0"/>
            <a:r>
              <a:rPr lang="en-GB" noProof="0"/>
              <a:t>Click to edit page title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6B8F99-FAB0-4B33-87ED-9FF46D11A907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 rtlCol="0"/>
          <a:lstStyle/>
          <a:p>
            <a:pPr rtl="0"/>
            <a:r>
              <a:rPr lang="en-GB" noProof="0"/>
              <a:t>Add a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5D237A-BD90-4D90-B328-7F1A502A266D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CB97B01E-88B2-448F-BD96-A1AAFA39AC1E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432000" y="1068420"/>
            <a:ext cx="4434840" cy="823912"/>
          </a:xfrm>
          <a:solidFill>
            <a:schemeClr val="tx1"/>
          </a:solidFill>
        </p:spPr>
        <p:txBody>
          <a:bodyPr rtlCol="0" anchor="ctr"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n-GB" noProof="0"/>
              <a:t>Edit Master text styles</a:t>
            </a:r>
          </a:p>
        </p:txBody>
      </p: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40BADDE2-4EE6-41B4-804C-EBF680128B40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5195160" y="1068420"/>
            <a:ext cx="4434840" cy="823912"/>
          </a:xfrm>
          <a:solidFill>
            <a:schemeClr val="tx1"/>
          </a:solidFill>
        </p:spPr>
        <p:txBody>
          <a:bodyPr rtlCol="0" anchor="ctr"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n-GB" noProof="0"/>
              <a:t>Edit Master text styles</a:t>
            </a: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BB0A14E0-899D-4594-BC9E-AE89BF0D3AB7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432001" y="2096752"/>
            <a:ext cx="4434840" cy="4092911"/>
          </a:xfrm>
        </p:spPr>
        <p:txBody>
          <a:bodyPr rtlCol="0"/>
          <a:lstStyle/>
          <a:p>
            <a:pPr lvl="0" rtl="0"/>
            <a:r>
              <a:rPr lang="en-GB" noProof="0"/>
              <a:t>Edit Master text styles</a:t>
            </a:r>
          </a:p>
          <a:p>
            <a:pPr lvl="1" rtl="0"/>
            <a:r>
              <a:rPr lang="en-GB" noProof="0"/>
              <a:t>Second level</a:t>
            </a:r>
          </a:p>
          <a:p>
            <a:pPr lvl="2" rtl="0"/>
            <a:r>
              <a:rPr lang="en-GB" noProof="0"/>
              <a:t>Third level</a:t>
            </a:r>
          </a:p>
          <a:p>
            <a:pPr lvl="3" rtl="0"/>
            <a:r>
              <a:rPr lang="en-GB" noProof="0"/>
              <a:t>Fourth level</a:t>
            </a:r>
          </a:p>
          <a:p>
            <a:pPr lvl="4" rtl="0"/>
            <a:r>
              <a:rPr lang="en-GB" noProof="0"/>
              <a:t>Fifth level</a:t>
            </a:r>
          </a:p>
        </p:txBody>
      </p:sp>
      <p:sp>
        <p:nvSpPr>
          <p:cNvPr id="10" name="Content Placeholder 5">
            <a:extLst>
              <a:ext uri="{FF2B5EF4-FFF2-40B4-BE49-F238E27FC236}">
                <a16:creationId xmlns:a16="http://schemas.microsoft.com/office/drawing/2014/main" id="{2C699014-D902-4E9A-80CD-8D2BCFE67097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5195160" y="2096752"/>
            <a:ext cx="4434840" cy="4092911"/>
          </a:xfrm>
        </p:spPr>
        <p:txBody>
          <a:bodyPr rtlCol="0"/>
          <a:lstStyle/>
          <a:p>
            <a:pPr lvl="0" rtl="0"/>
            <a:r>
              <a:rPr lang="en-GB" noProof="0"/>
              <a:t>Edit Master text styles</a:t>
            </a:r>
          </a:p>
          <a:p>
            <a:pPr lvl="1" rtl="0"/>
            <a:r>
              <a:rPr lang="en-GB" noProof="0"/>
              <a:t>Second level</a:t>
            </a:r>
          </a:p>
          <a:p>
            <a:pPr lvl="2" rtl="0"/>
            <a:r>
              <a:rPr lang="en-GB" noProof="0"/>
              <a:t>Third level</a:t>
            </a:r>
          </a:p>
          <a:p>
            <a:pPr lvl="3" rtl="0"/>
            <a:r>
              <a:rPr lang="en-GB" noProof="0"/>
              <a:t>Fourth level</a:t>
            </a:r>
          </a:p>
          <a:p>
            <a:pPr lvl="4" rtl="0"/>
            <a:r>
              <a:rPr lang="en-GB" noProof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7880901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6B8F99-FAB0-4B33-87ED-9FF46D11A907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>
          <a:xfrm>
            <a:off x="432000" y="6356350"/>
            <a:ext cx="4114800" cy="365125"/>
          </a:xfrm>
        </p:spPr>
        <p:txBody>
          <a:bodyPr rtlCol="0"/>
          <a:lstStyle/>
          <a:p>
            <a:pPr rtl="0"/>
            <a:r>
              <a:rPr lang="en-GB" noProof="0"/>
              <a:t>Add a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5D237A-BD90-4D90-B328-7F1A502A266D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AC67C685-BABE-4B77-8C5E-B39B093D3A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2001" y="457200"/>
            <a:ext cx="3159612" cy="1600200"/>
          </a:xfrm>
        </p:spPr>
        <p:txBody>
          <a:bodyPr rtlCol="0" anchor="b"/>
          <a:lstStyle>
            <a:lvl1pPr>
              <a:defRPr sz="2800"/>
            </a:lvl1pPr>
          </a:lstStyle>
          <a:p>
            <a:pPr rtl="0"/>
            <a:r>
              <a:rPr lang="en-GB" noProof="0"/>
              <a:t>Click to edit Master title style</a:t>
            </a:r>
          </a:p>
        </p:txBody>
      </p:sp>
      <p:sp>
        <p:nvSpPr>
          <p:cNvPr id="9" name="Text Placeholder 3">
            <a:extLst>
              <a:ext uri="{FF2B5EF4-FFF2-40B4-BE49-F238E27FC236}">
                <a16:creationId xmlns:a16="http://schemas.microsoft.com/office/drawing/2014/main" id="{0B6B7795-36CC-459B-AE8B-7FB2F40AF37C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432001" y="2057400"/>
            <a:ext cx="3159612" cy="4126584"/>
          </a:xfrm>
        </p:spPr>
        <p:txBody>
          <a:bodyPr rtlCol="0"/>
          <a:lstStyle>
            <a:lvl1pPr marL="0" indent="0">
              <a:buFont typeface="Arial" panose="020B0604020202020204" pitchFamily="34" charset="0"/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en-GB" noProof="0"/>
              <a:t>Edit Master text styles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79F53EF1-D412-467C-B7CE-30536F140AE1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770722" y="457201"/>
            <a:ext cx="6023727" cy="5726784"/>
          </a:xfrm>
        </p:spPr>
        <p:txBody>
          <a:bodyPr rtlCol="0"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rtl="0"/>
            <a:r>
              <a:rPr lang="en-GB" noProof="0"/>
              <a:t>Edit Master text styles</a:t>
            </a:r>
          </a:p>
          <a:p>
            <a:pPr lvl="1" rtl="0"/>
            <a:r>
              <a:rPr lang="en-GB" noProof="0"/>
              <a:t>Second level</a:t>
            </a:r>
          </a:p>
          <a:p>
            <a:pPr lvl="2" rtl="0"/>
            <a:r>
              <a:rPr lang="en-GB" noProof="0"/>
              <a:t>Third level</a:t>
            </a:r>
          </a:p>
          <a:p>
            <a:pPr lvl="3" rtl="0"/>
            <a:r>
              <a:rPr lang="en-GB" noProof="0"/>
              <a:t>Fourth level</a:t>
            </a:r>
          </a:p>
          <a:p>
            <a:pPr lvl="4" rtl="0"/>
            <a:r>
              <a:rPr lang="en-GB" noProof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17340448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6B8F99-FAB0-4B33-87ED-9FF46D11A907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>
          <a:xfrm>
            <a:off x="432000" y="6356350"/>
            <a:ext cx="4114800" cy="365125"/>
          </a:xfrm>
        </p:spPr>
        <p:txBody>
          <a:bodyPr rtlCol="0"/>
          <a:lstStyle/>
          <a:p>
            <a:pPr rtl="0"/>
            <a:r>
              <a:rPr lang="en-GB" noProof="0"/>
              <a:t>Add a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5D237A-BD90-4D90-B328-7F1A502A266D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AC67C685-BABE-4B77-8C5E-B39B093D3A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2001" y="457200"/>
            <a:ext cx="3159612" cy="1600200"/>
          </a:xfrm>
        </p:spPr>
        <p:txBody>
          <a:bodyPr rtlCol="0" anchor="b"/>
          <a:lstStyle>
            <a:lvl1pPr>
              <a:defRPr sz="2800"/>
            </a:lvl1pPr>
          </a:lstStyle>
          <a:p>
            <a:pPr rtl="0"/>
            <a:r>
              <a:rPr lang="en-GB" noProof="0"/>
              <a:t>Click to edit Master title style</a:t>
            </a:r>
          </a:p>
        </p:txBody>
      </p:sp>
      <p:sp>
        <p:nvSpPr>
          <p:cNvPr id="9" name="Text Placeholder 3">
            <a:extLst>
              <a:ext uri="{FF2B5EF4-FFF2-40B4-BE49-F238E27FC236}">
                <a16:creationId xmlns:a16="http://schemas.microsoft.com/office/drawing/2014/main" id="{0B6B7795-36CC-459B-AE8B-7FB2F40AF37C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432001" y="2057400"/>
            <a:ext cx="3159612" cy="4126584"/>
          </a:xfrm>
        </p:spPr>
        <p:txBody>
          <a:bodyPr rtlCol="0"/>
          <a:lstStyle>
            <a:lvl1pPr marL="0" indent="0">
              <a:buFont typeface="Arial" panose="020B0604020202020204" pitchFamily="34" charset="0"/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en-GB" noProof="0"/>
              <a:t>Edit Master text styles</a:t>
            </a:r>
          </a:p>
        </p:txBody>
      </p:sp>
      <p:sp>
        <p:nvSpPr>
          <p:cNvPr id="12" name="Picture Placeholder 2">
            <a:extLst>
              <a:ext uri="{FF2B5EF4-FFF2-40B4-BE49-F238E27FC236}">
                <a16:creationId xmlns:a16="http://schemas.microsoft.com/office/drawing/2014/main" id="{10319378-269C-406E-9B84-FCF22DA02EF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788021" y="457201"/>
            <a:ext cx="5949868" cy="5726784"/>
          </a:xfrm>
        </p:spPr>
        <p:txBody>
          <a:bodyPr rtlCol="0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en-GB" noProof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1951392724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288DD7-6DAF-436D-B04A-EBCCAA36917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2000" y="432000"/>
            <a:ext cx="9198000" cy="432000"/>
          </a:xfrm>
        </p:spPr>
        <p:txBody>
          <a:bodyPr rtlCol="0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rtl="0"/>
            <a:r>
              <a:rPr lang="en-GB" noProof="0"/>
              <a:t>Click to edit page title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6B8F99-FAB0-4B33-87ED-9FF46D11A907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 rtlCol="0"/>
          <a:lstStyle/>
          <a:p>
            <a:pPr rtl="0"/>
            <a:r>
              <a:rPr lang="en-GB" noProof="0"/>
              <a:t>Add a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5D237A-BD90-4D90-B328-7F1A502A266D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en-GB" noProof="0" smtClean="0"/>
              <a:pPr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0128361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Photo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1">
            <a:extLst>
              <a:ext uri="{FF2B5EF4-FFF2-40B4-BE49-F238E27FC236}">
                <a16:creationId xmlns:a16="http://schemas.microsoft.com/office/drawing/2014/main" id="{1599E2D7-24B3-4D66-9AFB-83C1AEC4DBBB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9980476" y="0"/>
            <a:ext cx="2211524" cy="6192000"/>
          </a:xfrm>
          <a:solidFill>
            <a:schemeClr val="bg1">
              <a:lumMod val="95000"/>
            </a:schemeClr>
          </a:solidFill>
        </p:spPr>
        <p:txBody>
          <a:bodyPr rtlCol="0" anchor="ctr"/>
          <a:lstStyle>
            <a:lvl1pPr marL="0" indent="0" algn="ctr">
              <a:buNone/>
              <a:defRPr sz="12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rtl="0"/>
            <a:r>
              <a:rPr lang="en-GB" noProof="0"/>
              <a:t>Insert or Drag &amp; Drop your photo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0EE479C-D1F6-4BAC-80D2-90EF74E3261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45086" y="1807950"/>
            <a:ext cx="5184913" cy="432000"/>
          </a:xfrm>
        </p:spPr>
        <p:txBody>
          <a:bodyPr rtlCol="0"/>
          <a:lstStyle>
            <a:lvl1pPr algn="r">
              <a:defRPr>
                <a:solidFill>
                  <a:schemeClr val="tx1"/>
                </a:solidFill>
              </a:defRPr>
            </a:lvl1pPr>
          </a:lstStyle>
          <a:p>
            <a:pPr rtl="0"/>
            <a:r>
              <a:rPr lang="en-GB" noProof="0"/>
              <a:t>Click to edit page title</a:t>
            </a:r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3FAEED1D-0E66-4F74-9455-675F5CB7EAD4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444886" y="2383950"/>
            <a:ext cx="5184913" cy="360000"/>
          </a:xfrm>
        </p:spPr>
        <p:txBody>
          <a:bodyPr rtlCol="0"/>
          <a:lstStyle>
            <a:lvl1pPr marL="0" indent="0" algn="r">
              <a:buNone/>
              <a:defRPr i="1">
                <a:latin typeface="+mn-lt"/>
              </a:defRPr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 rtl="0"/>
            <a:r>
              <a:rPr lang="en-GB" noProof="0"/>
              <a:t>Subtitle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2238F2-C6EC-476F-8371-119AECBA5622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4445000" y="2908300"/>
            <a:ext cx="5184800" cy="3283700"/>
          </a:xfrm>
          <a:solidFill>
            <a:schemeClr val="bg1"/>
          </a:solidFill>
        </p:spPr>
        <p:txBody>
          <a:bodyPr lIns="180000" tIns="252000" rIns="252000" rtlCol="0"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 rtl="0"/>
            <a:r>
              <a:rPr lang="en-GB" noProof="0"/>
              <a:t>Edit Master text styles</a:t>
            </a:r>
          </a:p>
          <a:p>
            <a:pPr lvl="1" rtl="0"/>
            <a:r>
              <a:rPr lang="en-GB" noProof="0"/>
              <a:t>Second level</a:t>
            </a:r>
          </a:p>
          <a:p>
            <a:pPr lvl="2" rtl="0"/>
            <a:r>
              <a:rPr lang="en-GB" noProof="0"/>
              <a:t>Third level</a:t>
            </a:r>
          </a:p>
          <a:p>
            <a:pPr lvl="3" rtl="0"/>
            <a:r>
              <a:rPr lang="en-GB" noProof="0"/>
              <a:t>Fourth level</a:t>
            </a:r>
          </a:p>
          <a:p>
            <a:pPr lvl="4" rtl="0"/>
            <a:r>
              <a:rPr lang="en-GB" noProof="0"/>
              <a:t>Fifth level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7847F90-9DB6-4832-9EB7-393AADAE8B70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 rtlCol="0"/>
          <a:lstStyle/>
          <a:p>
            <a:pPr rtl="0"/>
            <a:r>
              <a:rPr lang="en-GB" noProof="0"/>
              <a:t>Add a footer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3DA1E79-BA17-41C5-98B7-CFBC5859A512}"/>
              </a:ext>
            </a:extLst>
          </p:cNvPr>
          <p:cNvSpPr>
            <a:spLocks noGrp="1"/>
          </p:cNvSpPr>
          <p:nvPr>
            <p:ph type="sldNum" sz="quarter" idx="34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en-GB" noProof="0" smtClean="0"/>
              <a:pPr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1350103997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16D0504D-4610-4E9E-A2DB-8B701F044BBC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pPr rtl="0"/>
            <a:r>
              <a:rPr lang="en-GB" noProof="0"/>
              <a:t>Add a footer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310D190-B83D-438A-91BC-470C41B22A29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en-GB" noProof="0" smtClean="0"/>
              <a:pPr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187564195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3504" y="770467"/>
            <a:ext cx="10782300" cy="3352800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8800" spc="-120" baseline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67512" y="4206876"/>
            <a:ext cx="9228201" cy="1645920"/>
          </a:xfrm>
        </p:spPr>
        <p:txBody>
          <a:bodyPr>
            <a:normAutofit/>
          </a:bodyPr>
          <a:lstStyle>
            <a:lvl1pPr marL="0" indent="0" algn="l">
              <a:buNone/>
              <a:defRPr sz="32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fld id="{48A87A34-81AB-432B-8DAE-1953F412C126}" type="datetimeFigureOut">
              <a:rPr lang="en-US" smtClean="0"/>
              <a:t>12/11/2023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5000"/>
                  </a:srgbClr>
                </a:solidFill>
              </a:defRPr>
            </a:lvl1pPr>
          </a:lstStyle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093237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1D0754-1959-7F4F-A198-3F4710E170D8}" type="datetime1">
              <a:rPr lang="en-US" noProof="0" smtClean="0"/>
              <a:t>12/11/2023</a:t>
            </a:fld>
            <a:endParaRPr lang="en-US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2E340-0663-474B-992C-9192B5C45E57}" type="slidenum">
              <a:rPr lang="en-US" noProof="0" smtClean="0"/>
              <a:t>‹#›</a:t>
            </a:fld>
            <a:endParaRPr lang="en-US" noProof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6C23CD9-D116-4188-A11C-601765FFF062}"/>
              </a:ext>
            </a:extLst>
          </p:cNvPr>
          <p:cNvSpPr/>
          <p:nvPr userDrawn="1"/>
        </p:nvSpPr>
        <p:spPr>
          <a:xfrm>
            <a:off x="0" y="0"/>
            <a:ext cx="4896195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cxnSp>
        <p:nvCxnSpPr>
          <p:cNvPr id="8" name="Straight Connector 7" title="Horizontal Rule Line">
            <a:extLst>
              <a:ext uri="{FF2B5EF4-FFF2-40B4-BE49-F238E27FC236}">
                <a16:creationId xmlns:a16="http://schemas.microsoft.com/office/drawing/2014/main" id="{160C88A7-94B0-4F55-B5AF-810EFE27F92D}"/>
              </a:ext>
            </a:extLst>
          </p:cNvPr>
          <p:cNvCxnSpPr/>
          <p:nvPr userDrawn="1"/>
        </p:nvCxnSpPr>
        <p:spPr>
          <a:xfrm>
            <a:off x="0" y="6199730"/>
            <a:ext cx="4495800" cy="0"/>
          </a:xfrm>
          <a:prstGeom prst="line">
            <a:avLst/>
          </a:prstGeom>
          <a:ln w="254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6702053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3504" y="767419"/>
            <a:ext cx="10780776" cy="3355848"/>
          </a:xfrm>
        </p:spPr>
        <p:txBody>
          <a:bodyPr anchor="b">
            <a:normAutofit/>
          </a:bodyPr>
          <a:lstStyle>
            <a:lvl1pPr>
              <a:lnSpc>
                <a:spcPct val="80000"/>
              </a:lnSpc>
              <a:defRPr sz="8800" b="0" baseline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7512" y="4204209"/>
            <a:ext cx="9226296" cy="1645920"/>
          </a:xfrm>
        </p:spPr>
        <p:txBody>
          <a:bodyPr anchor="t">
            <a:normAutofit/>
          </a:bodyPr>
          <a:lstStyle>
            <a:lvl1pPr marL="0" indent="0">
              <a:buNone/>
              <a:defRPr sz="320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9964A5-3468-3F49-AD7A-0CF5EB762F89}" type="datetime1">
              <a:rPr lang="en-US" noProof="0" smtClean="0"/>
              <a:t>12/11/2023</a:t>
            </a:fld>
            <a:endParaRPr lang="en-US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2E340-0663-474B-992C-9192B5C45E57}" type="slidenum">
              <a:rPr lang="en-US" noProof="0" smtClean="0"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23202678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6656" y="1998134"/>
            <a:ext cx="4663440" cy="37673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11330" y="1998134"/>
            <a:ext cx="4663440" cy="37673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6E73E-FB98-2A42-974A-9CD83D46C100}" type="datetime1">
              <a:rPr lang="en-US" noProof="0" smtClean="0"/>
              <a:t>12/11/2023</a:t>
            </a:fld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noProof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2E340-0663-474B-992C-9192B5C45E57}" type="slidenum">
              <a:rPr lang="en-US" noProof="0" smtClean="0"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208501232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040467"/>
            <a:ext cx="4663440" cy="723400"/>
          </a:xfrm>
        </p:spPr>
        <p:txBody>
          <a:bodyPr anchor="ctr">
            <a:normAutofit/>
          </a:bodyPr>
          <a:lstStyle>
            <a:lvl1pPr marL="0" indent="0">
              <a:buNone/>
              <a:defRPr sz="2200" b="0" cap="all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6656" y="2753084"/>
            <a:ext cx="4663440" cy="3200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07608" y="2038435"/>
            <a:ext cx="4663440" cy="722376"/>
          </a:xfrm>
        </p:spPr>
        <p:txBody>
          <a:bodyPr anchor="ctr">
            <a:normAutofit/>
          </a:bodyPr>
          <a:lstStyle>
            <a:lvl1pPr marL="0" indent="0">
              <a:buNone/>
              <a:defRPr sz="2200" b="0" cap="all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007608" y="2750990"/>
            <a:ext cx="4663440" cy="3200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115EF-7A83-9842-815E-554E5DEB63CD}" type="datetime1">
              <a:rPr lang="en-US" noProof="0" smtClean="0"/>
              <a:t>12/11/2023</a:t>
            </a:fld>
            <a:endParaRPr lang="en-US" noProof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noProof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2E340-0663-474B-992C-9192B5C45E57}" type="slidenum">
              <a:rPr lang="en-US" noProof="0" smtClean="0"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22105046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097A0-4000-B744-87D8-18F42A934248}" type="datetime1">
              <a:rPr lang="en-US" noProof="0" smtClean="0"/>
              <a:t>12/11/2023</a:t>
            </a:fld>
            <a:endParaRPr lang="en-US" noProof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2E340-0663-474B-992C-9192B5C45E57}" type="slidenum">
              <a:rPr lang="en-US" noProof="0" smtClean="0"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57873854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74EA9-4639-9B48-9E98-70455404EF00}" type="datetime1">
              <a:rPr lang="en-US" noProof="0" smtClean="0"/>
              <a:t>12/11/2023</a:t>
            </a:fld>
            <a:endParaRPr lang="en-US" noProof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2E340-0663-474B-992C-9192B5C45E57}" type="slidenum">
              <a:rPr lang="en-US" noProof="0" smtClean="0"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368723182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00" y="0"/>
            <a:ext cx="457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8261404" y="542282"/>
            <a:ext cx="3383280" cy="1920240"/>
          </a:xfrm>
        </p:spPr>
        <p:txBody>
          <a:bodyPr anchor="b">
            <a:noAutofit/>
          </a:bodyPr>
          <a:lstStyle>
            <a:lvl1pPr>
              <a:lnSpc>
                <a:spcPct val="85000"/>
              </a:lnSpc>
              <a:defRPr sz="400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762000"/>
            <a:ext cx="60960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75982" y="2511813"/>
            <a:ext cx="3398520" cy="3126987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>
                <a:solidFill>
                  <a:srgbClr val="26262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851AE-F437-A04B-ADE2-D5E346F2089C}" type="datetime1">
              <a:rPr lang="en-US" noProof="0" smtClean="0"/>
              <a:t>12/11/2023</a:t>
            </a:fld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noProof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0000"/>
                  </a:srgbClr>
                </a:solidFill>
              </a:defRPr>
            </a:lvl1pPr>
          </a:lstStyle>
          <a:p>
            <a:fld id="{13D2E340-0663-474B-992C-9192B5C45E57}" type="slidenum">
              <a:rPr lang="en-US" noProof="0" smtClean="0"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50360325"/>
      </p:ext>
    </p:extLst>
  </p:cSld>
  <p:clrMapOvr>
    <a:masterClrMapping/>
  </p:clrMapOvr>
  <p:hf hdr="0" ftr="0" dt="0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9224" y="5418667"/>
            <a:ext cx="10780776" cy="613283"/>
          </a:xfrm>
        </p:spPr>
        <p:txBody>
          <a:bodyPr anchor="b">
            <a:normAutofit/>
          </a:bodyPr>
          <a:lstStyle>
            <a:lvl1pPr>
              <a:defRPr sz="32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12192000" cy="5330952"/>
          </a:xfrm>
          <a:solidFill>
            <a:schemeClr val="accent1">
              <a:lumMod val="40000"/>
              <a:lumOff val="60000"/>
            </a:schemeClr>
          </a:solidFill>
        </p:spPr>
        <p:txBody>
          <a:bodyPr anchor="t"/>
          <a:lstStyle>
            <a:lvl1pPr marL="0" indent="0" algn="ctr">
              <a:spcBef>
                <a:spcPts val="800"/>
              </a:spcBef>
              <a:buNone/>
              <a:defRPr sz="3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656" y="5909735"/>
            <a:ext cx="9229344" cy="5334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400">
                <a:solidFill>
                  <a:srgbClr val="26262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fld id="{A90851AE-F437-A04B-ADE2-D5E346F2089C}" type="datetime1">
              <a:rPr lang="en-US" noProof="0" smtClean="0"/>
              <a:t>12/11/2023</a:t>
            </a:fld>
            <a:endParaRPr lang="en-US" noProof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endParaRPr lang="en-US" noProof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5000"/>
                  </a:srgbClr>
                </a:solidFill>
              </a:defRPr>
            </a:lvl1pPr>
          </a:lstStyle>
          <a:p>
            <a:fld id="{13D2E340-0663-474B-992C-9192B5C45E57}" type="slidenum">
              <a:rPr lang="en-US" noProof="0" smtClean="0"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50231707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pho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2238F2-C6EC-476F-8371-119AECBA5622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3823393" y="1343906"/>
            <a:ext cx="3736800" cy="3933645"/>
          </a:xfrm>
          <a:solidFill>
            <a:schemeClr val="bg1"/>
          </a:solidFill>
        </p:spPr>
        <p:txBody>
          <a:bodyPr lIns="180000" tIns="180000" rIns="180000"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 rtl="0"/>
            <a:r>
              <a:rPr lang="en-GB" noProof="0"/>
              <a:t>Edit Master text styles</a:t>
            </a:r>
          </a:p>
          <a:p>
            <a:pPr lvl="1" rtl="0"/>
            <a:r>
              <a:rPr lang="en-GB" noProof="0"/>
              <a:t>Second level</a:t>
            </a:r>
          </a:p>
          <a:p>
            <a:pPr lvl="2" rtl="0"/>
            <a:r>
              <a:rPr lang="en-GB" noProof="0"/>
              <a:t>Third level</a:t>
            </a:r>
          </a:p>
          <a:p>
            <a:pPr lvl="3" rtl="0"/>
            <a:r>
              <a:rPr lang="en-GB" noProof="0"/>
              <a:t>Fourth level</a:t>
            </a:r>
          </a:p>
          <a:p>
            <a:pPr lvl="4" rtl="0"/>
            <a:r>
              <a:rPr lang="en-GB" noProof="0"/>
              <a:t>Fifth level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7847F90-9DB6-4832-9EB7-393AADAE8B70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 rtlCol="0"/>
          <a:lstStyle/>
          <a:p>
            <a:pPr rtl="0"/>
            <a:r>
              <a:rPr lang="en-GB" noProof="0"/>
              <a:t>Add a footer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3DA1E79-BA17-41C5-98B7-CFBC5859A512}"/>
              </a:ext>
            </a:extLst>
          </p:cNvPr>
          <p:cNvSpPr>
            <a:spLocks noGrp="1"/>
          </p:cNvSpPr>
          <p:nvPr>
            <p:ph type="sldNum" sz="quarter" idx="34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9" name="Picture Placeholder 6">
            <a:extLst>
              <a:ext uri="{FF2B5EF4-FFF2-40B4-BE49-F238E27FC236}">
                <a16:creationId xmlns:a16="http://schemas.microsoft.com/office/drawing/2014/main" id="{492C2A1D-F7BD-46B6-BC01-15D365ACD50B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7560193" y="1344803"/>
            <a:ext cx="3737526" cy="3933645"/>
          </a:xfrm>
          <a:solidFill>
            <a:schemeClr val="tx1">
              <a:lumMod val="75000"/>
              <a:lumOff val="25000"/>
            </a:schemeClr>
          </a:solidFill>
        </p:spPr>
        <p:txBody>
          <a:bodyPr rtlCol="0" anchor="ctr"/>
          <a:lstStyle>
            <a:lvl1pPr marL="0" indent="0" algn="ctr">
              <a:buNone/>
              <a:defRPr sz="1200" i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rtl="0"/>
            <a:r>
              <a:rPr lang="en-GB" noProof="0"/>
              <a:t>Insert or Drag &amp; Drop your photo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7F4F1543-153D-4F77-A4A9-C9BBA1C205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2000" y="432000"/>
            <a:ext cx="9131100" cy="432000"/>
          </a:xfrm>
        </p:spPr>
        <p:txBody>
          <a:bodyPr rtlCol="0"/>
          <a:lstStyle/>
          <a:p>
            <a:pPr rtl="0"/>
            <a:r>
              <a:rPr lang="en-GB" noProof="0"/>
              <a:t>Click to edit Master title style</a:t>
            </a:r>
          </a:p>
        </p:txBody>
      </p:sp>
      <p:sp>
        <p:nvSpPr>
          <p:cNvPr id="11" name="Subtitle 2">
            <a:extLst>
              <a:ext uri="{FF2B5EF4-FFF2-40B4-BE49-F238E27FC236}">
                <a16:creationId xmlns:a16="http://schemas.microsoft.com/office/drawing/2014/main" id="{9FAA210E-391A-499A-89D5-F222045FD1A4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31800" y="1008000"/>
            <a:ext cx="6895900" cy="360000"/>
          </a:xfrm>
        </p:spPr>
        <p:txBody>
          <a:bodyPr rtlCol="0"/>
          <a:lstStyle>
            <a:lvl1pPr marL="0" indent="0">
              <a:buNone/>
              <a:defRPr i="1">
                <a:latin typeface="+mn-lt"/>
              </a:defRPr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 rtl="0"/>
            <a:r>
              <a:rPr lang="en-GB" noProof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2347197990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851AE-F437-A04B-ADE2-D5E346F2089C}" type="datetime1">
              <a:rPr lang="en-US" noProof="0" smtClean="0"/>
              <a:t>12/11/2023</a:t>
            </a:fld>
            <a:endParaRPr lang="en-US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2E340-0663-474B-992C-9192B5C45E57}" type="slidenum">
              <a:rPr lang="en-US" noProof="0" smtClean="0"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873888464"/>
      </p:ext>
    </p:extLst>
  </p:cSld>
  <p:clrMapOvr>
    <a:masterClrMapping/>
  </p:clrMapOvr>
  <p:hf hdr="0" ftr="0" dt="0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43950" y="695325"/>
            <a:ext cx="2628900" cy="48006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1525" y="714375"/>
            <a:ext cx="7734300" cy="5400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851AE-F437-A04B-ADE2-D5E346F2089C}" type="datetime1">
              <a:rPr lang="en-US" noProof="0" smtClean="0"/>
              <a:t>12/11/2023</a:t>
            </a:fld>
            <a:endParaRPr lang="en-US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2E340-0663-474B-992C-9192B5C45E57}" type="slidenum">
              <a:rPr lang="en-US" noProof="0" smtClean="0"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3037898862"/>
      </p:ext>
    </p:extLst>
  </p:cSld>
  <p:clrMapOvr>
    <a:masterClrMapping/>
  </p:clrMapOvr>
  <p:hf hdr="0" ftr="0" dt="0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itle Slide with Imag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 title="Page Number Shape"/>
          <p:cNvSpPr/>
          <p:nvPr/>
        </p:nvSpPr>
        <p:spPr bwMode="auto">
          <a:xfrm>
            <a:off x="11784011" y="-1"/>
            <a:ext cx="407988" cy="819150"/>
          </a:xfrm>
          <a:custGeom>
            <a:avLst/>
            <a:gdLst/>
            <a:ahLst/>
            <a:cxnLst/>
            <a:rect l="0" t="0" r="r" b="b"/>
            <a:pathLst>
              <a:path w="1799" h="3612">
                <a:moveTo>
                  <a:pt x="1799" y="0"/>
                </a:moveTo>
                <a:lnTo>
                  <a:pt x="1799" y="3612"/>
                </a:lnTo>
                <a:lnTo>
                  <a:pt x="1686" y="3609"/>
                </a:lnTo>
                <a:lnTo>
                  <a:pt x="1574" y="3598"/>
                </a:lnTo>
                <a:lnTo>
                  <a:pt x="1464" y="3581"/>
                </a:lnTo>
                <a:lnTo>
                  <a:pt x="1357" y="3557"/>
                </a:lnTo>
                <a:lnTo>
                  <a:pt x="1251" y="3527"/>
                </a:lnTo>
                <a:lnTo>
                  <a:pt x="1150" y="3490"/>
                </a:lnTo>
                <a:lnTo>
                  <a:pt x="1050" y="3448"/>
                </a:lnTo>
                <a:lnTo>
                  <a:pt x="953" y="3401"/>
                </a:lnTo>
                <a:lnTo>
                  <a:pt x="860" y="3347"/>
                </a:lnTo>
                <a:lnTo>
                  <a:pt x="771" y="3289"/>
                </a:lnTo>
                <a:lnTo>
                  <a:pt x="686" y="3224"/>
                </a:lnTo>
                <a:lnTo>
                  <a:pt x="604" y="3156"/>
                </a:lnTo>
                <a:lnTo>
                  <a:pt x="527" y="3083"/>
                </a:lnTo>
                <a:lnTo>
                  <a:pt x="454" y="3005"/>
                </a:lnTo>
                <a:lnTo>
                  <a:pt x="386" y="2923"/>
                </a:lnTo>
                <a:lnTo>
                  <a:pt x="323" y="2838"/>
                </a:lnTo>
                <a:lnTo>
                  <a:pt x="265" y="2748"/>
                </a:lnTo>
                <a:lnTo>
                  <a:pt x="211" y="2655"/>
                </a:lnTo>
                <a:lnTo>
                  <a:pt x="163" y="2559"/>
                </a:lnTo>
                <a:lnTo>
                  <a:pt x="121" y="2459"/>
                </a:lnTo>
                <a:lnTo>
                  <a:pt x="85" y="2356"/>
                </a:lnTo>
                <a:lnTo>
                  <a:pt x="55" y="2251"/>
                </a:lnTo>
                <a:lnTo>
                  <a:pt x="32" y="2143"/>
                </a:lnTo>
                <a:lnTo>
                  <a:pt x="14" y="2033"/>
                </a:lnTo>
                <a:lnTo>
                  <a:pt x="4" y="1920"/>
                </a:lnTo>
                <a:lnTo>
                  <a:pt x="0" y="1806"/>
                </a:lnTo>
                <a:lnTo>
                  <a:pt x="4" y="1692"/>
                </a:lnTo>
                <a:lnTo>
                  <a:pt x="14" y="1580"/>
                </a:lnTo>
                <a:lnTo>
                  <a:pt x="32" y="1469"/>
                </a:lnTo>
                <a:lnTo>
                  <a:pt x="55" y="1362"/>
                </a:lnTo>
                <a:lnTo>
                  <a:pt x="85" y="1256"/>
                </a:lnTo>
                <a:lnTo>
                  <a:pt x="121" y="1154"/>
                </a:lnTo>
                <a:lnTo>
                  <a:pt x="163" y="1054"/>
                </a:lnTo>
                <a:lnTo>
                  <a:pt x="211" y="958"/>
                </a:lnTo>
                <a:lnTo>
                  <a:pt x="265" y="864"/>
                </a:lnTo>
                <a:lnTo>
                  <a:pt x="323" y="774"/>
                </a:lnTo>
                <a:lnTo>
                  <a:pt x="386" y="689"/>
                </a:lnTo>
                <a:lnTo>
                  <a:pt x="454" y="607"/>
                </a:lnTo>
                <a:lnTo>
                  <a:pt x="527" y="529"/>
                </a:lnTo>
                <a:lnTo>
                  <a:pt x="604" y="456"/>
                </a:lnTo>
                <a:lnTo>
                  <a:pt x="686" y="388"/>
                </a:lnTo>
                <a:lnTo>
                  <a:pt x="771" y="325"/>
                </a:lnTo>
                <a:lnTo>
                  <a:pt x="860" y="266"/>
                </a:lnTo>
                <a:lnTo>
                  <a:pt x="953" y="212"/>
                </a:lnTo>
                <a:lnTo>
                  <a:pt x="1050" y="164"/>
                </a:lnTo>
                <a:lnTo>
                  <a:pt x="1150" y="122"/>
                </a:lnTo>
                <a:lnTo>
                  <a:pt x="1251" y="85"/>
                </a:lnTo>
                <a:lnTo>
                  <a:pt x="1357" y="55"/>
                </a:lnTo>
                <a:lnTo>
                  <a:pt x="1464" y="32"/>
                </a:lnTo>
                <a:lnTo>
                  <a:pt x="1574" y="14"/>
                </a:lnTo>
                <a:lnTo>
                  <a:pt x="1686" y="5"/>
                </a:lnTo>
                <a:lnTo>
                  <a:pt x="1799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47656" y="1264197"/>
            <a:ext cx="5670487" cy="4268965"/>
          </a:xfrm>
        </p:spPr>
        <p:txBody>
          <a:bodyPr anchor="ctr">
            <a:normAutofit/>
          </a:bodyPr>
          <a:lstStyle>
            <a:lvl1pPr algn="l">
              <a:lnSpc>
                <a:spcPct val="85000"/>
              </a:lnSpc>
              <a:defRPr sz="6000" cap="none" baseline="0">
                <a:solidFill>
                  <a:schemeClr val="tx2"/>
                </a:solidFill>
              </a:defRPr>
            </a:lvl1pPr>
          </a:lstStyle>
          <a:p>
            <a:r>
              <a:rPr lang="en-US" noProof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67666" y="4151085"/>
            <a:ext cx="4633806" cy="1591181"/>
          </a:xfrm>
        </p:spPr>
        <p:txBody>
          <a:bodyPr anchor="b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sz="2300" b="0" i="1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noProof="0"/>
              <a:t>Click to edit Master subtitle style</a:t>
            </a:r>
          </a:p>
        </p:txBody>
      </p:sp>
      <p:cxnSp>
        <p:nvCxnSpPr>
          <p:cNvPr id="9" name="Straight Connector 8" title="Verticle Rule Line"/>
          <p:cNvCxnSpPr>
            <a:cxnSpLocks/>
          </p:cNvCxnSpPr>
          <p:nvPr/>
        </p:nvCxnSpPr>
        <p:spPr>
          <a:xfrm>
            <a:off x="5524563" y="1115733"/>
            <a:ext cx="0" cy="4626534"/>
          </a:xfrm>
          <a:prstGeom prst="line">
            <a:avLst/>
          </a:prstGeom>
          <a:ln w="635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137A75DA-C6FF-4420-94B9-E3338D1F9A04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2743615" y="1367500"/>
            <a:ext cx="2397795" cy="2397795"/>
          </a:xfrm>
          <a:prstGeom prst="ellipse">
            <a:avLst/>
          </a:prstGeom>
          <a:solidFill>
            <a:schemeClr val="bg1"/>
          </a:solidFill>
        </p:spPr>
        <p:txBody>
          <a:bodyPr anchor="ctr"/>
          <a:lstStyle>
            <a:lvl1pPr marL="0" indent="0" algn="ctr">
              <a:buNone/>
              <a:defRPr i="1"/>
            </a:lvl1pPr>
          </a:lstStyle>
          <a:p>
            <a:r>
              <a:rPr lang="en-US" noProof="0"/>
              <a:t>Insert Portrait Photo</a:t>
            </a:r>
          </a:p>
        </p:txBody>
      </p:sp>
    </p:spTree>
    <p:extLst>
      <p:ext uri="{BB962C8B-B14F-4D97-AF65-F5344CB8AC3E}">
        <p14:creationId xmlns:p14="http://schemas.microsoft.com/office/powerpoint/2010/main" val="512799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orient="horz" pos="792">
          <p15:clr>
            <a:srgbClr val="FBAE40"/>
          </p15:clr>
        </p15:guide>
      </p15:sldGuideLst>
    </p:ext>
  </p:extLs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9E2565D1-06D8-4141-9B5F-95C29313C16C}"/>
              </a:ext>
            </a:extLst>
          </p:cNvPr>
          <p:cNvSpPr/>
          <p:nvPr userDrawn="1"/>
        </p:nvSpPr>
        <p:spPr>
          <a:xfrm>
            <a:off x="0" y="0"/>
            <a:ext cx="4896195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10" name="Text Placeholder 19">
            <a:extLst>
              <a:ext uri="{FF2B5EF4-FFF2-40B4-BE49-F238E27FC236}">
                <a16:creationId xmlns:a16="http://schemas.microsoft.com/office/drawing/2014/main" id="{04FBD4F5-432F-4C2D-A734-6CC48615FF21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762000" y="2895600"/>
            <a:ext cx="3842550" cy="2855913"/>
          </a:xfrm>
        </p:spPr>
        <p:txBody>
          <a:bodyPr/>
          <a:lstStyle>
            <a:lvl1pPr marL="0" indent="0" algn="r">
              <a:buNone/>
              <a:defRPr/>
            </a:lvl1pPr>
            <a:lvl2pPr marL="402336" indent="0" algn="r">
              <a:buNone/>
              <a:defRPr/>
            </a:lvl2pPr>
            <a:lvl3pPr marL="859536" indent="0" algn="r">
              <a:buNone/>
              <a:defRPr/>
            </a:lvl3pPr>
            <a:lvl4pPr marL="1316736" indent="0" algn="r">
              <a:buNone/>
              <a:defRPr/>
            </a:lvl4pPr>
            <a:lvl5pPr marL="1773936" indent="0" algn="r">
              <a:buNone/>
              <a:defRPr/>
            </a:lvl5pPr>
          </a:lstStyle>
          <a:p>
            <a:pPr lvl="0"/>
            <a:r>
              <a:rPr lang="en-US" noProof="0"/>
              <a:t>Place your subtitle here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DDDD7-72ED-FC4E-8075-0107060235C5}" type="datetime1">
              <a:rPr lang="en-US" noProof="0" smtClean="0"/>
              <a:t>12/11/2023</a:t>
            </a:fld>
            <a:endParaRPr lang="en-US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2E340-0663-474B-992C-9192B5C45E57}" type="slidenum">
              <a:rPr lang="en-US" noProof="0" smtClean="0"/>
              <a:t>‹#›</a:t>
            </a:fld>
            <a:endParaRPr lang="en-US" noProof="0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3837580B-9009-4524-B820-7ACB27BCBE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0" y="559678"/>
            <a:ext cx="3833906" cy="2221622"/>
          </a:xfrm>
        </p:spPr>
        <p:txBody>
          <a:bodyPr anchor="b"/>
          <a:lstStyle/>
          <a:p>
            <a:r>
              <a:rPr lang="en-US" noProof="0"/>
              <a:t>Click to edit Master title style</a:t>
            </a:r>
          </a:p>
        </p:txBody>
      </p:sp>
      <p:cxnSp>
        <p:nvCxnSpPr>
          <p:cNvPr id="12" name="Straight Connector 11" title="Horizontal Rule Line">
            <a:extLst>
              <a:ext uri="{FF2B5EF4-FFF2-40B4-BE49-F238E27FC236}">
                <a16:creationId xmlns:a16="http://schemas.microsoft.com/office/drawing/2014/main" id="{54F1A406-73A8-450C-B21C-AA9616F476CE}"/>
              </a:ext>
            </a:extLst>
          </p:cNvPr>
          <p:cNvCxnSpPr/>
          <p:nvPr userDrawn="1"/>
        </p:nvCxnSpPr>
        <p:spPr>
          <a:xfrm>
            <a:off x="0" y="6199730"/>
            <a:ext cx="4495800" cy="0"/>
          </a:xfrm>
          <a:prstGeom prst="line">
            <a:avLst/>
          </a:prstGeom>
          <a:ln w="254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01011942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Image / Icon Bullets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16C1126B-4E27-49D1-926A-A5CDC562C77C}"/>
              </a:ext>
            </a:extLst>
          </p:cNvPr>
          <p:cNvSpPr/>
          <p:nvPr userDrawn="1"/>
        </p:nvSpPr>
        <p:spPr>
          <a:xfrm>
            <a:off x="0" y="0"/>
            <a:ext cx="4896195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559678"/>
            <a:ext cx="3833906" cy="2221622"/>
          </a:xfrm>
        </p:spPr>
        <p:txBody>
          <a:bodyPr anchor="b"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3D9D9-8B30-6A45-929D-0A0366E2E953}" type="datetime1">
              <a:rPr lang="en-US" noProof="0" smtClean="0"/>
              <a:t>12/11/2023</a:t>
            </a:fld>
            <a:endParaRPr lang="en-US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2E340-0663-474B-992C-9192B5C45E57}" type="slidenum">
              <a:rPr lang="en-US" noProof="0" smtClean="0"/>
              <a:t>‹#›</a:t>
            </a:fld>
            <a:endParaRPr lang="en-US" noProof="0"/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66A1A72B-59FA-4D91-8267-669EAAD44565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762000" y="2895600"/>
            <a:ext cx="3842550" cy="2855913"/>
          </a:xfrm>
        </p:spPr>
        <p:txBody>
          <a:bodyPr/>
          <a:lstStyle>
            <a:lvl1pPr marL="0" indent="0" algn="r">
              <a:buNone/>
              <a:defRPr/>
            </a:lvl1pPr>
            <a:lvl2pPr marL="402336" indent="0" algn="r">
              <a:buNone/>
              <a:defRPr/>
            </a:lvl2pPr>
            <a:lvl3pPr marL="859536" indent="0" algn="r">
              <a:buNone/>
              <a:defRPr/>
            </a:lvl3pPr>
            <a:lvl4pPr marL="1316736" indent="0" algn="r">
              <a:buNone/>
              <a:defRPr/>
            </a:lvl4pPr>
            <a:lvl5pPr marL="1773936" indent="0" algn="r">
              <a:buNone/>
              <a:defRPr/>
            </a:lvl5pPr>
          </a:lstStyle>
          <a:p>
            <a:pPr lvl="0"/>
            <a:r>
              <a:rPr lang="en-US" noProof="0"/>
              <a:t>Place your subtitle here</a:t>
            </a:r>
          </a:p>
        </p:txBody>
      </p:sp>
      <p:cxnSp>
        <p:nvCxnSpPr>
          <p:cNvPr id="21" name="Straight Connector 20" title="Horizontal Rule Line">
            <a:extLst>
              <a:ext uri="{FF2B5EF4-FFF2-40B4-BE49-F238E27FC236}">
                <a16:creationId xmlns:a16="http://schemas.microsoft.com/office/drawing/2014/main" id="{D75086F1-E157-4A98-93DB-478F34A1158E}"/>
              </a:ext>
            </a:extLst>
          </p:cNvPr>
          <p:cNvCxnSpPr/>
          <p:nvPr userDrawn="1"/>
        </p:nvCxnSpPr>
        <p:spPr>
          <a:xfrm>
            <a:off x="0" y="6199730"/>
            <a:ext cx="4495800" cy="0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0CF91DE7-F23F-444D-B56E-B059EC98D98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162550" y="559678"/>
            <a:ext cx="1944000" cy="2700000"/>
          </a:xfrm>
          <a:solidFill>
            <a:schemeClr val="bg1"/>
          </a:solidFill>
        </p:spPr>
        <p:txBody>
          <a:bodyPr lIns="0" tIns="1332000" rIns="0" bIns="0">
            <a:normAutofit/>
          </a:bodyPr>
          <a:lstStyle>
            <a:lvl1pPr marL="0" indent="0" algn="ctr">
              <a:buNone/>
              <a:defRPr sz="16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r>
              <a:rPr lang="en-US" noProof="0"/>
              <a:t>Item Description</a:t>
            </a:r>
          </a:p>
        </p:txBody>
      </p:sp>
      <p:sp>
        <p:nvSpPr>
          <p:cNvPr id="19" name="Text Placeholder 8">
            <a:extLst>
              <a:ext uri="{FF2B5EF4-FFF2-40B4-BE49-F238E27FC236}">
                <a16:creationId xmlns:a16="http://schemas.microsoft.com/office/drawing/2014/main" id="{DD8B7AFB-040F-4222-BF21-649EEB9B766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295581" y="559678"/>
            <a:ext cx="1944000" cy="2700000"/>
          </a:xfrm>
          <a:solidFill>
            <a:schemeClr val="bg1"/>
          </a:solidFill>
        </p:spPr>
        <p:txBody>
          <a:bodyPr lIns="0" tIns="1332000" rIns="0" bIns="0">
            <a:normAutofit/>
          </a:bodyPr>
          <a:lstStyle>
            <a:lvl1pPr marL="0" indent="0" algn="ctr">
              <a:buNone/>
              <a:defRPr sz="16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r>
              <a:rPr lang="en-US" noProof="0"/>
              <a:t>Item Description</a:t>
            </a:r>
          </a:p>
        </p:txBody>
      </p:sp>
      <p:sp>
        <p:nvSpPr>
          <p:cNvPr id="22" name="Text Placeholder 10">
            <a:extLst>
              <a:ext uri="{FF2B5EF4-FFF2-40B4-BE49-F238E27FC236}">
                <a16:creationId xmlns:a16="http://schemas.microsoft.com/office/drawing/2014/main" id="{36C44B50-DCD8-4661-AE20-1744F5052F2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9428613" y="559678"/>
            <a:ext cx="1944000" cy="2700000"/>
          </a:xfrm>
          <a:solidFill>
            <a:schemeClr val="bg1"/>
          </a:solidFill>
        </p:spPr>
        <p:txBody>
          <a:bodyPr lIns="0" tIns="1332000" rIns="0" bIns="0">
            <a:normAutofit/>
          </a:bodyPr>
          <a:lstStyle>
            <a:lvl1pPr marL="0" indent="0" algn="ctr">
              <a:buNone/>
              <a:defRPr sz="16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r>
              <a:rPr lang="en-US" noProof="0"/>
              <a:t>Item Description</a:t>
            </a:r>
          </a:p>
        </p:txBody>
      </p:sp>
      <p:sp>
        <p:nvSpPr>
          <p:cNvPr id="23" name="Text Placeholder 6">
            <a:extLst>
              <a:ext uri="{FF2B5EF4-FFF2-40B4-BE49-F238E27FC236}">
                <a16:creationId xmlns:a16="http://schemas.microsoft.com/office/drawing/2014/main" id="{C0107EA4-5D36-4C90-97D0-F9F14116BDE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162550" y="3429000"/>
            <a:ext cx="1944000" cy="2700000"/>
          </a:xfrm>
          <a:solidFill>
            <a:schemeClr val="bg1"/>
          </a:solidFill>
        </p:spPr>
        <p:txBody>
          <a:bodyPr lIns="0" tIns="1332000" rIns="0" bIns="0"/>
          <a:lstStyle>
            <a:lvl1pPr marL="0" indent="0" algn="ctr">
              <a:buNone/>
              <a:defRPr sz="16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r>
              <a:rPr lang="en-US" noProof="0"/>
              <a:t>Item Description</a:t>
            </a:r>
          </a:p>
        </p:txBody>
      </p:sp>
      <p:sp>
        <p:nvSpPr>
          <p:cNvPr id="24" name="Text Placeholder 15">
            <a:extLst>
              <a:ext uri="{FF2B5EF4-FFF2-40B4-BE49-F238E27FC236}">
                <a16:creationId xmlns:a16="http://schemas.microsoft.com/office/drawing/2014/main" id="{CB22D40E-097C-4007-9190-A3749806532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7295356" y="3429000"/>
            <a:ext cx="1944000" cy="2700000"/>
          </a:xfrm>
          <a:solidFill>
            <a:schemeClr val="bg1"/>
          </a:solidFill>
        </p:spPr>
        <p:txBody>
          <a:bodyPr lIns="0" tIns="1332000" rIns="0" bIns="0">
            <a:normAutofit/>
          </a:bodyPr>
          <a:lstStyle>
            <a:lvl1pPr marL="0" indent="0" algn="ctr">
              <a:buNone/>
              <a:defRPr sz="16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r>
              <a:rPr lang="en-US" noProof="0"/>
              <a:t>Item Description</a:t>
            </a:r>
          </a:p>
        </p:txBody>
      </p:sp>
      <p:sp>
        <p:nvSpPr>
          <p:cNvPr id="25" name="Text Placeholder 18">
            <a:extLst>
              <a:ext uri="{FF2B5EF4-FFF2-40B4-BE49-F238E27FC236}">
                <a16:creationId xmlns:a16="http://schemas.microsoft.com/office/drawing/2014/main" id="{D385A57E-D5E6-4E0A-BE4C-C1B40196AB2B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9428163" y="3429000"/>
            <a:ext cx="1944000" cy="2700000"/>
          </a:xfrm>
          <a:solidFill>
            <a:schemeClr val="bg1"/>
          </a:solidFill>
        </p:spPr>
        <p:txBody>
          <a:bodyPr lIns="0" tIns="1332000" rIns="0" bIns="0">
            <a:normAutofit/>
          </a:bodyPr>
          <a:lstStyle>
            <a:lvl1pPr marL="0" indent="0" algn="ctr">
              <a:buNone/>
              <a:defRPr sz="16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r>
              <a:rPr lang="en-US" noProof="0"/>
              <a:t>Item Description</a:t>
            </a:r>
          </a:p>
        </p:txBody>
      </p:sp>
      <p:sp>
        <p:nvSpPr>
          <p:cNvPr id="26" name="Picture Placeholder 22">
            <a:extLst>
              <a:ext uri="{FF2B5EF4-FFF2-40B4-BE49-F238E27FC236}">
                <a16:creationId xmlns:a16="http://schemas.microsoft.com/office/drawing/2014/main" id="{3D1BBD84-BA1A-4F7F-BD78-6D42162E33D5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5648550" y="729000"/>
            <a:ext cx="972000" cy="972000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200" i="1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noProof="0"/>
              <a:t>Insert Icon / Picture</a:t>
            </a:r>
          </a:p>
        </p:txBody>
      </p:sp>
      <p:sp>
        <p:nvSpPr>
          <p:cNvPr id="27" name="Picture Placeholder 24">
            <a:extLst>
              <a:ext uri="{FF2B5EF4-FFF2-40B4-BE49-F238E27FC236}">
                <a16:creationId xmlns:a16="http://schemas.microsoft.com/office/drawing/2014/main" id="{75DDD589-ADD5-491E-B180-F1FCDF9ED6A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7781581" y="729000"/>
            <a:ext cx="972000" cy="972000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200" i="1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noProof="0"/>
              <a:t>Insert Icon / Picture</a:t>
            </a:r>
          </a:p>
        </p:txBody>
      </p:sp>
      <p:sp>
        <p:nvSpPr>
          <p:cNvPr id="28" name="Picture Placeholder 26">
            <a:extLst>
              <a:ext uri="{FF2B5EF4-FFF2-40B4-BE49-F238E27FC236}">
                <a16:creationId xmlns:a16="http://schemas.microsoft.com/office/drawing/2014/main" id="{BFFFDD99-5C1A-4C7C-8FA2-BEA3DB4BA884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9914613" y="729000"/>
            <a:ext cx="972000" cy="972000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200" i="1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noProof="0"/>
              <a:t>Insert Icon / Picture</a:t>
            </a:r>
          </a:p>
        </p:txBody>
      </p:sp>
      <p:sp>
        <p:nvSpPr>
          <p:cNvPr id="29" name="Picture Placeholder 30">
            <a:extLst>
              <a:ext uri="{FF2B5EF4-FFF2-40B4-BE49-F238E27FC236}">
                <a16:creationId xmlns:a16="http://schemas.microsoft.com/office/drawing/2014/main" id="{23C5456C-A352-4CF6-8671-B2572BAD518D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5648550" y="3598323"/>
            <a:ext cx="972000" cy="972000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200" i="1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noProof="0"/>
              <a:t>Insert Icon / Picture</a:t>
            </a:r>
          </a:p>
        </p:txBody>
      </p:sp>
      <p:sp>
        <p:nvSpPr>
          <p:cNvPr id="30" name="Picture Placeholder 32">
            <a:extLst>
              <a:ext uri="{FF2B5EF4-FFF2-40B4-BE49-F238E27FC236}">
                <a16:creationId xmlns:a16="http://schemas.microsoft.com/office/drawing/2014/main" id="{C7C33AAD-B12F-4AA1-80BD-D7D3D1304B98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7781581" y="3598323"/>
            <a:ext cx="972000" cy="972000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200" i="1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noProof="0"/>
              <a:t>Insert Icon / Picture</a:t>
            </a:r>
          </a:p>
        </p:txBody>
      </p:sp>
      <p:sp>
        <p:nvSpPr>
          <p:cNvPr id="31" name="Picture Placeholder 34">
            <a:extLst>
              <a:ext uri="{FF2B5EF4-FFF2-40B4-BE49-F238E27FC236}">
                <a16:creationId xmlns:a16="http://schemas.microsoft.com/office/drawing/2014/main" id="{E2951AF1-2CE3-48B5-9CF3-7488DCDF3299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9914613" y="3598323"/>
            <a:ext cx="972000" cy="972000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200" i="1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noProof="0"/>
              <a:t>Insert Icon / Picture</a:t>
            </a:r>
          </a:p>
        </p:txBody>
      </p:sp>
    </p:spTree>
    <p:extLst>
      <p:ext uri="{BB962C8B-B14F-4D97-AF65-F5344CB8AC3E}">
        <p14:creationId xmlns:p14="http://schemas.microsoft.com/office/powerpoint/2010/main" val="2240578328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Sub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16C1126B-4E27-49D1-926A-A5CDC562C77C}"/>
              </a:ext>
            </a:extLst>
          </p:cNvPr>
          <p:cNvSpPr/>
          <p:nvPr userDrawn="1"/>
        </p:nvSpPr>
        <p:spPr>
          <a:xfrm>
            <a:off x="0" y="0"/>
            <a:ext cx="4896195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559678"/>
            <a:ext cx="3833906" cy="2221622"/>
          </a:xfrm>
        </p:spPr>
        <p:txBody>
          <a:bodyPr anchor="b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71D0754-1959-7F4F-A198-3F4710E170D8}" type="datetime1">
              <a:rPr lang="en-US" noProof="0" smtClean="0"/>
              <a:t>12/11/2023</a:t>
            </a:fld>
            <a:endParaRPr lang="en-US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2E340-0663-474B-992C-9192B5C45E57}" type="slidenum">
              <a:rPr lang="en-US" noProof="0" smtClean="0"/>
              <a:t>‹#›</a:t>
            </a:fld>
            <a:endParaRPr lang="en-US" noProof="0"/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66A1A72B-59FA-4D91-8267-669EAAD44565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762000" y="2895600"/>
            <a:ext cx="3842550" cy="2855913"/>
          </a:xfrm>
        </p:spPr>
        <p:txBody>
          <a:bodyPr/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  <a:lvl2pPr marL="402336" indent="0" algn="r">
              <a:buNone/>
              <a:defRPr/>
            </a:lvl2pPr>
            <a:lvl3pPr marL="859536" indent="0" algn="r">
              <a:buNone/>
              <a:defRPr/>
            </a:lvl3pPr>
            <a:lvl4pPr marL="1316736" indent="0" algn="r">
              <a:buNone/>
              <a:defRPr/>
            </a:lvl4pPr>
            <a:lvl5pPr marL="1773936" indent="0" algn="r">
              <a:buNone/>
              <a:defRPr/>
            </a:lvl5pPr>
          </a:lstStyle>
          <a:p>
            <a:pPr lvl="0"/>
            <a:r>
              <a:rPr lang="en-US" noProof="0"/>
              <a:t>Place your subtitle here</a:t>
            </a:r>
          </a:p>
        </p:txBody>
      </p:sp>
      <p:cxnSp>
        <p:nvCxnSpPr>
          <p:cNvPr id="21" name="Straight Connector 20" title="Horizontal Rule Line">
            <a:extLst>
              <a:ext uri="{FF2B5EF4-FFF2-40B4-BE49-F238E27FC236}">
                <a16:creationId xmlns:a16="http://schemas.microsoft.com/office/drawing/2014/main" id="{D75086F1-E157-4A98-93DB-478F34A1158E}"/>
              </a:ext>
            </a:extLst>
          </p:cNvPr>
          <p:cNvCxnSpPr/>
          <p:nvPr userDrawn="1"/>
        </p:nvCxnSpPr>
        <p:spPr>
          <a:xfrm>
            <a:off x="0" y="6199730"/>
            <a:ext cx="4495800" cy="0"/>
          </a:xfrm>
          <a:prstGeom prst="line">
            <a:avLst/>
          </a:prstGeom>
          <a:ln w="254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37603840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 Image / Icon Bullet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 title="Page Number Shape">
            <a:extLst>
              <a:ext uri="{FF2B5EF4-FFF2-40B4-BE49-F238E27FC236}">
                <a16:creationId xmlns:a16="http://schemas.microsoft.com/office/drawing/2014/main" id="{4C028BF1-8F7F-4E8E-9D47-05D46323E336}"/>
              </a:ext>
            </a:extLst>
          </p:cNvPr>
          <p:cNvSpPr/>
          <p:nvPr userDrawn="1"/>
        </p:nvSpPr>
        <p:spPr bwMode="auto">
          <a:xfrm>
            <a:off x="11784011" y="5380580"/>
            <a:ext cx="407988" cy="819150"/>
          </a:xfrm>
          <a:custGeom>
            <a:avLst/>
            <a:gdLst/>
            <a:ahLst/>
            <a:cxnLst/>
            <a:rect l="0" t="0" r="r" b="b"/>
            <a:pathLst>
              <a:path w="1799" h="3612">
                <a:moveTo>
                  <a:pt x="1799" y="0"/>
                </a:moveTo>
                <a:lnTo>
                  <a:pt x="1799" y="3612"/>
                </a:lnTo>
                <a:lnTo>
                  <a:pt x="1686" y="3609"/>
                </a:lnTo>
                <a:lnTo>
                  <a:pt x="1574" y="3598"/>
                </a:lnTo>
                <a:lnTo>
                  <a:pt x="1464" y="3581"/>
                </a:lnTo>
                <a:lnTo>
                  <a:pt x="1357" y="3557"/>
                </a:lnTo>
                <a:lnTo>
                  <a:pt x="1251" y="3527"/>
                </a:lnTo>
                <a:lnTo>
                  <a:pt x="1150" y="3490"/>
                </a:lnTo>
                <a:lnTo>
                  <a:pt x="1050" y="3448"/>
                </a:lnTo>
                <a:lnTo>
                  <a:pt x="953" y="3401"/>
                </a:lnTo>
                <a:lnTo>
                  <a:pt x="860" y="3347"/>
                </a:lnTo>
                <a:lnTo>
                  <a:pt x="771" y="3289"/>
                </a:lnTo>
                <a:lnTo>
                  <a:pt x="686" y="3224"/>
                </a:lnTo>
                <a:lnTo>
                  <a:pt x="604" y="3156"/>
                </a:lnTo>
                <a:lnTo>
                  <a:pt x="527" y="3083"/>
                </a:lnTo>
                <a:lnTo>
                  <a:pt x="454" y="3005"/>
                </a:lnTo>
                <a:lnTo>
                  <a:pt x="386" y="2923"/>
                </a:lnTo>
                <a:lnTo>
                  <a:pt x="323" y="2838"/>
                </a:lnTo>
                <a:lnTo>
                  <a:pt x="265" y="2748"/>
                </a:lnTo>
                <a:lnTo>
                  <a:pt x="211" y="2655"/>
                </a:lnTo>
                <a:lnTo>
                  <a:pt x="163" y="2559"/>
                </a:lnTo>
                <a:lnTo>
                  <a:pt x="121" y="2459"/>
                </a:lnTo>
                <a:lnTo>
                  <a:pt x="85" y="2356"/>
                </a:lnTo>
                <a:lnTo>
                  <a:pt x="55" y="2251"/>
                </a:lnTo>
                <a:lnTo>
                  <a:pt x="32" y="2143"/>
                </a:lnTo>
                <a:lnTo>
                  <a:pt x="14" y="2033"/>
                </a:lnTo>
                <a:lnTo>
                  <a:pt x="4" y="1920"/>
                </a:lnTo>
                <a:lnTo>
                  <a:pt x="0" y="1806"/>
                </a:lnTo>
                <a:lnTo>
                  <a:pt x="4" y="1692"/>
                </a:lnTo>
                <a:lnTo>
                  <a:pt x="14" y="1580"/>
                </a:lnTo>
                <a:lnTo>
                  <a:pt x="32" y="1469"/>
                </a:lnTo>
                <a:lnTo>
                  <a:pt x="55" y="1362"/>
                </a:lnTo>
                <a:lnTo>
                  <a:pt x="85" y="1256"/>
                </a:lnTo>
                <a:lnTo>
                  <a:pt x="121" y="1154"/>
                </a:lnTo>
                <a:lnTo>
                  <a:pt x="163" y="1054"/>
                </a:lnTo>
                <a:lnTo>
                  <a:pt x="211" y="958"/>
                </a:lnTo>
                <a:lnTo>
                  <a:pt x="265" y="864"/>
                </a:lnTo>
                <a:lnTo>
                  <a:pt x="323" y="774"/>
                </a:lnTo>
                <a:lnTo>
                  <a:pt x="386" y="689"/>
                </a:lnTo>
                <a:lnTo>
                  <a:pt x="454" y="607"/>
                </a:lnTo>
                <a:lnTo>
                  <a:pt x="527" y="529"/>
                </a:lnTo>
                <a:lnTo>
                  <a:pt x="604" y="456"/>
                </a:lnTo>
                <a:lnTo>
                  <a:pt x="686" y="388"/>
                </a:lnTo>
                <a:lnTo>
                  <a:pt x="771" y="325"/>
                </a:lnTo>
                <a:lnTo>
                  <a:pt x="860" y="266"/>
                </a:lnTo>
                <a:lnTo>
                  <a:pt x="953" y="212"/>
                </a:lnTo>
                <a:lnTo>
                  <a:pt x="1050" y="164"/>
                </a:lnTo>
                <a:lnTo>
                  <a:pt x="1150" y="122"/>
                </a:lnTo>
                <a:lnTo>
                  <a:pt x="1251" y="85"/>
                </a:lnTo>
                <a:lnTo>
                  <a:pt x="1357" y="55"/>
                </a:lnTo>
                <a:lnTo>
                  <a:pt x="1464" y="32"/>
                </a:lnTo>
                <a:lnTo>
                  <a:pt x="1574" y="14"/>
                </a:lnTo>
                <a:lnTo>
                  <a:pt x="1686" y="5"/>
                </a:lnTo>
                <a:lnTo>
                  <a:pt x="1799" y="0"/>
                </a:lnTo>
                <a:close/>
              </a:path>
            </a:pathLst>
          </a:custGeom>
          <a:solidFill>
            <a:schemeClr val="tx1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16C1126B-4E27-49D1-926A-A5CDC562C77C}"/>
              </a:ext>
            </a:extLst>
          </p:cNvPr>
          <p:cNvSpPr/>
          <p:nvPr userDrawn="1"/>
        </p:nvSpPr>
        <p:spPr>
          <a:xfrm>
            <a:off x="0" y="0"/>
            <a:ext cx="4896195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559678"/>
            <a:ext cx="3833906" cy="2221622"/>
          </a:xfrm>
        </p:spPr>
        <p:txBody>
          <a:bodyPr anchor="b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8F1C92E-34EF-7443-98EE-55EB64C2F5FD}" type="datetime1">
              <a:rPr lang="en-US" noProof="0" smtClean="0"/>
              <a:t>12/11/2023</a:t>
            </a:fld>
            <a:endParaRPr lang="en-US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2E340-0663-474B-992C-9192B5C45E57}" type="slidenum">
              <a:rPr lang="en-US" noProof="0" smtClean="0"/>
              <a:t>‹#›</a:t>
            </a:fld>
            <a:endParaRPr lang="en-US" noProof="0"/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66A1A72B-59FA-4D91-8267-669EAAD44565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762000" y="2895600"/>
            <a:ext cx="3842550" cy="2855913"/>
          </a:xfrm>
        </p:spPr>
        <p:txBody>
          <a:bodyPr/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  <a:lvl2pPr marL="402336" indent="0" algn="r">
              <a:buNone/>
              <a:defRPr/>
            </a:lvl2pPr>
            <a:lvl3pPr marL="859536" indent="0" algn="r">
              <a:buNone/>
              <a:defRPr/>
            </a:lvl3pPr>
            <a:lvl4pPr marL="1316736" indent="0" algn="r">
              <a:buNone/>
              <a:defRPr/>
            </a:lvl4pPr>
            <a:lvl5pPr marL="1773936" indent="0" algn="r">
              <a:buNone/>
              <a:defRPr/>
            </a:lvl5pPr>
          </a:lstStyle>
          <a:p>
            <a:pPr lvl="0"/>
            <a:r>
              <a:rPr lang="en-US" noProof="0"/>
              <a:t>Place your subtitle here</a:t>
            </a:r>
          </a:p>
        </p:txBody>
      </p:sp>
      <p:cxnSp>
        <p:nvCxnSpPr>
          <p:cNvPr id="21" name="Straight Connector 20" title="Horizontal Rule Line">
            <a:extLst>
              <a:ext uri="{FF2B5EF4-FFF2-40B4-BE49-F238E27FC236}">
                <a16:creationId xmlns:a16="http://schemas.microsoft.com/office/drawing/2014/main" id="{D75086F1-E157-4A98-93DB-478F34A1158E}"/>
              </a:ext>
            </a:extLst>
          </p:cNvPr>
          <p:cNvCxnSpPr/>
          <p:nvPr userDrawn="1"/>
        </p:nvCxnSpPr>
        <p:spPr>
          <a:xfrm>
            <a:off x="0" y="6199730"/>
            <a:ext cx="4495800" cy="0"/>
          </a:xfrm>
          <a:prstGeom prst="line">
            <a:avLst/>
          </a:prstGeom>
          <a:ln w="254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5D7203A2-76F7-4D98-BFEB-C48DDC3E5C6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162550" y="559678"/>
            <a:ext cx="1944000" cy="2700000"/>
          </a:xfrm>
          <a:solidFill>
            <a:schemeClr val="bg1"/>
          </a:solidFill>
        </p:spPr>
        <p:txBody>
          <a:bodyPr lIns="0" tIns="1332000" rIns="0" bIns="0">
            <a:normAutofit/>
          </a:bodyPr>
          <a:lstStyle>
            <a:lvl1pPr marL="0" indent="0" algn="ctr">
              <a:buNone/>
              <a:defRPr sz="16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r>
              <a:rPr lang="en-US" noProof="0"/>
              <a:t>Item Description</a:t>
            </a:r>
          </a:p>
        </p:txBody>
      </p:sp>
      <p:sp>
        <p:nvSpPr>
          <p:cNvPr id="11" name="Text Placeholder 8">
            <a:extLst>
              <a:ext uri="{FF2B5EF4-FFF2-40B4-BE49-F238E27FC236}">
                <a16:creationId xmlns:a16="http://schemas.microsoft.com/office/drawing/2014/main" id="{333FF03C-99D8-472E-A74F-87D3B5A5696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295581" y="559678"/>
            <a:ext cx="1944000" cy="2700000"/>
          </a:xfrm>
          <a:solidFill>
            <a:schemeClr val="bg1"/>
          </a:solidFill>
        </p:spPr>
        <p:txBody>
          <a:bodyPr lIns="0" tIns="1332000" rIns="0" bIns="0">
            <a:normAutofit/>
          </a:bodyPr>
          <a:lstStyle>
            <a:lvl1pPr marL="0" indent="0" algn="ctr">
              <a:buNone/>
              <a:defRPr sz="16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r>
              <a:rPr lang="en-US" noProof="0"/>
              <a:t>Item Description</a:t>
            </a:r>
          </a:p>
        </p:txBody>
      </p:sp>
      <p:sp>
        <p:nvSpPr>
          <p:cNvPr id="12" name="Text Placeholder 10">
            <a:extLst>
              <a:ext uri="{FF2B5EF4-FFF2-40B4-BE49-F238E27FC236}">
                <a16:creationId xmlns:a16="http://schemas.microsoft.com/office/drawing/2014/main" id="{982C482D-2EED-4942-A5D4-D8A794C2486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9428613" y="559678"/>
            <a:ext cx="1944000" cy="2700000"/>
          </a:xfrm>
          <a:solidFill>
            <a:schemeClr val="bg1"/>
          </a:solidFill>
        </p:spPr>
        <p:txBody>
          <a:bodyPr lIns="0" tIns="1332000" rIns="0" bIns="0">
            <a:normAutofit/>
          </a:bodyPr>
          <a:lstStyle>
            <a:lvl1pPr marL="0" indent="0" algn="ctr">
              <a:buNone/>
              <a:defRPr sz="16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r>
              <a:rPr lang="en-US" noProof="0"/>
              <a:t>Item Description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51D4C5CB-E26D-42D3-B242-792D37C5074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162550" y="3429000"/>
            <a:ext cx="1944000" cy="2700000"/>
          </a:xfrm>
          <a:solidFill>
            <a:schemeClr val="bg1"/>
          </a:solidFill>
        </p:spPr>
        <p:txBody>
          <a:bodyPr lIns="0" tIns="1332000" rIns="0" bIns="0"/>
          <a:lstStyle>
            <a:lvl1pPr marL="0" indent="0" algn="ctr">
              <a:buNone/>
              <a:defRPr sz="16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r>
              <a:rPr lang="en-US" noProof="0"/>
              <a:t>Item Description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8F1F9D8C-5E2A-414E-9E1D-AB7DF4824DB3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7295356" y="3429000"/>
            <a:ext cx="1944000" cy="2700000"/>
          </a:xfrm>
          <a:solidFill>
            <a:schemeClr val="bg1"/>
          </a:solidFill>
        </p:spPr>
        <p:txBody>
          <a:bodyPr lIns="0" tIns="1332000" rIns="0" bIns="0">
            <a:normAutofit/>
          </a:bodyPr>
          <a:lstStyle>
            <a:lvl1pPr marL="0" indent="0" algn="ctr">
              <a:buNone/>
              <a:defRPr sz="16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r>
              <a:rPr lang="en-US" noProof="0"/>
              <a:t>Item Description</a:t>
            </a: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571AC612-4E8C-42E2-88EB-DB98E2791D0C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9428163" y="3429000"/>
            <a:ext cx="1944000" cy="2700000"/>
          </a:xfrm>
          <a:solidFill>
            <a:schemeClr val="bg1"/>
          </a:solidFill>
        </p:spPr>
        <p:txBody>
          <a:bodyPr lIns="0" tIns="1332000" rIns="0" bIns="0">
            <a:normAutofit/>
          </a:bodyPr>
          <a:lstStyle>
            <a:lvl1pPr marL="0" indent="0" algn="ctr">
              <a:buNone/>
              <a:defRPr sz="16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r>
              <a:rPr lang="en-US" noProof="0"/>
              <a:t>Item Description</a:t>
            </a:r>
          </a:p>
        </p:txBody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2AA95DF8-549D-4CA3-8E1A-D2DEB8CF4608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5648550" y="729000"/>
            <a:ext cx="972000" cy="972000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200" i="1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noProof="0"/>
              <a:t>Insert Icon / Picture</a:t>
            </a:r>
          </a:p>
        </p:txBody>
      </p:sp>
      <p:sp>
        <p:nvSpPr>
          <p:cNvPr id="25" name="Picture Placeholder 24">
            <a:extLst>
              <a:ext uri="{FF2B5EF4-FFF2-40B4-BE49-F238E27FC236}">
                <a16:creationId xmlns:a16="http://schemas.microsoft.com/office/drawing/2014/main" id="{AA78BAAC-8764-4AFE-9AC1-DF47930B46EB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7781581" y="729000"/>
            <a:ext cx="972000" cy="972000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200" i="1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noProof="0"/>
              <a:t>Insert Icon / Picture</a:t>
            </a:r>
          </a:p>
        </p:txBody>
      </p:sp>
      <p:sp>
        <p:nvSpPr>
          <p:cNvPr id="27" name="Picture Placeholder 26">
            <a:extLst>
              <a:ext uri="{FF2B5EF4-FFF2-40B4-BE49-F238E27FC236}">
                <a16:creationId xmlns:a16="http://schemas.microsoft.com/office/drawing/2014/main" id="{88491EA9-E431-4D48-BD30-3BA8FACC97F2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9914613" y="729000"/>
            <a:ext cx="972000" cy="972000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200" i="1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noProof="0"/>
              <a:t>Insert Icon / Picture</a:t>
            </a:r>
          </a:p>
        </p:txBody>
      </p:sp>
      <p:sp>
        <p:nvSpPr>
          <p:cNvPr id="31" name="Picture Placeholder 30">
            <a:extLst>
              <a:ext uri="{FF2B5EF4-FFF2-40B4-BE49-F238E27FC236}">
                <a16:creationId xmlns:a16="http://schemas.microsoft.com/office/drawing/2014/main" id="{130F713C-752D-4C1A-89AB-638A7DAF60A8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5648550" y="3598323"/>
            <a:ext cx="972000" cy="972000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200" i="1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noProof="0"/>
              <a:t>Insert Icon / Picture</a:t>
            </a:r>
          </a:p>
        </p:txBody>
      </p:sp>
      <p:sp>
        <p:nvSpPr>
          <p:cNvPr id="33" name="Picture Placeholder 32">
            <a:extLst>
              <a:ext uri="{FF2B5EF4-FFF2-40B4-BE49-F238E27FC236}">
                <a16:creationId xmlns:a16="http://schemas.microsoft.com/office/drawing/2014/main" id="{EDF00299-5001-4927-B344-D4AE0D5F0393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7781581" y="3598323"/>
            <a:ext cx="972000" cy="972000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200" i="1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noProof="0"/>
              <a:t>Insert Icon / Picture</a:t>
            </a:r>
          </a:p>
        </p:txBody>
      </p:sp>
      <p:sp>
        <p:nvSpPr>
          <p:cNvPr id="35" name="Picture Placeholder 34">
            <a:extLst>
              <a:ext uri="{FF2B5EF4-FFF2-40B4-BE49-F238E27FC236}">
                <a16:creationId xmlns:a16="http://schemas.microsoft.com/office/drawing/2014/main" id="{4CBE51A8-3BCA-490E-93CB-B70BBCCD9671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9914613" y="3598323"/>
            <a:ext cx="972000" cy="972000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200" i="1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noProof="0"/>
              <a:t>Insert Icon / Picture</a:t>
            </a:r>
          </a:p>
        </p:txBody>
      </p:sp>
    </p:spTree>
    <p:extLst>
      <p:ext uri="{BB962C8B-B14F-4D97-AF65-F5344CB8AC3E}">
        <p14:creationId xmlns:p14="http://schemas.microsoft.com/office/powerpoint/2010/main" val="4195097246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Medium Photos with Descri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16C1126B-4E27-49D1-926A-A5CDC562C77C}"/>
              </a:ext>
            </a:extLst>
          </p:cNvPr>
          <p:cNvSpPr/>
          <p:nvPr userDrawn="1"/>
        </p:nvSpPr>
        <p:spPr>
          <a:xfrm>
            <a:off x="0" y="0"/>
            <a:ext cx="4896195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62000" y="2831932"/>
            <a:ext cx="3833906" cy="1562638"/>
          </a:xfrm>
        </p:spPr>
        <p:txBody>
          <a:bodyPr anchor="b"/>
          <a:lstStyle>
            <a:lvl1pPr>
              <a:defRPr/>
            </a:lvl1pPr>
          </a:lstStyle>
          <a:p>
            <a:r>
              <a:rPr lang="en-US" noProof="0"/>
              <a:t>Click to edit your title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6DA4A-63D4-BC43-9B38-53D06F7CC9C4}" type="datetime1">
              <a:rPr lang="en-US" noProof="0" smtClean="0"/>
              <a:t>12/11/2023</a:t>
            </a:fld>
            <a:endParaRPr lang="en-US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2E340-0663-474B-992C-9192B5C45E57}" type="slidenum">
              <a:rPr lang="en-US" noProof="0" smtClean="0"/>
              <a:t>‹#›</a:t>
            </a:fld>
            <a:endParaRPr lang="en-US" noProof="0"/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66A1A72B-59FA-4D91-8267-669EAAD44565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762000" y="4573117"/>
            <a:ext cx="3842550" cy="1178396"/>
          </a:xfrm>
        </p:spPr>
        <p:txBody>
          <a:bodyPr/>
          <a:lstStyle>
            <a:lvl1pPr marL="0" indent="0" algn="r">
              <a:buNone/>
              <a:defRPr/>
            </a:lvl1pPr>
            <a:lvl2pPr marL="402336" indent="0" algn="r">
              <a:buNone/>
              <a:defRPr/>
            </a:lvl2pPr>
            <a:lvl3pPr marL="859536" indent="0" algn="r">
              <a:buNone/>
              <a:defRPr/>
            </a:lvl3pPr>
            <a:lvl4pPr marL="1316736" indent="0" algn="r">
              <a:buNone/>
              <a:defRPr/>
            </a:lvl4pPr>
            <a:lvl5pPr marL="1773936" indent="0" algn="r">
              <a:buNone/>
              <a:defRPr/>
            </a:lvl5pPr>
          </a:lstStyle>
          <a:p>
            <a:pPr lvl="0"/>
            <a:r>
              <a:rPr lang="en-US" noProof="0"/>
              <a:t>Place your subtitle here</a:t>
            </a:r>
          </a:p>
        </p:txBody>
      </p:sp>
      <p:cxnSp>
        <p:nvCxnSpPr>
          <p:cNvPr id="21" name="Straight Connector 20" title="Horizontal Rule Line">
            <a:extLst>
              <a:ext uri="{FF2B5EF4-FFF2-40B4-BE49-F238E27FC236}">
                <a16:creationId xmlns:a16="http://schemas.microsoft.com/office/drawing/2014/main" id="{D75086F1-E157-4A98-93DB-478F34A1158E}"/>
              </a:ext>
            </a:extLst>
          </p:cNvPr>
          <p:cNvCxnSpPr/>
          <p:nvPr userDrawn="1"/>
        </p:nvCxnSpPr>
        <p:spPr>
          <a:xfrm>
            <a:off x="0" y="6199730"/>
            <a:ext cx="4495800" cy="0"/>
          </a:xfrm>
          <a:prstGeom prst="line">
            <a:avLst/>
          </a:prstGeom>
          <a:ln w="254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4EDDE9BC-8D20-403B-A5FE-C277A3515DE4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2424736" y="482857"/>
            <a:ext cx="2179814" cy="2179814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i="1"/>
            </a:lvl1pPr>
          </a:lstStyle>
          <a:p>
            <a:r>
              <a:rPr lang="en-US" noProof="0"/>
              <a:t>Insert Portrait Photo</a:t>
            </a:r>
          </a:p>
        </p:txBody>
      </p:sp>
      <p:sp>
        <p:nvSpPr>
          <p:cNvPr id="19" name="Content Placeholder 2">
            <a:extLst>
              <a:ext uri="{FF2B5EF4-FFF2-40B4-BE49-F238E27FC236}">
                <a16:creationId xmlns:a16="http://schemas.microsoft.com/office/drawing/2014/main" id="{2BF5E186-AFA1-42AA-AE51-CF3AC059F0F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162550" y="559678"/>
            <a:ext cx="1944000" cy="2700000"/>
          </a:xfrm>
          <a:solidFill>
            <a:schemeClr val="bg1"/>
          </a:solidFill>
        </p:spPr>
        <p:txBody>
          <a:bodyPr lIns="0" tIns="1944000" rIns="0" bIns="72000" anchor="ctr">
            <a:normAutofit/>
          </a:bodyPr>
          <a:lstStyle>
            <a:lvl1pPr marL="0" indent="0" algn="ctr">
              <a:buNone/>
              <a:defRPr sz="16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r>
              <a:rPr lang="en-US" noProof="0"/>
              <a:t>Item Description</a:t>
            </a:r>
          </a:p>
        </p:txBody>
      </p:sp>
      <p:sp>
        <p:nvSpPr>
          <p:cNvPr id="22" name="Text Placeholder 8">
            <a:extLst>
              <a:ext uri="{FF2B5EF4-FFF2-40B4-BE49-F238E27FC236}">
                <a16:creationId xmlns:a16="http://schemas.microsoft.com/office/drawing/2014/main" id="{C860CCD0-F268-4994-9434-F0E0132A4E5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295581" y="559678"/>
            <a:ext cx="1944000" cy="2700000"/>
          </a:xfrm>
          <a:solidFill>
            <a:schemeClr val="bg1"/>
          </a:solidFill>
        </p:spPr>
        <p:txBody>
          <a:bodyPr lIns="0" tIns="1944000" rIns="0" bIns="72000" anchor="ctr">
            <a:normAutofit/>
          </a:bodyPr>
          <a:lstStyle>
            <a:lvl1pPr marL="0" indent="0" algn="ctr">
              <a:buNone/>
              <a:defRPr sz="16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r>
              <a:rPr lang="en-US" noProof="0"/>
              <a:t>Item Description</a:t>
            </a:r>
          </a:p>
        </p:txBody>
      </p:sp>
      <p:sp>
        <p:nvSpPr>
          <p:cNvPr id="23" name="Text Placeholder 10">
            <a:extLst>
              <a:ext uri="{FF2B5EF4-FFF2-40B4-BE49-F238E27FC236}">
                <a16:creationId xmlns:a16="http://schemas.microsoft.com/office/drawing/2014/main" id="{28D5E220-4F6C-4A47-9F47-4CA88EA230DF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9428613" y="559678"/>
            <a:ext cx="1944000" cy="2700000"/>
          </a:xfrm>
          <a:solidFill>
            <a:schemeClr val="bg1"/>
          </a:solidFill>
        </p:spPr>
        <p:txBody>
          <a:bodyPr lIns="0" tIns="1944000" rIns="0" bIns="72000" anchor="ctr">
            <a:normAutofit/>
          </a:bodyPr>
          <a:lstStyle>
            <a:lvl1pPr marL="0" indent="0" algn="ctr">
              <a:buNone/>
              <a:defRPr sz="16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r>
              <a:rPr lang="en-US" noProof="0"/>
              <a:t>Item Description</a:t>
            </a:r>
          </a:p>
        </p:txBody>
      </p:sp>
      <p:sp>
        <p:nvSpPr>
          <p:cNvPr id="24" name="Text Placeholder 6">
            <a:extLst>
              <a:ext uri="{FF2B5EF4-FFF2-40B4-BE49-F238E27FC236}">
                <a16:creationId xmlns:a16="http://schemas.microsoft.com/office/drawing/2014/main" id="{1DFEF73A-C0FC-4A4C-8342-991CEFF532E2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162550" y="3429000"/>
            <a:ext cx="1944000" cy="2700000"/>
          </a:xfrm>
          <a:solidFill>
            <a:schemeClr val="bg1"/>
          </a:solidFill>
        </p:spPr>
        <p:txBody>
          <a:bodyPr lIns="0" tIns="1944000" rIns="0" bIns="72000" anchor="ctr"/>
          <a:lstStyle>
            <a:lvl1pPr marL="0" indent="0" algn="ctr">
              <a:buNone/>
              <a:defRPr sz="16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r>
              <a:rPr lang="en-US" noProof="0"/>
              <a:t>Item Description</a:t>
            </a:r>
          </a:p>
        </p:txBody>
      </p:sp>
      <p:sp>
        <p:nvSpPr>
          <p:cNvPr id="25" name="Text Placeholder 15">
            <a:extLst>
              <a:ext uri="{FF2B5EF4-FFF2-40B4-BE49-F238E27FC236}">
                <a16:creationId xmlns:a16="http://schemas.microsoft.com/office/drawing/2014/main" id="{E60572FB-0574-4BE3-9637-7CA7B5ACA8DE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7295356" y="3429000"/>
            <a:ext cx="1944000" cy="2700000"/>
          </a:xfrm>
          <a:solidFill>
            <a:schemeClr val="bg1"/>
          </a:solidFill>
        </p:spPr>
        <p:txBody>
          <a:bodyPr lIns="0" tIns="1944000" rIns="0" bIns="72000" anchor="ctr">
            <a:normAutofit/>
          </a:bodyPr>
          <a:lstStyle>
            <a:lvl1pPr marL="0" indent="0" algn="ctr">
              <a:buNone/>
              <a:defRPr sz="16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r>
              <a:rPr lang="en-US" noProof="0"/>
              <a:t>Item Description</a:t>
            </a:r>
          </a:p>
        </p:txBody>
      </p:sp>
      <p:sp>
        <p:nvSpPr>
          <p:cNvPr id="26" name="Text Placeholder 18">
            <a:extLst>
              <a:ext uri="{FF2B5EF4-FFF2-40B4-BE49-F238E27FC236}">
                <a16:creationId xmlns:a16="http://schemas.microsoft.com/office/drawing/2014/main" id="{155E2FBC-2458-49C4-B75C-CAEAC6D9F10F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9428163" y="3429000"/>
            <a:ext cx="1944000" cy="2700000"/>
          </a:xfrm>
          <a:solidFill>
            <a:schemeClr val="bg1"/>
          </a:solidFill>
        </p:spPr>
        <p:txBody>
          <a:bodyPr lIns="0" tIns="1944000" rIns="0" bIns="72000" anchor="ctr">
            <a:normAutofit/>
          </a:bodyPr>
          <a:lstStyle>
            <a:lvl1pPr marL="0" indent="0" algn="ctr">
              <a:buNone/>
              <a:defRPr sz="16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r>
              <a:rPr lang="en-US" noProof="0"/>
              <a:t>Item Description</a:t>
            </a:r>
          </a:p>
        </p:txBody>
      </p:sp>
      <p:sp>
        <p:nvSpPr>
          <p:cNvPr id="27" name="Picture Placeholder 22">
            <a:extLst>
              <a:ext uri="{FF2B5EF4-FFF2-40B4-BE49-F238E27FC236}">
                <a16:creationId xmlns:a16="http://schemas.microsoft.com/office/drawing/2014/main" id="{844B1DAB-161E-44A0-9E15-DA816B46A48E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5234550" y="647388"/>
            <a:ext cx="1800000" cy="1800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200" i="1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noProof="0"/>
              <a:t>Insert Icon / Picture</a:t>
            </a:r>
          </a:p>
        </p:txBody>
      </p:sp>
      <p:sp>
        <p:nvSpPr>
          <p:cNvPr id="28" name="Picture Placeholder 24">
            <a:extLst>
              <a:ext uri="{FF2B5EF4-FFF2-40B4-BE49-F238E27FC236}">
                <a16:creationId xmlns:a16="http://schemas.microsoft.com/office/drawing/2014/main" id="{8811849A-335B-47C0-980E-357EE8C4BCC2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7367581" y="647388"/>
            <a:ext cx="1800000" cy="1800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200" i="1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noProof="0"/>
              <a:t>Insert Icon / Picture</a:t>
            </a:r>
          </a:p>
        </p:txBody>
      </p:sp>
      <p:sp>
        <p:nvSpPr>
          <p:cNvPr id="29" name="Picture Placeholder 26">
            <a:extLst>
              <a:ext uri="{FF2B5EF4-FFF2-40B4-BE49-F238E27FC236}">
                <a16:creationId xmlns:a16="http://schemas.microsoft.com/office/drawing/2014/main" id="{E1254A81-6A51-429E-91AC-6B4CADA71DC5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9500613" y="647388"/>
            <a:ext cx="1800000" cy="1800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200" i="1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noProof="0"/>
              <a:t>Insert Icon / Picture</a:t>
            </a:r>
          </a:p>
        </p:txBody>
      </p:sp>
      <p:sp>
        <p:nvSpPr>
          <p:cNvPr id="30" name="Picture Placeholder 30">
            <a:extLst>
              <a:ext uri="{FF2B5EF4-FFF2-40B4-BE49-F238E27FC236}">
                <a16:creationId xmlns:a16="http://schemas.microsoft.com/office/drawing/2014/main" id="{64053090-461C-448F-9705-7FEE78A41337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5234550" y="3516711"/>
            <a:ext cx="1800000" cy="1800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200" i="1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noProof="0"/>
              <a:t>Insert Icon / Picture</a:t>
            </a:r>
          </a:p>
        </p:txBody>
      </p:sp>
      <p:sp>
        <p:nvSpPr>
          <p:cNvPr id="31" name="Picture Placeholder 32">
            <a:extLst>
              <a:ext uri="{FF2B5EF4-FFF2-40B4-BE49-F238E27FC236}">
                <a16:creationId xmlns:a16="http://schemas.microsoft.com/office/drawing/2014/main" id="{7AD2F7CB-CFE4-4C72-864A-D00C1CEAA23D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7367581" y="3516711"/>
            <a:ext cx="1800000" cy="1800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200" i="1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noProof="0"/>
              <a:t>Insert Icon / Picture</a:t>
            </a:r>
          </a:p>
        </p:txBody>
      </p:sp>
      <p:sp>
        <p:nvSpPr>
          <p:cNvPr id="32" name="Picture Placeholder 34">
            <a:extLst>
              <a:ext uri="{FF2B5EF4-FFF2-40B4-BE49-F238E27FC236}">
                <a16:creationId xmlns:a16="http://schemas.microsoft.com/office/drawing/2014/main" id="{CCA07CA3-C8D4-41EA-A0FB-74E1A4770398}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9500163" y="3516711"/>
            <a:ext cx="1800000" cy="1800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200" i="1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noProof="0"/>
              <a:t>Insert Icon / Picture</a:t>
            </a:r>
          </a:p>
        </p:txBody>
      </p:sp>
    </p:spTree>
    <p:extLst>
      <p:ext uri="{BB962C8B-B14F-4D97-AF65-F5344CB8AC3E}">
        <p14:creationId xmlns:p14="http://schemas.microsoft.com/office/powerpoint/2010/main" val="3407969387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 title="Page Number Shape"/>
          <p:cNvSpPr/>
          <p:nvPr/>
        </p:nvSpPr>
        <p:spPr bwMode="auto">
          <a:xfrm>
            <a:off x="11784011" y="-1"/>
            <a:ext cx="407988" cy="819150"/>
          </a:xfrm>
          <a:custGeom>
            <a:avLst/>
            <a:gdLst/>
            <a:ahLst/>
            <a:cxnLst/>
            <a:rect l="0" t="0" r="r" b="b"/>
            <a:pathLst>
              <a:path w="1799" h="3612">
                <a:moveTo>
                  <a:pt x="1799" y="0"/>
                </a:moveTo>
                <a:lnTo>
                  <a:pt x="1799" y="3612"/>
                </a:lnTo>
                <a:lnTo>
                  <a:pt x="1686" y="3609"/>
                </a:lnTo>
                <a:lnTo>
                  <a:pt x="1574" y="3598"/>
                </a:lnTo>
                <a:lnTo>
                  <a:pt x="1464" y="3581"/>
                </a:lnTo>
                <a:lnTo>
                  <a:pt x="1357" y="3557"/>
                </a:lnTo>
                <a:lnTo>
                  <a:pt x="1251" y="3527"/>
                </a:lnTo>
                <a:lnTo>
                  <a:pt x="1150" y="3490"/>
                </a:lnTo>
                <a:lnTo>
                  <a:pt x="1050" y="3448"/>
                </a:lnTo>
                <a:lnTo>
                  <a:pt x="953" y="3401"/>
                </a:lnTo>
                <a:lnTo>
                  <a:pt x="860" y="3347"/>
                </a:lnTo>
                <a:lnTo>
                  <a:pt x="771" y="3289"/>
                </a:lnTo>
                <a:lnTo>
                  <a:pt x="686" y="3224"/>
                </a:lnTo>
                <a:lnTo>
                  <a:pt x="604" y="3156"/>
                </a:lnTo>
                <a:lnTo>
                  <a:pt x="527" y="3083"/>
                </a:lnTo>
                <a:lnTo>
                  <a:pt x="454" y="3005"/>
                </a:lnTo>
                <a:lnTo>
                  <a:pt x="386" y="2923"/>
                </a:lnTo>
                <a:lnTo>
                  <a:pt x="323" y="2838"/>
                </a:lnTo>
                <a:lnTo>
                  <a:pt x="265" y="2748"/>
                </a:lnTo>
                <a:lnTo>
                  <a:pt x="211" y="2655"/>
                </a:lnTo>
                <a:lnTo>
                  <a:pt x="163" y="2559"/>
                </a:lnTo>
                <a:lnTo>
                  <a:pt x="121" y="2459"/>
                </a:lnTo>
                <a:lnTo>
                  <a:pt x="85" y="2356"/>
                </a:lnTo>
                <a:lnTo>
                  <a:pt x="55" y="2251"/>
                </a:lnTo>
                <a:lnTo>
                  <a:pt x="32" y="2143"/>
                </a:lnTo>
                <a:lnTo>
                  <a:pt x="14" y="2033"/>
                </a:lnTo>
                <a:lnTo>
                  <a:pt x="4" y="1920"/>
                </a:lnTo>
                <a:lnTo>
                  <a:pt x="0" y="1806"/>
                </a:lnTo>
                <a:lnTo>
                  <a:pt x="4" y="1692"/>
                </a:lnTo>
                <a:lnTo>
                  <a:pt x="14" y="1580"/>
                </a:lnTo>
                <a:lnTo>
                  <a:pt x="32" y="1469"/>
                </a:lnTo>
                <a:lnTo>
                  <a:pt x="55" y="1362"/>
                </a:lnTo>
                <a:lnTo>
                  <a:pt x="85" y="1256"/>
                </a:lnTo>
                <a:lnTo>
                  <a:pt x="121" y="1154"/>
                </a:lnTo>
                <a:lnTo>
                  <a:pt x="163" y="1054"/>
                </a:lnTo>
                <a:lnTo>
                  <a:pt x="211" y="958"/>
                </a:lnTo>
                <a:lnTo>
                  <a:pt x="265" y="864"/>
                </a:lnTo>
                <a:lnTo>
                  <a:pt x="323" y="774"/>
                </a:lnTo>
                <a:lnTo>
                  <a:pt x="386" y="689"/>
                </a:lnTo>
                <a:lnTo>
                  <a:pt x="454" y="607"/>
                </a:lnTo>
                <a:lnTo>
                  <a:pt x="527" y="529"/>
                </a:lnTo>
                <a:lnTo>
                  <a:pt x="604" y="456"/>
                </a:lnTo>
                <a:lnTo>
                  <a:pt x="686" y="388"/>
                </a:lnTo>
                <a:lnTo>
                  <a:pt x="771" y="325"/>
                </a:lnTo>
                <a:lnTo>
                  <a:pt x="860" y="266"/>
                </a:lnTo>
                <a:lnTo>
                  <a:pt x="953" y="212"/>
                </a:lnTo>
                <a:lnTo>
                  <a:pt x="1050" y="164"/>
                </a:lnTo>
                <a:lnTo>
                  <a:pt x="1150" y="122"/>
                </a:lnTo>
                <a:lnTo>
                  <a:pt x="1251" y="85"/>
                </a:lnTo>
                <a:lnTo>
                  <a:pt x="1357" y="55"/>
                </a:lnTo>
                <a:lnTo>
                  <a:pt x="1464" y="32"/>
                </a:lnTo>
                <a:lnTo>
                  <a:pt x="1574" y="14"/>
                </a:lnTo>
                <a:lnTo>
                  <a:pt x="1686" y="5"/>
                </a:lnTo>
                <a:lnTo>
                  <a:pt x="1799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47656" y="1264197"/>
            <a:ext cx="5670487" cy="4268965"/>
          </a:xfrm>
        </p:spPr>
        <p:txBody>
          <a:bodyPr anchor="ctr">
            <a:normAutofit/>
          </a:bodyPr>
          <a:lstStyle>
            <a:lvl1pPr algn="l">
              <a:lnSpc>
                <a:spcPct val="85000"/>
              </a:lnSpc>
              <a:defRPr sz="6000" cap="none" baseline="0">
                <a:solidFill>
                  <a:schemeClr val="tx2"/>
                </a:solidFill>
              </a:defRPr>
            </a:lvl1pPr>
          </a:lstStyle>
          <a:p>
            <a:r>
              <a:rPr lang="en-US" noProof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67666" y="4151085"/>
            <a:ext cx="4633806" cy="1591181"/>
          </a:xfrm>
        </p:spPr>
        <p:txBody>
          <a:bodyPr anchor="b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sz="2300" b="0" i="1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noProof="0"/>
              <a:t>Click to edit Master subtitle style</a:t>
            </a:r>
          </a:p>
        </p:txBody>
      </p:sp>
      <p:cxnSp>
        <p:nvCxnSpPr>
          <p:cNvPr id="9" name="Straight Connector 8" title="Verticle Rule Line"/>
          <p:cNvCxnSpPr>
            <a:cxnSpLocks/>
          </p:cNvCxnSpPr>
          <p:nvPr/>
        </p:nvCxnSpPr>
        <p:spPr>
          <a:xfrm>
            <a:off x="5524563" y="1115733"/>
            <a:ext cx="0" cy="4626534"/>
          </a:xfrm>
          <a:prstGeom prst="line">
            <a:avLst/>
          </a:prstGeom>
          <a:ln w="635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3281616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orient="horz" pos="792">
          <p15:clr>
            <a:srgbClr val="FBAE40"/>
          </p15:clr>
        </p15:guide>
      </p15:sldGuideLst>
    </p:ext>
  </p:extLs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16C1126B-4E27-49D1-926A-A5CDC562C77C}"/>
              </a:ext>
            </a:extLst>
          </p:cNvPr>
          <p:cNvSpPr/>
          <p:nvPr userDrawn="1"/>
        </p:nvSpPr>
        <p:spPr>
          <a:xfrm>
            <a:off x="0" y="0"/>
            <a:ext cx="4896195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559678"/>
            <a:ext cx="3833906" cy="2221622"/>
          </a:xfrm>
        </p:spPr>
        <p:txBody>
          <a:bodyPr anchor="b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71D0754-1959-7F4F-A198-3F4710E170D8}" type="datetime1">
              <a:rPr lang="en-US" noProof="0" smtClean="0"/>
              <a:t>12/11/2023</a:t>
            </a:fld>
            <a:endParaRPr lang="en-US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2E340-0663-474B-992C-9192B5C45E57}" type="slidenum">
              <a:rPr lang="en-US" noProof="0" smtClean="0"/>
              <a:t>‹#›</a:t>
            </a:fld>
            <a:endParaRPr lang="en-US" noProof="0"/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66A1A72B-59FA-4D91-8267-669EAAD44565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762000" y="2895600"/>
            <a:ext cx="3842550" cy="2855913"/>
          </a:xfrm>
        </p:spPr>
        <p:txBody>
          <a:bodyPr/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  <a:lvl2pPr marL="402336" indent="0" algn="r">
              <a:buNone/>
              <a:defRPr/>
            </a:lvl2pPr>
            <a:lvl3pPr marL="859536" indent="0" algn="r">
              <a:buNone/>
              <a:defRPr/>
            </a:lvl3pPr>
            <a:lvl4pPr marL="1316736" indent="0" algn="r">
              <a:buNone/>
              <a:defRPr/>
            </a:lvl4pPr>
            <a:lvl5pPr marL="1773936" indent="0" algn="r">
              <a:buNone/>
              <a:defRPr/>
            </a:lvl5pPr>
          </a:lstStyle>
          <a:p>
            <a:pPr lvl="0"/>
            <a:r>
              <a:rPr lang="en-US" noProof="0"/>
              <a:t>Place your subtitle here</a:t>
            </a:r>
          </a:p>
        </p:txBody>
      </p:sp>
      <p:cxnSp>
        <p:nvCxnSpPr>
          <p:cNvPr id="21" name="Straight Connector 20" title="Horizontal Rule Line">
            <a:extLst>
              <a:ext uri="{FF2B5EF4-FFF2-40B4-BE49-F238E27FC236}">
                <a16:creationId xmlns:a16="http://schemas.microsoft.com/office/drawing/2014/main" id="{D75086F1-E157-4A98-93DB-478F34A1158E}"/>
              </a:ext>
            </a:extLst>
          </p:cNvPr>
          <p:cNvCxnSpPr/>
          <p:nvPr userDrawn="1"/>
        </p:nvCxnSpPr>
        <p:spPr>
          <a:xfrm>
            <a:off x="0" y="6199730"/>
            <a:ext cx="4495800" cy="0"/>
          </a:xfrm>
          <a:prstGeom prst="line">
            <a:avLst/>
          </a:prstGeom>
          <a:ln w="254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FBC751F3-ABD6-4995-8494-4932D12ACE1B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5326063" y="559678"/>
            <a:ext cx="6103937" cy="5191835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5926026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with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288DD7-6DAF-436D-B04A-EBCCAA36917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2000" y="432000"/>
            <a:ext cx="9198000" cy="432000"/>
          </a:xfrm>
        </p:spPr>
        <p:txBody>
          <a:bodyPr rtlCol="0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rtl="0"/>
            <a:r>
              <a:rPr lang="en-GB" noProof="0"/>
              <a:t>Click to edit page title</a:t>
            </a:r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E4633398-8EC3-417B-BEA6-101D8F224678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31800" y="1008000"/>
            <a:ext cx="9198000" cy="360000"/>
          </a:xfrm>
        </p:spPr>
        <p:txBody>
          <a:bodyPr rtlCol="0"/>
          <a:lstStyle>
            <a:lvl1pPr marL="0" indent="0">
              <a:buNone/>
              <a:defRPr i="1">
                <a:latin typeface="+mn-lt"/>
              </a:defRPr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 rtl="0"/>
            <a:r>
              <a:rPr lang="en-GB" noProof="0"/>
              <a:t>Subtitle</a:t>
            </a:r>
          </a:p>
        </p:txBody>
      </p:sp>
      <p:sp>
        <p:nvSpPr>
          <p:cNvPr id="3" name="Comparison Left Placeholder 1">
            <a:extLst>
              <a:ext uri="{FF2B5EF4-FFF2-40B4-BE49-F238E27FC236}">
                <a16:creationId xmlns:a16="http://schemas.microsoft.com/office/drawing/2014/main" id="{9322B50D-6A7D-41C6-BA57-613BC231DF36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432000" y="1432296"/>
            <a:ext cx="4500000" cy="527076"/>
          </a:xfrm>
          <a:solidFill>
            <a:schemeClr val="tx1"/>
          </a:solidFill>
        </p:spPr>
        <p:txBody>
          <a:bodyPr lIns="180000" tIns="36000" rtlCol="0" anchor="ctr"/>
          <a:lstStyle>
            <a:lvl1pPr marL="0" indent="0">
              <a:buNone/>
              <a:defRPr sz="2400" b="1" spc="-15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n-GB" noProof="0"/>
              <a:t>Edit Master text styles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FD584DA-F775-47B8-A1D7-6556AD5FCBD2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432000" y="2023668"/>
            <a:ext cx="4500000" cy="4168332"/>
          </a:xfrm>
        </p:spPr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 rtl="0"/>
            <a:r>
              <a:rPr lang="en-GB" noProof="0"/>
              <a:t>Edit Master text styles</a:t>
            </a:r>
          </a:p>
          <a:p>
            <a:pPr lvl="1" rtl="0"/>
            <a:r>
              <a:rPr lang="en-GB" noProof="0"/>
              <a:t>Second level</a:t>
            </a:r>
          </a:p>
          <a:p>
            <a:pPr lvl="2" rtl="0"/>
            <a:r>
              <a:rPr lang="en-GB" noProof="0"/>
              <a:t>Third level</a:t>
            </a:r>
          </a:p>
          <a:p>
            <a:pPr lvl="3" rtl="0"/>
            <a:r>
              <a:rPr lang="en-GB" noProof="0"/>
              <a:t>Fourth level</a:t>
            </a:r>
          </a:p>
          <a:p>
            <a:pPr lvl="4" rtl="0"/>
            <a:r>
              <a:rPr lang="en-GB" noProof="0"/>
              <a:t>Fifth level</a:t>
            </a:r>
          </a:p>
        </p:txBody>
      </p:sp>
      <p:sp>
        <p:nvSpPr>
          <p:cNvPr id="12" name="Comparison Left Placeholder 2">
            <a:extLst>
              <a:ext uri="{FF2B5EF4-FFF2-40B4-BE49-F238E27FC236}">
                <a16:creationId xmlns:a16="http://schemas.microsoft.com/office/drawing/2014/main" id="{78A963F8-6F6E-440E-B3B3-DDE13C083A3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129800" y="1433105"/>
            <a:ext cx="4500000" cy="525283"/>
          </a:xfrm>
          <a:solidFill>
            <a:schemeClr val="tx1"/>
          </a:solidFill>
        </p:spPr>
        <p:txBody>
          <a:bodyPr lIns="180000" tIns="36000" rtlCol="0" anchor="ctr"/>
          <a:lstStyle>
            <a:lvl1pPr marL="0" indent="0">
              <a:buNone/>
              <a:defRPr sz="2400" b="1" spc="-150">
                <a:solidFill>
                  <a:schemeClr val="bg1"/>
                </a:solidFill>
                <a:latin typeface="+mj-lt"/>
              </a:defRPr>
            </a:lvl1pPr>
          </a:lstStyle>
          <a:p>
            <a:pPr lvl="0" rtl="0"/>
            <a:r>
              <a:rPr lang="en-GB" noProof="0"/>
              <a:t>Edit Master text styles</a:t>
            </a:r>
          </a:p>
        </p:txBody>
      </p: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DF0A5256-B267-47DA-858A-0F3867CB613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129800" y="2020359"/>
            <a:ext cx="4500000" cy="4170891"/>
          </a:xfrm>
        </p:spPr>
        <p:txBody>
          <a:bodyPr rtlCol="0"/>
          <a:lstStyle/>
          <a:p>
            <a:pPr lvl="0" rtl="0"/>
            <a:r>
              <a:rPr lang="en-GB" noProof="0"/>
              <a:t>Edit Master text styles</a:t>
            </a:r>
          </a:p>
          <a:p>
            <a:pPr lvl="1" rtl="0"/>
            <a:r>
              <a:rPr lang="en-GB" noProof="0"/>
              <a:t>Second level</a:t>
            </a:r>
          </a:p>
          <a:p>
            <a:pPr lvl="2" rtl="0"/>
            <a:r>
              <a:rPr lang="en-GB" noProof="0"/>
              <a:t>Third level</a:t>
            </a:r>
          </a:p>
          <a:p>
            <a:pPr lvl="3" rtl="0"/>
            <a:r>
              <a:rPr lang="en-GB" noProof="0"/>
              <a:t>Fourth level</a:t>
            </a:r>
          </a:p>
          <a:p>
            <a:pPr lvl="4" rtl="0"/>
            <a:r>
              <a:rPr lang="en-GB" noProof="0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6B8F99-FAB0-4B33-87ED-9FF46D11A907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 rtlCol="0"/>
          <a:lstStyle/>
          <a:p>
            <a:pPr rtl="0"/>
            <a:r>
              <a:rPr lang="en-GB" noProof="0"/>
              <a:t>Add a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5D237A-BD90-4D90-B328-7F1A502A266D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en-GB" noProof="0" smtClean="0"/>
              <a:pPr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2509955754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16C1126B-4E27-49D1-926A-A5CDC562C77C}"/>
              </a:ext>
            </a:extLst>
          </p:cNvPr>
          <p:cNvSpPr/>
          <p:nvPr userDrawn="1"/>
        </p:nvSpPr>
        <p:spPr>
          <a:xfrm>
            <a:off x="0" y="0"/>
            <a:ext cx="4896195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559678"/>
            <a:ext cx="3833906" cy="2221622"/>
          </a:xfrm>
        </p:spPr>
        <p:txBody>
          <a:bodyPr anchor="b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71D0754-1959-7F4F-A198-3F4710E170D8}" type="datetime1">
              <a:rPr lang="en-US" noProof="0" smtClean="0"/>
              <a:t>12/11/2023</a:t>
            </a:fld>
            <a:endParaRPr lang="en-US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2E340-0663-474B-992C-9192B5C45E57}" type="slidenum">
              <a:rPr lang="en-US" noProof="0" smtClean="0"/>
              <a:t>‹#›</a:t>
            </a:fld>
            <a:endParaRPr lang="en-US" noProof="0"/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66A1A72B-59FA-4D91-8267-669EAAD44565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762000" y="2895600"/>
            <a:ext cx="3842550" cy="2855913"/>
          </a:xfrm>
        </p:spPr>
        <p:txBody>
          <a:bodyPr/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  <a:lvl2pPr marL="402336" indent="0" algn="r">
              <a:buNone/>
              <a:defRPr/>
            </a:lvl2pPr>
            <a:lvl3pPr marL="859536" indent="0" algn="r">
              <a:buNone/>
              <a:defRPr/>
            </a:lvl3pPr>
            <a:lvl4pPr marL="1316736" indent="0" algn="r">
              <a:buNone/>
              <a:defRPr/>
            </a:lvl4pPr>
            <a:lvl5pPr marL="1773936" indent="0" algn="r">
              <a:buNone/>
              <a:defRPr/>
            </a:lvl5pPr>
          </a:lstStyle>
          <a:p>
            <a:pPr lvl="0"/>
            <a:r>
              <a:rPr lang="en-US" noProof="0"/>
              <a:t>Place your subtitle here</a:t>
            </a:r>
          </a:p>
        </p:txBody>
      </p:sp>
      <p:cxnSp>
        <p:nvCxnSpPr>
          <p:cNvPr id="21" name="Straight Connector 20" title="Horizontal Rule Line">
            <a:extLst>
              <a:ext uri="{FF2B5EF4-FFF2-40B4-BE49-F238E27FC236}">
                <a16:creationId xmlns:a16="http://schemas.microsoft.com/office/drawing/2014/main" id="{D75086F1-E157-4A98-93DB-478F34A1158E}"/>
              </a:ext>
            </a:extLst>
          </p:cNvPr>
          <p:cNvCxnSpPr/>
          <p:nvPr userDrawn="1"/>
        </p:nvCxnSpPr>
        <p:spPr>
          <a:xfrm>
            <a:off x="0" y="6199730"/>
            <a:ext cx="4495800" cy="0"/>
          </a:xfrm>
          <a:prstGeom prst="line">
            <a:avLst/>
          </a:prstGeom>
          <a:ln w="254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1466EC8C-C8BE-4149-A684-18CFF4574C18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5297488" y="559678"/>
            <a:ext cx="6132512" cy="5191835"/>
          </a:xfrm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1689316585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16C1126B-4E27-49D1-926A-A5CDC562C77C}"/>
              </a:ext>
            </a:extLst>
          </p:cNvPr>
          <p:cNvSpPr/>
          <p:nvPr userDrawn="1"/>
        </p:nvSpPr>
        <p:spPr>
          <a:xfrm>
            <a:off x="0" y="0"/>
            <a:ext cx="4896195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559677"/>
            <a:ext cx="3833906" cy="5274923"/>
          </a:xfrm>
        </p:spPr>
        <p:txBody>
          <a:bodyPr anchor="b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71D0754-1959-7F4F-A198-3F4710E170D8}" type="datetime1">
              <a:rPr lang="en-US" noProof="0" smtClean="0"/>
              <a:t>12/11/2023</a:t>
            </a:fld>
            <a:endParaRPr lang="en-US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2E340-0663-474B-992C-9192B5C45E57}" type="slidenum">
              <a:rPr lang="en-US" noProof="0" smtClean="0"/>
              <a:t>‹#›</a:t>
            </a:fld>
            <a:endParaRPr lang="en-US" noProof="0"/>
          </a:p>
        </p:txBody>
      </p:sp>
      <p:cxnSp>
        <p:nvCxnSpPr>
          <p:cNvPr id="21" name="Straight Connector 20" title="Horizontal Rule Line">
            <a:extLst>
              <a:ext uri="{FF2B5EF4-FFF2-40B4-BE49-F238E27FC236}">
                <a16:creationId xmlns:a16="http://schemas.microsoft.com/office/drawing/2014/main" id="{D75086F1-E157-4A98-93DB-478F34A1158E}"/>
              </a:ext>
            </a:extLst>
          </p:cNvPr>
          <p:cNvCxnSpPr/>
          <p:nvPr userDrawn="1"/>
        </p:nvCxnSpPr>
        <p:spPr>
          <a:xfrm>
            <a:off x="0" y="6199730"/>
            <a:ext cx="4495800" cy="0"/>
          </a:xfrm>
          <a:prstGeom prst="line">
            <a:avLst/>
          </a:prstGeom>
          <a:ln w="254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4889D34E-DF9E-41B7-A5EC-B9D63999B3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1600" y="559678"/>
            <a:ext cx="6172200" cy="5617285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9517476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890ED7CE-A9D2-4D19-B978-56BFB74E657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99200" y="432000"/>
            <a:ext cx="5472113" cy="5759250"/>
          </a:xfrm>
          <a:solidFill>
            <a:schemeClr val="tx1">
              <a:lumMod val="75000"/>
              <a:lumOff val="25000"/>
            </a:schemeClr>
          </a:solidFill>
        </p:spPr>
        <p:txBody>
          <a:bodyPr rtlCol="0" anchor="ctr"/>
          <a:lstStyle>
            <a:lvl1pPr marL="0" indent="0" algn="ctr">
              <a:buNone/>
              <a:defRPr sz="1200" i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rtl="0"/>
            <a:r>
              <a:rPr lang="en-GB" noProof="0"/>
              <a:t>Insert or Drag &amp; Drop your photo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2238F2-C6EC-476F-8371-119AECBA5622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3875314" y="5096632"/>
            <a:ext cx="2028686" cy="1094618"/>
          </a:xfrm>
        </p:spPr>
        <p:txBody>
          <a:bodyPr rtlCol="0" anchor="b"/>
          <a:lstStyle>
            <a:lvl1pPr marL="0" indent="0" algn="r">
              <a:buNone/>
              <a:defRPr i="1">
                <a:solidFill>
                  <a:schemeClr val="tx1"/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 rtl="0"/>
            <a:r>
              <a:rPr lang="en-GB" noProof="0"/>
              <a:t>Enter your caption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7847F90-9DB6-4832-9EB7-393AADAE8B70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 rtlCol="0"/>
          <a:lstStyle/>
          <a:p>
            <a:pPr rtl="0"/>
            <a:r>
              <a:rPr lang="en-GB" noProof="0"/>
              <a:t>Add a footer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25951D2-91DB-40E7-95D5-4B372602DEBB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16EFF903-F1F3-440A-B12C-9FD51606B0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-GB" noProof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877846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-you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F23EB7-E336-46EB-A4A0-3DB7A6BF4CE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174360" y="2112793"/>
            <a:ext cx="6798250" cy="1674470"/>
          </a:xfrm>
        </p:spPr>
        <p:txBody>
          <a:bodyPr rtlCol="0" anchor="ctr"/>
          <a:lstStyle>
            <a:lvl1pPr algn="ctr">
              <a:lnSpc>
                <a:spcPct val="100000"/>
              </a:lnSpc>
              <a:defRPr sz="6000" b="1" cap="all" spc="-300" baseline="0">
                <a:solidFill>
                  <a:schemeClr val="tx1"/>
                </a:solidFill>
                <a:latin typeface="+mj-lt"/>
              </a:defRPr>
            </a:lvl1pPr>
          </a:lstStyle>
          <a:p>
            <a:pPr rtl="0"/>
            <a:r>
              <a:rPr lang="en-GB" noProof="0"/>
              <a:t>Thank you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56F2950-BBCB-4A53-9EAC-D714777B8FA2}"/>
              </a:ext>
            </a:extLst>
          </p:cNvPr>
          <p:cNvSpPr/>
          <p:nvPr userDrawn="1"/>
        </p:nvSpPr>
        <p:spPr>
          <a:xfrm>
            <a:off x="0" y="6794309"/>
            <a:ext cx="9980476" cy="6369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noProof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5253865-24CF-4EF5-92A5-F64EB9ABC8B7}"/>
              </a:ext>
            </a:extLst>
          </p:cNvPr>
          <p:cNvSpPr/>
          <p:nvPr userDrawn="1"/>
        </p:nvSpPr>
        <p:spPr>
          <a:xfrm>
            <a:off x="0" y="0"/>
            <a:ext cx="9980476" cy="6369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noProof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BE19773-9B6A-4A2C-95A5-69A3788C2D94}"/>
              </a:ext>
            </a:extLst>
          </p:cNvPr>
          <p:cNvSpPr/>
          <p:nvPr userDrawn="1"/>
        </p:nvSpPr>
        <p:spPr>
          <a:xfrm rot="5400000">
            <a:off x="-3378441" y="3410285"/>
            <a:ext cx="6826157" cy="6927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noProof="0"/>
          </a:p>
        </p:txBody>
      </p:sp>
      <p:sp>
        <p:nvSpPr>
          <p:cNvPr id="10" name="Text Placeholder 5">
            <a:extLst>
              <a:ext uri="{FF2B5EF4-FFF2-40B4-BE49-F238E27FC236}">
                <a16:creationId xmlns:a16="http://schemas.microsoft.com/office/drawing/2014/main" id="{CA3EFDD3-A9D2-4EB6-BB2A-F6999D9F7EA6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174361" y="4035727"/>
            <a:ext cx="3329850" cy="382887"/>
          </a:xfrm>
        </p:spPr>
        <p:txBody>
          <a:bodyPr rtlCol="0"/>
          <a:lstStyle>
            <a:lvl1pPr marL="0" indent="0" algn="r">
              <a:buNone/>
              <a:defRPr sz="2400"/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 rtl="0"/>
            <a:r>
              <a:rPr lang="en-GB" noProof="0"/>
              <a:t>Full Name</a:t>
            </a:r>
          </a:p>
        </p:txBody>
      </p:sp>
      <p:sp>
        <p:nvSpPr>
          <p:cNvPr id="12" name="Text Placeholder 6">
            <a:extLst>
              <a:ext uri="{FF2B5EF4-FFF2-40B4-BE49-F238E27FC236}">
                <a16:creationId xmlns:a16="http://schemas.microsoft.com/office/drawing/2014/main" id="{261ED1F7-B623-43D9-9BDA-8808C5CFAFFB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062268" y="4150118"/>
            <a:ext cx="2910342" cy="238016"/>
          </a:xfrm>
        </p:spPr>
        <p:txBody>
          <a:bodyPr rtlCol="0"/>
          <a:lstStyle>
            <a:lvl1pPr marL="0" indent="0" algn="l">
              <a:buNone/>
              <a:defRPr sz="1400" i="1"/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 rtl="0"/>
            <a:r>
              <a:rPr lang="en-GB" noProof="0"/>
              <a:t>Phone Number</a:t>
            </a:r>
          </a:p>
        </p:txBody>
      </p:sp>
      <p:sp>
        <p:nvSpPr>
          <p:cNvPr id="13" name="Text Placeholder 7">
            <a:extLst>
              <a:ext uri="{FF2B5EF4-FFF2-40B4-BE49-F238E27FC236}">
                <a16:creationId xmlns:a16="http://schemas.microsoft.com/office/drawing/2014/main" id="{E27366FC-4115-4122-9CE2-5FA9D424AD51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062268" y="4540691"/>
            <a:ext cx="2910342" cy="238016"/>
          </a:xfrm>
        </p:spPr>
        <p:txBody>
          <a:bodyPr rtlCol="0"/>
          <a:lstStyle>
            <a:lvl1pPr marL="0" indent="0" algn="l">
              <a:buNone/>
              <a:defRPr sz="1400" i="1"/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 rtl="0"/>
            <a:r>
              <a:rPr lang="en-GB" noProof="0"/>
              <a:t>Email or Social Media Handle</a:t>
            </a:r>
          </a:p>
        </p:txBody>
      </p:sp>
      <p:sp>
        <p:nvSpPr>
          <p:cNvPr id="14" name="Text Placeholder 8">
            <a:extLst>
              <a:ext uri="{FF2B5EF4-FFF2-40B4-BE49-F238E27FC236}">
                <a16:creationId xmlns:a16="http://schemas.microsoft.com/office/drawing/2014/main" id="{DEB36829-2F8B-4E22-AB6D-4111D18AF847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062268" y="4931263"/>
            <a:ext cx="2910342" cy="238016"/>
          </a:xfrm>
        </p:spPr>
        <p:txBody>
          <a:bodyPr rtlCol="0"/>
          <a:lstStyle>
            <a:lvl1pPr marL="0" indent="0" algn="l">
              <a:buNone/>
              <a:defRPr sz="1400" i="1"/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 rtl="0"/>
            <a:r>
              <a:rPr lang="en-GB" noProof="0"/>
              <a:t>Company Website</a:t>
            </a:r>
          </a:p>
        </p:txBody>
      </p:sp>
    </p:spTree>
    <p:extLst>
      <p:ext uri="{BB962C8B-B14F-4D97-AF65-F5344CB8AC3E}">
        <p14:creationId xmlns:p14="http://schemas.microsoft.com/office/powerpoint/2010/main" val="31890100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FF4C50-933F-41F9-AD11-BD02410AA7D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 rtlCol="0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rtl="0"/>
            <a:r>
              <a:rPr lang="en-GB" noProof="0"/>
              <a:t>Click to edit page title</a:t>
            </a:r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E97A9A62-1AA6-47A9-A1A0-54196823744C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31801" y="1008000"/>
            <a:ext cx="9198116" cy="360000"/>
          </a:xfrm>
        </p:spPr>
        <p:txBody>
          <a:bodyPr rtlCol="0"/>
          <a:lstStyle>
            <a:lvl1pPr marL="0" indent="0">
              <a:buNone/>
              <a:defRPr i="1">
                <a:latin typeface="+mn-lt"/>
              </a:defRPr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 rtl="0"/>
            <a:r>
              <a:rPr lang="en-GB" noProof="0"/>
              <a:t>Subtitle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948E38-8FB0-4E51-A01C-C88794372E50}"/>
              </a:ext>
            </a:extLst>
          </p:cNvPr>
          <p:cNvSpPr>
            <a:spLocks noGrp="1"/>
          </p:cNvSpPr>
          <p:nvPr>
            <p:ph idx="1" hasCustomPrompt="1"/>
          </p:nvPr>
        </p:nvSpPr>
        <p:spPr/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 rtl="0"/>
            <a:r>
              <a:rPr lang="en-GB" noProof="0"/>
              <a:t>Edit Master text styles</a:t>
            </a:r>
          </a:p>
          <a:p>
            <a:pPr lvl="1" rtl="0"/>
            <a:r>
              <a:rPr lang="en-GB" noProof="0"/>
              <a:t>Second level</a:t>
            </a:r>
          </a:p>
          <a:p>
            <a:pPr lvl="2" rtl="0"/>
            <a:r>
              <a:rPr lang="en-GB" noProof="0"/>
              <a:t>Third level</a:t>
            </a:r>
          </a:p>
          <a:p>
            <a:pPr lvl="3" rtl="0"/>
            <a:r>
              <a:rPr lang="en-GB" noProof="0"/>
              <a:t>Fourth level</a:t>
            </a:r>
          </a:p>
          <a:p>
            <a:pPr lvl="4" rtl="0"/>
            <a:r>
              <a:rPr lang="en-GB" noProof="0"/>
              <a:t>Fifth level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8FE0EB3-0FF4-4285-B9D3-90A5751B7BB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pPr rtl="0"/>
            <a:r>
              <a:rPr lang="en-GB" noProof="0"/>
              <a:t>Add a footer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442953D-28FC-41B5-A1BB-BB3BA7CA40BE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en-GB" noProof="0" smtClean="0"/>
              <a:pPr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17345016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8.xml"/><Relationship Id="rId13" Type="http://schemas.openxmlformats.org/officeDocument/2006/relationships/slideLayout" Target="../slideLayouts/slideLayout33.xml"/><Relationship Id="rId18" Type="http://schemas.openxmlformats.org/officeDocument/2006/relationships/slideLayout" Target="../slideLayouts/slideLayout38.xml"/><Relationship Id="rId3" Type="http://schemas.openxmlformats.org/officeDocument/2006/relationships/slideLayout" Target="../slideLayouts/slideLayout23.xml"/><Relationship Id="rId21" Type="http://schemas.openxmlformats.org/officeDocument/2006/relationships/theme" Target="../theme/theme2.xml"/><Relationship Id="rId7" Type="http://schemas.openxmlformats.org/officeDocument/2006/relationships/slideLayout" Target="../slideLayouts/slideLayout27.xml"/><Relationship Id="rId12" Type="http://schemas.openxmlformats.org/officeDocument/2006/relationships/slideLayout" Target="../slideLayouts/slideLayout32.xml"/><Relationship Id="rId17" Type="http://schemas.openxmlformats.org/officeDocument/2006/relationships/slideLayout" Target="../slideLayouts/slideLayout37.xml"/><Relationship Id="rId2" Type="http://schemas.openxmlformats.org/officeDocument/2006/relationships/slideLayout" Target="../slideLayouts/slideLayout22.xml"/><Relationship Id="rId16" Type="http://schemas.openxmlformats.org/officeDocument/2006/relationships/slideLayout" Target="../slideLayouts/slideLayout36.xml"/><Relationship Id="rId20" Type="http://schemas.openxmlformats.org/officeDocument/2006/relationships/slideLayout" Target="../slideLayouts/slideLayout40.xml"/><Relationship Id="rId1" Type="http://schemas.openxmlformats.org/officeDocument/2006/relationships/slideLayout" Target="../slideLayouts/slideLayout21.xml"/><Relationship Id="rId6" Type="http://schemas.openxmlformats.org/officeDocument/2006/relationships/slideLayout" Target="../slideLayouts/slideLayout26.xml"/><Relationship Id="rId11" Type="http://schemas.openxmlformats.org/officeDocument/2006/relationships/slideLayout" Target="../slideLayouts/slideLayout31.xml"/><Relationship Id="rId5" Type="http://schemas.openxmlformats.org/officeDocument/2006/relationships/slideLayout" Target="../slideLayouts/slideLayout25.xml"/><Relationship Id="rId15" Type="http://schemas.openxmlformats.org/officeDocument/2006/relationships/slideLayout" Target="../slideLayouts/slideLayout35.xml"/><Relationship Id="rId10" Type="http://schemas.openxmlformats.org/officeDocument/2006/relationships/slideLayout" Target="../slideLayouts/slideLayout30.xml"/><Relationship Id="rId19" Type="http://schemas.openxmlformats.org/officeDocument/2006/relationships/slideLayout" Target="../slideLayouts/slideLayout39.xml"/><Relationship Id="rId4" Type="http://schemas.openxmlformats.org/officeDocument/2006/relationships/slideLayout" Target="../slideLayouts/slideLayout24.xml"/><Relationship Id="rId9" Type="http://schemas.openxmlformats.org/officeDocument/2006/relationships/slideLayout" Target="../slideLayouts/slideLayout29.xml"/><Relationship Id="rId14" Type="http://schemas.openxmlformats.org/officeDocument/2006/relationships/slideLayout" Target="../slideLayouts/slideLayout34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8.xml"/><Relationship Id="rId13" Type="http://schemas.openxmlformats.org/officeDocument/2006/relationships/slideLayout" Target="../slideLayouts/slideLayout53.xml"/><Relationship Id="rId18" Type="http://schemas.openxmlformats.org/officeDocument/2006/relationships/slideLayout" Target="../slideLayouts/slideLayout58.xml"/><Relationship Id="rId3" Type="http://schemas.openxmlformats.org/officeDocument/2006/relationships/slideLayout" Target="../slideLayouts/slideLayout43.xml"/><Relationship Id="rId21" Type="http://schemas.openxmlformats.org/officeDocument/2006/relationships/slideLayout" Target="../slideLayouts/slideLayout61.xml"/><Relationship Id="rId7" Type="http://schemas.openxmlformats.org/officeDocument/2006/relationships/slideLayout" Target="../slideLayouts/slideLayout47.xml"/><Relationship Id="rId12" Type="http://schemas.openxmlformats.org/officeDocument/2006/relationships/slideLayout" Target="../slideLayouts/slideLayout52.xml"/><Relationship Id="rId17" Type="http://schemas.openxmlformats.org/officeDocument/2006/relationships/slideLayout" Target="../slideLayouts/slideLayout57.xml"/><Relationship Id="rId2" Type="http://schemas.openxmlformats.org/officeDocument/2006/relationships/slideLayout" Target="../slideLayouts/slideLayout42.xml"/><Relationship Id="rId16" Type="http://schemas.openxmlformats.org/officeDocument/2006/relationships/slideLayout" Target="../slideLayouts/slideLayout56.xml"/><Relationship Id="rId20" Type="http://schemas.openxmlformats.org/officeDocument/2006/relationships/slideLayout" Target="../slideLayouts/slideLayout60.xml"/><Relationship Id="rId1" Type="http://schemas.openxmlformats.org/officeDocument/2006/relationships/slideLayout" Target="../slideLayouts/slideLayout41.xml"/><Relationship Id="rId6" Type="http://schemas.openxmlformats.org/officeDocument/2006/relationships/slideLayout" Target="../slideLayouts/slideLayout46.xml"/><Relationship Id="rId11" Type="http://schemas.openxmlformats.org/officeDocument/2006/relationships/slideLayout" Target="../slideLayouts/slideLayout51.xml"/><Relationship Id="rId5" Type="http://schemas.openxmlformats.org/officeDocument/2006/relationships/slideLayout" Target="../slideLayouts/slideLayout45.xml"/><Relationship Id="rId15" Type="http://schemas.openxmlformats.org/officeDocument/2006/relationships/slideLayout" Target="../slideLayouts/slideLayout55.xml"/><Relationship Id="rId10" Type="http://schemas.openxmlformats.org/officeDocument/2006/relationships/slideLayout" Target="../slideLayouts/slideLayout50.xml"/><Relationship Id="rId19" Type="http://schemas.openxmlformats.org/officeDocument/2006/relationships/slideLayout" Target="../slideLayouts/slideLayout59.xml"/><Relationship Id="rId4" Type="http://schemas.openxmlformats.org/officeDocument/2006/relationships/slideLayout" Target="../slideLayouts/slideLayout44.xml"/><Relationship Id="rId9" Type="http://schemas.openxmlformats.org/officeDocument/2006/relationships/slideLayout" Target="../slideLayouts/slideLayout49.xml"/><Relationship Id="rId14" Type="http://schemas.openxmlformats.org/officeDocument/2006/relationships/slideLayout" Target="../slideLayouts/slideLayout54.xml"/><Relationship Id="rId22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32C8D0EF-1DB6-4ADC-8F31-5AE53BF5EAF4}"/>
              </a:ext>
            </a:extLst>
          </p:cNvPr>
          <p:cNvSpPr/>
          <p:nvPr userDrawn="1"/>
        </p:nvSpPr>
        <p:spPr>
          <a:xfrm>
            <a:off x="69274" y="66963"/>
            <a:ext cx="9911201" cy="672734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noProof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2F208ED-79A0-4B2C-A5EE-9D27466BCA3F}"/>
              </a:ext>
            </a:extLst>
          </p:cNvPr>
          <p:cNvSpPr/>
          <p:nvPr userDrawn="1"/>
        </p:nvSpPr>
        <p:spPr>
          <a:xfrm>
            <a:off x="11407775" y="6356350"/>
            <a:ext cx="784225" cy="36512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noProof="0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90F41A2-6535-4CA6-81E4-026A5B56D9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2000" y="432000"/>
            <a:ext cx="9198116" cy="432000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pPr rtl="0"/>
            <a:r>
              <a:rPr lang="en-GB" noProof="0"/>
              <a:t>Click to edit page title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13AB95C-7DD4-4796-80E4-1B7466A2A0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32000" y="1512000"/>
            <a:ext cx="9198116" cy="467925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 rtl="0"/>
            <a:r>
              <a:rPr lang="en-GB" noProof="0"/>
              <a:t>Click to edit Master text styles</a:t>
            </a:r>
          </a:p>
          <a:p>
            <a:pPr lvl="1" rtl="0"/>
            <a:r>
              <a:rPr lang="en-GB" noProof="0"/>
              <a:t>Second level</a:t>
            </a:r>
          </a:p>
          <a:p>
            <a:pPr lvl="2" rtl="0"/>
            <a:r>
              <a:rPr lang="en-GB" noProof="0"/>
              <a:t>Third level</a:t>
            </a:r>
          </a:p>
          <a:p>
            <a:pPr lvl="3" rtl="0"/>
            <a:r>
              <a:rPr lang="en-GB" noProof="0"/>
              <a:t>Fourth level</a:t>
            </a:r>
          </a:p>
          <a:p>
            <a:pPr lvl="4" rtl="0"/>
            <a:r>
              <a:rPr lang="en-GB" noProof="0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879C91-B77F-4273-9A27-A3535FB889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32000" y="6356350"/>
            <a:ext cx="41148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 i="1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rtl="0"/>
            <a:r>
              <a:rPr lang="en-GB" noProof="0"/>
              <a:t>Add a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CA3099-A94F-4C3E-BC29-780EDD38F72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47502" y="6401750"/>
            <a:ext cx="278418" cy="274324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1200" i="1">
                <a:solidFill>
                  <a:schemeClr val="bg1"/>
                </a:solidFill>
              </a:defRPr>
            </a:lvl1pPr>
          </a:lstStyle>
          <a:p>
            <a:pPr rtl="0"/>
            <a:fld id="{19B51A1E-902D-48AF-9020-955120F399B6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4FDC6F9-37F9-4E25-AECA-D307B8421C73}"/>
              </a:ext>
            </a:extLst>
          </p:cNvPr>
          <p:cNvSpPr txBox="1"/>
          <p:nvPr userDrawn="1"/>
        </p:nvSpPr>
        <p:spPr>
          <a:xfrm>
            <a:off x="9630116" y="6346108"/>
            <a:ext cx="1662546" cy="404658"/>
          </a:xfrm>
          <a:prstGeom prst="rect">
            <a:avLst/>
          </a:prstGeom>
          <a:noFill/>
        </p:spPr>
        <p:txBody>
          <a:bodyPr wrap="square" lIns="0" tIns="36000" rIns="0" bIns="0" rtlCol="0">
            <a:spAutoFit/>
          </a:bodyPr>
          <a:lstStyle/>
          <a:p>
            <a:pPr algn="r" rtl="0">
              <a:lnSpc>
                <a:spcPts val="1400"/>
              </a:lnSpc>
            </a:pPr>
            <a:r>
              <a:rPr lang="en-GB" sz="1600" b="1" spc="-100" noProof="0">
                <a:solidFill>
                  <a:schemeClr val="tx1">
                    <a:lumMod val="50000"/>
                    <a:lumOff val="50000"/>
                  </a:schemeClr>
                </a:solidFill>
                <a:latin typeface="Corbel" panose="020B0503020204020204" pitchFamily="34" charset="0"/>
              </a:rPr>
              <a:t>WOODGROVE</a:t>
            </a:r>
            <a:r>
              <a:rPr lang="en-GB" sz="1600" b="1" spc="-100" noProof="0">
                <a:solidFill>
                  <a:schemeClr val="accent1"/>
                </a:solidFill>
                <a:latin typeface="Corbel" panose="020B0503020204020204" pitchFamily="34" charset="0"/>
              </a:rPr>
              <a:t> </a:t>
            </a:r>
            <a:r>
              <a:rPr lang="en-GB" sz="1600" b="1" spc="-100" noProof="0">
                <a:solidFill>
                  <a:schemeClr val="tx1"/>
                </a:solidFill>
                <a:latin typeface="Corbel" panose="020B0503020204020204" pitchFamily="34" charset="0"/>
              </a:rPr>
              <a:t>BANK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B322F68-670D-45A0-A54F-7E70BCEAED3F}"/>
              </a:ext>
            </a:extLst>
          </p:cNvPr>
          <p:cNvSpPr/>
          <p:nvPr userDrawn="1"/>
        </p:nvSpPr>
        <p:spPr>
          <a:xfrm>
            <a:off x="0" y="6794309"/>
            <a:ext cx="9980476" cy="6369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noProof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69B5F15-353A-4344-8D61-F4E25AA9FB6C}"/>
              </a:ext>
            </a:extLst>
          </p:cNvPr>
          <p:cNvSpPr/>
          <p:nvPr userDrawn="1"/>
        </p:nvSpPr>
        <p:spPr>
          <a:xfrm>
            <a:off x="0" y="0"/>
            <a:ext cx="9980476" cy="6369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noProof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FA0C0AA-FCE8-4A7F-928A-54C96BBA9053}"/>
              </a:ext>
            </a:extLst>
          </p:cNvPr>
          <p:cNvSpPr/>
          <p:nvPr userDrawn="1"/>
        </p:nvSpPr>
        <p:spPr>
          <a:xfrm rot="5400000">
            <a:off x="-3378441" y="3410285"/>
            <a:ext cx="6826157" cy="6927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9461632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2" r:id="rId2"/>
    <p:sldLayoutId id="2147483663" r:id="rId3"/>
    <p:sldLayoutId id="2147483658" r:id="rId4"/>
    <p:sldLayoutId id="2147483665" r:id="rId5"/>
    <p:sldLayoutId id="2147483659" r:id="rId6"/>
    <p:sldLayoutId id="2147483660" r:id="rId7"/>
    <p:sldLayoutId id="2147483664" r:id="rId8"/>
    <p:sldLayoutId id="2147483650" r:id="rId9"/>
    <p:sldLayoutId id="2147483656" r:id="rId10"/>
    <p:sldLayoutId id="2147483657" r:id="rId11"/>
    <p:sldLayoutId id="2147483654" r:id="rId12"/>
    <p:sldLayoutId id="2147483666" r:id="rId13"/>
    <p:sldLayoutId id="2147483667" r:id="rId14"/>
    <p:sldLayoutId id="2147483668" r:id="rId15"/>
    <p:sldLayoutId id="2147483669" r:id="rId16"/>
    <p:sldLayoutId id="2147483670" r:id="rId17"/>
    <p:sldLayoutId id="2147483671" r:id="rId18"/>
    <p:sldLayoutId id="2147483672" r:id="rId19"/>
    <p:sldLayoutId id="2147483655" r:id="rId20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kern="1200" cap="all" spc="-15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6700" indent="-2667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42925" indent="-276225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09625" indent="-2667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76325" indent="-2667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43025" indent="-2667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32C8D0EF-1DB6-4ADC-8F31-5AE53BF5EAF4}"/>
              </a:ext>
            </a:extLst>
          </p:cNvPr>
          <p:cNvSpPr/>
          <p:nvPr userDrawn="1"/>
        </p:nvSpPr>
        <p:spPr>
          <a:xfrm>
            <a:off x="69274" y="66963"/>
            <a:ext cx="9911201" cy="672734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noProof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2F208ED-79A0-4B2C-A5EE-9D27466BCA3F}"/>
              </a:ext>
            </a:extLst>
          </p:cNvPr>
          <p:cNvSpPr/>
          <p:nvPr userDrawn="1"/>
        </p:nvSpPr>
        <p:spPr>
          <a:xfrm>
            <a:off x="11407775" y="6356350"/>
            <a:ext cx="784225" cy="36512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noProof="0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90F41A2-6535-4CA6-81E4-026A5B56D9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2000" y="432000"/>
            <a:ext cx="9198116" cy="432000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pPr rtl="0"/>
            <a:r>
              <a:rPr lang="en-GB" noProof="0"/>
              <a:t>Click to edit page title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13AB95C-7DD4-4796-80E4-1B7466A2A0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32000" y="1512000"/>
            <a:ext cx="9198116" cy="467925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 rtl="0"/>
            <a:r>
              <a:rPr lang="en-GB" noProof="0"/>
              <a:t>Click to edit Master text styles</a:t>
            </a:r>
          </a:p>
          <a:p>
            <a:pPr lvl="1" rtl="0"/>
            <a:r>
              <a:rPr lang="en-GB" noProof="0"/>
              <a:t>Second level</a:t>
            </a:r>
          </a:p>
          <a:p>
            <a:pPr lvl="2" rtl="0"/>
            <a:r>
              <a:rPr lang="en-GB" noProof="0"/>
              <a:t>Third level</a:t>
            </a:r>
          </a:p>
          <a:p>
            <a:pPr lvl="3" rtl="0"/>
            <a:r>
              <a:rPr lang="en-GB" noProof="0"/>
              <a:t>Fourth level</a:t>
            </a:r>
          </a:p>
          <a:p>
            <a:pPr lvl="4" rtl="0"/>
            <a:r>
              <a:rPr lang="en-GB" noProof="0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879C91-B77F-4273-9A27-A3535FB889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32000" y="6356350"/>
            <a:ext cx="41148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 i="1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rtl="0"/>
            <a:r>
              <a:rPr lang="en-GB" noProof="0"/>
              <a:t>Add a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CA3099-A94F-4C3E-BC29-780EDD38F72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47502" y="6401750"/>
            <a:ext cx="278418" cy="274324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1200" i="1">
                <a:solidFill>
                  <a:schemeClr val="bg1"/>
                </a:solidFill>
              </a:defRPr>
            </a:lvl1pPr>
          </a:lstStyle>
          <a:p>
            <a:pPr rtl="0"/>
            <a:fld id="{19B51A1E-902D-48AF-9020-955120F399B6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4FDC6F9-37F9-4E25-AECA-D307B8421C73}"/>
              </a:ext>
            </a:extLst>
          </p:cNvPr>
          <p:cNvSpPr txBox="1"/>
          <p:nvPr userDrawn="1"/>
        </p:nvSpPr>
        <p:spPr>
          <a:xfrm>
            <a:off x="9630116" y="6346108"/>
            <a:ext cx="1662546" cy="404658"/>
          </a:xfrm>
          <a:prstGeom prst="rect">
            <a:avLst/>
          </a:prstGeom>
          <a:noFill/>
        </p:spPr>
        <p:txBody>
          <a:bodyPr wrap="square" lIns="0" tIns="36000" rIns="0" bIns="0" rtlCol="0">
            <a:spAutoFit/>
          </a:bodyPr>
          <a:lstStyle/>
          <a:p>
            <a:pPr algn="r" rtl="0">
              <a:lnSpc>
                <a:spcPts val="1400"/>
              </a:lnSpc>
            </a:pPr>
            <a:r>
              <a:rPr lang="en-GB" sz="1600" b="1" spc="-100" noProof="0">
                <a:solidFill>
                  <a:schemeClr val="tx1">
                    <a:lumMod val="50000"/>
                    <a:lumOff val="50000"/>
                  </a:schemeClr>
                </a:solidFill>
                <a:latin typeface="Corbel" panose="020B0503020204020204" pitchFamily="34" charset="0"/>
              </a:rPr>
              <a:t>WOODGROVE</a:t>
            </a:r>
            <a:r>
              <a:rPr lang="en-GB" sz="1600" b="1" spc="-100" noProof="0">
                <a:solidFill>
                  <a:schemeClr val="accent1"/>
                </a:solidFill>
                <a:latin typeface="Corbel" panose="020B0503020204020204" pitchFamily="34" charset="0"/>
              </a:rPr>
              <a:t> </a:t>
            </a:r>
            <a:r>
              <a:rPr lang="en-GB" sz="1600" b="1" spc="-100" noProof="0">
                <a:solidFill>
                  <a:schemeClr val="tx1"/>
                </a:solidFill>
                <a:latin typeface="Corbel" panose="020B0503020204020204" pitchFamily="34" charset="0"/>
              </a:rPr>
              <a:t>BANK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B322F68-670D-45A0-A54F-7E70BCEAED3F}"/>
              </a:ext>
            </a:extLst>
          </p:cNvPr>
          <p:cNvSpPr/>
          <p:nvPr userDrawn="1"/>
        </p:nvSpPr>
        <p:spPr>
          <a:xfrm>
            <a:off x="0" y="6794309"/>
            <a:ext cx="9980476" cy="6369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noProof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69B5F15-353A-4344-8D61-F4E25AA9FB6C}"/>
              </a:ext>
            </a:extLst>
          </p:cNvPr>
          <p:cNvSpPr/>
          <p:nvPr userDrawn="1"/>
        </p:nvSpPr>
        <p:spPr>
          <a:xfrm>
            <a:off x="0" y="0"/>
            <a:ext cx="9980476" cy="6369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noProof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FA0C0AA-FCE8-4A7F-928A-54C96BBA9053}"/>
              </a:ext>
            </a:extLst>
          </p:cNvPr>
          <p:cNvSpPr/>
          <p:nvPr userDrawn="1"/>
        </p:nvSpPr>
        <p:spPr>
          <a:xfrm rot="5400000">
            <a:off x="-3378441" y="3410285"/>
            <a:ext cx="6826157" cy="6927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5467467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  <p:sldLayoutId id="2147483686" r:id="rId13"/>
    <p:sldLayoutId id="2147483687" r:id="rId14"/>
    <p:sldLayoutId id="2147483688" r:id="rId15"/>
    <p:sldLayoutId id="2147483689" r:id="rId16"/>
    <p:sldLayoutId id="2147483690" r:id="rId17"/>
    <p:sldLayoutId id="2147483691" r:id="rId18"/>
    <p:sldLayoutId id="2147483692" r:id="rId19"/>
    <p:sldLayoutId id="2147483693" r:id="rId20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kern="1200" cap="all" spc="-15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6700" indent="-2667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42925" indent="-276225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09625" indent="-2667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76325" indent="-2667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43025" indent="-2667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57224" y="499533"/>
            <a:ext cx="10772775" cy="16581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011680"/>
            <a:ext cx="10753725" cy="37661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5800" y="6412447"/>
            <a:ext cx="41148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5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fld id="{A90851AE-F437-A04B-ADE2-D5E346F2089C}" type="datetime1">
              <a:rPr lang="en-US" noProof="0" smtClean="0"/>
              <a:t>12/11/2023</a:t>
            </a:fld>
            <a:endParaRPr lang="en-US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554697"/>
            <a:ext cx="50292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50" cap="all" baseline="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endParaRPr lang="en-US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926" y="5876412"/>
            <a:ext cx="2926080" cy="139703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300" b="0">
                <a:ln>
                  <a:noFill/>
                </a:ln>
                <a:solidFill>
                  <a:schemeClr val="accent1">
                    <a:alpha val="25000"/>
                  </a:schemeClr>
                </a:solidFill>
                <a:latin typeface="+mj-lt"/>
              </a:defRPr>
            </a:lvl1pPr>
          </a:lstStyle>
          <a:p>
            <a:fld id="{13D2E340-0663-474B-992C-9192B5C45E57}" type="slidenum">
              <a:rPr lang="en-US" noProof="0" smtClean="0"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2061773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  <p:sldLayoutId id="2147483706" r:id="rId12"/>
    <p:sldLayoutId id="2147483707" r:id="rId13"/>
    <p:sldLayoutId id="2147483708" r:id="rId14"/>
    <p:sldLayoutId id="2147483709" r:id="rId15"/>
    <p:sldLayoutId id="2147483710" r:id="rId16"/>
    <p:sldLayoutId id="2147483711" r:id="rId17"/>
    <p:sldLayoutId id="2147483712" r:id="rId18"/>
    <p:sldLayoutId id="2147483713" r:id="rId19"/>
    <p:sldLayoutId id="2147483714" r:id="rId20"/>
    <p:sldLayoutId id="2147483715" r:id="rId21"/>
  </p:sldLayoutIdLst>
  <p:hf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5400" kern="1200" spc="-120" baseline="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85000"/>
        </a:lnSpc>
        <a:spcBef>
          <a:spcPts val="1300"/>
        </a:spcBef>
        <a:buFont typeface="Arial" pitchFamily="34" charset="0"/>
        <a:buChar char=" 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347472" indent="-3429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548640" indent="-54864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2000" i="1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822960" indent="-82296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097280" indent="-109728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2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4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16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18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.png"/><Relationship Id="rId5" Type="http://schemas.openxmlformats.org/officeDocument/2006/relationships/hyperlink" Target="https://unsplash.com/photos/photo-of-two-man-and-one-woman-standing-near-tree-GM5Yn5XRVqA?utm_content=creditCopyText&amp;utm_medium=referral&amp;utm_source=unsplash" TargetMode="External"/><Relationship Id="rId4" Type="http://schemas.openxmlformats.org/officeDocument/2006/relationships/hyperlink" Target="https://unsplash.com/@nathananderson?utm_content=creditCopyText&amp;utm_medium=referral&amp;utm_source=unsplash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2.png"/><Relationship Id="rId5" Type="http://schemas.openxmlformats.org/officeDocument/2006/relationships/hyperlink" Target="https://unsplash.com/photos/man-in-blue-sweater-kissing-woman-in-white-and-blue-polka-dot-shirt-on-beach-during-hOiDpAZ8Pok?utm_content=creditCopyText&amp;utm_medium=referral&amp;utm_source=unsplash" TargetMode="External"/><Relationship Id="rId4" Type="http://schemas.openxmlformats.org/officeDocument/2006/relationships/hyperlink" Target="https://unsplash.com/@nextfnlevel?utm_content=creditCopyText&amp;utm_medium=referral&amp;utm_source=unsplash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2.png"/><Relationship Id="rId5" Type="http://schemas.openxmlformats.org/officeDocument/2006/relationships/hyperlink" Target="https://unsplash.com/photos/woman-kissing-baby-ZTSiID1W7-o?utm_content=creditCopyText&amp;utm_medium=referral&amp;utm_source=unsplash" TargetMode="External"/><Relationship Id="rId4" Type="http://schemas.openxmlformats.org/officeDocument/2006/relationships/hyperlink" Target="https://unsplash.com/@sharonmccutcheon?utm_content=creditCopyText&amp;utm_medium=referral&amp;utm_source=unsplash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2.png"/><Relationship Id="rId4" Type="http://schemas.openxmlformats.org/officeDocument/2006/relationships/hyperlink" Target="https://unsplash.com/photos/woman-kissing-baby-ZTSiID1W7-o?utm_content=creditCopyText&amp;utm_medium=referral&amp;utm_source=unsplash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hyperlink" Target="https://unsplash.com/photos/woman-kissing-baby-ZTSiID1W7-o?utm_content=creditCopyText&amp;utm_medium=referral&amp;utm_source=unsplash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2.png"/><Relationship Id="rId4" Type="http://schemas.openxmlformats.org/officeDocument/2006/relationships/hyperlink" Target="https://unsplash.com/photos/woman-kissing-baby-ZTSiID1W7-o?utm_content=creditCopyText&amp;utm_medium=referral&amp;utm_source=unsplash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5.xml"/><Relationship Id="rId6" Type="http://schemas.openxmlformats.org/officeDocument/2006/relationships/image" Target="../media/image2.png"/><Relationship Id="rId5" Type="http://schemas.openxmlformats.org/officeDocument/2006/relationships/hyperlink" Target="https://unsplash.com/photos/photo-of-two-man-and-one-woman-standing-near-tree-GM5Yn5XRVqA?utm_content=creditCopyText&amp;utm_medium=referral&amp;utm_source=unsplash" TargetMode="External"/><Relationship Id="rId4" Type="http://schemas.openxmlformats.org/officeDocument/2006/relationships/hyperlink" Target="https://unsplash.com/@nathananderson?utm_content=creditCopyText&amp;utm_medium=referral&amp;utm_source=unsplash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hyperlink" Target="https://unsplash.com/photos/boy-listening-headphones-9p-DsBtSygA?utm_content=creditCopyText&amp;utm_medium=referral&amp;utm_source=unsplash" TargetMode="External"/><Relationship Id="rId4" Type="http://schemas.openxmlformats.org/officeDocument/2006/relationships/hyperlink" Target="https://unsplash.com/@mpumelelomacu?utm_content=creditCopyText&amp;utm_medium=referral&amp;utm_source=unsplash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hyperlink" Target="https://unsplash.com/photos/woman-kissing-baby-ZTSiID1W7-o?utm_content=creditCopyText&amp;utm_medium=referral&amp;utm_source=unsplash" TargetMode="External"/><Relationship Id="rId4" Type="http://schemas.openxmlformats.org/officeDocument/2006/relationships/image" Target="../media/image6.jp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g"/><Relationship Id="rId5" Type="http://schemas.openxmlformats.org/officeDocument/2006/relationships/image" Target="../media/image6.jp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g"/><Relationship Id="rId4" Type="http://schemas.openxmlformats.org/officeDocument/2006/relationships/image" Target="../media/image9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unsplash.com/@levimeirclancy?utm_content=creditCopyText&amp;utm_medium=referral&amp;utm_source=unsplash" TargetMode="External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hyperlink" Target="https://unsplash.com/photos/man-in-white-thobe-and-black-and-white-checkered-print-scarf-t76psdC3NYY?utm_content=creditCopyText&amp;utm_medium=referral&amp;utm_source=unsplash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5.xml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2.png"/><Relationship Id="rId5" Type="http://schemas.openxmlformats.org/officeDocument/2006/relationships/hyperlink" Target="https://unsplash.com/photos/child-in-yellow-knit-shirt-a-eY4o1M1SY?utm_content=creditCopyText&amp;utm_medium=referral&amp;utm_source=unsplash" TargetMode="External"/><Relationship Id="rId4" Type="http://schemas.openxmlformats.org/officeDocument/2006/relationships/hyperlink" Target="https://unsplash.com/@thesachin?utm_content=creditCopyText&amp;utm_medium=referral&amp;utm_source=unsplash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2.png"/><Relationship Id="rId5" Type="http://schemas.openxmlformats.org/officeDocument/2006/relationships/hyperlink" Target="https://unsplash.com/photos/man-in-blue-sweater-kissing-woman-in-white-and-blue-polka-dot-shirt-on-beach-during-hOiDpAZ8Pok?utm_content=creditCopyText&amp;utm_medium=referral&amp;utm_source=unsplash" TargetMode="External"/><Relationship Id="rId4" Type="http://schemas.openxmlformats.org/officeDocument/2006/relationships/hyperlink" Target="https://unsplash.com/@nextfnlevel?utm_content=creditCopyText&amp;utm_medium=referral&amp;utm_source=unsplash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C0BA96B3-F713-41B0-A2E3-15E9039E4743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/>
          <a:srcRect l="669" r="669"/>
          <a:stretch/>
        </p:blipFill>
        <p:spPr>
          <a:xfrm>
            <a:off x="-150540" y="-471619"/>
            <a:ext cx="12342540" cy="8338613"/>
          </a:xfrm>
          <a:noFill/>
        </p:spPr>
      </p:pic>
      <p:sp>
        <p:nvSpPr>
          <p:cNvPr id="16" name="Title 2">
            <a:extLst>
              <a:ext uri="{FF2B5EF4-FFF2-40B4-BE49-F238E27FC236}">
                <a16:creationId xmlns:a16="http://schemas.microsoft.com/office/drawing/2014/main" id="{0E11A80E-6AA7-ED13-3327-E063EF96438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55654" y="715326"/>
            <a:ext cx="11480692" cy="714703"/>
          </a:xfrm>
        </p:spPr>
        <p:txBody>
          <a:bodyPr/>
          <a:lstStyle/>
          <a:p>
            <a:pPr algn="ctr"/>
            <a:r>
              <a:rPr lang="en-US" sz="4400" kern="100" cap="none" dirty="0">
                <a:solidFill>
                  <a:schemeClr val="tx2"/>
                </a:solidFill>
              </a:rPr>
              <a:t>Helping non-speaking students to thrive in the classroom</a:t>
            </a:r>
            <a:endParaRPr lang="en-US" sz="4400" cap="none" dirty="0">
              <a:solidFill>
                <a:schemeClr val="tx2"/>
              </a:solidFill>
            </a:endParaRPr>
          </a:p>
        </p:txBody>
      </p:sp>
      <p:sp>
        <p:nvSpPr>
          <p:cNvPr id="17" name="Slide Number Placeholder 4">
            <a:extLst>
              <a:ext uri="{FF2B5EF4-FFF2-40B4-BE49-F238E27FC236}">
                <a16:creationId xmlns:a16="http://schemas.microsoft.com/office/drawing/2014/main" id="{08381B0E-C307-FF44-A57E-2B15C3A5CED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1447502" y="6401750"/>
            <a:ext cx="278418" cy="274324"/>
          </a:xfrm>
        </p:spPr>
        <p:txBody>
          <a:bodyPr/>
          <a:lstStyle/>
          <a:p>
            <a:pPr rtl="0">
              <a:spcAft>
                <a:spcPts val="600"/>
              </a:spcAft>
            </a:pPr>
            <a:fld id="{19B51A1E-902D-48AF-9020-955120F399B6}" type="slidenum">
              <a:rPr lang="en-GB" noProof="0" smtClean="0"/>
              <a:pPr rtl="0">
                <a:spcAft>
                  <a:spcPts val="600"/>
                </a:spcAft>
              </a:pPr>
              <a:t>1</a:t>
            </a:fld>
            <a:endParaRPr lang="en-GB" noProof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32E20BA-08BF-8A90-99A1-D86B4B081CBA}"/>
              </a:ext>
            </a:extLst>
          </p:cNvPr>
          <p:cNvSpPr txBox="1"/>
          <p:nvPr/>
        </p:nvSpPr>
        <p:spPr>
          <a:xfrm>
            <a:off x="8077200" y="7497662"/>
            <a:ext cx="627467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0" i="0" dirty="0">
                <a:solidFill>
                  <a:schemeClr val="bg1"/>
                </a:solidFill>
                <a:effectLst/>
                <a:latin typeface="-apple-system"/>
              </a:rPr>
              <a:t>Photo by </a:t>
            </a:r>
            <a:r>
              <a:rPr lang="en-US" b="0" i="0" dirty="0">
                <a:solidFill>
                  <a:schemeClr val="bg1"/>
                </a:solidFill>
                <a:effectLst/>
                <a:latin typeface="-apple-system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Nathan Anderson</a:t>
            </a:r>
            <a:r>
              <a:rPr lang="en-US" b="0" i="0" dirty="0">
                <a:solidFill>
                  <a:schemeClr val="bg1"/>
                </a:solidFill>
                <a:effectLst/>
                <a:latin typeface="-apple-system"/>
              </a:rPr>
              <a:t> on </a:t>
            </a:r>
            <a:r>
              <a:rPr lang="en-US" b="0" i="0" dirty="0" err="1">
                <a:solidFill>
                  <a:schemeClr val="bg1"/>
                </a:solidFill>
                <a:effectLst/>
                <a:latin typeface="-apple-system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Unsplash</a:t>
            </a:r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09986D33-E623-B163-CFFF-91C1C2B5DAA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25832" y="6442505"/>
            <a:ext cx="1298167" cy="12398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99616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D051DA-5DAD-43A7-A238-51C63BA59FEC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>
          <a:xfrm>
            <a:off x="11447502" y="6401750"/>
            <a:ext cx="278418" cy="274324"/>
          </a:xfrm>
        </p:spPr>
        <p:txBody>
          <a:bodyPr rtlCol="0" anchor="ctr">
            <a:normAutofit/>
          </a:bodyPr>
          <a:lstStyle/>
          <a:p>
            <a:pPr rtl="0">
              <a:spcAft>
                <a:spcPts val="600"/>
              </a:spcAft>
            </a:pPr>
            <a:fld id="{19B51A1E-902D-48AF-9020-955120F399B6}" type="slidenum">
              <a:rPr lang="en-GB" smtClean="0"/>
              <a:pPr rtl="0">
                <a:spcAft>
                  <a:spcPts val="600"/>
                </a:spcAft>
              </a:pPr>
              <a:t>10</a:t>
            </a:fld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25E40B9-054F-4D79-BD17-68E71C740D0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32000" y="1923392"/>
            <a:ext cx="4435831" cy="4253571"/>
          </a:xfrm>
        </p:spPr>
        <p:txBody>
          <a:bodyPr rtlCol="0">
            <a:normAutofit/>
          </a:bodyPr>
          <a:lstStyle/>
          <a:p>
            <a:pPr marL="0" indent="0">
              <a:buNone/>
            </a:pPr>
            <a:r>
              <a:rPr lang="en-GB" dirty="0"/>
              <a:t>‘</a:t>
            </a:r>
            <a:r>
              <a:rPr lang="en-GB" sz="3600" dirty="0">
                <a:latin typeface="Corbel Light" panose="020B0303020204020204" pitchFamily="34" charset="0"/>
              </a:rPr>
              <a:t>Infants, it appears, are born with motives and emotions for actions that sustain </a:t>
            </a:r>
            <a:r>
              <a:rPr lang="en-GB" sz="3600" i="1" dirty="0">
                <a:latin typeface="Corbel Light" panose="020B0303020204020204" pitchFamily="34" charset="0"/>
              </a:rPr>
              <a:t>human intersubjectivity</a:t>
            </a:r>
            <a:r>
              <a:rPr lang="en-GB" sz="3600" dirty="0">
                <a:latin typeface="Corbel Light" panose="020B0303020204020204" pitchFamily="34" charset="0"/>
              </a:rPr>
              <a:t>’ (</a:t>
            </a:r>
            <a:r>
              <a:rPr lang="en-GB" sz="3600" dirty="0" err="1">
                <a:latin typeface="Corbel Light" panose="020B0303020204020204" pitchFamily="34" charset="0"/>
              </a:rPr>
              <a:t>Trevarthen</a:t>
            </a:r>
            <a:r>
              <a:rPr lang="en-GB" sz="3600" dirty="0">
                <a:latin typeface="Corbel Light" panose="020B0303020204020204" pitchFamily="34" charset="0"/>
              </a:rPr>
              <a:t>, 2010)</a:t>
            </a:r>
            <a:endParaRPr lang="en-GB" sz="4800" dirty="0">
              <a:latin typeface="Corbel Light" panose="020B0303020204020204" pitchFamily="34" charset="0"/>
            </a:endParaRPr>
          </a:p>
          <a:p>
            <a:pPr marL="0" indent="0" rtl="0">
              <a:buNone/>
            </a:pPr>
            <a:endParaRPr lang="en-GB" sz="2800" dirty="0">
              <a:effectLst/>
              <a:latin typeface="Aptos Light" panose="020B0004020202020204" pitchFamily="34" charset="0"/>
            </a:endParaRPr>
          </a:p>
        </p:txBody>
      </p:sp>
      <p:pic>
        <p:nvPicPr>
          <p:cNvPr id="9" name="Picture Placeholder 8">
            <a:extLst>
              <a:ext uri="{FF2B5EF4-FFF2-40B4-BE49-F238E27FC236}">
                <a16:creationId xmlns:a16="http://schemas.microsoft.com/office/drawing/2014/main" id="{804D2684-B8EF-41B8-9C43-86A9D34E655A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rcRect t="11446" b="11446"/>
          <a:stretch/>
        </p:blipFill>
        <p:spPr>
          <a:xfrm>
            <a:off x="5274421" y="863706"/>
            <a:ext cx="4435831" cy="5130588"/>
          </a:xfrm>
          <a:noFill/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0A4CA250-DD1B-AA24-FFA6-6BA138CEECA2}"/>
              </a:ext>
            </a:extLst>
          </p:cNvPr>
          <p:cNvSpPr/>
          <p:nvPr/>
        </p:nvSpPr>
        <p:spPr>
          <a:xfrm>
            <a:off x="10095268" y="6276812"/>
            <a:ext cx="1198180" cy="5811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7F1B3A0-3424-6BE9-2D65-902FF1D4529B}"/>
              </a:ext>
            </a:extLst>
          </p:cNvPr>
          <p:cNvSpPr txBox="1"/>
          <p:nvPr/>
        </p:nvSpPr>
        <p:spPr>
          <a:xfrm>
            <a:off x="5197448" y="6176964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0" i="0" dirty="0">
                <a:solidFill>
                  <a:srgbClr val="111111"/>
                </a:solidFill>
                <a:effectLst/>
                <a:latin typeface="-apple-system"/>
              </a:rPr>
              <a:t>Photo by </a:t>
            </a:r>
            <a:r>
              <a:rPr lang="en-US" b="0" i="0" dirty="0">
                <a:effectLst/>
                <a:latin typeface="-apple-system"/>
                <a:hlinkClick r:id="rId4"/>
              </a:rPr>
              <a:t>Lawrence Crayton</a:t>
            </a:r>
            <a:r>
              <a:rPr lang="en-US" b="0" i="0" dirty="0">
                <a:solidFill>
                  <a:srgbClr val="111111"/>
                </a:solidFill>
                <a:effectLst/>
                <a:latin typeface="-apple-system"/>
              </a:rPr>
              <a:t> on </a:t>
            </a:r>
            <a:r>
              <a:rPr lang="en-US" b="0" i="0" dirty="0" err="1">
                <a:effectLst/>
                <a:latin typeface="-apple-system"/>
                <a:hlinkClick r:id="rId5"/>
              </a:rPr>
              <a:t>Unsplash</a:t>
            </a:r>
            <a:endParaRPr lang="en-GB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0258E89-FDE0-00E3-B406-5677AFE58F3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120127" y="123572"/>
            <a:ext cx="933168" cy="8912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39983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D051DA-5DAD-43A7-A238-51C63BA59FEC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>
          <a:xfrm>
            <a:off x="11447502" y="6401750"/>
            <a:ext cx="278418" cy="274324"/>
          </a:xfrm>
        </p:spPr>
        <p:txBody>
          <a:bodyPr rtlCol="0" anchor="ctr">
            <a:normAutofit/>
          </a:bodyPr>
          <a:lstStyle/>
          <a:p>
            <a:pPr rtl="0">
              <a:spcAft>
                <a:spcPts val="600"/>
              </a:spcAft>
            </a:pPr>
            <a:fld id="{19B51A1E-902D-48AF-9020-955120F399B6}" type="slidenum">
              <a:rPr lang="en-GB" smtClean="0"/>
              <a:pPr rtl="0">
                <a:spcAft>
                  <a:spcPts val="600"/>
                </a:spcAft>
              </a:pPr>
              <a:t>11</a:t>
            </a:fld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25E40B9-054F-4D79-BD17-68E71C740D0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082059" y="2354316"/>
            <a:ext cx="4435831" cy="3639977"/>
          </a:xfrm>
        </p:spPr>
        <p:txBody>
          <a:bodyPr rtlCol="0">
            <a:normAutofit/>
          </a:bodyPr>
          <a:lstStyle/>
          <a:p>
            <a:pPr marL="21300" indent="0">
              <a:spcBef>
                <a:spcPts val="1000"/>
              </a:spcBef>
              <a:buNone/>
            </a:pPr>
            <a:r>
              <a:rPr lang="en-US" sz="3200" dirty="0">
                <a:solidFill>
                  <a:schemeClr val="tx2"/>
                </a:solidFill>
                <a:latin typeface="Corbel Light" panose="020B0303020204020204" pitchFamily="34" charset="0"/>
              </a:rPr>
              <a:t>Humans are primed for relationships and interaction from birth.</a:t>
            </a:r>
          </a:p>
          <a:p>
            <a:pPr marL="592800" indent="-571500">
              <a:spcBef>
                <a:spcPts val="1000"/>
              </a:spcBef>
              <a:buFontTx/>
              <a:buChar char="-"/>
            </a:pPr>
            <a:endParaRPr lang="en-GB" sz="3600" dirty="0">
              <a:solidFill>
                <a:schemeClr val="tx2"/>
              </a:solidFill>
              <a:latin typeface="Aptos Light" panose="020B0004020202020204" pitchFamily="34" charset="0"/>
            </a:endParaRPr>
          </a:p>
        </p:txBody>
      </p:sp>
      <p:pic>
        <p:nvPicPr>
          <p:cNvPr id="9" name="Picture Placeholder 8">
            <a:extLst>
              <a:ext uri="{FF2B5EF4-FFF2-40B4-BE49-F238E27FC236}">
                <a16:creationId xmlns:a16="http://schemas.microsoft.com/office/drawing/2014/main" id="{804D2684-B8EF-41B8-9C43-86A9D34E655A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rcRect l="21180" r="21180"/>
          <a:stretch/>
        </p:blipFill>
        <p:spPr>
          <a:xfrm>
            <a:off x="298784" y="863706"/>
            <a:ext cx="4435831" cy="5130588"/>
          </a:xfrm>
          <a:noFill/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0A4CA250-DD1B-AA24-FFA6-6BA138CEECA2}"/>
              </a:ext>
            </a:extLst>
          </p:cNvPr>
          <p:cNvSpPr/>
          <p:nvPr/>
        </p:nvSpPr>
        <p:spPr>
          <a:xfrm>
            <a:off x="10095268" y="6276812"/>
            <a:ext cx="1198180" cy="5811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4D2F8EA-640D-7C87-5E9F-219093455540}"/>
              </a:ext>
            </a:extLst>
          </p:cNvPr>
          <p:cNvSpPr txBox="1"/>
          <p:nvPr/>
        </p:nvSpPr>
        <p:spPr>
          <a:xfrm>
            <a:off x="298784" y="6092146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0" i="0" dirty="0">
                <a:solidFill>
                  <a:srgbClr val="111111"/>
                </a:solidFill>
                <a:effectLst/>
                <a:latin typeface="-apple-system"/>
              </a:rPr>
              <a:t>Photo by </a:t>
            </a:r>
            <a:r>
              <a:rPr lang="en-US" b="0" i="0" dirty="0">
                <a:effectLst/>
                <a:latin typeface="-apple-system"/>
                <a:hlinkClick r:id="rId4"/>
              </a:rPr>
              <a:t>Alexander Grey</a:t>
            </a:r>
            <a:r>
              <a:rPr lang="en-US" b="0" i="0" dirty="0">
                <a:solidFill>
                  <a:srgbClr val="111111"/>
                </a:solidFill>
                <a:effectLst/>
                <a:latin typeface="-apple-system"/>
              </a:rPr>
              <a:t> on </a:t>
            </a:r>
            <a:r>
              <a:rPr lang="en-US" b="0" i="0" dirty="0" err="1">
                <a:effectLst/>
                <a:latin typeface="-apple-system"/>
                <a:hlinkClick r:id="rId5"/>
              </a:rPr>
              <a:t>Unsplash</a:t>
            </a:r>
            <a:endParaRPr lang="en-GB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37C094A-397C-8CAF-73DD-21728B7FE93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120127" y="123572"/>
            <a:ext cx="933168" cy="8912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4294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D051DA-5DAD-43A7-A238-51C63BA59FEC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>
          <a:xfrm>
            <a:off x="11447502" y="6401750"/>
            <a:ext cx="278418" cy="274324"/>
          </a:xfrm>
        </p:spPr>
        <p:txBody>
          <a:bodyPr rtlCol="0" anchor="ctr">
            <a:normAutofit/>
          </a:bodyPr>
          <a:lstStyle/>
          <a:p>
            <a:pPr rtl="0">
              <a:spcAft>
                <a:spcPts val="600"/>
              </a:spcAft>
            </a:pPr>
            <a:fld id="{19B51A1E-902D-48AF-9020-955120F399B6}" type="slidenum">
              <a:rPr lang="en-GB" smtClean="0"/>
              <a:pPr rtl="0">
                <a:spcAft>
                  <a:spcPts val="600"/>
                </a:spcAft>
              </a:pPr>
              <a:t>12</a:t>
            </a:fld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25E40B9-054F-4D79-BD17-68E71C740D0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32000" y="1261240"/>
            <a:ext cx="4435831" cy="4915723"/>
          </a:xfrm>
        </p:spPr>
        <p:txBody>
          <a:bodyPr rtlCol="0">
            <a:normAutofit lnSpcReduction="10000"/>
          </a:bodyPr>
          <a:lstStyle/>
          <a:p>
            <a:pPr marL="0" indent="0" rtl="0">
              <a:buNone/>
            </a:pPr>
            <a:r>
              <a:rPr lang="en-US" sz="3200" dirty="0">
                <a:solidFill>
                  <a:schemeClr val="tx2"/>
                </a:solidFill>
                <a:effectLst/>
                <a:latin typeface="Corbel Light" panose="020B0303020204020204" pitchFamily="34" charset="0"/>
              </a:rPr>
              <a:t>What is this important when thinking about  someone with learning disabilities and autism who is non-speaking?</a:t>
            </a:r>
          </a:p>
          <a:p>
            <a:pPr marL="0" indent="0" rtl="0">
              <a:buNone/>
            </a:pPr>
            <a:endParaRPr lang="en-GB" sz="3200" dirty="0">
              <a:solidFill>
                <a:schemeClr val="tx2"/>
              </a:solidFill>
              <a:latin typeface="Corbel Light" panose="020B0303020204020204" pitchFamily="34" charset="0"/>
            </a:endParaRPr>
          </a:p>
          <a:p>
            <a:pPr marL="0" indent="0" rtl="0">
              <a:buNone/>
            </a:pPr>
            <a:r>
              <a:rPr lang="en-GB" sz="3200" i="1" dirty="0">
                <a:solidFill>
                  <a:schemeClr val="tx2"/>
                </a:solidFill>
                <a:latin typeface="Corbel Light" panose="020B0303020204020204" pitchFamily="34" charset="0"/>
              </a:rPr>
              <a:t>Because it so often doesn’t feel true.</a:t>
            </a:r>
          </a:p>
          <a:p>
            <a:pPr marL="0" indent="0" rtl="0">
              <a:buNone/>
            </a:pPr>
            <a:endParaRPr lang="en-GB" sz="3200" i="1" dirty="0">
              <a:solidFill>
                <a:schemeClr val="tx2"/>
              </a:solidFill>
              <a:latin typeface="Corbel Light" panose="020B0303020204020204" pitchFamily="34" charset="0"/>
            </a:endParaRPr>
          </a:p>
          <a:p>
            <a:pPr marL="0" indent="0" rtl="0">
              <a:buNone/>
            </a:pPr>
            <a:r>
              <a:rPr lang="en-GB" sz="3200" i="1" dirty="0">
                <a:solidFill>
                  <a:schemeClr val="tx2"/>
                </a:solidFill>
                <a:latin typeface="Corbel Light" panose="020B0303020204020204" pitchFamily="34" charset="0"/>
              </a:rPr>
              <a:t>And we have to remember that it is.</a:t>
            </a:r>
          </a:p>
          <a:p>
            <a:pPr marL="592800" indent="-571500">
              <a:spcBef>
                <a:spcPts val="1000"/>
              </a:spcBef>
              <a:buFontTx/>
              <a:buChar char="-"/>
            </a:pPr>
            <a:endParaRPr lang="en-US" sz="2400" dirty="0">
              <a:solidFill>
                <a:schemeClr val="tx2"/>
              </a:solidFill>
              <a:latin typeface="Aptos Light" panose="020B0004020202020204" pitchFamily="34" charset="0"/>
            </a:endParaRPr>
          </a:p>
          <a:p>
            <a:pPr marL="592800" indent="-571500">
              <a:spcBef>
                <a:spcPts val="1000"/>
              </a:spcBef>
              <a:buFontTx/>
              <a:buChar char="-"/>
            </a:pPr>
            <a:endParaRPr lang="en-US" sz="2400" dirty="0">
              <a:solidFill>
                <a:schemeClr val="tx2"/>
              </a:solidFill>
              <a:latin typeface="Aptos Light" panose="020B0004020202020204" pitchFamily="34" charset="0"/>
            </a:endParaRPr>
          </a:p>
          <a:p>
            <a:pPr marL="0" indent="0" rtl="0">
              <a:buNone/>
            </a:pPr>
            <a:endParaRPr lang="en-GB" sz="2800" dirty="0">
              <a:effectLst/>
              <a:latin typeface="Aptos Light" panose="020B0004020202020204" pitchFamily="34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0A4CA250-DD1B-AA24-FFA6-6BA138CEECA2}"/>
              </a:ext>
            </a:extLst>
          </p:cNvPr>
          <p:cNvSpPr/>
          <p:nvPr/>
        </p:nvSpPr>
        <p:spPr>
          <a:xfrm>
            <a:off x="10095268" y="6276812"/>
            <a:ext cx="1198180" cy="5811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" name="Picture Placeholder 8">
            <a:extLst>
              <a:ext uri="{FF2B5EF4-FFF2-40B4-BE49-F238E27FC236}">
                <a16:creationId xmlns:a16="http://schemas.microsoft.com/office/drawing/2014/main" id="{DFFA7ADF-C6A1-367D-E9AD-0AA48DFA41DC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653" r="653"/>
          <a:stretch/>
        </p:blipFill>
        <p:spPr>
          <a:xfrm>
            <a:off x="5644055" y="1106512"/>
            <a:ext cx="3898031" cy="5130588"/>
          </a:xfrm>
          <a:prstGeom prst="rect">
            <a:avLst/>
          </a:prstGeom>
          <a:noFill/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737CEF6-B568-9A1B-4519-015112E40A51}"/>
              </a:ext>
            </a:extLst>
          </p:cNvPr>
          <p:cNvSpPr txBox="1"/>
          <p:nvPr/>
        </p:nvSpPr>
        <p:spPr>
          <a:xfrm>
            <a:off x="5490711" y="6276812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0" i="0" dirty="0">
                <a:solidFill>
                  <a:srgbClr val="111111"/>
                </a:solidFill>
                <a:effectLst/>
                <a:latin typeface="-apple-system"/>
              </a:rPr>
              <a:t>Photo by </a:t>
            </a:r>
            <a:r>
              <a:rPr lang="en-US" dirty="0">
                <a:latin typeface="-apple-system"/>
              </a:rPr>
              <a:t>Aaron Torres</a:t>
            </a:r>
            <a:r>
              <a:rPr lang="en-US" b="0" i="0" dirty="0">
                <a:solidFill>
                  <a:srgbClr val="111111"/>
                </a:solidFill>
                <a:effectLst/>
                <a:latin typeface="-apple-system"/>
              </a:rPr>
              <a:t> on </a:t>
            </a:r>
            <a:r>
              <a:rPr lang="en-US" b="0" i="0" dirty="0" err="1">
                <a:effectLst/>
                <a:latin typeface="-apple-system"/>
                <a:hlinkClick r:id="rId4"/>
              </a:rPr>
              <a:t>Unsplash</a:t>
            </a: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2F86D1F-F8CF-2F14-EAB8-F045AF72FA7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120127" y="123572"/>
            <a:ext cx="933168" cy="8912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4839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A2BDED5B-F9CB-5DF3-1F80-ABC22C93C7D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7812" b="7812"/>
          <a:stretch/>
        </p:blipFill>
        <p:spPr>
          <a:xfrm>
            <a:off x="20" y="0"/>
            <a:ext cx="12191980" cy="6857990"/>
          </a:xfrm>
          <a:prstGeom prst="rect">
            <a:avLst/>
          </a:prstGeom>
        </p:spPr>
      </p:pic>
      <p:sp>
        <p:nvSpPr>
          <p:cNvPr id="18" name="Subtitle 2">
            <a:extLst>
              <a:ext uri="{FF2B5EF4-FFF2-40B4-BE49-F238E27FC236}">
                <a16:creationId xmlns:a16="http://schemas.microsoft.com/office/drawing/2014/main" id="{DAB57D63-A1DD-4F4E-A890-E088457B733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0" y="4864408"/>
            <a:ext cx="12192000" cy="973684"/>
          </a:xfrm>
        </p:spPr>
        <p:txBody>
          <a:bodyPr>
            <a:normAutofit fontScale="92500"/>
          </a:bodyPr>
          <a:lstStyle/>
          <a:p>
            <a:r>
              <a:rPr lang="en-GB" sz="32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'all human beings, regardless of neurodevelopmental difference, have an inherent need for meaningful connection.' Alexis Quinn et al. (2023: 311).</a:t>
            </a:r>
            <a:endParaRPr lang="en-GB" sz="3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5" name="Picture 4" descr="A picture containing drawing&#10;&#10;Description automatically generated">
            <a:extLst>
              <a:ext uri="{FF2B5EF4-FFF2-40B4-BE49-F238E27FC236}">
                <a16:creationId xmlns:a16="http://schemas.microsoft.com/office/drawing/2014/main" id="{5FBA46FA-4CF0-48C0-9895-93C784AFC4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9355" y="15307797"/>
            <a:ext cx="2053214" cy="52228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5CF8488E-7970-C839-35E4-6D47CF640DE5}"/>
              </a:ext>
            </a:extLst>
          </p:cNvPr>
          <p:cNvSpPr txBox="1"/>
          <p:nvPr/>
        </p:nvSpPr>
        <p:spPr>
          <a:xfrm>
            <a:off x="7767145" y="6163375"/>
            <a:ext cx="60960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0" i="0" dirty="0">
                <a:solidFill>
                  <a:schemeClr val="bg1"/>
                </a:solidFill>
                <a:effectLst/>
                <a:latin typeface="-apple-system"/>
              </a:rPr>
              <a:t>Photo by </a:t>
            </a:r>
            <a:r>
              <a:rPr lang="en-US" sz="2000" dirty="0">
                <a:solidFill>
                  <a:schemeClr val="bg1"/>
                </a:solidFill>
                <a:latin typeface="-apple-system"/>
              </a:rPr>
              <a:t>anna </a:t>
            </a:r>
            <a:r>
              <a:rPr lang="en-US" sz="2000" dirty="0" err="1">
                <a:solidFill>
                  <a:schemeClr val="bg1"/>
                </a:solidFill>
                <a:latin typeface="-apple-system"/>
              </a:rPr>
              <a:t>Kolosyuk</a:t>
            </a:r>
            <a:r>
              <a:rPr lang="en-US" sz="2000" dirty="0">
                <a:solidFill>
                  <a:schemeClr val="bg1"/>
                </a:solidFill>
                <a:latin typeface="-apple-system"/>
              </a:rPr>
              <a:t> </a:t>
            </a:r>
            <a:r>
              <a:rPr lang="en-US" sz="2000" b="0" i="0" dirty="0">
                <a:solidFill>
                  <a:schemeClr val="bg1"/>
                </a:solidFill>
                <a:effectLst/>
                <a:latin typeface="-apple-system"/>
              </a:rPr>
              <a:t>on </a:t>
            </a:r>
            <a:r>
              <a:rPr lang="en-US" sz="2000" b="0" i="0" dirty="0" err="1">
                <a:solidFill>
                  <a:schemeClr val="bg1"/>
                </a:solidFill>
                <a:effectLst/>
                <a:latin typeface="-apple-system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Unsplash</a:t>
            </a:r>
            <a:endParaRPr lang="en-GB" sz="2000" dirty="0">
              <a:solidFill>
                <a:schemeClr val="bg1"/>
              </a:solidFill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14FF040-BAA7-2946-E5B8-D3F61B82D93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120127" y="123572"/>
            <a:ext cx="933168" cy="8912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958946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ubtitle 2">
            <a:extLst>
              <a:ext uri="{FF2B5EF4-FFF2-40B4-BE49-F238E27FC236}">
                <a16:creationId xmlns:a16="http://schemas.microsoft.com/office/drawing/2014/main" id="{DAB57D63-A1DD-4F4E-A890-E088457B73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2000" y="432000"/>
            <a:ext cx="9198000" cy="432000"/>
          </a:xfrm>
        </p:spPr>
        <p:txBody>
          <a:bodyPr anchor="ctr">
            <a:normAutofit/>
          </a:bodyPr>
          <a:lstStyle/>
          <a:p>
            <a:r>
              <a:rPr lang="en-GB" sz="2700">
                <a:effectLst/>
              </a:rPr>
              <a:t>Everyone is made for connection. No exceptions.</a:t>
            </a:r>
          </a:p>
        </p:txBody>
      </p:sp>
      <p:sp>
        <p:nvSpPr>
          <p:cNvPr id="23" name="Slide Number Placeholder 2">
            <a:extLst>
              <a:ext uri="{FF2B5EF4-FFF2-40B4-BE49-F238E27FC236}">
                <a16:creationId xmlns:a16="http://schemas.microsoft.com/office/drawing/2014/main" id="{84FC4D2F-C137-FF52-986A-194D5ECB2056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>
          <a:xfrm>
            <a:off x="11447502" y="6401750"/>
            <a:ext cx="278418" cy="274324"/>
          </a:xfrm>
        </p:spPr>
        <p:txBody>
          <a:bodyPr/>
          <a:lstStyle/>
          <a:p>
            <a:pPr rtl="0">
              <a:spcAft>
                <a:spcPts val="600"/>
              </a:spcAft>
            </a:pPr>
            <a:fld id="{19B51A1E-902D-48AF-9020-955120F399B6}" type="slidenum">
              <a:rPr lang="en-GB" noProof="0" smtClean="0"/>
              <a:pPr rtl="0">
                <a:spcAft>
                  <a:spcPts val="600"/>
                </a:spcAft>
              </a:pPr>
              <a:t>14</a:t>
            </a:fld>
            <a:endParaRPr lang="en-GB" noProof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2BDED5B-F9CB-5DF3-1F80-ABC22C93C7D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6435"/>
          <a:stretch/>
        </p:blipFill>
        <p:spPr>
          <a:xfrm>
            <a:off x="432000" y="1046375"/>
            <a:ext cx="9198000" cy="5130588"/>
          </a:xfrm>
          <a:prstGeom prst="rect">
            <a:avLst/>
          </a:prstGeom>
          <a:noFill/>
        </p:spPr>
      </p:pic>
      <p:pic>
        <p:nvPicPr>
          <p:cNvPr id="5" name="Picture 4" descr="A picture containing drawing&#10;&#10;Description automatically generated">
            <a:extLst>
              <a:ext uri="{FF2B5EF4-FFF2-40B4-BE49-F238E27FC236}">
                <a16:creationId xmlns:a16="http://schemas.microsoft.com/office/drawing/2014/main" id="{5FBA46FA-4CF0-48C0-9895-93C784AFC4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9355" y="15307797"/>
            <a:ext cx="2053214" cy="52228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854F6DF4-A838-9397-D2F2-62A2252FA3A3}"/>
              </a:ext>
            </a:extLst>
          </p:cNvPr>
          <p:cNvSpPr txBox="1"/>
          <p:nvPr/>
        </p:nvSpPr>
        <p:spPr>
          <a:xfrm>
            <a:off x="6096000" y="6217084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0" i="0" dirty="0">
                <a:effectLst/>
                <a:latin typeface="-apple-system"/>
              </a:rPr>
              <a:t>Photo by </a:t>
            </a:r>
            <a:r>
              <a:rPr lang="en-US" sz="1800" dirty="0">
                <a:latin typeface="-apple-system"/>
              </a:rPr>
              <a:t>Chris </a:t>
            </a:r>
            <a:r>
              <a:rPr lang="en-US" sz="1800" dirty="0" err="1">
                <a:latin typeface="-apple-system"/>
              </a:rPr>
              <a:t>Nagahama</a:t>
            </a:r>
            <a:r>
              <a:rPr lang="en-US" sz="1800" dirty="0">
                <a:latin typeface="-apple-system"/>
              </a:rPr>
              <a:t> </a:t>
            </a:r>
            <a:r>
              <a:rPr lang="en-US" sz="1800" b="0" i="0" dirty="0">
                <a:effectLst/>
                <a:latin typeface="-apple-system"/>
              </a:rPr>
              <a:t>on </a:t>
            </a:r>
            <a:r>
              <a:rPr lang="en-US" sz="1800" b="0" i="0" dirty="0" err="1">
                <a:effectLst/>
                <a:latin typeface="-apple-system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Unsplash</a:t>
            </a:r>
            <a:endParaRPr lang="en-GB" sz="1800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5A280B4-1707-46A0-3439-339060A432E9}"/>
              </a:ext>
            </a:extLst>
          </p:cNvPr>
          <p:cNvSpPr/>
          <p:nvPr/>
        </p:nvSpPr>
        <p:spPr>
          <a:xfrm>
            <a:off x="10079421" y="6253655"/>
            <a:ext cx="1368081" cy="4691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D86F910-62DF-6334-4B3F-93FEB6F7F0C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120127" y="123572"/>
            <a:ext cx="933168" cy="8912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696383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D051DA-5DAD-43A7-A238-51C63BA59FEC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>
          <a:xfrm>
            <a:off x="11447502" y="6401750"/>
            <a:ext cx="278418" cy="274324"/>
          </a:xfrm>
        </p:spPr>
        <p:txBody>
          <a:bodyPr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19B51A1E-902D-48AF-9020-955120F399B6}" type="slidenum">
              <a:rPr kumimoji="0" lang="en-GB" sz="1200" b="0" i="1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GB" sz="1200" b="0" i="1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pic>
        <p:nvPicPr>
          <p:cNvPr id="9" name="Picture Placeholder 8">
            <a:extLst>
              <a:ext uri="{FF2B5EF4-FFF2-40B4-BE49-F238E27FC236}">
                <a16:creationId xmlns:a16="http://schemas.microsoft.com/office/drawing/2014/main" id="{804D2684-B8EF-41B8-9C43-86A9D34E655A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rcRect l="24218" r="24218"/>
          <a:stretch/>
        </p:blipFill>
        <p:spPr>
          <a:xfrm>
            <a:off x="4931430" y="1115488"/>
            <a:ext cx="3877010" cy="5130588"/>
          </a:xfrm>
          <a:noFill/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0A4CA250-DD1B-AA24-FFA6-6BA138CEECA2}"/>
              </a:ext>
            </a:extLst>
          </p:cNvPr>
          <p:cNvSpPr/>
          <p:nvPr/>
        </p:nvSpPr>
        <p:spPr>
          <a:xfrm>
            <a:off x="10095268" y="6276812"/>
            <a:ext cx="1198180" cy="5811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25F9B16-9372-0B91-37ED-979DC71D6041}"/>
              </a:ext>
            </a:extLst>
          </p:cNvPr>
          <p:cNvSpPr txBox="1"/>
          <p:nvPr/>
        </p:nvSpPr>
        <p:spPr>
          <a:xfrm>
            <a:off x="967137" y="461601"/>
            <a:ext cx="812036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ctr" rtl="0">
              <a:buNone/>
            </a:pPr>
            <a:r>
              <a:rPr lang="en-US" sz="3200" dirty="0">
                <a:latin typeface="Aptos Light" panose="020B0004020202020204" pitchFamily="34" charset="0"/>
              </a:rPr>
              <a:t>C</a:t>
            </a:r>
            <a:r>
              <a:rPr lang="en-US" sz="3200" dirty="0">
                <a:effectLst/>
                <a:latin typeface="Aptos Light" panose="020B0004020202020204" pitchFamily="34" charset="0"/>
              </a:rPr>
              <a:t>ommunicating with non-speaking pupils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FFA1F6C-9F9E-AD1F-F63A-8A69B3F60ABD}"/>
              </a:ext>
            </a:extLst>
          </p:cNvPr>
          <p:cNvSpPr txBox="1"/>
          <p:nvPr/>
        </p:nvSpPr>
        <p:spPr>
          <a:xfrm>
            <a:off x="754912" y="2316173"/>
            <a:ext cx="3470247" cy="2631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400" dirty="0">
              <a:latin typeface="Aptos Light" panose="020B0004020202020204" pitchFamily="34" charset="0"/>
            </a:endParaRPr>
          </a:p>
          <a:p>
            <a:r>
              <a:rPr lang="en-US" sz="3200" dirty="0">
                <a:latin typeface="Aptos Light" panose="020B00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Re-learning </a:t>
            </a:r>
          </a:p>
          <a:p>
            <a:r>
              <a:rPr lang="en-US" sz="3200" dirty="0">
                <a:latin typeface="Aptos Light" panose="020B00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non-verbal communication</a:t>
            </a:r>
            <a:endParaRPr lang="en-US" sz="3200" dirty="0">
              <a:latin typeface="Aptos Light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endParaRPr lang="en-US" dirty="0"/>
          </a:p>
          <a:p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E698FCB-98F6-1118-312B-AE7465F7541A}"/>
              </a:ext>
            </a:extLst>
          </p:cNvPr>
          <p:cNvSpPr txBox="1"/>
          <p:nvPr/>
        </p:nvSpPr>
        <p:spPr>
          <a:xfrm>
            <a:off x="4835645" y="6354246"/>
            <a:ext cx="609777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0" i="0" dirty="0">
                <a:solidFill>
                  <a:srgbClr val="111111"/>
                </a:solidFill>
                <a:effectLst/>
                <a:latin typeface="-apple-system"/>
              </a:rPr>
              <a:t>Photo by </a:t>
            </a:r>
            <a:r>
              <a:rPr lang="en-US" b="0" i="0" dirty="0">
                <a:effectLst/>
                <a:latin typeface="-apple-system"/>
                <a:hlinkClick r:id="rId4"/>
              </a:rPr>
              <a:t>Nathan Anderson</a:t>
            </a:r>
            <a:r>
              <a:rPr lang="en-US" b="0" i="0" dirty="0">
                <a:solidFill>
                  <a:srgbClr val="111111"/>
                </a:solidFill>
                <a:effectLst/>
                <a:latin typeface="-apple-system"/>
              </a:rPr>
              <a:t> on </a:t>
            </a:r>
            <a:r>
              <a:rPr lang="en-US" b="0" i="0" dirty="0" err="1">
                <a:effectLst/>
                <a:latin typeface="-apple-system"/>
                <a:hlinkClick r:id="rId5"/>
              </a:rPr>
              <a:t>Unsplash</a:t>
            </a:r>
            <a:endParaRPr lang="en-GB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124E8E49-C0BB-8B4C-53D4-110A0EFA343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120127" y="123572"/>
            <a:ext cx="933168" cy="8912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008002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C0BA96B3-F713-41B0-A2E3-15E9039E4743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/>
          <a:srcRect/>
          <a:stretch/>
        </p:blipFill>
        <p:spPr>
          <a:xfrm>
            <a:off x="7493876" y="0"/>
            <a:ext cx="4698125" cy="6858000"/>
          </a:xfrm>
        </p:spPr>
      </p:pic>
      <p:sp>
        <p:nvSpPr>
          <p:cNvPr id="4" name="Subtitle 3">
            <a:extLst>
              <a:ext uri="{FF2B5EF4-FFF2-40B4-BE49-F238E27FC236}">
                <a16:creationId xmlns:a16="http://schemas.microsoft.com/office/drawing/2014/main" id="{4772945D-CA91-4CFE-8EB7-941C7618C99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17836" y="3130365"/>
            <a:ext cx="7987767" cy="3090585"/>
          </a:xfrm>
        </p:spPr>
        <p:txBody>
          <a:bodyPr rtlCol="0"/>
          <a:lstStyle/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en-US" sz="1800" b="1" kern="100" dirty="0">
                <a:solidFill>
                  <a:srgbClr val="222222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‘</a:t>
            </a:r>
            <a:r>
              <a:rPr lang="en-US" sz="3600" b="1" kern="100" dirty="0">
                <a:latin typeface="Aptos Light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‘B</a:t>
            </a:r>
            <a:r>
              <a:rPr lang="en-US" sz="3600" b="1" kern="100" dirty="0">
                <a:effectLst/>
                <a:latin typeface="Aptos Light" panose="020F0502020204030204" pitchFamily="34" charset="0"/>
                <a:ea typeface="Calibri" panose="020F0502020204030204" pitchFamily="34" charset="0"/>
              </a:rPr>
              <a:t>eing heard is so close to being loved that, for the average person, they are indistinguishable’ David </a:t>
            </a:r>
            <a:r>
              <a:rPr lang="en-US" sz="3600" b="1" kern="100" dirty="0" err="1">
                <a:effectLst/>
                <a:latin typeface="Aptos Light" panose="020F0502020204030204" pitchFamily="34" charset="0"/>
                <a:ea typeface="Calibri" panose="020F0502020204030204" pitchFamily="34" charset="0"/>
              </a:rPr>
              <a:t>Augsburger</a:t>
            </a:r>
            <a:endParaRPr lang="en-GB" sz="1800" kern="100" dirty="0">
              <a:effectLst/>
              <a:latin typeface="Aptos Light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90D1AC4-9821-05F1-7B51-E82446002C8E}"/>
              </a:ext>
            </a:extLst>
          </p:cNvPr>
          <p:cNvSpPr txBox="1"/>
          <p:nvPr/>
        </p:nvSpPr>
        <p:spPr>
          <a:xfrm>
            <a:off x="917836" y="1072055"/>
            <a:ext cx="41376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latin typeface="Aptos Light" panose="020B0004020202020204" pitchFamily="34" charset="0"/>
              </a:rPr>
              <a:t>Final thought:</a:t>
            </a:r>
            <a:endParaRPr lang="en-GB" sz="3600" dirty="0">
              <a:latin typeface="Aptos Light" panose="020B0004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1788E8B-11DD-F3DE-4BC6-EDB4ED05CF3F}"/>
              </a:ext>
            </a:extLst>
          </p:cNvPr>
          <p:cNvSpPr txBox="1"/>
          <p:nvPr/>
        </p:nvSpPr>
        <p:spPr>
          <a:xfrm>
            <a:off x="917836" y="6354809"/>
            <a:ext cx="6096000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Photo by </a:t>
            </a:r>
            <a:r>
              <a:rPr lang="en-US" sz="1000" b="0" i="0" dirty="0">
                <a:solidFill>
                  <a:srgbClr val="54C3BD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Mpumelelo </a:t>
            </a:r>
            <a:r>
              <a:rPr lang="en-US" sz="1000" b="0" i="0" dirty="0" err="1">
                <a:effectLst/>
                <a:latin typeface="Calibri" panose="020F0502020204030204" pitchFamily="34" charset="0"/>
                <a:cs typeface="Calibri" panose="020F0502020204030204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Macu</a:t>
            </a:r>
            <a:r>
              <a:rPr lang="en-US" sz="1000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 on </a:t>
            </a:r>
            <a:r>
              <a:rPr lang="en-US" sz="1000" b="0" i="0" dirty="0" err="1">
                <a:effectLst/>
                <a:latin typeface="Calibri" panose="020F0502020204030204" pitchFamily="34" charset="0"/>
                <a:cs typeface="Calibri" panose="020F0502020204030204" pitchFamily="34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Unsplash</a:t>
            </a:r>
            <a:endParaRPr lang="en-GB" sz="1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DADC7FA-C289-FA75-9917-0790807B584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120127" y="123572"/>
            <a:ext cx="933168" cy="8912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678238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A2BDED5B-F9CB-5DF3-1F80-ABC22C93C7D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7812" b="7812"/>
          <a:stretch/>
        </p:blipFill>
        <p:spPr>
          <a:xfrm>
            <a:off x="20" y="0"/>
            <a:ext cx="12191980" cy="6857990"/>
          </a:xfrm>
          <a:prstGeom prst="rect">
            <a:avLst/>
          </a:prstGeom>
        </p:spPr>
      </p:pic>
      <p:sp>
        <p:nvSpPr>
          <p:cNvPr id="18" name="Subtitle 2">
            <a:extLst>
              <a:ext uri="{FF2B5EF4-FFF2-40B4-BE49-F238E27FC236}">
                <a16:creationId xmlns:a16="http://schemas.microsoft.com/office/drawing/2014/main" id="{DAB57D63-A1DD-4F4E-A890-E088457B733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0" y="4864408"/>
            <a:ext cx="7761784" cy="973684"/>
          </a:xfrm>
        </p:spPr>
        <p:txBody>
          <a:bodyPr>
            <a:normAutofit/>
          </a:bodyPr>
          <a:lstStyle/>
          <a:p>
            <a:r>
              <a:rPr lang="en-US" sz="4800" b="1" i="0" dirty="0">
                <a:solidFill>
                  <a:schemeClr val="tx2"/>
                </a:solidFill>
                <a:latin typeface="Corbel Light" panose="020B0303020204020204" pitchFamily="34" charset="0"/>
              </a:rPr>
              <a:t>Thanks for listening!</a:t>
            </a:r>
          </a:p>
        </p:txBody>
      </p:sp>
      <p:pic>
        <p:nvPicPr>
          <p:cNvPr id="5" name="Picture 4" descr="A picture containing drawing&#10;&#10;Description automatically generated">
            <a:extLst>
              <a:ext uri="{FF2B5EF4-FFF2-40B4-BE49-F238E27FC236}">
                <a16:creationId xmlns:a16="http://schemas.microsoft.com/office/drawing/2014/main" id="{5FBA46FA-4CF0-48C0-9895-93C784AFC4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9355" y="15307797"/>
            <a:ext cx="2053214" cy="522280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4DD3355B-DE18-3D36-D9C5-31EBF6F6E5C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339563" y="6159061"/>
            <a:ext cx="7172300" cy="527865"/>
          </a:xfrm>
          <a:solidFill>
            <a:schemeClr val="bg1"/>
          </a:solidFill>
        </p:spPr>
        <p:txBody>
          <a:bodyPr/>
          <a:lstStyle/>
          <a:p>
            <a:pPr algn="ctr"/>
            <a:r>
              <a:rPr lang="en-US" sz="2800" spc="0" dirty="0">
                <a:solidFill>
                  <a:schemeClr val="tx1"/>
                </a:solidFill>
              </a:rPr>
              <a:t>www.uniqueconnections.org.uk</a:t>
            </a:r>
            <a:endParaRPr lang="en-GB" sz="2800" spc="0" dirty="0">
              <a:solidFill>
                <a:schemeClr val="tx1"/>
              </a:solidFill>
            </a:endParaRPr>
          </a:p>
        </p:txBody>
      </p:sp>
      <p:pic>
        <p:nvPicPr>
          <p:cNvPr id="7" name="Picture 6" descr="A qr code with green squares&#10;&#10;Description automatically generated with medium confidence">
            <a:extLst>
              <a:ext uri="{FF2B5EF4-FFF2-40B4-BE49-F238E27FC236}">
                <a16:creationId xmlns:a16="http://schemas.microsoft.com/office/drawing/2014/main" id="{4A477417-C9A0-0228-7B6F-1CBD2C4D1F2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55209" y="2374157"/>
            <a:ext cx="3463935" cy="346393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6642A8B-9F7A-089C-B287-8B0032512B0D}"/>
              </a:ext>
            </a:extLst>
          </p:cNvPr>
          <p:cNvSpPr txBox="1"/>
          <p:nvPr/>
        </p:nvSpPr>
        <p:spPr>
          <a:xfrm>
            <a:off x="88673" y="85507"/>
            <a:ext cx="621161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0" i="0" dirty="0">
                <a:solidFill>
                  <a:schemeClr val="bg1"/>
                </a:solidFill>
                <a:effectLst/>
                <a:latin typeface="-apple-system"/>
              </a:rPr>
              <a:t>Photo by </a:t>
            </a:r>
            <a:r>
              <a:rPr lang="en-US" sz="1800" dirty="0">
                <a:solidFill>
                  <a:schemeClr val="bg1"/>
                </a:solidFill>
                <a:latin typeface="-apple-system"/>
              </a:rPr>
              <a:t>anna </a:t>
            </a:r>
            <a:r>
              <a:rPr lang="en-US" sz="1800" dirty="0" err="1">
                <a:solidFill>
                  <a:schemeClr val="bg1"/>
                </a:solidFill>
                <a:latin typeface="-apple-system"/>
              </a:rPr>
              <a:t>Kolosyuk</a:t>
            </a:r>
            <a:r>
              <a:rPr lang="en-US" sz="1800" dirty="0">
                <a:solidFill>
                  <a:schemeClr val="bg1"/>
                </a:solidFill>
                <a:latin typeface="-apple-system"/>
              </a:rPr>
              <a:t> </a:t>
            </a:r>
            <a:r>
              <a:rPr lang="en-US" sz="1800" b="0" i="0" dirty="0">
                <a:solidFill>
                  <a:schemeClr val="bg1"/>
                </a:solidFill>
                <a:effectLst/>
                <a:latin typeface="-apple-system"/>
              </a:rPr>
              <a:t>on </a:t>
            </a:r>
            <a:r>
              <a:rPr lang="en-US" sz="1800" b="0" i="0" dirty="0" err="1">
                <a:solidFill>
                  <a:schemeClr val="bg1"/>
                </a:solidFill>
                <a:effectLst/>
                <a:latin typeface="-apple-system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Unsplash</a:t>
            </a:r>
            <a:endParaRPr lang="en-GB" sz="1800" dirty="0">
              <a:solidFill>
                <a:schemeClr val="bg1"/>
              </a:solidFill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B0709DE-A64C-F48F-EF81-BA602D714D2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120127" y="123572"/>
            <a:ext cx="933168" cy="8912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53952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D051DA-5DAD-43A7-A238-51C63BA59FEC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>
          <a:xfrm>
            <a:off x="11447502" y="6401750"/>
            <a:ext cx="278418" cy="274324"/>
          </a:xfrm>
        </p:spPr>
        <p:txBody>
          <a:bodyPr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19B51A1E-902D-48AF-9020-955120F399B6}" type="slidenum">
              <a:rPr kumimoji="0" lang="en-GB" sz="1200" b="0" i="1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-GB" sz="1200" b="0" i="1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0A4CA250-DD1B-AA24-FFA6-6BA138CEECA2}"/>
              </a:ext>
            </a:extLst>
          </p:cNvPr>
          <p:cNvSpPr/>
          <p:nvPr/>
        </p:nvSpPr>
        <p:spPr>
          <a:xfrm>
            <a:off x="10095268" y="6276812"/>
            <a:ext cx="1198180" cy="5811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25F9B16-9372-0B91-37ED-979DC71D6041}"/>
              </a:ext>
            </a:extLst>
          </p:cNvPr>
          <p:cNvSpPr txBox="1"/>
          <p:nvPr/>
        </p:nvSpPr>
        <p:spPr>
          <a:xfrm>
            <a:off x="945872" y="388648"/>
            <a:ext cx="812036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ctr" rtl="0">
              <a:buNone/>
            </a:pPr>
            <a:r>
              <a:rPr lang="en-US" sz="3200" dirty="0">
                <a:effectLst/>
                <a:latin typeface="Aptos Light" panose="020B0004020202020204" pitchFamily="34" charset="0"/>
              </a:rPr>
              <a:t>References and useful reading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FFA1F6C-9F9E-AD1F-F63A-8A69B3F60ABD}"/>
              </a:ext>
            </a:extLst>
          </p:cNvPr>
          <p:cNvSpPr txBox="1"/>
          <p:nvPr/>
        </p:nvSpPr>
        <p:spPr>
          <a:xfrm>
            <a:off x="630948" y="1135591"/>
            <a:ext cx="9119108" cy="49705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Beail, N., Frankish, P. and Skelly, A. (2021) </a:t>
            </a:r>
            <a:r>
              <a:rPr lang="en-GB" sz="2000" i="1" dirty="0">
                <a:latin typeface="Calibri" panose="020F0502020204030204" pitchFamily="34" charset="0"/>
                <a:cs typeface="Calibri" panose="020F0502020204030204" pitchFamily="34" charset="0"/>
              </a:rPr>
              <a:t>Trauma and intellectual disability. Acknowledgement, identification and intervention. 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West Sussex: Pavilion.</a:t>
            </a:r>
          </a:p>
          <a:p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Borghus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, A., </a:t>
            </a:r>
            <a:r>
              <a:rPr lang="en-GB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Dokkedahl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, S. and </a:t>
            </a:r>
            <a:r>
              <a:rPr lang="en-GB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Elklit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, A. (2020) Pilot study: undetected post-traumatic stress disorder symptoms among intellectually disabled. </a:t>
            </a:r>
            <a:r>
              <a:rPr lang="en-GB" sz="2000" i="1" dirty="0">
                <a:latin typeface="Calibri" panose="020F0502020204030204" pitchFamily="34" charset="0"/>
                <a:cs typeface="Calibri" panose="020F0502020204030204" pitchFamily="34" charset="0"/>
              </a:rPr>
              <a:t>International journal of developmental disabilities, 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66(1): 36-45.</a:t>
            </a:r>
          </a:p>
          <a:p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Higashida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 N. (2013) </a:t>
            </a:r>
            <a:r>
              <a:rPr lang="en-GB" sz="2000" i="1" dirty="0">
                <a:latin typeface="Calibri" panose="020F0502020204030204" pitchFamily="34" charset="0"/>
                <a:cs typeface="Calibri" panose="020F0502020204030204" pitchFamily="34" charset="0"/>
              </a:rPr>
              <a:t>The reason I jump: the inner voice of a thirteen-year-old boy with autism. 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New York: Random House.</a:t>
            </a:r>
          </a:p>
          <a:p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Hulbert‐Williams, L. and Hastings, R.P. (2008) Life events as a risk factor for psychological problems in individuals with intellectual disabilities: a critical review. </a:t>
            </a:r>
            <a:r>
              <a:rPr lang="en-GB" sz="2000" i="1" dirty="0">
                <a:latin typeface="Calibri" panose="020F0502020204030204" pitchFamily="34" charset="0"/>
                <a:cs typeface="Calibri" panose="020F0502020204030204" pitchFamily="34" charset="0"/>
              </a:rPr>
              <a:t>Journal of Intellectual Disability Research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, 52(11): 883-895. </a:t>
            </a:r>
          </a:p>
          <a:p>
            <a:endParaRPr lang="en-GB" sz="21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GB" dirty="0"/>
          </a:p>
          <a:p>
            <a:endParaRPr lang="en-GB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1123A2A-A77B-AAB7-2A55-5A269E27BB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20127" y="123572"/>
            <a:ext cx="933168" cy="8912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28928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D051DA-5DAD-43A7-A238-51C63BA59FEC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>
          <a:xfrm>
            <a:off x="11447502" y="6401750"/>
            <a:ext cx="278418" cy="274324"/>
          </a:xfrm>
        </p:spPr>
        <p:txBody>
          <a:bodyPr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19B51A1E-902D-48AF-9020-955120F399B6}" type="slidenum">
              <a:rPr kumimoji="0" lang="en-GB" sz="1200" b="0" i="1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n-GB" sz="1200" b="0" i="1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0A4CA250-DD1B-AA24-FFA6-6BA138CEECA2}"/>
              </a:ext>
            </a:extLst>
          </p:cNvPr>
          <p:cNvSpPr/>
          <p:nvPr/>
        </p:nvSpPr>
        <p:spPr>
          <a:xfrm>
            <a:off x="10095268" y="6276812"/>
            <a:ext cx="1198180" cy="5811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25F9B16-9372-0B91-37ED-979DC71D6041}"/>
              </a:ext>
            </a:extLst>
          </p:cNvPr>
          <p:cNvSpPr txBox="1"/>
          <p:nvPr/>
        </p:nvSpPr>
        <p:spPr>
          <a:xfrm>
            <a:off x="945872" y="388648"/>
            <a:ext cx="812036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ctr" rtl="0">
              <a:buNone/>
            </a:pPr>
            <a:r>
              <a:rPr lang="en-US" sz="3200" dirty="0">
                <a:effectLst/>
                <a:latin typeface="Aptos Light" panose="020B0004020202020204" pitchFamily="34" charset="0"/>
              </a:rPr>
              <a:t>References and useful reading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FFA1F6C-9F9E-AD1F-F63A-8A69B3F60ABD}"/>
              </a:ext>
            </a:extLst>
          </p:cNvPr>
          <p:cNvSpPr txBox="1"/>
          <p:nvPr/>
        </p:nvSpPr>
        <p:spPr>
          <a:xfrm>
            <a:off x="630948" y="1135591"/>
            <a:ext cx="9119108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Miller, D. and Brown, J. (2014) </a:t>
            </a:r>
            <a:r>
              <a:rPr lang="en-GB" sz="2000" i="1" dirty="0">
                <a:latin typeface="Calibri" panose="020F0502020204030204" pitchFamily="34" charset="0"/>
                <a:cs typeface="Calibri" panose="020F0502020204030204" pitchFamily="34" charset="0"/>
              </a:rPr>
              <a:t>NSPCC ‘We have the right to be safe’. Protecting disabled children from abuse.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 [Online]. Available at: https://www.nspcc.org.uk/globalassets/documents/research-reports/right-safe-disabled-children-abuse-report.pdf</a:t>
            </a:r>
          </a:p>
          <a:p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Quinn, A. (2018) </a:t>
            </a:r>
            <a:r>
              <a:rPr lang="en-GB" sz="2000" i="1" dirty="0">
                <a:latin typeface="Calibri" panose="020F0502020204030204" pitchFamily="34" charset="0"/>
                <a:cs typeface="Calibri" panose="020F0502020204030204" pitchFamily="34" charset="0"/>
              </a:rPr>
              <a:t>Unbroken: Learning to live beyond diagnosis. 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 UK: Trigger Publishing.</a:t>
            </a:r>
          </a:p>
          <a:p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Samways, B., Heslop, P., &amp; Dowling, S. (2022). Self-reported explanations for self-injury by people with intellectual disabilities: a systematic review of qualitative studies. </a:t>
            </a:r>
            <a:r>
              <a:rPr lang="en-GB" sz="2000" i="1" dirty="0">
                <a:latin typeface="Calibri" panose="020F0502020204030204" pitchFamily="34" charset="0"/>
                <a:cs typeface="Calibri" panose="020F0502020204030204" pitchFamily="34" charset="0"/>
              </a:rPr>
              <a:t>International Journal of Developmental Disabilities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, 1–15. </a:t>
            </a:r>
          </a:p>
          <a:p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Tournier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T, Hendriks AHC, Jahoda A, et al. (2020) Developing a logic model for the Triple-C intervention: a practice-derived intervention to support people with intellectual disability and challenging behaviour. Journal of Policy and Practice in Intellectual Disabilities 17(4): 297–307.</a:t>
            </a: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 sz="20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Van der Kolk, B. (2014) </a:t>
            </a:r>
            <a:r>
              <a:rPr lang="en-GB" sz="2000" i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 body keeps the score. Mind, brain and body transformation of trauma.</a:t>
            </a:r>
            <a:r>
              <a:rPr lang="en-GB" sz="20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London: Penguin.</a:t>
            </a:r>
            <a:endParaRPr lang="en-GB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407992D-83A9-5D61-77F4-7BB0BCC5EF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20127" y="123572"/>
            <a:ext cx="933168" cy="8912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25413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logo of a hand holding a plant">
            <a:extLst>
              <a:ext uri="{FF2B5EF4-FFF2-40B4-BE49-F238E27FC236}">
                <a16:creationId xmlns:a16="http://schemas.microsoft.com/office/drawing/2014/main" id="{7BF9FCEA-9A0D-3F9D-779A-CB5B04CC64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294310" y="0"/>
            <a:ext cx="16074751" cy="6858000"/>
          </a:xfrm>
          <a:prstGeom prst="rect">
            <a:avLst/>
          </a:prstGeom>
        </p:spPr>
      </p:pic>
      <p:sp>
        <p:nvSpPr>
          <p:cNvPr id="15" name="Title 1">
            <a:extLst>
              <a:ext uri="{FF2B5EF4-FFF2-40B4-BE49-F238E27FC236}">
                <a16:creationId xmlns:a16="http://schemas.microsoft.com/office/drawing/2014/main" id="{F99A8C01-287C-8E4F-B5BC-5D9AE36F37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2000" y="400469"/>
            <a:ext cx="9198000" cy="432000"/>
          </a:xfrm>
        </p:spPr>
        <p:txBody>
          <a:bodyPr/>
          <a:lstStyle/>
          <a:p>
            <a:r>
              <a:rPr lang="en-US" u="sng" cap="none" dirty="0">
                <a:solidFill>
                  <a:srgbClr val="34804B"/>
                </a:solidFill>
                <a:latin typeface="Aptos Light" panose="020B0004020202020204" pitchFamily="34" charset="0"/>
              </a:rPr>
              <a:t>Dr Beverley Samways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3721BD9-91CA-D956-3E76-2C0BFB87D507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>
          <a:xfrm>
            <a:off x="11447502" y="6401750"/>
            <a:ext cx="278418" cy="274324"/>
          </a:xfrm>
        </p:spPr>
        <p:txBody>
          <a:bodyPr anchor="ctr">
            <a:normAutofit/>
          </a:bodyPr>
          <a:lstStyle/>
          <a:p>
            <a:pPr rtl="0">
              <a:spcAft>
                <a:spcPts val="600"/>
              </a:spcAft>
            </a:pPr>
            <a:fld id="{19B51A1E-902D-48AF-9020-955120F399B6}" type="slidenum">
              <a:rPr lang="en-GB" noProof="0" smtClean="0"/>
              <a:pPr rtl="0">
                <a:spcAft>
                  <a:spcPts val="600"/>
                </a:spcAft>
              </a:pPr>
              <a:t>2</a:t>
            </a:fld>
            <a:endParaRPr lang="en-GB" noProof="0"/>
          </a:p>
        </p:txBody>
      </p:sp>
      <p:sp>
        <p:nvSpPr>
          <p:cNvPr id="11" name="Subtitle 2">
            <a:extLst>
              <a:ext uri="{FF2B5EF4-FFF2-40B4-BE49-F238E27FC236}">
                <a16:creationId xmlns:a16="http://schemas.microsoft.com/office/drawing/2014/main" id="{E0F8839C-5EB2-2AE8-CD9C-3791C5A02466}"/>
              </a:ext>
            </a:extLst>
          </p:cNvPr>
          <p:cNvSpPr txBox="1">
            <a:spLocks/>
          </p:cNvSpPr>
          <p:nvPr/>
        </p:nvSpPr>
        <p:spPr>
          <a:xfrm>
            <a:off x="5284884" y="1493560"/>
            <a:ext cx="4345116" cy="330966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66700" indent="-2667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2925" indent="-27622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09625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76325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43025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85000"/>
              </a:lnSpc>
              <a:spcBef>
                <a:spcPts val="1300"/>
              </a:spcBef>
              <a:buNone/>
            </a:pPr>
            <a:endParaRPr lang="en-US" sz="3200" dirty="0">
              <a:solidFill>
                <a:srgbClr val="34804B"/>
              </a:solidFill>
              <a:latin typeface="Aptos Light" panose="020B0004020202020204" pitchFamily="34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F2CCCBF-8AD0-FA30-013F-E8D352645A29}"/>
              </a:ext>
            </a:extLst>
          </p:cNvPr>
          <p:cNvSpPr/>
          <p:nvPr/>
        </p:nvSpPr>
        <p:spPr>
          <a:xfrm>
            <a:off x="10067061" y="6065666"/>
            <a:ext cx="1380441" cy="67177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8092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3">
            <a:extLst>
              <a:ext uri="{FF2B5EF4-FFF2-40B4-BE49-F238E27FC236}">
                <a16:creationId xmlns:a16="http://schemas.microsoft.com/office/drawing/2014/main" id="{4772945D-CA91-4CFE-8EB7-941C7618C99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0" y="0"/>
            <a:ext cx="5332795" cy="6858000"/>
          </a:xfrm>
          <a:solidFill>
            <a:srgbClr val="1A834B"/>
          </a:solidFill>
        </p:spPr>
        <p:txBody>
          <a:bodyPr lIns="0" rIns="504000" rtlCol="0"/>
          <a:lstStyle/>
          <a:p>
            <a:pPr marL="457200">
              <a:lnSpc>
                <a:spcPct val="150000"/>
              </a:lnSpc>
              <a:spcAft>
                <a:spcPts val="800"/>
              </a:spcAft>
            </a:pPr>
            <a:endParaRPr lang="en-GB" sz="14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5723D6CB-B538-D7DA-25BB-710E394F5DB2}"/>
              </a:ext>
            </a:extLst>
          </p:cNvPr>
          <p:cNvSpPr/>
          <p:nvPr/>
        </p:nvSpPr>
        <p:spPr>
          <a:xfrm>
            <a:off x="5332795" y="0"/>
            <a:ext cx="4757136" cy="94067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" name="Picture 4" descr="A white x on a black background&#10;&#10;Description automatically generated">
            <a:extLst>
              <a:ext uri="{FF2B5EF4-FFF2-40B4-BE49-F238E27FC236}">
                <a16:creationId xmlns:a16="http://schemas.microsoft.com/office/drawing/2014/main" id="{37A61835-F6C3-E771-2D40-CD899659FC5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910" y="3019534"/>
            <a:ext cx="1018628" cy="76397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B460B27-CA85-69A4-3C57-26997F0D0975}"/>
              </a:ext>
            </a:extLst>
          </p:cNvPr>
          <p:cNvSpPr txBox="1"/>
          <p:nvPr/>
        </p:nvSpPr>
        <p:spPr>
          <a:xfrm>
            <a:off x="1040140" y="3169083"/>
            <a:ext cx="2703787" cy="46487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>
              <a:lnSpc>
                <a:spcPct val="150000"/>
              </a:lnSpc>
              <a:spcAft>
                <a:spcPts val="800"/>
              </a:spcAft>
            </a:pPr>
            <a:r>
              <a:rPr lang="en-GB" sz="1800" kern="100" dirty="0">
                <a:solidFill>
                  <a:schemeClr val="bg1"/>
                </a:solidFill>
                <a:effectLst/>
                <a:latin typeface="Corbel" panose="020B05030202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/BeverleySamways</a:t>
            </a:r>
          </a:p>
        </p:txBody>
      </p:sp>
      <p:pic>
        <p:nvPicPr>
          <p:cNvPr id="12" name="Picture 11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7DDF9C32-90E1-606F-0972-3969D1B74E2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2981" y="4092892"/>
            <a:ext cx="1018628" cy="1018628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D03AEBF9-A674-3A00-02BC-BED104B8FF42}"/>
              </a:ext>
            </a:extLst>
          </p:cNvPr>
          <p:cNvSpPr txBox="1"/>
          <p:nvPr/>
        </p:nvSpPr>
        <p:spPr>
          <a:xfrm>
            <a:off x="1523616" y="4422297"/>
            <a:ext cx="32312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kern="100" dirty="0">
                <a:solidFill>
                  <a:schemeClr val="bg1"/>
                </a:solidFill>
                <a:latin typeface="Corbel" panose="020B05030202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/</a:t>
            </a:r>
            <a:r>
              <a:rPr lang="en-GB" sz="1800" kern="100" dirty="0">
                <a:solidFill>
                  <a:schemeClr val="bg1"/>
                </a:solidFill>
                <a:effectLst/>
                <a:latin typeface="Corbel" panose="020B05030202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uniqueconnections.org.uk</a:t>
            </a:r>
          </a:p>
          <a:p>
            <a:endParaRPr lang="en-GB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61C5B1F-4EE2-59C9-13F2-434C75C71EBC}"/>
              </a:ext>
            </a:extLst>
          </p:cNvPr>
          <p:cNvSpPr txBox="1"/>
          <p:nvPr/>
        </p:nvSpPr>
        <p:spPr>
          <a:xfrm>
            <a:off x="1439736" y="2203612"/>
            <a:ext cx="36749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kern="100" dirty="0">
                <a:solidFill>
                  <a:schemeClr val="bg1"/>
                </a:solidFill>
                <a:effectLst/>
                <a:latin typeface="Corbel" panose="020B05030202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www.uniqueconnections.org.uk</a:t>
            </a:r>
            <a:endParaRPr lang="en-GB" dirty="0">
              <a:solidFill>
                <a:schemeClr val="bg1"/>
              </a:solidFill>
              <a:latin typeface="Corbel" panose="020B0503020204020204" pitchFamily="34" charset="0"/>
            </a:endParaRPr>
          </a:p>
        </p:txBody>
      </p:sp>
      <p:pic>
        <p:nvPicPr>
          <p:cNvPr id="17" name="Picture 16" descr="A qr code with green squares&#10;&#10;Description automatically generated">
            <a:extLst>
              <a:ext uri="{FF2B5EF4-FFF2-40B4-BE49-F238E27FC236}">
                <a16:creationId xmlns:a16="http://schemas.microsoft.com/office/drawing/2014/main" id="{9342B644-EC48-E9E4-DAB4-A41BE4E7B87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95128" y="953814"/>
            <a:ext cx="5117462" cy="5117462"/>
          </a:xfrm>
          <a:prstGeom prst="rect">
            <a:avLst/>
          </a:prstGeom>
        </p:spPr>
      </p:pic>
      <p:pic>
        <p:nvPicPr>
          <p:cNvPr id="23" name="Picture 22" descr="A green hand holding a plant&#10;&#10;Description automatically generated">
            <a:extLst>
              <a:ext uri="{FF2B5EF4-FFF2-40B4-BE49-F238E27FC236}">
                <a16:creationId xmlns:a16="http://schemas.microsoft.com/office/drawing/2014/main" id="{CF3D949E-6B84-1573-7359-1F5AF01AE81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6452" y="1684770"/>
            <a:ext cx="1323283" cy="1323283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B7D81944-4064-2055-1CB8-35CE59F63F9B}"/>
              </a:ext>
            </a:extLst>
          </p:cNvPr>
          <p:cNvSpPr/>
          <p:nvPr/>
        </p:nvSpPr>
        <p:spPr>
          <a:xfrm>
            <a:off x="10079421" y="6253655"/>
            <a:ext cx="1368081" cy="4691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22026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B86E961-B76E-423F-995E-11B31E92143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93777" y="3840697"/>
            <a:ext cx="3625669" cy="2822791"/>
          </a:xfrm>
        </p:spPr>
        <p:txBody>
          <a:bodyPr rtlCol="0"/>
          <a:lstStyle/>
          <a:p>
            <a:pPr algn="l" rtl="0">
              <a:lnSpc>
                <a:spcPct val="100000"/>
              </a:lnSpc>
            </a:pPr>
            <a:r>
              <a:rPr lang="en-GB" sz="2000" dirty="0">
                <a:latin typeface="Corbel Light" panose="020B0303020204020204" pitchFamily="34" charset="0"/>
              </a:rPr>
              <a:t>Three teenagers </a:t>
            </a:r>
          </a:p>
          <a:p>
            <a:pPr marL="285750" indent="-285750" algn="l" rtl="0">
              <a:lnSpc>
                <a:spcPct val="100000"/>
              </a:lnSpc>
              <a:buFontTx/>
              <a:buChar char="-"/>
            </a:pPr>
            <a:r>
              <a:rPr lang="en-GB" sz="2000" dirty="0">
                <a:latin typeface="Corbel Light" panose="020B0303020204020204" pitchFamily="34" charset="0"/>
              </a:rPr>
              <a:t>severe learning disabilities </a:t>
            </a:r>
          </a:p>
          <a:p>
            <a:pPr marL="285750" indent="-285750" algn="l" rtl="0">
              <a:lnSpc>
                <a:spcPct val="100000"/>
              </a:lnSpc>
              <a:buFontTx/>
              <a:buChar char="-"/>
            </a:pPr>
            <a:r>
              <a:rPr lang="en-GB" sz="2000" dirty="0">
                <a:latin typeface="Corbel Light" panose="020B0303020204020204" pitchFamily="34" charset="0"/>
              </a:rPr>
              <a:t>autism</a:t>
            </a:r>
          </a:p>
          <a:p>
            <a:pPr marL="285750" indent="-285750" algn="l" rtl="0">
              <a:lnSpc>
                <a:spcPct val="100000"/>
              </a:lnSpc>
              <a:buFontTx/>
              <a:buChar char="-"/>
            </a:pPr>
            <a:r>
              <a:rPr lang="en-GB" sz="2000" dirty="0">
                <a:latin typeface="Corbel Light" panose="020B0303020204020204" pitchFamily="34" charset="0"/>
              </a:rPr>
              <a:t>‘nonverbal’</a:t>
            </a:r>
          </a:p>
          <a:p>
            <a:pPr marL="285750" indent="-285750" algn="l" rtl="0">
              <a:lnSpc>
                <a:spcPct val="100000"/>
              </a:lnSpc>
              <a:buFontTx/>
              <a:buChar char="-"/>
            </a:pPr>
            <a:r>
              <a:rPr lang="en-GB" sz="2000" dirty="0">
                <a:latin typeface="Corbel Light" panose="020B0303020204020204" pitchFamily="34" charset="0"/>
              </a:rPr>
              <a:t>a long history of self-injury.</a:t>
            </a:r>
          </a:p>
          <a:p>
            <a:pPr algn="l" rtl="0"/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202D98-AA1E-41BB-B94E-180311759C13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en-GB" smtClean="0"/>
              <a:pPr rtl="0"/>
              <a:t>4</a:t>
            </a:fld>
            <a:endParaRPr lang="en-GB"/>
          </a:p>
        </p:txBody>
      </p:sp>
      <p:sp>
        <p:nvSpPr>
          <p:cNvPr id="8" name="Title 7" hidden="1">
            <a:extLst>
              <a:ext uri="{FF2B5EF4-FFF2-40B4-BE49-F238E27FC236}">
                <a16:creationId xmlns:a16="http://schemas.microsoft.com/office/drawing/2014/main" id="{D4D7552C-2487-44D3-B47B-039B6E9A6E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-gb"/>
              <a:t>Image SLide</a:t>
            </a:r>
          </a:p>
        </p:txBody>
      </p:sp>
      <p:pic>
        <p:nvPicPr>
          <p:cNvPr id="5" name="Picture Placeholder 19">
            <a:extLst>
              <a:ext uri="{FF2B5EF4-FFF2-40B4-BE49-F238E27FC236}">
                <a16:creationId xmlns:a16="http://schemas.microsoft.com/office/drawing/2014/main" id="{5B7F87D0-283B-A161-BDE0-6F730580376A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893777" y="1855279"/>
            <a:ext cx="1509340" cy="2190463"/>
          </a:xfrm>
          <a:prstGeom prst="rect">
            <a:avLst/>
          </a:prstGeom>
        </p:spPr>
      </p:pic>
      <p:pic>
        <p:nvPicPr>
          <p:cNvPr id="7" name="Picture Placeholder 23">
            <a:extLst>
              <a:ext uri="{FF2B5EF4-FFF2-40B4-BE49-F238E27FC236}">
                <a16:creationId xmlns:a16="http://schemas.microsoft.com/office/drawing/2014/main" id="{65022330-9A9C-9694-14E7-DB105C46774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8512" r="50414"/>
          <a:stretch/>
        </p:blipFill>
        <p:spPr>
          <a:xfrm>
            <a:off x="3687835" y="1855279"/>
            <a:ext cx="1509340" cy="2190463"/>
          </a:xfrm>
          <a:prstGeom prst="rect">
            <a:avLst/>
          </a:prstGeom>
        </p:spPr>
      </p:pic>
      <p:pic>
        <p:nvPicPr>
          <p:cNvPr id="10" name="Picture Placeholder 21">
            <a:extLst>
              <a:ext uri="{FF2B5EF4-FFF2-40B4-BE49-F238E27FC236}">
                <a16:creationId xmlns:a16="http://schemas.microsoft.com/office/drawing/2014/main" id="{00B0D030-FF9C-5B30-6738-90DDE16AEA0D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9243" r="26999"/>
          <a:stretch/>
        </p:blipFill>
        <p:spPr>
          <a:xfrm>
            <a:off x="6481893" y="1855279"/>
            <a:ext cx="1418833" cy="2190463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C3D760F5-7A81-F0C6-A4C4-997ED1E41578}"/>
              </a:ext>
            </a:extLst>
          </p:cNvPr>
          <p:cNvSpPr txBox="1"/>
          <p:nvPr/>
        </p:nvSpPr>
        <p:spPr>
          <a:xfrm>
            <a:off x="5251145" y="4477521"/>
            <a:ext cx="3754315" cy="15491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4400" algn="l" rtl="0">
              <a:lnSpc>
                <a:spcPct val="100000"/>
              </a:lnSpc>
              <a:spcBef>
                <a:spcPts val="1000"/>
              </a:spcBef>
            </a:pPr>
            <a:r>
              <a:rPr lang="en-GB" sz="2000" i="1" dirty="0">
                <a:latin typeface="Corbel Light" panose="020B0303020204020204" pitchFamily="34" charset="0"/>
              </a:rPr>
              <a:t>Participant observation</a:t>
            </a:r>
          </a:p>
          <a:p>
            <a:pPr marL="284400" algn="l" rtl="0">
              <a:lnSpc>
                <a:spcPct val="100000"/>
              </a:lnSpc>
              <a:spcBef>
                <a:spcPts val="1000"/>
              </a:spcBef>
              <a:buFontTx/>
              <a:buChar char="-"/>
            </a:pPr>
            <a:r>
              <a:rPr lang="en-GB" sz="2000" i="1" dirty="0">
                <a:latin typeface="Corbel Light" panose="020B0303020204020204" pitchFamily="34" charset="0"/>
              </a:rPr>
              <a:t>180 hours</a:t>
            </a:r>
          </a:p>
          <a:p>
            <a:pPr marL="284400" algn="l" rtl="0">
              <a:lnSpc>
                <a:spcPct val="100000"/>
              </a:lnSpc>
              <a:spcBef>
                <a:spcPts val="1000"/>
              </a:spcBef>
              <a:buFontTx/>
              <a:buChar char="-"/>
            </a:pPr>
            <a:r>
              <a:rPr lang="en-GB" sz="2000" i="1" dirty="0">
                <a:latin typeface="Corbel Light" panose="020B0303020204020204" pitchFamily="34" charset="0"/>
              </a:rPr>
              <a:t>eight months</a:t>
            </a:r>
          </a:p>
          <a:p>
            <a:pPr algn="l" rtl="0">
              <a:lnSpc>
                <a:spcPct val="100000"/>
              </a:lnSpc>
            </a:pPr>
            <a:endParaRPr lang="en-GB" sz="1800" i="1" dirty="0">
              <a:latin typeface="Corbel Light" panose="020B0303020204020204" pitchFamily="34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8B22275-9D46-6D5E-115C-3F18689D96AD}"/>
              </a:ext>
            </a:extLst>
          </p:cNvPr>
          <p:cNvSpPr/>
          <p:nvPr/>
        </p:nvSpPr>
        <p:spPr>
          <a:xfrm>
            <a:off x="10084777" y="6277708"/>
            <a:ext cx="1274885" cy="46599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D9DCFEA-C5D3-5B47-07C7-3FA4530B834B}"/>
              </a:ext>
            </a:extLst>
          </p:cNvPr>
          <p:cNvSpPr txBox="1"/>
          <p:nvPr/>
        </p:nvSpPr>
        <p:spPr>
          <a:xfrm>
            <a:off x="661605" y="399331"/>
            <a:ext cx="9179080" cy="11430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Bef>
                <a:spcPts val="1200"/>
              </a:spcBef>
            </a:pPr>
            <a:r>
              <a:rPr lang="en-GB" sz="2400" b="1" u="none" strike="noStrike" dirty="0">
                <a:solidFill>
                  <a:srgbClr val="2F5496"/>
                </a:solidFill>
                <a:effectLst/>
                <a:latin typeface="Corbel Light" panose="020B0303020204020204" pitchFamily="34" charset="0"/>
                <a:ea typeface="DengXian Light" panose="02010600030101010101" pitchFamily="2" charset="-122"/>
                <a:cs typeface="Times New Roman" panose="02020603050405020304" pitchFamily="18" charset="0"/>
              </a:rPr>
              <a:t>Non-spoken stories: an ethnographic account of the emotional lives of three teenagers with severe learning disabilities who sometimes self-injured.</a:t>
            </a:r>
            <a:endParaRPr lang="en-GB" b="1" u="sng" dirty="0">
              <a:solidFill>
                <a:srgbClr val="2F5496"/>
              </a:solidFill>
              <a:effectLst/>
              <a:latin typeface="Corbel Light" panose="020B0303020204020204" pitchFamily="34" charset="0"/>
              <a:ea typeface="DengXian Light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52193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1A56C131-AB4D-627C-431C-16CB2253376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14918" b="14918"/>
          <a:stretch/>
        </p:blipFill>
        <p:spPr>
          <a:xfrm>
            <a:off x="6299200" y="432000"/>
            <a:ext cx="5472113" cy="5759250"/>
          </a:xfrm>
          <a:prstGeom prst="rect">
            <a:avLst/>
          </a:prstGeom>
          <a:noFill/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6EA5231-07BD-0E5C-F59B-BBACFC9F74A7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11447502" y="6401750"/>
            <a:ext cx="278418" cy="274324"/>
          </a:xfrm>
        </p:spPr>
        <p:txBody>
          <a:bodyPr anchor="ctr">
            <a:normAutofit/>
          </a:bodyPr>
          <a:lstStyle/>
          <a:p>
            <a:pPr rtl="0">
              <a:spcAft>
                <a:spcPts val="600"/>
              </a:spcAft>
            </a:pPr>
            <a:fld id="{19B51A1E-902D-48AF-9020-955120F399B6}" type="slidenum">
              <a:rPr lang="en-GB" noProof="0" smtClean="0"/>
              <a:pPr rtl="0">
                <a:spcAft>
                  <a:spcPts val="600"/>
                </a:spcAft>
              </a:pPr>
              <a:t>5</a:t>
            </a:fld>
            <a:endParaRPr lang="en-GB" noProof="0"/>
          </a:p>
        </p:txBody>
      </p:sp>
      <p:sp>
        <p:nvSpPr>
          <p:cNvPr id="13" name="Title 4">
            <a:extLst>
              <a:ext uri="{FF2B5EF4-FFF2-40B4-BE49-F238E27FC236}">
                <a16:creationId xmlns:a16="http://schemas.microsoft.com/office/drawing/2014/main" id="{AD912717-5531-AB91-4976-E83BCF0C60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2000" y="432000"/>
            <a:ext cx="5460801" cy="432000"/>
          </a:xfrm>
        </p:spPr>
        <p:txBody>
          <a:bodyPr/>
          <a:lstStyle/>
          <a:p>
            <a:pPr algn="ctr"/>
            <a:r>
              <a:rPr lang="en-US" sz="3600" u="sng" cap="none" dirty="0">
                <a:latin typeface="Aptos Light" panose="020B0004020202020204" pitchFamily="34" charset="0"/>
              </a:rPr>
              <a:t>Overview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45946C1-CBFE-3E95-746B-F49974D47C6B}"/>
              </a:ext>
            </a:extLst>
          </p:cNvPr>
          <p:cNvSpPr txBox="1"/>
          <p:nvPr/>
        </p:nvSpPr>
        <p:spPr>
          <a:xfrm>
            <a:off x="420687" y="1482269"/>
            <a:ext cx="5382438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>
                <a:latin typeface="Aptos Light" panose="020B0004020202020204" pitchFamily="34" charset="0"/>
              </a:rPr>
              <a:t>Intelligence / comprehension and non-speaking students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b="1" dirty="0">
              <a:latin typeface="Aptos Light" panose="020B00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>
                <a:latin typeface="Aptos Light" panose="020B0004020202020204" pitchFamily="34" charset="0"/>
              </a:rPr>
              <a:t>Connection and relationship with non-speaking students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>
              <a:latin typeface="Aptos Light" panose="020B00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>
                <a:latin typeface="Aptos Light" panose="020B0004020202020204" pitchFamily="34" charset="0"/>
              </a:rPr>
              <a:t>Non-verbal communication with non-speaking students</a:t>
            </a:r>
          </a:p>
          <a:p>
            <a:endParaRPr lang="en-US" dirty="0"/>
          </a:p>
          <a:p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B6D8E67-D3B6-6285-E2D1-A1BEF031F2B7}"/>
              </a:ext>
            </a:extLst>
          </p:cNvPr>
          <p:cNvSpPr txBox="1"/>
          <p:nvPr/>
        </p:nvSpPr>
        <p:spPr>
          <a:xfrm>
            <a:off x="6299200" y="6306742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0" i="0" dirty="0">
                <a:solidFill>
                  <a:srgbClr val="111111"/>
                </a:solidFill>
                <a:effectLst/>
                <a:latin typeface="-apple-system"/>
              </a:rPr>
              <a:t>Photo by </a:t>
            </a:r>
            <a:r>
              <a:rPr lang="en-US" b="0" i="0" dirty="0">
                <a:effectLst/>
                <a:latin typeface="-apple-system"/>
                <a:hlinkClick r:id="rId3"/>
              </a:rPr>
              <a:t>Levi Meir Clancy</a:t>
            </a:r>
            <a:r>
              <a:rPr lang="en-US" b="0" i="0" dirty="0">
                <a:solidFill>
                  <a:srgbClr val="111111"/>
                </a:solidFill>
                <a:effectLst/>
                <a:latin typeface="-apple-system"/>
              </a:rPr>
              <a:t> on </a:t>
            </a:r>
            <a:r>
              <a:rPr lang="en-US" b="0" i="0" dirty="0" err="1">
                <a:effectLst/>
                <a:latin typeface="-apple-system"/>
                <a:hlinkClick r:id="rId4"/>
              </a:rPr>
              <a:t>Unsplash</a:t>
            </a:r>
            <a:endParaRPr lang="en-GB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77DD26D-67FC-6673-ECED-AD89FE8EA6E7}"/>
              </a:ext>
            </a:extLst>
          </p:cNvPr>
          <p:cNvSpPr/>
          <p:nvPr/>
        </p:nvSpPr>
        <p:spPr>
          <a:xfrm>
            <a:off x="10079421" y="6253655"/>
            <a:ext cx="1368081" cy="4691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1454520-5DF8-756E-062A-DE4694212BA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120127" y="123572"/>
            <a:ext cx="933168" cy="8912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70018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000" t="26000" b="-4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8227409-80BD-9FBD-1F2C-B32485D74F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3D2E340-0663-474B-992C-9192B5C45E57}" type="slidenum">
              <a:rPr kumimoji="0" lang="en-US" sz="10300" b="0" i="0" u="none" strike="noStrike" kern="1200" cap="none" spc="0" normalizeH="0" baseline="0" noProof="0" smtClean="0">
                <a:ln>
                  <a:noFill/>
                </a:ln>
                <a:solidFill>
                  <a:srgbClr val="50B4C8">
                    <a:alpha val="25000"/>
                  </a:srgbClr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0300" b="0" i="0" u="none" strike="noStrike" kern="1200" cap="none" spc="0" normalizeH="0" baseline="0" noProof="0" dirty="0">
              <a:ln>
                <a:noFill/>
              </a:ln>
              <a:solidFill>
                <a:srgbClr val="50B4C8">
                  <a:alpha val="25000"/>
                </a:srgbClr>
              </a:solidFill>
              <a:effectLst/>
              <a:uLnTx/>
              <a:uFillTx/>
              <a:latin typeface="Calibri Light" panose="020F0302020204030204"/>
              <a:ea typeface="+mn-ea"/>
              <a:cs typeface="+mn-cs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CD9F95A-6559-E06E-00BA-73DCDA6E9AA9}"/>
              </a:ext>
            </a:extLst>
          </p:cNvPr>
          <p:cNvSpPr txBox="1"/>
          <p:nvPr/>
        </p:nvSpPr>
        <p:spPr>
          <a:xfrm>
            <a:off x="712381" y="595423"/>
            <a:ext cx="107672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rbel" panose="020B0503020204020204" pitchFamily="34" charset="0"/>
                <a:ea typeface="+mn-ea"/>
                <a:cs typeface="+mn-cs"/>
              </a:rPr>
              <a:t>Reasons why a student might not speak</a:t>
            </a:r>
            <a:endParaRPr kumimoji="0" lang="en-GB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rbel" panose="020B0503020204020204" pitchFamily="34" charset="0"/>
              <a:ea typeface="+mn-ea"/>
              <a:cs typeface="+mn-cs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2AFA978-F944-D6A3-CA90-7137ADB489AC}"/>
              </a:ext>
            </a:extLst>
          </p:cNvPr>
          <p:cNvSpPr txBox="1"/>
          <p:nvPr/>
        </p:nvSpPr>
        <p:spPr>
          <a:xfrm>
            <a:off x="2082427" y="1329069"/>
            <a:ext cx="8144539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rbel Light" panose="020B0303020204020204" pitchFamily="34" charset="0"/>
                <a:ea typeface="+mn-ea"/>
                <a:cs typeface="+mn-cs"/>
              </a:rPr>
              <a:t>Learning disabilities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rbel Light" panose="020B0303020204020204" pitchFamily="34" charset="0"/>
                <a:ea typeface="+mn-ea"/>
                <a:cs typeface="+mn-cs"/>
              </a:rPr>
              <a:t>Autism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rbel Light" panose="020B0303020204020204" pitchFamily="34" charset="0"/>
                <a:ea typeface="+mn-ea"/>
                <a:cs typeface="+mn-cs"/>
              </a:rPr>
              <a:t>Physical disabilities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rbel Light" panose="020B0303020204020204" pitchFamily="34" charset="0"/>
                <a:ea typeface="+mn-ea"/>
                <a:cs typeface="+mn-cs"/>
              </a:rPr>
              <a:t>PMLD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rbel Light" panose="020B0303020204020204" pitchFamily="34" charset="0"/>
                <a:ea typeface="+mn-ea"/>
                <a:cs typeface="+mn-cs"/>
              </a:rPr>
              <a:t>Mental health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205416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D051DA-5DAD-43A7-A238-51C63BA59FEC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>
          <a:xfrm>
            <a:off x="11447502" y="6401750"/>
            <a:ext cx="278418" cy="274324"/>
          </a:xfrm>
        </p:spPr>
        <p:txBody>
          <a:bodyPr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19B51A1E-902D-48AF-9020-955120F399B6}" type="slidenum">
              <a:rPr kumimoji="0" lang="en-GB" sz="1200" b="0" i="1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GB" sz="1200" b="0" i="1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pic>
        <p:nvPicPr>
          <p:cNvPr id="9" name="Picture Placeholder 8">
            <a:extLst>
              <a:ext uri="{FF2B5EF4-FFF2-40B4-BE49-F238E27FC236}">
                <a16:creationId xmlns:a16="http://schemas.microsoft.com/office/drawing/2014/main" id="{804D2684-B8EF-41B8-9C43-86A9D34E655A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rcRect t="441" b="441"/>
          <a:stretch/>
        </p:blipFill>
        <p:spPr>
          <a:xfrm>
            <a:off x="5665076" y="1146224"/>
            <a:ext cx="3877010" cy="5130588"/>
          </a:xfrm>
          <a:noFill/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0A4CA250-DD1B-AA24-FFA6-6BA138CEECA2}"/>
              </a:ext>
            </a:extLst>
          </p:cNvPr>
          <p:cNvSpPr/>
          <p:nvPr/>
        </p:nvSpPr>
        <p:spPr>
          <a:xfrm>
            <a:off x="10095268" y="6276812"/>
            <a:ext cx="1198180" cy="5811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25F9B16-9372-0B91-37ED-979DC71D6041}"/>
              </a:ext>
            </a:extLst>
          </p:cNvPr>
          <p:cNvSpPr txBox="1"/>
          <p:nvPr/>
        </p:nvSpPr>
        <p:spPr>
          <a:xfrm>
            <a:off x="945872" y="544585"/>
            <a:ext cx="812036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ctr" rtl="0">
              <a:buNone/>
            </a:pPr>
            <a:r>
              <a:rPr lang="en-US" sz="3200" dirty="0">
                <a:effectLst/>
                <a:latin typeface="Aptos Light" panose="020B0004020202020204" pitchFamily="34" charset="0"/>
              </a:rPr>
              <a:t>Speech and intelligence / comprehension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FFA1F6C-9F9E-AD1F-F63A-8A69B3F60ABD}"/>
              </a:ext>
            </a:extLst>
          </p:cNvPr>
          <p:cNvSpPr txBox="1"/>
          <p:nvPr/>
        </p:nvSpPr>
        <p:spPr>
          <a:xfrm>
            <a:off x="616570" y="2465023"/>
            <a:ext cx="4066688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400" dirty="0">
              <a:latin typeface="Aptos Light" panose="020B0004020202020204" pitchFamily="34" charset="0"/>
            </a:endParaRPr>
          </a:p>
          <a:p>
            <a:r>
              <a:rPr lang="en-US" sz="2400" dirty="0">
                <a:latin typeface="Aptos Light" panose="020B00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Absence of speech is </a:t>
            </a:r>
            <a:r>
              <a:rPr lang="en-US" sz="2400">
                <a:latin typeface="Aptos Light" panose="020B00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NOT indicative </a:t>
            </a:r>
            <a:r>
              <a:rPr lang="en-US" sz="2400" dirty="0">
                <a:latin typeface="Aptos Light" panose="020B00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of a person’s intelligence. </a:t>
            </a:r>
            <a:endParaRPr lang="en-GB" sz="2400" dirty="0">
              <a:latin typeface="Aptos Light" panose="020B0004020202020204" pitchFamily="34" charset="0"/>
            </a:endParaRPr>
          </a:p>
          <a:p>
            <a:endParaRPr lang="en-US" sz="2400" dirty="0">
              <a:latin typeface="Aptos Light" panose="020B0004020202020204" pitchFamily="34" charset="0"/>
            </a:endParaRPr>
          </a:p>
          <a:p>
            <a:endParaRPr lang="en-US" dirty="0"/>
          </a:p>
          <a:p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37F0E31-E2D8-EC58-5FB0-51C8CACFDC47}"/>
              </a:ext>
            </a:extLst>
          </p:cNvPr>
          <p:cNvSpPr txBox="1"/>
          <p:nvPr/>
        </p:nvSpPr>
        <p:spPr>
          <a:xfrm>
            <a:off x="5665076" y="6316702"/>
            <a:ext cx="60960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Corbel" panose="020B05030202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Professor Jason </a:t>
            </a:r>
            <a:r>
              <a:rPr lang="en-US" sz="2000" b="1" dirty="0" err="1">
                <a:latin typeface="Corbel" panose="020B05030202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Ardey</a:t>
            </a:r>
            <a:endParaRPr lang="en-GB" sz="2000" b="1" dirty="0">
              <a:latin typeface="Corbel" panose="020B0503020204020204" pitchFamily="34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5C8C142-DD23-00C8-D660-B630B86B1D1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120127" y="123572"/>
            <a:ext cx="933168" cy="8912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195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D051DA-5DAD-43A7-A238-51C63BA59FEC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>
          <a:xfrm>
            <a:off x="11447502" y="6401750"/>
            <a:ext cx="278418" cy="274324"/>
          </a:xfrm>
        </p:spPr>
        <p:txBody>
          <a:bodyPr rtlCol="0" anchor="ctr">
            <a:normAutofit/>
          </a:bodyPr>
          <a:lstStyle/>
          <a:p>
            <a:pPr rtl="0">
              <a:spcAft>
                <a:spcPts val="600"/>
              </a:spcAft>
            </a:pPr>
            <a:fld id="{19B51A1E-902D-48AF-9020-955120F399B6}" type="slidenum">
              <a:rPr lang="en-GB" smtClean="0"/>
              <a:pPr rtl="0">
                <a:spcAft>
                  <a:spcPts val="600"/>
                </a:spcAft>
              </a:pPr>
              <a:t>8</a:t>
            </a:fld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25E40B9-054F-4D79-BD17-68E71C740D0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082059" y="863706"/>
            <a:ext cx="4435831" cy="5130588"/>
          </a:xfrm>
        </p:spPr>
        <p:txBody>
          <a:bodyPr rtlCol="0">
            <a:normAutofit/>
          </a:bodyPr>
          <a:lstStyle/>
          <a:p>
            <a:pPr marL="21300" indent="0">
              <a:spcBef>
                <a:spcPts val="1000"/>
              </a:spcBef>
              <a:buNone/>
            </a:pPr>
            <a:r>
              <a:rPr lang="en-US" sz="3200" dirty="0">
                <a:solidFill>
                  <a:schemeClr val="tx2"/>
                </a:solidFill>
                <a:latin typeface="Corbel Light" panose="020B0303020204020204" pitchFamily="34" charset="0"/>
              </a:rPr>
              <a:t>The capacity to relate to each other is an essential part of what it means to be a human – though it can present variably.</a:t>
            </a:r>
          </a:p>
          <a:p>
            <a:pPr marL="21300" indent="0">
              <a:spcBef>
                <a:spcPts val="1000"/>
              </a:spcBef>
              <a:buNone/>
            </a:pPr>
            <a:endParaRPr lang="en-US" sz="3200" dirty="0">
              <a:solidFill>
                <a:schemeClr val="tx2"/>
              </a:solidFill>
              <a:latin typeface="Corbel Light" panose="020B0303020204020204" pitchFamily="34" charset="0"/>
            </a:endParaRPr>
          </a:p>
          <a:p>
            <a:pPr marL="21300" indent="0">
              <a:spcBef>
                <a:spcPts val="1000"/>
              </a:spcBef>
              <a:buNone/>
            </a:pPr>
            <a:r>
              <a:rPr lang="en-US" sz="3200" dirty="0">
                <a:solidFill>
                  <a:schemeClr val="tx2"/>
                </a:solidFill>
                <a:latin typeface="Corbel Light" panose="020B0303020204020204" pitchFamily="34" charset="0"/>
              </a:rPr>
              <a:t>We used to think that the ability to relate was learnt – but we now know differently….</a:t>
            </a:r>
          </a:p>
          <a:p>
            <a:pPr marL="592800" indent="-571500">
              <a:spcBef>
                <a:spcPts val="1000"/>
              </a:spcBef>
              <a:buFontTx/>
              <a:buChar char="-"/>
            </a:pPr>
            <a:endParaRPr lang="en-GB" sz="3600" dirty="0">
              <a:solidFill>
                <a:schemeClr val="tx2"/>
              </a:solidFill>
              <a:latin typeface="Aptos Light" panose="020B0004020202020204" pitchFamily="34" charset="0"/>
            </a:endParaRPr>
          </a:p>
        </p:txBody>
      </p:sp>
      <p:pic>
        <p:nvPicPr>
          <p:cNvPr id="9" name="Picture Placeholder 8">
            <a:extLst>
              <a:ext uri="{FF2B5EF4-FFF2-40B4-BE49-F238E27FC236}">
                <a16:creationId xmlns:a16="http://schemas.microsoft.com/office/drawing/2014/main" id="{804D2684-B8EF-41B8-9C43-86A9D34E655A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rcRect l="21180" r="21180"/>
          <a:stretch/>
        </p:blipFill>
        <p:spPr>
          <a:xfrm>
            <a:off x="298784" y="863706"/>
            <a:ext cx="4435831" cy="5130588"/>
          </a:xfrm>
          <a:noFill/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0A4CA250-DD1B-AA24-FFA6-6BA138CEECA2}"/>
              </a:ext>
            </a:extLst>
          </p:cNvPr>
          <p:cNvSpPr/>
          <p:nvPr/>
        </p:nvSpPr>
        <p:spPr>
          <a:xfrm>
            <a:off x="10095268" y="6276812"/>
            <a:ext cx="1198180" cy="5811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4D2F8EA-640D-7C87-5E9F-219093455540}"/>
              </a:ext>
            </a:extLst>
          </p:cNvPr>
          <p:cNvSpPr txBox="1"/>
          <p:nvPr/>
        </p:nvSpPr>
        <p:spPr>
          <a:xfrm>
            <a:off x="298784" y="6092146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0" i="0" dirty="0">
                <a:solidFill>
                  <a:srgbClr val="111111"/>
                </a:solidFill>
                <a:effectLst/>
                <a:latin typeface="-apple-system"/>
              </a:rPr>
              <a:t>Photo by </a:t>
            </a:r>
            <a:r>
              <a:rPr lang="en-US" b="0" i="0" dirty="0" err="1">
                <a:effectLst/>
                <a:latin typeface="-apple-system"/>
                <a:hlinkClick r:id="rId4"/>
              </a:rPr>
              <a:t>Taksh</a:t>
            </a:r>
            <a:r>
              <a:rPr lang="en-US" b="0" i="0" dirty="0">
                <a:solidFill>
                  <a:srgbClr val="111111"/>
                </a:solidFill>
                <a:effectLst/>
                <a:latin typeface="-apple-system"/>
              </a:rPr>
              <a:t> on </a:t>
            </a:r>
            <a:r>
              <a:rPr lang="en-US" b="0" i="0" dirty="0" err="1">
                <a:effectLst/>
                <a:latin typeface="-apple-system"/>
                <a:hlinkClick r:id="rId5"/>
              </a:rPr>
              <a:t>Unsplash</a:t>
            </a:r>
            <a:endParaRPr lang="en-GB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BE82853-F417-3A98-A4B9-FDFA150985A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120127" y="123572"/>
            <a:ext cx="933168" cy="8912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50430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D051DA-5DAD-43A7-A238-51C63BA59FEC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>
          <a:xfrm>
            <a:off x="11447502" y="6401750"/>
            <a:ext cx="278418" cy="274324"/>
          </a:xfrm>
        </p:spPr>
        <p:txBody>
          <a:bodyPr rtlCol="0" anchor="ctr">
            <a:normAutofit/>
          </a:bodyPr>
          <a:lstStyle/>
          <a:p>
            <a:pPr rtl="0">
              <a:spcAft>
                <a:spcPts val="600"/>
              </a:spcAft>
            </a:pPr>
            <a:fld id="{19B51A1E-902D-48AF-9020-955120F399B6}" type="slidenum">
              <a:rPr lang="en-GB" smtClean="0"/>
              <a:pPr rtl="0">
                <a:spcAft>
                  <a:spcPts val="600"/>
                </a:spcAft>
              </a:pPr>
              <a:t>9</a:t>
            </a:fld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25E40B9-054F-4D79-BD17-68E71C740D0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32000" y="1502978"/>
            <a:ext cx="4435831" cy="4673985"/>
          </a:xfrm>
        </p:spPr>
        <p:txBody>
          <a:bodyPr rtlCol="0">
            <a:normAutofit/>
          </a:bodyPr>
          <a:lstStyle/>
          <a:p>
            <a:pPr marL="0" indent="0" rtl="0">
              <a:buNone/>
            </a:pPr>
            <a:r>
              <a:rPr lang="en-US" sz="3600" dirty="0">
                <a:solidFill>
                  <a:schemeClr val="tx2"/>
                </a:solidFill>
                <a:effectLst/>
                <a:latin typeface="Corbel Light" panose="020B0303020204020204" pitchFamily="34" charset="0"/>
              </a:rPr>
              <a:t>Imitation is a building block for relationships.</a:t>
            </a:r>
          </a:p>
          <a:p>
            <a:pPr marL="0" indent="0" rtl="0">
              <a:buNone/>
            </a:pPr>
            <a:endParaRPr lang="en-US" sz="3600" dirty="0">
              <a:solidFill>
                <a:schemeClr val="tx2"/>
              </a:solidFill>
              <a:latin typeface="Corbel Light" panose="020B0303020204020204" pitchFamily="34" charset="0"/>
            </a:endParaRPr>
          </a:p>
          <a:p>
            <a:pPr marL="0" indent="0" rtl="0">
              <a:buNone/>
            </a:pPr>
            <a:r>
              <a:rPr lang="en-US" sz="3600" dirty="0">
                <a:solidFill>
                  <a:schemeClr val="tx2"/>
                </a:solidFill>
                <a:effectLst/>
                <a:latin typeface="Corbel Light" panose="020B0303020204020204" pitchFamily="34" charset="0"/>
              </a:rPr>
              <a:t>When do we learn to imitate?</a:t>
            </a:r>
            <a:endParaRPr lang="en-GB" sz="3600" dirty="0">
              <a:solidFill>
                <a:schemeClr val="tx2"/>
              </a:solidFill>
              <a:effectLst/>
              <a:latin typeface="Corbel Light" panose="020B0303020204020204" pitchFamily="34" charset="0"/>
            </a:endParaRPr>
          </a:p>
          <a:p>
            <a:pPr marL="0" indent="0" rtl="0">
              <a:buNone/>
            </a:pPr>
            <a:endParaRPr lang="en-GB" sz="3600" dirty="0">
              <a:solidFill>
                <a:schemeClr val="tx2"/>
              </a:solidFill>
              <a:latin typeface="Corbel Light" panose="020B0303020204020204" pitchFamily="34" charset="0"/>
            </a:endParaRPr>
          </a:p>
          <a:p>
            <a:pPr marL="0" indent="0" rtl="0">
              <a:buNone/>
            </a:pPr>
            <a:r>
              <a:rPr lang="en-GB" sz="3600" i="1" dirty="0">
                <a:effectLst/>
                <a:latin typeface="Corbel Light" panose="020B0303020204020204" pitchFamily="34" charset="0"/>
              </a:rPr>
              <a:t>From birth!</a:t>
            </a:r>
          </a:p>
          <a:p>
            <a:pPr marL="0" indent="0" rtl="0">
              <a:buNone/>
            </a:pPr>
            <a:endParaRPr lang="en-GB" sz="2800" dirty="0">
              <a:latin typeface="Aptos Light" panose="020B0004020202020204" pitchFamily="34" charset="0"/>
            </a:endParaRPr>
          </a:p>
          <a:p>
            <a:pPr marL="0" indent="0" rtl="0">
              <a:buNone/>
            </a:pPr>
            <a:endParaRPr lang="en-GB" sz="2800" dirty="0">
              <a:effectLst/>
              <a:latin typeface="Aptos Light" panose="020B0004020202020204" pitchFamily="34" charset="0"/>
            </a:endParaRPr>
          </a:p>
        </p:txBody>
      </p:sp>
      <p:pic>
        <p:nvPicPr>
          <p:cNvPr id="9" name="Picture Placeholder 8">
            <a:extLst>
              <a:ext uri="{FF2B5EF4-FFF2-40B4-BE49-F238E27FC236}">
                <a16:creationId xmlns:a16="http://schemas.microsoft.com/office/drawing/2014/main" id="{804D2684-B8EF-41B8-9C43-86A9D34E655A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rcRect t="11446" b="11446"/>
          <a:stretch/>
        </p:blipFill>
        <p:spPr>
          <a:xfrm>
            <a:off x="5274421" y="863706"/>
            <a:ext cx="4435831" cy="5130588"/>
          </a:xfrm>
          <a:noFill/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0A4CA250-DD1B-AA24-FFA6-6BA138CEECA2}"/>
              </a:ext>
            </a:extLst>
          </p:cNvPr>
          <p:cNvSpPr/>
          <p:nvPr/>
        </p:nvSpPr>
        <p:spPr>
          <a:xfrm>
            <a:off x="10095268" y="6276812"/>
            <a:ext cx="1198180" cy="5811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7F1B3A0-3424-6BE9-2D65-902FF1D4529B}"/>
              </a:ext>
            </a:extLst>
          </p:cNvPr>
          <p:cNvSpPr txBox="1"/>
          <p:nvPr/>
        </p:nvSpPr>
        <p:spPr>
          <a:xfrm>
            <a:off x="5197448" y="6176964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0" i="0" dirty="0">
                <a:solidFill>
                  <a:srgbClr val="111111"/>
                </a:solidFill>
                <a:effectLst/>
                <a:latin typeface="-apple-system"/>
              </a:rPr>
              <a:t>Photo by </a:t>
            </a:r>
            <a:r>
              <a:rPr lang="en-US" b="0" i="0" dirty="0">
                <a:effectLst/>
                <a:latin typeface="-apple-system"/>
                <a:hlinkClick r:id="rId4"/>
              </a:rPr>
              <a:t>Lawrence Crayton</a:t>
            </a:r>
            <a:r>
              <a:rPr lang="en-US" b="0" i="0" dirty="0">
                <a:solidFill>
                  <a:srgbClr val="111111"/>
                </a:solidFill>
                <a:effectLst/>
                <a:latin typeface="-apple-system"/>
              </a:rPr>
              <a:t> on </a:t>
            </a:r>
            <a:r>
              <a:rPr lang="en-US" b="0" i="0" dirty="0" err="1">
                <a:effectLst/>
                <a:latin typeface="-apple-system"/>
                <a:hlinkClick r:id="rId5"/>
              </a:rPr>
              <a:t>Unsplash</a:t>
            </a:r>
            <a:endParaRPr lang="en-GB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0367886B-1E9C-2177-CF6C-42C0FC64010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120127" y="123572"/>
            <a:ext cx="933168" cy="8912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95005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Custom 134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5CB8B3"/>
      </a:accent1>
      <a:accent2>
        <a:srgbClr val="F5D66E"/>
      </a:accent2>
      <a:accent3>
        <a:srgbClr val="D78189"/>
      </a:accent3>
      <a:accent4>
        <a:srgbClr val="7030A0"/>
      </a:accent4>
      <a:accent5>
        <a:srgbClr val="0070C0"/>
      </a:accent5>
      <a:accent6>
        <a:srgbClr val="C4D36D"/>
      </a:accent6>
      <a:hlink>
        <a:srgbClr val="54C3BD"/>
      </a:hlink>
      <a:folHlink>
        <a:srgbClr val="54C3BD"/>
      </a:folHlink>
    </a:clrScheme>
    <a:fontScheme name="Custom 154">
      <a:majorFont>
        <a:latin typeface="Arial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tx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_30677756_TF67328976" id="{8D41288C-A143-4C55-A19F-9A38F7741759}" vid="{98B99BFD-3B7E-4AE0-80A8-38C1178D3A47}"/>
    </a:ext>
  </a:extLst>
</a:theme>
</file>

<file path=ppt/theme/theme2.xml><?xml version="1.0" encoding="utf-8"?>
<a:theme xmlns:a="http://schemas.openxmlformats.org/drawingml/2006/main" name="1_Office Theme">
  <a:themeElements>
    <a:clrScheme name="Custom 134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5CB8B3"/>
      </a:accent1>
      <a:accent2>
        <a:srgbClr val="F5D66E"/>
      </a:accent2>
      <a:accent3>
        <a:srgbClr val="D78189"/>
      </a:accent3>
      <a:accent4>
        <a:srgbClr val="7030A0"/>
      </a:accent4>
      <a:accent5>
        <a:srgbClr val="0070C0"/>
      </a:accent5>
      <a:accent6>
        <a:srgbClr val="C4D36D"/>
      </a:accent6>
      <a:hlink>
        <a:srgbClr val="54C3BD"/>
      </a:hlink>
      <a:folHlink>
        <a:srgbClr val="54C3BD"/>
      </a:folHlink>
    </a:clrScheme>
    <a:fontScheme name="Custom 154">
      <a:majorFont>
        <a:latin typeface="Arial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tx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_30677756_TF67328976" id="{8D41288C-A143-4C55-A19F-9A38F7741759}" vid="{98B99BFD-3B7E-4AE0-80A8-38C1178D3A47}"/>
    </a:ext>
  </a:extLst>
</a:theme>
</file>

<file path=ppt/theme/theme3.xml><?xml version="1.0" encoding="utf-8"?>
<a:theme xmlns:a="http://schemas.openxmlformats.org/drawingml/2006/main" name="Metropolitan">
  <a:themeElements>
    <a:clrScheme name="Metropolitan">
      <a:dk1>
        <a:sysClr val="windowText" lastClr="000000"/>
      </a:dk1>
      <a:lt1>
        <a:sysClr val="window" lastClr="FFFFFF"/>
      </a:lt1>
      <a:dk2>
        <a:srgbClr val="162F33"/>
      </a:dk2>
      <a:lt2>
        <a:srgbClr val="EAF0E0"/>
      </a:lt2>
      <a:accent1>
        <a:srgbClr val="50B4C8"/>
      </a:accent1>
      <a:accent2>
        <a:srgbClr val="A8B97F"/>
      </a:accent2>
      <a:accent3>
        <a:srgbClr val="9B9256"/>
      </a:accent3>
      <a:accent4>
        <a:srgbClr val="657689"/>
      </a:accent4>
      <a:accent5>
        <a:srgbClr val="7A855D"/>
      </a:accent5>
      <a:accent6>
        <a:srgbClr val="84AC9D"/>
      </a:accent6>
      <a:hlink>
        <a:srgbClr val="2370CD"/>
      </a:hlink>
      <a:folHlink>
        <a:srgbClr val="877589"/>
      </a:folHlink>
    </a:clrScheme>
    <a:fontScheme name="Metropolitan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Metropolitan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00000"/>
                <a:lumMod val="110000"/>
              </a:schemeClr>
            </a:gs>
            <a:gs pos="50000">
              <a:schemeClr val="phClr">
                <a:tint val="75000"/>
                <a:satMod val="101000"/>
                <a:lumMod val="105000"/>
              </a:schemeClr>
            </a:gs>
            <a:gs pos="100000">
              <a:schemeClr val="phClr">
                <a:tint val="82000"/>
                <a:satMod val="104000"/>
                <a:lumMod val="105000"/>
              </a:schemeClr>
            </a:gs>
          </a:gsLst>
          <a:lin ang="27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0000"/>
                <a:lumMod val="100000"/>
              </a:schemeClr>
            </a:gs>
            <a:gs pos="100000">
              <a:schemeClr val="phClr">
                <a:shade val="80000"/>
                <a:satMod val="100000"/>
                <a:lumMod val="99000"/>
              </a:schemeClr>
            </a:gs>
          </a:gsLst>
          <a:lin ang="27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solidFill>
          <a:schemeClr val="phClr">
            <a:shade val="95000"/>
            <a:satMod val="17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tropolitan" id="{4C5440D6-04D2-4954-96CF-F251137069B2}" vid="{79CFCA13-9412-4290-BB4B-85112F88857B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EEA25CC0A0AC24199CDC46C25B8B0BC" ma:contentTypeVersion="10" ma:contentTypeDescription="Create a new document." ma:contentTypeScope="" ma:versionID="e3b47856d4cf355c0dacb39e1084d14f">
  <xsd:schema xmlns:xsd="http://www.w3.org/2001/XMLSchema" xmlns:xs="http://www.w3.org/2001/XMLSchema" xmlns:p="http://schemas.microsoft.com/office/2006/metadata/properties" xmlns:ns1="http://schemas.microsoft.com/sharepoint/v3" xmlns:ns2="6dc4bcd6-49db-4c07-9060-8acfc67cef9f" xmlns:ns3="fb0879af-3eba-417a-a55a-ffe6dcd6ca77" targetNamespace="http://schemas.microsoft.com/office/2006/metadata/properties" ma:root="true" ma:fieldsID="a845a615265fdb1f7b12cc65ac20ecbd" ns1:_="" ns2:_="" ns3:_="">
    <xsd:import namespace="http://schemas.microsoft.com/sharepoint/v3"/>
    <xsd:import namespace="6dc4bcd6-49db-4c07-9060-8acfc67cef9f"/>
    <xsd:import namespace="fb0879af-3eba-417a-a55a-ffe6dcd6ca7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3:SharedWithUsers" minOccurs="0"/>
                <xsd:element ref="ns3:SharedWithDetails" minOccurs="0"/>
                <xsd:element ref="ns3:LastSharedByUser" minOccurs="0"/>
                <xsd:element ref="ns3:LastSharedByTime" minOccurs="0"/>
                <xsd:element ref="ns1:_ip_UnifiedCompliancePolicyProperties" minOccurs="0"/>
                <xsd:element ref="ns1:_ip_UnifiedCompliancePolicyUIAction" minOccurs="0"/>
                <xsd:element ref="ns2:MediaServiceAutoTag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5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16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dc4bcd6-49db-4c07-9060-8acfc67cef9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7" nillable="true" ma:displayName="MediaServiceAutoTags" ma:internalName="MediaServiceAutoTag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b0879af-3eba-417a-a55a-ffe6dcd6ca77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LastSharedByUser" ma:index="13" nillable="true" ma:displayName="Last Shared By User" ma:hidden="true" ma:internalName="LastSharedByUser" ma:readOnly="true">
      <xsd:simpleType>
        <xsd:restriction base="dms:Note"/>
      </xsd:simpleType>
    </xsd:element>
    <xsd:element name="LastSharedByTime" ma:index="14" nillable="true" ma:displayName="Last Shared By Time" ma:hidden="true" ma:internalName="LastSharedByTime" ma:readOnly="true">
      <xsd:simpleType>
        <xsd:restriction base="dms:DateTim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F6CB1848-D3E0-4F10-B640-720BE758B85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BBB5711-29E1-4F8E-81A0-7947C57B208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6dc4bcd6-49db-4c07-9060-8acfc67cef9f"/>
    <ds:schemaRef ds:uri="fb0879af-3eba-417a-a55a-ffe6dcd6ca7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E4934E25-8442-49E9-ABDF-3146C4145F3B}">
  <ds:schemaRefs>
    <ds:schemaRef ds:uri="http://schemas.microsoft.com/office/2006/metadata/properties"/>
    <ds:schemaRef ds:uri="http://schemas.microsoft.com/office/infopath/2007/PartnerControls"/>
    <ds:schemaRef ds:uri="http://schemas.microsoft.com/sharepoint/v3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{4EC99952-DB8B-4BBB-ADD8-29EDBE150034}tf67328976_win32</Template>
  <TotalTime>0</TotalTime>
  <Words>772</Words>
  <Application>Microsoft Office PowerPoint</Application>
  <PresentationFormat>Widescreen</PresentationFormat>
  <Paragraphs>119</Paragraphs>
  <Slides>19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19</vt:i4>
      </vt:variant>
    </vt:vector>
  </HeadingPairs>
  <TitlesOfParts>
    <vt:vector size="30" baseType="lpstr">
      <vt:lpstr>-apple-system</vt:lpstr>
      <vt:lpstr>Aptos Light</vt:lpstr>
      <vt:lpstr>Arial</vt:lpstr>
      <vt:lpstr>Calibri</vt:lpstr>
      <vt:lpstr>Calibri Light</vt:lpstr>
      <vt:lpstr>Corbel</vt:lpstr>
      <vt:lpstr>Corbel Light</vt:lpstr>
      <vt:lpstr>Times New Roman</vt:lpstr>
      <vt:lpstr>Office Theme</vt:lpstr>
      <vt:lpstr>1_Office Theme</vt:lpstr>
      <vt:lpstr>Metropolitan</vt:lpstr>
      <vt:lpstr>Helping non-speaking students to thrive in the classroom</vt:lpstr>
      <vt:lpstr>Dr Beverley Samways</vt:lpstr>
      <vt:lpstr>PowerPoint Presentation</vt:lpstr>
      <vt:lpstr>Image SLide</vt:lpstr>
      <vt:lpstr>Overview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Everyone is made for connection. No exceptions.</vt:lpstr>
      <vt:lpstr>PowerPoint Presentation</vt:lpstr>
      <vt:lpstr>PowerPoint Presentation</vt:lpstr>
      <vt:lpstr>www.uniqueconnections.org.uk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Beverley Samways</dc:creator>
  <cp:lastModifiedBy>Beverley Samways</cp:lastModifiedBy>
  <cp:revision>19</cp:revision>
  <dcterms:created xsi:type="dcterms:W3CDTF">2023-06-20T09:14:58Z</dcterms:created>
  <dcterms:modified xsi:type="dcterms:W3CDTF">2023-12-11T14:52:34Z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0x010100DEEA25CC0A0AC24199CDC46C25B8B0BC</vt:lpwstr>
  </property>
</Properties>
</file>