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  <p:sldMasterId id="2147483691" r:id="rId4"/>
    <p:sldMasterId id="2147483704" r:id="rId5"/>
    <p:sldMasterId id="2147483712" r:id="rId6"/>
    <p:sldMasterId id="2147483725" r:id="rId7"/>
    <p:sldMasterId id="2147483737" r:id="rId8"/>
  </p:sldMasterIdLst>
  <p:notesMasterIdLst>
    <p:notesMasterId r:id="rId22"/>
  </p:notesMasterIdLst>
  <p:sldIdLst>
    <p:sldId id="256" r:id="rId9"/>
    <p:sldId id="297" r:id="rId10"/>
    <p:sldId id="288" r:id="rId11"/>
    <p:sldId id="287" r:id="rId12"/>
    <p:sldId id="301" r:id="rId13"/>
    <p:sldId id="300" r:id="rId14"/>
    <p:sldId id="290" r:id="rId15"/>
    <p:sldId id="298" r:id="rId16"/>
    <p:sldId id="299" r:id="rId17"/>
    <p:sldId id="302" r:id="rId18"/>
    <p:sldId id="283" r:id="rId19"/>
    <p:sldId id="295" r:id="rId20"/>
    <p:sldId id="294" r:id="rId21"/>
  </p:sldIdLst>
  <p:sldSz cx="12192000" cy="6858000"/>
  <p:notesSz cx="6797675" cy="9926638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A725"/>
    <a:srgbClr val="A50043"/>
    <a:srgbClr val="2B5DAB"/>
    <a:srgbClr val="672776"/>
    <a:srgbClr val="9A78B6"/>
    <a:srgbClr val="26B4E4"/>
    <a:srgbClr val="D54729"/>
    <a:srgbClr val="F04A5F"/>
    <a:srgbClr val="4A206B"/>
    <a:srgbClr val="F5F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AF27AE-1DEF-4265-805A-C640A0FE1CA6}" v="704" dt="2024-11-28T11:59:27.2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8462" autoAdjust="0"/>
  </p:normalViewPr>
  <p:slideViewPr>
    <p:cSldViewPr snapToGrid="0">
      <p:cViewPr varScale="1">
        <p:scale>
          <a:sx n="94" d="100"/>
          <a:sy n="94" d="100"/>
        </p:scale>
        <p:origin x="11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 L" userId="8f0ea7709422dee4" providerId="LiveId" clId="{6F0AF42E-9F49-4F0C-AE9E-3DD75580C02E}"/>
    <pc:docChg chg="undo custSel modSld">
      <pc:chgData name="G L" userId="8f0ea7709422dee4" providerId="LiveId" clId="{6F0AF42E-9F49-4F0C-AE9E-3DD75580C02E}" dt="2024-11-04T09:33:41.393" v="546" actId="14100"/>
      <pc:docMkLst>
        <pc:docMk/>
      </pc:docMkLst>
      <pc:sldChg chg="modSp mod">
        <pc:chgData name="G L" userId="8f0ea7709422dee4" providerId="LiveId" clId="{6F0AF42E-9F49-4F0C-AE9E-3DD75580C02E}" dt="2024-11-04T09:29:45.690" v="507" actId="20577"/>
        <pc:sldMkLst>
          <pc:docMk/>
          <pc:sldMk cId="2482260192" sldId="256"/>
        </pc:sldMkLst>
        <pc:spChg chg="mod">
          <ac:chgData name="G L" userId="8f0ea7709422dee4" providerId="LiveId" clId="{6F0AF42E-9F49-4F0C-AE9E-3DD75580C02E}" dt="2024-11-04T09:29:45.690" v="507" actId="20577"/>
          <ac:spMkLst>
            <pc:docMk/>
            <pc:sldMk cId="2482260192" sldId="256"/>
            <ac:spMk id="8" creationId="{FB94EF79-6436-49C3-AB42-A74EA07D0F57}"/>
          </ac:spMkLst>
        </pc:spChg>
      </pc:sldChg>
      <pc:sldChg chg="addSp modSp mod modAnim">
        <pc:chgData name="G L" userId="8f0ea7709422dee4" providerId="LiveId" clId="{6F0AF42E-9F49-4F0C-AE9E-3DD75580C02E}" dt="2024-11-04T09:31:58.283" v="526" actId="1035"/>
        <pc:sldMkLst>
          <pc:docMk/>
          <pc:sldMk cId="3199711112" sldId="283"/>
        </pc:sldMkLst>
        <pc:spChg chg="add mod">
          <ac:chgData name="G L" userId="8f0ea7709422dee4" providerId="LiveId" clId="{6F0AF42E-9F49-4F0C-AE9E-3DD75580C02E}" dt="2024-11-04T09:31:58.283" v="526" actId="1035"/>
          <ac:spMkLst>
            <pc:docMk/>
            <pc:sldMk cId="3199711112" sldId="283"/>
            <ac:spMk id="4" creationId="{F28D5F9A-20A2-3BA0-F961-2FB920440E26}"/>
          </ac:spMkLst>
        </pc:spChg>
        <pc:spChg chg="mod">
          <ac:chgData name="G L" userId="8f0ea7709422dee4" providerId="LiveId" clId="{6F0AF42E-9F49-4F0C-AE9E-3DD75580C02E}" dt="2024-11-04T09:29:15.897" v="495" actId="20577"/>
          <ac:spMkLst>
            <pc:docMk/>
            <pc:sldMk cId="3199711112" sldId="283"/>
            <ac:spMk id="13" creationId="{206FACBD-B244-4420-BE24-AD9110F31EC4}"/>
          </ac:spMkLst>
        </pc:spChg>
        <pc:picChg chg="mod">
          <ac:chgData name="G L" userId="8f0ea7709422dee4" providerId="LiveId" clId="{6F0AF42E-9F49-4F0C-AE9E-3DD75580C02E}" dt="2024-11-04T09:31:58.283" v="526" actId="1035"/>
          <ac:picMkLst>
            <pc:docMk/>
            <pc:sldMk cId="3199711112" sldId="283"/>
            <ac:picMk id="3" creationId="{92406300-1408-0DF6-6A63-32CEBA4C40DA}"/>
          </ac:picMkLst>
        </pc:picChg>
      </pc:sldChg>
      <pc:sldChg chg="addSp delSp modSp mod">
        <pc:chgData name="G L" userId="8f0ea7709422dee4" providerId="LiveId" clId="{6F0AF42E-9F49-4F0C-AE9E-3DD75580C02E}" dt="2024-11-04T08:59:43.736" v="109"/>
        <pc:sldMkLst>
          <pc:docMk/>
          <pc:sldMk cId="2815339507" sldId="287"/>
        </pc:sldMkLst>
        <pc:spChg chg="mod">
          <ac:chgData name="G L" userId="8f0ea7709422dee4" providerId="LiveId" clId="{6F0AF42E-9F49-4F0C-AE9E-3DD75580C02E}" dt="2024-11-04T08:55:14.529" v="15" actId="20577"/>
          <ac:spMkLst>
            <pc:docMk/>
            <pc:sldMk cId="2815339507" sldId="287"/>
            <ac:spMk id="7" creationId="{91C52C13-996F-4CF8-BBA5-F6CC233475A7}"/>
          </ac:spMkLst>
        </pc:spChg>
        <pc:spChg chg="add del mod">
          <ac:chgData name="G L" userId="8f0ea7709422dee4" providerId="LiveId" clId="{6F0AF42E-9F49-4F0C-AE9E-3DD75580C02E}" dt="2024-11-04T08:59:43.241" v="108" actId="478"/>
          <ac:spMkLst>
            <pc:docMk/>
            <pc:sldMk cId="2815339507" sldId="287"/>
            <ac:spMk id="8" creationId="{56555114-618C-16BA-76E7-A93E31439FFF}"/>
          </ac:spMkLst>
        </pc:spChg>
        <pc:spChg chg="add mod">
          <ac:chgData name="G L" userId="8f0ea7709422dee4" providerId="LiveId" clId="{6F0AF42E-9F49-4F0C-AE9E-3DD75580C02E}" dt="2024-11-04T08:59:43.736" v="109"/>
          <ac:spMkLst>
            <pc:docMk/>
            <pc:sldMk cId="2815339507" sldId="287"/>
            <ac:spMk id="11" creationId="{27BEF938-8DB0-7FFF-3034-B4935BBFDD95}"/>
          </ac:spMkLst>
        </pc:spChg>
        <pc:picChg chg="add del mod">
          <ac:chgData name="G L" userId="8f0ea7709422dee4" providerId="LiveId" clId="{6F0AF42E-9F49-4F0C-AE9E-3DD75580C02E}" dt="2024-11-04T08:56:04.833" v="22" actId="478"/>
          <ac:picMkLst>
            <pc:docMk/>
            <pc:sldMk cId="2815339507" sldId="287"/>
            <ac:picMk id="4" creationId="{67D2EC9F-4330-ACCC-8C3B-5661FB59402C}"/>
          </ac:picMkLst>
        </pc:picChg>
        <pc:picChg chg="add del mod">
          <ac:chgData name="G L" userId="8f0ea7709422dee4" providerId="LiveId" clId="{6F0AF42E-9F49-4F0C-AE9E-3DD75580C02E}" dt="2024-11-04T08:59:43.241" v="108" actId="478"/>
          <ac:picMkLst>
            <pc:docMk/>
            <pc:sldMk cId="2815339507" sldId="287"/>
            <ac:picMk id="5" creationId="{A6A62634-4E98-58B1-E15D-75A8DBD2B08F}"/>
          </ac:picMkLst>
        </pc:picChg>
        <pc:picChg chg="add mod">
          <ac:chgData name="G L" userId="8f0ea7709422dee4" providerId="LiveId" clId="{6F0AF42E-9F49-4F0C-AE9E-3DD75580C02E}" dt="2024-11-04T08:59:43.736" v="109"/>
          <ac:picMkLst>
            <pc:docMk/>
            <pc:sldMk cId="2815339507" sldId="287"/>
            <ac:picMk id="9" creationId="{0F323FD3-FCE6-05E4-E6F1-D7A0A4F27B3C}"/>
          </ac:picMkLst>
        </pc:picChg>
      </pc:sldChg>
      <pc:sldChg chg="addSp modSp mod modAnim">
        <pc:chgData name="G L" userId="8f0ea7709422dee4" providerId="LiveId" clId="{6F0AF42E-9F49-4F0C-AE9E-3DD75580C02E}" dt="2024-11-04T09:25:37.189" v="472"/>
        <pc:sldMkLst>
          <pc:docMk/>
          <pc:sldMk cId="2174002491" sldId="288"/>
        </pc:sldMkLst>
        <pc:spChg chg="add mod">
          <ac:chgData name="G L" userId="8f0ea7709422dee4" providerId="LiveId" clId="{6F0AF42E-9F49-4F0C-AE9E-3DD75580C02E}" dt="2024-11-04T08:59:37.141" v="107" actId="1035"/>
          <ac:spMkLst>
            <pc:docMk/>
            <pc:sldMk cId="2174002491" sldId="288"/>
            <ac:spMk id="8" creationId="{27D7C0FE-BB41-28D9-664E-C3962C2FA58F}"/>
          </ac:spMkLst>
        </pc:spChg>
        <pc:spChg chg="add mod">
          <ac:chgData name="G L" userId="8f0ea7709422dee4" providerId="LiveId" clId="{6F0AF42E-9F49-4F0C-AE9E-3DD75580C02E}" dt="2024-11-04T09:19:10.719" v="434" actId="571"/>
          <ac:spMkLst>
            <pc:docMk/>
            <pc:sldMk cId="2174002491" sldId="288"/>
            <ac:spMk id="9" creationId="{E212319C-837C-5995-51F2-C314C5EA45E8}"/>
          </ac:spMkLst>
        </pc:spChg>
        <pc:spChg chg="add mod">
          <ac:chgData name="G L" userId="8f0ea7709422dee4" providerId="LiveId" clId="{6F0AF42E-9F49-4F0C-AE9E-3DD75580C02E}" dt="2024-11-04T09:19:10.719" v="434" actId="571"/>
          <ac:spMkLst>
            <pc:docMk/>
            <pc:sldMk cId="2174002491" sldId="288"/>
            <ac:spMk id="10" creationId="{8551AB67-8233-D260-6C48-2E70B2689ADF}"/>
          </ac:spMkLst>
        </pc:spChg>
        <pc:spChg chg="add mod">
          <ac:chgData name="G L" userId="8f0ea7709422dee4" providerId="LiveId" clId="{6F0AF42E-9F49-4F0C-AE9E-3DD75580C02E}" dt="2024-11-04T09:20:30.876" v="448" actId="571"/>
          <ac:spMkLst>
            <pc:docMk/>
            <pc:sldMk cId="2174002491" sldId="288"/>
            <ac:spMk id="11" creationId="{6213B19C-90E6-B000-F781-3F08C1288929}"/>
          </ac:spMkLst>
        </pc:spChg>
        <pc:spChg chg="add mod">
          <ac:chgData name="G L" userId="8f0ea7709422dee4" providerId="LiveId" clId="{6F0AF42E-9F49-4F0C-AE9E-3DD75580C02E}" dt="2024-11-04T09:20:30.876" v="448" actId="571"/>
          <ac:spMkLst>
            <pc:docMk/>
            <pc:sldMk cId="2174002491" sldId="288"/>
            <ac:spMk id="12" creationId="{43F15385-8C46-20B6-A844-F2E19BEF99BB}"/>
          </ac:spMkLst>
        </pc:spChg>
        <pc:picChg chg="add mod">
          <ac:chgData name="G L" userId="8f0ea7709422dee4" providerId="LiveId" clId="{6F0AF42E-9F49-4F0C-AE9E-3DD75580C02E}" dt="2024-11-04T08:58:27.332" v="83" actId="1036"/>
          <ac:picMkLst>
            <pc:docMk/>
            <pc:sldMk cId="2174002491" sldId="288"/>
            <ac:picMk id="3" creationId="{7EC58CF8-F2CF-AA96-AC0E-F29CAD578183}"/>
          </ac:picMkLst>
        </pc:picChg>
      </pc:sldChg>
      <pc:sldChg chg="addSp delSp modSp mod modAnim">
        <pc:chgData name="G L" userId="8f0ea7709422dee4" providerId="LiveId" clId="{6F0AF42E-9F49-4F0C-AE9E-3DD75580C02E}" dt="2024-11-04T09:31:06.284" v="510" actId="1035"/>
        <pc:sldMkLst>
          <pc:docMk/>
          <pc:sldMk cId="2883553059" sldId="290"/>
        </pc:sldMkLst>
        <pc:spChg chg="add mod">
          <ac:chgData name="G L" userId="8f0ea7709422dee4" providerId="LiveId" clId="{6F0AF42E-9F49-4F0C-AE9E-3DD75580C02E}" dt="2024-11-04T09:31:06.284" v="510" actId="1035"/>
          <ac:spMkLst>
            <pc:docMk/>
            <pc:sldMk cId="2883553059" sldId="290"/>
            <ac:spMk id="8" creationId="{080E44D1-8DA1-3CB7-D4A3-B5744A8CBB00}"/>
          </ac:spMkLst>
        </pc:spChg>
        <pc:spChg chg="add del">
          <ac:chgData name="G L" userId="8f0ea7709422dee4" providerId="LiveId" clId="{6F0AF42E-9F49-4F0C-AE9E-3DD75580C02E}" dt="2024-11-04T09:02:43.921" v="140" actId="478"/>
          <ac:spMkLst>
            <pc:docMk/>
            <pc:sldMk cId="2883553059" sldId="290"/>
            <ac:spMk id="12" creationId="{251904FF-3D7C-4B24-EE5F-D3DF7DF417BC}"/>
          </ac:spMkLst>
        </pc:spChg>
        <pc:spChg chg="mod">
          <ac:chgData name="G L" userId="8f0ea7709422dee4" providerId="LiveId" clId="{6F0AF42E-9F49-4F0C-AE9E-3DD75580C02E}" dt="2024-11-04T09:05:16.367" v="173" actId="1035"/>
          <ac:spMkLst>
            <pc:docMk/>
            <pc:sldMk cId="2883553059" sldId="290"/>
            <ac:spMk id="25" creationId="{60665551-B306-0943-BB30-73022D76AD28}"/>
          </ac:spMkLst>
        </pc:spChg>
        <pc:spChg chg="mod">
          <ac:chgData name="G L" userId="8f0ea7709422dee4" providerId="LiveId" clId="{6F0AF42E-9F49-4F0C-AE9E-3DD75580C02E}" dt="2024-11-04T09:06:07.670" v="182" actId="20577"/>
          <ac:spMkLst>
            <pc:docMk/>
            <pc:sldMk cId="2883553059" sldId="290"/>
            <ac:spMk id="26" creationId="{6F4326FA-6B0E-9676-43E9-6F7F4249A203}"/>
          </ac:spMkLst>
        </pc:spChg>
        <pc:spChg chg="mod">
          <ac:chgData name="G L" userId="8f0ea7709422dee4" providerId="LiveId" clId="{6F0AF42E-9F49-4F0C-AE9E-3DD75580C02E}" dt="2024-11-04T09:30:40.833" v="508" actId="20577"/>
          <ac:spMkLst>
            <pc:docMk/>
            <pc:sldMk cId="2883553059" sldId="290"/>
            <ac:spMk id="27" creationId="{F60C1DB2-80D5-FB4D-F5A0-7C23FF3234A1}"/>
          </ac:spMkLst>
        </pc:spChg>
        <pc:spChg chg="mod">
          <ac:chgData name="G L" userId="8f0ea7709422dee4" providerId="LiveId" clId="{6F0AF42E-9F49-4F0C-AE9E-3DD75580C02E}" dt="2024-11-04T09:05:16.367" v="173" actId="1035"/>
          <ac:spMkLst>
            <pc:docMk/>
            <pc:sldMk cId="2883553059" sldId="290"/>
            <ac:spMk id="61" creationId="{AAB80485-19C5-4162-A7D1-C16C0A37DB0A}"/>
          </ac:spMkLst>
        </pc:spChg>
        <pc:spChg chg="mod">
          <ac:chgData name="G L" userId="8f0ea7709422dee4" providerId="LiveId" clId="{6F0AF42E-9F49-4F0C-AE9E-3DD75580C02E}" dt="2024-11-04T09:05:16.367" v="173" actId="1035"/>
          <ac:spMkLst>
            <pc:docMk/>
            <pc:sldMk cId="2883553059" sldId="290"/>
            <ac:spMk id="62" creationId="{F3A35CB8-192D-46E2-ABAC-ED96BB3582BE}"/>
          </ac:spMkLst>
        </pc:spChg>
        <pc:spChg chg="mod">
          <ac:chgData name="G L" userId="8f0ea7709422dee4" providerId="LiveId" clId="{6F0AF42E-9F49-4F0C-AE9E-3DD75580C02E}" dt="2024-11-04T09:05:16.367" v="173" actId="1035"/>
          <ac:spMkLst>
            <pc:docMk/>
            <pc:sldMk cId="2883553059" sldId="290"/>
            <ac:spMk id="64" creationId="{A1AC70BF-8941-481C-8D24-0B619A898EDE}"/>
          </ac:spMkLst>
        </pc:spChg>
        <pc:spChg chg="mod">
          <ac:chgData name="G L" userId="8f0ea7709422dee4" providerId="LiveId" clId="{6F0AF42E-9F49-4F0C-AE9E-3DD75580C02E}" dt="2024-11-04T09:05:16.367" v="173" actId="1035"/>
          <ac:spMkLst>
            <pc:docMk/>
            <pc:sldMk cId="2883553059" sldId="290"/>
            <ac:spMk id="77" creationId="{F8450002-65CC-44ED-9FA3-79F17962B3B5}"/>
          </ac:spMkLst>
        </pc:spChg>
        <pc:spChg chg="mod">
          <ac:chgData name="G L" userId="8f0ea7709422dee4" providerId="LiveId" clId="{6F0AF42E-9F49-4F0C-AE9E-3DD75580C02E}" dt="2024-11-04T09:05:16.367" v="173" actId="1035"/>
          <ac:spMkLst>
            <pc:docMk/>
            <pc:sldMk cId="2883553059" sldId="290"/>
            <ac:spMk id="79" creationId="{3ECFAB54-2FAE-44AC-A18F-60ABE9A74175}"/>
          </ac:spMkLst>
        </pc:spChg>
        <pc:picChg chg="mod">
          <ac:chgData name="G L" userId="8f0ea7709422dee4" providerId="LiveId" clId="{6F0AF42E-9F49-4F0C-AE9E-3DD75580C02E}" dt="2024-11-04T09:05:16.367" v="173" actId="1035"/>
          <ac:picMkLst>
            <pc:docMk/>
            <pc:sldMk cId="2883553059" sldId="290"/>
            <ac:picMk id="3" creationId="{99C9DC81-923D-027F-CCEB-D3188F4ACFF1}"/>
          </ac:picMkLst>
        </pc:picChg>
        <pc:picChg chg="add mod">
          <ac:chgData name="G L" userId="8f0ea7709422dee4" providerId="LiveId" clId="{6F0AF42E-9F49-4F0C-AE9E-3DD75580C02E}" dt="2024-11-04T09:31:06.284" v="510" actId="1035"/>
          <ac:picMkLst>
            <pc:docMk/>
            <pc:sldMk cId="2883553059" sldId="290"/>
            <ac:picMk id="4" creationId="{1BCC2ADA-A5BF-A734-91F1-EBF854333895}"/>
          </ac:picMkLst>
        </pc:picChg>
        <pc:picChg chg="mod">
          <ac:chgData name="G L" userId="8f0ea7709422dee4" providerId="LiveId" clId="{6F0AF42E-9F49-4F0C-AE9E-3DD75580C02E}" dt="2024-11-04T09:05:16.367" v="173" actId="1035"/>
          <ac:picMkLst>
            <pc:docMk/>
            <pc:sldMk cId="2883553059" sldId="290"/>
            <ac:picMk id="14" creationId="{7C4F7E9F-AC7D-A31A-8D0C-D537E8140B7A}"/>
          </ac:picMkLst>
        </pc:picChg>
        <pc:picChg chg="mod">
          <ac:chgData name="G L" userId="8f0ea7709422dee4" providerId="LiveId" clId="{6F0AF42E-9F49-4F0C-AE9E-3DD75580C02E}" dt="2024-11-04T09:05:16.367" v="173" actId="1035"/>
          <ac:picMkLst>
            <pc:docMk/>
            <pc:sldMk cId="2883553059" sldId="290"/>
            <ac:picMk id="1026" creationId="{4BFE57EF-595E-9358-BECF-888E26E3E18C}"/>
          </ac:picMkLst>
        </pc:picChg>
        <pc:picChg chg="mod">
          <ac:chgData name="G L" userId="8f0ea7709422dee4" providerId="LiveId" clId="{6F0AF42E-9F49-4F0C-AE9E-3DD75580C02E}" dt="2024-11-04T09:05:16.367" v="173" actId="1035"/>
          <ac:picMkLst>
            <pc:docMk/>
            <pc:sldMk cId="2883553059" sldId="290"/>
            <ac:picMk id="1028" creationId="{CE20FB68-5426-4A7D-7AC2-C04459685AB3}"/>
          </ac:picMkLst>
        </pc:picChg>
        <pc:cxnChg chg="mod">
          <ac:chgData name="G L" userId="8f0ea7709422dee4" providerId="LiveId" clId="{6F0AF42E-9F49-4F0C-AE9E-3DD75580C02E}" dt="2024-11-04T09:05:16.367" v="173" actId="1035"/>
          <ac:cxnSpMkLst>
            <pc:docMk/>
            <pc:sldMk cId="2883553059" sldId="290"/>
            <ac:cxnSpMk id="2" creationId="{33B5CD6C-D672-5E94-0E2B-DA47735D67E4}"/>
          </ac:cxnSpMkLst>
        </pc:cxnChg>
        <pc:cxnChg chg="mod">
          <ac:chgData name="G L" userId="8f0ea7709422dee4" providerId="LiveId" clId="{6F0AF42E-9F49-4F0C-AE9E-3DD75580C02E}" dt="2024-11-04T09:05:16.367" v="173" actId="1035"/>
          <ac:cxnSpMkLst>
            <pc:docMk/>
            <pc:sldMk cId="2883553059" sldId="290"/>
            <ac:cxnSpMk id="9" creationId="{CB3F2986-94DD-E525-9B65-5A79C9BCB4B8}"/>
          </ac:cxnSpMkLst>
        </pc:cxnChg>
        <pc:cxnChg chg="mod">
          <ac:chgData name="G L" userId="8f0ea7709422dee4" providerId="LiveId" clId="{6F0AF42E-9F49-4F0C-AE9E-3DD75580C02E}" dt="2024-11-04T09:05:16.367" v="173" actId="1035"/>
          <ac:cxnSpMkLst>
            <pc:docMk/>
            <pc:sldMk cId="2883553059" sldId="290"/>
            <ac:cxnSpMk id="10" creationId="{F94C31C0-B64C-982F-42C4-99505BAFE10C}"/>
          </ac:cxnSpMkLst>
        </pc:cxnChg>
        <pc:cxnChg chg="mod">
          <ac:chgData name="G L" userId="8f0ea7709422dee4" providerId="LiveId" clId="{6F0AF42E-9F49-4F0C-AE9E-3DD75580C02E}" dt="2024-11-04T09:05:16.367" v="173" actId="1035"/>
          <ac:cxnSpMkLst>
            <pc:docMk/>
            <pc:sldMk cId="2883553059" sldId="290"/>
            <ac:cxnSpMk id="11" creationId="{64B5CA16-0D42-96E2-309C-87B790D311FA}"/>
          </ac:cxnSpMkLst>
        </pc:cxnChg>
      </pc:sldChg>
      <pc:sldChg chg="addSp delSp modSp mod">
        <pc:chgData name="G L" userId="8f0ea7709422dee4" providerId="LiveId" clId="{6F0AF42E-9F49-4F0C-AE9E-3DD75580C02E}" dt="2024-11-04T08:59:50.450" v="113"/>
        <pc:sldMkLst>
          <pc:docMk/>
          <pc:sldMk cId="790109063" sldId="293"/>
        </pc:sldMkLst>
        <pc:spChg chg="add mod">
          <ac:chgData name="G L" userId="8f0ea7709422dee4" providerId="LiveId" clId="{6F0AF42E-9F49-4F0C-AE9E-3DD75580C02E}" dt="2024-11-04T08:59:50.450" v="113"/>
          <ac:spMkLst>
            <pc:docMk/>
            <pc:sldMk cId="790109063" sldId="293"/>
            <ac:spMk id="4" creationId="{348FDFC0-D387-1593-948D-E2B430A223B0}"/>
          </ac:spMkLst>
        </pc:spChg>
        <pc:picChg chg="add del mod">
          <ac:chgData name="G L" userId="8f0ea7709422dee4" providerId="LiveId" clId="{6F0AF42E-9F49-4F0C-AE9E-3DD75580C02E}" dt="2024-11-04T08:59:50.201" v="112" actId="478"/>
          <ac:picMkLst>
            <pc:docMk/>
            <pc:sldMk cId="790109063" sldId="293"/>
            <ac:picMk id="2" creationId="{63B71297-D225-5988-5BA6-6C4B9F8606CF}"/>
          </ac:picMkLst>
        </pc:picChg>
        <pc:picChg chg="add mod">
          <ac:chgData name="G L" userId="8f0ea7709422dee4" providerId="LiveId" clId="{6F0AF42E-9F49-4F0C-AE9E-3DD75580C02E}" dt="2024-11-04T08:59:50.450" v="113"/>
          <ac:picMkLst>
            <pc:docMk/>
            <pc:sldMk cId="790109063" sldId="293"/>
            <ac:picMk id="3" creationId="{A10AC9E8-A6D7-09FE-BB47-6EFEFC6C4674}"/>
          </ac:picMkLst>
        </pc:picChg>
      </pc:sldChg>
      <pc:sldChg chg="addSp delSp modSp mod">
        <pc:chgData name="G L" userId="8f0ea7709422dee4" providerId="LiveId" clId="{6F0AF42E-9F49-4F0C-AE9E-3DD75580C02E}" dt="2024-11-04T09:00:08.726" v="118" actId="1076"/>
        <pc:sldMkLst>
          <pc:docMk/>
          <pc:sldMk cId="2928288514" sldId="295"/>
        </pc:sldMkLst>
        <pc:spChg chg="add mod">
          <ac:chgData name="G L" userId="8f0ea7709422dee4" providerId="LiveId" clId="{6F0AF42E-9F49-4F0C-AE9E-3DD75580C02E}" dt="2024-11-04T09:00:08.726" v="118" actId="1076"/>
          <ac:spMkLst>
            <pc:docMk/>
            <pc:sldMk cId="2928288514" sldId="295"/>
            <ac:spMk id="3" creationId="{7055FE5F-0589-DFB3-0F93-58F70FA9CA15}"/>
          </ac:spMkLst>
        </pc:spChg>
        <pc:picChg chg="add del mod">
          <ac:chgData name="G L" userId="8f0ea7709422dee4" providerId="LiveId" clId="{6F0AF42E-9F49-4F0C-AE9E-3DD75580C02E}" dt="2024-11-04T09:00:00.397" v="115" actId="478"/>
          <ac:picMkLst>
            <pc:docMk/>
            <pc:sldMk cId="2928288514" sldId="295"/>
            <ac:picMk id="2" creationId="{A6F25231-498E-EB48-7B24-167DEF73AF69}"/>
          </ac:picMkLst>
        </pc:picChg>
      </pc:sldChg>
      <pc:sldChg chg="addSp delSp modSp mod">
        <pc:chgData name="G L" userId="8f0ea7709422dee4" providerId="LiveId" clId="{6F0AF42E-9F49-4F0C-AE9E-3DD75580C02E}" dt="2024-11-04T09:33:41.393" v="546" actId="14100"/>
        <pc:sldMkLst>
          <pc:docMk/>
          <pc:sldMk cId="304455480" sldId="296"/>
        </pc:sldMkLst>
        <pc:spChg chg="add del mod">
          <ac:chgData name="G L" userId="8f0ea7709422dee4" providerId="LiveId" clId="{6F0AF42E-9F49-4F0C-AE9E-3DD75580C02E}" dt="2024-11-04T08:59:46.657" v="110" actId="478"/>
          <ac:spMkLst>
            <pc:docMk/>
            <pc:sldMk cId="304455480" sldId="296"/>
            <ac:spMk id="9" creationId="{163C3448-7E5F-18C1-1E75-0C27D53CE2CA}"/>
          </ac:spMkLst>
        </pc:spChg>
        <pc:spChg chg="add mod">
          <ac:chgData name="G L" userId="8f0ea7709422dee4" providerId="LiveId" clId="{6F0AF42E-9F49-4F0C-AE9E-3DD75580C02E}" dt="2024-11-04T08:59:46.912" v="111"/>
          <ac:spMkLst>
            <pc:docMk/>
            <pc:sldMk cId="304455480" sldId="296"/>
            <ac:spMk id="12" creationId="{1B35BFCF-8E05-CB6A-771E-6F47F0CF7403}"/>
          </ac:spMkLst>
        </pc:spChg>
        <pc:spChg chg="mod">
          <ac:chgData name="G L" userId="8f0ea7709422dee4" providerId="LiveId" clId="{6F0AF42E-9F49-4F0C-AE9E-3DD75580C02E}" dt="2024-11-04T09:13:24.890" v="391" actId="20577"/>
          <ac:spMkLst>
            <pc:docMk/>
            <pc:sldMk cId="304455480" sldId="296"/>
            <ac:spMk id="30" creationId="{E649E9FC-28DC-5C32-2B7A-3C75444CB4E6}"/>
          </ac:spMkLst>
        </pc:spChg>
        <pc:picChg chg="add del mod">
          <ac:chgData name="G L" userId="8f0ea7709422dee4" providerId="LiveId" clId="{6F0AF42E-9F49-4F0C-AE9E-3DD75580C02E}" dt="2024-11-04T08:59:46.657" v="110" actId="478"/>
          <ac:picMkLst>
            <pc:docMk/>
            <pc:sldMk cId="304455480" sldId="296"/>
            <ac:picMk id="3" creationId="{1340BE7D-0049-69E5-6B5F-FCBDBBA78508}"/>
          </ac:picMkLst>
        </pc:picChg>
        <pc:picChg chg="add mod">
          <ac:chgData name="G L" userId="8f0ea7709422dee4" providerId="LiveId" clId="{6F0AF42E-9F49-4F0C-AE9E-3DD75580C02E}" dt="2024-11-04T08:59:46.912" v="111"/>
          <ac:picMkLst>
            <pc:docMk/>
            <pc:sldMk cId="304455480" sldId="296"/>
            <ac:picMk id="10" creationId="{C78D784E-84C0-7BD8-5241-394D1C85B390}"/>
          </ac:picMkLst>
        </pc:picChg>
        <pc:cxnChg chg="mod">
          <ac:chgData name="G L" userId="8f0ea7709422dee4" providerId="LiveId" clId="{6F0AF42E-9F49-4F0C-AE9E-3DD75580C02E}" dt="2024-11-04T09:33:41.393" v="546" actId="14100"/>
          <ac:cxnSpMkLst>
            <pc:docMk/>
            <pc:sldMk cId="304455480" sldId="296"/>
            <ac:cxnSpMk id="2" creationId="{92578E27-DCB5-3353-8048-4DDA17A1BCB2}"/>
          </ac:cxnSpMkLst>
        </pc:cxnChg>
        <pc:cxnChg chg="mod">
          <ac:chgData name="G L" userId="8f0ea7709422dee4" providerId="LiveId" clId="{6F0AF42E-9F49-4F0C-AE9E-3DD75580C02E}" dt="2024-11-04T09:33:41.393" v="546" actId="14100"/>
          <ac:cxnSpMkLst>
            <pc:docMk/>
            <pc:sldMk cId="304455480" sldId="296"/>
            <ac:cxnSpMk id="14" creationId="{20C4C95F-BDE1-3847-C945-54C080FE0285}"/>
          </ac:cxnSpMkLst>
        </pc:cxnChg>
      </pc:sldChg>
    </pc:docChg>
  </pc:docChgLst>
  <pc:docChgLst>
    <pc:chgData name="LEWIS, GEOFF (PGR)" userId="8bc80d19-3405-4c3b-b47a-079c4a0efdc5" providerId="ADAL" clId="{FFFB4041-0A2F-4E90-AF89-31051C80748F}"/>
    <pc:docChg chg="undo custSel addSld modSld sldOrd">
      <pc:chgData name="LEWIS, GEOFF (PGR)" userId="8bc80d19-3405-4c3b-b47a-079c4a0efdc5" providerId="ADAL" clId="{FFFB4041-0A2F-4E90-AF89-31051C80748F}" dt="2024-11-01T11:35:42.817" v="196" actId="20577"/>
      <pc:docMkLst>
        <pc:docMk/>
      </pc:docMkLst>
      <pc:sldChg chg="delSp modSp mod">
        <pc:chgData name="LEWIS, GEOFF (PGR)" userId="8bc80d19-3405-4c3b-b47a-079c4a0efdc5" providerId="ADAL" clId="{FFFB4041-0A2F-4E90-AF89-31051C80748F}" dt="2024-11-01T11:35:42.817" v="196" actId="20577"/>
        <pc:sldMkLst>
          <pc:docMk/>
          <pc:sldMk cId="790109063" sldId="293"/>
        </pc:sldMkLst>
        <pc:spChg chg="mod">
          <ac:chgData name="LEWIS, GEOFF (PGR)" userId="8bc80d19-3405-4c3b-b47a-079c4a0efdc5" providerId="ADAL" clId="{FFFB4041-0A2F-4E90-AF89-31051C80748F}" dt="2024-11-01T11:35:42.817" v="196" actId="20577"/>
          <ac:spMkLst>
            <pc:docMk/>
            <pc:sldMk cId="790109063" sldId="293"/>
            <ac:spMk id="30" creationId="{32D6286D-8AD8-FBEB-5D85-27B026E0F943}"/>
          </ac:spMkLst>
        </pc:spChg>
        <pc:spChg chg="mod">
          <ac:chgData name="LEWIS, GEOFF (PGR)" userId="8bc80d19-3405-4c3b-b47a-079c4a0efdc5" providerId="ADAL" clId="{FFFB4041-0A2F-4E90-AF89-31051C80748F}" dt="2024-11-01T11:27:17.538" v="85" actId="20577"/>
          <ac:spMkLst>
            <pc:docMk/>
            <pc:sldMk cId="790109063" sldId="293"/>
            <ac:spMk id="37" creationId="{71CDE1A5-3814-4B55-93C4-8A6EA3982E73}"/>
          </ac:spMkLst>
        </pc:spChg>
        <pc:picChg chg="del mod">
          <ac:chgData name="LEWIS, GEOFF (PGR)" userId="8bc80d19-3405-4c3b-b47a-079c4a0efdc5" providerId="ADAL" clId="{FFFB4041-0A2F-4E90-AF89-31051C80748F}" dt="2024-11-01T11:31:11.977" v="127" actId="478"/>
          <ac:picMkLst>
            <pc:docMk/>
            <pc:sldMk cId="790109063" sldId="293"/>
            <ac:picMk id="4" creationId="{EADCFEFC-1A51-D6E4-A1E7-33E0A1735C6F}"/>
          </ac:picMkLst>
        </pc:picChg>
        <pc:picChg chg="del">
          <ac:chgData name="LEWIS, GEOFF (PGR)" userId="8bc80d19-3405-4c3b-b47a-079c4a0efdc5" providerId="ADAL" clId="{FFFB4041-0A2F-4E90-AF89-31051C80748F}" dt="2024-11-01T11:31:11.462" v="125" actId="478"/>
          <ac:picMkLst>
            <pc:docMk/>
            <pc:sldMk cId="790109063" sldId="293"/>
            <ac:picMk id="7" creationId="{1E168DF3-02EB-DD5D-237A-0EDF8BC03741}"/>
          </ac:picMkLst>
        </pc:picChg>
        <pc:picChg chg="del">
          <ac:chgData name="LEWIS, GEOFF (PGR)" userId="8bc80d19-3405-4c3b-b47a-079c4a0efdc5" providerId="ADAL" clId="{FFFB4041-0A2F-4E90-AF89-31051C80748F}" dt="2024-11-01T11:31:10.821" v="124" actId="478"/>
          <ac:picMkLst>
            <pc:docMk/>
            <pc:sldMk cId="790109063" sldId="293"/>
            <ac:picMk id="8" creationId="{4B1AD27A-496C-A398-CDB0-14C029626A84}"/>
          </ac:picMkLst>
        </pc:picChg>
        <pc:picChg chg="mod">
          <ac:chgData name="LEWIS, GEOFF (PGR)" userId="8bc80d19-3405-4c3b-b47a-079c4a0efdc5" providerId="ADAL" clId="{FFFB4041-0A2F-4E90-AF89-31051C80748F}" dt="2024-11-01T11:32:29.706" v="150" actId="1076"/>
          <ac:picMkLst>
            <pc:docMk/>
            <pc:sldMk cId="790109063" sldId="293"/>
            <ac:picMk id="9" creationId="{BC08385D-1B26-E8CF-9D54-8E59E866B3D4}"/>
          </ac:picMkLst>
        </pc:picChg>
      </pc:sldChg>
      <pc:sldChg chg="addSp delSp modSp add mod ord">
        <pc:chgData name="LEWIS, GEOFF (PGR)" userId="8bc80d19-3405-4c3b-b47a-079c4a0efdc5" providerId="ADAL" clId="{FFFB4041-0A2F-4E90-AF89-31051C80748F}" dt="2024-11-01T11:35:10.117" v="191" actId="1076"/>
        <pc:sldMkLst>
          <pc:docMk/>
          <pc:sldMk cId="304455480" sldId="296"/>
        </pc:sldMkLst>
        <pc:spChg chg="mod">
          <ac:chgData name="LEWIS, GEOFF (PGR)" userId="8bc80d19-3405-4c3b-b47a-079c4a0efdc5" providerId="ADAL" clId="{FFFB4041-0A2F-4E90-AF89-31051C80748F}" dt="2024-11-01T11:34:31.370" v="176" actId="1076"/>
          <ac:spMkLst>
            <pc:docMk/>
            <pc:sldMk cId="304455480" sldId="296"/>
            <ac:spMk id="30" creationId="{E649E9FC-28DC-5C32-2B7A-3C75444CB4E6}"/>
          </ac:spMkLst>
        </pc:spChg>
        <pc:spChg chg="mod">
          <ac:chgData name="LEWIS, GEOFF (PGR)" userId="8bc80d19-3405-4c3b-b47a-079c4a0efdc5" providerId="ADAL" clId="{FFFB4041-0A2F-4E90-AF89-31051C80748F}" dt="2024-11-01T11:34:58.336" v="187" actId="1036"/>
          <ac:spMkLst>
            <pc:docMk/>
            <pc:sldMk cId="304455480" sldId="296"/>
            <ac:spMk id="37" creationId="{AFFB4A54-47CE-C477-44FE-D580FB1EE1D9}"/>
          </ac:spMkLst>
        </pc:spChg>
        <pc:picChg chg="mod">
          <ac:chgData name="LEWIS, GEOFF (PGR)" userId="8bc80d19-3405-4c3b-b47a-079c4a0efdc5" providerId="ADAL" clId="{FFFB4041-0A2F-4E90-AF89-31051C80748F}" dt="2024-11-01T11:35:10.117" v="191" actId="1076"/>
          <ac:picMkLst>
            <pc:docMk/>
            <pc:sldMk cId="304455480" sldId="296"/>
            <ac:picMk id="4" creationId="{3355BD27-F77E-5D51-EDA0-EDCD7296F3D2}"/>
          </ac:picMkLst>
        </pc:picChg>
        <pc:picChg chg="mod">
          <ac:chgData name="LEWIS, GEOFF (PGR)" userId="8bc80d19-3405-4c3b-b47a-079c4a0efdc5" providerId="ADAL" clId="{FFFB4041-0A2F-4E90-AF89-31051C80748F}" dt="2024-11-01T11:35:07.992" v="190" actId="1076"/>
          <ac:picMkLst>
            <pc:docMk/>
            <pc:sldMk cId="304455480" sldId="296"/>
            <ac:picMk id="7" creationId="{AA7523F4-83B0-B487-073F-AC351EE62E2E}"/>
          </ac:picMkLst>
        </pc:picChg>
        <pc:picChg chg="mod">
          <ac:chgData name="LEWIS, GEOFF (PGR)" userId="8bc80d19-3405-4c3b-b47a-079c4a0efdc5" providerId="ADAL" clId="{FFFB4041-0A2F-4E90-AF89-31051C80748F}" dt="2024-11-01T11:35:06.086" v="189" actId="1076"/>
          <ac:picMkLst>
            <pc:docMk/>
            <pc:sldMk cId="304455480" sldId="296"/>
            <ac:picMk id="8" creationId="{48552F81-9BFA-539C-1F4C-B4E82A9E456B}"/>
          </ac:picMkLst>
        </pc:picChg>
        <pc:picChg chg="del">
          <ac:chgData name="LEWIS, GEOFF (PGR)" userId="8bc80d19-3405-4c3b-b47a-079c4a0efdc5" providerId="ADAL" clId="{FFFB4041-0A2F-4E90-AF89-31051C80748F}" dt="2024-11-01T11:29:44.769" v="109" actId="478"/>
          <ac:picMkLst>
            <pc:docMk/>
            <pc:sldMk cId="304455480" sldId="296"/>
            <ac:picMk id="9" creationId="{4BD24C78-3298-6B85-4C6E-80FF7E0C5470}"/>
          </ac:picMkLst>
        </pc:picChg>
        <pc:picChg chg="mod">
          <ac:chgData name="LEWIS, GEOFF (PGR)" userId="8bc80d19-3405-4c3b-b47a-079c4a0efdc5" providerId="ADAL" clId="{FFFB4041-0A2F-4E90-AF89-31051C80748F}" dt="2024-11-01T11:34:39.869" v="178" actId="1076"/>
          <ac:picMkLst>
            <pc:docMk/>
            <pc:sldMk cId="304455480" sldId="296"/>
            <ac:picMk id="11" creationId="{F057AAE1-7787-668C-848A-5489ECA45761}"/>
          </ac:picMkLst>
        </pc:picChg>
        <pc:cxnChg chg="add mod">
          <ac:chgData name="LEWIS, GEOFF (PGR)" userId="8bc80d19-3405-4c3b-b47a-079c4a0efdc5" providerId="ADAL" clId="{FFFB4041-0A2F-4E90-AF89-31051C80748F}" dt="2024-11-01T11:34:09.543" v="170" actId="14100"/>
          <ac:cxnSpMkLst>
            <pc:docMk/>
            <pc:sldMk cId="304455480" sldId="296"/>
            <ac:cxnSpMk id="2" creationId="{92578E27-DCB5-3353-8048-4DDA17A1BCB2}"/>
          </ac:cxnSpMkLst>
        </pc:cxnChg>
        <pc:cxnChg chg="add mod">
          <ac:chgData name="LEWIS, GEOFF (PGR)" userId="8bc80d19-3405-4c3b-b47a-079c4a0efdc5" providerId="ADAL" clId="{FFFB4041-0A2F-4E90-AF89-31051C80748F}" dt="2024-11-01T11:35:03.867" v="188" actId="1076"/>
          <ac:cxnSpMkLst>
            <pc:docMk/>
            <pc:sldMk cId="304455480" sldId="296"/>
            <ac:cxnSpMk id="14" creationId="{20C4C95F-BDE1-3847-C945-54C080FE0285}"/>
          </ac:cxnSpMkLst>
        </pc:cxnChg>
      </pc:sldChg>
    </pc:docChg>
  </pc:docChgLst>
  <pc:docChgLst>
    <pc:chgData name="G L" userId="8f0ea7709422dee4" providerId="LiveId" clId="{D7AF27AE-1DEF-4265-805A-C640A0FE1CA6}"/>
    <pc:docChg chg="undo custSel addSld delSld modSld sldOrd">
      <pc:chgData name="G L" userId="8f0ea7709422dee4" providerId="LiveId" clId="{D7AF27AE-1DEF-4265-805A-C640A0FE1CA6}" dt="2024-11-28T12:05:10.414" v="6241" actId="6549"/>
      <pc:docMkLst>
        <pc:docMk/>
      </pc:docMkLst>
      <pc:sldChg chg="addSp delSp modSp mod">
        <pc:chgData name="G L" userId="8f0ea7709422dee4" providerId="LiveId" clId="{D7AF27AE-1DEF-4265-805A-C640A0FE1CA6}" dt="2024-11-28T11:31:14.365" v="5906" actId="1076"/>
        <pc:sldMkLst>
          <pc:docMk/>
          <pc:sldMk cId="2482260192" sldId="256"/>
        </pc:sldMkLst>
        <pc:spChg chg="mod">
          <ac:chgData name="G L" userId="8f0ea7709422dee4" providerId="LiveId" clId="{D7AF27AE-1DEF-4265-805A-C640A0FE1CA6}" dt="2024-11-26T13:09:35.654" v="58" actId="1076"/>
          <ac:spMkLst>
            <pc:docMk/>
            <pc:sldMk cId="2482260192" sldId="256"/>
            <ac:spMk id="2" creationId="{4AE04D49-7740-48F5-9FF0-4C8615E97C1F}"/>
          </ac:spMkLst>
        </pc:spChg>
        <pc:spChg chg="mod">
          <ac:chgData name="G L" userId="8f0ea7709422dee4" providerId="LiveId" clId="{D7AF27AE-1DEF-4265-805A-C640A0FE1CA6}" dt="2024-11-26T13:09:39.529" v="59" actId="1076"/>
          <ac:spMkLst>
            <pc:docMk/>
            <pc:sldMk cId="2482260192" sldId="256"/>
            <ac:spMk id="3" creationId="{A43C72EA-6A61-4E03-B397-ED23007E4A79}"/>
          </ac:spMkLst>
        </pc:spChg>
        <pc:spChg chg="mod">
          <ac:chgData name="G L" userId="8f0ea7709422dee4" providerId="LiveId" clId="{D7AF27AE-1DEF-4265-805A-C640A0FE1CA6}" dt="2024-11-28T11:31:12.520" v="5905" actId="1076"/>
          <ac:spMkLst>
            <pc:docMk/>
            <pc:sldMk cId="2482260192" sldId="256"/>
            <ac:spMk id="6" creationId="{52034753-42D0-F464-54C0-2416F3698E24}"/>
          </ac:spMkLst>
        </pc:spChg>
        <pc:spChg chg="mod">
          <ac:chgData name="G L" userId="8f0ea7709422dee4" providerId="LiveId" clId="{D7AF27AE-1DEF-4265-805A-C640A0FE1CA6}" dt="2024-11-26T13:29:13.134" v="255" actId="1036"/>
          <ac:spMkLst>
            <pc:docMk/>
            <pc:sldMk cId="2482260192" sldId="256"/>
            <ac:spMk id="7" creationId="{805FD438-4863-AED8-78A8-A589F36699C4}"/>
          </ac:spMkLst>
        </pc:spChg>
        <pc:spChg chg="mod">
          <ac:chgData name="G L" userId="8f0ea7709422dee4" providerId="LiveId" clId="{D7AF27AE-1DEF-4265-805A-C640A0FE1CA6}" dt="2024-11-26T13:09:42.722" v="60" actId="1076"/>
          <ac:spMkLst>
            <pc:docMk/>
            <pc:sldMk cId="2482260192" sldId="256"/>
            <ac:spMk id="8" creationId="{FB94EF79-6436-49C3-AB42-A74EA07D0F57}"/>
          </ac:spMkLst>
        </pc:spChg>
        <pc:spChg chg="mod">
          <ac:chgData name="G L" userId="8f0ea7709422dee4" providerId="LiveId" clId="{D7AF27AE-1DEF-4265-805A-C640A0FE1CA6}" dt="2024-11-28T11:31:14.365" v="5906" actId="1076"/>
          <ac:spMkLst>
            <pc:docMk/>
            <pc:sldMk cId="2482260192" sldId="256"/>
            <ac:spMk id="13" creationId="{EDA9BDF7-12F9-1D9A-E8A6-91C3592E4B45}"/>
          </ac:spMkLst>
        </pc:spChg>
        <pc:grpChg chg="mod">
          <ac:chgData name="G L" userId="8f0ea7709422dee4" providerId="LiveId" clId="{D7AF27AE-1DEF-4265-805A-C640A0FE1CA6}" dt="2024-11-26T13:29:13.134" v="255" actId="1036"/>
          <ac:grpSpMkLst>
            <pc:docMk/>
            <pc:sldMk cId="2482260192" sldId="256"/>
            <ac:grpSpMk id="9" creationId="{6229ACAC-6FFE-D405-3244-5B4EDD5C690B}"/>
          </ac:grpSpMkLst>
        </pc:grpChg>
        <pc:picChg chg="add del mod">
          <ac:chgData name="G L" userId="8f0ea7709422dee4" providerId="LiveId" clId="{D7AF27AE-1DEF-4265-805A-C640A0FE1CA6}" dt="2024-11-26T13:07:39.771" v="43" actId="478"/>
          <ac:picMkLst>
            <pc:docMk/>
            <pc:sldMk cId="2482260192" sldId="256"/>
            <ac:picMk id="5" creationId="{4325293A-17BB-AFCD-094D-F303E392F1DA}"/>
          </ac:picMkLst>
        </pc:picChg>
        <pc:picChg chg="mod">
          <ac:chgData name="G L" userId="8f0ea7709422dee4" providerId="LiveId" clId="{D7AF27AE-1DEF-4265-805A-C640A0FE1CA6}" dt="2024-11-26T13:29:13.134" v="255" actId="1036"/>
          <ac:picMkLst>
            <pc:docMk/>
            <pc:sldMk cId="2482260192" sldId="256"/>
            <ac:picMk id="11" creationId="{7B16D427-E4B0-9CD0-AF4C-8A476974FACC}"/>
          </ac:picMkLst>
        </pc:picChg>
        <pc:picChg chg="del mod">
          <ac:chgData name="G L" userId="8f0ea7709422dee4" providerId="LiveId" clId="{D7AF27AE-1DEF-4265-805A-C640A0FE1CA6}" dt="2024-11-26T13:08:36.984" v="44" actId="478"/>
          <ac:picMkLst>
            <pc:docMk/>
            <pc:sldMk cId="2482260192" sldId="256"/>
            <ac:picMk id="12" creationId="{CDB334DA-0906-1742-CCC6-CB0BD8660A01}"/>
          </ac:picMkLst>
        </pc:picChg>
        <pc:picChg chg="mod">
          <ac:chgData name="G L" userId="8f0ea7709422dee4" providerId="LiveId" clId="{D7AF27AE-1DEF-4265-805A-C640A0FE1CA6}" dt="2024-11-26T13:09:27.625" v="57" actId="1076"/>
          <ac:picMkLst>
            <pc:docMk/>
            <pc:sldMk cId="2482260192" sldId="256"/>
            <ac:picMk id="14" creationId="{F15EAEF3-7A10-681C-8A83-95B98FF3689B}"/>
          </ac:picMkLst>
        </pc:picChg>
        <pc:picChg chg="add mod">
          <ac:chgData name="G L" userId="8f0ea7709422dee4" providerId="LiveId" clId="{D7AF27AE-1DEF-4265-805A-C640A0FE1CA6}" dt="2024-11-26T13:14:47.260" v="71" actId="1076"/>
          <ac:picMkLst>
            <pc:docMk/>
            <pc:sldMk cId="2482260192" sldId="256"/>
            <ac:picMk id="16" creationId="{AE798EB9-3E48-DFE0-6A45-6288C5EA0D99}"/>
          </ac:picMkLst>
        </pc:picChg>
        <pc:picChg chg="mod">
          <ac:chgData name="G L" userId="8f0ea7709422dee4" providerId="LiveId" clId="{D7AF27AE-1DEF-4265-805A-C640A0FE1CA6}" dt="2024-11-26T13:29:13.134" v="255" actId="1036"/>
          <ac:picMkLst>
            <pc:docMk/>
            <pc:sldMk cId="2482260192" sldId="256"/>
            <ac:picMk id="1030" creationId="{97C4BCCC-A107-B927-CD00-047FD63EC2C4}"/>
          </ac:picMkLst>
        </pc:picChg>
        <pc:picChg chg="mod">
          <ac:chgData name="G L" userId="8f0ea7709422dee4" providerId="LiveId" clId="{D7AF27AE-1DEF-4265-805A-C640A0FE1CA6}" dt="2024-11-26T13:29:13.134" v="255" actId="1036"/>
          <ac:picMkLst>
            <pc:docMk/>
            <pc:sldMk cId="2482260192" sldId="256"/>
            <ac:picMk id="1032" creationId="{9C67FE06-D13D-F025-8128-CD4689C197D0}"/>
          </ac:picMkLst>
        </pc:picChg>
      </pc:sldChg>
      <pc:sldChg chg="add del">
        <pc:chgData name="G L" userId="8f0ea7709422dee4" providerId="LiveId" clId="{D7AF27AE-1DEF-4265-805A-C640A0FE1CA6}" dt="2024-11-27T16:18:58.011" v="634" actId="47"/>
        <pc:sldMkLst>
          <pc:docMk/>
          <pc:sldMk cId="698342533" sldId="258"/>
        </pc:sldMkLst>
      </pc:sldChg>
      <pc:sldChg chg="addSp delSp modSp mod modAnim modNotesTx">
        <pc:chgData name="G L" userId="8f0ea7709422dee4" providerId="LiveId" clId="{D7AF27AE-1DEF-4265-805A-C640A0FE1CA6}" dt="2024-11-28T12:05:10.414" v="6241" actId="6549"/>
        <pc:sldMkLst>
          <pc:docMk/>
          <pc:sldMk cId="3199711112" sldId="283"/>
        </pc:sldMkLst>
        <pc:spChg chg="mod">
          <ac:chgData name="G L" userId="8f0ea7709422dee4" providerId="LiveId" clId="{D7AF27AE-1DEF-4265-805A-C640A0FE1CA6}" dt="2024-11-28T11:07:25.354" v="5127" actId="20577"/>
          <ac:spMkLst>
            <pc:docMk/>
            <pc:sldMk cId="3199711112" sldId="283"/>
            <ac:spMk id="5" creationId="{4140889A-042D-3D2E-979A-69E3623349DB}"/>
          </ac:spMkLst>
        </pc:spChg>
        <pc:picChg chg="add mod">
          <ac:chgData name="G L" userId="8f0ea7709422dee4" providerId="LiveId" clId="{D7AF27AE-1DEF-4265-805A-C640A0FE1CA6}" dt="2024-11-27T13:30:04.191" v="520" actId="1076"/>
          <ac:picMkLst>
            <pc:docMk/>
            <pc:sldMk cId="3199711112" sldId="283"/>
            <ac:picMk id="2" creationId="{5137EBB7-F9A1-B156-4B2A-8A85C52DFF38}"/>
          </ac:picMkLst>
        </pc:picChg>
        <pc:picChg chg="del">
          <ac:chgData name="G L" userId="8f0ea7709422dee4" providerId="LiveId" clId="{D7AF27AE-1DEF-4265-805A-C640A0FE1CA6}" dt="2024-11-26T13:17:40.946" v="72" actId="478"/>
          <ac:picMkLst>
            <pc:docMk/>
            <pc:sldMk cId="3199711112" sldId="283"/>
            <ac:picMk id="2" creationId="{B99CCFB3-5309-D09A-AF47-E8865575E0BE}"/>
          </ac:picMkLst>
        </pc:picChg>
        <pc:picChg chg="add mod">
          <ac:chgData name="G L" userId="8f0ea7709422dee4" providerId="LiveId" clId="{D7AF27AE-1DEF-4265-805A-C640A0FE1CA6}" dt="2024-11-26T13:17:45.801" v="75" actId="14100"/>
          <ac:picMkLst>
            <pc:docMk/>
            <pc:sldMk cId="3199711112" sldId="283"/>
            <ac:picMk id="3" creationId="{64180EFC-6412-A5BF-FF38-935F5C88D042}"/>
          </ac:picMkLst>
        </pc:picChg>
        <pc:picChg chg="del">
          <ac:chgData name="G L" userId="8f0ea7709422dee4" providerId="LiveId" clId="{D7AF27AE-1DEF-4265-805A-C640A0FE1CA6}" dt="2024-11-26T13:10:16.093" v="69" actId="478"/>
          <ac:picMkLst>
            <pc:docMk/>
            <pc:sldMk cId="3199711112" sldId="283"/>
            <ac:picMk id="8" creationId="{FA87C1E6-6281-9EAB-A064-48206DEF65AE}"/>
          </ac:picMkLst>
        </pc:picChg>
      </pc:sldChg>
      <pc:sldChg chg="addSp delSp modSp mod modNotesTx">
        <pc:chgData name="G L" userId="8f0ea7709422dee4" providerId="LiveId" clId="{D7AF27AE-1DEF-4265-805A-C640A0FE1CA6}" dt="2024-11-28T12:04:52.168" v="6234" actId="6549"/>
        <pc:sldMkLst>
          <pc:docMk/>
          <pc:sldMk cId="2815339507" sldId="287"/>
        </pc:sldMkLst>
        <pc:spChg chg="mod">
          <ac:chgData name="G L" userId="8f0ea7709422dee4" providerId="LiveId" clId="{D7AF27AE-1DEF-4265-805A-C640A0FE1CA6}" dt="2024-11-28T11:32:28.816" v="5936" actId="1076"/>
          <ac:spMkLst>
            <pc:docMk/>
            <pc:sldMk cId="2815339507" sldId="287"/>
            <ac:spMk id="7" creationId="{91C52C13-996F-4CF8-BBA5-F6CC233475A7}"/>
          </ac:spMkLst>
        </pc:spChg>
        <pc:spChg chg="mod">
          <ac:chgData name="G L" userId="8f0ea7709422dee4" providerId="LiveId" clId="{D7AF27AE-1DEF-4265-805A-C640A0FE1CA6}" dt="2024-11-28T11:32:12.470" v="5933" actId="14100"/>
          <ac:spMkLst>
            <pc:docMk/>
            <pc:sldMk cId="2815339507" sldId="287"/>
            <ac:spMk id="10" creationId="{6429C153-18D0-30E0-9A4A-6A40C3FB0FCD}"/>
          </ac:spMkLst>
        </pc:spChg>
        <pc:picChg chg="add mod">
          <ac:chgData name="G L" userId="8f0ea7709422dee4" providerId="LiveId" clId="{D7AF27AE-1DEF-4265-805A-C640A0FE1CA6}" dt="2024-11-27T13:29:50.534" v="515"/>
          <ac:picMkLst>
            <pc:docMk/>
            <pc:sldMk cId="2815339507" sldId="287"/>
            <ac:picMk id="5" creationId="{1039FBAE-4380-97E4-BD80-07EA47622980}"/>
          </ac:picMkLst>
        </pc:picChg>
        <pc:picChg chg="del">
          <ac:chgData name="G L" userId="8f0ea7709422dee4" providerId="LiveId" clId="{D7AF27AE-1DEF-4265-805A-C640A0FE1CA6}" dt="2024-11-26T13:10:04.062" v="65" actId="478"/>
          <ac:picMkLst>
            <pc:docMk/>
            <pc:sldMk cId="2815339507" sldId="287"/>
            <ac:picMk id="5" creationId="{5E971C1A-9CC7-5850-4FE7-873F75AD06AF}"/>
          </ac:picMkLst>
        </pc:picChg>
        <pc:picChg chg="mod modCrop">
          <ac:chgData name="G L" userId="8f0ea7709422dee4" providerId="LiveId" clId="{D7AF27AE-1DEF-4265-805A-C640A0FE1CA6}" dt="2024-11-28T11:32:18.150" v="5934" actId="732"/>
          <ac:picMkLst>
            <pc:docMk/>
            <pc:sldMk cId="2815339507" sldId="287"/>
            <ac:picMk id="6" creationId="{B536A3F8-15E6-124E-3CCD-63502D025D00}"/>
          </ac:picMkLst>
        </pc:picChg>
        <pc:cxnChg chg="mod">
          <ac:chgData name="G L" userId="8f0ea7709422dee4" providerId="LiveId" clId="{D7AF27AE-1DEF-4265-805A-C640A0FE1CA6}" dt="2024-11-28T11:32:24.452" v="5935" actId="14100"/>
          <ac:cxnSpMkLst>
            <pc:docMk/>
            <pc:sldMk cId="2815339507" sldId="287"/>
            <ac:cxnSpMk id="2" creationId="{406C234A-B593-B92F-09E8-C7240269B643}"/>
          </ac:cxnSpMkLst>
        </pc:cxnChg>
      </pc:sldChg>
      <pc:sldChg chg="addSp delSp modSp mod delAnim modAnim modNotesTx">
        <pc:chgData name="G L" userId="8f0ea7709422dee4" providerId="LiveId" clId="{D7AF27AE-1DEF-4265-805A-C640A0FE1CA6}" dt="2024-11-28T12:04:49.661" v="6233" actId="6549"/>
        <pc:sldMkLst>
          <pc:docMk/>
          <pc:sldMk cId="2174002491" sldId="288"/>
        </pc:sldMkLst>
        <pc:spChg chg="mod">
          <ac:chgData name="G L" userId="8f0ea7709422dee4" providerId="LiveId" clId="{D7AF27AE-1DEF-4265-805A-C640A0FE1CA6}" dt="2024-11-26T13:22:10.730" v="121" actId="403"/>
          <ac:spMkLst>
            <pc:docMk/>
            <pc:sldMk cId="2174002491" sldId="288"/>
            <ac:spMk id="5" creationId="{49D57DBD-0093-6A13-8FE6-04F3915B50E9}"/>
          </ac:spMkLst>
        </pc:spChg>
        <pc:spChg chg="mod">
          <ac:chgData name="G L" userId="8f0ea7709422dee4" providerId="LiveId" clId="{D7AF27AE-1DEF-4265-805A-C640A0FE1CA6}" dt="2024-11-26T13:23:20.766" v="135" actId="14100"/>
          <ac:spMkLst>
            <pc:docMk/>
            <pc:sldMk cId="2174002491" sldId="288"/>
            <ac:spMk id="6" creationId="{EDEA89A8-12AA-870B-2531-C9BCBAD5143B}"/>
          </ac:spMkLst>
        </pc:spChg>
        <pc:spChg chg="add del mod">
          <ac:chgData name="G L" userId="8f0ea7709422dee4" providerId="LiveId" clId="{D7AF27AE-1DEF-4265-805A-C640A0FE1CA6}" dt="2024-11-26T13:21:05.923" v="107" actId="478"/>
          <ac:spMkLst>
            <pc:docMk/>
            <pc:sldMk cId="2174002491" sldId="288"/>
            <ac:spMk id="10" creationId="{3D7192B9-517C-AA83-5348-C249628F6CAC}"/>
          </ac:spMkLst>
        </pc:spChg>
        <pc:spChg chg="add del mod">
          <ac:chgData name="G L" userId="8f0ea7709422dee4" providerId="LiveId" clId="{D7AF27AE-1DEF-4265-805A-C640A0FE1CA6}" dt="2024-11-26T13:21:06.784" v="108" actId="478"/>
          <ac:spMkLst>
            <pc:docMk/>
            <pc:sldMk cId="2174002491" sldId="288"/>
            <ac:spMk id="12" creationId="{C20277B8-645D-423C-0602-B2993D3BD5D8}"/>
          </ac:spMkLst>
        </pc:spChg>
        <pc:spChg chg="add del mod">
          <ac:chgData name="G L" userId="8f0ea7709422dee4" providerId="LiveId" clId="{D7AF27AE-1DEF-4265-805A-C640A0FE1CA6}" dt="2024-11-26T13:21:13.435" v="112" actId="478"/>
          <ac:spMkLst>
            <pc:docMk/>
            <pc:sldMk cId="2174002491" sldId="288"/>
            <ac:spMk id="14" creationId="{97974DA8-9DB6-BEA2-2B72-8F3453E9A6A1}"/>
          </ac:spMkLst>
        </pc:spChg>
        <pc:spChg chg="add del mod">
          <ac:chgData name="G L" userId="8f0ea7709422dee4" providerId="LiveId" clId="{D7AF27AE-1DEF-4265-805A-C640A0FE1CA6}" dt="2024-11-26T13:21:14.093" v="113" actId="478"/>
          <ac:spMkLst>
            <pc:docMk/>
            <pc:sldMk cId="2174002491" sldId="288"/>
            <ac:spMk id="16" creationId="{52D1BA2C-8F3D-A65F-AB17-0DC39AECCD38}"/>
          </ac:spMkLst>
        </pc:spChg>
        <pc:spChg chg="del">
          <ac:chgData name="G L" userId="8f0ea7709422dee4" providerId="LiveId" clId="{D7AF27AE-1DEF-4265-805A-C640A0FE1CA6}" dt="2024-11-26T13:21:03.739" v="105" actId="478"/>
          <ac:spMkLst>
            <pc:docMk/>
            <pc:sldMk cId="2174002491" sldId="288"/>
            <ac:spMk id="18" creationId="{62192F0C-65C9-4E6D-9314-81FB7E4DB469}"/>
          </ac:spMkLst>
        </pc:spChg>
        <pc:spChg chg="mod">
          <ac:chgData name="G L" userId="8f0ea7709422dee4" providerId="LiveId" clId="{D7AF27AE-1DEF-4265-805A-C640A0FE1CA6}" dt="2024-11-26T13:23:15.749" v="133" actId="14100"/>
          <ac:spMkLst>
            <pc:docMk/>
            <pc:sldMk cId="2174002491" sldId="288"/>
            <ac:spMk id="19" creationId="{41F484C5-3EB9-4664-93EB-E81179E953BB}"/>
          </ac:spMkLst>
        </pc:spChg>
        <pc:spChg chg="add del mod">
          <ac:chgData name="G L" userId="8f0ea7709422dee4" providerId="LiveId" clId="{D7AF27AE-1DEF-4265-805A-C640A0FE1CA6}" dt="2024-11-26T13:21:19.356" v="116" actId="478"/>
          <ac:spMkLst>
            <pc:docMk/>
            <pc:sldMk cId="2174002491" sldId="288"/>
            <ac:spMk id="20" creationId="{42C95710-7803-CB1C-8159-54F67A5AAFF6}"/>
          </ac:spMkLst>
        </pc:spChg>
        <pc:spChg chg="del">
          <ac:chgData name="G L" userId="8f0ea7709422dee4" providerId="LiveId" clId="{D7AF27AE-1DEF-4265-805A-C640A0FE1CA6}" dt="2024-11-26T13:21:12.196" v="111" actId="478"/>
          <ac:spMkLst>
            <pc:docMk/>
            <pc:sldMk cId="2174002491" sldId="288"/>
            <ac:spMk id="21" creationId="{D5F29795-F227-44BE-8FFE-BEDE82043BB8}"/>
          </ac:spMkLst>
        </pc:spChg>
        <pc:spChg chg="del">
          <ac:chgData name="G L" userId="8f0ea7709422dee4" providerId="LiveId" clId="{D7AF27AE-1DEF-4265-805A-C640A0FE1CA6}" dt="2024-11-26T13:21:04.839" v="106" actId="478"/>
          <ac:spMkLst>
            <pc:docMk/>
            <pc:sldMk cId="2174002491" sldId="288"/>
            <ac:spMk id="22" creationId="{322BD54C-AB8D-4B3B-836D-ABFFFE5D70BE}"/>
          </ac:spMkLst>
        </pc:spChg>
        <pc:spChg chg="mod">
          <ac:chgData name="G L" userId="8f0ea7709422dee4" providerId="LiveId" clId="{D7AF27AE-1DEF-4265-805A-C640A0FE1CA6}" dt="2024-11-26T13:22:58.476" v="128" actId="404"/>
          <ac:spMkLst>
            <pc:docMk/>
            <pc:sldMk cId="2174002491" sldId="288"/>
            <ac:spMk id="23" creationId="{B36D4B3E-84DA-44C7-A6BE-5A3E2200511C}"/>
          </ac:spMkLst>
        </pc:spChg>
        <pc:spChg chg="del">
          <ac:chgData name="G L" userId="8f0ea7709422dee4" providerId="LiveId" clId="{D7AF27AE-1DEF-4265-805A-C640A0FE1CA6}" dt="2024-11-26T13:21:15.830" v="114" actId="478"/>
          <ac:spMkLst>
            <pc:docMk/>
            <pc:sldMk cId="2174002491" sldId="288"/>
            <ac:spMk id="24" creationId="{4AB50F20-85E8-46ED-94DD-28F720071BF3}"/>
          </ac:spMkLst>
        </pc:spChg>
        <pc:spChg chg="del">
          <ac:chgData name="G L" userId="8f0ea7709422dee4" providerId="LiveId" clId="{D7AF27AE-1DEF-4265-805A-C640A0FE1CA6}" dt="2024-11-26T13:21:09.879" v="110" actId="478"/>
          <ac:spMkLst>
            <pc:docMk/>
            <pc:sldMk cId="2174002491" sldId="288"/>
            <ac:spMk id="25" creationId="{FB26710D-F165-490A-A2CE-0A7D9FD8F9BA}"/>
          </ac:spMkLst>
        </pc:spChg>
        <pc:spChg chg="add del mod">
          <ac:chgData name="G L" userId="8f0ea7709422dee4" providerId="LiveId" clId="{D7AF27AE-1DEF-4265-805A-C640A0FE1CA6}" dt="2024-11-26T13:21:20.376" v="117" actId="478"/>
          <ac:spMkLst>
            <pc:docMk/>
            <pc:sldMk cId="2174002491" sldId="288"/>
            <ac:spMk id="28" creationId="{6C723E7E-7EBA-0BC5-EFE0-FFBD66208C01}"/>
          </ac:spMkLst>
        </pc:spChg>
        <pc:spChg chg="del">
          <ac:chgData name="G L" userId="8f0ea7709422dee4" providerId="LiveId" clId="{D7AF27AE-1DEF-4265-805A-C640A0FE1CA6}" dt="2024-11-26T13:21:16.927" v="115" actId="478"/>
          <ac:spMkLst>
            <pc:docMk/>
            <pc:sldMk cId="2174002491" sldId="288"/>
            <ac:spMk id="44" creationId="{540F4685-F7C7-4370-AF35-F80D53D13A43}"/>
          </ac:spMkLst>
        </pc:spChg>
        <pc:spChg chg="mod">
          <ac:chgData name="G L" userId="8f0ea7709422dee4" providerId="LiveId" clId="{D7AF27AE-1DEF-4265-805A-C640A0FE1CA6}" dt="2024-11-26T13:23:06.370" v="130" actId="14100"/>
          <ac:spMkLst>
            <pc:docMk/>
            <pc:sldMk cId="2174002491" sldId="288"/>
            <ac:spMk id="45" creationId="{DD180B3D-49E9-46B9-A20B-5BB4BD204605}"/>
          </ac:spMkLst>
        </pc:spChg>
        <pc:picChg chg="add mod">
          <ac:chgData name="G L" userId="8f0ea7709422dee4" providerId="LiveId" clId="{D7AF27AE-1DEF-4265-805A-C640A0FE1CA6}" dt="2024-11-27T13:29:47.254" v="513" actId="1076"/>
          <ac:picMkLst>
            <pc:docMk/>
            <pc:sldMk cId="2174002491" sldId="288"/>
            <ac:picMk id="3" creationId="{F99E2ECC-286D-527C-73B3-5EBABA584B7B}"/>
          </ac:picMkLst>
        </pc:picChg>
        <pc:picChg chg="del">
          <ac:chgData name="G L" userId="8f0ea7709422dee4" providerId="LiveId" clId="{D7AF27AE-1DEF-4265-805A-C640A0FE1CA6}" dt="2024-11-26T13:10:00.344" v="64" actId="478"/>
          <ac:picMkLst>
            <pc:docMk/>
            <pc:sldMk cId="2174002491" sldId="288"/>
            <ac:picMk id="9" creationId="{D4035E7E-A18F-6C88-021D-C911E3C37F61}"/>
          </ac:picMkLst>
        </pc:picChg>
        <pc:cxnChg chg="del">
          <ac:chgData name="G L" userId="8f0ea7709422dee4" providerId="LiveId" clId="{D7AF27AE-1DEF-4265-805A-C640A0FE1CA6}" dt="2024-11-26T13:21:08.291" v="109" actId="478"/>
          <ac:cxnSpMkLst>
            <pc:docMk/>
            <pc:sldMk cId="2174002491" sldId="288"/>
            <ac:cxnSpMk id="7" creationId="{89C47D2F-0592-E999-AA8C-7222BE45AC79}"/>
          </ac:cxnSpMkLst>
        </pc:cxnChg>
      </pc:sldChg>
      <pc:sldChg chg="addSp delSp modSp mod delAnim modAnim modNotesTx">
        <pc:chgData name="G L" userId="8f0ea7709422dee4" providerId="LiveId" clId="{D7AF27AE-1DEF-4265-805A-C640A0FE1CA6}" dt="2024-11-28T12:05:00.574" v="6237" actId="6549"/>
        <pc:sldMkLst>
          <pc:docMk/>
          <pc:sldMk cId="2883553059" sldId="290"/>
        </pc:sldMkLst>
        <pc:spChg chg="mod">
          <ac:chgData name="G L" userId="8f0ea7709422dee4" providerId="LiveId" clId="{D7AF27AE-1DEF-4265-805A-C640A0FE1CA6}" dt="2024-11-28T11:07:55.450" v="5177" actId="20577"/>
          <ac:spMkLst>
            <pc:docMk/>
            <pc:sldMk cId="2883553059" sldId="290"/>
            <ac:spMk id="8" creationId="{080E44D1-8DA1-3CB7-D4A3-B5744A8CBB00}"/>
          </ac:spMkLst>
        </pc:spChg>
        <pc:spChg chg="add del mod">
          <ac:chgData name="G L" userId="8f0ea7709422dee4" providerId="LiveId" clId="{D7AF27AE-1DEF-4265-805A-C640A0FE1CA6}" dt="2024-11-26T13:25:33.644" v="180" actId="478"/>
          <ac:spMkLst>
            <pc:docMk/>
            <pc:sldMk cId="2883553059" sldId="290"/>
            <ac:spMk id="12" creationId="{594B0B77-D965-3663-558D-BD6F6A27F8AA}"/>
          </ac:spMkLst>
        </pc:spChg>
        <pc:spChg chg="add del mod">
          <ac:chgData name="G L" userId="8f0ea7709422dee4" providerId="LiveId" clId="{D7AF27AE-1DEF-4265-805A-C640A0FE1CA6}" dt="2024-11-26T13:25:33.644" v="180" actId="478"/>
          <ac:spMkLst>
            <pc:docMk/>
            <pc:sldMk cId="2883553059" sldId="290"/>
            <ac:spMk id="16" creationId="{77DC079D-FAE5-6BB0-CF41-4012EA4CF75B}"/>
          </ac:spMkLst>
        </pc:spChg>
        <pc:spChg chg="add del mod">
          <ac:chgData name="G L" userId="8f0ea7709422dee4" providerId="LiveId" clId="{D7AF27AE-1DEF-4265-805A-C640A0FE1CA6}" dt="2024-11-26T13:25:42.505" v="184" actId="478"/>
          <ac:spMkLst>
            <pc:docMk/>
            <pc:sldMk cId="2883553059" sldId="290"/>
            <ac:spMk id="17" creationId="{6701BECD-626E-5051-987A-C3EFC25D8560}"/>
          </ac:spMkLst>
        </pc:spChg>
        <pc:spChg chg="add del mod">
          <ac:chgData name="G L" userId="8f0ea7709422dee4" providerId="LiveId" clId="{D7AF27AE-1DEF-4265-805A-C640A0FE1CA6}" dt="2024-11-26T13:25:42.505" v="184" actId="478"/>
          <ac:spMkLst>
            <pc:docMk/>
            <pc:sldMk cId="2883553059" sldId="290"/>
            <ac:spMk id="18" creationId="{6271FCD0-1314-4635-2D6B-83510542648C}"/>
          </ac:spMkLst>
        </pc:spChg>
        <pc:spChg chg="mod">
          <ac:chgData name="G L" userId="8f0ea7709422dee4" providerId="LiveId" clId="{D7AF27AE-1DEF-4265-805A-C640A0FE1CA6}" dt="2024-11-28T11:59:27.207" v="6231" actId="20577"/>
          <ac:spMkLst>
            <pc:docMk/>
            <pc:sldMk cId="2883553059" sldId="290"/>
            <ac:spMk id="25" creationId="{60665551-B306-0943-BB30-73022D76AD28}"/>
          </ac:spMkLst>
        </pc:spChg>
        <pc:spChg chg="del">
          <ac:chgData name="G L" userId="8f0ea7709422dee4" providerId="LiveId" clId="{D7AF27AE-1DEF-4265-805A-C640A0FE1CA6}" dt="2024-11-26T13:25:40.829" v="183" actId="478"/>
          <ac:spMkLst>
            <pc:docMk/>
            <pc:sldMk cId="2883553059" sldId="290"/>
            <ac:spMk id="26" creationId="{6F4326FA-6B0E-9676-43E9-6F7F4249A203}"/>
          </ac:spMkLst>
        </pc:spChg>
        <pc:spChg chg="del">
          <ac:chgData name="G L" userId="8f0ea7709422dee4" providerId="LiveId" clId="{D7AF27AE-1DEF-4265-805A-C640A0FE1CA6}" dt="2024-11-26T13:25:40.829" v="183" actId="478"/>
          <ac:spMkLst>
            <pc:docMk/>
            <pc:sldMk cId="2883553059" sldId="290"/>
            <ac:spMk id="27" creationId="{F60C1DB2-80D5-FB4D-F5A0-7C23FF3234A1}"/>
          </ac:spMkLst>
        </pc:spChg>
        <pc:spChg chg="del mod">
          <ac:chgData name="G L" userId="8f0ea7709422dee4" providerId="LiveId" clId="{D7AF27AE-1DEF-4265-805A-C640A0FE1CA6}" dt="2024-11-26T13:25:30.406" v="178" actId="478"/>
          <ac:spMkLst>
            <pc:docMk/>
            <pc:sldMk cId="2883553059" sldId="290"/>
            <ac:spMk id="61" creationId="{AAB80485-19C5-4162-A7D1-C16C0A37DB0A}"/>
          </ac:spMkLst>
        </pc:spChg>
        <pc:spChg chg="del">
          <ac:chgData name="G L" userId="8f0ea7709422dee4" providerId="LiveId" clId="{D7AF27AE-1DEF-4265-805A-C640A0FE1CA6}" dt="2024-11-26T13:25:31.635" v="179" actId="478"/>
          <ac:spMkLst>
            <pc:docMk/>
            <pc:sldMk cId="2883553059" sldId="290"/>
            <ac:spMk id="62" creationId="{F3A35CB8-192D-46E2-ABAC-ED96BB3582BE}"/>
          </ac:spMkLst>
        </pc:spChg>
        <pc:spChg chg="mod">
          <ac:chgData name="G L" userId="8f0ea7709422dee4" providerId="LiveId" clId="{D7AF27AE-1DEF-4265-805A-C640A0FE1CA6}" dt="2024-11-28T11:34:52.920" v="5985" actId="20577"/>
          <ac:spMkLst>
            <pc:docMk/>
            <pc:sldMk cId="2883553059" sldId="290"/>
            <ac:spMk id="64" creationId="{A1AC70BF-8941-481C-8D24-0B619A898EDE}"/>
          </ac:spMkLst>
        </pc:spChg>
        <pc:spChg chg="del">
          <ac:chgData name="G L" userId="8f0ea7709422dee4" providerId="LiveId" clId="{D7AF27AE-1DEF-4265-805A-C640A0FE1CA6}" dt="2024-11-26T13:25:40.829" v="183" actId="478"/>
          <ac:spMkLst>
            <pc:docMk/>
            <pc:sldMk cId="2883553059" sldId="290"/>
            <ac:spMk id="77" creationId="{F8450002-65CC-44ED-9FA3-79F17962B3B5}"/>
          </ac:spMkLst>
        </pc:spChg>
        <pc:spChg chg="del">
          <ac:chgData name="G L" userId="8f0ea7709422dee4" providerId="LiveId" clId="{D7AF27AE-1DEF-4265-805A-C640A0FE1CA6}" dt="2024-11-26T13:25:40.829" v="183" actId="478"/>
          <ac:spMkLst>
            <pc:docMk/>
            <pc:sldMk cId="2883553059" sldId="290"/>
            <ac:spMk id="79" creationId="{3ECFAB54-2FAE-44AC-A18F-60ABE9A74175}"/>
          </ac:spMkLst>
        </pc:spChg>
        <pc:picChg chg="add mod">
          <ac:chgData name="G L" userId="8f0ea7709422dee4" providerId="LiveId" clId="{D7AF27AE-1DEF-4265-805A-C640A0FE1CA6}" dt="2024-11-27T13:29:35.401" v="507"/>
          <ac:picMkLst>
            <pc:docMk/>
            <pc:sldMk cId="2883553059" sldId="290"/>
            <ac:picMk id="2" creationId="{53983C2D-183D-2A86-631A-61DDCF78B350}"/>
          </ac:picMkLst>
        </pc:picChg>
        <pc:picChg chg="del">
          <ac:chgData name="G L" userId="8f0ea7709422dee4" providerId="LiveId" clId="{D7AF27AE-1DEF-4265-805A-C640A0FE1CA6}" dt="2024-11-26T13:25:28.087" v="176" actId="478"/>
          <ac:picMkLst>
            <pc:docMk/>
            <pc:sldMk cId="2883553059" sldId="290"/>
            <ac:picMk id="3" creationId="{99C9DC81-923D-027F-CCEB-D3188F4ACFF1}"/>
          </ac:picMkLst>
        </pc:picChg>
        <pc:picChg chg="del">
          <ac:chgData name="G L" userId="8f0ea7709422dee4" providerId="LiveId" clId="{D7AF27AE-1DEF-4265-805A-C640A0FE1CA6}" dt="2024-11-26T13:10:06.351" v="66" actId="478"/>
          <ac:picMkLst>
            <pc:docMk/>
            <pc:sldMk cId="2883553059" sldId="290"/>
            <ac:picMk id="13" creationId="{6F75D768-72F4-8D33-73C6-D56A1BD2615A}"/>
          </ac:picMkLst>
        </pc:picChg>
        <pc:picChg chg="mod">
          <ac:chgData name="G L" userId="8f0ea7709422dee4" providerId="LiveId" clId="{D7AF27AE-1DEF-4265-805A-C640A0FE1CA6}" dt="2024-11-26T13:26:08.112" v="191" actId="1076"/>
          <ac:picMkLst>
            <pc:docMk/>
            <pc:sldMk cId="2883553059" sldId="290"/>
            <ac:picMk id="14" creationId="{7C4F7E9F-AC7D-A31A-8D0C-D537E8140B7A}"/>
          </ac:picMkLst>
        </pc:picChg>
        <pc:picChg chg="del">
          <ac:chgData name="G L" userId="8f0ea7709422dee4" providerId="LiveId" clId="{D7AF27AE-1DEF-4265-805A-C640A0FE1CA6}" dt="2024-11-26T13:25:40.829" v="183" actId="478"/>
          <ac:picMkLst>
            <pc:docMk/>
            <pc:sldMk cId="2883553059" sldId="290"/>
            <ac:picMk id="1026" creationId="{4BFE57EF-595E-9358-BECF-888E26E3E18C}"/>
          </ac:picMkLst>
        </pc:picChg>
        <pc:picChg chg="del">
          <ac:chgData name="G L" userId="8f0ea7709422dee4" providerId="LiveId" clId="{D7AF27AE-1DEF-4265-805A-C640A0FE1CA6}" dt="2024-11-26T13:25:40.829" v="183" actId="478"/>
          <ac:picMkLst>
            <pc:docMk/>
            <pc:sldMk cId="2883553059" sldId="290"/>
            <ac:picMk id="1028" creationId="{CE20FB68-5426-4A7D-7AC2-C04459685AB3}"/>
          </ac:picMkLst>
        </pc:picChg>
        <pc:cxnChg chg="del">
          <ac:chgData name="G L" userId="8f0ea7709422dee4" providerId="LiveId" clId="{D7AF27AE-1DEF-4265-805A-C640A0FE1CA6}" dt="2024-11-26T13:25:33.644" v="180" actId="478"/>
          <ac:cxnSpMkLst>
            <pc:docMk/>
            <pc:sldMk cId="2883553059" sldId="290"/>
            <ac:cxnSpMk id="2" creationId="{33B5CD6C-D672-5E94-0E2B-DA47735D67E4}"/>
          </ac:cxnSpMkLst>
        </pc:cxnChg>
        <pc:cxnChg chg="del">
          <ac:chgData name="G L" userId="8f0ea7709422dee4" providerId="LiveId" clId="{D7AF27AE-1DEF-4265-805A-C640A0FE1CA6}" dt="2024-11-26T13:25:33.644" v="180" actId="478"/>
          <ac:cxnSpMkLst>
            <pc:docMk/>
            <pc:sldMk cId="2883553059" sldId="290"/>
            <ac:cxnSpMk id="9" creationId="{CB3F2986-94DD-E525-9B65-5A79C9BCB4B8}"/>
          </ac:cxnSpMkLst>
        </pc:cxnChg>
        <pc:cxnChg chg="del">
          <ac:chgData name="G L" userId="8f0ea7709422dee4" providerId="LiveId" clId="{D7AF27AE-1DEF-4265-805A-C640A0FE1CA6}" dt="2024-11-26T13:25:40.829" v="183" actId="478"/>
          <ac:cxnSpMkLst>
            <pc:docMk/>
            <pc:sldMk cId="2883553059" sldId="290"/>
            <ac:cxnSpMk id="10" creationId="{F94C31C0-B64C-982F-42C4-99505BAFE10C}"/>
          </ac:cxnSpMkLst>
        </pc:cxnChg>
        <pc:cxnChg chg="del">
          <ac:chgData name="G L" userId="8f0ea7709422dee4" providerId="LiveId" clId="{D7AF27AE-1DEF-4265-805A-C640A0FE1CA6}" dt="2024-11-26T13:25:40.829" v="183" actId="478"/>
          <ac:cxnSpMkLst>
            <pc:docMk/>
            <pc:sldMk cId="2883553059" sldId="290"/>
            <ac:cxnSpMk id="11" creationId="{64B5CA16-0D42-96E2-309C-87B790D311FA}"/>
          </ac:cxnSpMkLst>
        </pc:cxnChg>
      </pc:sldChg>
      <pc:sldChg chg="addSp delSp modSp del mod">
        <pc:chgData name="G L" userId="8f0ea7709422dee4" providerId="LiveId" clId="{D7AF27AE-1DEF-4265-805A-C640A0FE1CA6}" dt="2024-11-27T16:18:51.776" v="633" actId="47"/>
        <pc:sldMkLst>
          <pc:docMk/>
          <pc:sldMk cId="790109063" sldId="293"/>
        </pc:sldMkLst>
        <pc:spChg chg="add del mod">
          <ac:chgData name="G L" userId="8f0ea7709422dee4" providerId="LiveId" clId="{D7AF27AE-1DEF-4265-805A-C640A0FE1CA6}" dt="2024-11-26T13:38:21.250" v="450" actId="478"/>
          <ac:spMkLst>
            <pc:docMk/>
            <pc:sldMk cId="790109063" sldId="293"/>
            <ac:spMk id="4" creationId="{55E56DA3-89DE-CCCD-DA5F-87314C08D1AB}"/>
          </ac:spMkLst>
        </pc:spChg>
        <pc:spChg chg="mod">
          <ac:chgData name="G L" userId="8f0ea7709422dee4" providerId="LiveId" clId="{D7AF27AE-1DEF-4265-805A-C640A0FE1CA6}" dt="2024-11-26T13:38:17.074" v="446" actId="6549"/>
          <ac:spMkLst>
            <pc:docMk/>
            <pc:sldMk cId="790109063" sldId="293"/>
            <ac:spMk id="30" creationId="{32D6286D-8AD8-FBEB-5D85-27B026E0F943}"/>
          </ac:spMkLst>
        </pc:spChg>
        <pc:spChg chg="del">
          <ac:chgData name="G L" userId="8f0ea7709422dee4" providerId="LiveId" clId="{D7AF27AE-1DEF-4265-805A-C640A0FE1CA6}" dt="2024-11-26T13:38:18.747" v="447" actId="478"/>
          <ac:spMkLst>
            <pc:docMk/>
            <pc:sldMk cId="790109063" sldId="293"/>
            <ac:spMk id="37" creationId="{71CDE1A5-3814-4B55-93C4-8A6EA3982E73}"/>
          </ac:spMkLst>
        </pc:spChg>
        <pc:picChg chg="add mod">
          <ac:chgData name="G L" userId="8f0ea7709422dee4" providerId="LiveId" clId="{D7AF27AE-1DEF-4265-805A-C640A0FE1CA6}" dt="2024-11-27T13:29:58.255" v="518"/>
          <ac:picMkLst>
            <pc:docMk/>
            <pc:sldMk cId="790109063" sldId="293"/>
            <ac:picMk id="3" creationId="{E57205CA-C4AA-FF12-3471-E759CC58E328}"/>
          </ac:picMkLst>
        </pc:picChg>
        <pc:picChg chg="del">
          <ac:chgData name="G L" userId="8f0ea7709422dee4" providerId="LiveId" clId="{D7AF27AE-1DEF-4265-805A-C640A0FE1CA6}" dt="2024-11-26T13:10:12.077" v="68" actId="478"/>
          <ac:picMkLst>
            <pc:docMk/>
            <pc:sldMk cId="790109063" sldId="293"/>
            <ac:picMk id="7" creationId="{F2E9D3F7-80E0-9683-B3DA-9E6D85081319}"/>
          </ac:picMkLst>
        </pc:picChg>
        <pc:picChg chg="del">
          <ac:chgData name="G L" userId="8f0ea7709422dee4" providerId="LiveId" clId="{D7AF27AE-1DEF-4265-805A-C640A0FE1CA6}" dt="2024-11-26T13:38:19.695" v="449" actId="478"/>
          <ac:picMkLst>
            <pc:docMk/>
            <pc:sldMk cId="790109063" sldId="293"/>
            <ac:picMk id="9" creationId="{BC08385D-1B26-E8CF-9D54-8E59E866B3D4}"/>
          </ac:picMkLst>
        </pc:picChg>
        <pc:picChg chg="del">
          <ac:chgData name="G L" userId="8f0ea7709422dee4" providerId="LiveId" clId="{D7AF27AE-1DEF-4265-805A-C640A0FE1CA6}" dt="2024-11-26T13:38:19.257" v="448" actId="478"/>
          <ac:picMkLst>
            <pc:docMk/>
            <pc:sldMk cId="790109063" sldId="293"/>
            <ac:picMk id="11" creationId="{449FA91A-54BF-B51B-C686-F886E8DD902F}"/>
          </ac:picMkLst>
        </pc:picChg>
      </pc:sldChg>
      <pc:sldChg chg="modSp mod">
        <pc:chgData name="G L" userId="8f0ea7709422dee4" providerId="LiveId" clId="{D7AF27AE-1DEF-4265-805A-C640A0FE1CA6}" dt="2024-11-28T11:36:16.888" v="5998" actId="1076"/>
        <pc:sldMkLst>
          <pc:docMk/>
          <pc:sldMk cId="2292175408" sldId="294"/>
        </pc:sldMkLst>
        <pc:spChg chg="mod">
          <ac:chgData name="G L" userId="8f0ea7709422dee4" providerId="LiveId" clId="{D7AF27AE-1DEF-4265-805A-C640A0FE1CA6}" dt="2024-11-28T11:36:16.888" v="5998" actId="1076"/>
          <ac:spMkLst>
            <pc:docMk/>
            <pc:sldMk cId="2292175408" sldId="294"/>
            <ac:spMk id="16" creationId="{2E4DE2D7-FAFF-FF3C-F85D-9F8F0E5819E6}"/>
          </ac:spMkLst>
        </pc:spChg>
      </pc:sldChg>
      <pc:sldChg chg="addSp delSp modSp mod">
        <pc:chgData name="G L" userId="8f0ea7709422dee4" providerId="LiveId" clId="{D7AF27AE-1DEF-4265-805A-C640A0FE1CA6}" dt="2024-11-28T11:07:30.068" v="5131" actId="20577"/>
        <pc:sldMkLst>
          <pc:docMk/>
          <pc:sldMk cId="2928288514" sldId="295"/>
        </pc:sldMkLst>
        <pc:spChg chg="mod">
          <ac:chgData name="G L" userId="8f0ea7709422dee4" providerId="LiveId" clId="{D7AF27AE-1DEF-4265-805A-C640A0FE1CA6}" dt="2024-11-26T13:29:54.171" v="263" actId="1036"/>
          <ac:spMkLst>
            <pc:docMk/>
            <pc:sldMk cId="2928288514" sldId="295"/>
            <ac:spMk id="5" creationId="{FB13CBC5-7D30-4792-B1FB-2CA1C07D97BC}"/>
          </ac:spMkLst>
        </pc:spChg>
        <pc:spChg chg="mod">
          <ac:chgData name="G L" userId="8f0ea7709422dee4" providerId="LiveId" clId="{D7AF27AE-1DEF-4265-805A-C640A0FE1CA6}" dt="2024-11-26T13:29:54.171" v="263" actId="1036"/>
          <ac:spMkLst>
            <pc:docMk/>
            <pc:sldMk cId="2928288514" sldId="295"/>
            <ac:spMk id="6" creationId="{709854C9-B203-141C-5376-49C3BCCEE034}"/>
          </ac:spMkLst>
        </pc:spChg>
        <pc:spChg chg="mod">
          <ac:chgData name="G L" userId="8f0ea7709422dee4" providerId="LiveId" clId="{D7AF27AE-1DEF-4265-805A-C640A0FE1CA6}" dt="2024-11-26T13:29:54.171" v="263" actId="1036"/>
          <ac:spMkLst>
            <pc:docMk/>
            <pc:sldMk cId="2928288514" sldId="295"/>
            <ac:spMk id="7" creationId="{882CDB75-57FC-CB4F-2D10-DC2EABDE2B47}"/>
          </ac:spMkLst>
        </pc:spChg>
        <pc:spChg chg="mod">
          <ac:chgData name="G L" userId="8f0ea7709422dee4" providerId="LiveId" clId="{D7AF27AE-1DEF-4265-805A-C640A0FE1CA6}" dt="2024-11-28T11:07:30.068" v="5131" actId="20577"/>
          <ac:spMkLst>
            <pc:docMk/>
            <pc:sldMk cId="2928288514" sldId="295"/>
            <ac:spMk id="30" creationId="{CA7161CF-A089-D05E-1A6D-B5A4894320C2}"/>
          </ac:spMkLst>
        </pc:spChg>
        <pc:grpChg chg="mod">
          <ac:chgData name="G L" userId="8f0ea7709422dee4" providerId="LiveId" clId="{D7AF27AE-1DEF-4265-805A-C640A0FE1CA6}" dt="2024-11-26T13:29:54.171" v="263" actId="1036"/>
          <ac:grpSpMkLst>
            <pc:docMk/>
            <pc:sldMk cId="2928288514" sldId="295"/>
            <ac:grpSpMk id="9" creationId="{C2CF3CDD-FA44-D11C-B26B-29BC7ECA38D7}"/>
          </ac:grpSpMkLst>
        </pc:grpChg>
        <pc:picChg chg="mod">
          <ac:chgData name="G L" userId="8f0ea7709422dee4" providerId="LiveId" clId="{D7AF27AE-1DEF-4265-805A-C640A0FE1CA6}" dt="2024-11-26T13:29:54.171" v="263" actId="1036"/>
          <ac:picMkLst>
            <pc:docMk/>
            <pc:sldMk cId="2928288514" sldId="295"/>
            <ac:picMk id="3" creationId="{7FEE963E-5810-E9F7-BF0A-2DA54DE170C6}"/>
          </ac:picMkLst>
        </pc:picChg>
        <pc:picChg chg="add mod">
          <ac:chgData name="G L" userId="8f0ea7709422dee4" providerId="LiveId" clId="{D7AF27AE-1DEF-4265-805A-C640A0FE1CA6}" dt="2024-11-27T13:30:12.955" v="524" actId="1076"/>
          <ac:picMkLst>
            <pc:docMk/>
            <pc:sldMk cId="2928288514" sldId="295"/>
            <ac:picMk id="4" creationId="{46FEB849-98FF-6C35-4991-7F22BBA78BBA}"/>
          </ac:picMkLst>
        </pc:picChg>
        <pc:picChg chg="del">
          <ac:chgData name="G L" userId="8f0ea7709422dee4" providerId="LiveId" clId="{D7AF27AE-1DEF-4265-805A-C640A0FE1CA6}" dt="2024-11-26T13:10:19.866" v="70" actId="478"/>
          <ac:picMkLst>
            <pc:docMk/>
            <pc:sldMk cId="2928288514" sldId="295"/>
            <ac:picMk id="4" creationId="{4ED46D37-7580-66D5-31C6-66E75FEF12E3}"/>
          </ac:picMkLst>
        </pc:picChg>
        <pc:picChg chg="add mod">
          <ac:chgData name="G L" userId="8f0ea7709422dee4" providerId="LiveId" clId="{D7AF27AE-1DEF-4265-805A-C640A0FE1CA6}" dt="2024-11-26T13:17:51.706" v="78" actId="1076"/>
          <ac:picMkLst>
            <pc:docMk/>
            <pc:sldMk cId="2928288514" sldId="295"/>
            <ac:picMk id="8" creationId="{D4B4C1E7-49C4-E1CF-2F76-1EB3F1B19BB4}"/>
          </ac:picMkLst>
        </pc:picChg>
        <pc:picChg chg="del">
          <ac:chgData name="G L" userId="8f0ea7709422dee4" providerId="LiveId" clId="{D7AF27AE-1DEF-4265-805A-C640A0FE1CA6}" dt="2024-11-26T13:17:48.579" v="76" actId="478"/>
          <ac:picMkLst>
            <pc:docMk/>
            <pc:sldMk cId="2928288514" sldId="295"/>
            <ac:picMk id="29" creationId="{F8D63FAC-58AE-014F-16EB-A8044598D2F9}"/>
          </ac:picMkLst>
        </pc:picChg>
        <pc:picChg chg="mod">
          <ac:chgData name="G L" userId="8f0ea7709422dee4" providerId="LiveId" clId="{D7AF27AE-1DEF-4265-805A-C640A0FE1CA6}" dt="2024-11-26T13:29:54.171" v="263" actId="1036"/>
          <ac:picMkLst>
            <pc:docMk/>
            <pc:sldMk cId="2928288514" sldId="295"/>
            <ac:picMk id="1030" creationId="{91D80F62-31EC-2F96-A9DC-1E9D860AA228}"/>
          </ac:picMkLst>
        </pc:picChg>
        <pc:picChg chg="mod">
          <ac:chgData name="G L" userId="8f0ea7709422dee4" providerId="LiveId" clId="{D7AF27AE-1DEF-4265-805A-C640A0FE1CA6}" dt="2024-11-26T13:29:54.171" v="263" actId="1036"/>
          <ac:picMkLst>
            <pc:docMk/>
            <pc:sldMk cId="2928288514" sldId="295"/>
            <ac:picMk id="1032" creationId="{46B9E2C8-6902-37C7-8A01-652C4D2BC7FC}"/>
          </ac:picMkLst>
        </pc:picChg>
      </pc:sldChg>
      <pc:sldChg chg="addSp delSp modSp del mod modNotesTx">
        <pc:chgData name="G L" userId="8f0ea7709422dee4" providerId="LiveId" clId="{D7AF27AE-1DEF-4265-805A-C640A0FE1CA6}" dt="2024-11-27T16:29:40.532" v="693" actId="47"/>
        <pc:sldMkLst>
          <pc:docMk/>
          <pc:sldMk cId="304455480" sldId="296"/>
        </pc:sldMkLst>
        <pc:spChg chg="mod">
          <ac:chgData name="G L" userId="8f0ea7709422dee4" providerId="LiveId" clId="{D7AF27AE-1DEF-4265-805A-C640A0FE1CA6}" dt="2024-11-27T16:14:51.631" v="575" actId="1076"/>
          <ac:spMkLst>
            <pc:docMk/>
            <pc:sldMk cId="304455480" sldId="296"/>
            <ac:spMk id="5" creationId="{DB48C01D-201F-C475-7164-C90158F65C87}"/>
          </ac:spMkLst>
        </pc:spChg>
        <pc:spChg chg="mod">
          <ac:chgData name="G L" userId="8f0ea7709422dee4" providerId="LiveId" clId="{D7AF27AE-1DEF-4265-805A-C640A0FE1CA6}" dt="2024-11-27T16:14:57.577" v="578" actId="14100"/>
          <ac:spMkLst>
            <pc:docMk/>
            <pc:sldMk cId="304455480" sldId="296"/>
            <ac:spMk id="6" creationId="{B5C9DB9A-5C25-876B-30A6-2D4428E54F87}"/>
          </ac:spMkLst>
        </pc:spChg>
        <pc:spChg chg="add del mod">
          <ac:chgData name="G L" userId="8f0ea7709422dee4" providerId="LiveId" clId="{D7AF27AE-1DEF-4265-805A-C640A0FE1CA6}" dt="2024-11-27T16:12:49.338" v="539" actId="478"/>
          <ac:spMkLst>
            <pc:docMk/>
            <pc:sldMk cId="304455480" sldId="296"/>
            <ac:spMk id="9" creationId="{E4815E7F-FC56-0C14-266F-2B716EC6418F}"/>
          </ac:spMkLst>
        </pc:spChg>
        <pc:spChg chg="add del mod">
          <ac:chgData name="G L" userId="8f0ea7709422dee4" providerId="LiveId" clId="{D7AF27AE-1DEF-4265-805A-C640A0FE1CA6}" dt="2024-11-27T16:12:45.745" v="536" actId="478"/>
          <ac:spMkLst>
            <pc:docMk/>
            <pc:sldMk cId="304455480" sldId="296"/>
            <ac:spMk id="10" creationId="{2A4946A2-0274-B835-2B77-DAE881224B31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12" creationId="{F7191F2B-5F67-8F7B-FBD4-66C7B4581029}"/>
          </ac:spMkLst>
        </pc:spChg>
        <pc:spChg chg="mod">
          <ac:chgData name="G L" userId="8f0ea7709422dee4" providerId="LiveId" clId="{D7AF27AE-1DEF-4265-805A-C640A0FE1CA6}" dt="2024-11-27T16:16:35.473" v="606" actId="1076"/>
          <ac:spMkLst>
            <pc:docMk/>
            <pc:sldMk cId="304455480" sldId="296"/>
            <ac:spMk id="13" creationId="{70EE6E77-C59C-E62F-D8B9-3D79A8CF7C55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15" creationId="{9188DCD1-ABE9-C3C0-F7F7-17B9BD8E4467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16" creationId="{2D1317CB-8AE3-5CBA-50E1-C73D59BB73E4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18" creationId="{1F2BF2F9-3A21-BC48-5999-A97DEBAA7D26}"/>
          </ac:spMkLst>
        </pc:spChg>
        <pc:spChg chg="mod">
          <ac:chgData name="G L" userId="8f0ea7709422dee4" providerId="LiveId" clId="{D7AF27AE-1DEF-4265-805A-C640A0FE1CA6}" dt="2024-11-27T16:15:21.768" v="586" actId="1076"/>
          <ac:spMkLst>
            <pc:docMk/>
            <pc:sldMk cId="304455480" sldId="296"/>
            <ac:spMk id="19" creationId="{F3203156-297B-8CC1-71A3-E5D27AF5EE0A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21" creationId="{C122BA23-DE69-D465-5A46-37C46B93BA69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22" creationId="{EF2D1919-FC2E-9176-98E6-AB28B8011D73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24" creationId="{2509A6C1-51C7-B7CD-D0CD-E399C38FFB43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25" creationId="{4729D282-7DE9-F79E-718B-D173121A22AA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27" creationId="{EDA6AD5B-286A-FF59-A748-98BE8E752959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28" creationId="{E4FE2A81-7661-2093-749C-F8563A5FCB82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30" creationId="{4AAC7F47-1072-1CAF-3FA7-203EED3CDB4B}"/>
          </ac:spMkLst>
        </pc:spChg>
        <pc:spChg chg="del">
          <ac:chgData name="G L" userId="8f0ea7709422dee4" providerId="LiveId" clId="{D7AF27AE-1DEF-4265-805A-C640A0FE1CA6}" dt="2024-11-26T13:38:12.158" v="445" actId="478"/>
          <ac:spMkLst>
            <pc:docMk/>
            <pc:sldMk cId="304455480" sldId="296"/>
            <ac:spMk id="30" creationId="{E649E9FC-28DC-5C32-2B7A-3C75444CB4E6}"/>
          </ac:spMkLst>
        </pc:spChg>
        <pc:spChg chg="mod">
          <ac:chgData name="G L" userId="8f0ea7709422dee4" providerId="LiveId" clId="{D7AF27AE-1DEF-4265-805A-C640A0FE1CA6}" dt="2024-11-27T16:15:47.831" v="593" actId="1076"/>
          <ac:spMkLst>
            <pc:docMk/>
            <pc:sldMk cId="304455480" sldId="296"/>
            <ac:spMk id="31" creationId="{C6B01E5D-E51B-F34E-F7E7-82C6A15B0983}"/>
          </ac:spMkLst>
        </pc:spChg>
        <pc:spChg chg="del mod">
          <ac:chgData name="G L" userId="8f0ea7709422dee4" providerId="LiveId" clId="{D7AF27AE-1DEF-4265-805A-C640A0FE1CA6}" dt="2024-11-27T16:12:47.100" v="537" actId="478"/>
          <ac:spMkLst>
            <pc:docMk/>
            <pc:sldMk cId="304455480" sldId="296"/>
            <ac:spMk id="37" creationId="{AFFB4A54-47CE-C477-44FE-D580FB1EE1D9}"/>
          </ac:spMkLst>
        </pc:spChg>
        <pc:spChg chg="mod">
          <ac:chgData name="G L" userId="8f0ea7709422dee4" providerId="LiveId" clId="{D7AF27AE-1DEF-4265-805A-C640A0FE1CA6}" dt="2024-11-27T16:12:50.369" v="540"/>
          <ac:spMkLst>
            <pc:docMk/>
            <pc:sldMk cId="304455480" sldId="296"/>
            <ac:spMk id="42" creationId="{FC0B5921-1F36-F56A-CD24-7E0E741EF778}"/>
          </ac:spMkLst>
        </pc:spChg>
        <pc:spChg chg="mod">
          <ac:chgData name="G L" userId="8f0ea7709422dee4" providerId="LiveId" clId="{D7AF27AE-1DEF-4265-805A-C640A0FE1CA6}" dt="2024-11-27T16:17:19.877" v="616" actId="20577"/>
          <ac:spMkLst>
            <pc:docMk/>
            <pc:sldMk cId="304455480" sldId="296"/>
            <ac:spMk id="43" creationId="{4515298C-E524-867A-4143-25AABA71F184}"/>
          </ac:spMkLst>
        </pc:spChg>
        <pc:spChg chg="add mod">
          <ac:chgData name="G L" userId="8f0ea7709422dee4" providerId="LiveId" clId="{D7AF27AE-1DEF-4265-805A-C640A0FE1CA6}" dt="2024-11-27T16:16:18.641" v="601" actId="1076"/>
          <ac:spMkLst>
            <pc:docMk/>
            <pc:sldMk cId="304455480" sldId="296"/>
            <ac:spMk id="45" creationId="{C8030DF6-C547-62B4-5871-343785D2F153}"/>
          </ac:spMkLst>
        </pc:spChg>
        <pc:grpChg chg="add mod">
          <ac:chgData name="G L" userId="8f0ea7709422dee4" providerId="LiveId" clId="{D7AF27AE-1DEF-4265-805A-C640A0FE1CA6}" dt="2024-11-27T16:18:18.087" v="628" actId="14100"/>
          <ac:grpSpMkLst>
            <pc:docMk/>
            <pc:sldMk cId="304455480" sldId="296"/>
            <ac:grpSpMk id="11" creationId="{DEDA25C9-0D8E-F057-6ED8-CDB81201CCBE}"/>
          </ac:grpSpMkLst>
        </pc:grpChg>
        <pc:grpChg chg="add mod">
          <ac:chgData name="G L" userId="8f0ea7709422dee4" providerId="LiveId" clId="{D7AF27AE-1DEF-4265-805A-C640A0FE1CA6}" dt="2024-11-27T16:17:11.840" v="615" actId="14100"/>
          <ac:grpSpMkLst>
            <pc:docMk/>
            <pc:sldMk cId="304455480" sldId="296"/>
            <ac:grpSpMk id="14" creationId="{7A8927B7-0C5F-B995-8292-AC3E5F46BE64}"/>
          </ac:grpSpMkLst>
        </pc:grpChg>
        <pc:grpChg chg="add mod">
          <ac:chgData name="G L" userId="8f0ea7709422dee4" providerId="LiveId" clId="{D7AF27AE-1DEF-4265-805A-C640A0FE1CA6}" dt="2024-11-27T16:18:39.292" v="632" actId="1035"/>
          <ac:grpSpMkLst>
            <pc:docMk/>
            <pc:sldMk cId="304455480" sldId="296"/>
            <ac:grpSpMk id="17" creationId="{0A10BAAB-6752-31DD-0D30-5E3713ED306E}"/>
          </ac:grpSpMkLst>
        </pc:grpChg>
        <pc:grpChg chg="add mod">
          <ac:chgData name="G L" userId="8f0ea7709422dee4" providerId="LiveId" clId="{D7AF27AE-1DEF-4265-805A-C640A0FE1CA6}" dt="2024-11-27T16:18:39.292" v="632" actId="1035"/>
          <ac:grpSpMkLst>
            <pc:docMk/>
            <pc:sldMk cId="304455480" sldId="296"/>
            <ac:grpSpMk id="20" creationId="{26F3A476-7E02-557C-C385-B306D257758E}"/>
          </ac:grpSpMkLst>
        </pc:grpChg>
        <pc:grpChg chg="add mod">
          <ac:chgData name="G L" userId="8f0ea7709422dee4" providerId="LiveId" clId="{D7AF27AE-1DEF-4265-805A-C640A0FE1CA6}" dt="2024-11-27T16:18:22.749" v="629" actId="14100"/>
          <ac:grpSpMkLst>
            <pc:docMk/>
            <pc:sldMk cId="304455480" sldId="296"/>
            <ac:grpSpMk id="23" creationId="{741494A6-3A0F-D87C-9BB6-22B40BA77960}"/>
          </ac:grpSpMkLst>
        </pc:grpChg>
        <pc:grpChg chg="add mod">
          <ac:chgData name="G L" userId="8f0ea7709422dee4" providerId="LiveId" clId="{D7AF27AE-1DEF-4265-805A-C640A0FE1CA6}" dt="2024-11-27T16:16:54.216" v="610" actId="1076"/>
          <ac:grpSpMkLst>
            <pc:docMk/>
            <pc:sldMk cId="304455480" sldId="296"/>
            <ac:grpSpMk id="26" creationId="{2B9A48FE-8321-C211-8415-E765B190F441}"/>
          </ac:grpSpMkLst>
        </pc:grpChg>
        <pc:grpChg chg="add mod">
          <ac:chgData name="G L" userId="8f0ea7709422dee4" providerId="LiveId" clId="{D7AF27AE-1DEF-4265-805A-C640A0FE1CA6}" dt="2024-11-27T16:18:39.292" v="632" actId="1035"/>
          <ac:grpSpMkLst>
            <pc:docMk/>
            <pc:sldMk cId="304455480" sldId="296"/>
            <ac:grpSpMk id="29" creationId="{A7361E3D-9C66-787B-3E8E-E4D9A792A24F}"/>
          </ac:grpSpMkLst>
        </pc:grpChg>
        <pc:grpChg chg="add mod">
          <ac:chgData name="G L" userId="8f0ea7709422dee4" providerId="LiveId" clId="{D7AF27AE-1DEF-4265-805A-C640A0FE1CA6}" dt="2024-11-27T16:18:39.292" v="632" actId="1035"/>
          <ac:grpSpMkLst>
            <pc:docMk/>
            <pc:sldMk cId="304455480" sldId="296"/>
            <ac:grpSpMk id="41" creationId="{8CCF2F1F-158C-9CBA-0934-83C2F5E28E77}"/>
          </ac:grpSpMkLst>
        </pc:grpChg>
        <pc:picChg chg="add mod">
          <ac:chgData name="G L" userId="8f0ea7709422dee4" providerId="LiveId" clId="{D7AF27AE-1DEF-4265-805A-C640A0FE1CA6}" dt="2024-11-27T13:29:57.055" v="517"/>
          <ac:picMkLst>
            <pc:docMk/>
            <pc:sldMk cId="304455480" sldId="296"/>
            <ac:picMk id="2" creationId="{FD9F0308-D400-8C74-BE48-D037F403B3FA}"/>
          </ac:picMkLst>
        </pc:picChg>
        <pc:picChg chg="del">
          <ac:chgData name="G L" userId="8f0ea7709422dee4" providerId="LiveId" clId="{D7AF27AE-1DEF-4265-805A-C640A0FE1CA6}" dt="2024-11-27T16:12:44.419" v="535" actId="478"/>
          <ac:picMkLst>
            <pc:docMk/>
            <pc:sldMk cId="304455480" sldId="296"/>
            <ac:picMk id="4" creationId="{3355BD27-F77E-5D51-EDA0-EDCD7296F3D2}"/>
          </ac:picMkLst>
        </pc:picChg>
        <pc:picChg chg="del">
          <ac:chgData name="G L" userId="8f0ea7709422dee4" providerId="LiveId" clId="{D7AF27AE-1DEF-4265-805A-C640A0FE1CA6}" dt="2024-11-26T13:38:10.398" v="444" actId="478"/>
          <ac:picMkLst>
            <pc:docMk/>
            <pc:sldMk cId="304455480" sldId="296"/>
            <ac:picMk id="7" creationId="{AA7523F4-83B0-B487-073F-AC351EE62E2E}"/>
          </ac:picMkLst>
        </pc:picChg>
        <pc:picChg chg="add del mod">
          <ac:chgData name="G L" userId="8f0ea7709422dee4" providerId="LiveId" clId="{D7AF27AE-1DEF-4265-805A-C640A0FE1CA6}" dt="2024-11-27T13:31:24.573" v="528" actId="21"/>
          <ac:picMkLst>
            <pc:docMk/>
            <pc:sldMk cId="304455480" sldId="296"/>
            <ac:picMk id="7" creationId="{EE8294C4-5D35-EA26-1085-9DE6DCE5D1B5}"/>
          </ac:picMkLst>
        </pc:picChg>
        <pc:picChg chg="del">
          <ac:chgData name="G L" userId="8f0ea7709422dee4" providerId="LiveId" clId="{D7AF27AE-1DEF-4265-805A-C640A0FE1CA6}" dt="2024-11-27T16:12:48.294" v="538" actId="478"/>
          <ac:picMkLst>
            <pc:docMk/>
            <pc:sldMk cId="304455480" sldId="296"/>
            <ac:picMk id="8" creationId="{48552F81-9BFA-539C-1F4C-B4E82A9E456B}"/>
          </ac:picMkLst>
        </pc:picChg>
        <pc:picChg chg="del">
          <ac:chgData name="G L" userId="8f0ea7709422dee4" providerId="LiveId" clId="{D7AF27AE-1DEF-4265-805A-C640A0FE1CA6}" dt="2024-11-26T13:10:08.594" v="67" actId="478"/>
          <ac:picMkLst>
            <pc:docMk/>
            <pc:sldMk cId="304455480" sldId="296"/>
            <ac:picMk id="9" creationId="{D53ECD23-4B9A-8625-5765-26BFF24F2A0C}"/>
          </ac:picMkLst>
        </pc:picChg>
        <pc:picChg chg="del">
          <ac:chgData name="G L" userId="8f0ea7709422dee4" providerId="LiveId" clId="{D7AF27AE-1DEF-4265-805A-C640A0FE1CA6}" dt="2024-11-26T13:38:05.559" v="441" actId="478"/>
          <ac:picMkLst>
            <pc:docMk/>
            <pc:sldMk cId="304455480" sldId="296"/>
            <ac:picMk id="11" creationId="{F057AAE1-7787-668C-848A-5489ECA45761}"/>
          </ac:picMkLst>
        </pc:picChg>
        <pc:picChg chg="mod">
          <ac:chgData name="G L" userId="8f0ea7709422dee4" providerId="LiveId" clId="{D7AF27AE-1DEF-4265-805A-C640A0FE1CA6}" dt="2024-11-27T16:14:44.155" v="573" actId="14100"/>
          <ac:picMkLst>
            <pc:docMk/>
            <pc:sldMk cId="304455480" sldId="296"/>
            <ac:picMk id="40" creationId="{C0A3C098-6DBD-7951-A461-010C76BC710F}"/>
          </ac:picMkLst>
        </pc:picChg>
        <pc:picChg chg="add mod">
          <ac:chgData name="G L" userId="8f0ea7709422dee4" providerId="LiveId" clId="{D7AF27AE-1DEF-4265-805A-C640A0FE1CA6}" dt="2024-11-27T16:16:22.400" v="602" actId="1076"/>
          <ac:picMkLst>
            <pc:docMk/>
            <pc:sldMk cId="304455480" sldId="296"/>
            <ac:picMk id="46" creationId="{3FFF9910-230C-1C1B-B147-66FCFE7062B3}"/>
          </ac:picMkLst>
        </pc:picChg>
        <pc:cxnChg chg="del">
          <ac:chgData name="G L" userId="8f0ea7709422dee4" providerId="LiveId" clId="{D7AF27AE-1DEF-4265-805A-C640A0FE1CA6}" dt="2024-11-26T13:38:08.733" v="442" actId="478"/>
          <ac:cxnSpMkLst>
            <pc:docMk/>
            <pc:sldMk cId="304455480" sldId="296"/>
            <ac:cxnSpMk id="2" creationId="{92578E27-DCB5-3353-8048-4DDA17A1BCB2}"/>
          </ac:cxnSpMkLst>
        </pc:cxnChg>
        <pc:cxnChg chg="del">
          <ac:chgData name="G L" userId="8f0ea7709422dee4" providerId="LiveId" clId="{D7AF27AE-1DEF-4265-805A-C640A0FE1CA6}" dt="2024-11-26T13:38:09.896" v="443" actId="478"/>
          <ac:cxnSpMkLst>
            <pc:docMk/>
            <pc:sldMk cId="304455480" sldId="296"/>
            <ac:cxnSpMk id="14" creationId="{20C4C95F-BDE1-3847-C945-54C080FE0285}"/>
          </ac:cxnSpMkLst>
        </pc:cxnChg>
        <pc:cxnChg chg="add mod">
          <ac:chgData name="G L" userId="8f0ea7709422dee4" providerId="LiveId" clId="{D7AF27AE-1DEF-4265-805A-C640A0FE1CA6}" dt="2024-11-27T16:18:18.087" v="628" actId="14100"/>
          <ac:cxnSpMkLst>
            <pc:docMk/>
            <pc:sldMk cId="304455480" sldId="296"/>
            <ac:cxnSpMk id="32" creationId="{A3C2A114-7F6C-5AB3-6C45-6316A7F5F860}"/>
          </ac:cxnSpMkLst>
        </pc:cxnChg>
        <pc:cxnChg chg="add mod">
          <ac:chgData name="G L" userId="8f0ea7709422dee4" providerId="LiveId" clId="{D7AF27AE-1DEF-4265-805A-C640A0FE1CA6}" dt="2024-11-27T16:17:11.840" v="615" actId="14100"/>
          <ac:cxnSpMkLst>
            <pc:docMk/>
            <pc:sldMk cId="304455480" sldId="296"/>
            <ac:cxnSpMk id="33" creationId="{294AA6C1-BF2A-C8F9-4902-A796140BC1D0}"/>
          </ac:cxnSpMkLst>
        </pc:cxnChg>
        <pc:cxnChg chg="add mod">
          <ac:chgData name="G L" userId="8f0ea7709422dee4" providerId="LiveId" clId="{D7AF27AE-1DEF-4265-805A-C640A0FE1CA6}" dt="2024-11-27T16:16:54.216" v="610" actId="1076"/>
          <ac:cxnSpMkLst>
            <pc:docMk/>
            <pc:sldMk cId="304455480" sldId="296"/>
            <ac:cxnSpMk id="34" creationId="{28254A01-46EB-76AD-03F0-9686988CB0E2}"/>
          </ac:cxnSpMkLst>
        </pc:cxnChg>
        <pc:cxnChg chg="add mod">
          <ac:chgData name="G L" userId="8f0ea7709422dee4" providerId="LiveId" clId="{D7AF27AE-1DEF-4265-805A-C640A0FE1CA6}" dt="2024-11-27T16:18:22.749" v="629" actId="14100"/>
          <ac:cxnSpMkLst>
            <pc:docMk/>
            <pc:sldMk cId="304455480" sldId="296"/>
            <ac:cxnSpMk id="35" creationId="{6C511F36-1EEC-A8F7-4497-3CDFAA2F68AA}"/>
          </ac:cxnSpMkLst>
        </pc:cxnChg>
        <pc:cxnChg chg="add mod">
          <ac:chgData name="G L" userId="8f0ea7709422dee4" providerId="LiveId" clId="{D7AF27AE-1DEF-4265-805A-C640A0FE1CA6}" dt="2024-11-27T16:18:39.292" v="632" actId="1035"/>
          <ac:cxnSpMkLst>
            <pc:docMk/>
            <pc:sldMk cId="304455480" sldId="296"/>
            <ac:cxnSpMk id="36" creationId="{300C7BDE-4FF4-AF74-B93A-03CA3576D25C}"/>
          </ac:cxnSpMkLst>
        </pc:cxnChg>
        <pc:cxnChg chg="add mod">
          <ac:chgData name="G L" userId="8f0ea7709422dee4" providerId="LiveId" clId="{D7AF27AE-1DEF-4265-805A-C640A0FE1CA6}" dt="2024-11-27T16:18:39.292" v="632" actId="1035"/>
          <ac:cxnSpMkLst>
            <pc:docMk/>
            <pc:sldMk cId="304455480" sldId="296"/>
            <ac:cxnSpMk id="38" creationId="{58DC3042-C1A0-3035-2F4E-635DFD521B63}"/>
          </ac:cxnSpMkLst>
        </pc:cxnChg>
        <pc:cxnChg chg="add mod">
          <ac:chgData name="G L" userId="8f0ea7709422dee4" providerId="LiveId" clId="{D7AF27AE-1DEF-4265-805A-C640A0FE1CA6}" dt="2024-11-27T16:18:39.292" v="632" actId="1035"/>
          <ac:cxnSpMkLst>
            <pc:docMk/>
            <pc:sldMk cId="304455480" sldId="296"/>
            <ac:cxnSpMk id="39" creationId="{911E5964-2EB5-0E2F-2630-C7F229FE36E9}"/>
          </ac:cxnSpMkLst>
        </pc:cxnChg>
        <pc:cxnChg chg="add mod">
          <ac:chgData name="G L" userId="8f0ea7709422dee4" providerId="LiveId" clId="{D7AF27AE-1DEF-4265-805A-C640A0FE1CA6}" dt="2024-11-27T16:18:39.292" v="632" actId="1035"/>
          <ac:cxnSpMkLst>
            <pc:docMk/>
            <pc:sldMk cId="304455480" sldId="296"/>
            <ac:cxnSpMk id="44" creationId="{5E544504-DDEB-16E6-A516-953ADDF459A3}"/>
          </ac:cxnSpMkLst>
        </pc:cxnChg>
      </pc:sldChg>
      <pc:sldChg chg="new del">
        <pc:chgData name="G L" userId="8f0ea7709422dee4" providerId="LiveId" clId="{D7AF27AE-1DEF-4265-805A-C640A0FE1CA6}" dt="2024-11-26T13:04:29.506" v="1" actId="47"/>
        <pc:sldMkLst>
          <pc:docMk/>
          <pc:sldMk cId="464530932" sldId="297"/>
        </pc:sldMkLst>
      </pc:sldChg>
      <pc:sldChg chg="addSp delSp modSp add mod ord delAnim modAnim modNotesTx">
        <pc:chgData name="G L" userId="8f0ea7709422dee4" providerId="LiveId" clId="{D7AF27AE-1DEF-4265-805A-C640A0FE1CA6}" dt="2024-11-28T12:04:46.628" v="6232" actId="6549"/>
        <pc:sldMkLst>
          <pc:docMk/>
          <pc:sldMk cId="2014091077" sldId="297"/>
        </pc:sldMkLst>
        <pc:spChg chg="mod">
          <ac:chgData name="G L" userId="8f0ea7709422dee4" providerId="LiveId" clId="{D7AF27AE-1DEF-4265-805A-C640A0FE1CA6}" dt="2024-11-26T13:19:17.294" v="94" actId="688"/>
          <ac:spMkLst>
            <pc:docMk/>
            <pc:sldMk cId="2014091077" sldId="297"/>
            <ac:spMk id="5" creationId="{BDFDF6AC-071A-4417-FD8E-1F00899721D5}"/>
          </ac:spMkLst>
        </pc:spChg>
        <pc:spChg chg="del">
          <ac:chgData name="G L" userId="8f0ea7709422dee4" providerId="LiveId" clId="{D7AF27AE-1DEF-4265-805A-C640A0FE1CA6}" dt="2024-11-26T13:18:46.722" v="86" actId="478"/>
          <ac:spMkLst>
            <pc:docMk/>
            <pc:sldMk cId="2014091077" sldId="297"/>
            <ac:spMk id="6" creationId="{652F4C07-D1B5-625A-D119-99FFA6B235D8}"/>
          </ac:spMkLst>
        </pc:spChg>
        <pc:spChg chg="add del mod">
          <ac:chgData name="G L" userId="8f0ea7709422dee4" providerId="LiveId" clId="{D7AF27AE-1DEF-4265-805A-C640A0FE1CA6}" dt="2024-11-26T13:18:44.009" v="84" actId="478"/>
          <ac:spMkLst>
            <pc:docMk/>
            <pc:sldMk cId="2014091077" sldId="297"/>
            <ac:spMk id="9" creationId="{E3C0D3BE-4626-C9B3-FF1C-2CB948970BEA}"/>
          </ac:spMkLst>
        </pc:spChg>
        <pc:spChg chg="add del mod">
          <ac:chgData name="G L" userId="8f0ea7709422dee4" providerId="LiveId" clId="{D7AF27AE-1DEF-4265-805A-C640A0FE1CA6}" dt="2024-11-26T13:18:43.287" v="83" actId="478"/>
          <ac:spMkLst>
            <pc:docMk/>
            <pc:sldMk cId="2014091077" sldId="297"/>
            <ac:spMk id="11" creationId="{9DCED19A-32D8-2D42-D435-FBCF85DA2B5B}"/>
          </ac:spMkLst>
        </pc:spChg>
        <pc:spChg chg="add del mod">
          <ac:chgData name="G L" userId="8f0ea7709422dee4" providerId="LiveId" clId="{D7AF27AE-1DEF-4265-805A-C640A0FE1CA6}" dt="2024-11-26T13:18:47.505" v="87" actId="478"/>
          <ac:spMkLst>
            <pc:docMk/>
            <pc:sldMk cId="2014091077" sldId="297"/>
            <ac:spMk id="13" creationId="{7BB695FA-1443-F5FD-3935-AAB484DC51DA}"/>
          </ac:spMkLst>
        </pc:spChg>
        <pc:spChg chg="mod">
          <ac:chgData name="G L" userId="8f0ea7709422dee4" providerId="LiveId" clId="{D7AF27AE-1DEF-4265-805A-C640A0FE1CA6}" dt="2024-11-26T13:23:34.237" v="139" actId="14100"/>
          <ac:spMkLst>
            <pc:docMk/>
            <pc:sldMk cId="2014091077" sldId="297"/>
            <ac:spMk id="18" creationId="{B1B597B8-4AC6-7F82-7A65-234832266ECE}"/>
          </ac:spMkLst>
        </pc:spChg>
        <pc:spChg chg="del">
          <ac:chgData name="G L" userId="8f0ea7709422dee4" providerId="LiveId" clId="{D7AF27AE-1DEF-4265-805A-C640A0FE1CA6}" dt="2024-11-26T13:18:41.891" v="82" actId="478"/>
          <ac:spMkLst>
            <pc:docMk/>
            <pc:sldMk cId="2014091077" sldId="297"/>
            <ac:spMk id="19" creationId="{130D7EAA-EE86-2EF6-5EDC-CC5A2DE3C0AC}"/>
          </ac:spMkLst>
        </pc:spChg>
        <pc:spChg chg="mod">
          <ac:chgData name="G L" userId="8f0ea7709422dee4" providerId="LiveId" clId="{D7AF27AE-1DEF-4265-805A-C640A0FE1CA6}" dt="2024-11-26T13:23:31.958" v="138" actId="14100"/>
          <ac:spMkLst>
            <pc:docMk/>
            <pc:sldMk cId="2014091077" sldId="297"/>
            <ac:spMk id="21" creationId="{E99402FB-58A3-1F73-236C-DEBCBBDFE4A3}"/>
          </ac:spMkLst>
        </pc:spChg>
        <pc:spChg chg="mod">
          <ac:chgData name="G L" userId="8f0ea7709422dee4" providerId="LiveId" clId="{D7AF27AE-1DEF-4265-805A-C640A0FE1CA6}" dt="2024-11-26T13:22:32.877" v="122" actId="404"/>
          <ac:spMkLst>
            <pc:docMk/>
            <pc:sldMk cId="2014091077" sldId="297"/>
            <ac:spMk id="22" creationId="{89D2FD3D-DA10-E600-8435-5663068245A1}"/>
          </ac:spMkLst>
        </pc:spChg>
        <pc:spChg chg="del">
          <ac:chgData name="G L" userId="8f0ea7709422dee4" providerId="LiveId" clId="{D7AF27AE-1DEF-4265-805A-C640A0FE1CA6}" dt="2024-11-26T13:18:37.083" v="81" actId="478"/>
          <ac:spMkLst>
            <pc:docMk/>
            <pc:sldMk cId="2014091077" sldId="297"/>
            <ac:spMk id="23" creationId="{46F79B75-44BD-E80B-6392-B471491D1F14}"/>
          </ac:spMkLst>
        </pc:spChg>
        <pc:spChg chg="mod">
          <ac:chgData name="G L" userId="8f0ea7709422dee4" providerId="LiveId" clId="{D7AF27AE-1DEF-4265-805A-C640A0FE1CA6}" dt="2024-11-26T13:22:32.877" v="122" actId="404"/>
          <ac:spMkLst>
            <pc:docMk/>
            <pc:sldMk cId="2014091077" sldId="297"/>
            <ac:spMk id="24" creationId="{E7268318-DDF8-BC66-1D71-A4ADC0727489}"/>
          </ac:spMkLst>
        </pc:spChg>
        <pc:spChg chg="mod">
          <ac:chgData name="G L" userId="8f0ea7709422dee4" providerId="LiveId" clId="{D7AF27AE-1DEF-4265-805A-C640A0FE1CA6}" dt="2024-11-26T13:22:32.877" v="122" actId="404"/>
          <ac:spMkLst>
            <pc:docMk/>
            <pc:sldMk cId="2014091077" sldId="297"/>
            <ac:spMk id="25" creationId="{3E05CD21-3713-E858-441E-FCA543F6E3BE}"/>
          </ac:spMkLst>
        </pc:spChg>
        <pc:spChg chg="mod">
          <ac:chgData name="G L" userId="8f0ea7709422dee4" providerId="LiveId" clId="{D7AF27AE-1DEF-4265-805A-C640A0FE1CA6}" dt="2024-11-26T13:23:41.669" v="141" actId="14100"/>
          <ac:spMkLst>
            <pc:docMk/>
            <pc:sldMk cId="2014091077" sldId="297"/>
            <ac:spMk id="44" creationId="{DE87132A-6E6B-935E-A8EA-E2E5292012FB}"/>
          </ac:spMkLst>
        </pc:spChg>
        <pc:spChg chg="del">
          <ac:chgData name="G L" userId="8f0ea7709422dee4" providerId="LiveId" clId="{D7AF27AE-1DEF-4265-805A-C640A0FE1CA6}" dt="2024-11-26T13:18:45.184" v="85" actId="478"/>
          <ac:spMkLst>
            <pc:docMk/>
            <pc:sldMk cId="2014091077" sldId="297"/>
            <ac:spMk id="45" creationId="{1666173D-8871-640A-A0ED-8A35591E54F7}"/>
          </ac:spMkLst>
        </pc:spChg>
        <pc:picChg chg="add mod">
          <ac:chgData name="G L" userId="8f0ea7709422dee4" providerId="LiveId" clId="{D7AF27AE-1DEF-4265-805A-C640A0FE1CA6}" dt="2024-11-27T13:29:48.914" v="514"/>
          <ac:picMkLst>
            <pc:docMk/>
            <pc:sldMk cId="2014091077" sldId="297"/>
            <ac:picMk id="3" creationId="{CE297558-2D35-49B6-A530-512971BE932A}"/>
          </ac:picMkLst>
        </pc:picChg>
        <pc:cxnChg chg="del">
          <ac:chgData name="G L" userId="8f0ea7709422dee4" providerId="LiveId" clId="{D7AF27AE-1DEF-4265-805A-C640A0FE1CA6}" dt="2024-11-26T13:18:35.202" v="80" actId="478"/>
          <ac:cxnSpMkLst>
            <pc:docMk/>
            <pc:sldMk cId="2014091077" sldId="297"/>
            <ac:cxnSpMk id="7" creationId="{BA533444-D2E6-359F-1F18-9094DEBC0BDA}"/>
          </ac:cxnSpMkLst>
        </pc:cxnChg>
      </pc:sldChg>
      <pc:sldChg chg="addSp delSp modSp add del mod ord delAnim">
        <pc:chgData name="G L" userId="8f0ea7709422dee4" providerId="LiveId" clId="{D7AF27AE-1DEF-4265-805A-C640A0FE1CA6}" dt="2024-11-26T13:09:57.372" v="63" actId="2696"/>
        <pc:sldMkLst>
          <pc:docMk/>
          <pc:sldMk cId="3653898498" sldId="297"/>
        </pc:sldMkLst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2" creationId="{EDEC2B0B-FA0B-1533-45C8-D01B4179D13E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5" creationId="{32B43359-A431-8170-44F0-4CD9AF8E4674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6" creationId="{7D7B6F0A-2A59-BDC9-8935-C80E13A6892E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8" creationId="{C132A891-5026-9E30-8B61-E42842E6B8EC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10" creationId="{1FDE21BB-6E8B-DF8D-24D1-5DC1C3D97843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12" creationId="{9EA5FF4A-A2EA-CE49-541F-96E996C4854D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14" creationId="{01D575FB-040B-6633-157E-B0C68F68E5B6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16" creationId="{FF972C4E-A93B-C4C2-0475-243632DA356C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18" creationId="{9EFBD6AD-B13A-2141-7CF9-2C37967A480D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19" creationId="{01E17B9E-BA57-5512-4B7F-E036428A36F7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20" creationId="{AE10CFC2-EFE5-3B79-E6B9-9AC7344DC78B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21" creationId="{B885230C-58E0-E5BE-D616-5BF90FEB1373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22" creationId="{46D96602-6F17-37EC-C362-60D21754652D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23" creationId="{E9242082-BD27-8A71-17DA-968470C9385E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24" creationId="{3079B825-4697-0E0E-187B-1F0703A3A019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25" creationId="{764DCC2D-0C26-3EF0-D919-89BE280E86F0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26" creationId="{4D74CDD9-5901-16B9-E783-A5C50777CC1C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28" creationId="{3A753B53-773E-6081-CBB5-61B5589B11B2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30" creationId="{13D5AF7D-7F60-4A90-EAFA-8323D1844BDE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32" creationId="{E3FF2F83-BECE-AB07-0C3C-E86E2CB01F97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34" creationId="{13CEB200-7373-3C85-E6E6-1834360EF4A9}"/>
          </ac:spMkLst>
        </pc:spChg>
        <pc:spChg chg="add del mod">
          <ac:chgData name="G L" userId="8f0ea7709422dee4" providerId="LiveId" clId="{D7AF27AE-1DEF-4265-805A-C640A0FE1CA6}" dt="2024-11-26T13:04:36.221" v="6" actId="478"/>
          <ac:spMkLst>
            <pc:docMk/>
            <pc:sldMk cId="3653898498" sldId="297"/>
            <ac:spMk id="36" creationId="{FBE9E85D-8DB3-F202-8BBB-583272DCD582}"/>
          </ac:spMkLst>
        </pc:spChg>
        <pc:spChg chg="add del mod">
          <ac:chgData name="G L" userId="8f0ea7709422dee4" providerId="LiveId" clId="{D7AF27AE-1DEF-4265-805A-C640A0FE1CA6}" dt="2024-11-26T13:09:54.945" v="62" actId="478"/>
          <ac:spMkLst>
            <pc:docMk/>
            <pc:sldMk cId="3653898498" sldId="297"/>
            <ac:spMk id="38" creationId="{D280F36B-27E5-325B-B5E1-77BC4521C0BD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44" creationId="{873AE4FE-3719-BCDF-AEAF-48C3D2A5C516}"/>
          </ac:spMkLst>
        </pc:spChg>
        <pc:spChg chg="del">
          <ac:chgData name="G L" userId="8f0ea7709422dee4" providerId="LiveId" clId="{D7AF27AE-1DEF-4265-805A-C640A0FE1CA6}" dt="2024-11-26T13:04:34.233" v="5" actId="478"/>
          <ac:spMkLst>
            <pc:docMk/>
            <pc:sldMk cId="3653898498" sldId="297"/>
            <ac:spMk id="45" creationId="{C9161077-96EF-6C30-6A28-7BC9C254862D}"/>
          </ac:spMkLst>
        </pc:spChg>
        <pc:picChg chg="del">
          <ac:chgData name="G L" userId="8f0ea7709422dee4" providerId="LiveId" clId="{D7AF27AE-1DEF-4265-805A-C640A0FE1CA6}" dt="2024-11-26T13:04:34.233" v="5" actId="478"/>
          <ac:picMkLst>
            <pc:docMk/>
            <pc:sldMk cId="3653898498" sldId="297"/>
            <ac:picMk id="4" creationId="{9F36F42C-3252-28E3-9380-E5DF894BE8A0}"/>
          </ac:picMkLst>
        </pc:picChg>
        <pc:picChg chg="del">
          <ac:chgData name="G L" userId="8f0ea7709422dee4" providerId="LiveId" clId="{D7AF27AE-1DEF-4265-805A-C640A0FE1CA6}" dt="2024-11-26T13:04:34.233" v="5" actId="478"/>
          <ac:picMkLst>
            <pc:docMk/>
            <pc:sldMk cId="3653898498" sldId="297"/>
            <ac:picMk id="9" creationId="{BF27C77E-FE35-D267-05E7-093866306333}"/>
          </ac:picMkLst>
        </pc:picChg>
        <pc:cxnChg chg="del">
          <ac:chgData name="G L" userId="8f0ea7709422dee4" providerId="LiveId" clId="{D7AF27AE-1DEF-4265-805A-C640A0FE1CA6}" dt="2024-11-26T13:04:34.233" v="5" actId="478"/>
          <ac:cxnSpMkLst>
            <pc:docMk/>
            <pc:sldMk cId="3653898498" sldId="297"/>
            <ac:cxnSpMk id="7" creationId="{5E70C768-B9C0-A661-F93B-432A9301230B}"/>
          </ac:cxnSpMkLst>
        </pc:cxnChg>
      </pc:sldChg>
      <pc:sldChg chg="addSp delSp modSp add mod delAnim modAnim modNotesTx">
        <pc:chgData name="G L" userId="8f0ea7709422dee4" providerId="LiveId" clId="{D7AF27AE-1DEF-4265-805A-C640A0FE1CA6}" dt="2024-11-28T12:05:02.805" v="6238" actId="6549"/>
        <pc:sldMkLst>
          <pc:docMk/>
          <pc:sldMk cId="3513041297" sldId="298"/>
        </pc:sldMkLst>
        <pc:spChg chg="mod">
          <ac:chgData name="G L" userId="8f0ea7709422dee4" providerId="LiveId" clId="{D7AF27AE-1DEF-4265-805A-C640A0FE1CA6}" dt="2024-11-28T11:07:49.990" v="5167" actId="20577"/>
          <ac:spMkLst>
            <pc:docMk/>
            <pc:sldMk cId="3513041297" sldId="298"/>
            <ac:spMk id="8" creationId="{C254D9A4-D017-AC1E-AD5B-28DCD50BD550}"/>
          </ac:spMkLst>
        </pc:spChg>
        <pc:spChg chg="add del mod">
          <ac:chgData name="G L" userId="8f0ea7709422dee4" providerId="LiveId" clId="{D7AF27AE-1DEF-4265-805A-C640A0FE1CA6}" dt="2024-11-26T13:26:19.193" v="194" actId="478"/>
          <ac:spMkLst>
            <pc:docMk/>
            <pc:sldMk cId="3513041297" sldId="298"/>
            <ac:spMk id="12" creationId="{16026CF3-CFA6-C02F-B1CE-B03557492B9C}"/>
          </ac:spMkLst>
        </pc:spChg>
        <pc:spChg chg="add del mod">
          <ac:chgData name="G L" userId="8f0ea7709422dee4" providerId="LiveId" clId="{D7AF27AE-1DEF-4265-805A-C640A0FE1CA6}" dt="2024-11-26T13:26:19.193" v="194" actId="478"/>
          <ac:spMkLst>
            <pc:docMk/>
            <pc:sldMk cId="3513041297" sldId="298"/>
            <ac:spMk id="15" creationId="{28CD6983-9876-DE91-3E4B-9F9160C226AD}"/>
          </ac:spMkLst>
        </pc:spChg>
        <pc:spChg chg="add del mod">
          <ac:chgData name="G L" userId="8f0ea7709422dee4" providerId="LiveId" clId="{D7AF27AE-1DEF-4265-805A-C640A0FE1CA6}" dt="2024-11-26T13:26:19.193" v="194" actId="478"/>
          <ac:spMkLst>
            <pc:docMk/>
            <pc:sldMk cId="3513041297" sldId="298"/>
            <ac:spMk id="17" creationId="{B967CB80-B533-DD68-2773-F5F9BCBCB836}"/>
          </ac:spMkLst>
        </pc:spChg>
        <pc:spChg chg="add del mod">
          <ac:chgData name="G L" userId="8f0ea7709422dee4" providerId="LiveId" clId="{D7AF27AE-1DEF-4265-805A-C640A0FE1CA6}" dt="2024-11-26T13:26:25.784" v="197" actId="478"/>
          <ac:spMkLst>
            <pc:docMk/>
            <pc:sldMk cId="3513041297" sldId="298"/>
            <ac:spMk id="19" creationId="{B41DC030-3A61-6720-8973-6F2A0BF370E6}"/>
          </ac:spMkLst>
        </pc:spChg>
        <pc:spChg chg="del">
          <ac:chgData name="G L" userId="8f0ea7709422dee4" providerId="LiveId" clId="{D7AF27AE-1DEF-4265-805A-C640A0FE1CA6}" dt="2024-11-26T13:26:16.634" v="193" actId="478"/>
          <ac:spMkLst>
            <pc:docMk/>
            <pc:sldMk cId="3513041297" sldId="298"/>
            <ac:spMk id="25" creationId="{35E19C78-C540-AE33-F3F3-CC387367D274}"/>
          </ac:spMkLst>
        </pc:spChg>
        <pc:spChg chg="mod">
          <ac:chgData name="G L" userId="8f0ea7709422dee4" providerId="LiveId" clId="{D7AF27AE-1DEF-4265-805A-C640A0FE1CA6}" dt="2024-11-26T13:26:55.355" v="208" actId="1076"/>
          <ac:spMkLst>
            <pc:docMk/>
            <pc:sldMk cId="3513041297" sldId="298"/>
            <ac:spMk id="26" creationId="{ACBA3C88-3BC8-6B58-023B-5B61A1AEE06B}"/>
          </ac:spMkLst>
        </pc:spChg>
        <pc:spChg chg="del">
          <ac:chgData name="G L" userId="8f0ea7709422dee4" providerId="LiveId" clId="{D7AF27AE-1DEF-4265-805A-C640A0FE1CA6}" dt="2024-11-26T13:26:21.909" v="195" actId="478"/>
          <ac:spMkLst>
            <pc:docMk/>
            <pc:sldMk cId="3513041297" sldId="298"/>
            <ac:spMk id="27" creationId="{570BF2D8-9F8A-D5E9-68FC-C67B561433D8}"/>
          </ac:spMkLst>
        </pc:spChg>
        <pc:spChg chg="del">
          <ac:chgData name="G L" userId="8f0ea7709422dee4" providerId="LiveId" clId="{D7AF27AE-1DEF-4265-805A-C640A0FE1CA6}" dt="2024-11-26T13:26:16.634" v="193" actId="478"/>
          <ac:spMkLst>
            <pc:docMk/>
            <pc:sldMk cId="3513041297" sldId="298"/>
            <ac:spMk id="61" creationId="{971F0982-CBA0-E2CB-FE45-5AA9ABED37EE}"/>
          </ac:spMkLst>
        </pc:spChg>
        <pc:spChg chg="del">
          <ac:chgData name="G L" userId="8f0ea7709422dee4" providerId="LiveId" clId="{D7AF27AE-1DEF-4265-805A-C640A0FE1CA6}" dt="2024-11-26T13:26:16.634" v="193" actId="478"/>
          <ac:spMkLst>
            <pc:docMk/>
            <pc:sldMk cId="3513041297" sldId="298"/>
            <ac:spMk id="62" creationId="{976EC9A3-1014-9405-BF51-6057A47FAAFB}"/>
          </ac:spMkLst>
        </pc:spChg>
        <pc:spChg chg="del">
          <ac:chgData name="G L" userId="8f0ea7709422dee4" providerId="LiveId" clId="{D7AF27AE-1DEF-4265-805A-C640A0FE1CA6}" dt="2024-11-26T13:26:16.634" v="193" actId="478"/>
          <ac:spMkLst>
            <pc:docMk/>
            <pc:sldMk cId="3513041297" sldId="298"/>
            <ac:spMk id="64" creationId="{6E27C7BF-5EF2-576C-6523-57DB9A2C6722}"/>
          </ac:spMkLst>
        </pc:spChg>
        <pc:spChg chg="mod">
          <ac:chgData name="G L" userId="8f0ea7709422dee4" providerId="LiveId" clId="{D7AF27AE-1DEF-4265-805A-C640A0FE1CA6}" dt="2024-11-26T13:26:49.178" v="206" actId="1076"/>
          <ac:spMkLst>
            <pc:docMk/>
            <pc:sldMk cId="3513041297" sldId="298"/>
            <ac:spMk id="77" creationId="{EA073471-D848-0616-6D73-D86BF32FB054}"/>
          </ac:spMkLst>
        </pc:spChg>
        <pc:spChg chg="del">
          <ac:chgData name="G L" userId="8f0ea7709422dee4" providerId="LiveId" clId="{D7AF27AE-1DEF-4265-805A-C640A0FE1CA6}" dt="2024-11-26T13:26:23.322" v="196" actId="478"/>
          <ac:spMkLst>
            <pc:docMk/>
            <pc:sldMk cId="3513041297" sldId="298"/>
            <ac:spMk id="79" creationId="{C71B12D9-2B1B-5D32-4AFF-CF3F81E97396}"/>
          </ac:spMkLst>
        </pc:spChg>
        <pc:picChg chg="add mod">
          <ac:chgData name="G L" userId="8f0ea7709422dee4" providerId="LiveId" clId="{D7AF27AE-1DEF-4265-805A-C640A0FE1CA6}" dt="2024-11-27T13:29:36.488" v="508"/>
          <ac:picMkLst>
            <pc:docMk/>
            <pc:sldMk cId="3513041297" sldId="298"/>
            <ac:picMk id="2" creationId="{37BC684A-5FFE-B7FB-228A-4C4A63DFE8FF}"/>
          </ac:picMkLst>
        </pc:picChg>
        <pc:picChg chg="del">
          <ac:chgData name="G L" userId="8f0ea7709422dee4" providerId="LiveId" clId="{D7AF27AE-1DEF-4265-805A-C640A0FE1CA6}" dt="2024-11-26T13:26:16.634" v="193" actId="478"/>
          <ac:picMkLst>
            <pc:docMk/>
            <pc:sldMk cId="3513041297" sldId="298"/>
            <ac:picMk id="3" creationId="{F4F7D92B-C106-4ACF-72BE-B6C66A711721}"/>
          </ac:picMkLst>
        </pc:picChg>
        <pc:picChg chg="del">
          <ac:chgData name="G L" userId="8f0ea7709422dee4" providerId="LiveId" clId="{D7AF27AE-1DEF-4265-805A-C640A0FE1CA6}" dt="2024-11-26T13:26:16.634" v="193" actId="478"/>
          <ac:picMkLst>
            <pc:docMk/>
            <pc:sldMk cId="3513041297" sldId="298"/>
            <ac:picMk id="14" creationId="{BD34A580-D229-2D1B-98CD-1459AF3B43D4}"/>
          </ac:picMkLst>
        </pc:picChg>
        <pc:picChg chg="mod">
          <ac:chgData name="G L" userId="8f0ea7709422dee4" providerId="LiveId" clId="{D7AF27AE-1DEF-4265-805A-C640A0FE1CA6}" dt="2024-11-26T13:26:46.856" v="205" actId="1076"/>
          <ac:picMkLst>
            <pc:docMk/>
            <pc:sldMk cId="3513041297" sldId="298"/>
            <ac:picMk id="1026" creationId="{4DAAAD4E-927B-4FF8-B873-8072C879F3E4}"/>
          </ac:picMkLst>
        </pc:picChg>
        <pc:picChg chg="del">
          <ac:chgData name="G L" userId="8f0ea7709422dee4" providerId="LiveId" clId="{D7AF27AE-1DEF-4265-805A-C640A0FE1CA6}" dt="2024-11-26T13:26:26.789" v="198" actId="478"/>
          <ac:picMkLst>
            <pc:docMk/>
            <pc:sldMk cId="3513041297" sldId="298"/>
            <ac:picMk id="1028" creationId="{1C91CEA3-AF6F-ADA0-AF90-7BCF18B7E2CE}"/>
          </ac:picMkLst>
        </pc:picChg>
        <pc:cxnChg chg="del">
          <ac:chgData name="G L" userId="8f0ea7709422dee4" providerId="LiveId" clId="{D7AF27AE-1DEF-4265-805A-C640A0FE1CA6}" dt="2024-11-26T13:26:16.634" v="193" actId="478"/>
          <ac:cxnSpMkLst>
            <pc:docMk/>
            <pc:sldMk cId="3513041297" sldId="298"/>
            <ac:cxnSpMk id="2" creationId="{2CC513BA-2A7E-0E4C-8A04-F9CAE52FF015}"/>
          </ac:cxnSpMkLst>
        </pc:cxnChg>
        <pc:cxnChg chg="del">
          <ac:chgData name="G L" userId="8f0ea7709422dee4" providerId="LiveId" clId="{D7AF27AE-1DEF-4265-805A-C640A0FE1CA6}" dt="2024-11-26T13:26:16.634" v="193" actId="478"/>
          <ac:cxnSpMkLst>
            <pc:docMk/>
            <pc:sldMk cId="3513041297" sldId="298"/>
            <ac:cxnSpMk id="9" creationId="{10D43D9B-6B81-BC5C-BCF9-B3E77A8FF6A9}"/>
          </ac:cxnSpMkLst>
        </pc:cxnChg>
        <pc:cxnChg chg="del">
          <ac:chgData name="G L" userId="8f0ea7709422dee4" providerId="LiveId" clId="{D7AF27AE-1DEF-4265-805A-C640A0FE1CA6}" dt="2024-11-26T13:26:16.634" v="193" actId="478"/>
          <ac:cxnSpMkLst>
            <pc:docMk/>
            <pc:sldMk cId="3513041297" sldId="298"/>
            <ac:cxnSpMk id="10" creationId="{0F93D7F0-E459-014D-6187-A4C609888174}"/>
          </ac:cxnSpMkLst>
        </pc:cxnChg>
        <pc:cxnChg chg="del">
          <ac:chgData name="G L" userId="8f0ea7709422dee4" providerId="LiveId" clId="{D7AF27AE-1DEF-4265-805A-C640A0FE1CA6}" dt="2024-11-26T13:26:30.696" v="200" actId="478"/>
          <ac:cxnSpMkLst>
            <pc:docMk/>
            <pc:sldMk cId="3513041297" sldId="298"/>
            <ac:cxnSpMk id="11" creationId="{2B9C0112-9680-0403-6C0C-15B3CEB29081}"/>
          </ac:cxnSpMkLst>
        </pc:cxnChg>
      </pc:sldChg>
      <pc:sldChg chg="addSp delSp modSp add mod modAnim modNotesTx">
        <pc:chgData name="G L" userId="8f0ea7709422dee4" providerId="LiveId" clId="{D7AF27AE-1DEF-4265-805A-C640A0FE1CA6}" dt="2024-11-28T12:05:04.918" v="6239" actId="6549"/>
        <pc:sldMkLst>
          <pc:docMk/>
          <pc:sldMk cId="4098874036" sldId="299"/>
        </pc:sldMkLst>
        <pc:spChg chg="add del mod">
          <ac:chgData name="G L" userId="8f0ea7709422dee4" providerId="LiveId" clId="{D7AF27AE-1DEF-4265-805A-C640A0FE1CA6}" dt="2024-11-26T13:27:18.850" v="213" actId="478"/>
          <ac:spMkLst>
            <pc:docMk/>
            <pc:sldMk cId="4098874036" sldId="299"/>
            <ac:spMk id="4" creationId="{78E22873-E85E-1D30-EC0D-5E94950C42CE}"/>
          </ac:spMkLst>
        </pc:spChg>
        <pc:spChg chg="mod">
          <ac:chgData name="G L" userId="8f0ea7709422dee4" providerId="LiveId" clId="{D7AF27AE-1DEF-4265-805A-C640A0FE1CA6}" dt="2024-11-28T11:07:43.049" v="5151" actId="20577"/>
          <ac:spMkLst>
            <pc:docMk/>
            <pc:sldMk cId="4098874036" sldId="299"/>
            <ac:spMk id="8" creationId="{572CFD67-422A-9FA5-E912-49BC80A43CCF}"/>
          </ac:spMkLst>
        </pc:spChg>
        <pc:spChg chg="add del mod">
          <ac:chgData name="G L" userId="8f0ea7709422dee4" providerId="LiveId" clId="{D7AF27AE-1DEF-4265-805A-C640A0FE1CA6}" dt="2024-11-26T13:27:17.877" v="212" actId="478"/>
          <ac:spMkLst>
            <pc:docMk/>
            <pc:sldMk cId="4098874036" sldId="299"/>
            <ac:spMk id="12" creationId="{136996A1-62F1-2FB0-7EEF-C45CFD1AF638}"/>
          </ac:spMkLst>
        </pc:spChg>
        <pc:spChg chg="add del mod">
          <ac:chgData name="G L" userId="8f0ea7709422dee4" providerId="LiveId" clId="{D7AF27AE-1DEF-4265-805A-C640A0FE1CA6}" dt="2024-11-26T13:27:13.942" v="211" actId="478"/>
          <ac:spMkLst>
            <pc:docMk/>
            <pc:sldMk cId="4098874036" sldId="299"/>
            <ac:spMk id="13" creationId="{7246686E-4AC3-19E9-C184-58573BC383AC}"/>
          </ac:spMkLst>
        </pc:spChg>
        <pc:spChg chg="add del mod">
          <ac:chgData name="G L" userId="8f0ea7709422dee4" providerId="LiveId" clId="{D7AF27AE-1DEF-4265-805A-C640A0FE1CA6}" dt="2024-11-26T13:27:12.251" v="210" actId="478"/>
          <ac:spMkLst>
            <pc:docMk/>
            <pc:sldMk cId="4098874036" sldId="299"/>
            <ac:spMk id="15" creationId="{3C0840E7-30DB-679A-E77E-62A5E5D24B98}"/>
          </ac:spMkLst>
        </pc:spChg>
        <pc:spChg chg="del">
          <ac:chgData name="G L" userId="8f0ea7709422dee4" providerId="LiveId" clId="{D7AF27AE-1DEF-4265-805A-C640A0FE1CA6}" dt="2024-11-26T13:27:10.323" v="209" actId="478"/>
          <ac:spMkLst>
            <pc:docMk/>
            <pc:sldMk cId="4098874036" sldId="299"/>
            <ac:spMk id="25" creationId="{4D8445A4-45C3-FB25-2DC9-5D15E1979129}"/>
          </ac:spMkLst>
        </pc:spChg>
        <pc:spChg chg="del">
          <ac:chgData name="G L" userId="8f0ea7709422dee4" providerId="LiveId" clId="{D7AF27AE-1DEF-4265-805A-C640A0FE1CA6}" dt="2024-11-26T13:27:10.323" v="209" actId="478"/>
          <ac:spMkLst>
            <pc:docMk/>
            <pc:sldMk cId="4098874036" sldId="299"/>
            <ac:spMk id="26" creationId="{CB1379BE-10D2-2E24-F174-7A59B06FB897}"/>
          </ac:spMkLst>
        </pc:spChg>
        <pc:spChg chg="mod">
          <ac:chgData name="G L" userId="8f0ea7709422dee4" providerId="LiveId" clId="{D7AF27AE-1DEF-4265-805A-C640A0FE1CA6}" dt="2024-11-28T09:18:44.142" v="700" actId="1076"/>
          <ac:spMkLst>
            <pc:docMk/>
            <pc:sldMk cId="4098874036" sldId="299"/>
            <ac:spMk id="27" creationId="{3BED1155-DBF1-ECEB-422C-84DF534337BB}"/>
          </ac:spMkLst>
        </pc:spChg>
        <pc:spChg chg="del">
          <ac:chgData name="G L" userId="8f0ea7709422dee4" providerId="LiveId" clId="{D7AF27AE-1DEF-4265-805A-C640A0FE1CA6}" dt="2024-11-26T13:27:10.323" v="209" actId="478"/>
          <ac:spMkLst>
            <pc:docMk/>
            <pc:sldMk cId="4098874036" sldId="299"/>
            <ac:spMk id="61" creationId="{F2EDACC2-6AFD-3A6A-8F53-A9FE903ABDF2}"/>
          </ac:spMkLst>
        </pc:spChg>
        <pc:spChg chg="del">
          <ac:chgData name="G L" userId="8f0ea7709422dee4" providerId="LiveId" clId="{D7AF27AE-1DEF-4265-805A-C640A0FE1CA6}" dt="2024-11-26T13:27:10.323" v="209" actId="478"/>
          <ac:spMkLst>
            <pc:docMk/>
            <pc:sldMk cId="4098874036" sldId="299"/>
            <ac:spMk id="62" creationId="{BB7E897B-2034-F379-C6BE-C9C45DC2C3E4}"/>
          </ac:spMkLst>
        </pc:spChg>
        <pc:spChg chg="del">
          <ac:chgData name="G L" userId="8f0ea7709422dee4" providerId="LiveId" clId="{D7AF27AE-1DEF-4265-805A-C640A0FE1CA6}" dt="2024-11-26T13:27:10.323" v="209" actId="478"/>
          <ac:spMkLst>
            <pc:docMk/>
            <pc:sldMk cId="4098874036" sldId="299"/>
            <ac:spMk id="64" creationId="{3A483F9A-3E30-2192-4D5B-B8DDA5E41C22}"/>
          </ac:spMkLst>
        </pc:spChg>
        <pc:spChg chg="del">
          <ac:chgData name="G L" userId="8f0ea7709422dee4" providerId="LiveId" clId="{D7AF27AE-1DEF-4265-805A-C640A0FE1CA6}" dt="2024-11-26T13:27:10.323" v="209" actId="478"/>
          <ac:spMkLst>
            <pc:docMk/>
            <pc:sldMk cId="4098874036" sldId="299"/>
            <ac:spMk id="77" creationId="{214A7D04-2DCA-BCC8-ED20-C87D32B338A0}"/>
          </ac:spMkLst>
        </pc:spChg>
        <pc:spChg chg="mod">
          <ac:chgData name="G L" userId="8f0ea7709422dee4" providerId="LiveId" clId="{D7AF27AE-1DEF-4265-805A-C640A0FE1CA6}" dt="2024-11-26T13:27:29.580" v="215" actId="1076"/>
          <ac:spMkLst>
            <pc:docMk/>
            <pc:sldMk cId="4098874036" sldId="299"/>
            <ac:spMk id="79" creationId="{1477C70D-5174-6175-F45C-ED3E54DC29E9}"/>
          </ac:spMkLst>
        </pc:spChg>
        <pc:picChg chg="add mod">
          <ac:chgData name="G L" userId="8f0ea7709422dee4" providerId="LiveId" clId="{D7AF27AE-1DEF-4265-805A-C640A0FE1CA6}" dt="2024-11-27T13:29:37.311" v="509"/>
          <ac:picMkLst>
            <pc:docMk/>
            <pc:sldMk cId="4098874036" sldId="299"/>
            <ac:picMk id="2" creationId="{740A009F-7C3F-6970-6BFF-B3305E5AE8D9}"/>
          </ac:picMkLst>
        </pc:picChg>
        <pc:picChg chg="del">
          <ac:chgData name="G L" userId="8f0ea7709422dee4" providerId="LiveId" clId="{D7AF27AE-1DEF-4265-805A-C640A0FE1CA6}" dt="2024-11-26T13:27:10.323" v="209" actId="478"/>
          <ac:picMkLst>
            <pc:docMk/>
            <pc:sldMk cId="4098874036" sldId="299"/>
            <ac:picMk id="3" creationId="{C9754BE9-1C47-323F-E855-5675A5A334C2}"/>
          </ac:picMkLst>
        </pc:picChg>
        <pc:picChg chg="del">
          <ac:chgData name="G L" userId="8f0ea7709422dee4" providerId="LiveId" clId="{D7AF27AE-1DEF-4265-805A-C640A0FE1CA6}" dt="2024-11-26T13:27:10.323" v="209" actId="478"/>
          <ac:picMkLst>
            <pc:docMk/>
            <pc:sldMk cId="4098874036" sldId="299"/>
            <ac:picMk id="14" creationId="{9E014C8C-FDDC-E05F-D9A5-99E5B96AB934}"/>
          </ac:picMkLst>
        </pc:picChg>
        <pc:picChg chg="del">
          <ac:chgData name="G L" userId="8f0ea7709422dee4" providerId="LiveId" clId="{D7AF27AE-1DEF-4265-805A-C640A0FE1CA6}" dt="2024-11-26T13:27:10.323" v="209" actId="478"/>
          <ac:picMkLst>
            <pc:docMk/>
            <pc:sldMk cId="4098874036" sldId="299"/>
            <ac:picMk id="1026" creationId="{BDE3F944-3FEE-4709-37FF-1D48DF6FEB87}"/>
          </ac:picMkLst>
        </pc:picChg>
        <pc:picChg chg="mod">
          <ac:chgData name="G L" userId="8f0ea7709422dee4" providerId="LiveId" clId="{D7AF27AE-1DEF-4265-805A-C640A0FE1CA6}" dt="2024-11-26T13:27:35.702" v="218" actId="1076"/>
          <ac:picMkLst>
            <pc:docMk/>
            <pc:sldMk cId="4098874036" sldId="299"/>
            <ac:picMk id="1028" creationId="{8C163024-5C72-740C-5301-5F5CDF3CF6FC}"/>
          </ac:picMkLst>
        </pc:picChg>
        <pc:cxnChg chg="del">
          <ac:chgData name="G L" userId="8f0ea7709422dee4" providerId="LiveId" clId="{D7AF27AE-1DEF-4265-805A-C640A0FE1CA6}" dt="2024-11-26T13:27:10.323" v="209" actId="478"/>
          <ac:cxnSpMkLst>
            <pc:docMk/>
            <pc:sldMk cId="4098874036" sldId="299"/>
            <ac:cxnSpMk id="2" creationId="{C60D0070-91C2-F6A3-60C7-B4C92FA4FD50}"/>
          </ac:cxnSpMkLst>
        </pc:cxnChg>
        <pc:cxnChg chg="del">
          <ac:chgData name="G L" userId="8f0ea7709422dee4" providerId="LiveId" clId="{D7AF27AE-1DEF-4265-805A-C640A0FE1CA6}" dt="2024-11-26T13:27:10.323" v="209" actId="478"/>
          <ac:cxnSpMkLst>
            <pc:docMk/>
            <pc:sldMk cId="4098874036" sldId="299"/>
            <ac:cxnSpMk id="9" creationId="{192C79A4-B8B6-A034-DE9A-C4C72AB01B1C}"/>
          </ac:cxnSpMkLst>
        </pc:cxnChg>
        <pc:cxnChg chg="del">
          <ac:chgData name="G L" userId="8f0ea7709422dee4" providerId="LiveId" clId="{D7AF27AE-1DEF-4265-805A-C640A0FE1CA6}" dt="2024-11-26T13:27:10.323" v="209" actId="478"/>
          <ac:cxnSpMkLst>
            <pc:docMk/>
            <pc:sldMk cId="4098874036" sldId="299"/>
            <ac:cxnSpMk id="10" creationId="{E88CF384-9F7C-6718-EC01-9EA1DBE6029D}"/>
          </ac:cxnSpMkLst>
        </pc:cxnChg>
        <pc:cxnChg chg="del">
          <ac:chgData name="G L" userId="8f0ea7709422dee4" providerId="LiveId" clId="{D7AF27AE-1DEF-4265-805A-C640A0FE1CA6}" dt="2024-11-26T13:27:10.323" v="209" actId="478"/>
          <ac:cxnSpMkLst>
            <pc:docMk/>
            <pc:sldMk cId="4098874036" sldId="299"/>
            <ac:cxnSpMk id="11" creationId="{013B5EFF-F5A6-014B-FB58-E2D46502DACA}"/>
          </ac:cxnSpMkLst>
        </pc:cxnChg>
      </pc:sldChg>
      <pc:sldChg chg="addSp delSp modSp add mod ord modAnim modNotesTx">
        <pc:chgData name="G L" userId="8f0ea7709422dee4" providerId="LiveId" clId="{D7AF27AE-1DEF-4265-805A-C640A0FE1CA6}" dt="2024-11-28T12:04:58.190" v="6236" actId="6549"/>
        <pc:sldMkLst>
          <pc:docMk/>
          <pc:sldMk cId="2811505448" sldId="300"/>
        </pc:sldMkLst>
        <pc:spChg chg="mod ord">
          <ac:chgData name="G L" userId="8f0ea7709422dee4" providerId="LiveId" clId="{D7AF27AE-1DEF-4265-805A-C640A0FE1CA6}" dt="2024-11-28T11:08:00.258" v="5181" actId="20577"/>
          <ac:spMkLst>
            <pc:docMk/>
            <pc:sldMk cId="2811505448" sldId="300"/>
            <ac:spMk id="8" creationId="{222EEC73-3DFB-E074-1969-A0D0A07A343A}"/>
          </ac:spMkLst>
        </pc:spChg>
        <pc:spChg chg="add del mod">
          <ac:chgData name="G L" userId="8f0ea7709422dee4" providerId="LiveId" clId="{D7AF27AE-1DEF-4265-805A-C640A0FE1CA6}" dt="2024-11-26T13:24:24.586" v="149" actId="478"/>
          <ac:spMkLst>
            <pc:docMk/>
            <pc:sldMk cId="2811505448" sldId="300"/>
            <ac:spMk id="12" creationId="{C4DFB465-467D-FC59-7962-4EA9AEF3A658}"/>
          </ac:spMkLst>
        </pc:spChg>
        <pc:spChg chg="add del mod">
          <ac:chgData name="G L" userId="8f0ea7709422dee4" providerId="LiveId" clId="{D7AF27AE-1DEF-4265-805A-C640A0FE1CA6}" dt="2024-11-26T13:24:26.841" v="150" actId="478"/>
          <ac:spMkLst>
            <pc:docMk/>
            <pc:sldMk cId="2811505448" sldId="300"/>
            <ac:spMk id="13" creationId="{7E305C4C-F528-511D-1246-5F7E3FB45520}"/>
          </ac:spMkLst>
        </pc:spChg>
        <pc:spChg chg="add del mod">
          <ac:chgData name="G L" userId="8f0ea7709422dee4" providerId="LiveId" clId="{D7AF27AE-1DEF-4265-805A-C640A0FE1CA6}" dt="2024-11-26T13:24:28.142" v="151" actId="478"/>
          <ac:spMkLst>
            <pc:docMk/>
            <pc:sldMk cId="2811505448" sldId="300"/>
            <ac:spMk id="15" creationId="{9AC79167-CA1E-2699-D056-C2F0264527C8}"/>
          </ac:spMkLst>
        </pc:spChg>
        <pc:spChg chg="add del mod">
          <ac:chgData name="G L" userId="8f0ea7709422dee4" providerId="LiveId" clId="{D7AF27AE-1DEF-4265-805A-C640A0FE1CA6}" dt="2024-11-26T13:24:28.914" v="152" actId="478"/>
          <ac:spMkLst>
            <pc:docMk/>
            <pc:sldMk cId="2811505448" sldId="300"/>
            <ac:spMk id="16" creationId="{83572B28-F777-774B-70C0-EE132045E9DE}"/>
          </ac:spMkLst>
        </pc:spChg>
        <pc:spChg chg="del">
          <ac:chgData name="G L" userId="8f0ea7709422dee4" providerId="LiveId" clId="{D7AF27AE-1DEF-4265-805A-C640A0FE1CA6}" dt="2024-11-26T13:24:24.586" v="149" actId="478"/>
          <ac:spMkLst>
            <pc:docMk/>
            <pc:sldMk cId="2811505448" sldId="300"/>
            <ac:spMk id="25" creationId="{28418345-F8A1-46AA-D9F9-DDF0D6EDE5CA}"/>
          </ac:spMkLst>
        </pc:spChg>
        <pc:spChg chg="del">
          <ac:chgData name="G L" userId="8f0ea7709422dee4" providerId="LiveId" clId="{D7AF27AE-1DEF-4265-805A-C640A0FE1CA6}" dt="2024-11-26T13:24:24.586" v="149" actId="478"/>
          <ac:spMkLst>
            <pc:docMk/>
            <pc:sldMk cId="2811505448" sldId="300"/>
            <ac:spMk id="26" creationId="{7D3D5F70-1582-CCC4-EA7D-BBFCBE861040}"/>
          </ac:spMkLst>
        </pc:spChg>
        <pc:spChg chg="del">
          <ac:chgData name="G L" userId="8f0ea7709422dee4" providerId="LiveId" clId="{D7AF27AE-1DEF-4265-805A-C640A0FE1CA6}" dt="2024-11-26T13:24:24.586" v="149" actId="478"/>
          <ac:spMkLst>
            <pc:docMk/>
            <pc:sldMk cId="2811505448" sldId="300"/>
            <ac:spMk id="27" creationId="{46C8B7FF-DA72-C8EA-6286-4F23CE809E07}"/>
          </ac:spMkLst>
        </pc:spChg>
        <pc:spChg chg="mod">
          <ac:chgData name="G L" userId="8f0ea7709422dee4" providerId="LiveId" clId="{D7AF27AE-1DEF-4265-805A-C640A0FE1CA6}" dt="2024-11-26T13:37:07.409" v="440" actId="20577"/>
          <ac:spMkLst>
            <pc:docMk/>
            <pc:sldMk cId="2811505448" sldId="300"/>
            <ac:spMk id="61" creationId="{D4A039B3-7D75-3D73-AAB0-446348CD2C94}"/>
          </ac:spMkLst>
        </pc:spChg>
        <pc:spChg chg="mod">
          <ac:chgData name="G L" userId="8f0ea7709422dee4" providerId="LiveId" clId="{D7AF27AE-1DEF-4265-805A-C640A0FE1CA6}" dt="2024-11-26T13:25:16.451" v="173" actId="1076"/>
          <ac:spMkLst>
            <pc:docMk/>
            <pc:sldMk cId="2811505448" sldId="300"/>
            <ac:spMk id="62" creationId="{786EF369-2508-5D1D-E3B2-4BA5E9A15E59}"/>
          </ac:spMkLst>
        </pc:spChg>
        <pc:spChg chg="del">
          <ac:chgData name="G L" userId="8f0ea7709422dee4" providerId="LiveId" clId="{D7AF27AE-1DEF-4265-805A-C640A0FE1CA6}" dt="2024-11-26T13:24:24.586" v="149" actId="478"/>
          <ac:spMkLst>
            <pc:docMk/>
            <pc:sldMk cId="2811505448" sldId="300"/>
            <ac:spMk id="64" creationId="{283EA386-7C6C-83B2-FB0C-9E36EB90F1D5}"/>
          </ac:spMkLst>
        </pc:spChg>
        <pc:spChg chg="del">
          <ac:chgData name="G L" userId="8f0ea7709422dee4" providerId="LiveId" clId="{D7AF27AE-1DEF-4265-805A-C640A0FE1CA6}" dt="2024-11-26T13:24:24.586" v="149" actId="478"/>
          <ac:spMkLst>
            <pc:docMk/>
            <pc:sldMk cId="2811505448" sldId="300"/>
            <ac:spMk id="77" creationId="{606F9A6D-FE5E-ED75-5D31-6D5671651BB0}"/>
          </ac:spMkLst>
        </pc:spChg>
        <pc:spChg chg="del">
          <ac:chgData name="G L" userId="8f0ea7709422dee4" providerId="LiveId" clId="{D7AF27AE-1DEF-4265-805A-C640A0FE1CA6}" dt="2024-11-26T13:24:24.586" v="149" actId="478"/>
          <ac:spMkLst>
            <pc:docMk/>
            <pc:sldMk cId="2811505448" sldId="300"/>
            <ac:spMk id="79" creationId="{1505326E-487B-26A2-6770-B81A5FD070D5}"/>
          </ac:spMkLst>
        </pc:spChg>
        <pc:picChg chg="mod">
          <ac:chgData name="G L" userId="8f0ea7709422dee4" providerId="LiveId" clId="{D7AF27AE-1DEF-4265-805A-C640A0FE1CA6}" dt="2024-11-26T13:25:16.451" v="173" actId="1076"/>
          <ac:picMkLst>
            <pc:docMk/>
            <pc:sldMk cId="2811505448" sldId="300"/>
            <ac:picMk id="3" creationId="{5FE5BAC3-D3DE-D337-7E5E-959EADF1FF1E}"/>
          </ac:picMkLst>
        </pc:picChg>
        <pc:picChg chg="add del mod">
          <ac:chgData name="G L" userId="8f0ea7709422dee4" providerId="LiveId" clId="{D7AF27AE-1DEF-4265-805A-C640A0FE1CA6}" dt="2024-11-26T13:24:24.586" v="149" actId="478"/>
          <ac:picMkLst>
            <pc:docMk/>
            <pc:sldMk cId="2811505448" sldId="300"/>
            <ac:picMk id="4" creationId="{3D11FF0A-3B04-FEB5-DF53-B7CE14C4DF6B}"/>
          </ac:picMkLst>
        </pc:picChg>
        <pc:picChg chg="add mod modCrop">
          <ac:chgData name="G L" userId="8f0ea7709422dee4" providerId="LiveId" clId="{D7AF27AE-1DEF-4265-805A-C640A0FE1CA6}" dt="2024-11-27T13:29:32.343" v="506" actId="1035"/>
          <ac:picMkLst>
            <pc:docMk/>
            <pc:sldMk cId="2811505448" sldId="300"/>
            <ac:picMk id="4" creationId="{A8711F00-5411-947B-5087-AA1A9154A29A}"/>
          </ac:picMkLst>
        </pc:picChg>
        <pc:picChg chg="del">
          <ac:chgData name="G L" userId="8f0ea7709422dee4" providerId="LiveId" clId="{D7AF27AE-1DEF-4265-805A-C640A0FE1CA6}" dt="2024-11-26T13:24:24.586" v="149" actId="478"/>
          <ac:picMkLst>
            <pc:docMk/>
            <pc:sldMk cId="2811505448" sldId="300"/>
            <ac:picMk id="14" creationId="{A153BC6A-34FD-600D-6805-53D813805446}"/>
          </ac:picMkLst>
        </pc:picChg>
        <pc:picChg chg="del">
          <ac:chgData name="G L" userId="8f0ea7709422dee4" providerId="LiveId" clId="{D7AF27AE-1DEF-4265-805A-C640A0FE1CA6}" dt="2024-11-26T13:24:24.586" v="149" actId="478"/>
          <ac:picMkLst>
            <pc:docMk/>
            <pc:sldMk cId="2811505448" sldId="300"/>
            <ac:picMk id="1026" creationId="{5DC12B34-A891-4C09-336D-896468AA17B0}"/>
          </ac:picMkLst>
        </pc:picChg>
        <pc:picChg chg="del">
          <ac:chgData name="G L" userId="8f0ea7709422dee4" providerId="LiveId" clId="{D7AF27AE-1DEF-4265-805A-C640A0FE1CA6}" dt="2024-11-26T13:24:24.586" v="149" actId="478"/>
          <ac:picMkLst>
            <pc:docMk/>
            <pc:sldMk cId="2811505448" sldId="300"/>
            <ac:picMk id="1028" creationId="{9311E9B3-3EC0-9BEF-A98C-07802C809D53}"/>
          </ac:picMkLst>
        </pc:picChg>
        <pc:cxnChg chg="del">
          <ac:chgData name="G L" userId="8f0ea7709422dee4" providerId="LiveId" clId="{D7AF27AE-1DEF-4265-805A-C640A0FE1CA6}" dt="2024-11-26T13:24:30.476" v="153" actId="478"/>
          <ac:cxnSpMkLst>
            <pc:docMk/>
            <pc:sldMk cId="2811505448" sldId="300"/>
            <ac:cxnSpMk id="2" creationId="{DCE01B71-F9BC-9D0E-CA40-85193CB888C4}"/>
          </ac:cxnSpMkLst>
        </pc:cxnChg>
        <pc:cxnChg chg="del">
          <ac:chgData name="G L" userId="8f0ea7709422dee4" providerId="LiveId" clId="{D7AF27AE-1DEF-4265-805A-C640A0FE1CA6}" dt="2024-11-26T13:24:24.586" v="149" actId="478"/>
          <ac:cxnSpMkLst>
            <pc:docMk/>
            <pc:sldMk cId="2811505448" sldId="300"/>
            <ac:cxnSpMk id="9" creationId="{976F58B7-8CC4-9DA3-BF26-B1E4EDA644DF}"/>
          </ac:cxnSpMkLst>
        </pc:cxnChg>
        <pc:cxnChg chg="del">
          <ac:chgData name="G L" userId="8f0ea7709422dee4" providerId="LiveId" clId="{D7AF27AE-1DEF-4265-805A-C640A0FE1CA6}" dt="2024-11-26T13:24:24.586" v="149" actId="478"/>
          <ac:cxnSpMkLst>
            <pc:docMk/>
            <pc:sldMk cId="2811505448" sldId="300"/>
            <ac:cxnSpMk id="10" creationId="{A4E60DF8-FDFA-11AD-8A4C-51357C5D56B7}"/>
          </ac:cxnSpMkLst>
        </pc:cxnChg>
        <pc:cxnChg chg="del">
          <ac:chgData name="G L" userId="8f0ea7709422dee4" providerId="LiveId" clId="{D7AF27AE-1DEF-4265-805A-C640A0FE1CA6}" dt="2024-11-26T13:24:24.586" v="149" actId="478"/>
          <ac:cxnSpMkLst>
            <pc:docMk/>
            <pc:sldMk cId="2811505448" sldId="300"/>
            <ac:cxnSpMk id="11" creationId="{FCB671F3-4A0E-2068-2827-5200685F9F6A}"/>
          </ac:cxnSpMkLst>
        </pc:cxnChg>
      </pc:sldChg>
      <pc:sldChg chg="addSp delSp modSp add mod modNotesTx">
        <pc:chgData name="G L" userId="8f0ea7709422dee4" providerId="LiveId" clId="{D7AF27AE-1DEF-4265-805A-C640A0FE1CA6}" dt="2024-11-28T12:04:55.191" v="6235" actId="6549"/>
        <pc:sldMkLst>
          <pc:docMk/>
          <pc:sldMk cId="1780093070" sldId="301"/>
        </pc:sldMkLst>
        <pc:spChg chg="mod">
          <ac:chgData name="G L" userId="8f0ea7709422dee4" providerId="LiveId" clId="{D7AF27AE-1DEF-4265-805A-C640A0FE1CA6}" dt="2024-11-28T11:12:51.651" v="5276" actId="1076"/>
          <ac:spMkLst>
            <pc:docMk/>
            <pc:sldMk cId="1780093070" sldId="301"/>
            <ac:spMk id="3" creationId="{F9E74E38-4A0D-5B80-45E6-2D2D4A90B2E1}"/>
          </ac:spMkLst>
        </pc:spChg>
        <pc:spChg chg="del">
          <ac:chgData name="G L" userId="8f0ea7709422dee4" providerId="LiveId" clId="{D7AF27AE-1DEF-4265-805A-C640A0FE1CA6}" dt="2024-11-28T11:14:34.010" v="5468" actId="478"/>
          <ac:spMkLst>
            <pc:docMk/>
            <pc:sldMk cId="1780093070" sldId="301"/>
            <ac:spMk id="4" creationId="{5D7584B2-DC27-6E63-52FA-1CE909482023}"/>
          </ac:spMkLst>
        </pc:spChg>
        <pc:spChg chg="add del mod">
          <ac:chgData name="G L" userId="8f0ea7709422dee4" providerId="LiveId" clId="{D7AF27AE-1DEF-4265-805A-C640A0FE1CA6}" dt="2024-11-28T11:12:36.274" v="5274" actId="478"/>
          <ac:spMkLst>
            <pc:docMk/>
            <pc:sldMk cId="1780093070" sldId="301"/>
            <ac:spMk id="5" creationId="{6A1601B6-98CB-16C4-A5DF-89E3E59348AE}"/>
          </ac:spMkLst>
        </pc:spChg>
        <pc:spChg chg="add mod ord">
          <ac:chgData name="G L" userId="8f0ea7709422dee4" providerId="LiveId" clId="{D7AF27AE-1DEF-4265-805A-C640A0FE1CA6}" dt="2024-11-28T11:12:07.017" v="5268" actId="14100"/>
          <ac:spMkLst>
            <pc:docMk/>
            <pc:sldMk cId="1780093070" sldId="301"/>
            <ac:spMk id="6" creationId="{36A034CF-8A93-DE48-F2D5-0BD8E3EF52A5}"/>
          </ac:spMkLst>
        </pc:spChg>
        <pc:spChg chg="del">
          <ac:chgData name="G L" userId="8f0ea7709422dee4" providerId="LiveId" clId="{D7AF27AE-1DEF-4265-805A-C640A0FE1CA6}" dt="2024-11-26T13:30:31.029" v="265" actId="478"/>
          <ac:spMkLst>
            <pc:docMk/>
            <pc:sldMk cId="1780093070" sldId="301"/>
            <ac:spMk id="7" creationId="{8668D221-9163-C748-37D5-B7ABFAEC245C}"/>
          </ac:spMkLst>
        </pc:spChg>
        <pc:spChg chg="add del mod">
          <ac:chgData name="G L" userId="8f0ea7709422dee4" providerId="LiveId" clId="{D7AF27AE-1DEF-4265-805A-C640A0FE1CA6}" dt="2024-11-26T13:30:32.647" v="266" actId="478"/>
          <ac:spMkLst>
            <pc:docMk/>
            <pc:sldMk cId="1780093070" sldId="301"/>
            <ac:spMk id="8" creationId="{0B9E3534-E029-8303-32C3-7450BD4717DE}"/>
          </ac:spMkLst>
        </pc:spChg>
        <pc:spChg chg="add del mod">
          <ac:chgData name="G L" userId="8f0ea7709422dee4" providerId="LiveId" clId="{D7AF27AE-1DEF-4265-805A-C640A0FE1CA6}" dt="2024-11-28T11:16:53.398" v="5508" actId="478"/>
          <ac:spMkLst>
            <pc:docMk/>
            <pc:sldMk cId="1780093070" sldId="301"/>
            <ac:spMk id="8" creationId="{3EA228B8-26C7-717C-62EB-BDCF01771ABD}"/>
          </ac:spMkLst>
        </pc:spChg>
        <pc:spChg chg="del">
          <ac:chgData name="G L" userId="8f0ea7709422dee4" providerId="LiveId" clId="{D7AF27AE-1DEF-4265-805A-C640A0FE1CA6}" dt="2024-11-26T13:33:54.803" v="279" actId="478"/>
          <ac:spMkLst>
            <pc:docMk/>
            <pc:sldMk cId="1780093070" sldId="301"/>
            <ac:spMk id="10" creationId="{8D68052D-4BF7-4661-B461-FA22D9FFFC66}"/>
          </ac:spMkLst>
        </pc:spChg>
        <pc:spChg chg="add mod ord">
          <ac:chgData name="G L" userId="8f0ea7709422dee4" providerId="LiveId" clId="{D7AF27AE-1DEF-4265-805A-C640A0FE1CA6}" dt="2024-11-28T11:17:58.253" v="5564" actId="14100"/>
          <ac:spMkLst>
            <pc:docMk/>
            <pc:sldMk cId="1780093070" sldId="301"/>
            <ac:spMk id="10" creationId="{D97DCF58-C36B-D5D4-04E7-F32AAAEA6C7A}"/>
          </ac:spMkLst>
        </pc:spChg>
        <pc:spChg chg="mod">
          <ac:chgData name="G L" userId="8f0ea7709422dee4" providerId="LiveId" clId="{D7AF27AE-1DEF-4265-805A-C640A0FE1CA6}" dt="2024-11-28T11:26:29.567" v="5812" actId="165"/>
          <ac:spMkLst>
            <pc:docMk/>
            <pc:sldMk cId="1780093070" sldId="301"/>
            <ac:spMk id="12" creationId="{2ACDBDD4-1DED-2BC0-4BFB-67037883023B}"/>
          </ac:spMkLst>
        </pc:spChg>
        <pc:spChg chg="mod">
          <ac:chgData name="G L" userId="8f0ea7709422dee4" providerId="LiveId" clId="{D7AF27AE-1DEF-4265-805A-C640A0FE1CA6}" dt="2024-11-28T11:26:29.567" v="5812" actId="165"/>
          <ac:spMkLst>
            <pc:docMk/>
            <pc:sldMk cId="1780093070" sldId="301"/>
            <ac:spMk id="14" creationId="{67E557F8-3BA9-A178-FDEE-4B19E2B9BCD1}"/>
          </ac:spMkLst>
        </pc:spChg>
        <pc:spChg chg="mod">
          <ac:chgData name="G L" userId="8f0ea7709422dee4" providerId="LiveId" clId="{D7AF27AE-1DEF-4265-805A-C640A0FE1CA6}" dt="2024-11-28T11:27:37.013" v="5829" actId="165"/>
          <ac:spMkLst>
            <pc:docMk/>
            <pc:sldMk cId="1780093070" sldId="301"/>
            <ac:spMk id="17" creationId="{534F0693-4E59-62DA-CFDE-9B3EF3A31DA5}"/>
          </ac:spMkLst>
        </pc:spChg>
        <pc:spChg chg="add mod">
          <ac:chgData name="G L" userId="8f0ea7709422dee4" providerId="LiveId" clId="{D7AF27AE-1DEF-4265-805A-C640A0FE1CA6}" dt="2024-11-28T11:17:49.178" v="5562" actId="164"/>
          <ac:spMkLst>
            <pc:docMk/>
            <pc:sldMk cId="1780093070" sldId="301"/>
            <ac:spMk id="19" creationId="{45D31335-7762-336A-76D3-AD428628AC4C}"/>
          </ac:spMkLst>
        </pc:spChg>
        <pc:spChg chg="add mod">
          <ac:chgData name="G L" userId="8f0ea7709422dee4" providerId="LiveId" clId="{D7AF27AE-1DEF-4265-805A-C640A0FE1CA6}" dt="2024-11-28T11:17:49.178" v="5562" actId="164"/>
          <ac:spMkLst>
            <pc:docMk/>
            <pc:sldMk cId="1780093070" sldId="301"/>
            <ac:spMk id="20" creationId="{B30BA2ED-ECD5-49DC-18EC-D2A43A57F8E3}"/>
          </ac:spMkLst>
        </pc:spChg>
        <pc:spChg chg="add mod">
          <ac:chgData name="G L" userId="8f0ea7709422dee4" providerId="LiveId" clId="{D7AF27AE-1DEF-4265-805A-C640A0FE1CA6}" dt="2024-11-28T11:17:49.178" v="5562" actId="164"/>
          <ac:spMkLst>
            <pc:docMk/>
            <pc:sldMk cId="1780093070" sldId="301"/>
            <ac:spMk id="21" creationId="{CA99D60F-2CD9-1092-78D3-CA2AAF6D166D}"/>
          </ac:spMkLst>
        </pc:spChg>
        <pc:spChg chg="mod">
          <ac:chgData name="G L" userId="8f0ea7709422dee4" providerId="LiveId" clId="{D7AF27AE-1DEF-4265-805A-C640A0FE1CA6}" dt="2024-11-28T11:23:51.125" v="5754" actId="165"/>
          <ac:spMkLst>
            <pc:docMk/>
            <pc:sldMk cId="1780093070" sldId="301"/>
            <ac:spMk id="23" creationId="{55C54539-3A9E-52C6-45E5-A95AC3A7F155}"/>
          </ac:spMkLst>
        </pc:spChg>
        <pc:spChg chg="del mod topLvl">
          <ac:chgData name="G L" userId="8f0ea7709422dee4" providerId="LiveId" clId="{D7AF27AE-1DEF-4265-805A-C640A0FE1CA6}" dt="2024-11-28T11:28:47.670" v="5861" actId="478"/>
          <ac:spMkLst>
            <pc:docMk/>
            <pc:sldMk cId="1780093070" sldId="301"/>
            <ac:spMk id="29" creationId="{6D40CB75-9A4F-6702-B756-44D4DA459F98}"/>
          </ac:spMkLst>
        </pc:spChg>
        <pc:spChg chg="mod">
          <ac:chgData name="G L" userId="8f0ea7709422dee4" providerId="LiveId" clId="{D7AF27AE-1DEF-4265-805A-C640A0FE1CA6}" dt="2024-11-28T11:23:05.290" v="5744" actId="165"/>
          <ac:spMkLst>
            <pc:docMk/>
            <pc:sldMk cId="1780093070" sldId="301"/>
            <ac:spMk id="35" creationId="{836FFE4F-BA22-B937-B99A-989D0F076B35}"/>
          </ac:spMkLst>
        </pc:spChg>
        <pc:spChg chg="mod">
          <ac:chgData name="G L" userId="8f0ea7709422dee4" providerId="LiveId" clId="{D7AF27AE-1DEF-4265-805A-C640A0FE1CA6}" dt="2024-11-28T11:25:22.833" v="5778" actId="165"/>
          <ac:spMkLst>
            <pc:docMk/>
            <pc:sldMk cId="1780093070" sldId="301"/>
            <ac:spMk id="41" creationId="{2C062F4C-4A16-4D54-A905-62797E59364E}"/>
          </ac:spMkLst>
        </pc:spChg>
        <pc:spChg chg="mod">
          <ac:chgData name="G L" userId="8f0ea7709422dee4" providerId="LiveId" clId="{D7AF27AE-1DEF-4265-805A-C640A0FE1CA6}" dt="2024-11-28T11:27:37.013" v="5829" actId="165"/>
          <ac:spMkLst>
            <pc:docMk/>
            <pc:sldMk cId="1780093070" sldId="301"/>
            <ac:spMk id="44" creationId="{52FF2A4B-6319-29B0-F93B-F873EE699F17}"/>
          </ac:spMkLst>
        </pc:spChg>
        <pc:spChg chg="mod">
          <ac:chgData name="G L" userId="8f0ea7709422dee4" providerId="LiveId" clId="{D7AF27AE-1DEF-4265-805A-C640A0FE1CA6}" dt="2024-11-28T11:26:29.567" v="5812" actId="165"/>
          <ac:spMkLst>
            <pc:docMk/>
            <pc:sldMk cId="1780093070" sldId="301"/>
            <ac:spMk id="47" creationId="{F3E3E4A9-0797-4E6F-AFA1-3E3BFB67B982}"/>
          </ac:spMkLst>
        </pc:spChg>
        <pc:spChg chg="mod">
          <ac:chgData name="G L" userId="8f0ea7709422dee4" providerId="LiveId" clId="{D7AF27AE-1DEF-4265-805A-C640A0FE1CA6}" dt="2024-11-28T11:23:51.125" v="5754" actId="165"/>
          <ac:spMkLst>
            <pc:docMk/>
            <pc:sldMk cId="1780093070" sldId="301"/>
            <ac:spMk id="53" creationId="{8EB75C9D-FC1A-DFC7-EB1F-C581AFAB7B53}"/>
          </ac:spMkLst>
        </pc:spChg>
        <pc:spChg chg="del mod topLvl">
          <ac:chgData name="G L" userId="8f0ea7709422dee4" providerId="LiveId" clId="{D7AF27AE-1DEF-4265-805A-C640A0FE1CA6}" dt="2024-11-28T11:28:48.391" v="5862" actId="478"/>
          <ac:spMkLst>
            <pc:docMk/>
            <pc:sldMk cId="1780093070" sldId="301"/>
            <ac:spMk id="56" creationId="{EE10A428-F377-6509-261D-E830E98C2D99}"/>
          </ac:spMkLst>
        </pc:spChg>
        <pc:spChg chg="mod">
          <ac:chgData name="G L" userId="8f0ea7709422dee4" providerId="LiveId" clId="{D7AF27AE-1DEF-4265-805A-C640A0FE1CA6}" dt="2024-11-28T11:23:05.290" v="5744" actId="165"/>
          <ac:spMkLst>
            <pc:docMk/>
            <pc:sldMk cId="1780093070" sldId="301"/>
            <ac:spMk id="59" creationId="{5F28C91D-4AE9-4239-FB98-89472222231D}"/>
          </ac:spMkLst>
        </pc:spChg>
        <pc:spChg chg="mod">
          <ac:chgData name="G L" userId="8f0ea7709422dee4" providerId="LiveId" clId="{D7AF27AE-1DEF-4265-805A-C640A0FE1CA6}" dt="2024-11-28T11:25:22.833" v="5778" actId="165"/>
          <ac:spMkLst>
            <pc:docMk/>
            <pc:sldMk cId="1780093070" sldId="301"/>
            <ac:spMk id="62" creationId="{604BFF52-010B-7C7E-8FD0-687215327685}"/>
          </ac:spMkLst>
        </pc:spChg>
        <pc:spChg chg="mod topLvl">
          <ac:chgData name="G L" userId="8f0ea7709422dee4" providerId="LiveId" clId="{D7AF27AE-1DEF-4265-805A-C640A0FE1CA6}" dt="2024-11-28T11:30:05.559" v="5890" actId="1076"/>
          <ac:spMkLst>
            <pc:docMk/>
            <pc:sldMk cId="1780093070" sldId="301"/>
            <ac:spMk id="64" creationId="{1E5CB06B-9DCA-450D-64C7-9FE99870BE63}"/>
          </ac:spMkLst>
        </pc:spChg>
        <pc:spChg chg="add del mod topLvl">
          <ac:chgData name="G L" userId="8f0ea7709422dee4" providerId="LiveId" clId="{D7AF27AE-1DEF-4265-805A-C640A0FE1CA6}" dt="2024-11-28T11:30:15.217" v="5892" actId="1076"/>
          <ac:spMkLst>
            <pc:docMk/>
            <pc:sldMk cId="1780093070" sldId="301"/>
            <ac:spMk id="65" creationId="{B54D6213-C524-9485-1F6A-DEDBB2DCB5C3}"/>
          </ac:spMkLst>
        </pc:spChg>
        <pc:spChg chg="mod topLvl">
          <ac:chgData name="G L" userId="8f0ea7709422dee4" providerId="LiveId" clId="{D7AF27AE-1DEF-4265-805A-C640A0FE1CA6}" dt="2024-11-28T11:26:16.472" v="5809" actId="1036"/>
          <ac:spMkLst>
            <pc:docMk/>
            <pc:sldMk cId="1780093070" sldId="301"/>
            <ac:spMk id="66" creationId="{D6F4E7F5-0D2C-5B78-A30A-F73D04A7E244}"/>
          </ac:spMkLst>
        </pc:spChg>
        <pc:spChg chg="mod topLvl">
          <ac:chgData name="G L" userId="8f0ea7709422dee4" providerId="LiveId" clId="{D7AF27AE-1DEF-4265-805A-C640A0FE1CA6}" dt="2024-11-28T11:30:48.658" v="5904" actId="1076"/>
          <ac:spMkLst>
            <pc:docMk/>
            <pc:sldMk cId="1780093070" sldId="301"/>
            <ac:spMk id="67" creationId="{53481EB1-481C-9BAA-EE13-D4B36087C29F}"/>
          </ac:spMkLst>
        </pc:spChg>
        <pc:spChg chg="mod topLvl">
          <ac:chgData name="G L" userId="8f0ea7709422dee4" providerId="LiveId" clId="{D7AF27AE-1DEF-4265-805A-C640A0FE1CA6}" dt="2024-11-28T11:26:11.857" v="5805" actId="1036"/>
          <ac:spMkLst>
            <pc:docMk/>
            <pc:sldMk cId="1780093070" sldId="301"/>
            <ac:spMk id="68" creationId="{AC010815-655E-0375-E9EB-874065D02AA1}"/>
          </ac:spMkLst>
        </pc:spChg>
        <pc:spChg chg="mod topLvl">
          <ac:chgData name="G L" userId="8f0ea7709422dee4" providerId="LiveId" clId="{D7AF27AE-1DEF-4265-805A-C640A0FE1CA6}" dt="2024-11-28T11:29:58.945" v="5889" actId="164"/>
          <ac:spMkLst>
            <pc:docMk/>
            <pc:sldMk cId="1780093070" sldId="301"/>
            <ac:spMk id="69" creationId="{D3328967-BD5D-A0F8-4F21-51E2DD868C0D}"/>
          </ac:spMkLst>
        </pc:spChg>
        <pc:spChg chg="mod">
          <ac:chgData name="G L" userId="8f0ea7709422dee4" providerId="LiveId" clId="{D7AF27AE-1DEF-4265-805A-C640A0FE1CA6}" dt="2024-11-28T11:27:37.013" v="5829" actId="165"/>
          <ac:spMkLst>
            <pc:docMk/>
            <pc:sldMk cId="1780093070" sldId="301"/>
            <ac:spMk id="71" creationId="{0343550A-91F6-6E4A-0623-BE386CE63138}"/>
          </ac:spMkLst>
        </pc:spChg>
        <pc:spChg chg="del mod topLvl">
          <ac:chgData name="G L" userId="8f0ea7709422dee4" providerId="LiveId" clId="{D7AF27AE-1DEF-4265-805A-C640A0FE1CA6}" dt="2024-11-28T11:28:49.474" v="5863" actId="478"/>
          <ac:spMkLst>
            <pc:docMk/>
            <pc:sldMk cId="1780093070" sldId="301"/>
            <ac:spMk id="74" creationId="{FFD56127-70CC-801D-9D70-0A713A050099}"/>
          </ac:spMkLst>
        </pc:spChg>
        <pc:spChg chg="del mod topLvl">
          <ac:chgData name="G L" userId="8f0ea7709422dee4" providerId="LiveId" clId="{D7AF27AE-1DEF-4265-805A-C640A0FE1CA6}" dt="2024-11-28T11:28:49.961" v="5864" actId="478"/>
          <ac:spMkLst>
            <pc:docMk/>
            <pc:sldMk cId="1780093070" sldId="301"/>
            <ac:spMk id="77" creationId="{C920B68E-4232-4B93-A5C7-C8BD06E6FDCB}"/>
          </ac:spMkLst>
        </pc:spChg>
        <pc:spChg chg="del mod topLvl">
          <ac:chgData name="G L" userId="8f0ea7709422dee4" providerId="LiveId" clId="{D7AF27AE-1DEF-4265-805A-C640A0FE1CA6}" dt="2024-11-28T11:28:50.650" v="5865" actId="478"/>
          <ac:spMkLst>
            <pc:docMk/>
            <pc:sldMk cId="1780093070" sldId="301"/>
            <ac:spMk id="80" creationId="{0038594E-1328-A4FF-27C5-6B9509C77B37}"/>
          </ac:spMkLst>
        </pc:spChg>
        <pc:spChg chg="mod">
          <ac:chgData name="G L" userId="8f0ea7709422dee4" providerId="LiveId" clId="{D7AF27AE-1DEF-4265-805A-C640A0FE1CA6}" dt="2024-11-28T11:25:22.833" v="5778" actId="165"/>
          <ac:spMkLst>
            <pc:docMk/>
            <pc:sldMk cId="1780093070" sldId="301"/>
            <ac:spMk id="83" creationId="{AD176198-D492-F373-290E-CCC36E9D1F98}"/>
          </ac:spMkLst>
        </pc:spChg>
        <pc:spChg chg="mod">
          <ac:chgData name="G L" userId="8f0ea7709422dee4" providerId="LiveId" clId="{D7AF27AE-1DEF-4265-805A-C640A0FE1CA6}" dt="2024-11-28T11:23:51.125" v="5754" actId="165"/>
          <ac:spMkLst>
            <pc:docMk/>
            <pc:sldMk cId="1780093070" sldId="301"/>
            <ac:spMk id="86" creationId="{94C4AFEA-4E83-08A7-B1FA-34A2F3B0E461}"/>
          </ac:spMkLst>
        </pc:spChg>
        <pc:spChg chg="mod topLvl">
          <ac:chgData name="G L" userId="8f0ea7709422dee4" providerId="LiveId" clId="{D7AF27AE-1DEF-4265-805A-C640A0FE1CA6}" dt="2024-11-28T11:30:05.559" v="5890" actId="1076"/>
          <ac:spMkLst>
            <pc:docMk/>
            <pc:sldMk cId="1780093070" sldId="301"/>
            <ac:spMk id="88" creationId="{555C7FFA-C90E-E4FF-B2B6-D0D0C95E3EDB}"/>
          </ac:spMkLst>
        </pc:spChg>
        <pc:spChg chg="mod topLvl">
          <ac:chgData name="G L" userId="8f0ea7709422dee4" providerId="LiveId" clId="{D7AF27AE-1DEF-4265-805A-C640A0FE1CA6}" dt="2024-11-28T11:30:48.658" v="5904" actId="1076"/>
          <ac:spMkLst>
            <pc:docMk/>
            <pc:sldMk cId="1780093070" sldId="301"/>
            <ac:spMk id="89" creationId="{E631D26F-20B5-756C-B3C6-580E9A120B69}"/>
          </ac:spMkLst>
        </pc:spChg>
        <pc:spChg chg="add mod">
          <ac:chgData name="G L" userId="8f0ea7709422dee4" providerId="LiveId" clId="{D7AF27AE-1DEF-4265-805A-C640A0FE1CA6}" dt="2024-11-28T11:33:23.444" v="5967" actId="14100"/>
          <ac:spMkLst>
            <pc:docMk/>
            <pc:sldMk cId="1780093070" sldId="301"/>
            <ac:spMk id="91" creationId="{78A0C399-C899-0ADE-FE6F-4632D13AC947}"/>
          </ac:spMkLst>
        </pc:spChg>
        <pc:spChg chg="mod topLvl">
          <ac:chgData name="G L" userId="8f0ea7709422dee4" providerId="LiveId" clId="{D7AF27AE-1DEF-4265-805A-C640A0FE1CA6}" dt="2024-11-28T11:30:19.116" v="5894" actId="1036"/>
          <ac:spMkLst>
            <pc:docMk/>
            <pc:sldMk cId="1780093070" sldId="301"/>
            <ac:spMk id="93" creationId="{2F560D96-B40E-E37C-5AC9-CF14CBBA5938}"/>
          </ac:spMkLst>
        </pc:spChg>
        <pc:spChg chg="mod topLvl">
          <ac:chgData name="G L" userId="8f0ea7709422dee4" providerId="LiveId" clId="{D7AF27AE-1DEF-4265-805A-C640A0FE1CA6}" dt="2024-11-28T11:29:45.124" v="5884" actId="1036"/>
          <ac:spMkLst>
            <pc:docMk/>
            <pc:sldMk cId="1780093070" sldId="301"/>
            <ac:spMk id="94" creationId="{9FE08DF3-496D-94E6-1869-413EBD721626}"/>
          </ac:spMkLst>
        </pc:spChg>
        <pc:spChg chg="mod topLvl">
          <ac:chgData name="G L" userId="8f0ea7709422dee4" providerId="LiveId" clId="{D7AF27AE-1DEF-4265-805A-C640A0FE1CA6}" dt="2024-11-28T11:25:09.610" v="5775" actId="164"/>
          <ac:spMkLst>
            <pc:docMk/>
            <pc:sldMk cId="1780093070" sldId="301"/>
            <ac:spMk id="95" creationId="{BA16FFBA-88EC-6220-AFDC-E11025E4582E}"/>
          </ac:spMkLst>
        </pc:spChg>
        <pc:spChg chg="mod topLvl">
          <ac:chgData name="G L" userId="8f0ea7709422dee4" providerId="LiveId" clId="{D7AF27AE-1DEF-4265-805A-C640A0FE1CA6}" dt="2024-11-28T11:30:28.926" v="5896" actId="1036"/>
          <ac:spMkLst>
            <pc:docMk/>
            <pc:sldMk cId="1780093070" sldId="301"/>
            <ac:spMk id="96" creationId="{AEA07AE9-6DEB-8487-A2A1-4295F5D5D82C}"/>
          </ac:spMkLst>
        </pc:spChg>
        <pc:spChg chg="add mod">
          <ac:chgData name="G L" userId="8f0ea7709422dee4" providerId="LiveId" clId="{D7AF27AE-1DEF-4265-805A-C640A0FE1CA6}" dt="2024-11-28T11:34:32.189" v="5978" actId="1076"/>
          <ac:spMkLst>
            <pc:docMk/>
            <pc:sldMk cId="1780093070" sldId="301"/>
            <ac:spMk id="119" creationId="{90B14936-7657-D5FC-4317-499D5D256AE2}"/>
          </ac:spMkLst>
        </pc:spChg>
        <pc:grpChg chg="del mod topLvl">
          <ac:chgData name="G L" userId="8f0ea7709422dee4" providerId="LiveId" clId="{D7AF27AE-1DEF-4265-805A-C640A0FE1CA6}" dt="2024-11-28T11:26:32.056" v="5814" actId="478"/>
          <ac:grpSpMkLst>
            <pc:docMk/>
            <pc:sldMk cId="1780093070" sldId="301"/>
            <ac:grpSpMk id="9" creationId="{D49F6E29-BC82-5A9B-8142-EE795B896DE0}"/>
          </ac:grpSpMkLst>
        </pc:grpChg>
        <pc:grpChg chg="del mod topLvl">
          <ac:chgData name="G L" userId="8f0ea7709422dee4" providerId="LiveId" clId="{D7AF27AE-1DEF-4265-805A-C640A0FE1CA6}" dt="2024-11-28T11:26:32.699" v="5815" actId="478"/>
          <ac:grpSpMkLst>
            <pc:docMk/>
            <pc:sldMk cId="1780093070" sldId="301"/>
            <ac:grpSpMk id="11" creationId="{A68D28F5-D729-0B7D-61EC-360887FDD2DB}"/>
          </ac:grpSpMkLst>
        </pc:grpChg>
        <pc:grpChg chg="add del mod topLvl">
          <ac:chgData name="G L" userId="8f0ea7709422dee4" providerId="LiveId" clId="{D7AF27AE-1DEF-4265-805A-C640A0FE1CA6}" dt="2024-11-28T11:27:49.032" v="5840" actId="478"/>
          <ac:grpSpMkLst>
            <pc:docMk/>
            <pc:sldMk cId="1780093070" sldId="301"/>
            <ac:grpSpMk id="16" creationId="{91F6393E-C6DF-D3DE-1618-49AC67096F26}"/>
          </ac:grpSpMkLst>
        </pc:grpChg>
        <pc:grpChg chg="del mod topLvl">
          <ac:chgData name="G L" userId="8f0ea7709422dee4" providerId="LiveId" clId="{D7AF27AE-1DEF-4265-805A-C640A0FE1CA6}" dt="2024-11-28T11:23:53.670" v="5756" actId="478"/>
          <ac:grpSpMkLst>
            <pc:docMk/>
            <pc:sldMk cId="1780093070" sldId="301"/>
            <ac:grpSpMk id="22" creationId="{0A61242E-0475-3766-3AB2-D1FB12F7BB54}"/>
          </ac:grpSpMkLst>
        </pc:grpChg>
        <pc:grpChg chg="add mod">
          <ac:chgData name="G L" userId="8f0ea7709422dee4" providerId="LiveId" clId="{D7AF27AE-1DEF-4265-805A-C640A0FE1CA6}" dt="2024-11-28T11:33:34.320" v="5969" actId="1076"/>
          <ac:grpSpMkLst>
            <pc:docMk/>
            <pc:sldMk cId="1780093070" sldId="301"/>
            <ac:grpSpMk id="25" creationId="{6F693E16-912B-87A1-934D-1BC28770349D}"/>
          </ac:grpSpMkLst>
        </pc:grpChg>
        <pc:grpChg chg="del mod">
          <ac:chgData name="G L" userId="8f0ea7709422dee4" providerId="LiveId" clId="{D7AF27AE-1DEF-4265-805A-C640A0FE1CA6}" dt="2024-11-28T11:28:35.663" v="5854" actId="478"/>
          <ac:grpSpMkLst>
            <pc:docMk/>
            <pc:sldMk cId="1780093070" sldId="301"/>
            <ac:grpSpMk id="28" creationId="{9A4C60FE-9F36-B6D8-8A86-46B40689EAF5}"/>
          </ac:grpSpMkLst>
        </pc:grpChg>
        <pc:grpChg chg="add mod">
          <ac:chgData name="G L" userId="8f0ea7709422dee4" providerId="LiveId" clId="{D7AF27AE-1DEF-4265-805A-C640A0FE1CA6}" dt="2024-11-28T11:23:46.588" v="5753" actId="164"/>
          <ac:grpSpMkLst>
            <pc:docMk/>
            <pc:sldMk cId="1780093070" sldId="301"/>
            <ac:grpSpMk id="31" creationId="{D5BC8300-9A9B-409E-206A-83B1B53614D8}"/>
          </ac:grpSpMkLst>
        </pc:grpChg>
        <pc:grpChg chg="del mod topLvl">
          <ac:chgData name="G L" userId="8f0ea7709422dee4" providerId="LiveId" clId="{D7AF27AE-1DEF-4265-805A-C640A0FE1CA6}" dt="2024-11-28T11:23:22.757" v="5748" actId="478"/>
          <ac:grpSpMkLst>
            <pc:docMk/>
            <pc:sldMk cId="1780093070" sldId="301"/>
            <ac:grpSpMk id="34" creationId="{E2723E84-694A-8C5B-C86A-7A97726AA941}"/>
          </ac:grpSpMkLst>
        </pc:grpChg>
        <pc:grpChg chg="add mod">
          <ac:chgData name="G L" userId="8f0ea7709422dee4" providerId="LiveId" clId="{D7AF27AE-1DEF-4265-805A-C640A0FE1CA6}" dt="2024-11-28T11:25:05.351" v="5774" actId="164"/>
          <ac:grpSpMkLst>
            <pc:docMk/>
            <pc:sldMk cId="1780093070" sldId="301"/>
            <ac:grpSpMk id="38" creationId="{BB344920-CE7E-7BF7-1F9A-89158E9A2F81}"/>
          </ac:grpSpMkLst>
        </pc:grpChg>
        <pc:grpChg chg="add mod">
          <ac:chgData name="G L" userId="8f0ea7709422dee4" providerId="LiveId" clId="{D7AF27AE-1DEF-4265-805A-C640A0FE1CA6}" dt="2024-11-28T11:25:09.610" v="5775" actId="164"/>
          <ac:grpSpMkLst>
            <pc:docMk/>
            <pc:sldMk cId="1780093070" sldId="301"/>
            <ac:grpSpMk id="39" creationId="{CB13B2D1-0008-5282-3F82-EEE72BB7523E}"/>
          </ac:grpSpMkLst>
        </pc:grpChg>
        <pc:grpChg chg="del mod topLvl">
          <ac:chgData name="G L" userId="8f0ea7709422dee4" providerId="LiveId" clId="{D7AF27AE-1DEF-4265-805A-C640A0FE1CA6}" dt="2024-11-28T11:25:29.645" v="5781" actId="478"/>
          <ac:grpSpMkLst>
            <pc:docMk/>
            <pc:sldMk cId="1780093070" sldId="301"/>
            <ac:grpSpMk id="40" creationId="{FAAB2DB0-4225-E086-AD5E-10B9AF194531}"/>
          </ac:grpSpMkLst>
        </pc:grpChg>
        <pc:grpChg chg="del mod topLvl">
          <ac:chgData name="G L" userId="8f0ea7709422dee4" providerId="LiveId" clId="{D7AF27AE-1DEF-4265-805A-C640A0FE1CA6}" dt="2024-11-28T11:27:49.470" v="5841" actId="478"/>
          <ac:grpSpMkLst>
            <pc:docMk/>
            <pc:sldMk cId="1780093070" sldId="301"/>
            <ac:grpSpMk id="43" creationId="{E5727787-A7A3-7A2F-7776-5CE84A8FE6EB}"/>
          </ac:grpSpMkLst>
        </pc:grpChg>
        <pc:grpChg chg="del mod topLvl">
          <ac:chgData name="G L" userId="8f0ea7709422dee4" providerId="LiveId" clId="{D7AF27AE-1DEF-4265-805A-C640A0FE1CA6}" dt="2024-11-28T11:26:33.121" v="5816" actId="478"/>
          <ac:grpSpMkLst>
            <pc:docMk/>
            <pc:sldMk cId="1780093070" sldId="301"/>
            <ac:grpSpMk id="46" creationId="{9514CC93-C1CC-A79E-56D6-E0C4921370A9}"/>
          </ac:grpSpMkLst>
        </pc:grpChg>
        <pc:grpChg chg="del mod topLvl">
          <ac:chgData name="G L" userId="8f0ea7709422dee4" providerId="LiveId" clId="{D7AF27AE-1DEF-4265-805A-C640A0FE1CA6}" dt="2024-11-28T11:23:52.980" v="5755" actId="478"/>
          <ac:grpSpMkLst>
            <pc:docMk/>
            <pc:sldMk cId="1780093070" sldId="301"/>
            <ac:grpSpMk id="52" creationId="{78A7AD93-639D-154F-B317-38F71FAAF2EC}"/>
          </ac:grpSpMkLst>
        </pc:grpChg>
        <pc:grpChg chg="del mod">
          <ac:chgData name="G L" userId="8f0ea7709422dee4" providerId="LiveId" clId="{D7AF27AE-1DEF-4265-805A-C640A0FE1CA6}" dt="2024-11-28T11:28:36.211" v="5855" actId="478"/>
          <ac:grpSpMkLst>
            <pc:docMk/>
            <pc:sldMk cId="1780093070" sldId="301"/>
            <ac:grpSpMk id="55" creationId="{C64B21FA-D8BB-7330-36FB-4AA13EA5E04C}"/>
          </ac:grpSpMkLst>
        </pc:grpChg>
        <pc:grpChg chg="del mod topLvl">
          <ac:chgData name="G L" userId="8f0ea7709422dee4" providerId="LiveId" clId="{D7AF27AE-1DEF-4265-805A-C640A0FE1CA6}" dt="2024-11-28T11:23:21.224" v="5747" actId="478"/>
          <ac:grpSpMkLst>
            <pc:docMk/>
            <pc:sldMk cId="1780093070" sldId="301"/>
            <ac:grpSpMk id="58" creationId="{36BDA99A-E5F0-D55D-C0C6-376EA921ABC0}"/>
          </ac:grpSpMkLst>
        </pc:grpChg>
        <pc:grpChg chg="del mod topLvl">
          <ac:chgData name="G L" userId="8f0ea7709422dee4" providerId="LiveId" clId="{D7AF27AE-1DEF-4265-805A-C640A0FE1CA6}" dt="2024-11-28T11:25:28.862" v="5780" actId="478"/>
          <ac:grpSpMkLst>
            <pc:docMk/>
            <pc:sldMk cId="1780093070" sldId="301"/>
            <ac:grpSpMk id="61" creationId="{ED9A4CB2-F393-49C3-FA50-C9143DC13948}"/>
          </ac:grpSpMkLst>
        </pc:grpChg>
        <pc:grpChg chg="add del mod topLvl">
          <ac:chgData name="G L" userId="8f0ea7709422dee4" providerId="LiveId" clId="{D7AF27AE-1DEF-4265-805A-C640A0FE1CA6}" dt="2024-11-28T11:27:48.405" v="5839" actId="478"/>
          <ac:grpSpMkLst>
            <pc:docMk/>
            <pc:sldMk cId="1780093070" sldId="301"/>
            <ac:grpSpMk id="70" creationId="{3468A19B-FEB2-F059-0C83-9EFA0BE95D0B}"/>
          </ac:grpSpMkLst>
        </pc:grpChg>
        <pc:grpChg chg="del mod">
          <ac:chgData name="G L" userId="8f0ea7709422dee4" providerId="LiveId" clId="{D7AF27AE-1DEF-4265-805A-C640A0FE1CA6}" dt="2024-11-28T11:28:34.678" v="5853" actId="478"/>
          <ac:grpSpMkLst>
            <pc:docMk/>
            <pc:sldMk cId="1780093070" sldId="301"/>
            <ac:grpSpMk id="73" creationId="{0D3B9817-733A-4588-D1B2-B2A7717EF07C}"/>
          </ac:grpSpMkLst>
        </pc:grpChg>
        <pc:grpChg chg="del mod">
          <ac:chgData name="G L" userId="8f0ea7709422dee4" providerId="LiveId" clId="{D7AF27AE-1DEF-4265-805A-C640A0FE1CA6}" dt="2024-11-28T11:28:40.393" v="5858" actId="478"/>
          <ac:grpSpMkLst>
            <pc:docMk/>
            <pc:sldMk cId="1780093070" sldId="301"/>
            <ac:grpSpMk id="76" creationId="{C639B5E3-2E9C-81AB-1155-E0E5BFC1C9B8}"/>
          </ac:grpSpMkLst>
        </pc:grpChg>
        <pc:grpChg chg="del mod">
          <ac:chgData name="G L" userId="8f0ea7709422dee4" providerId="LiveId" clId="{D7AF27AE-1DEF-4265-805A-C640A0FE1CA6}" dt="2024-11-28T11:28:41.239" v="5859" actId="478"/>
          <ac:grpSpMkLst>
            <pc:docMk/>
            <pc:sldMk cId="1780093070" sldId="301"/>
            <ac:grpSpMk id="79" creationId="{C8860491-09D5-00D6-8205-CC0047E6EFF1}"/>
          </ac:grpSpMkLst>
        </pc:grpChg>
        <pc:grpChg chg="del mod topLvl">
          <ac:chgData name="G L" userId="8f0ea7709422dee4" providerId="LiveId" clId="{D7AF27AE-1DEF-4265-805A-C640A0FE1CA6}" dt="2024-11-28T11:25:30.272" v="5782" actId="478"/>
          <ac:grpSpMkLst>
            <pc:docMk/>
            <pc:sldMk cId="1780093070" sldId="301"/>
            <ac:grpSpMk id="82" creationId="{F1E48560-35AE-2684-6A25-1F099F39B554}"/>
          </ac:grpSpMkLst>
        </pc:grpChg>
        <pc:grpChg chg="del mod topLvl">
          <ac:chgData name="G L" userId="8f0ea7709422dee4" providerId="LiveId" clId="{D7AF27AE-1DEF-4265-805A-C640A0FE1CA6}" dt="2024-11-28T11:23:54.093" v="5757" actId="478"/>
          <ac:grpSpMkLst>
            <pc:docMk/>
            <pc:sldMk cId="1780093070" sldId="301"/>
            <ac:grpSpMk id="85" creationId="{7AA9C580-7FE9-7BC7-4D5F-BD4495D6ED0A}"/>
          </ac:grpSpMkLst>
        </pc:grpChg>
        <pc:grpChg chg="del mod topLvl">
          <ac:chgData name="G L" userId="8f0ea7709422dee4" providerId="LiveId" clId="{D7AF27AE-1DEF-4265-805A-C640A0FE1CA6}" dt="2024-11-28T11:23:51.125" v="5754" actId="165"/>
          <ac:grpSpMkLst>
            <pc:docMk/>
            <pc:sldMk cId="1780093070" sldId="301"/>
            <ac:grpSpMk id="97" creationId="{561BD277-F292-692A-E12E-D376C4E00353}"/>
          </ac:grpSpMkLst>
        </pc:grpChg>
        <pc:grpChg chg="add del mod">
          <ac:chgData name="G L" userId="8f0ea7709422dee4" providerId="LiveId" clId="{D7AF27AE-1DEF-4265-805A-C640A0FE1CA6}" dt="2024-11-28T11:25:22.833" v="5778" actId="165"/>
          <ac:grpSpMkLst>
            <pc:docMk/>
            <pc:sldMk cId="1780093070" sldId="301"/>
            <ac:grpSpMk id="99" creationId="{33A91A91-709F-8761-943D-D6E827153379}"/>
          </ac:grpSpMkLst>
        </pc:grpChg>
        <pc:grpChg chg="add del mod">
          <ac:chgData name="G L" userId="8f0ea7709422dee4" providerId="LiveId" clId="{D7AF27AE-1DEF-4265-805A-C640A0FE1CA6}" dt="2024-11-28T11:27:37.013" v="5829" actId="165"/>
          <ac:grpSpMkLst>
            <pc:docMk/>
            <pc:sldMk cId="1780093070" sldId="301"/>
            <ac:grpSpMk id="100" creationId="{B13404C7-E240-69F3-E528-39FF6F9515F5}"/>
          </ac:grpSpMkLst>
        </pc:grpChg>
        <pc:grpChg chg="del mod topLvl">
          <ac:chgData name="G L" userId="8f0ea7709422dee4" providerId="LiveId" clId="{D7AF27AE-1DEF-4265-805A-C640A0FE1CA6}" dt="2024-11-28T11:26:29.567" v="5812" actId="165"/>
          <ac:grpSpMkLst>
            <pc:docMk/>
            <pc:sldMk cId="1780093070" sldId="301"/>
            <ac:grpSpMk id="101" creationId="{C596D653-8D77-F42A-C719-A0A848EEC4DE}"/>
          </ac:grpSpMkLst>
        </pc:grpChg>
        <pc:grpChg chg="add del mod">
          <ac:chgData name="G L" userId="8f0ea7709422dee4" providerId="LiveId" clId="{D7AF27AE-1DEF-4265-805A-C640A0FE1CA6}" dt="2024-11-28T11:28:45.775" v="5860" actId="165"/>
          <ac:grpSpMkLst>
            <pc:docMk/>
            <pc:sldMk cId="1780093070" sldId="301"/>
            <ac:grpSpMk id="102" creationId="{27B5C7EB-ECB7-412B-6194-EF97CB0CDA20}"/>
          </ac:grpSpMkLst>
        </pc:grpChg>
        <pc:grpChg chg="add del mod">
          <ac:chgData name="G L" userId="8f0ea7709422dee4" providerId="LiveId" clId="{D7AF27AE-1DEF-4265-805A-C640A0FE1CA6}" dt="2024-11-28T11:23:05.290" v="5744" actId="165"/>
          <ac:grpSpMkLst>
            <pc:docMk/>
            <pc:sldMk cId="1780093070" sldId="301"/>
            <ac:grpSpMk id="103" creationId="{F533A033-9F49-29F4-4C85-98D336FD2BF4}"/>
          </ac:grpSpMkLst>
        </pc:grpChg>
        <pc:grpChg chg="add del mod">
          <ac:chgData name="G L" userId="8f0ea7709422dee4" providerId="LiveId" clId="{D7AF27AE-1DEF-4265-805A-C640A0FE1CA6}" dt="2024-11-28T11:18:45.444" v="5569" actId="165"/>
          <ac:grpSpMkLst>
            <pc:docMk/>
            <pc:sldMk cId="1780093070" sldId="301"/>
            <ac:grpSpMk id="104" creationId="{76707506-491E-F831-1027-847E16575156}"/>
          </ac:grpSpMkLst>
        </pc:grpChg>
        <pc:grpChg chg="add del mod">
          <ac:chgData name="G L" userId="8f0ea7709422dee4" providerId="LiveId" clId="{D7AF27AE-1DEF-4265-805A-C640A0FE1CA6}" dt="2024-11-28T11:26:21.628" v="5810" actId="165"/>
          <ac:grpSpMkLst>
            <pc:docMk/>
            <pc:sldMk cId="1780093070" sldId="301"/>
            <ac:grpSpMk id="105" creationId="{7940F18E-80E0-9B58-71F9-C27C85FEA9C4}"/>
          </ac:grpSpMkLst>
        </pc:grpChg>
        <pc:grpChg chg="add mod">
          <ac:chgData name="G L" userId="8f0ea7709422dee4" providerId="LiveId" clId="{D7AF27AE-1DEF-4265-805A-C640A0FE1CA6}" dt="2024-11-28T11:30:05.559" v="5890" actId="1076"/>
          <ac:grpSpMkLst>
            <pc:docMk/>
            <pc:sldMk cId="1780093070" sldId="301"/>
            <ac:grpSpMk id="114" creationId="{D813B85D-E399-BD8D-7BFC-D3BD399F97F3}"/>
          </ac:grpSpMkLst>
        </pc:grpChg>
        <pc:grpChg chg="add mod">
          <ac:chgData name="G L" userId="8f0ea7709422dee4" providerId="LiveId" clId="{D7AF27AE-1DEF-4265-805A-C640A0FE1CA6}" dt="2024-11-28T11:30:15.217" v="5892" actId="1076"/>
          <ac:grpSpMkLst>
            <pc:docMk/>
            <pc:sldMk cId="1780093070" sldId="301"/>
            <ac:grpSpMk id="115" creationId="{B289A99F-E8AA-CEFC-2508-A6604E5AC426}"/>
          </ac:grpSpMkLst>
        </pc:grpChg>
        <pc:grpChg chg="add mod">
          <ac:chgData name="G L" userId="8f0ea7709422dee4" providerId="LiveId" clId="{D7AF27AE-1DEF-4265-805A-C640A0FE1CA6}" dt="2024-11-28T11:30:48.658" v="5904" actId="1076"/>
          <ac:grpSpMkLst>
            <pc:docMk/>
            <pc:sldMk cId="1780093070" sldId="301"/>
            <ac:grpSpMk id="116" creationId="{1C2F38B7-6028-24F4-63EF-C9A038923FB4}"/>
          </ac:grpSpMkLst>
        </pc:grpChg>
        <pc:grpChg chg="add mod">
          <ac:chgData name="G L" userId="8f0ea7709422dee4" providerId="LiveId" clId="{D7AF27AE-1DEF-4265-805A-C640A0FE1CA6}" dt="2024-11-28T11:30:15.217" v="5892" actId="1076"/>
          <ac:grpSpMkLst>
            <pc:docMk/>
            <pc:sldMk cId="1780093070" sldId="301"/>
            <ac:grpSpMk id="117" creationId="{5F822884-EF98-0B55-3397-B6E04925965E}"/>
          </ac:grpSpMkLst>
        </pc:grpChg>
        <pc:grpChg chg="add mod">
          <ac:chgData name="G L" userId="8f0ea7709422dee4" providerId="LiveId" clId="{D7AF27AE-1DEF-4265-805A-C640A0FE1CA6}" dt="2024-11-28T11:29:58.945" v="5889" actId="164"/>
          <ac:grpSpMkLst>
            <pc:docMk/>
            <pc:sldMk cId="1780093070" sldId="301"/>
            <ac:grpSpMk id="118" creationId="{F2DD816F-2550-3E7B-0707-D3C46EC2BFDE}"/>
          </ac:grpSpMkLst>
        </pc:grpChg>
        <pc:picChg chg="add mod">
          <ac:chgData name="G L" userId="8f0ea7709422dee4" providerId="LiveId" clId="{D7AF27AE-1DEF-4265-805A-C640A0FE1CA6}" dt="2024-11-28T11:12:42.886" v="5275" actId="1076"/>
          <ac:picMkLst>
            <pc:docMk/>
            <pc:sldMk cId="1780093070" sldId="301"/>
            <ac:picMk id="2" creationId="{561AC957-3B34-6593-C1C5-50A298A39F56}"/>
          </ac:picMkLst>
        </pc:picChg>
        <pc:picChg chg="del">
          <ac:chgData name="G L" userId="8f0ea7709422dee4" providerId="LiveId" clId="{D7AF27AE-1DEF-4265-805A-C640A0FE1CA6}" dt="2024-11-26T13:33:56.595" v="280" actId="478"/>
          <ac:picMkLst>
            <pc:docMk/>
            <pc:sldMk cId="1780093070" sldId="301"/>
            <ac:picMk id="6" creationId="{8968FC17-3937-16BE-5CA4-F0A25B409B5B}"/>
          </ac:picMkLst>
        </pc:picChg>
        <pc:picChg chg="add mod ord modCrop">
          <ac:chgData name="G L" userId="8f0ea7709422dee4" providerId="LiveId" clId="{D7AF27AE-1DEF-4265-805A-C640A0FE1CA6}" dt="2024-11-28T11:11:59.316" v="5267" actId="167"/>
          <ac:picMkLst>
            <pc:docMk/>
            <pc:sldMk cId="1780093070" sldId="301"/>
            <ac:picMk id="7" creationId="{C88858E2-8EEB-F9D9-3802-EE9D71F9CB58}"/>
          </ac:picMkLst>
        </pc:picChg>
        <pc:picChg chg="mod">
          <ac:chgData name="G L" userId="8f0ea7709422dee4" providerId="LiveId" clId="{D7AF27AE-1DEF-4265-805A-C640A0FE1CA6}" dt="2024-11-28T11:26:29.567" v="5812" actId="165"/>
          <ac:picMkLst>
            <pc:docMk/>
            <pc:sldMk cId="1780093070" sldId="301"/>
            <ac:picMk id="13" creationId="{185B4EF1-3412-06CA-A174-ED0F6FC75BEA}"/>
          </ac:picMkLst>
        </pc:picChg>
        <pc:picChg chg="mod">
          <ac:chgData name="G L" userId="8f0ea7709422dee4" providerId="LiveId" clId="{D7AF27AE-1DEF-4265-805A-C640A0FE1CA6}" dt="2024-11-28T11:26:29.567" v="5812" actId="165"/>
          <ac:picMkLst>
            <pc:docMk/>
            <pc:sldMk cId="1780093070" sldId="301"/>
            <ac:picMk id="15" creationId="{E799F675-CAA3-4F0A-34BE-3F7C02BDF9BC}"/>
          </ac:picMkLst>
        </pc:picChg>
        <pc:picChg chg="mod">
          <ac:chgData name="G L" userId="8f0ea7709422dee4" providerId="LiveId" clId="{D7AF27AE-1DEF-4265-805A-C640A0FE1CA6}" dt="2024-11-28T11:27:37.013" v="5829" actId="165"/>
          <ac:picMkLst>
            <pc:docMk/>
            <pc:sldMk cId="1780093070" sldId="301"/>
            <ac:picMk id="18" creationId="{04C8677E-A155-A028-A175-9F0A624C3464}"/>
          </ac:picMkLst>
        </pc:picChg>
        <pc:picChg chg="mod">
          <ac:chgData name="G L" userId="8f0ea7709422dee4" providerId="LiveId" clId="{D7AF27AE-1DEF-4265-805A-C640A0FE1CA6}" dt="2024-11-28T11:23:51.125" v="5754" actId="165"/>
          <ac:picMkLst>
            <pc:docMk/>
            <pc:sldMk cId="1780093070" sldId="301"/>
            <ac:picMk id="24" creationId="{62B47FA7-DD5B-E6CF-8FAF-58802818C211}"/>
          </ac:picMkLst>
        </pc:picChg>
        <pc:picChg chg="add del mod">
          <ac:chgData name="G L" userId="8f0ea7709422dee4" providerId="LiveId" clId="{D7AF27AE-1DEF-4265-805A-C640A0FE1CA6}" dt="2024-11-28T11:22:40.018" v="5738" actId="478"/>
          <ac:picMkLst>
            <pc:docMk/>
            <pc:sldMk cId="1780093070" sldId="301"/>
            <ac:picMk id="26" creationId="{8A36D47F-920D-BE22-F513-8EA9CFF6050A}"/>
          </ac:picMkLst>
        </pc:picChg>
        <pc:picChg chg="add mod">
          <ac:chgData name="G L" userId="8f0ea7709422dee4" providerId="LiveId" clId="{D7AF27AE-1DEF-4265-805A-C640A0FE1CA6}" dt="2024-11-28T11:25:05.351" v="5774" actId="164"/>
          <ac:picMkLst>
            <pc:docMk/>
            <pc:sldMk cId="1780093070" sldId="301"/>
            <ac:picMk id="27" creationId="{81241092-2F88-4049-1DAE-19E788EA9330}"/>
          </ac:picMkLst>
        </pc:picChg>
        <pc:picChg chg="del mod">
          <ac:chgData name="G L" userId="8f0ea7709422dee4" providerId="LiveId" clId="{D7AF27AE-1DEF-4265-805A-C640A0FE1CA6}" dt="2024-11-28T11:28:35.663" v="5854" actId="478"/>
          <ac:picMkLst>
            <pc:docMk/>
            <pc:sldMk cId="1780093070" sldId="301"/>
            <ac:picMk id="30" creationId="{C3C70C44-3661-9709-9974-F23524CEEB14}"/>
          </ac:picMkLst>
        </pc:picChg>
        <pc:picChg chg="add mod">
          <ac:chgData name="G L" userId="8f0ea7709422dee4" providerId="LiveId" clId="{D7AF27AE-1DEF-4265-805A-C640A0FE1CA6}" dt="2024-11-28T11:25:09.610" v="5775" actId="164"/>
          <ac:picMkLst>
            <pc:docMk/>
            <pc:sldMk cId="1780093070" sldId="301"/>
            <ac:picMk id="32" creationId="{05FEA3A8-7255-9A9D-7BBA-713B859A289F}"/>
          </ac:picMkLst>
        </pc:picChg>
        <pc:picChg chg="add mod">
          <ac:chgData name="G L" userId="8f0ea7709422dee4" providerId="LiveId" clId="{D7AF27AE-1DEF-4265-805A-C640A0FE1CA6}" dt="2024-11-28T11:25:09.610" v="5775" actId="164"/>
          <ac:picMkLst>
            <pc:docMk/>
            <pc:sldMk cId="1780093070" sldId="301"/>
            <ac:picMk id="33" creationId="{1098CF2E-43A5-FC43-6B93-CDAA15622F94}"/>
          </ac:picMkLst>
        </pc:picChg>
        <pc:picChg chg="mod">
          <ac:chgData name="G L" userId="8f0ea7709422dee4" providerId="LiveId" clId="{D7AF27AE-1DEF-4265-805A-C640A0FE1CA6}" dt="2024-11-28T11:23:05.290" v="5744" actId="165"/>
          <ac:picMkLst>
            <pc:docMk/>
            <pc:sldMk cId="1780093070" sldId="301"/>
            <ac:picMk id="36" creationId="{1CFD5696-7F7D-D329-FE36-DC1B8A475B69}"/>
          </ac:picMkLst>
        </pc:picChg>
        <pc:picChg chg="add mod">
          <ac:chgData name="G L" userId="8f0ea7709422dee4" providerId="LiveId" clId="{D7AF27AE-1DEF-4265-805A-C640A0FE1CA6}" dt="2024-11-28T11:25:09.610" v="5775" actId="164"/>
          <ac:picMkLst>
            <pc:docMk/>
            <pc:sldMk cId="1780093070" sldId="301"/>
            <ac:picMk id="37" creationId="{AAB522F9-41AA-6A8A-67AC-2CE6BE9E3C38}"/>
          </ac:picMkLst>
        </pc:picChg>
        <pc:picChg chg="mod">
          <ac:chgData name="G L" userId="8f0ea7709422dee4" providerId="LiveId" clId="{D7AF27AE-1DEF-4265-805A-C640A0FE1CA6}" dt="2024-11-28T11:25:22.833" v="5778" actId="165"/>
          <ac:picMkLst>
            <pc:docMk/>
            <pc:sldMk cId="1780093070" sldId="301"/>
            <ac:picMk id="42" creationId="{05C2EC9A-5F30-58AC-B809-6824E89FB783}"/>
          </ac:picMkLst>
        </pc:picChg>
        <pc:picChg chg="mod">
          <ac:chgData name="G L" userId="8f0ea7709422dee4" providerId="LiveId" clId="{D7AF27AE-1DEF-4265-805A-C640A0FE1CA6}" dt="2024-11-28T11:27:37.013" v="5829" actId="165"/>
          <ac:picMkLst>
            <pc:docMk/>
            <pc:sldMk cId="1780093070" sldId="301"/>
            <ac:picMk id="45" creationId="{D2A18172-7754-E476-6AD2-A4869E92A935}"/>
          </ac:picMkLst>
        </pc:picChg>
        <pc:picChg chg="mod">
          <ac:chgData name="G L" userId="8f0ea7709422dee4" providerId="LiveId" clId="{D7AF27AE-1DEF-4265-805A-C640A0FE1CA6}" dt="2024-11-28T11:26:29.567" v="5812" actId="165"/>
          <ac:picMkLst>
            <pc:docMk/>
            <pc:sldMk cId="1780093070" sldId="301"/>
            <ac:picMk id="48" creationId="{752A78B7-DA1A-DC91-0A79-C33DCD2FC4C9}"/>
          </ac:picMkLst>
        </pc:picChg>
        <pc:picChg chg="add mod">
          <ac:chgData name="G L" userId="8f0ea7709422dee4" providerId="LiveId" clId="{D7AF27AE-1DEF-4265-805A-C640A0FE1CA6}" dt="2024-11-28T11:29:58.945" v="5889" actId="164"/>
          <ac:picMkLst>
            <pc:docMk/>
            <pc:sldMk cId="1780093070" sldId="301"/>
            <ac:picMk id="49" creationId="{6D1A6002-C243-C368-87CB-5D900F01CC49}"/>
          </ac:picMkLst>
        </pc:picChg>
        <pc:picChg chg="add mod">
          <ac:chgData name="G L" userId="8f0ea7709422dee4" providerId="LiveId" clId="{D7AF27AE-1DEF-4265-805A-C640A0FE1CA6}" dt="2024-11-28T11:29:58.945" v="5889" actId="164"/>
          <ac:picMkLst>
            <pc:docMk/>
            <pc:sldMk cId="1780093070" sldId="301"/>
            <ac:picMk id="50" creationId="{67B0BD08-6888-4644-B8CA-AC9EFD6B0459}"/>
          </ac:picMkLst>
        </pc:picChg>
        <pc:picChg chg="add mod">
          <ac:chgData name="G L" userId="8f0ea7709422dee4" providerId="LiveId" clId="{D7AF27AE-1DEF-4265-805A-C640A0FE1CA6}" dt="2024-11-28T11:29:58.945" v="5889" actId="164"/>
          <ac:picMkLst>
            <pc:docMk/>
            <pc:sldMk cId="1780093070" sldId="301"/>
            <ac:picMk id="51" creationId="{DD4F19F6-1391-FCE6-CF80-CA9C05113861}"/>
          </ac:picMkLst>
        </pc:picChg>
        <pc:picChg chg="mod">
          <ac:chgData name="G L" userId="8f0ea7709422dee4" providerId="LiveId" clId="{D7AF27AE-1DEF-4265-805A-C640A0FE1CA6}" dt="2024-11-28T11:23:51.125" v="5754" actId="165"/>
          <ac:picMkLst>
            <pc:docMk/>
            <pc:sldMk cId="1780093070" sldId="301"/>
            <ac:picMk id="54" creationId="{B7F2C391-FCF5-18DB-CFF3-BC08CB78E70D}"/>
          </ac:picMkLst>
        </pc:picChg>
        <pc:picChg chg="del mod">
          <ac:chgData name="G L" userId="8f0ea7709422dee4" providerId="LiveId" clId="{D7AF27AE-1DEF-4265-805A-C640A0FE1CA6}" dt="2024-11-28T11:28:36.211" v="5855" actId="478"/>
          <ac:picMkLst>
            <pc:docMk/>
            <pc:sldMk cId="1780093070" sldId="301"/>
            <ac:picMk id="57" creationId="{F77EF707-A89F-8204-79F5-EEAEC62ECBB9}"/>
          </ac:picMkLst>
        </pc:picChg>
        <pc:picChg chg="mod">
          <ac:chgData name="G L" userId="8f0ea7709422dee4" providerId="LiveId" clId="{D7AF27AE-1DEF-4265-805A-C640A0FE1CA6}" dt="2024-11-28T11:23:05.290" v="5744" actId="165"/>
          <ac:picMkLst>
            <pc:docMk/>
            <pc:sldMk cId="1780093070" sldId="301"/>
            <ac:picMk id="60" creationId="{03307BA3-ABF9-6CBA-738C-244126F9AFB4}"/>
          </ac:picMkLst>
        </pc:picChg>
        <pc:picChg chg="mod">
          <ac:chgData name="G L" userId="8f0ea7709422dee4" providerId="LiveId" clId="{D7AF27AE-1DEF-4265-805A-C640A0FE1CA6}" dt="2024-11-28T11:25:22.833" v="5778" actId="165"/>
          <ac:picMkLst>
            <pc:docMk/>
            <pc:sldMk cId="1780093070" sldId="301"/>
            <ac:picMk id="63" creationId="{A46CB8B1-B3FC-E71E-2ECC-D6A0F8161F9A}"/>
          </ac:picMkLst>
        </pc:picChg>
        <pc:picChg chg="mod">
          <ac:chgData name="G L" userId="8f0ea7709422dee4" providerId="LiveId" clId="{D7AF27AE-1DEF-4265-805A-C640A0FE1CA6}" dt="2024-11-28T11:27:37.013" v="5829" actId="165"/>
          <ac:picMkLst>
            <pc:docMk/>
            <pc:sldMk cId="1780093070" sldId="301"/>
            <ac:picMk id="72" creationId="{C7E03ED7-C5D1-8176-3ACD-BD0189F9B577}"/>
          </ac:picMkLst>
        </pc:picChg>
        <pc:picChg chg="del mod">
          <ac:chgData name="G L" userId="8f0ea7709422dee4" providerId="LiveId" clId="{D7AF27AE-1DEF-4265-805A-C640A0FE1CA6}" dt="2024-11-28T11:28:34.678" v="5853" actId="478"/>
          <ac:picMkLst>
            <pc:docMk/>
            <pc:sldMk cId="1780093070" sldId="301"/>
            <ac:picMk id="75" creationId="{521DC458-C4FE-93A8-F24E-2F6C48AC09DA}"/>
          </ac:picMkLst>
        </pc:picChg>
        <pc:picChg chg="del mod">
          <ac:chgData name="G L" userId="8f0ea7709422dee4" providerId="LiveId" clId="{D7AF27AE-1DEF-4265-805A-C640A0FE1CA6}" dt="2024-11-28T11:28:40.393" v="5858" actId="478"/>
          <ac:picMkLst>
            <pc:docMk/>
            <pc:sldMk cId="1780093070" sldId="301"/>
            <ac:picMk id="78" creationId="{61018746-0461-3A12-5CF5-C607E7026BDF}"/>
          </ac:picMkLst>
        </pc:picChg>
        <pc:picChg chg="del mod">
          <ac:chgData name="G L" userId="8f0ea7709422dee4" providerId="LiveId" clId="{D7AF27AE-1DEF-4265-805A-C640A0FE1CA6}" dt="2024-11-28T11:28:41.239" v="5859" actId="478"/>
          <ac:picMkLst>
            <pc:docMk/>
            <pc:sldMk cId="1780093070" sldId="301"/>
            <ac:picMk id="81" creationId="{CB3D049B-5AD6-ABD7-C947-9DA0D2BA2FEF}"/>
          </ac:picMkLst>
        </pc:picChg>
        <pc:picChg chg="mod">
          <ac:chgData name="G L" userId="8f0ea7709422dee4" providerId="LiveId" clId="{D7AF27AE-1DEF-4265-805A-C640A0FE1CA6}" dt="2024-11-28T11:25:22.833" v="5778" actId="165"/>
          <ac:picMkLst>
            <pc:docMk/>
            <pc:sldMk cId="1780093070" sldId="301"/>
            <ac:picMk id="84" creationId="{2D2F335D-9F21-450F-F22D-71969CEC2B80}"/>
          </ac:picMkLst>
        </pc:picChg>
        <pc:picChg chg="mod">
          <ac:chgData name="G L" userId="8f0ea7709422dee4" providerId="LiveId" clId="{D7AF27AE-1DEF-4265-805A-C640A0FE1CA6}" dt="2024-11-28T11:23:51.125" v="5754" actId="165"/>
          <ac:picMkLst>
            <pc:docMk/>
            <pc:sldMk cId="1780093070" sldId="301"/>
            <ac:picMk id="87" creationId="{43AD5BB6-8B45-42D1-3DE4-46F952A7C161}"/>
          </ac:picMkLst>
        </pc:picChg>
        <pc:picChg chg="add mod">
          <ac:chgData name="G L" userId="8f0ea7709422dee4" providerId="LiveId" clId="{D7AF27AE-1DEF-4265-805A-C640A0FE1CA6}" dt="2024-11-28T11:30:05.559" v="5890" actId="1076"/>
          <ac:picMkLst>
            <pc:docMk/>
            <pc:sldMk cId="1780093070" sldId="301"/>
            <ac:picMk id="90" creationId="{E725652B-3562-B178-6982-01E30B2FCC69}"/>
          </ac:picMkLst>
        </pc:picChg>
        <pc:picChg chg="add mod">
          <ac:chgData name="G L" userId="8f0ea7709422dee4" providerId="LiveId" clId="{D7AF27AE-1DEF-4265-805A-C640A0FE1CA6}" dt="2024-11-28T11:30:05.559" v="5890" actId="1076"/>
          <ac:picMkLst>
            <pc:docMk/>
            <pc:sldMk cId="1780093070" sldId="301"/>
            <ac:picMk id="92" creationId="{3AAF41D8-E4B8-B032-2B76-4411CD7C75E6}"/>
          </ac:picMkLst>
        </pc:picChg>
        <pc:picChg chg="add mod">
          <ac:chgData name="G L" userId="8f0ea7709422dee4" providerId="LiveId" clId="{D7AF27AE-1DEF-4265-805A-C640A0FE1CA6}" dt="2024-11-28T11:30:05.559" v="5890" actId="1076"/>
          <ac:picMkLst>
            <pc:docMk/>
            <pc:sldMk cId="1780093070" sldId="301"/>
            <ac:picMk id="98" creationId="{63074780-3B3C-11F8-149F-2E8B173490C4}"/>
          </ac:picMkLst>
        </pc:picChg>
        <pc:picChg chg="add mod">
          <ac:chgData name="G L" userId="8f0ea7709422dee4" providerId="LiveId" clId="{D7AF27AE-1DEF-4265-805A-C640A0FE1CA6}" dt="2024-11-28T11:30:15.217" v="5892" actId="1076"/>
          <ac:picMkLst>
            <pc:docMk/>
            <pc:sldMk cId="1780093070" sldId="301"/>
            <ac:picMk id="106" creationId="{E84CF6DC-DEDB-084D-0147-894D66224886}"/>
          </ac:picMkLst>
        </pc:picChg>
        <pc:picChg chg="add mod">
          <ac:chgData name="G L" userId="8f0ea7709422dee4" providerId="LiveId" clId="{D7AF27AE-1DEF-4265-805A-C640A0FE1CA6}" dt="2024-11-28T11:30:15.217" v="5892" actId="1076"/>
          <ac:picMkLst>
            <pc:docMk/>
            <pc:sldMk cId="1780093070" sldId="301"/>
            <ac:picMk id="107" creationId="{FA1B579C-31F7-523D-4359-F42D424D4B8D}"/>
          </ac:picMkLst>
        </pc:picChg>
        <pc:picChg chg="add mod">
          <ac:chgData name="G L" userId="8f0ea7709422dee4" providerId="LiveId" clId="{D7AF27AE-1DEF-4265-805A-C640A0FE1CA6}" dt="2024-11-28T11:30:15.217" v="5892" actId="1076"/>
          <ac:picMkLst>
            <pc:docMk/>
            <pc:sldMk cId="1780093070" sldId="301"/>
            <ac:picMk id="108" creationId="{2D978B70-F252-10FE-3385-22B968B7E2D8}"/>
          </ac:picMkLst>
        </pc:picChg>
        <pc:picChg chg="add mod">
          <ac:chgData name="G L" userId="8f0ea7709422dee4" providerId="LiveId" clId="{D7AF27AE-1DEF-4265-805A-C640A0FE1CA6}" dt="2024-11-28T11:30:48.658" v="5904" actId="1076"/>
          <ac:picMkLst>
            <pc:docMk/>
            <pc:sldMk cId="1780093070" sldId="301"/>
            <ac:picMk id="109" creationId="{D53B5862-BF91-D0F1-AE68-33F98C0802F1}"/>
          </ac:picMkLst>
        </pc:picChg>
        <pc:picChg chg="add mod">
          <ac:chgData name="G L" userId="8f0ea7709422dee4" providerId="LiveId" clId="{D7AF27AE-1DEF-4265-805A-C640A0FE1CA6}" dt="2024-11-28T11:30:48.658" v="5904" actId="1076"/>
          <ac:picMkLst>
            <pc:docMk/>
            <pc:sldMk cId="1780093070" sldId="301"/>
            <ac:picMk id="110" creationId="{5BD1681D-79BB-5BE3-1FA5-1C0FAAA0AA6B}"/>
          </ac:picMkLst>
        </pc:picChg>
        <pc:picChg chg="add mod">
          <ac:chgData name="G L" userId="8f0ea7709422dee4" providerId="LiveId" clId="{D7AF27AE-1DEF-4265-805A-C640A0FE1CA6}" dt="2024-11-28T11:30:48.658" v="5904" actId="1076"/>
          <ac:picMkLst>
            <pc:docMk/>
            <pc:sldMk cId="1780093070" sldId="301"/>
            <ac:picMk id="111" creationId="{D3C8EBE2-BE59-6063-E224-F5E5111B3B3C}"/>
          </ac:picMkLst>
        </pc:picChg>
        <pc:picChg chg="add mod">
          <ac:chgData name="G L" userId="8f0ea7709422dee4" providerId="LiveId" clId="{D7AF27AE-1DEF-4265-805A-C640A0FE1CA6}" dt="2024-11-28T11:30:48.658" v="5904" actId="1076"/>
          <ac:picMkLst>
            <pc:docMk/>
            <pc:sldMk cId="1780093070" sldId="301"/>
            <ac:picMk id="112" creationId="{CDCAA373-8ABA-C218-151A-AB361F51E0AA}"/>
          </ac:picMkLst>
        </pc:picChg>
        <pc:picChg chg="add mod">
          <ac:chgData name="G L" userId="8f0ea7709422dee4" providerId="LiveId" clId="{D7AF27AE-1DEF-4265-805A-C640A0FE1CA6}" dt="2024-11-28T11:30:48.658" v="5904" actId="1076"/>
          <ac:picMkLst>
            <pc:docMk/>
            <pc:sldMk cId="1780093070" sldId="301"/>
            <ac:picMk id="113" creationId="{4AE76DE3-34F2-FFE3-D74F-8C165368B24D}"/>
          </ac:picMkLst>
        </pc:picChg>
        <pc:picChg chg="add mod">
          <ac:chgData name="G L" userId="8f0ea7709422dee4" providerId="LiveId" clId="{D7AF27AE-1DEF-4265-805A-C640A0FE1CA6}" dt="2024-11-28T11:25:05.351" v="5774" actId="164"/>
          <ac:picMkLst>
            <pc:docMk/>
            <pc:sldMk cId="1780093070" sldId="301"/>
            <ac:picMk id="1026" creationId="{AE995007-F16C-345C-D1E0-ED6315944997}"/>
          </ac:picMkLst>
        </pc:picChg>
        <pc:cxnChg chg="del">
          <ac:chgData name="G L" userId="8f0ea7709422dee4" providerId="LiveId" clId="{D7AF27AE-1DEF-4265-805A-C640A0FE1CA6}" dt="2024-11-26T13:33:59.412" v="281" actId="478"/>
          <ac:cxnSpMkLst>
            <pc:docMk/>
            <pc:sldMk cId="1780093070" sldId="301"/>
            <ac:cxnSpMk id="2" creationId="{B88670EE-BA57-49B7-052C-50F5122753C3}"/>
          </ac:cxnSpMkLst>
        </pc:cxnChg>
      </pc:sldChg>
      <pc:sldChg chg="new del">
        <pc:chgData name="G L" userId="8f0ea7709422dee4" providerId="LiveId" clId="{D7AF27AE-1DEF-4265-805A-C640A0FE1CA6}" dt="2024-11-26T13:35:14.254" v="285" actId="680"/>
        <pc:sldMkLst>
          <pc:docMk/>
          <pc:sldMk cId="326112590" sldId="302"/>
        </pc:sldMkLst>
      </pc:sldChg>
      <pc:sldChg chg="addSp delSp modSp add mod modNotesTx">
        <pc:chgData name="G L" userId="8f0ea7709422dee4" providerId="LiveId" clId="{D7AF27AE-1DEF-4265-805A-C640A0FE1CA6}" dt="2024-11-28T12:05:08.036" v="6240" actId="6549"/>
        <pc:sldMkLst>
          <pc:docMk/>
          <pc:sldMk cId="1361846833" sldId="302"/>
        </pc:sldMkLst>
        <pc:spChg chg="mod">
          <ac:chgData name="G L" userId="8f0ea7709422dee4" providerId="LiveId" clId="{D7AF27AE-1DEF-4265-805A-C640A0FE1CA6}" dt="2024-11-28T11:07:36.855" v="5141" actId="20577"/>
          <ac:spMkLst>
            <pc:docMk/>
            <pc:sldMk cId="1361846833" sldId="302"/>
            <ac:spMk id="3" creationId="{CF9D940D-1BAC-F1F6-F29F-55D0C7D5581F}"/>
          </ac:spMkLst>
        </pc:spChg>
        <pc:spChg chg="mod">
          <ac:chgData name="G L" userId="8f0ea7709422dee4" providerId="LiveId" clId="{D7AF27AE-1DEF-4265-805A-C640A0FE1CA6}" dt="2024-11-28T11:38:58.465" v="6011" actId="1076"/>
          <ac:spMkLst>
            <pc:docMk/>
            <pc:sldMk cId="1361846833" sldId="302"/>
            <ac:spMk id="5" creationId="{97F731E4-5A0E-93E7-1F56-0C05FF23FD8B}"/>
          </ac:spMkLst>
        </pc:spChg>
        <pc:spChg chg="mod">
          <ac:chgData name="G L" userId="8f0ea7709422dee4" providerId="LiveId" clId="{D7AF27AE-1DEF-4265-805A-C640A0FE1CA6}" dt="2024-11-28T10:19:52.997" v="4215" actId="122"/>
          <ac:spMkLst>
            <pc:docMk/>
            <pc:sldMk cId="1361846833" sldId="302"/>
            <ac:spMk id="6" creationId="{572966EA-C758-EA01-5043-A37847814041}"/>
          </ac:spMkLst>
        </pc:spChg>
        <pc:spChg chg="add del">
          <ac:chgData name="G L" userId="8f0ea7709422dee4" providerId="LiveId" clId="{D7AF27AE-1DEF-4265-805A-C640A0FE1CA6}" dt="2024-11-27T16:20:30.373" v="655" actId="22"/>
          <ac:spMkLst>
            <pc:docMk/>
            <pc:sldMk cId="1361846833" sldId="302"/>
            <ac:spMk id="7" creationId="{5416817D-115A-521D-897C-307506B5C34D}"/>
          </ac:spMkLst>
        </pc:spChg>
        <pc:spChg chg="add mod">
          <ac:chgData name="G L" userId="8f0ea7709422dee4" providerId="LiveId" clId="{D7AF27AE-1DEF-4265-805A-C640A0FE1CA6}" dt="2024-11-28T11:44:48.661" v="6046" actId="207"/>
          <ac:spMkLst>
            <pc:docMk/>
            <pc:sldMk cId="1361846833" sldId="302"/>
            <ac:spMk id="8" creationId="{96AB155F-9080-8A4B-EF01-15D6C7BF1C58}"/>
          </ac:spMkLst>
        </pc:spChg>
        <pc:spChg chg="mod">
          <ac:chgData name="G L" userId="8f0ea7709422dee4" providerId="LiveId" clId="{D7AF27AE-1DEF-4265-805A-C640A0FE1CA6}" dt="2024-11-28T11:41:14.133" v="6021" actId="208"/>
          <ac:spMkLst>
            <pc:docMk/>
            <pc:sldMk cId="1361846833" sldId="302"/>
            <ac:spMk id="12" creationId="{BF77F7FE-575A-8D4F-DD45-983FF9649F25}"/>
          </ac:spMkLst>
        </pc:spChg>
        <pc:spChg chg="mod">
          <ac:chgData name="G L" userId="8f0ea7709422dee4" providerId="LiveId" clId="{D7AF27AE-1DEF-4265-805A-C640A0FE1CA6}" dt="2024-11-28T11:55:34.032" v="6184" actId="1076"/>
          <ac:spMkLst>
            <pc:docMk/>
            <pc:sldMk cId="1361846833" sldId="302"/>
            <ac:spMk id="13" creationId="{57ADAC2A-66DE-64DE-229F-56CD4AEB8F2D}"/>
          </ac:spMkLst>
        </pc:spChg>
        <pc:spChg chg="mod">
          <ac:chgData name="G L" userId="8f0ea7709422dee4" providerId="LiveId" clId="{D7AF27AE-1DEF-4265-805A-C640A0FE1CA6}" dt="2024-11-28T11:52:40.525" v="6158" actId="14100"/>
          <ac:spMkLst>
            <pc:docMk/>
            <pc:sldMk cId="1361846833" sldId="302"/>
            <ac:spMk id="15" creationId="{B17E5F3C-2726-13DA-F3B4-0F354EBB9097}"/>
          </ac:spMkLst>
        </pc:spChg>
        <pc:spChg chg="mod">
          <ac:chgData name="G L" userId="8f0ea7709422dee4" providerId="LiveId" clId="{D7AF27AE-1DEF-4265-805A-C640A0FE1CA6}" dt="2024-11-28T11:54:59.816" v="6177" actId="20577"/>
          <ac:spMkLst>
            <pc:docMk/>
            <pc:sldMk cId="1361846833" sldId="302"/>
            <ac:spMk id="16" creationId="{372E7F83-3B54-0FDB-C1EB-F93420A355FD}"/>
          </ac:spMkLst>
        </pc:spChg>
        <pc:spChg chg="mod">
          <ac:chgData name="G L" userId="8f0ea7709422dee4" providerId="LiveId" clId="{D7AF27AE-1DEF-4265-805A-C640A0FE1CA6}" dt="2024-11-28T11:43:15.030" v="6033" actId="208"/>
          <ac:spMkLst>
            <pc:docMk/>
            <pc:sldMk cId="1361846833" sldId="302"/>
            <ac:spMk id="18" creationId="{F5A73C1E-BC6D-6AAC-88B0-317FD2E170ED}"/>
          </ac:spMkLst>
        </pc:spChg>
        <pc:spChg chg="mod">
          <ac:chgData name="G L" userId="8f0ea7709422dee4" providerId="LiveId" clId="{D7AF27AE-1DEF-4265-805A-C640A0FE1CA6}" dt="2024-11-28T11:45:40.198" v="6057" actId="1076"/>
          <ac:spMkLst>
            <pc:docMk/>
            <pc:sldMk cId="1361846833" sldId="302"/>
            <ac:spMk id="19" creationId="{51D5BB8F-BEC1-0D73-BA3B-86C094B76261}"/>
          </ac:spMkLst>
        </pc:spChg>
        <pc:spChg chg="mod">
          <ac:chgData name="G L" userId="8f0ea7709422dee4" providerId="LiveId" clId="{D7AF27AE-1DEF-4265-805A-C640A0FE1CA6}" dt="2024-11-28T11:42:59.203" v="6030" actId="208"/>
          <ac:spMkLst>
            <pc:docMk/>
            <pc:sldMk cId="1361846833" sldId="302"/>
            <ac:spMk id="21" creationId="{2918EDAB-631A-E269-77EE-2BCAB5335F05}"/>
          </ac:spMkLst>
        </pc:spChg>
        <pc:spChg chg="mod">
          <ac:chgData name="G L" userId="8f0ea7709422dee4" providerId="LiveId" clId="{D7AF27AE-1DEF-4265-805A-C640A0FE1CA6}" dt="2024-11-28T11:44:52.901" v="6048" actId="207"/>
          <ac:spMkLst>
            <pc:docMk/>
            <pc:sldMk cId="1361846833" sldId="302"/>
            <ac:spMk id="22" creationId="{4F5F2ABC-2827-5EA2-ED92-8E4B40FC18EB}"/>
          </ac:spMkLst>
        </pc:spChg>
        <pc:spChg chg="mod">
          <ac:chgData name="G L" userId="8f0ea7709422dee4" providerId="LiveId" clId="{D7AF27AE-1DEF-4265-805A-C640A0FE1CA6}" dt="2024-11-28T11:42:42.711" v="6028" actId="208"/>
          <ac:spMkLst>
            <pc:docMk/>
            <pc:sldMk cId="1361846833" sldId="302"/>
            <ac:spMk id="24" creationId="{C6CF4C15-3481-BFEC-4BDF-6A36AB6ADD8F}"/>
          </ac:spMkLst>
        </pc:spChg>
        <pc:spChg chg="mod">
          <ac:chgData name="G L" userId="8f0ea7709422dee4" providerId="LiveId" clId="{D7AF27AE-1DEF-4265-805A-C640A0FE1CA6}" dt="2024-11-28T11:44:55.107" v="6049" actId="207"/>
          <ac:spMkLst>
            <pc:docMk/>
            <pc:sldMk cId="1361846833" sldId="302"/>
            <ac:spMk id="25" creationId="{EC20EDC2-8E6B-0686-B213-20886484FD77}"/>
          </ac:spMkLst>
        </pc:spChg>
        <pc:spChg chg="mod">
          <ac:chgData name="G L" userId="8f0ea7709422dee4" providerId="LiveId" clId="{D7AF27AE-1DEF-4265-805A-C640A0FE1CA6}" dt="2024-11-28T11:42:30.172" v="6026" actId="208"/>
          <ac:spMkLst>
            <pc:docMk/>
            <pc:sldMk cId="1361846833" sldId="302"/>
            <ac:spMk id="27" creationId="{6E17488D-970E-730D-44C3-AA7ED1C8BF81}"/>
          </ac:spMkLst>
        </pc:spChg>
        <pc:spChg chg="mod">
          <ac:chgData name="G L" userId="8f0ea7709422dee4" providerId="LiveId" clId="{D7AF27AE-1DEF-4265-805A-C640A0FE1CA6}" dt="2024-11-28T11:44:57.314" v="6050" actId="207"/>
          <ac:spMkLst>
            <pc:docMk/>
            <pc:sldMk cId="1361846833" sldId="302"/>
            <ac:spMk id="28" creationId="{F69CABC1-3FA0-10D1-D742-3E9013E2CC66}"/>
          </ac:spMkLst>
        </pc:spChg>
        <pc:spChg chg="mod">
          <ac:chgData name="G L" userId="8f0ea7709422dee4" providerId="LiveId" clId="{D7AF27AE-1DEF-4265-805A-C640A0FE1CA6}" dt="2024-11-28T11:43:25.553" v="6035" actId="208"/>
          <ac:spMkLst>
            <pc:docMk/>
            <pc:sldMk cId="1361846833" sldId="302"/>
            <ac:spMk id="30" creationId="{1A8CB35B-58DE-B874-C5DB-F929FD2E01D7}"/>
          </ac:spMkLst>
        </pc:spChg>
        <pc:spChg chg="mod">
          <ac:chgData name="G L" userId="8f0ea7709422dee4" providerId="LiveId" clId="{D7AF27AE-1DEF-4265-805A-C640A0FE1CA6}" dt="2024-11-28T10:19:52.997" v="4215" actId="122"/>
          <ac:spMkLst>
            <pc:docMk/>
            <pc:sldMk cId="1361846833" sldId="302"/>
            <ac:spMk id="31" creationId="{97EBF7A9-C7FC-5B5E-57A6-281D7A088D0B}"/>
          </ac:spMkLst>
        </pc:spChg>
        <pc:spChg chg="mod">
          <ac:chgData name="G L" userId="8f0ea7709422dee4" providerId="LiveId" clId="{D7AF27AE-1DEF-4265-805A-C640A0FE1CA6}" dt="2024-11-28T11:43:47.361" v="6039" actId="208"/>
          <ac:spMkLst>
            <pc:docMk/>
            <pc:sldMk cId="1361846833" sldId="302"/>
            <ac:spMk id="42" creationId="{99A85931-232B-821C-F460-C931FBA03950}"/>
          </ac:spMkLst>
        </pc:spChg>
        <pc:spChg chg="mod">
          <ac:chgData name="G L" userId="8f0ea7709422dee4" providerId="LiveId" clId="{D7AF27AE-1DEF-4265-805A-C640A0FE1CA6}" dt="2024-11-28T11:44:46.858" v="6045" actId="207"/>
          <ac:spMkLst>
            <pc:docMk/>
            <pc:sldMk cId="1361846833" sldId="302"/>
            <ac:spMk id="43" creationId="{A0ABC561-9DB0-6451-2EC6-8DADD9A982CA}"/>
          </ac:spMkLst>
        </pc:spChg>
        <pc:spChg chg="mod">
          <ac:chgData name="G L" userId="8f0ea7709422dee4" providerId="LiveId" clId="{D7AF27AE-1DEF-4265-805A-C640A0FE1CA6}" dt="2024-11-28T11:48:23.446" v="6099" actId="1076"/>
          <ac:spMkLst>
            <pc:docMk/>
            <pc:sldMk cId="1361846833" sldId="302"/>
            <ac:spMk id="45" creationId="{DCB872F8-D5A5-4119-4316-62B6987F0AE1}"/>
          </ac:spMkLst>
        </pc:spChg>
        <pc:grpChg chg="add mod">
          <ac:chgData name="G L" userId="8f0ea7709422dee4" providerId="LiveId" clId="{D7AF27AE-1DEF-4265-805A-C640A0FE1CA6}" dt="2024-11-28T11:49:41.410" v="6113" actId="1076"/>
          <ac:grpSpMkLst>
            <pc:docMk/>
            <pc:sldMk cId="1361846833" sldId="302"/>
            <ac:grpSpMk id="9" creationId="{2C2EF67D-06E1-36F9-5B3A-7CDD4202D6A7}"/>
          </ac:grpSpMkLst>
        </pc:grpChg>
        <pc:grpChg chg="mod">
          <ac:chgData name="G L" userId="8f0ea7709422dee4" providerId="LiveId" clId="{D7AF27AE-1DEF-4265-805A-C640A0FE1CA6}" dt="2024-11-28T11:55:43.200" v="6204" actId="1036"/>
          <ac:grpSpMkLst>
            <pc:docMk/>
            <pc:sldMk cId="1361846833" sldId="302"/>
            <ac:grpSpMk id="11" creationId="{14A898D2-397E-AD51-40AB-617C69AFE120}"/>
          </ac:grpSpMkLst>
        </pc:grpChg>
        <pc:grpChg chg="mod">
          <ac:chgData name="G L" userId="8f0ea7709422dee4" providerId="LiveId" clId="{D7AF27AE-1DEF-4265-805A-C640A0FE1CA6}" dt="2024-11-28T11:55:21.576" v="6180" actId="1076"/>
          <ac:grpSpMkLst>
            <pc:docMk/>
            <pc:sldMk cId="1361846833" sldId="302"/>
            <ac:grpSpMk id="14" creationId="{2F05731E-0EE3-7066-8FAE-289154FDF5B0}"/>
          </ac:grpSpMkLst>
        </pc:grpChg>
        <pc:grpChg chg="mod">
          <ac:chgData name="G L" userId="8f0ea7709422dee4" providerId="LiveId" clId="{D7AF27AE-1DEF-4265-805A-C640A0FE1CA6}" dt="2024-11-28T11:49:46.071" v="6114" actId="1076"/>
          <ac:grpSpMkLst>
            <pc:docMk/>
            <pc:sldMk cId="1361846833" sldId="302"/>
            <ac:grpSpMk id="17" creationId="{58160240-2FBF-665C-6F3A-F178C0DD92C4}"/>
          </ac:grpSpMkLst>
        </pc:grpChg>
        <pc:grpChg chg="mod">
          <ac:chgData name="G L" userId="8f0ea7709422dee4" providerId="LiveId" clId="{D7AF27AE-1DEF-4265-805A-C640A0FE1CA6}" dt="2024-11-28T11:46:35.172" v="6071" actId="1076"/>
          <ac:grpSpMkLst>
            <pc:docMk/>
            <pc:sldMk cId="1361846833" sldId="302"/>
            <ac:grpSpMk id="20" creationId="{21986B55-BB46-3983-2E7A-CDA2E49BF220}"/>
          </ac:grpSpMkLst>
        </pc:grpChg>
        <pc:grpChg chg="mod">
          <ac:chgData name="G L" userId="8f0ea7709422dee4" providerId="LiveId" clId="{D7AF27AE-1DEF-4265-805A-C640A0FE1CA6}" dt="2024-11-28T11:49:18.807" v="6109" actId="1076"/>
          <ac:grpSpMkLst>
            <pc:docMk/>
            <pc:sldMk cId="1361846833" sldId="302"/>
            <ac:grpSpMk id="23" creationId="{C7DFCA41-1A54-0E9F-5A57-9A0DD6A81F8D}"/>
          </ac:grpSpMkLst>
        </pc:grpChg>
        <pc:grpChg chg="mod">
          <ac:chgData name="G L" userId="8f0ea7709422dee4" providerId="LiveId" clId="{D7AF27AE-1DEF-4265-805A-C640A0FE1CA6}" dt="2024-11-28T11:49:28.813" v="6111" actId="1076"/>
          <ac:grpSpMkLst>
            <pc:docMk/>
            <pc:sldMk cId="1361846833" sldId="302"/>
            <ac:grpSpMk id="26" creationId="{EE9FB067-CA6C-6E9B-7EFB-D9BE70F9A32D}"/>
          </ac:grpSpMkLst>
        </pc:grpChg>
        <pc:grpChg chg="mod">
          <ac:chgData name="G L" userId="8f0ea7709422dee4" providerId="LiveId" clId="{D7AF27AE-1DEF-4265-805A-C640A0FE1CA6}" dt="2024-11-27T16:20:48.125" v="660" actId="164"/>
          <ac:grpSpMkLst>
            <pc:docMk/>
            <pc:sldMk cId="1361846833" sldId="302"/>
            <ac:grpSpMk id="29" creationId="{3FAC01F0-9BEE-54AC-C5A9-7DC26847C107}"/>
          </ac:grpSpMkLst>
        </pc:grpChg>
        <pc:grpChg chg="mod">
          <ac:chgData name="G L" userId="8f0ea7709422dee4" providerId="LiveId" clId="{D7AF27AE-1DEF-4265-805A-C640A0FE1CA6}" dt="2024-11-28T11:46:21.020" v="6068" actId="1076"/>
          <ac:grpSpMkLst>
            <pc:docMk/>
            <pc:sldMk cId="1361846833" sldId="302"/>
            <ac:grpSpMk id="41" creationId="{8A344727-6281-E612-7758-5CFCF442E456}"/>
          </ac:grpSpMkLst>
        </pc:grpChg>
        <pc:picChg chg="mod ord">
          <ac:chgData name="G L" userId="8f0ea7709422dee4" providerId="LiveId" clId="{D7AF27AE-1DEF-4265-805A-C640A0FE1CA6}" dt="2024-11-28T11:53:06.829" v="6165" actId="1076"/>
          <ac:picMkLst>
            <pc:docMk/>
            <pc:sldMk cId="1361846833" sldId="302"/>
            <ac:picMk id="46" creationId="{632C60A1-1F31-CD60-A54E-8826C18812EB}"/>
          </ac:picMkLst>
        </pc:picChg>
        <pc:picChg chg="add del mod">
          <ac:chgData name="G L" userId="8f0ea7709422dee4" providerId="LiveId" clId="{D7AF27AE-1DEF-4265-805A-C640A0FE1CA6}" dt="2024-11-28T11:44:36.216" v="6044" actId="478"/>
          <ac:picMkLst>
            <pc:docMk/>
            <pc:sldMk cId="1361846833" sldId="302"/>
            <ac:picMk id="52" creationId="{1346B7F0-ED2D-3996-06E0-FFBC17E8B520}"/>
          </ac:picMkLst>
        </pc:picChg>
        <pc:cxnChg chg="mod">
          <ac:chgData name="G L" userId="8f0ea7709422dee4" providerId="LiveId" clId="{D7AF27AE-1DEF-4265-805A-C640A0FE1CA6}" dt="2024-11-28T11:55:43.200" v="6204" actId="1036"/>
          <ac:cxnSpMkLst>
            <pc:docMk/>
            <pc:sldMk cId="1361846833" sldId="302"/>
            <ac:cxnSpMk id="32" creationId="{5D2A2C42-A842-32EE-5E7C-BD3E34D6F613}"/>
          </ac:cxnSpMkLst>
        </pc:cxnChg>
        <pc:cxnChg chg="mod">
          <ac:chgData name="G L" userId="8f0ea7709422dee4" providerId="LiveId" clId="{D7AF27AE-1DEF-4265-805A-C640A0FE1CA6}" dt="2024-11-28T11:55:48.721" v="6205" actId="14100"/>
          <ac:cxnSpMkLst>
            <pc:docMk/>
            <pc:sldMk cId="1361846833" sldId="302"/>
            <ac:cxnSpMk id="33" creationId="{B8705649-7D2D-C868-8008-BAB65DD4B39B}"/>
          </ac:cxnSpMkLst>
        </pc:cxnChg>
        <pc:cxnChg chg="mod">
          <ac:chgData name="G L" userId="8f0ea7709422dee4" providerId="LiveId" clId="{D7AF27AE-1DEF-4265-805A-C640A0FE1CA6}" dt="2024-11-28T11:49:28.813" v="6111" actId="1076"/>
          <ac:cxnSpMkLst>
            <pc:docMk/>
            <pc:sldMk cId="1361846833" sldId="302"/>
            <ac:cxnSpMk id="34" creationId="{8D2525F4-ED1A-C553-A926-5C6F4F1AD06E}"/>
          </ac:cxnSpMkLst>
        </pc:cxnChg>
        <pc:cxnChg chg="mod">
          <ac:chgData name="G L" userId="8f0ea7709422dee4" providerId="LiveId" clId="{D7AF27AE-1DEF-4265-805A-C640A0FE1CA6}" dt="2024-11-28T11:49:22.341" v="6110" actId="14100"/>
          <ac:cxnSpMkLst>
            <pc:docMk/>
            <pc:sldMk cId="1361846833" sldId="302"/>
            <ac:cxnSpMk id="35" creationId="{817FEC72-ED5A-98DA-86C8-47F4C6350D09}"/>
          </ac:cxnSpMkLst>
        </pc:cxnChg>
        <pc:cxnChg chg="mod">
          <ac:chgData name="G L" userId="8f0ea7709422dee4" providerId="LiveId" clId="{D7AF27AE-1DEF-4265-805A-C640A0FE1CA6}" dt="2024-11-28T11:50:04.763" v="6117" actId="14100"/>
          <ac:cxnSpMkLst>
            <pc:docMk/>
            <pc:sldMk cId="1361846833" sldId="302"/>
            <ac:cxnSpMk id="36" creationId="{1F785802-EAA5-923A-FCC5-79FBB4743C82}"/>
          </ac:cxnSpMkLst>
        </pc:cxnChg>
        <pc:cxnChg chg="mod">
          <ac:chgData name="G L" userId="8f0ea7709422dee4" providerId="LiveId" clId="{D7AF27AE-1DEF-4265-805A-C640A0FE1CA6}" dt="2024-11-28T11:49:55.724" v="6116" actId="14100"/>
          <ac:cxnSpMkLst>
            <pc:docMk/>
            <pc:sldMk cId="1361846833" sldId="302"/>
            <ac:cxnSpMk id="38" creationId="{6A8B0E32-39D3-3EB8-BD50-BC724A3238A1}"/>
          </ac:cxnSpMkLst>
        </pc:cxnChg>
        <pc:cxnChg chg="mod ord">
          <ac:chgData name="G L" userId="8f0ea7709422dee4" providerId="LiveId" clId="{D7AF27AE-1DEF-4265-805A-C640A0FE1CA6}" dt="2024-11-28T11:50:13.908" v="6119" actId="14100"/>
          <ac:cxnSpMkLst>
            <pc:docMk/>
            <pc:sldMk cId="1361846833" sldId="302"/>
            <ac:cxnSpMk id="39" creationId="{EFBBEDA7-3DFA-FB0B-0471-2521D0D14C22}"/>
          </ac:cxnSpMkLst>
        </pc:cxnChg>
        <pc:cxnChg chg="mod">
          <ac:chgData name="G L" userId="8f0ea7709422dee4" providerId="LiveId" clId="{D7AF27AE-1DEF-4265-805A-C640A0FE1CA6}" dt="2024-11-28T11:48:23.446" v="6099" actId="1076"/>
          <ac:cxnSpMkLst>
            <pc:docMk/>
            <pc:sldMk cId="1361846833" sldId="302"/>
            <ac:cxnSpMk id="44" creationId="{0BE78994-61B3-2547-862A-201CD26AA036}"/>
          </ac:cxnSpMkLst>
        </pc:cxnChg>
      </pc:sldChg>
      <pc:sldChg chg="addSp delSp modSp add del mod">
        <pc:chgData name="G L" userId="8f0ea7709422dee4" providerId="LiveId" clId="{D7AF27AE-1DEF-4265-805A-C640A0FE1CA6}" dt="2024-11-26T13:34:07.066" v="283" actId="47"/>
        <pc:sldMkLst>
          <pc:docMk/>
          <pc:sldMk cId="2088141637" sldId="433"/>
        </pc:sldMkLst>
        <pc:spChg chg="add del mod">
          <ac:chgData name="G L" userId="8f0ea7709422dee4" providerId="LiveId" clId="{D7AF27AE-1DEF-4265-805A-C640A0FE1CA6}" dt="2024-11-26T13:33:42.457" v="276" actId="21"/>
          <ac:spMkLst>
            <pc:docMk/>
            <pc:sldMk cId="2088141637" sldId="433"/>
            <ac:spMk id="2" creationId="{45D31335-7762-336A-76D3-AD428628AC4C}"/>
          </ac:spMkLst>
        </pc:spChg>
        <pc:spChg chg="add del mod">
          <ac:chgData name="G L" userId="8f0ea7709422dee4" providerId="LiveId" clId="{D7AF27AE-1DEF-4265-805A-C640A0FE1CA6}" dt="2024-11-26T13:33:42.457" v="276" actId="21"/>
          <ac:spMkLst>
            <pc:docMk/>
            <pc:sldMk cId="2088141637" sldId="433"/>
            <ac:spMk id="3" creationId="{B30BA2ED-ECD5-49DC-18EC-D2A43A57F8E3}"/>
          </ac:spMkLst>
        </pc:spChg>
        <pc:spChg chg="del">
          <ac:chgData name="G L" userId="8f0ea7709422dee4" providerId="LiveId" clId="{D7AF27AE-1DEF-4265-805A-C640A0FE1CA6}" dt="2024-11-26T13:31:45.269" v="268" actId="478"/>
          <ac:spMkLst>
            <pc:docMk/>
            <pc:sldMk cId="2088141637" sldId="433"/>
            <ac:spMk id="4" creationId="{3A826384-39E2-BB00-3FD9-CACBAA2AABD7}"/>
          </ac:spMkLst>
        </pc:spChg>
        <pc:spChg chg="add del mod">
          <ac:chgData name="G L" userId="8f0ea7709422dee4" providerId="LiveId" clId="{D7AF27AE-1DEF-4265-805A-C640A0FE1CA6}" dt="2024-11-26T13:33:42.457" v="276" actId="21"/>
          <ac:spMkLst>
            <pc:docMk/>
            <pc:sldMk cId="2088141637" sldId="433"/>
            <ac:spMk id="11" creationId="{CA99D60F-2CD9-1092-78D3-CA2AAF6D166D}"/>
          </ac:spMkLst>
        </pc:spChg>
        <pc:spChg chg="del">
          <ac:chgData name="G L" userId="8f0ea7709422dee4" providerId="LiveId" clId="{D7AF27AE-1DEF-4265-805A-C640A0FE1CA6}" dt="2024-11-26T13:33:42.457" v="276" actId="21"/>
          <ac:spMkLst>
            <pc:docMk/>
            <pc:sldMk cId="2088141637" sldId="433"/>
            <ac:spMk id="91" creationId="{78A0C399-C899-0ADE-FE6F-4632D13AC947}"/>
          </ac:spMkLst>
        </pc:spChg>
        <pc:spChg chg="del">
          <ac:chgData name="G L" userId="8f0ea7709422dee4" providerId="LiveId" clId="{D7AF27AE-1DEF-4265-805A-C640A0FE1CA6}" dt="2024-11-26T13:31:56.054" v="269" actId="478"/>
          <ac:spMkLst>
            <pc:docMk/>
            <pc:sldMk cId="2088141637" sldId="433"/>
            <ac:spMk id="92" creationId="{8D463E69-CF16-2A68-E2B7-981DD27609C1}"/>
          </ac:spMkLst>
        </pc:spChg>
        <pc:grpChg chg="del">
          <ac:chgData name="G L" userId="8f0ea7709422dee4" providerId="LiveId" clId="{D7AF27AE-1DEF-4265-805A-C640A0FE1CA6}" dt="2024-11-26T13:33:42.457" v="276" actId="21"/>
          <ac:grpSpMkLst>
            <pc:docMk/>
            <pc:sldMk cId="2088141637" sldId="433"/>
            <ac:grpSpMk id="99" creationId="{33A91A91-709F-8761-943D-D6E827153379}"/>
          </ac:grpSpMkLst>
        </pc:grpChg>
        <pc:grpChg chg="del">
          <ac:chgData name="G L" userId="8f0ea7709422dee4" providerId="LiveId" clId="{D7AF27AE-1DEF-4265-805A-C640A0FE1CA6}" dt="2024-11-26T13:33:42.457" v="276" actId="21"/>
          <ac:grpSpMkLst>
            <pc:docMk/>
            <pc:sldMk cId="2088141637" sldId="433"/>
            <ac:grpSpMk id="100" creationId="{B13404C7-E240-69F3-E528-39FF6F9515F5}"/>
          </ac:grpSpMkLst>
        </pc:grpChg>
        <pc:grpChg chg="del">
          <ac:chgData name="G L" userId="8f0ea7709422dee4" providerId="LiveId" clId="{D7AF27AE-1DEF-4265-805A-C640A0FE1CA6}" dt="2024-11-26T13:33:42.457" v="276" actId="21"/>
          <ac:grpSpMkLst>
            <pc:docMk/>
            <pc:sldMk cId="2088141637" sldId="433"/>
            <ac:grpSpMk id="102" creationId="{27B5C7EB-ECB7-412B-6194-EF97CB0CDA20}"/>
          </ac:grpSpMkLst>
        </pc:grpChg>
        <pc:grpChg chg="del">
          <ac:chgData name="G L" userId="8f0ea7709422dee4" providerId="LiveId" clId="{D7AF27AE-1DEF-4265-805A-C640A0FE1CA6}" dt="2024-11-26T13:33:42.457" v="276" actId="21"/>
          <ac:grpSpMkLst>
            <pc:docMk/>
            <pc:sldMk cId="2088141637" sldId="433"/>
            <ac:grpSpMk id="103" creationId="{F533A033-9F49-29F4-4C85-98D336FD2BF4}"/>
          </ac:grpSpMkLst>
        </pc:grpChg>
        <pc:grpChg chg="del">
          <ac:chgData name="G L" userId="8f0ea7709422dee4" providerId="LiveId" clId="{D7AF27AE-1DEF-4265-805A-C640A0FE1CA6}" dt="2024-11-26T13:33:42.457" v="276" actId="21"/>
          <ac:grpSpMkLst>
            <pc:docMk/>
            <pc:sldMk cId="2088141637" sldId="433"/>
            <ac:grpSpMk id="104" creationId="{76707506-491E-F831-1027-847E16575156}"/>
          </ac:grpSpMkLst>
        </pc:grpChg>
        <pc:grpChg chg="del">
          <ac:chgData name="G L" userId="8f0ea7709422dee4" providerId="LiveId" clId="{D7AF27AE-1DEF-4265-805A-C640A0FE1CA6}" dt="2024-11-26T13:33:42.457" v="276" actId="21"/>
          <ac:grpSpMkLst>
            <pc:docMk/>
            <pc:sldMk cId="2088141637" sldId="433"/>
            <ac:grpSpMk id="105" creationId="{7940F18E-80E0-9B58-71F9-C27C85FEA9C4}"/>
          </ac:grpSpMkLst>
        </pc:grpChg>
      </pc:sldChg>
      <pc:sldChg chg="add del">
        <pc:chgData name="G L" userId="8f0ea7709422dee4" providerId="LiveId" clId="{D7AF27AE-1DEF-4265-805A-C640A0FE1CA6}" dt="2024-11-26T13:32:08.672" v="271" actId="2696"/>
        <pc:sldMkLst>
          <pc:docMk/>
          <pc:sldMk cId="2311241448" sldId="439"/>
        </pc:sldMkLst>
      </pc:sldChg>
      <pc:sldMasterChg chg="delSldLayout">
        <pc:chgData name="G L" userId="8f0ea7709422dee4" providerId="LiveId" clId="{D7AF27AE-1DEF-4265-805A-C640A0FE1CA6}" dt="2024-11-27T16:18:58.011" v="634" actId="47"/>
        <pc:sldMasterMkLst>
          <pc:docMk/>
          <pc:sldMasterMk cId="469852977" sldId="2147483660"/>
        </pc:sldMasterMkLst>
        <pc:sldLayoutChg chg="del">
          <pc:chgData name="G L" userId="8f0ea7709422dee4" providerId="LiveId" clId="{D7AF27AE-1DEF-4265-805A-C640A0FE1CA6}" dt="2024-11-26T13:34:07.066" v="283" actId="47"/>
          <pc:sldLayoutMkLst>
            <pc:docMk/>
            <pc:sldMasterMk cId="469852977" sldId="2147483660"/>
            <pc:sldLayoutMk cId="593316868" sldId="2147483703"/>
          </pc:sldLayoutMkLst>
        </pc:sldLayoutChg>
        <pc:sldLayoutChg chg="del">
          <pc:chgData name="G L" userId="8f0ea7709422dee4" providerId="LiveId" clId="{D7AF27AE-1DEF-4265-805A-C640A0FE1CA6}" dt="2024-11-27T16:18:58.011" v="634" actId="47"/>
          <pc:sldLayoutMkLst>
            <pc:docMk/>
            <pc:sldMasterMk cId="469852977" sldId="2147483660"/>
            <pc:sldLayoutMk cId="3935201780" sldId="2147483774"/>
          </pc:sldLayoutMkLst>
        </pc:sldLayoutChg>
      </pc:sldMasterChg>
    </pc:docChg>
  </pc:docChgLst>
  <pc:docChgLst>
    <pc:chgData name="G L" userId="8f0ea7709422dee4" providerId="LiveId" clId="{F76D29B4-50E3-469F-90B2-655E46A36B8E}"/>
    <pc:docChg chg="undo custSel delSld modSld">
      <pc:chgData name="G L" userId="8f0ea7709422dee4" providerId="LiveId" clId="{F76D29B4-50E3-469F-90B2-655E46A36B8E}" dt="2024-10-31T14:14:10.017" v="2113" actId="20577"/>
      <pc:docMkLst>
        <pc:docMk/>
      </pc:docMkLst>
      <pc:sldChg chg="del">
        <pc:chgData name="G L" userId="8f0ea7709422dee4" providerId="LiveId" clId="{F76D29B4-50E3-469F-90B2-655E46A36B8E}" dt="2024-10-31T11:47:15.749" v="0" actId="47"/>
        <pc:sldMkLst>
          <pc:docMk/>
          <pc:sldMk cId="744007362" sldId="257"/>
        </pc:sldMkLst>
      </pc:sldChg>
      <pc:sldChg chg="del">
        <pc:chgData name="G L" userId="8f0ea7709422dee4" providerId="LiveId" clId="{F76D29B4-50E3-469F-90B2-655E46A36B8E}" dt="2024-10-31T11:47:15.749" v="0" actId="47"/>
        <pc:sldMkLst>
          <pc:docMk/>
          <pc:sldMk cId="660747551" sldId="269"/>
        </pc:sldMkLst>
      </pc:sldChg>
      <pc:sldChg chg="addSp modSp mod">
        <pc:chgData name="G L" userId="8f0ea7709422dee4" providerId="LiveId" clId="{F76D29B4-50E3-469F-90B2-655E46A36B8E}" dt="2024-10-31T14:14:10.017" v="2113" actId="20577"/>
        <pc:sldMkLst>
          <pc:docMk/>
          <pc:sldMk cId="3199711112" sldId="283"/>
        </pc:sldMkLst>
        <pc:spChg chg="mod">
          <ac:chgData name="G L" userId="8f0ea7709422dee4" providerId="LiveId" clId="{F76D29B4-50E3-469F-90B2-655E46A36B8E}" dt="2024-10-31T14:14:10.017" v="2113" actId="20577"/>
          <ac:spMkLst>
            <pc:docMk/>
            <pc:sldMk cId="3199711112" sldId="283"/>
            <ac:spMk id="13" creationId="{206FACBD-B244-4420-BE24-AD9110F31EC4}"/>
          </ac:spMkLst>
        </pc:spChg>
        <pc:picChg chg="add mod">
          <ac:chgData name="G L" userId="8f0ea7709422dee4" providerId="LiveId" clId="{F76D29B4-50E3-469F-90B2-655E46A36B8E}" dt="2024-10-31T13:16:51.120" v="2073" actId="1076"/>
          <ac:picMkLst>
            <pc:docMk/>
            <pc:sldMk cId="3199711112" sldId="283"/>
            <ac:picMk id="3" creationId="{92406300-1408-0DF6-6A63-32CEBA4C40DA}"/>
          </ac:picMkLst>
        </pc:picChg>
      </pc:sldChg>
      <pc:sldChg chg="modSp mod">
        <pc:chgData name="G L" userId="8f0ea7709422dee4" providerId="LiveId" clId="{F76D29B4-50E3-469F-90B2-655E46A36B8E}" dt="2024-10-31T12:05:07.465" v="1368" actId="20577"/>
        <pc:sldMkLst>
          <pc:docMk/>
          <pc:sldMk cId="2815339507" sldId="287"/>
        </pc:sldMkLst>
        <pc:spChg chg="mod">
          <ac:chgData name="G L" userId="8f0ea7709422dee4" providerId="LiveId" clId="{F76D29B4-50E3-469F-90B2-655E46A36B8E}" dt="2024-10-31T12:05:07.465" v="1368" actId="20577"/>
          <ac:spMkLst>
            <pc:docMk/>
            <pc:sldMk cId="2815339507" sldId="287"/>
            <ac:spMk id="7" creationId="{91C52C13-996F-4CF8-BBA5-F6CC233475A7}"/>
          </ac:spMkLst>
        </pc:spChg>
      </pc:sldChg>
      <pc:sldChg chg="modSp mod modAnim">
        <pc:chgData name="G L" userId="8f0ea7709422dee4" providerId="LiveId" clId="{F76D29B4-50E3-469F-90B2-655E46A36B8E}" dt="2024-10-31T13:14:52.601" v="2057"/>
        <pc:sldMkLst>
          <pc:docMk/>
          <pc:sldMk cId="2174002491" sldId="288"/>
        </pc:sldMkLst>
        <pc:spChg chg="mod">
          <ac:chgData name="G L" userId="8f0ea7709422dee4" providerId="LiveId" clId="{F76D29B4-50E3-469F-90B2-655E46A36B8E}" dt="2024-10-31T11:56:12.926" v="509" actId="20577"/>
          <ac:spMkLst>
            <pc:docMk/>
            <pc:sldMk cId="2174002491" sldId="288"/>
            <ac:spMk id="18" creationId="{62192F0C-65C9-4E6D-9314-81FB7E4DB469}"/>
          </ac:spMkLst>
        </pc:spChg>
      </pc:sldChg>
      <pc:sldChg chg="modSp mod">
        <pc:chgData name="G L" userId="8f0ea7709422dee4" providerId="LiveId" clId="{F76D29B4-50E3-469F-90B2-655E46A36B8E}" dt="2024-10-31T12:15:22.245" v="1536" actId="1076"/>
        <pc:sldMkLst>
          <pc:docMk/>
          <pc:sldMk cId="2883553059" sldId="290"/>
        </pc:sldMkLst>
        <pc:spChg chg="mod">
          <ac:chgData name="G L" userId="8f0ea7709422dee4" providerId="LiveId" clId="{F76D29B4-50E3-469F-90B2-655E46A36B8E}" dt="2024-10-31T12:14:29.734" v="1534" actId="20577"/>
          <ac:spMkLst>
            <pc:docMk/>
            <pc:sldMk cId="2883553059" sldId="290"/>
            <ac:spMk id="25" creationId="{60665551-B306-0943-BB30-73022D76AD28}"/>
          </ac:spMkLst>
        </pc:spChg>
        <pc:spChg chg="mod">
          <ac:chgData name="G L" userId="8f0ea7709422dee4" providerId="LiveId" clId="{F76D29B4-50E3-469F-90B2-655E46A36B8E}" dt="2024-10-31T12:11:34.519" v="1422" actId="20577"/>
          <ac:spMkLst>
            <pc:docMk/>
            <pc:sldMk cId="2883553059" sldId="290"/>
            <ac:spMk id="26" creationId="{6F4326FA-6B0E-9676-43E9-6F7F4249A203}"/>
          </ac:spMkLst>
        </pc:spChg>
        <pc:spChg chg="mod">
          <ac:chgData name="G L" userId="8f0ea7709422dee4" providerId="LiveId" clId="{F76D29B4-50E3-469F-90B2-655E46A36B8E}" dt="2024-10-31T12:08:46.719" v="1409" actId="20577"/>
          <ac:spMkLst>
            <pc:docMk/>
            <pc:sldMk cId="2883553059" sldId="290"/>
            <ac:spMk id="27" creationId="{F60C1DB2-80D5-FB4D-F5A0-7C23FF3234A1}"/>
          </ac:spMkLst>
        </pc:spChg>
        <pc:spChg chg="mod">
          <ac:chgData name="G L" userId="8f0ea7709422dee4" providerId="LiveId" clId="{F76D29B4-50E3-469F-90B2-655E46A36B8E}" dt="2024-10-31T12:06:21.507" v="1389" actId="14100"/>
          <ac:spMkLst>
            <pc:docMk/>
            <pc:sldMk cId="2883553059" sldId="290"/>
            <ac:spMk id="61" creationId="{AAB80485-19C5-4162-A7D1-C16C0A37DB0A}"/>
          </ac:spMkLst>
        </pc:spChg>
        <pc:spChg chg="mod">
          <ac:chgData name="G L" userId="8f0ea7709422dee4" providerId="LiveId" clId="{F76D29B4-50E3-469F-90B2-655E46A36B8E}" dt="2024-10-31T12:06:01.663" v="1383" actId="14100"/>
          <ac:spMkLst>
            <pc:docMk/>
            <pc:sldMk cId="2883553059" sldId="290"/>
            <ac:spMk id="62" creationId="{F3A35CB8-192D-46E2-ABAC-ED96BB3582BE}"/>
          </ac:spMkLst>
        </pc:spChg>
        <pc:spChg chg="mod">
          <ac:chgData name="G L" userId="8f0ea7709422dee4" providerId="LiveId" clId="{F76D29B4-50E3-469F-90B2-655E46A36B8E}" dt="2024-10-31T12:05:55.680" v="1381" actId="14100"/>
          <ac:spMkLst>
            <pc:docMk/>
            <pc:sldMk cId="2883553059" sldId="290"/>
            <ac:spMk id="64" creationId="{A1AC70BF-8941-481C-8D24-0B619A898EDE}"/>
          </ac:spMkLst>
        </pc:spChg>
        <pc:spChg chg="mod">
          <ac:chgData name="G L" userId="8f0ea7709422dee4" providerId="LiveId" clId="{F76D29B4-50E3-469F-90B2-655E46A36B8E}" dt="2024-10-31T12:06:05.637" v="1385" actId="14100"/>
          <ac:spMkLst>
            <pc:docMk/>
            <pc:sldMk cId="2883553059" sldId="290"/>
            <ac:spMk id="77" creationId="{F8450002-65CC-44ED-9FA3-79F17962B3B5}"/>
          </ac:spMkLst>
        </pc:spChg>
        <pc:spChg chg="mod">
          <ac:chgData name="G L" userId="8f0ea7709422dee4" providerId="LiveId" clId="{F76D29B4-50E3-469F-90B2-655E46A36B8E}" dt="2024-10-31T12:06:07.812" v="1386" actId="14100"/>
          <ac:spMkLst>
            <pc:docMk/>
            <pc:sldMk cId="2883553059" sldId="290"/>
            <ac:spMk id="79" creationId="{3ECFAB54-2FAE-44AC-A18F-60ABE9A74175}"/>
          </ac:spMkLst>
        </pc:spChg>
        <pc:picChg chg="mod">
          <ac:chgData name="G L" userId="8f0ea7709422dee4" providerId="LiveId" clId="{F76D29B4-50E3-469F-90B2-655E46A36B8E}" dt="2024-10-31T12:05:55.680" v="1381" actId="14100"/>
          <ac:picMkLst>
            <pc:docMk/>
            <pc:sldMk cId="2883553059" sldId="290"/>
            <ac:picMk id="14" creationId="{7C4F7E9F-AC7D-A31A-8D0C-D537E8140B7A}"/>
          </ac:picMkLst>
        </pc:picChg>
        <pc:cxnChg chg="mod">
          <ac:chgData name="G L" userId="8f0ea7709422dee4" providerId="LiveId" clId="{F76D29B4-50E3-469F-90B2-655E46A36B8E}" dt="2024-10-31T12:15:22.245" v="1536" actId="1076"/>
          <ac:cxnSpMkLst>
            <pc:docMk/>
            <pc:sldMk cId="2883553059" sldId="290"/>
            <ac:cxnSpMk id="10" creationId="{F94C31C0-B64C-982F-42C4-99505BAFE10C}"/>
          </ac:cxnSpMkLst>
        </pc:cxnChg>
      </pc:sldChg>
      <pc:sldChg chg="addSp delSp modSp mod">
        <pc:chgData name="G L" userId="8f0ea7709422dee4" providerId="LiveId" clId="{F76D29B4-50E3-469F-90B2-655E46A36B8E}" dt="2024-10-31T13:15:47.626" v="2069" actId="20577"/>
        <pc:sldMkLst>
          <pc:docMk/>
          <pc:sldMk cId="790109063" sldId="293"/>
        </pc:sldMkLst>
        <pc:spChg chg="add del mod">
          <ac:chgData name="G L" userId="8f0ea7709422dee4" providerId="LiveId" clId="{F76D29B4-50E3-469F-90B2-655E46A36B8E}" dt="2024-10-31T12:24:17.747" v="1935" actId="478"/>
          <ac:spMkLst>
            <pc:docMk/>
            <pc:sldMk cId="790109063" sldId="293"/>
            <ac:spMk id="2" creationId="{C101E871-545F-CDB0-1806-2EF2BA007179}"/>
          </ac:spMkLst>
        </pc:spChg>
        <pc:spChg chg="add del mod">
          <ac:chgData name="G L" userId="8f0ea7709422dee4" providerId="LiveId" clId="{F76D29B4-50E3-469F-90B2-655E46A36B8E}" dt="2024-10-31T12:24:20.398" v="1936" actId="478"/>
          <ac:spMkLst>
            <pc:docMk/>
            <pc:sldMk cId="790109063" sldId="293"/>
            <ac:spMk id="3" creationId="{92C86E6A-C895-5571-69A5-1C651B1061BC}"/>
          </ac:spMkLst>
        </pc:spChg>
        <pc:spChg chg="mod">
          <ac:chgData name="G L" userId="8f0ea7709422dee4" providerId="LiveId" clId="{F76D29B4-50E3-469F-90B2-655E46A36B8E}" dt="2024-10-31T12:10:08.446" v="1417" actId="1076"/>
          <ac:spMkLst>
            <pc:docMk/>
            <pc:sldMk cId="790109063" sldId="293"/>
            <ac:spMk id="5" creationId="{B016CBA8-4411-DE2C-78AC-FDFA202DE13E}"/>
          </ac:spMkLst>
        </pc:spChg>
        <pc:spChg chg="mod">
          <ac:chgData name="G L" userId="8f0ea7709422dee4" providerId="LiveId" clId="{F76D29B4-50E3-469F-90B2-655E46A36B8E}" dt="2024-10-31T12:24:49.790" v="1987" actId="1076"/>
          <ac:spMkLst>
            <pc:docMk/>
            <pc:sldMk cId="790109063" sldId="293"/>
            <ac:spMk id="6" creationId="{3049C462-BECF-A6DA-AA93-78293CB11BE6}"/>
          </ac:spMkLst>
        </pc:spChg>
        <pc:spChg chg="add del mod">
          <ac:chgData name="G L" userId="8f0ea7709422dee4" providerId="LiveId" clId="{F76D29B4-50E3-469F-90B2-655E46A36B8E}" dt="2024-10-31T12:24:52.530" v="1989" actId="478"/>
          <ac:spMkLst>
            <pc:docMk/>
            <pc:sldMk cId="790109063" sldId="293"/>
            <ac:spMk id="13" creationId="{8783A734-2917-DE71-8964-5822584E03D0}"/>
          </ac:spMkLst>
        </pc:spChg>
        <pc:spChg chg="del mod">
          <ac:chgData name="G L" userId="8f0ea7709422dee4" providerId="LiveId" clId="{F76D29B4-50E3-469F-90B2-655E46A36B8E}" dt="2024-10-31T12:24:15.670" v="1933" actId="478"/>
          <ac:spMkLst>
            <pc:docMk/>
            <pc:sldMk cId="790109063" sldId="293"/>
            <ac:spMk id="27" creationId="{13FD5468-6F7E-5CA6-802B-D4CA091DE9D7}"/>
          </ac:spMkLst>
        </pc:spChg>
        <pc:spChg chg="del mod">
          <ac:chgData name="G L" userId="8f0ea7709422dee4" providerId="LiveId" clId="{F76D29B4-50E3-469F-90B2-655E46A36B8E}" dt="2024-10-31T12:24:21.653" v="1937" actId="478"/>
          <ac:spMkLst>
            <pc:docMk/>
            <pc:sldMk cId="790109063" sldId="293"/>
            <ac:spMk id="28" creationId="{9E707E03-40DB-7660-F1E5-7C5139BF8674}"/>
          </ac:spMkLst>
        </pc:spChg>
        <pc:spChg chg="del mod">
          <ac:chgData name="G L" userId="8f0ea7709422dee4" providerId="LiveId" clId="{F76D29B4-50E3-469F-90B2-655E46A36B8E}" dt="2024-10-31T12:24:16.440" v="1934" actId="478"/>
          <ac:spMkLst>
            <pc:docMk/>
            <pc:sldMk cId="790109063" sldId="293"/>
            <ac:spMk id="29" creationId="{40CDB5E1-9E8A-9FE0-5FB6-4C706545FCD4}"/>
          </ac:spMkLst>
        </pc:spChg>
        <pc:spChg chg="mod">
          <ac:chgData name="G L" userId="8f0ea7709422dee4" providerId="LiveId" clId="{F76D29B4-50E3-469F-90B2-655E46A36B8E}" dt="2024-10-31T13:12:27.744" v="2041" actId="14100"/>
          <ac:spMkLst>
            <pc:docMk/>
            <pc:sldMk cId="790109063" sldId="293"/>
            <ac:spMk id="30" creationId="{32D6286D-8AD8-FBEB-5D85-27B026E0F943}"/>
          </ac:spMkLst>
        </pc:spChg>
        <pc:spChg chg="mod">
          <ac:chgData name="G L" userId="8f0ea7709422dee4" providerId="LiveId" clId="{F76D29B4-50E3-469F-90B2-655E46A36B8E}" dt="2024-10-31T13:15:47.626" v="2069" actId="20577"/>
          <ac:spMkLst>
            <pc:docMk/>
            <pc:sldMk cId="790109063" sldId="293"/>
            <ac:spMk id="37" creationId="{71CDE1A5-3814-4B55-93C4-8A6EA3982E73}"/>
          </ac:spMkLst>
        </pc:spChg>
        <pc:spChg chg="del mod">
          <ac:chgData name="G L" userId="8f0ea7709422dee4" providerId="LiveId" clId="{F76D29B4-50E3-469F-90B2-655E46A36B8E}" dt="2024-10-31T12:24:22.874" v="1938" actId="478"/>
          <ac:spMkLst>
            <pc:docMk/>
            <pc:sldMk cId="790109063" sldId="293"/>
            <ac:spMk id="54" creationId="{D3FA2EF4-DF81-4FEC-82B7-E032CFC41EB6}"/>
          </ac:spMkLst>
        </pc:spChg>
        <pc:picChg chg="add del mod">
          <ac:chgData name="G L" userId="8f0ea7709422dee4" providerId="LiveId" clId="{F76D29B4-50E3-469F-90B2-655E46A36B8E}" dt="2024-10-31T13:15:13.778" v="2058" actId="1076"/>
          <ac:picMkLst>
            <pc:docMk/>
            <pc:sldMk cId="790109063" sldId="293"/>
            <ac:picMk id="4" creationId="{EADCFEFC-1A51-D6E4-A1E7-33E0A1735C6F}"/>
          </ac:picMkLst>
        </pc:picChg>
        <pc:picChg chg="add del mod">
          <ac:chgData name="G L" userId="8f0ea7709422dee4" providerId="LiveId" clId="{F76D29B4-50E3-469F-90B2-655E46A36B8E}" dt="2024-10-31T12:25:30.249" v="2012" actId="1076"/>
          <ac:picMkLst>
            <pc:docMk/>
            <pc:sldMk cId="790109063" sldId="293"/>
            <ac:picMk id="7" creationId="{1E168DF3-02EB-DD5D-237A-0EDF8BC03741}"/>
          </ac:picMkLst>
        </pc:picChg>
        <pc:picChg chg="add mod">
          <ac:chgData name="G L" userId="8f0ea7709422dee4" providerId="LiveId" clId="{F76D29B4-50E3-469F-90B2-655E46A36B8E}" dt="2024-10-31T12:25:33.630" v="2013" actId="1076"/>
          <ac:picMkLst>
            <pc:docMk/>
            <pc:sldMk cId="790109063" sldId="293"/>
            <ac:picMk id="8" creationId="{4B1AD27A-496C-A398-CDB0-14C029626A84}"/>
          </ac:picMkLst>
        </pc:picChg>
        <pc:picChg chg="add mod">
          <ac:chgData name="G L" userId="8f0ea7709422dee4" providerId="LiveId" clId="{F76D29B4-50E3-469F-90B2-655E46A36B8E}" dt="2024-10-31T12:25:35.631" v="2014" actId="1076"/>
          <ac:picMkLst>
            <pc:docMk/>
            <pc:sldMk cId="790109063" sldId="293"/>
            <ac:picMk id="9" creationId="{BC08385D-1B26-E8CF-9D54-8E59E866B3D4}"/>
          </ac:picMkLst>
        </pc:picChg>
        <pc:picChg chg="add mod">
          <ac:chgData name="G L" userId="8f0ea7709422dee4" providerId="LiveId" clId="{F76D29B4-50E3-469F-90B2-655E46A36B8E}" dt="2024-10-31T13:12:09.762" v="2037" actId="1076"/>
          <ac:picMkLst>
            <pc:docMk/>
            <pc:sldMk cId="790109063" sldId="293"/>
            <ac:picMk id="11" creationId="{449FA91A-54BF-B51B-C686-F886E8DD902F}"/>
          </ac:picMkLst>
        </pc:picChg>
        <pc:picChg chg="del">
          <ac:chgData name="G L" userId="8f0ea7709422dee4" providerId="LiveId" clId="{F76D29B4-50E3-469F-90B2-655E46A36B8E}" dt="2024-10-31T11:48:28.258" v="30" actId="478"/>
          <ac:picMkLst>
            <pc:docMk/>
            <pc:sldMk cId="790109063" sldId="293"/>
            <ac:picMk id="31" creationId="{E46B94F3-7481-5ED2-2D63-00E853C40163}"/>
          </ac:picMkLst>
        </pc:picChg>
        <pc:picChg chg="del">
          <ac:chgData name="G L" userId="8f0ea7709422dee4" providerId="LiveId" clId="{F76D29B4-50E3-469F-90B2-655E46A36B8E}" dt="2024-10-31T11:48:29.044" v="31" actId="478"/>
          <ac:picMkLst>
            <pc:docMk/>
            <pc:sldMk cId="790109063" sldId="293"/>
            <ac:picMk id="33" creationId="{F89C4027-4D1A-6754-475A-F89DA11438A6}"/>
          </ac:picMkLst>
        </pc:picChg>
        <pc:picChg chg="del">
          <ac:chgData name="G L" userId="8f0ea7709422dee4" providerId="LiveId" clId="{F76D29B4-50E3-469F-90B2-655E46A36B8E}" dt="2024-10-31T11:48:30.485" v="32" actId="478"/>
          <ac:picMkLst>
            <pc:docMk/>
            <pc:sldMk cId="790109063" sldId="293"/>
            <ac:picMk id="34" creationId="{DD8FB605-3308-FFC6-F1A2-6B263C860802}"/>
          </ac:picMkLst>
        </pc:picChg>
        <pc:picChg chg="mod modCrop">
          <ac:chgData name="G L" userId="8f0ea7709422dee4" providerId="LiveId" clId="{F76D29B4-50E3-469F-90B2-655E46A36B8E}" dt="2024-10-31T12:10:20.444" v="1419" actId="732"/>
          <ac:picMkLst>
            <pc:docMk/>
            <pc:sldMk cId="790109063" sldId="293"/>
            <ac:picMk id="40" creationId="{058B87F0-5999-40CB-B40C-3CB6C5DD97EB}"/>
          </ac:picMkLst>
        </pc:picChg>
      </pc:sldChg>
      <pc:sldChg chg="modSp mod">
        <pc:chgData name="G L" userId="8f0ea7709422dee4" providerId="LiveId" clId="{F76D29B4-50E3-469F-90B2-655E46A36B8E}" dt="2024-10-31T13:12:53.328" v="2045" actId="403"/>
        <pc:sldMkLst>
          <pc:docMk/>
          <pc:sldMk cId="2292175408" sldId="294"/>
        </pc:sldMkLst>
        <pc:spChg chg="mod">
          <ac:chgData name="G L" userId="8f0ea7709422dee4" providerId="LiveId" clId="{F76D29B4-50E3-469F-90B2-655E46A36B8E}" dt="2024-10-31T13:12:53.328" v="2045" actId="403"/>
          <ac:spMkLst>
            <pc:docMk/>
            <pc:sldMk cId="2292175408" sldId="294"/>
            <ac:spMk id="16" creationId="{2E4DE2D7-FAFF-FF3C-F85D-9F8F0E5819E6}"/>
          </ac:spMkLst>
        </pc:spChg>
      </pc:sldChg>
      <pc:sldChg chg="modSp mod">
        <pc:chgData name="G L" userId="8f0ea7709422dee4" providerId="LiveId" clId="{F76D29B4-50E3-469F-90B2-655E46A36B8E}" dt="2024-10-31T13:17:23.130" v="2107" actId="14100"/>
        <pc:sldMkLst>
          <pc:docMk/>
          <pc:sldMk cId="2928288514" sldId="295"/>
        </pc:sldMkLst>
        <pc:spChg chg="mod">
          <ac:chgData name="G L" userId="8f0ea7709422dee4" providerId="LiveId" clId="{F76D29B4-50E3-469F-90B2-655E46A36B8E}" dt="2024-10-31T13:17:23.130" v="2107" actId="14100"/>
          <ac:spMkLst>
            <pc:docMk/>
            <pc:sldMk cId="2928288514" sldId="295"/>
            <ac:spMk id="30" creationId="{CA7161CF-A089-D05E-1A6D-B5A4894320C2}"/>
          </ac:spMkLst>
        </pc:spChg>
      </pc:sldChg>
      <pc:sldMasterChg chg="delSldLayout">
        <pc:chgData name="G L" userId="8f0ea7709422dee4" providerId="LiveId" clId="{F76D29B4-50E3-469F-90B2-655E46A36B8E}" dt="2024-10-31T11:47:15.749" v="0" actId="47"/>
        <pc:sldMasterMkLst>
          <pc:docMk/>
          <pc:sldMasterMk cId="469852977" sldId="2147483660"/>
        </pc:sldMasterMkLst>
        <pc:sldLayoutChg chg="del">
          <pc:chgData name="G L" userId="8f0ea7709422dee4" providerId="LiveId" clId="{F76D29B4-50E3-469F-90B2-655E46A36B8E}" dt="2024-10-31T11:47:15.749" v="0" actId="47"/>
          <pc:sldLayoutMkLst>
            <pc:docMk/>
            <pc:sldMasterMk cId="469852977" sldId="2147483660"/>
            <pc:sldLayoutMk cId="495347824" sldId="2147483750"/>
          </pc:sldLayoutMkLst>
        </pc:sldLayoutChg>
        <pc:sldLayoutChg chg="del">
          <pc:chgData name="G L" userId="8f0ea7709422dee4" providerId="LiveId" clId="{F76D29B4-50E3-469F-90B2-655E46A36B8E}" dt="2024-10-31T11:47:15.749" v="0" actId="47"/>
          <pc:sldLayoutMkLst>
            <pc:docMk/>
            <pc:sldMasterMk cId="469852977" sldId="2147483660"/>
            <pc:sldLayoutMk cId="2467352378" sldId="2147483751"/>
          </pc:sldLayoutMkLst>
        </pc:sldLayoutChg>
      </pc:sldMasterChg>
    </pc:docChg>
  </pc:docChgLst>
  <pc:docChgLst>
    <pc:chgData name="G L" userId="8f0ea7709422dee4" providerId="LiveId" clId="{697CC1D7-9C62-4C96-A83B-33B13094B7C4}"/>
    <pc:docChg chg="undo custSel modSld">
      <pc:chgData name="G L" userId="8f0ea7709422dee4" providerId="LiveId" clId="{697CC1D7-9C62-4C96-A83B-33B13094B7C4}" dt="2024-11-18T16:31:13.384" v="228"/>
      <pc:docMkLst>
        <pc:docMk/>
      </pc:docMkLst>
      <pc:sldChg chg="addSp delSp modSp mod">
        <pc:chgData name="G L" userId="8f0ea7709422dee4" providerId="LiveId" clId="{697CC1D7-9C62-4C96-A83B-33B13094B7C4}" dt="2024-11-18T16:31:03.821" v="227" actId="20577"/>
        <pc:sldMkLst>
          <pc:docMk/>
          <pc:sldMk cId="2482260192" sldId="256"/>
        </pc:sldMkLst>
        <pc:spChg chg="add del mod">
          <ac:chgData name="G L" userId="8f0ea7709422dee4" providerId="LiveId" clId="{697CC1D7-9C62-4C96-A83B-33B13094B7C4}" dt="2024-11-18T16:29:57.718" v="215" actId="478"/>
          <ac:spMkLst>
            <pc:docMk/>
            <pc:sldMk cId="2482260192" sldId="256"/>
            <ac:spMk id="4" creationId="{686298E1-DF9D-DF68-3D40-662DC5043D19}"/>
          </ac:spMkLst>
        </pc:spChg>
        <pc:spChg chg="add mod">
          <ac:chgData name="G L" userId="8f0ea7709422dee4" providerId="LiveId" clId="{697CC1D7-9C62-4C96-A83B-33B13094B7C4}" dt="2024-11-18T16:30:07.710" v="216"/>
          <ac:spMkLst>
            <pc:docMk/>
            <pc:sldMk cId="2482260192" sldId="256"/>
            <ac:spMk id="5" creationId="{17D8F610-509C-7125-3F20-DBFC1781F2AE}"/>
          </ac:spMkLst>
        </pc:spChg>
        <pc:spChg chg="add mod">
          <ac:chgData name="G L" userId="8f0ea7709422dee4" providerId="LiveId" clId="{697CC1D7-9C62-4C96-A83B-33B13094B7C4}" dt="2024-11-18T16:31:03.821" v="227" actId="20577"/>
          <ac:spMkLst>
            <pc:docMk/>
            <pc:sldMk cId="2482260192" sldId="256"/>
            <ac:spMk id="13" creationId="{EDA9BDF7-12F9-1D9A-E8A6-91C3592E4B45}"/>
          </ac:spMkLst>
        </pc:spChg>
        <pc:spChg chg="mod">
          <ac:chgData name="G L" userId="8f0ea7709422dee4" providerId="LiveId" clId="{697CC1D7-9C62-4C96-A83B-33B13094B7C4}" dt="2024-11-18T16:30:11.831" v="218" actId="1076"/>
          <ac:spMkLst>
            <pc:docMk/>
            <pc:sldMk cId="2482260192" sldId="256"/>
            <ac:spMk id="15" creationId="{DFFDF347-FF55-D549-4740-5AA92546E082}"/>
          </ac:spMkLst>
        </pc:spChg>
        <pc:picChg chg="add mod">
          <ac:chgData name="G L" userId="8f0ea7709422dee4" providerId="LiveId" clId="{697CC1D7-9C62-4C96-A83B-33B13094B7C4}" dt="2024-11-18T16:30:55.621" v="223" actId="1076"/>
          <ac:picMkLst>
            <pc:docMk/>
            <pc:sldMk cId="2482260192" sldId="256"/>
            <ac:picMk id="11" creationId="{7B16D427-E4B0-9CD0-AF4C-8A476974FACC}"/>
          </ac:picMkLst>
        </pc:picChg>
      </pc:sldChg>
      <pc:sldChg chg="addSp delSp modSp mod">
        <pc:chgData name="G L" userId="8f0ea7709422dee4" providerId="LiveId" clId="{697CC1D7-9C62-4C96-A83B-33B13094B7C4}" dt="2024-11-11T11:41:37.665" v="83" actId="20577"/>
        <pc:sldMkLst>
          <pc:docMk/>
          <pc:sldMk cId="3199711112" sldId="283"/>
        </pc:sldMkLst>
        <pc:spChg chg="del">
          <ac:chgData name="G L" userId="8f0ea7709422dee4" providerId="LiveId" clId="{697CC1D7-9C62-4C96-A83B-33B13094B7C4}" dt="2024-11-11T11:37:10.057" v="34" actId="478"/>
          <ac:spMkLst>
            <pc:docMk/>
            <pc:sldMk cId="3199711112" sldId="283"/>
            <ac:spMk id="4" creationId="{F28D5F9A-20A2-3BA0-F961-2FB920440E26}"/>
          </ac:spMkLst>
        </pc:spChg>
        <pc:spChg chg="add mod">
          <ac:chgData name="G L" userId="8f0ea7709422dee4" providerId="LiveId" clId="{697CC1D7-9C62-4C96-A83B-33B13094B7C4}" dt="2024-11-11T11:37:13.599" v="36" actId="1076"/>
          <ac:spMkLst>
            <pc:docMk/>
            <pc:sldMk cId="3199711112" sldId="283"/>
            <ac:spMk id="5" creationId="{4140889A-042D-3D2E-979A-69E3623349DB}"/>
          </ac:spMkLst>
        </pc:spChg>
        <pc:spChg chg="mod">
          <ac:chgData name="G L" userId="8f0ea7709422dee4" providerId="LiveId" clId="{697CC1D7-9C62-4C96-A83B-33B13094B7C4}" dt="2024-11-11T11:41:37.665" v="83" actId="20577"/>
          <ac:spMkLst>
            <pc:docMk/>
            <pc:sldMk cId="3199711112" sldId="283"/>
            <ac:spMk id="13" creationId="{206FACBD-B244-4420-BE24-AD9110F31EC4}"/>
          </ac:spMkLst>
        </pc:spChg>
        <pc:picChg chg="del mod">
          <ac:chgData name="G L" userId="8f0ea7709422dee4" providerId="LiveId" clId="{697CC1D7-9C62-4C96-A83B-33B13094B7C4}" dt="2024-11-11T11:37:08.724" v="33" actId="478"/>
          <ac:picMkLst>
            <pc:docMk/>
            <pc:sldMk cId="3199711112" sldId="283"/>
            <ac:picMk id="3" creationId="{92406300-1408-0DF6-6A63-32CEBA4C40DA}"/>
          </ac:picMkLst>
        </pc:picChg>
        <pc:picChg chg="add mod">
          <ac:chgData name="G L" userId="8f0ea7709422dee4" providerId="LiveId" clId="{697CC1D7-9C62-4C96-A83B-33B13094B7C4}" dt="2024-11-11T11:37:13.599" v="36" actId="1076"/>
          <ac:picMkLst>
            <pc:docMk/>
            <pc:sldMk cId="3199711112" sldId="283"/>
            <ac:picMk id="8" creationId="{FA87C1E6-6281-9EAB-A064-48206DEF65AE}"/>
          </ac:picMkLst>
        </pc:picChg>
      </pc:sldChg>
      <pc:sldChg chg="addSp delSp modSp mod">
        <pc:chgData name="G L" userId="8f0ea7709422dee4" providerId="LiveId" clId="{697CC1D7-9C62-4C96-A83B-33B13094B7C4}" dt="2024-11-11T11:36:32.965" v="21"/>
        <pc:sldMkLst>
          <pc:docMk/>
          <pc:sldMk cId="2815339507" sldId="287"/>
        </pc:sldMkLst>
        <pc:spChg chg="add mod">
          <ac:chgData name="G L" userId="8f0ea7709422dee4" providerId="LiveId" clId="{697CC1D7-9C62-4C96-A83B-33B13094B7C4}" dt="2024-11-11T11:36:32.965" v="21"/>
          <ac:spMkLst>
            <pc:docMk/>
            <pc:sldMk cId="2815339507" sldId="287"/>
            <ac:spMk id="4" creationId="{8EC27CD8-205E-E36F-C219-9BCC98A42513}"/>
          </ac:spMkLst>
        </pc:spChg>
        <pc:spChg chg="del">
          <ac:chgData name="G L" userId="8f0ea7709422dee4" providerId="LiveId" clId="{697CC1D7-9C62-4C96-A83B-33B13094B7C4}" dt="2024-11-11T11:36:32.652" v="20" actId="478"/>
          <ac:spMkLst>
            <pc:docMk/>
            <pc:sldMk cId="2815339507" sldId="287"/>
            <ac:spMk id="11" creationId="{27BEF938-8DB0-7FFF-3034-B4935BBFDD95}"/>
          </ac:spMkLst>
        </pc:spChg>
        <pc:picChg chg="add mod">
          <ac:chgData name="G L" userId="8f0ea7709422dee4" providerId="LiveId" clId="{697CC1D7-9C62-4C96-A83B-33B13094B7C4}" dt="2024-11-11T11:36:32.965" v="21"/>
          <ac:picMkLst>
            <pc:docMk/>
            <pc:sldMk cId="2815339507" sldId="287"/>
            <ac:picMk id="5" creationId="{5E971C1A-9CC7-5850-4FE7-873F75AD06AF}"/>
          </ac:picMkLst>
        </pc:picChg>
        <pc:picChg chg="del">
          <ac:chgData name="G L" userId="8f0ea7709422dee4" providerId="LiveId" clId="{697CC1D7-9C62-4C96-A83B-33B13094B7C4}" dt="2024-11-11T11:36:32.652" v="20" actId="478"/>
          <ac:picMkLst>
            <pc:docMk/>
            <pc:sldMk cId="2815339507" sldId="287"/>
            <ac:picMk id="9" creationId="{0F323FD3-FCE6-05E4-E6F1-D7A0A4F27B3C}"/>
          </ac:picMkLst>
        </pc:picChg>
      </pc:sldChg>
      <pc:sldChg chg="addSp delSp modSp mod">
        <pc:chgData name="G L" userId="8f0ea7709422dee4" providerId="LiveId" clId="{697CC1D7-9C62-4C96-A83B-33B13094B7C4}" dt="2024-11-11T11:36:25.789" v="19" actId="1037"/>
        <pc:sldMkLst>
          <pc:docMk/>
          <pc:sldMk cId="2174002491" sldId="288"/>
        </pc:sldMkLst>
        <pc:spChg chg="mod">
          <ac:chgData name="G L" userId="8f0ea7709422dee4" providerId="LiveId" clId="{697CC1D7-9C62-4C96-A83B-33B13094B7C4}" dt="2024-11-11T11:36:19.169" v="14" actId="1076"/>
          <ac:spMkLst>
            <pc:docMk/>
            <pc:sldMk cId="2174002491" sldId="288"/>
            <ac:spMk id="8" creationId="{27D7C0FE-BB41-28D9-664E-C3962C2FA58F}"/>
          </ac:spMkLst>
        </pc:spChg>
        <pc:picChg chg="del mod">
          <ac:chgData name="G L" userId="8f0ea7709422dee4" providerId="LiveId" clId="{697CC1D7-9C62-4C96-A83B-33B13094B7C4}" dt="2024-11-11T11:36:03.355" v="11" actId="478"/>
          <ac:picMkLst>
            <pc:docMk/>
            <pc:sldMk cId="2174002491" sldId="288"/>
            <ac:picMk id="3" creationId="{7EC58CF8-F2CF-AA96-AC0E-F29CAD578183}"/>
          </ac:picMkLst>
        </pc:picChg>
        <pc:picChg chg="add mod">
          <ac:chgData name="G L" userId="8f0ea7709422dee4" providerId="LiveId" clId="{697CC1D7-9C62-4C96-A83B-33B13094B7C4}" dt="2024-11-11T11:36:25.789" v="19" actId="1037"/>
          <ac:picMkLst>
            <pc:docMk/>
            <pc:sldMk cId="2174002491" sldId="288"/>
            <ac:picMk id="9" creationId="{D4035E7E-A18F-6C88-021D-C911E3C37F61}"/>
          </ac:picMkLst>
        </pc:picChg>
      </pc:sldChg>
      <pc:sldChg chg="addSp delSp modSp mod">
        <pc:chgData name="G L" userId="8f0ea7709422dee4" providerId="LiveId" clId="{697CC1D7-9C62-4C96-A83B-33B13094B7C4}" dt="2024-11-11T11:47:43.233" v="213" actId="20577"/>
        <pc:sldMkLst>
          <pc:docMk/>
          <pc:sldMk cId="2883553059" sldId="290"/>
        </pc:sldMkLst>
        <pc:spChg chg="add del mod">
          <ac:chgData name="G L" userId="8f0ea7709422dee4" providerId="LiveId" clId="{697CC1D7-9C62-4C96-A83B-33B13094B7C4}" dt="2024-11-11T11:36:42.645" v="24" actId="478"/>
          <ac:spMkLst>
            <pc:docMk/>
            <pc:sldMk cId="2883553059" sldId="290"/>
            <ac:spMk id="12" creationId="{D307B3E0-6276-51C7-AECF-778055C4026F}"/>
          </ac:spMkLst>
        </pc:spChg>
        <pc:spChg chg="mod">
          <ac:chgData name="G L" userId="8f0ea7709422dee4" providerId="LiveId" clId="{697CC1D7-9C62-4C96-A83B-33B13094B7C4}" dt="2024-11-11T11:47:43.233" v="213" actId="20577"/>
          <ac:spMkLst>
            <pc:docMk/>
            <pc:sldMk cId="2883553059" sldId="290"/>
            <ac:spMk id="27" creationId="{F60C1DB2-80D5-FB4D-F5A0-7C23FF3234A1}"/>
          </ac:spMkLst>
        </pc:spChg>
        <pc:picChg chg="del">
          <ac:chgData name="G L" userId="8f0ea7709422dee4" providerId="LiveId" clId="{697CC1D7-9C62-4C96-A83B-33B13094B7C4}" dt="2024-11-11T11:36:37.263" v="22" actId="478"/>
          <ac:picMkLst>
            <pc:docMk/>
            <pc:sldMk cId="2883553059" sldId="290"/>
            <ac:picMk id="4" creationId="{1BCC2ADA-A5BF-A734-91F1-EBF854333895}"/>
          </ac:picMkLst>
        </pc:picChg>
        <pc:picChg chg="add mod">
          <ac:chgData name="G L" userId="8f0ea7709422dee4" providerId="LiveId" clId="{697CC1D7-9C62-4C96-A83B-33B13094B7C4}" dt="2024-11-11T11:36:50.959" v="27" actId="1076"/>
          <ac:picMkLst>
            <pc:docMk/>
            <pc:sldMk cId="2883553059" sldId="290"/>
            <ac:picMk id="13" creationId="{6F75D768-72F4-8D33-73C6-D56A1BD2615A}"/>
          </ac:picMkLst>
        </pc:picChg>
      </pc:sldChg>
      <pc:sldChg chg="addSp delSp modSp mod">
        <pc:chgData name="G L" userId="8f0ea7709422dee4" providerId="LiveId" clId="{697CC1D7-9C62-4C96-A83B-33B13094B7C4}" dt="2024-11-11T11:37:04.120" v="31"/>
        <pc:sldMkLst>
          <pc:docMk/>
          <pc:sldMk cId="790109063" sldId="293"/>
        </pc:sldMkLst>
        <pc:spChg chg="add mod">
          <ac:chgData name="G L" userId="8f0ea7709422dee4" providerId="LiveId" clId="{697CC1D7-9C62-4C96-A83B-33B13094B7C4}" dt="2024-11-11T11:37:04.120" v="31"/>
          <ac:spMkLst>
            <pc:docMk/>
            <pc:sldMk cId="790109063" sldId="293"/>
            <ac:spMk id="2" creationId="{0F72B88A-3324-BB43-4CD4-464861E2DA94}"/>
          </ac:spMkLst>
        </pc:spChg>
        <pc:spChg chg="del">
          <ac:chgData name="G L" userId="8f0ea7709422dee4" providerId="LiveId" clId="{697CC1D7-9C62-4C96-A83B-33B13094B7C4}" dt="2024-11-11T11:37:03.885" v="30" actId="478"/>
          <ac:spMkLst>
            <pc:docMk/>
            <pc:sldMk cId="790109063" sldId="293"/>
            <ac:spMk id="4" creationId="{348FDFC0-D387-1593-948D-E2B430A223B0}"/>
          </ac:spMkLst>
        </pc:spChg>
        <pc:picChg chg="del">
          <ac:chgData name="G L" userId="8f0ea7709422dee4" providerId="LiveId" clId="{697CC1D7-9C62-4C96-A83B-33B13094B7C4}" dt="2024-11-11T11:37:03.885" v="30" actId="478"/>
          <ac:picMkLst>
            <pc:docMk/>
            <pc:sldMk cId="790109063" sldId="293"/>
            <ac:picMk id="3" creationId="{A10AC9E8-A6D7-09FE-BB47-6EFEFC6C4674}"/>
          </ac:picMkLst>
        </pc:picChg>
        <pc:picChg chg="add mod">
          <ac:chgData name="G L" userId="8f0ea7709422dee4" providerId="LiveId" clId="{697CC1D7-9C62-4C96-A83B-33B13094B7C4}" dt="2024-11-11T11:37:04.120" v="31"/>
          <ac:picMkLst>
            <pc:docMk/>
            <pc:sldMk cId="790109063" sldId="293"/>
            <ac:picMk id="7" creationId="{F2E9D3F7-80E0-9683-B3DA-9E6D85081319}"/>
          </ac:picMkLst>
        </pc:picChg>
      </pc:sldChg>
      <pc:sldChg chg="addSp delSp modSp mod">
        <pc:chgData name="G L" userId="8f0ea7709422dee4" providerId="LiveId" clId="{697CC1D7-9C62-4C96-A83B-33B13094B7C4}" dt="2024-11-18T16:31:13.384" v="228"/>
        <pc:sldMkLst>
          <pc:docMk/>
          <pc:sldMk cId="2928288514" sldId="295"/>
        </pc:sldMkLst>
        <pc:spChg chg="add mod">
          <ac:chgData name="G L" userId="8f0ea7709422dee4" providerId="LiveId" clId="{697CC1D7-9C62-4C96-A83B-33B13094B7C4}" dt="2024-11-11T11:37:25.960" v="41" actId="14100"/>
          <ac:spMkLst>
            <pc:docMk/>
            <pc:sldMk cId="2928288514" sldId="295"/>
            <ac:spMk id="2" creationId="{1212116D-AAA3-F409-A734-381C03F6918D}"/>
          </ac:spMkLst>
        </pc:spChg>
        <pc:spChg chg="del">
          <ac:chgData name="G L" userId="8f0ea7709422dee4" providerId="LiveId" clId="{697CC1D7-9C62-4C96-A83B-33B13094B7C4}" dt="2024-11-11T11:37:18.345" v="38" actId="478"/>
          <ac:spMkLst>
            <pc:docMk/>
            <pc:sldMk cId="2928288514" sldId="295"/>
            <ac:spMk id="3" creationId="{7055FE5F-0589-DFB3-0F93-58F70FA9CA15}"/>
          </ac:spMkLst>
        </pc:spChg>
        <pc:spChg chg="add mod">
          <ac:chgData name="G L" userId="8f0ea7709422dee4" providerId="LiveId" clId="{697CC1D7-9C62-4C96-A83B-33B13094B7C4}" dt="2024-11-18T16:31:13.384" v="228"/>
          <ac:spMkLst>
            <pc:docMk/>
            <pc:sldMk cId="2928288514" sldId="295"/>
            <ac:spMk id="5" creationId="{FB13CBC5-7D30-4792-B1FB-2CA1C07D97BC}"/>
          </ac:spMkLst>
        </pc:spChg>
        <pc:picChg chg="add mod">
          <ac:chgData name="G L" userId="8f0ea7709422dee4" providerId="LiveId" clId="{697CC1D7-9C62-4C96-A83B-33B13094B7C4}" dt="2024-11-18T16:31:13.384" v="228"/>
          <ac:picMkLst>
            <pc:docMk/>
            <pc:sldMk cId="2928288514" sldId="295"/>
            <ac:picMk id="3" creationId="{7FEE963E-5810-E9F7-BF0A-2DA54DE170C6}"/>
          </ac:picMkLst>
        </pc:picChg>
        <pc:picChg chg="add mod">
          <ac:chgData name="G L" userId="8f0ea7709422dee4" providerId="LiveId" clId="{697CC1D7-9C62-4C96-A83B-33B13094B7C4}" dt="2024-11-11T11:37:31.736" v="44" actId="1076"/>
          <ac:picMkLst>
            <pc:docMk/>
            <pc:sldMk cId="2928288514" sldId="295"/>
            <ac:picMk id="4" creationId="{4ED46D37-7580-66D5-31C6-66E75FEF12E3}"/>
          </ac:picMkLst>
        </pc:picChg>
        <pc:picChg chg="mod">
          <ac:chgData name="G L" userId="8f0ea7709422dee4" providerId="LiveId" clId="{697CC1D7-9C62-4C96-A83B-33B13094B7C4}" dt="2024-11-11T11:40:05.732" v="45" actId="1076"/>
          <ac:picMkLst>
            <pc:docMk/>
            <pc:sldMk cId="2928288514" sldId="295"/>
            <ac:picMk id="14" creationId="{7EE040EA-9290-AB4D-627A-16BBB4587A2E}"/>
          </ac:picMkLst>
        </pc:picChg>
        <pc:picChg chg="del">
          <ac:chgData name="G L" userId="8f0ea7709422dee4" providerId="LiveId" clId="{697CC1D7-9C62-4C96-A83B-33B13094B7C4}" dt="2024-11-11T11:37:16.571" v="37" actId="478"/>
          <ac:picMkLst>
            <pc:docMk/>
            <pc:sldMk cId="2928288514" sldId="295"/>
            <ac:picMk id="28" creationId="{F0CDE18E-312A-68EC-5E4D-EB290D0BE485}"/>
          </ac:picMkLst>
        </pc:picChg>
      </pc:sldChg>
      <pc:sldChg chg="addSp delSp modSp mod">
        <pc:chgData name="G L" userId="8f0ea7709422dee4" providerId="LiveId" clId="{697CC1D7-9C62-4C96-A83B-33B13094B7C4}" dt="2024-11-11T11:37:00.534" v="29"/>
        <pc:sldMkLst>
          <pc:docMk/>
          <pc:sldMk cId="304455480" sldId="296"/>
        </pc:sldMkLst>
        <pc:spChg chg="add mod">
          <ac:chgData name="G L" userId="8f0ea7709422dee4" providerId="LiveId" clId="{697CC1D7-9C62-4C96-A83B-33B13094B7C4}" dt="2024-11-11T11:37:00.534" v="29"/>
          <ac:spMkLst>
            <pc:docMk/>
            <pc:sldMk cId="304455480" sldId="296"/>
            <ac:spMk id="3" creationId="{C8731795-0D96-5EC3-4962-7DBDD0DBC682}"/>
          </ac:spMkLst>
        </pc:spChg>
        <pc:spChg chg="del">
          <ac:chgData name="G L" userId="8f0ea7709422dee4" providerId="LiveId" clId="{697CC1D7-9C62-4C96-A83B-33B13094B7C4}" dt="2024-11-11T11:37:00.252" v="28" actId="478"/>
          <ac:spMkLst>
            <pc:docMk/>
            <pc:sldMk cId="304455480" sldId="296"/>
            <ac:spMk id="12" creationId="{1B35BFCF-8E05-CB6A-771E-6F47F0CF7403}"/>
          </ac:spMkLst>
        </pc:spChg>
        <pc:spChg chg="mod">
          <ac:chgData name="G L" userId="8f0ea7709422dee4" providerId="LiveId" clId="{697CC1D7-9C62-4C96-A83B-33B13094B7C4}" dt="2024-11-08T22:51:49.365" v="6" actId="20577"/>
          <ac:spMkLst>
            <pc:docMk/>
            <pc:sldMk cId="304455480" sldId="296"/>
            <ac:spMk id="30" creationId="{E649E9FC-28DC-5C32-2B7A-3C75444CB4E6}"/>
          </ac:spMkLst>
        </pc:spChg>
        <pc:picChg chg="add mod">
          <ac:chgData name="G L" userId="8f0ea7709422dee4" providerId="LiveId" clId="{697CC1D7-9C62-4C96-A83B-33B13094B7C4}" dt="2024-11-11T11:37:00.534" v="29"/>
          <ac:picMkLst>
            <pc:docMk/>
            <pc:sldMk cId="304455480" sldId="296"/>
            <ac:picMk id="9" creationId="{D53ECD23-4B9A-8625-5765-26BFF24F2A0C}"/>
          </ac:picMkLst>
        </pc:picChg>
        <pc:picChg chg="del">
          <ac:chgData name="G L" userId="8f0ea7709422dee4" providerId="LiveId" clId="{697CC1D7-9C62-4C96-A83B-33B13094B7C4}" dt="2024-11-11T11:37:00.252" v="28" actId="478"/>
          <ac:picMkLst>
            <pc:docMk/>
            <pc:sldMk cId="304455480" sldId="296"/>
            <ac:picMk id="10" creationId="{C78D784E-84C0-7BD8-5241-394D1C85B39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17695-24BA-4187-AF09-7B6F664237AB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8E014-1809-4708-AB0A-D5E9C2704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15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C003C-A202-4257-AF85-4654E05E27E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218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7A424-3930-A727-A866-83F962890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A68AAD-14B1-0596-C336-E94EEE1C7C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1D1FA6-77AE-EEC3-CCA5-C7B517A32E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ED9A8-050B-099E-4ADE-081F7D54F2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66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37D7554-D10C-4E29-B8E6-BB7111FA614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166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2ABA8-E3C6-F616-BECC-A283276AA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E0321C-CBC9-3E0C-C902-C44AEB1846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808C20-3182-2CC9-CA74-B0EAB2D2F8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FB888C-940A-F10A-0816-7A331E617C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C003C-A202-4257-AF85-4654E05E27E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328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C8687-C494-AF0E-DEAF-891E0CF42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6AF0D7-50A9-88F8-1D6F-1FB04FDB0F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673E04-F054-7C07-9891-73559AAB2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07376C-0317-DA1B-CAF3-4C3AE623BB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5B62BC0-7DC4-4569-951D-2BB9475345C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850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5B62BC0-7DC4-4569-951D-2BB9475345C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860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429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82BE5-606D-7BF9-511B-FC8E8EB0B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7FF51E-A9F7-D3A6-62DF-C137C06C6C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6BBDEB-00CF-8C54-2685-0E92D241B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453DCF-3282-1DA2-B7F2-8AA136BF47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08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092E4-57D6-B02C-08F4-898BFE8E3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1DD314-FCF5-3E02-E863-928057F1AF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D731A5-8964-6548-3186-C5E81AEA21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ACDF1-4575-AD3F-4FC8-73CD1980A2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897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324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CAAD0-29F3-CE7B-5FD6-FDA5D62F1C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9372FA-D394-D4F5-4BB2-635E6F6E04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2853D1-1EE4-1A05-AF3B-B8493D3F72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E9D93D-913F-D7A3-E931-F812AC6F8D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76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08CE9-D38A-71C2-9A90-2DDC80BA6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87D773-9CBF-61D3-EC49-3B5208008D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195AFA-580E-7B18-B0F1-BA43C0AF44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685FED-5727-3222-82E7-8AE5F20105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24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58" y="5078500"/>
            <a:ext cx="12496675" cy="19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80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rket Opportunity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2198964-B829-4E4F-AAE7-4D7A404AB7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3057" y="698523"/>
            <a:ext cx="5715000" cy="469089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en-GB" noProof="0"/>
              <a:t>Click to add title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F7C80E83-E343-4BA5-ABB5-ACA84EEE623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81078" y="1853427"/>
            <a:ext cx="1252367" cy="863490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rtlCol="0" anchor="ctr"/>
          <a:lstStyle>
            <a:lvl1pPr marL="0" indent="0" algn="ctr">
              <a:buNone/>
              <a:defRPr sz="32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text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BA56986C-C9AC-44CD-9D32-24AA209F764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883704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61B45AB9-9A5F-4872-A322-AD3890A5BE6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3253816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E5E3032E-6B86-4F42-95E1-7C7B1308719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69646" y="1853426"/>
            <a:ext cx="1252367" cy="863491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rtlCol="0" anchor="ctr"/>
          <a:lstStyle>
            <a:lvl1pPr marL="0" indent="0" algn="ctr">
              <a:buNone/>
              <a:defRPr sz="32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text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C56EA384-B876-4E37-81CC-FF14C8064E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26428" y="2883704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7A136A37-A8C3-48F4-978F-3042B2451FF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26428" y="3253816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90D156C2-557C-45F2-B9BA-7CE533312A0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258214" y="1853427"/>
            <a:ext cx="1252028" cy="863492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rtlCol="0" anchor="ctr"/>
          <a:lstStyle>
            <a:lvl1pPr marL="0" indent="0" algn="ctr">
              <a:buNone/>
              <a:defRPr sz="32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text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38E358D4-D1F9-4872-A079-98E1F6BD66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14657" y="2883704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8D809314-142B-40CA-8424-37611F5E9C1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414657" y="3253816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3B652552-1A5B-4884-9BDF-1A266395934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4234542"/>
            <a:ext cx="12191999" cy="262345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en-GB" noProof="0"/>
              <a:t>Click to add photo</a:t>
            </a:r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5C7A8808-3BA5-498D-8E57-CAB9DF018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742EE3D7-DACC-458E-82B0-EC87F8BAE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8ED908E6-B839-44D9-AFFC-E5E5E592E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02345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12192000" cy="5377815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40" y="4653136"/>
            <a:ext cx="9409045" cy="1008112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5360" y="5805264"/>
            <a:ext cx="8534400" cy="93610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061106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27383" y="3212976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7931" y="4838007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51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67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28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28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982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188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14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396A4-F16F-4531-B924-8C24EE8639C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596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748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586188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85698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649688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46186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216426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136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58" y="5078500"/>
            <a:ext cx="12496675" cy="193300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9008896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94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3144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3144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425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CC036-372E-4B42-9E40-9CED9BDA56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5668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63378-92E6-4AD2-899B-39F16A8AE2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2856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B19B6-21D2-45DF-90EE-3A6735303FC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405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F5FB2-D91A-49EE-B833-D86CCF93D5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2809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D7EDF-E3EB-4D34-8482-D89B1D0C8D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1620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BC6EE-86B8-4259-9CAC-9D7B73E39A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7492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396A4-F16F-4531-B924-8C24EE8639C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2483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C0FC9-8131-4428-BE00-D84F23B99A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85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39470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61A2A-60D7-454C-A819-F072E3C8BB1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12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8F24C-33BA-432E-A0BD-5BDB02351D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8542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17E72-D589-4F1B-A419-9FF8B00FA79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9630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12192000" cy="5377815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40" y="4653136"/>
            <a:ext cx="9409045" cy="1008112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5360" y="5805264"/>
            <a:ext cx="8534400" cy="93610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3455293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27383" y="3212976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7931" y="4838007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0015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8295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28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28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3317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5267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0777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C5116-22FE-4DB9-A2FD-E98D07013AD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919914" y="4579321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907230" y="5594636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119080"/>
            <a:ext cx="8147119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207955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246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748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586188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91694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649688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46186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216426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78114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3561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3144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3144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9220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58" y="5078500"/>
            <a:ext cx="12496675" cy="19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1018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58" y="5078500"/>
            <a:ext cx="12496675" cy="193300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29380998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3388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919914" y="4579321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907230" y="5594636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119080"/>
            <a:ext cx="8147119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207955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681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BAF00-A79E-4BD2-B828-A7A351C958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714D7D-5116-4913-BE94-047D4E9CB7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B5DFE-4290-4960-BF5E-373C03E3D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7257-4183-4699-BAFE-820F851A33C1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DFA2E-C319-4ECB-8690-CDD2C345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E0E28-D653-4EFF-A1EC-5B3B45B0D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B1E1-1151-4767-8165-F330F2C59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7758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FA8B434-FFC2-49D2-B357-3C96162734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A547649-1AAF-48B7-909F-2C17086C21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F3EA512-1B1C-4ACE-9DDD-32FBB68485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86B6C9-449B-424F-B06B-E776D12E4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8612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BAF00-A79E-4BD2-B828-A7A351C958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714D7D-5116-4913-BE94-047D4E9CB7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B5DFE-4290-4960-BF5E-373C03E3D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7257-4183-4699-BAFE-820F851A33C1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DFA2E-C319-4ECB-8690-CDD2C345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E0E28-D653-4EFF-A1EC-5B3B45B0D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B1E1-1151-4767-8165-F330F2C59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4329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12192000" cy="5377815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40" y="4653136"/>
            <a:ext cx="9409045" cy="1008112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5360" y="5805264"/>
            <a:ext cx="8534400" cy="93610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7616254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27383" y="3212976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7931" y="4838007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823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44096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28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28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2281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58935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9124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396A4-F16F-4531-B924-8C24EE8639C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5924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748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586188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74785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649688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46186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216426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49587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098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Takeaways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A3D8856B-7A24-4C55-9910-ED81BFA0A0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en-GB" noProof="0"/>
              <a:t>Click to add photo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415A3-6E46-4BC3-B867-3A6A61D0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8/05/20XX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3B3118EB-9968-4E6E-B2B6-A76765DCFA4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101509" y="2431279"/>
            <a:ext cx="4288971" cy="3055121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  <a:defRPr sz="1400" spc="100" baseline="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ABAA64D-DEC0-453B-A9D7-7183AF0CE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9230" y="6356350"/>
            <a:ext cx="3152912" cy="365125"/>
          </a:xfrm>
        </p:spPr>
        <p:txBody>
          <a:bodyPr rtlCol="0"/>
          <a:lstStyle>
            <a:lvl1pPr algn="l"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Conference Presentation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74F7F62-A2D6-471E-83D8-44BA2699C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0344" y="6356350"/>
            <a:ext cx="843455" cy="365125"/>
          </a:xfrm>
        </p:spPr>
        <p:txBody>
          <a:bodyPr rtlCol="0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rtl="0"/>
            <a:fld id="{18D65601-5AE2-46FC-B138-694DDD2B510D}" type="slidenum">
              <a:rPr lang="en-GB" noProof="0" smtClean="0"/>
              <a:pPr/>
              <a:t>‹#›</a:t>
            </a:fld>
            <a:endParaRPr lang="en-GB" noProof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F88F189-31A8-4BA7-80D9-4A40A4E2B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834820" y="-3976"/>
            <a:ext cx="0" cy="215934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4EE86B4-3F11-45CB-96F9-7D1AB761A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506" y="1761891"/>
            <a:ext cx="4288971" cy="532862"/>
          </a:xfrm>
          <a:prstGeom prst="rect">
            <a:avLst/>
          </a:prstGeom>
        </p:spPr>
        <p:txBody>
          <a:bodyPr rtlCol="0" anchor="ctr"/>
          <a:lstStyle>
            <a:lvl1pPr>
              <a:lnSpc>
                <a:spcPct val="125000"/>
              </a:lnSpc>
              <a:defRPr lang="en-US" sz="2400" spc="100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en-US" noProof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4615618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3144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3144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5891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58" y="5078500"/>
            <a:ext cx="12496675" cy="19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8646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CC036-372E-4B42-9E40-9CED9BDA56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53501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63378-92E6-4AD2-899B-39F16A8AE2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930885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B19B6-21D2-45DF-90EE-3A6735303FC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7855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F5FB2-D91A-49EE-B833-D86CCF93D5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19703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D7EDF-E3EB-4D34-8482-D89B1D0C8D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13167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BC6EE-86B8-4259-9CAC-9D7B73E39A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20128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396A4-F16F-4531-B924-8C24EE8639C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5246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C0FC9-8131-4428-BE00-D84F23B99A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528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1E109A-BBBE-498A-AC65-464AAF571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6874" y="1329829"/>
            <a:ext cx="2043713" cy="640698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lnSpc>
                <a:spcPct val="100000"/>
              </a:lnSpc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en-GB" noProof="0"/>
              <a:t>title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7408009F-7441-4960-8688-598E553778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12513" y="808353"/>
            <a:ext cx="6341212" cy="1682433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721A019-F5C2-4A15-A6AE-C03209D1D7D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34519"/>
            <a:ext cx="12192000" cy="3623481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en-GB" noProof="0"/>
              <a:t>Click to add photo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FE1DF53-32D0-456E-8221-7FCD23325D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C108F1B-58C5-43B6-8251-B1392CA9A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530B1E0-03D4-4E5B-A2A7-903B17B306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6284592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61A2A-60D7-454C-A819-F072E3C8BB1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40543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8F24C-33BA-432E-A0BD-5BDB02351D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9903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17E72-D589-4F1B-A419-9FF8B00FA79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8359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12192000" cy="5377815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40" y="4653136"/>
            <a:ext cx="9409045" cy="1008112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5360" y="5805264"/>
            <a:ext cx="8534400" cy="93610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33233005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27383" y="3212976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7931" y="4838007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7743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24186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28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288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76899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8629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02994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3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68800" y="5562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5562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C5116-22FE-4DB9-A2FD-E98D07013AD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926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E3FCFFF-5934-4C8D-A4B0-6B19C662D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3651"/>
            <a:ext cx="3701436" cy="68580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20FC4D-FDE2-42C3-B907-27B071B649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41" y="1332239"/>
            <a:ext cx="1871580" cy="640698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en-GB" noProof="0"/>
              <a:t>Title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7404DC9-3FBE-41B9-946D-9A0D878C28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31042" y="652826"/>
            <a:ext cx="3433138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88BB7876-0125-4084-804C-A842C85586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31042" y="1032330"/>
            <a:ext cx="3433138" cy="137067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8645735C-4621-4667-AB52-0391CFBB6B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03339" y="652826"/>
            <a:ext cx="3433138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488BB2B1-07E3-42A2-B3BE-7FC7D7AE15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03339" y="1032330"/>
            <a:ext cx="3433138" cy="137067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2C103C8-E422-4DEB-9077-DC11E00805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1042" y="2620561"/>
            <a:ext cx="3433138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FA80948A-8FCC-4BE4-A5F7-20802B17630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31042" y="3002562"/>
            <a:ext cx="3433138" cy="961350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4744F88B-3CB7-4A2B-B718-EEB4E061A79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03339" y="2620561"/>
            <a:ext cx="3433138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7343EDF6-C2D8-47E1-856B-6329A7CE07E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03339" y="3002562"/>
            <a:ext cx="3433138" cy="961350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AC6352A5-5003-4E32-B8FF-A84B4A4AC3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31042" y="4147932"/>
            <a:ext cx="3433138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CC2603EF-30BF-4C6C-BA93-E99C7248091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31042" y="4529933"/>
            <a:ext cx="3433138" cy="1450988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D38E30C9-543F-4532-B571-2F2EF52E7A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9E2F8B6B-A63E-448F-86E5-CF3F12A29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EC1D779-DE8A-45DF-9A79-70F63DD68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3916014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748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586188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32871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649688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46186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216426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19728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79200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3144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3144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073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duc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2B5AB06-9792-445C-9B3C-103D5EBCE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170545"/>
          </a:xfrm>
          <a:prstGeom prst="rect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AEFB40-063A-41A7-9581-865BBE62C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97992"/>
            <a:ext cx="10515600" cy="994835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cap="all" spc="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Click to add 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C3BAD53-6B4A-490D-BE06-B5A0B068755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632608" y="2982740"/>
            <a:ext cx="603504" cy="603504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30E1FC4A-DE44-4B85-856E-E2480DF55A8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88240" y="2981421"/>
            <a:ext cx="603504" cy="59436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02E70B7A-F000-4D8D-9BDF-E10FF6B3837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182902" y="2983163"/>
            <a:ext cx="603504" cy="603504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1CED61F8-3F2F-4611-8E56-88AAF763257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927648" y="3001928"/>
            <a:ext cx="594360" cy="59436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B7058D0A-FADA-4AE8-99E1-90B4E5D358A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080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3B7B90F8-2155-4E8A-BCE9-7780EE14ED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080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9C0C6E63-A45B-409B-824C-FAA0CC56EC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0858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B910C319-3589-469F-9A8A-173CB714BA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0858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D9802FCD-21E3-4F6F-B57C-02AEB618FE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0340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4AFEE648-F3AD-453E-895B-F43C7415C7B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0340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id="{AA760860-8E89-42DD-87FD-F9951F28372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7118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5FD2DFE0-D25E-4B72-A2B4-C40CF72D52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07118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573EDDB2-8AC2-4A88-95EE-20082E77DE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en-GB" noProof="0"/>
              <a:t>20XX</a:t>
            </a: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325A34CF-B8DC-4A28-86BC-8D450E3D3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Pitch deck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3F009426-0603-4EF7-8DE1-0CA50818F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6067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985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760" r:id="rId6"/>
    <p:sldLayoutId id="2147483765" r:id="rId7"/>
    <p:sldLayoutId id="2147483766" r:id="rId8"/>
    <p:sldLayoutId id="2147483768" r:id="rId9"/>
    <p:sldLayoutId id="2147483773" r:id="rId10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288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3529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189" indent="-457189" algn="l" rtl="0" eaLnBrk="1" fontAlgn="base" hangingPunct="1">
        <a:spcBef>
          <a:spcPct val="20000"/>
        </a:spcBef>
        <a:spcAft>
          <a:spcPct val="0"/>
        </a:spcAft>
        <a:buFontTx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C6B1CF4-4E38-43B3-AF39-C9BC98C7CF3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77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288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14608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189" indent="-457189" algn="l" rtl="0" eaLnBrk="1" fontAlgn="base" hangingPunct="1">
        <a:spcBef>
          <a:spcPct val="20000"/>
        </a:spcBef>
        <a:spcAft>
          <a:spcPct val="0"/>
        </a:spcAft>
        <a:buFontTx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428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1" r:id="rId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288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8960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189" indent="-457189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C6B1CF4-4E38-43B3-AF39-C9BC98C7CF3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22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288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65429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189" indent="-457189" algn="l" rtl="0" eaLnBrk="1" fontAlgn="base" hangingPunct="1">
        <a:spcBef>
          <a:spcPct val="20000"/>
        </a:spcBef>
        <a:spcAft>
          <a:spcPct val="0"/>
        </a:spcAft>
        <a:buFontTx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icon/leadership-7208315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icon/cogs-6576603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1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 descr="Two people standing facing a crowd of people sitting">
            <a:extLst>
              <a:ext uri="{FF2B5EF4-FFF2-40B4-BE49-F238E27FC236}">
                <a16:creationId xmlns:a16="http://schemas.microsoft.com/office/drawing/2014/main" id="{DFFDF347-FF55-D549-4740-5AA92546E08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-1" y="3661981"/>
            <a:ext cx="12192001" cy="249258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E04D49-7740-48F5-9FF0-4C8615E97C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010" y="688665"/>
            <a:ext cx="10859826" cy="2371889"/>
          </a:xfrm>
          <a:noFill/>
          <a:ln>
            <a:noFill/>
          </a:ln>
        </p:spPr>
        <p:txBody>
          <a:bodyPr anchor="b">
            <a:noAutofit/>
          </a:bodyPr>
          <a:lstStyle/>
          <a:p>
            <a:r>
              <a:rPr lang="en-US" sz="5400" dirty="0">
                <a:solidFill>
                  <a:srgbClr val="FFFFFF"/>
                </a:solidFill>
                <a:latin typeface="+mj-lt"/>
              </a:rPr>
              <a:t>Working with teaching assistants</a:t>
            </a:r>
            <a:br>
              <a:rPr lang="en-US" sz="5400" dirty="0">
                <a:solidFill>
                  <a:srgbClr val="FFFFFF"/>
                </a:solidFill>
                <a:latin typeface="+mj-lt"/>
              </a:rPr>
            </a:br>
            <a:r>
              <a:rPr lang="en-US" sz="5400" dirty="0">
                <a:solidFill>
                  <a:srgbClr val="FFFFFF"/>
                </a:solidFill>
                <a:latin typeface="+mj-lt"/>
              </a:rPr>
              <a:t>as an early career teacher: </a:t>
            </a:r>
            <a:br>
              <a:rPr lang="en-US" sz="5400" dirty="0">
                <a:solidFill>
                  <a:srgbClr val="FFFFFF"/>
                </a:solidFill>
                <a:latin typeface="+mj-lt"/>
              </a:rPr>
            </a:br>
            <a:r>
              <a:rPr lang="en-US" sz="5400" b="0" dirty="0">
                <a:solidFill>
                  <a:srgbClr val="FFFFFF"/>
                </a:solidFill>
                <a:latin typeface="+mj-lt"/>
              </a:rPr>
              <a:t>Practical advice </a:t>
            </a:r>
            <a:br>
              <a:rPr lang="en-US" sz="5400" b="0" dirty="0">
                <a:solidFill>
                  <a:srgbClr val="FFFFFF"/>
                </a:solidFill>
                <a:latin typeface="+mj-lt"/>
              </a:rPr>
            </a:br>
            <a:r>
              <a:rPr lang="en-US" sz="5400" b="0" dirty="0">
                <a:solidFill>
                  <a:srgbClr val="FFFFFF"/>
                </a:solidFill>
                <a:latin typeface="+mj-lt"/>
              </a:rPr>
              <a:t>for trainee teachers</a:t>
            </a:r>
            <a:endParaRPr lang="en-GB" sz="5400" b="0" i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3C72EA-6A61-4E03-B397-ED23007E4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369" y="3497171"/>
            <a:ext cx="4942432" cy="76920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600" b="1" dirty="0">
                <a:solidFill>
                  <a:srgbClr val="FFFFFF"/>
                </a:solidFill>
                <a:latin typeface="+mj-lt"/>
              </a:rPr>
              <a:t>Geoffrey Lewis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B94EF79-6436-49C3-AB42-A74EA07D0F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5106" y="4128183"/>
            <a:ext cx="11997266" cy="625730"/>
          </a:xfrm>
        </p:spPr>
        <p:txBody>
          <a:bodyPr/>
          <a:lstStyle/>
          <a:p>
            <a:r>
              <a:rPr lang="en-GB" sz="2800" b="1" dirty="0">
                <a:solidFill>
                  <a:srgbClr val="FFFFFF"/>
                </a:solidFill>
                <a:latin typeface="+mj-lt"/>
              </a:rPr>
              <a:t>Postdoctoral researcher </a:t>
            </a:r>
          </a:p>
          <a:p>
            <a:r>
              <a:rPr lang="en-GB" sz="2800" b="1" dirty="0">
                <a:solidFill>
                  <a:srgbClr val="FFFFFF"/>
                </a:solidFill>
                <a:latin typeface="+mj-lt"/>
              </a:rPr>
              <a:t>Department of Education Studies, University of Warwick</a:t>
            </a:r>
          </a:p>
          <a:p>
            <a:endParaRPr lang="en-GB" sz="2800" b="1" dirty="0">
              <a:latin typeface="+mj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229ACAC-6FFE-D405-3244-5B4EDD5C690B}"/>
              </a:ext>
            </a:extLst>
          </p:cNvPr>
          <p:cNvGrpSpPr/>
          <p:nvPr/>
        </p:nvGrpSpPr>
        <p:grpSpPr>
          <a:xfrm>
            <a:off x="176010" y="5809773"/>
            <a:ext cx="4176467" cy="921701"/>
            <a:chOff x="342669" y="5780460"/>
            <a:chExt cx="4176467" cy="921701"/>
          </a:xfrm>
        </p:grpSpPr>
        <p:pic>
          <p:nvPicPr>
            <p:cNvPr id="1030" name="Picture 6" descr="Premium Vector | New twitter logo x 2023 twitter x logo official vector  download">
              <a:extLst>
                <a:ext uri="{FF2B5EF4-FFF2-40B4-BE49-F238E27FC236}">
                  <a16:creationId xmlns:a16="http://schemas.microsoft.com/office/drawing/2014/main" id="{97C4BCCC-A107-B927-CD00-047FD63EC2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669" y="5780460"/>
              <a:ext cx="461665" cy="461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2034753-42D0-F464-54C0-2416F3698E24}"/>
                </a:ext>
              </a:extLst>
            </p:cNvPr>
            <p:cNvSpPr txBox="1"/>
            <p:nvPr/>
          </p:nvSpPr>
          <p:spPr>
            <a:xfrm>
              <a:off x="804334" y="5780460"/>
              <a:ext cx="248716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>
                  <a:latin typeface="+mj-lt"/>
                </a:rPr>
                <a:t>@GeoffLewis_</a:t>
              </a:r>
            </a:p>
          </p:txBody>
        </p:sp>
        <p:pic>
          <p:nvPicPr>
            <p:cNvPr id="1032" name="Picture 8" descr="Email Basic Rounded Filled icon">
              <a:extLst>
                <a:ext uri="{FF2B5EF4-FFF2-40B4-BE49-F238E27FC236}">
                  <a16:creationId xmlns:a16="http://schemas.microsoft.com/office/drawing/2014/main" id="{9C67FE06-D13D-F025-8128-CD4689C197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55" y="6281882"/>
              <a:ext cx="420279" cy="420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5FD438-4863-AED8-78A8-A589F36699C4}"/>
                </a:ext>
              </a:extLst>
            </p:cNvPr>
            <p:cNvSpPr txBox="1"/>
            <p:nvPr/>
          </p:nvSpPr>
          <p:spPr>
            <a:xfrm>
              <a:off x="573501" y="6240496"/>
              <a:ext cx="394563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>
                  <a:latin typeface="+mj-lt"/>
                </a:rPr>
                <a:t>geoff.lewis@hotmail.co.uk</a:t>
              </a:r>
            </a:p>
          </p:txBody>
        </p:sp>
      </p:grpSp>
      <p:pic>
        <p:nvPicPr>
          <p:cNvPr id="14" name="Picture 13" descr="A black and pink background with text&#10;&#10;Description automatically generated">
            <a:extLst>
              <a:ext uri="{FF2B5EF4-FFF2-40B4-BE49-F238E27FC236}">
                <a16:creationId xmlns:a16="http://schemas.microsoft.com/office/drawing/2014/main" id="{F15EAEF3-7A10-681C-8A83-95B98FF368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002" y="5701485"/>
            <a:ext cx="3023941" cy="769206"/>
          </a:xfrm>
          <a:prstGeom prst="rect">
            <a:avLst/>
          </a:prstGeom>
        </p:spPr>
      </p:pic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B16D427-E4B0-9CD0-AF4C-8A476974FA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10" y="5341003"/>
            <a:ext cx="461666" cy="4616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A9BDF7-12F9-1D9A-E8A6-91C3592E4B45}"/>
              </a:ext>
            </a:extLst>
          </p:cNvPr>
          <p:cNvSpPr txBox="1"/>
          <p:nvPr/>
        </p:nvSpPr>
        <p:spPr>
          <a:xfrm>
            <a:off x="637675" y="5320608"/>
            <a:ext cx="24871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+mj-lt"/>
              </a:rPr>
              <a:t>@GeoffLewis1</a:t>
            </a:r>
          </a:p>
        </p:txBody>
      </p:sp>
      <p:pic>
        <p:nvPicPr>
          <p:cNvPr id="16" name="Picture 15" descr="A purple circle with black and white text&#10;&#10;Description automatically generated">
            <a:extLst>
              <a:ext uri="{FF2B5EF4-FFF2-40B4-BE49-F238E27FC236}">
                <a16:creationId xmlns:a16="http://schemas.microsoft.com/office/drawing/2014/main" id="{AE798EB9-3E48-DFE0-6A45-6288C5EA0D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769" y="655996"/>
            <a:ext cx="3919221" cy="414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60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605F2-A99A-2989-7587-05BA020D1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Studious high school students">
            <a:extLst>
              <a:ext uri="{FF2B5EF4-FFF2-40B4-BE49-F238E27FC236}">
                <a16:creationId xmlns:a16="http://schemas.microsoft.com/office/drawing/2014/main" id="{B26E617F-C8F2-C555-8E67-DAD7FB40FE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4" r="45678"/>
          <a:stretch/>
        </p:blipFill>
        <p:spPr>
          <a:xfrm>
            <a:off x="0" y="-1"/>
            <a:ext cx="1439727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72966EA-C758-EA01-5043-A37847814041}"/>
              </a:ext>
            </a:extLst>
          </p:cNvPr>
          <p:cNvSpPr/>
          <p:nvPr/>
        </p:nvSpPr>
        <p:spPr>
          <a:xfrm>
            <a:off x="-21217" y="-466"/>
            <a:ext cx="1460943" cy="6858000"/>
          </a:xfrm>
          <a:prstGeom prst="rect">
            <a:avLst/>
          </a:prstGeom>
          <a:solidFill>
            <a:srgbClr val="511C6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25">
            <a:extLst>
              <a:ext uri="{FF2B5EF4-FFF2-40B4-BE49-F238E27FC236}">
                <a16:creationId xmlns:a16="http://schemas.microsoft.com/office/drawing/2014/main" id="{97F731E4-5A0E-93E7-1F56-0C05FF23F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706458" y="2746964"/>
            <a:ext cx="2768899" cy="610343"/>
          </a:xfrm>
          <a:ln w="28575">
            <a:solidFill>
              <a:schemeClr val="bg1"/>
            </a:solidFill>
          </a:ln>
        </p:spPr>
        <p:txBody>
          <a:bodyPr rtlCol="0"/>
          <a:lstStyle/>
          <a:p>
            <a:pPr rtl="0"/>
            <a:r>
              <a:rPr lang="en-GB" sz="3200" b="1" dirty="0">
                <a:solidFill>
                  <a:schemeClr val="bg1"/>
                </a:solidFill>
              </a:rPr>
              <a:t>IMPLICATIONS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9D940D-1BAC-F1F6-F29F-55D0C7D5581F}"/>
              </a:ext>
            </a:extLst>
          </p:cNvPr>
          <p:cNvSpPr txBox="1"/>
          <p:nvPr/>
        </p:nvSpPr>
        <p:spPr>
          <a:xfrm>
            <a:off x="43114" y="5027954"/>
            <a:ext cx="1381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genial Black" panose="020F0502020204030204" pitchFamily="2" charset="0"/>
              </a:rPr>
              <a:t>Join the project here</a:t>
            </a:r>
          </a:p>
        </p:txBody>
      </p:sp>
      <p:pic>
        <p:nvPicPr>
          <p:cNvPr id="2" name="Picture 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3C2C65EE-FE17-2233-D573-FB47592A9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140534" y="5535785"/>
            <a:ext cx="1186501" cy="122085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14A898D2-397E-AD51-40AB-617C69AFE120}"/>
              </a:ext>
            </a:extLst>
          </p:cNvPr>
          <p:cNvGrpSpPr/>
          <p:nvPr/>
        </p:nvGrpSpPr>
        <p:grpSpPr>
          <a:xfrm>
            <a:off x="4520374" y="4963655"/>
            <a:ext cx="2466973" cy="1741945"/>
            <a:chOff x="7196596" y="781050"/>
            <a:chExt cx="3338054" cy="796920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F77F7FE-575A-8D4F-DD45-983FF9649F25}"/>
                </a:ext>
              </a:extLst>
            </p:cNvPr>
            <p:cNvSpPr/>
            <p:nvPr/>
          </p:nvSpPr>
          <p:spPr>
            <a:xfrm>
              <a:off x="7196596" y="781050"/>
              <a:ext cx="3338054" cy="7969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04A5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noFill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ADAC2A-66DE-64DE-229F-56CD4AEB8F2D}"/>
                </a:ext>
              </a:extLst>
            </p:cNvPr>
            <p:cNvSpPr txBox="1"/>
            <p:nvPr/>
          </p:nvSpPr>
          <p:spPr>
            <a:xfrm>
              <a:off x="7196596" y="812940"/>
              <a:ext cx="3338054" cy="735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5. Practice </a:t>
              </a:r>
            </a:p>
            <a:p>
              <a:pPr algn="ctr"/>
              <a:r>
                <a:rPr lang="en-GB" sz="1400" dirty="0"/>
                <a:t>Develop classroom practices that value pupil understanding and independence over the completion of a task or the amount of work that is produced.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F05731E-0EE3-7066-8FAE-289154FDF5B0}"/>
              </a:ext>
            </a:extLst>
          </p:cNvPr>
          <p:cNvGrpSpPr/>
          <p:nvPr/>
        </p:nvGrpSpPr>
        <p:grpSpPr>
          <a:xfrm>
            <a:off x="1510560" y="3731384"/>
            <a:ext cx="2810298" cy="2323802"/>
            <a:chOff x="7196594" y="781050"/>
            <a:chExt cx="3338056" cy="964406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B17E5F3C-2726-13DA-F3B4-0F354EBB9097}"/>
                </a:ext>
              </a:extLst>
            </p:cNvPr>
            <p:cNvSpPr/>
            <p:nvPr/>
          </p:nvSpPr>
          <p:spPr>
            <a:xfrm>
              <a:off x="7196597" y="781050"/>
              <a:ext cx="3338053" cy="96440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A5004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noFill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72E7F83-3B54-0FDB-C1EB-F93420A355FD}"/>
                </a:ext>
              </a:extLst>
            </p:cNvPr>
            <p:cNvSpPr txBox="1"/>
            <p:nvPr/>
          </p:nvSpPr>
          <p:spPr>
            <a:xfrm>
              <a:off x="7196594" y="794635"/>
              <a:ext cx="3338053" cy="9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6. Leading</a:t>
              </a:r>
            </a:p>
            <a:p>
              <a:pPr algn="ctr"/>
              <a:r>
                <a:rPr lang="en-GB" sz="1400" dirty="0"/>
                <a:t>Aim to build collaborative relationships with TAs by: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Providing them with the resources needed for their work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Recognising their strengths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Developing space for reflective discussion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Respecting self-expression and self-determination.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160240-2FBF-665C-6F3A-F178C0DD92C4}"/>
              </a:ext>
            </a:extLst>
          </p:cNvPr>
          <p:cNvGrpSpPr/>
          <p:nvPr/>
        </p:nvGrpSpPr>
        <p:grpSpPr>
          <a:xfrm>
            <a:off x="8394398" y="3524129"/>
            <a:ext cx="3132480" cy="1641064"/>
            <a:chOff x="7196595" y="781050"/>
            <a:chExt cx="3338055" cy="126464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F5A73C1E-BC6D-6AAC-88B0-317FD2E170ED}"/>
                </a:ext>
              </a:extLst>
            </p:cNvPr>
            <p:cNvSpPr/>
            <p:nvPr/>
          </p:nvSpPr>
          <p:spPr>
            <a:xfrm>
              <a:off x="7196596" y="781050"/>
              <a:ext cx="3338054" cy="11239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67277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noFill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1D5BB8F-BEC1-0D73-BA3B-86C094B76261}"/>
                </a:ext>
              </a:extLst>
            </p:cNvPr>
            <p:cNvSpPr txBox="1"/>
            <p:nvPr/>
          </p:nvSpPr>
          <p:spPr>
            <a:xfrm>
              <a:off x="7196595" y="812357"/>
              <a:ext cx="3338054" cy="1233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3. Deployment</a:t>
              </a:r>
            </a:p>
            <a:p>
              <a:pPr algn="ctr"/>
              <a:r>
                <a:rPr lang="en-GB" sz="1400" dirty="0"/>
                <a:t>Use TAs to enhance and support adaptive teaching approaches in the classroom, ensuring that all children have regular access to the expertise of the class teacher.</a:t>
              </a:r>
            </a:p>
            <a:p>
              <a:pPr algn="ctr"/>
              <a:endParaRPr lang="en-GB" sz="14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1986B55-BB46-3983-2E7A-CDA2E49BF220}"/>
              </a:ext>
            </a:extLst>
          </p:cNvPr>
          <p:cNvGrpSpPr/>
          <p:nvPr/>
        </p:nvGrpSpPr>
        <p:grpSpPr>
          <a:xfrm>
            <a:off x="7194753" y="5201661"/>
            <a:ext cx="3286975" cy="1417550"/>
            <a:chOff x="7196596" y="781050"/>
            <a:chExt cx="3338054" cy="1125802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2918EDAB-631A-E269-77EE-2BCAB5335F05}"/>
                </a:ext>
              </a:extLst>
            </p:cNvPr>
            <p:cNvSpPr/>
            <p:nvPr/>
          </p:nvSpPr>
          <p:spPr>
            <a:xfrm>
              <a:off x="7196596" y="781050"/>
              <a:ext cx="3338054" cy="11239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9A78B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noFill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F5F2ABC-2827-5EA2-ED92-8E4B40FC18EB}"/>
                </a:ext>
              </a:extLst>
            </p:cNvPr>
            <p:cNvSpPr txBox="1"/>
            <p:nvPr/>
          </p:nvSpPr>
          <p:spPr>
            <a:xfrm>
              <a:off x="7196596" y="806905"/>
              <a:ext cx="3338054" cy="1099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4. Preparation</a:t>
              </a:r>
            </a:p>
            <a:p>
              <a:pPr algn="ctr"/>
              <a:r>
                <a:rPr lang="en-GB" sz="1400" dirty="0"/>
                <a:t>Prepare TAs in advance of lessons with clear guidance on their roles in lessons, focussing on what children are expected to learn and the pedagogical strategies TAs should use.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7DFCA41-1A54-0E9F-5A57-9A0DD6A81F8D}"/>
              </a:ext>
            </a:extLst>
          </p:cNvPr>
          <p:cNvGrpSpPr/>
          <p:nvPr/>
        </p:nvGrpSpPr>
        <p:grpSpPr>
          <a:xfrm>
            <a:off x="2549545" y="232965"/>
            <a:ext cx="3923031" cy="1827241"/>
            <a:chOff x="7196596" y="781050"/>
            <a:chExt cx="3338054" cy="103849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C6CF4C15-3481-BFEC-4BDF-6A36AB6ADD8F}"/>
                </a:ext>
              </a:extLst>
            </p:cNvPr>
            <p:cNvSpPr/>
            <p:nvPr/>
          </p:nvSpPr>
          <p:spPr>
            <a:xfrm>
              <a:off x="7196596" y="781050"/>
              <a:ext cx="3338054" cy="103849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D5472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noFill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C20EDC2-8E6B-0686-B213-20886484FD77}"/>
                </a:ext>
              </a:extLst>
            </p:cNvPr>
            <p:cNvSpPr txBox="1"/>
            <p:nvPr/>
          </p:nvSpPr>
          <p:spPr>
            <a:xfrm>
              <a:off x="7196596" y="804998"/>
              <a:ext cx="3338054" cy="1014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8. System</a:t>
              </a:r>
            </a:p>
            <a:p>
              <a:pPr algn="ctr"/>
              <a:r>
                <a:rPr lang="en-GB" sz="1400" dirty="0"/>
                <a:t>Recognise the constraints of the system in which TA deployment happens – factors such as work intensity, progress measures, and performance management can impact TA deployment decisions. However, it is important to remember that</a:t>
              </a:r>
              <a:r>
                <a:rPr lang="en-GB" sz="1400" i="1" dirty="0"/>
                <a:t>:</a:t>
              </a:r>
            </a:p>
            <a:p>
              <a:pPr algn="ctr"/>
              <a:r>
                <a:rPr lang="en-GB" sz="1400" i="1" dirty="0"/>
                <a:t>“every learner matters, and matters equally” </a:t>
              </a:r>
              <a:r>
                <a:rPr lang="en-GB" sz="1200" i="1" dirty="0"/>
                <a:t>(UNESCO, 2017:12).</a:t>
              </a:r>
              <a:endParaRPr lang="en-GB" sz="1400" i="1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E9FB067-CA6C-6E9B-7EFB-D9BE70F9A32D}"/>
              </a:ext>
            </a:extLst>
          </p:cNvPr>
          <p:cNvGrpSpPr/>
          <p:nvPr/>
        </p:nvGrpSpPr>
        <p:grpSpPr>
          <a:xfrm>
            <a:off x="1919994" y="2336648"/>
            <a:ext cx="3455648" cy="1239858"/>
            <a:chOff x="7196596" y="781050"/>
            <a:chExt cx="3338054" cy="1123950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E17488D-970E-730D-44C3-AA7ED1C8BF81}"/>
                </a:ext>
              </a:extLst>
            </p:cNvPr>
            <p:cNvSpPr/>
            <p:nvPr/>
          </p:nvSpPr>
          <p:spPr>
            <a:xfrm>
              <a:off x="7196596" y="781050"/>
              <a:ext cx="3338054" cy="11239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1A72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noFill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69CABC1-3FA0-10D1-D742-3E9013E2CC66}"/>
                </a:ext>
              </a:extLst>
            </p:cNvPr>
            <p:cNvSpPr txBox="1"/>
            <p:nvPr/>
          </p:nvSpPr>
          <p:spPr>
            <a:xfrm>
              <a:off x="7196596" y="797304"/>
              <a:ext cx="3288288" cy="1060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7. Criticality</a:t>
              </a:r>
            </a:p>
            <a:p>
              <a:pPr algn="ctr"/>
              <a:r>
                <a:rPr lang="en-GB" sz="1400" dirty="0"/>
                <a:t>Be critical in your use of TA support, reviewing and reflecting on it regularly by asking “</a:t>
              </a:r>
              <a:r>
                <a:rPr lang="en-GB" sz="1400" i="1" dirty="0"/>
                <a:t>In whose interests do these arrangements for TA deployment happen?</a:t>
              </a:r>
              <a:r>
                <a:rPr lang="en-GB" sz="1400" dirty="0"/>
                <a:t>”</a:t>
              </a:r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D2A2C42-A842-32EE-5E7C-BD3E34D6F613}"/>
              </a:ext>
            </a:extLst>
          </p:cNvPr>
          <p:cNvCxnSpPr>
            <a:cxnSpLocks/>
            <a:stCxn id="12" idx="0"/>
            <a:endCxn id="45" idx="3"/>
          </p:cNvCxnSpPr>
          <p:nvPr/>
        </p:nvCxnSpPr>
        <p:spPr>
          <a:xfrm flipV="1">
            <a:off x="5753861" y="3759735"/>
            <a:ext cx="977246" cy="1203920"/>
          </a:xfrm>
          <a:prstGeom prst="straightConnector1">
            <a:avLst/>
          </a:prstGeom>
          <a:ln w="38100">
            <a:solidFill>
              <a:srgbClr val="F04A5F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705649-7D2D-C868-8008-BAB65DD4B39B}"/>
              </a:ext>
            </a:extLst>
          </p:cNvPr>
          <p:cNvCxnSpPr>
            <a:cxnSpLocks/>
            <a:stCxn id="45" idx="4"/>
          </p:cNvCxnSpPr>
          <p:nvPr/>
        </p:nvCxnSpPr>
        <p:spPr>
          <a:xfrm flipH="1">
            <a:off x="4320855" y="3572973"/>
            <a:ext cx="2223490" cy="454422"/>
          </a:xfrm>
          <a:prstGeom prst="straightConnector1">
            <a:avLst/>
          </a:prstGeom>
          <a:ln w="38100">
            <a:solidFill>
              <a:srgbClr val="A50043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D2525F4-ED1A-C553-A926-5C6F4F1AD06E}"/>
              </a:ext>
            </a:extLst>
          </p:cNvPr>
          <p:cNvCxnSpPr>
            <a:cxnSpLocks/>
            <a:stCxn id="45" idx="5"/>
            <a:endCxn id="27" idx="3"/>
          </p:cNvCxnSpPr>
          <p:nvPr/>
        </p:nvCxnSpPr>
        <p:spPr>
          <a:xfrm flipH="1" flipV="1">
            <a:off x="5375642" y="2956577"/>
            <a:ext cx="1168703" cy="352269"/>
          </a:xfrm>
          <a:prstGeom prst="straightConnector1">
            <a:avLst/>
          </a:prstGeom>
          <a:ln w="38100">
            <a:solidFill>
              <a:srgbClr val="F1A725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17FEC72-ED5A-98DA-86C8-47F4C6350D09}"/>
              </a:ext>
            </a:extLst>
          </p:cNvPr>
          <p:cNvCxnSpPr>
            <a:cxnSpLocks/>
            <a:endCxn id="45" idx="6"/>
          </p:cNvCxnSpPr>
          <p:nvPr/>
        </p:nvCxnSpPr>
        <p:spPr>
          <a:xfrm>
            <a:off x="6076372" y="2060206"/>
            <a:ext cx="654735" cy="1061878"/>
          </a:xfrm>
          <a:prstGeom prst="straightConnector1">
            <a:avLst/>
          </a:prstGeom>
          <a:ln w="38100">
            <a:solidFill>
              <a:srgbClr val="D54729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F785802-EAA5-923A-FCC5-79FBB4743C82}"/>
              </a:ext>
            </a:extLst>
          </p:cNvPr>
          <p:cNvCxnSpPr>
            <a:cxnSpLocks/>
            <a:endCxn id="45" idx="2"/>
          </p:cNvCxnSpPr>
          <p:nvPr/>
        </p:nvCxnSpPr>
        <p:spPr>
          <a:xfrm flipH="1" flipV="1">
            <a:off x="6995234" y="3759735"/>
            <a:ext cx="869317" cy="1439594"/>
          </a:xfrm>
          <a:prstGeom prst="straightConnector1">
            <a:avLst/>
          </a:prstGeom>
          <a:ln w="38100">
            <a:solidFill>
              <a:srgbClr val="9A78B6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A8B0E32-39D3-3EB8-BD50-BC724A3238A1}"/>
              </a:ext>
            </a:extLst>
          </p:cNvPr>
          <p:cNvCxnSpPr>
            <a:cxnSpLocks/>
            <a:stCxn id="45" idx="1"/>
          </p:cNvCxnSpPr>
          <p:nvPr/>
        </p:nvCxnSpPr>
        <p:spPr>
          <a:xfrm>
            <a:off x="7181996" y="3572973"/>
            <a:ext cx="1212402" cy="635012"/>
          </a:xfrm>
          <a:prstGeom prst="straightConnector1">
            <a:avLst/>
          </a:prstGeom>
          <a:ln w="38100">
            <a:solidFill>
              <a:srgbClr val="672776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A344727-6281-E612-7758-5CFCF442E456}"/>
              </a:ext>
            </a:extLst>
          </p:cNvPr>
          <p:cNvGrpSpPr/>
          <p:nvPr/>
        </p:nvGrpSpPr>
        <p:grpSpPr>
          <a:xfrm>
            <a:off x="7197266" y="313978"/>
            <a:ext cx="3284462" cy="1248066"/>
            <a:chOff x="7196596" y="781050"/>
            <a:chExt cx="3338054" cy="112395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99A85931-232B-821C-F460-C931FBA03950}"/>
                </a:ext>
              </a:extLst>
            </p:cNvPr>
            <p:cNvSpPr/>
            <p:nvPr/>
          </p:nvSpPr>
          <p:spPr>
            <a:xfrm>
              <a:off x="7196596" y="781050"/>
              <a:ext cx="3338054" cy="11239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2B5DA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noFill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0ABC561-9DB0-6451-2EC6-8DADD9A982CA}"/>
                </a:ext>
              </a:extLst>
            </p:cNvPr>
            <p:cNvSpPr txBox="1"/>
            <p:nvPr/>
          </p:nvSpPr>
          <p:spPr>
            <a:xfrm>
              <a:off x="7196596" y="810413"/>
              <a:ext cx="3338054" cy="105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1. Context</a:t>
              </a:r>
            </a:p>
            <a:p>
              <a:pPr algn="ctr"/>
              <a:r>
                <a:rPr lang="en-GB" sz="1400" dirty="0"/>
                <a:t>Every school is different: take time to understand the features of TA deployment within your school context and how these might affect classroom practice.</a:t>
              </a:r>
            </a:p>
          </p:txBody>
        </p:sp>
      </p:grp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BE78994-61B3-2547-862A-201CD26AA036}"/>
              </a:ext>
            </a:extLst>
          </p:cNvPr>
          <p:cNvCxnSpPr>
            <a:cxnSpLocks/>
            <a:stCxn id="45" idx="7"/>
          </p:cNvCxnSpPr>
          <p:nvPr/>
        </p:nvCxnSpPr>
        <p:spPr>
          <a:xfrm flipV="1">
            <a:off x="6995234" y="1551212"/>
            <a:ext cx="747991" cy="1570872"/>
          </a:xfrm>
          <a:prstGeom prst="straightConnector1">
            <a:avLst/>
          </a:prstGeom>
          <a:ln w="38100">
            <a:solidFill>
              <a:srgbClr val="2B5DAB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ctagon 44">
            <a:extLst>
              <a:ext uri="{FF2B5EF4-FFF2-40B4-BE49-F238E27FC236}">
                <a16:creationId xmlns:a16="http://schemas.microsoft.com/office/drawing/2014/main" id="{DCB872F8-D5A5-4119-4316-62B6987F0AE1}"/>
              </a:ext>
            </a:extLst>
          </p:cNvPr>
          <p:cNvSpPr/>
          <p:nvPr/>
        </p:nvSpPr>
        <p:spPr>
          <a:xfrm>
            <a:off x="6544345" y="3122084"/>
            <a:ext cx="637651" cy="637651"/>
          </a:xfrm>
          <a:prstGeom prst="oct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C2EF67D-06E1-36F9-5B3A-7CDD4202D6A7}"/>
              </a:ext>
            </a:extLst>
          </p:cNvPr>
          <p:cNvGrpSpPr/>
          <p:nvPr/>
        </p:nvGrpSpPr>
        <p:grpSpPr>
          <a:xfrm>
            <a:off x="8308296" y="1865166"/>
            <a:ext cx="3120268" cy="1327219"/>
            <a:chOff x="1460943" y="1741153"/>
            <a:chExt cx="3363178" cy="1645301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FAC01F0-9BEE-54AC-C5A9-7DC26847C107}"/>
                </a:ext>
              </a:extLst>
            </p:cNvPr>
            <p:cNvGrpSpPr/>
            <p:nvPr/>
          </p:nvGrpSpPr>
          <p:grpSpPr>
            <a:xfrm>
              <a:off x="1486067" y="1741153"/>
              <a:ext cx="3338054" cy="1645301"/>
              <a:chOff x="7196596" y="781050"/>
              <a:chExt cx="3338054" cy="1123950"/>
            </a:xfrm>
          </p:grpSpPr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1A8CB35B-58DE-B874-C5DB-F929FD2E01D7}"/>
                  </a:ext>
                </a:extLst>
              </p:cNvPr>
              <p:cNvSpPr/>
              <p:nvPr/>
            </p:nvSpPr>
            <p:spPr>
              <a:xfrm>
                <a:off x="7196596" y="781050"/>
                <a:ext cx="3338054" cy="1123950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26B4E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noFill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7EBF7A9-C7FC-5B5E-57A6-281D7A088D0B}"/>
                  </a:ext>
                </a:extLst>
              </p:cNvPr>
              <p:cNvSpPr txBox="1"/>
              <p:nvPr/>
            </p:nvSpPr>
            <p:spPr>
              <a:xfrm>
                <a:off x="7196596" y="847725"/>
                <a:ext cx="3338054" cy="210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sz="1400" dirty="0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6AB155F-9080-8A4B-EF01-15D6C7BF1C58}"/>
                </a:ext>
              </a:extLst>
            </p:cNvPr>
            <p:cNvSpPr txBox="1"/>
            <p:nvPr/>
          </p:nvSpPr>
          <p:spPr>
            <a:xfrm>
              <a:off x="1460943" y="1823532"/>
              <a:ext cx="3276212" cy="1449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2. Support</a:t>
              </a:r>
            </a:p>
            <a:p>
              <a:pPr algn="ctr"/>
              <a:r>
                <a:rPr lang="en-GB" sz="1400" dirty="0"/>
                <a:t>Seek the support of mentors, leaders and other teaching colleagues to navigate the challenges of working with TAs effectively in the classroom.</a:t>
              </a:r>
            </a:p>
          </p:txBody>
        </p: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BBEDA7-3DFA-FB0B-0471-2521D0D14C22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7181996" y="2724693"/>
            <a:ext cx="1149609" cy="584153"/>
          </a:xfrm>
          <a:prstGeom prst="straightConnector1">
            <a:avLst/>
          </a:prstGeom>
          <a:ln w="38100">
            <a:solidFill>
              <a:srgbClr val="26B4E4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A purple circle with black and white text&#10;&#10;Description automatically generated">
            <a:extLst>
              <a:ext uri="{FF2B5EF4-FFF2-40B4-BE49-F238E27FC236}">
                <a16:creationId xmlns:a16="http://schemas.microsoft.com/office/drawing/2014/main" id="{632C60A1-1F31-CD60-A54E-8826C18812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564" y="2067052"/>
            <a:ext cx="2690732" cy="284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846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11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C78B530-904A-4FFB-B79F-DD0CA2B39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2246" y="250371"/>
            <a:ext cx="3983573" cy="742909"/>
          </a:xfrm>
          <a:noFill/>
          <a:ln w="28575">
            <a:solidFill>
              <a:schemeClr val="bg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r>
              <a:rPr lang="en-GB" sz="3200" b="1" dirty="0">
                <a:solidFill>
                  <a:schemeClr val="bg1"/>
                </a:solidFill>
              </a:rPr>
              <a:t>FUTURE DIRECTIONS</a:t>
            </a:r>
          </a:p>
        </p:txBody>
      </p:sp>
      <p:pic>
        <p:nvPicPr>
          <p:cNvPr id="85" name="Picture Placeholder 84" descr="Two people standing facing a crowd of people sitting">
            <a:extLst>
              <a:ext uri="{FF2B5EF4-FFF2-40B4-BE49-F238E27FC236}">
                <a16:creationId xmlns:a16="http://schemas.microsoft.com/office/drawing/2014/main" id="{CC75E66F-ADBD-4E16-81F9-B56DB21933D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06FACBD-B244-4420-BE24-AD9110F31EC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55263" y="1244736"/>
            <a:ext cx="5588393" cy="3055121"/>
          </a:xfrm>
        </p:spPr>
        <p:txBody>
          <a:bodyPr rtlCol="0"/>
          <a:lstStyle/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</a:rPr>
              <a:t>To conduct a </a:t>
            </a:r>
            <a:r>
              <a:rPr lang="en-GB" sz="2200" b="1" dirty="0">
                <a:solidFill>
                  <a:schemeClr val="bg1"/>
                </a:solidFill>
              </a:rPr>
              <a:t>large-scale survey of ECTs </a:t>
            </a:r>
            <a:r>
              <a:rPr lang="en-GB" sz="2200" dirty="0">
                <a:solidFill>
                  <a:schemeClr val="bg1"/>
                </a:solidFill>
              </a:rPr>
              <a:t>to identify current support needs.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</a:rPr>
              <a:t>To conduct </a:t>
            </a:r>
            <a:r>
              <a:rPr lang="en-GB" sz="2200" b="1" dirty="0">
                <a:solidFill>
                  <a:schemeClr val="bg1"/>
                </a:solidFill>
              </a:rPr>
              <a:t>focus groups </a:t>
            </a:r>
            <a:r>
              <a:rPr lang="en-GB" sz="2200" dirty="0">
                <a:solidFill>
                  <a:schemeClr val="bg1"/>
                </a:solidFill>
              </a:rPr>
              <a:t>to consult and advise on what types of support might be useful and relevant.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</a:rPr>
              <a:t>To co-design</a:t>
            </a:r>
            <a:r>
              <a:rPr lang="en-GB" sz="2200" b="1" dirty="0">
                <a:solidFill>
                  <a:schemeClr val="bg1"/>
                </a:solidFill>
              </a:rPr>
              <a:t> professional development resources </a:t>
            </a:r>
            <a:r>
              <a:rPr lang="en-GB" sz="2200" dirty="0">
                <a:solidFill>
                  <a:schemeClr val="bg1"/>
                </a:solidFill>
              </a:rPr>
              <a:t>aimed at preservice teachers, early career teachers, and teaching assistants.</a:t>
            </a:r>
          </a:p>
        </p:txBody>
      </p:sp>
      <p:sp>
        <p:nvSpPr>
          <p:cNvPr id="6" name="Rectangle 5" descr="Two people standing facing a crowd of people sitting">
            <a:extLst>
              <a:ext uri="{FF2B5EF4-FFF2-40B4-BE49-F238E27FC236}">
                <a16:creationId xmlns:a16="http://schemas.microsoft.com/office/drawing/2014/main" id="{2CF81E19-274C-F35B-CC79-1FCB7E87730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0" y="-1"/>
            <a:ext cx="6096000" cy="6858000"/>
          </a:xfrm>
          <a:prstGeom prst="rect">
            <a:avLst/>
          </a:prstGeom>
          <a:solidFill>
            <a:srgbClr val="511C6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03A6405-4F8F-E94B-EA08-A488668BAD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396788" y="0"/>
            <a:ext cx="0" cy="685799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140889A-042D-3D2E-979A-69E3623349DB}"/>
              </a:ext>
            </a:extLst>
          </p:cNvPr>
          <p:cNvSpPr txBox="1"/>
          <p:nvPr/>
        </p:nvSpPr>
        <p:spPr>
          <a:xfrm>
            <a:off x="4643689" y="5037867"/>
            <a:ext cx="1381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genial Black" panose="020F0502020204030204" pitchFamily="2" charset="0"/>
              </a:rPr>
              <a:t>Join the project here</a:t>
            </a:r>
          </a:p>
        </p:txBody>
      </p:sp>
      <p:pic>
        <p:nvPicPr>
          <p:cNvPr id="3" name="Picture 2" descr="A purple circle with black and white text&#10;&#10;Description automatically generated">
            <a:extLst>
              <a:ext uri="{FF2B5EF4-FFF2-40B4-BE49-F238E27FC236}">
                <a16:creationId xmlns:a16="http://schemas.microsoft.com/office/drawing/2014/main" id="{64180EFC-6412-A5BF-FF38-935F5C88D0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4" y="621824"/>
            <a:ext cx="5169098" cy="5470365"/>
          </a:xfrm>
          <a:prstGeom prst="rect">
            <a:avLst/>
          </a:prstGeom>
        </p:spPr>
      </p:pic>
      <p:pic>
        <p:nvPicPr>
          <p:cNvPr id="2" name="Picture 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5137EBB7-F9A1-B156-4B2A-8A85C52DFF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4741109" y="5591423"/>
            <a:ext cx="1186501" cy="122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711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5A7C7-AC50-B3B1-4F26-4DD96A3CE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2CF3CDD-FA44-D11C-B26B-29BC7ECA38D7}"/>
              </a:ext>
            </a:extLst>
          </p:cNvPr>
          <p:cNvGrpSpPr/>
          <p:nvPr/>
        </p:nvGrpSpPr>
        <p:grpSpPr>
          <a:xfrm>
            <a:off x="176010" y="5821803"/>
            <a:ext cx="4176467" cy="921701"/>
            <a:chOff x="342669" y="5780460"/>
            <a:chExt cx="4176467" cy="921701"/>
          </a:xfrm>
        </p:grpSpPr>
        <p:pic>
          <p:nvPicPr>
            <p:cNvPr id="1030" name="Picture 6" descr="Premium Vector | New twitter logo x 2023 twitter x logo official vector  download">
              <a:extLst>
                <a:ext uri="{FF2B5EF4-FFF2-40B4-BE49-F238E27FC236}">
                  <a16:creationId xmlns:a16="http://schemas.microsoft.com/office/drawing/2014/main" id="{91D80F62-31EC-2F96-A9DC-1E9D860AA2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669" y="5780460"/>
              <a:ext cx="461665" cy="461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09854C9-B203-141C-5376-49C3BCCEE034}"/>
                </a:ext>
              </a:extLst>
            </p:cNvPr>
            <p:cNvSpPr txBox="1"/>
            <p:nvPr/>
          </p:nvSpPr>
          <p:spPr>
            <a:xfrm>
              <a:off x="727055" y="5780460"/>
              <a:ext cx="248716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>
                  <a:latin typeface="+mj-lt"/>
                </a:rPr>
                <a:t>@GeoffLewis_</a:t>
              </a:r>
            </a:p>
          </p:txBody>
        </p:sp>
        <p:pic>
          <p:nvPicPr>
            <p:cNvPr id="1032" name="Picture 8" descr="Email Basic Rounded Filled icon">
              <a:extLst>
                <a:ext uri="{FF2B5EF4-FFF2-40B4-BE49-F238E27FC236}">
                  <a16:creationId xmlns:a16="http://schemas.microsoft.com/office/drawing/2014/main" id="{46B9E2C8-6902-37C7-8A01-652C4D2BC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55" y="6281882"/>
              <a:ext cx="420279" cy="420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2CDB75-57FC-CB4F-2D10-DC2EABDE2B47}"/>
                </a:ext>
              </a:extLst>
            </p:cNvPr>
            <p:cNvSpPr txBox="1"/>
            <p:nvPr/>
          </p:nvSpPr>
          <p:spPr>
            <a:xfrm>
              <a:off x="573501" y="6240496"/>
              <a:ext cx="394563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>
                  <a:latin typeface="+mj-lt"/>
                </a:rPr>
                <a:t>geoff.lewis@hotmail.co.uk</a:t>
              </a:r>
            </a:p>
          </p:txBody>
        </p:sp>
      </p:grpSp>
      <p:pic>
        <p:nvPicPr>
          <p:cNvPr id="14" name="Picture 13" descr="A black and pink background with text&#10;&#10;Description automatically generated">
            <a:extLst>
              <a:ext uri="{FF2B5EF4-FFF2-40B4-BE49-F238E27FC236}">
                <a16:creationId xmlns:a16="http://schemas.microsoft.com/office/drawing/2014/main" id="{7EE040EA-9290-AB4D-627A-16BBB4587A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701485"/>
            <a:ext cx="3023941" cy="769206"/>
          </a:xfrm>
          <a:prstGeom prst="rect">
            <a:avLst/>
          </a:prstGeom>
        </p:spPr>
      </p:pic>
      <p:pic>
        <p:nvPicPr>
          <p:cNvPr id="26" name="Picture Placeholder 94" descr="Two people standing facing a crowd of people sitting">
            <a:extLst>
              <a:ext uri="{FF2B5EF4-FFF2-40B4-BE49-F238E27FC236}">
                <a16:creationId xmlns:a16="http://schemas.microsoft.com/office/drawing/2014/main" id="{400291D4-9930-D36C-411E-D153DA15741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349"/>
          <a:stretch/>
        </p:blipFill>
        <p:spPr>
          <a:xfrm>
            <a:off x="0" y="0"/>
            <a:ext cx="12192000" cy="5050971"/>
          </a:xfrm>
          <a:prstGeom prst="rect">
            <a:avLst/>
          </a:prstGeom>
        </p:spPr>
      </p:pic>
      <p:sp>
        <p:nvSpPr>
          <p:cNvPr id="27" name="Rectangle 26" descr="Two people standing facing a crowd of people sitting">
            <a:extLst>
              <a:ext uri="{FF2B5EF4-FFF2-40B4-BE49-F238E27FC236}">
                <a16:creationId xmlns:a16="http://schemas.microsoft.com/office/drawing/2014/main" id="{A7F1FEC1-1632-9265-7964-605B8870DB5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0" y="-1"/>
            <a:ext cx="12192000" cy="5050971"/>
          </a:xfrm>
          <a:prstGeom prst="rect">
            <a:avLst/>
          </a:prstGeom>
          <a:solidFill>
            <a:srgbClr val="511C6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CA7161CF-A089-D05E-1A6D-B5A4894320C2}"/>
              </a:ext>
            </a:extLst>
          </p:cNvPr>
          <p:cNvSpPr txBox="1">
            <a:spLocks/>
          </p:cNvSpPr>
          <p:nvPr/>
        </p:nvSpPr>
        <p:spPr>
          <a:xfrm>
            <a:off x="-28904" y="-2"/>
            <a:ext cx="5441413" cy="925286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5400" b="1" i="1" dirty="0">
                <a:solidFill>
                  <a:schemeClr val="bg1"/>
                </a:solidFill>
                <a:latin typeface="+mj-lt"/>
              </a:rPr>
              <a:t>Join the project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12116D-AAA3-F409-A734-381C03F6918D}"/>
              </a:ext>
            </a:extLst>
          </p:cNvPr>
          <p:cNvSpPr txBox="1"/>
          <p:nvPr/>
        </p:nvSpPr>
        <p:spPr>
          <a:xfrm>
            <a:off x="7301164" y="925284"/>
            <a:ext cx="2461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genial Black" panose="020F0502020204030204" pitchFamily="2" charset="0"/>
              </a:rPr>
              <a:t>Follow the project here</a:t>
            </a:r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FEE963E-5810-E9F7-BF0A-2DA54DE170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10" y="5353033"/>
            <a:ext cx="461666" cy="4616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13CBC5-7D30-4792-B1FB-2CA1C07D97BC}"/>
              </a:ext>
            </a:extLst>
          </p:cNvPr>
          <p:cNvSpPr txBox="1"/>
          <p:nvPr/>
        </p:nvSpPr>
        <p:spPr>
          <a:xfrm>
            <a:off x="562959" y="5328842"/>
            <a:ext cx="24871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+mj-lt"/>
              </a:rPr>
              <a:t>@GeoffLewis1</a:t>
            </a:r>
          </a:p>
        </p:txBody>
      </p:sp>
      <p:pic>
        <p:nvPicPr>
          <p:cNvPr id="8" name="Picture 7" descr="A purple circle with black and white text&#10;&#10;Description automatically generated">
            <a:extLst>
              <a:ext uri="{FF2B5EF4-FFF2-40B4-BE49-F238E27FC236}">
                <a16:creationId xmlns:a16="http://schemas.microsoft.com/office/drawing/2014/main" id="{D4B4C1E7-49C4-E1CF-2F76-1EB3F1B19B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859" y="815216"/>
            <a:ext cx="3919221" cy="4147642"/>
          </a:xfrm>
          <a:prstGeom prst="rect">
            <a:avLst/>
          </a:prstGeom>
        </p:spPr>
      </p:pic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46FEB849-98FF-6C35-4991-7F22BBA78B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6882639" y="1225366"/>
            <a:ext cx="3561841" cy="366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288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9">
            <a:extLst>
              <a:ext uri="{FF2B5EF4-FFF2-40B4-BE49-F238E27FC236}">
                <a16:creationId xmlns:a16="http://schemas.microsoft.com/office/drawing/2014/main" id="{6904AF56-0FA0-28A9-6EBA-26E5E5250163}"/>
              </a:ext>
            </a:extLst>
          </p:cNvPr>
          <p:cNvSpPr txBox="1">
            <a:spLocks/>
          </p:cNvSpPr>
          <p:nvPr/>
        </p:nvSpPr>
        <p:spPr>
          <a:xfrm>
            <a:off x="213883" y="161746"/>
            <a:ext cx="2333376" cy="746295"/>
          </a:xfrm>
          <a:prstGeom prst="rect">
            <a:avLst/>
          </a:prstGeom>
          <a:ln w="28575">
            <a:solidFill>
              <a:srgbClr val="511C6C"/>
            </a:solidFill>
          </a:ln>
        </p:spPr>
        <p:txBody>
          <a:bodyPr rtlCol="0"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>
                <a:solidFill>
                  <a:srgbClr val="511C6C"/>
                </a:solidFill>
              </a:rPr>
              <a:t>REFERENCES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4DE2D7-FAFF-FF3C-F85D-9F8F0E5819E6}"/>
              </a:ext>
            </a:extLst>
          </p:cNvPr>
          <p:cNvSpPr txBox="1"/>
          <p:nvPr/>
        </p:nvSpPr>
        <p:spPr>
          <a:xfrm>
            <a:off x="92364" y="908041"/>
            <a:ext cx="12007272" cy="5899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800"/>
              </a:spcAft>
            </a:pPr>
            <a:r>
              <a:rPr lang="en-US" sz="1600" dirty="0">
                <a:effectLst/>
                <a:ea typeface="Aptos" panose="020B0004020202020204" pitchFamily="34" charset="0"/>
              </a:rPr>
              <a:t>Ball, S. J. (2003) The teacher's soul and the terrors of performativity. </a:t>
            </a:r>
            <a:r>
              <a:rPr lang="en-US" sz="1600" i="1" dirty="0">
                <a:effectLst/>
                <a:ea typeface="Aptos" panose="020B0004020202020204" pitchFamily="34" charset="0"/>
              </a:rPr>
              <a:t>Journal of Education Policy</a:t>
            </a:r>
            <a:r>
              <a:rPr lang="en-US" sz="1600" dirty="0">
                <a:effectLst/>
                <a:ea typeface="Aptos" panose="020B0004020202020204" pitchFamily="34" charset="0"/>
              </a:rPr>
              <a:t>, 18 (2): 215-228.</a:t>
            </a:r>
            <a:endParaRPr lang="en-GB" sz="1600" dirty="0">
              <a:effectLst/>
              <a:ea typeface="Aptos" panose="020B0004020202020204" pitchFamily="34" charset="0"/>
            </a:endParaRPr>
          </a:p>
          <a:p>
            <a:pPr algn="l">
              <a:spcAft>
                <a:spcPts val="800"/>
              </a:spcAft>
            </a:pPr>
            <a:r>
              <a:rPr lang="en-US" sz="1600" dirty="0">
                <a:effectLst/>
                <a:ea typeface="Aptos" panose="020B0004020202020204" pitchFamily="34" charset="0"/>
              </a:rPr>
              <a:t>Basford, E., Butt, G. &amp; Newton, R. (2017) To what extent are teaching assistants really managed?: ‘I was thrown in the deep end, really; I just had to more or less get on with it’. </a:t>
            </a:r>
            <a:r>
              <a:rPr lang="en-US" sz="1600" i="1" dirty="0">
                <a:effectLst/>
                <a:ea typeface="Aptos" panose="020B0004020202020204" pitchFamily="34" charset="0"/>
              </a:rPr>
              <a:t>School Leadership &amp; Management</a:t>
            </a:r>
            <a:r>
              <a:rPr lang="en-US" sz="1600" dirty="0">
                <a:effectLst/>
                <a:ea typeface="Aptos" panose="020B0004020202020204" pitchFamily="34" charset="0"/>
              </a:rPr>
              <a:t>, 37 (3): 288-310.</a:t>
            </a:r>
            <a:endParaRPr lang="en-GB" sz="1600" dirty="0">
              <a:effectLst/>
              <a:ea typeface="Aptos" panose="020B0004020202020204" pitchFamily="34" charset="0"/>
            </a:endParaRPr>
          </a:p>
          <a:p>
            <a:pPr algn="l">
              <a:spcAft>
                <a:spcPts val="800"/>
              </a:spcAft>
            </a:pPr>
            <a:r>
              <a:rPr lang="en-US" sz="1600" dirty="0">
                <a:effectLst/>
                <a:ea typeface="Calibri" panose="020F0502020204030204" pitchFamily="34" charset="0"/>
              </a:rPr>
              <a:t>Bush, T. (2020) </a:t>
            </a:r>
            <a:r>
              <a:rPr lang="en-US" sz="1600" i="1" dirty="0">
                <a:effectLst/>
                <a:ea typeface="Calibri" panose="020F0502020204030204" pitchFamily="34" charset="0"/>
              </a:rPr>
              <a:t>Theories of educational leadership and management</a:t>
            </a:r>
            <a:r>
              <a:rPr lang="en-US" sz="1600" dirty="0">
                <a:effectLst/>
                <a:ea typeface="Calibri" panose="020F0502020204030204" pitchFamily="34" charset="0"/>
              </a:rPr>
              <a:t>. 4</a:t>
            </a:r>
            <a:r>
              <a:rPr lang="en-US" sz="1600" baseline="30000" dirty="0">
                <a:effectLst/>
                <a:ea typeface="Calibri" panose="020F0502020204030204" pitchFamily="34" charset="0"/>
              </a:rPr>
              <a:t>th</a:t>
            </a:r>
            <a:r>
              <a:rPr lang="en-US" sz="1600" dirty="0">
                <a:effectLst/>
                <a:ea typeface="Calibri" panose="020F0502020204030204" pitchFamily="34" charset="0"/>
              </a:rPr>
              <a:t> </a:t>
            </a:r>
            <a:r>
              <a:rPr lang="en-US" sz="1600" dirty="0" err="1">
                <a:effectLst/>
                <a:ea typeface="Calibri" panose="020F0502020204030204" pitchFamily="34" charset="0"/>
              </a:rPr>
              <a:t>edn</a:t>
            </a:r>
            <a:r>
              <a:rPr lang="en-US" sz="1600" dirty="0">
                <a:effectLst/>
                <a:ea typeface="Calibri" panose="020F0502020204030204" pitchFamily="34" charset="0"/>
              </a:rPr>
              <a:t>. London: SAGE.</a:t>
            </a:r>
            <a:endParaRPr lang="en-GB" sz="1600" dirty="0">
              <a:effectLst/>
              <a:ea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Department for Education. (2011) </a:t>
            </a:r>
            <a:r>
              <a:rPr lang="en-US" sz="16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Teachers' standards: Guidance for school leaders, school staff and governing bodies</a:t>
            </a: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 London: Department for Education.</a:t>
            </a:r>
            <a:endParaRPr lang="en-GB" sz="1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Department for Education. (2014) </a:t>
            </a:r>
            <a:r>
              <a:rPr lang="en-US" sz="16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Newly qualified teachers: Annual survey 2014: Research report</a:t>
            </a: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 London: Department for Education.</a:t>
            </a:r>
            <a:endParaRPr lang="en-GB" sz="1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Department for Education. (2015) </a:t>
            </a:r>
            <a:r>
              <a:rPr lang="en-US" sz="16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Newly qualified teachers: Annual survey 2015: Research Report</a:t>
            </a: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 London: Department for Education.</a:t>
            </a:r>
            <a:endParaRPr lang="en-GB" sz="1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Department for Education. (2016) </a:t>
            </a:r>
            <a:r>
              <a:rPr lang="en-US" sz="16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Newly qualified teachers: Annual survey 2016: Research Report</a:t>
            </a: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 London: Department for Education.</a:t>
            </a:r>
            <a:endParaRPr lang="en-GB" sz="1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Department for Education. (2018) </a:t>
            </a:r>
            <a:r>
              <a:rPr lang="en-US" sz="16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Newly qualified teachers: Annual survey 2017: Research report</a:t>
            </a: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 London: Department for Education.</a:t>
            </a:r>
            <a:endParaRPr lang="en-GB" sz="1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>
              <a:spcAft>
                <a:spcPts val="800"/>
              </a:spcAft>
            </a:pPr>
            <a:r>
              <a:rPr lang="en-US" sz="1600" dirty="0" err="1">
                <a:effectLst/>
                <a:ea typeface="Aptos" panose="020B0004020202020204" pitchFamily="34" charset="0"/>
              </a:rPr>
              <a:t>Engvik</a:t>
            </a:r>
            <a:r>
              <a:rPr lang="en-US" sz="1600" dirty="0">
                <a:effectLst/>
                <a:ea typeface="Aptos" panose="020B0004020202020204" pitchFamily="34" charset="0"/>
              </a:rPr>
              <a:t>, G. &amp; </a:t>
            </a:r>
            <a:r>
              <a:rPr lang="en-US" sz="1600" dirty="0" err="1">
                <a:effectLst/>
                <a:ea typeface="Aptos" panose="020B0004020202020204" pitchFamily="34" charset="0"/>
              </a:rPr>
              <a:t>Emstad</a:t>
            </a:r>
            <a:r>
              <a:rPr lang="en-US" sz="1600" dirty="0">
                <a:effectLst/>
                <a:ea typeface="Aptos" panose="020B0004020202020204" pitchFamily="34" charset="0"/>
              </a:rPr>
              <a:t>, A. B. (2017) The importance of school leaders’ engagement in </a:t>
            </a:r>
            <a:r>
              <a:rPr lang="en-US" sz="1600" dirty="0" err="1">
                <a:effectLst/>
                <a:ea typeface="Aptos" panose="020B0004020202020204" pitchFamily="34" charset="0"/>
              </a:rPr>
              <a:t>socialising</a:t>
            </a:r>
            <a:r>
              <a:rPr lang="en-US" sz="1600" dirty="0">
                <a:effectLst/>
                <a:ea typeface="Aptos" panose="020B0004020202020204" pitchFamily="34" charset="0"/>
              </a:rPr>
              <a:t> newly qualified teachers into the teaching profession. </a:t>
            </a:r>
            <a:r>
              <a:rPr lang="en-US" sz="1600" i="1" dirty="0">
                <a:effectLst/>
                <a:ea typeface="Aptos" panose="020B0004020202020204" pitchFamily="34" charset="0"/>
              </a:rPr>
              <a:t>International Journal of Leadership in Education</a:t>
            </a:r>
            <a:r>
              <a:rPr lang="en-US" sz="1600" dirty="0">
                <a:effectLst/>
                <a:ea typeface="Aptos" panose="020B0004020202020204" pitchFamily="34" charset="0"/>
              </a:rPr>
              <a:t>, 20 (4): 468-490.</a:t>
            </a:r>
            <a:endParaRPr lang="en-GB" sz="1600" dirty="0">
              <a:effectLst/>
              <a:ea typeface="Aptos" panose="020B0004020202020204" pitchFamily="34" charset="0"/>
            </a:endParaRPr>
          </a:p>
          <a:p>
            <a:pPr>
              <a:spcAft>
                <a:spcPts val="800"/>
              </a:spcAft>
            </a:pP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Jackson, C., Sharma, U., Odier-</a:t>
            </a:r>
            <a:r>
              <a:rPr lang="en-US" sz="16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Guedj</a:t>
            </a: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D. &amp; </a:t>
            </a:r>
            <a:r>
              <a:rPr lang="en-US" sz="16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Deppeler</a:t>
            </a: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J. (2021) Teachers’ perceptions of their work with teacher assistants: A systematic literature review. </a:t>
            </a:r>
            <a:r>
              <a:rPr lang="en-US" sz="16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Australian Journal of Teacher Education</a:t>
            </a: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46 (11): 69-88.</a:t>
            </a:r>
            <a:endParaRPr lang="en-GB" sz="1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>
              <a:spcAft>
                <a:spcPts val="800"/>
              </a:spcAft>
            </a:pPr>
            <a:r>
              <a:rPr lang="en-US" sz="1600" dirty="0">
                <a:effectLst/>
                <a:ea typeface="Aptos" panose="020B0004020202020204" pitchFamily="34" charset="0"/>
              </a:rPr>
              <a:t>Strom, K., Martin, A. D. &amp; Villegas, A. M. (2018) Clinging to the edge of chaos: The emergence of practice in the first year of teaching. Teachers College Record 120 (7): 1-32.</a:t>
            </a:r>
          </a:p>
          <a:p>
            <a:pPr marR="0"/>
            <a:r>
              <a:rPr lang="en-US" sz="1600" dirty="0"/>
              <a:t>UNESCO (2017) </a:t>
            </a:r>
            <a:r>
              <a:rPr lang="en-US" sz="1600" i="1" dirty="0"/>
              <a:t>A guide for ensuring inclusion and equity in education. Paris: UNESCO.</a:t>
            </a:r>
          </a:p>
          <a:p>
            <a:pPr marR="0"/>
            <a:endParaRPr lang="en-US" sz="1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Webster, R. (2022) </a:t>
            </a:r>
            <a:r>
              <a:rPr lang="en-US" sz="16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 inclusion illusion: How children with special educational needs experience mainstream schools</a:t>
            </a:r>
            <a:r>
              <a:rPr lang="en-US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 London: UCL Press.</a:t>
            </a:r>
            <a:endParaRPr lang="en-GB" sz="1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17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2F90DCE-24AC-5E70-B352-CD99A19B46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ck of multicolored books">
            <a:extLst>
              <a:ext uri="{FF2B5EF4-FFF2-40B4-BE49-F238E27FC236}">
                <a16:creationId xmlns:a16="http://schemas.microsoft.com/office/drawing/2014/main" id="{72D166A9-C7FE-E40E-C1A5-D1CFC8B2FA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7" r="1" b="37705"/>
          <a:stretch/>
        </p:blipFill>
        <p:spPr>
          <a:xfrm rot="16200000">
            <a:off x="-2279073" y="2279069"/>
            <a:ext cx="6858001" cy="229985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379E202-459F-40B8-A20F-4F824C838E0D}"/>
              </a:ext>
            </a:extLst>
          </p:cNvPr>
          <p:cNvSpPr/>
          <p:nvPr/>
        </p:nvSpPr>
        <p:spPr>
          <a:xfrm>
            <a:off x="0" y="-4"/>
            <a:ext cx="2299855" cy="6858003"/>
          </a:xfrm>
          <a:prstGeom prst="rect">
            <a:avLst/>
          </a:prstGeom>
          <a:solidFill>
            <a:srgbClr val="511C6C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8197E94B-0FBE-7AAE-95F9-8ADC5D83D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773" y="2092133"/>
            <a:ext cx="1732308" cy="1889330"/>
          </a:xfrm>
          <a:noFill/>
          <a:ln>
            <a:solidFill>
              <a:schemeClr val="bg1"/>
            </a:solidFill>
          </a:ln>
        </p:spPr>
        <p:txBody>
          <a:bodyPr rtlCol="0"/>
          <a:lstStyle/>
          <a:p>
            <a:pPr rtl="0"/>
            <a:r>
              <a:rPr lang="en-GB" sz="3200" b="1" dirty="0">
                <a:solidFill>
                  <a:schemeClr val="bg1"/>
                </a:solidFill>
              </a:rPr>
              <a:t>What do we already know?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9D2FD3D-DA10-E600-8435-5663068245A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99855" y="223000"/>
            <a:ext cx="9923129" cy="426393"/>
          </a:xfrm>
        </p:spPr>
        <p:txBody>
          <a:bodyPr rtlCol="0"/>
          <a:lstStyle/>
          <a:p>
            <a:pPr algn="ctr" rtl="0"/>
            <a:r>
              <a:rPr lang="en-GB" sz="2400" b="1" dirty="0">
                <a:solidFill>
                  <a:srgbClr val="511C6C"/>
                </a:solidFill>
              </a:rPr>
              <a:t>DEPLOYMENT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1B597B8-4AC6-7F82-7A65-234832266EC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72788" y="629175"/>
            <a:ext cx="9950194" cy="1370672"/>
          </a:xfrm>
        </p:spPr>
        <p:txBody>
          <a:bodyPr rtlCol="0"/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2000" dirty="0"/>
              <a:t>How TAs are deployed in the classroom has a direct effect on the experiences of pupils with SEND</a:t>
            </a:r>
          </a:p>
          <a:p>
            <a:pPr algn="r" rtl="0"/>
            <a:r>
              <a:rPr lang="en-GB" sz="1400" dirty="0"/>
              <a:t>(Webster, 2022)</a:t>
            </a:r>
            <a:endParaRPr lang="en-GB" sz="2000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E05CD21-3713-E858-441E-FCA543F6E3B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272788" y="2289300"/>
            <a:ext cx="9923129" cy="428891"/>
          </a:xfrm>
        </p:spPr>
        <p:txBody>
          <a:bodyPr rtlCol="0"/>
          <a:lstStyle/>
          <a:p>
            <a:pPr algn="ctr" rtl="0"/>
            <a:r>
              <a:rPr lang="en-GB" sz="2400" b="1" dirty="0">
                <a:solidFill>
                  <a:srgbClr val="511C6C"/>
                </a:solidFill>
              </a:rPr>
              <a:t>PREPAREDNESS</a:t>
            </a:r>
            <a:endParaRPr lang="en-GB" b="1" dirty="0">
              <a:solidFill>
                <a:srgbClr val="511C6C"/>
              </a:solidFill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99402FB-58A3-1F73-236C-DEBCBBDFE4A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299853" y="2682589"/>
            <a:ext cx="9923129" cy="961350"/>
          </a:xfrm>
        </p:spPr>
        <p:txBody>
          <a:bodyPr rtlCol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Teachers often report very little preparation on how to work with TAs </a:t>
            </a:r>
          </a:p>
          <a:p>
            <a:pPr algn="r"/>
            <a:r>
              <a:rPr lang="en-GB" sz="1400" dirty="0"/>
              <a:t>(Jackson </a:t>
            </a:r>
            <a:r>
              <a:rPr lang="en-GB" sz="1400" i="1" dirty="0"/>
              <a:t>et al.</a:t>
            </a:r>
            <a:r>
              <a:rPr lang="en-GB" sz="1400" dirty="0"/>
              <a:t>, 2021)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Preparation and feedback time with TAs can be limited</a:t>
            </a:r>
          </a:p>
          <a:p>
            <a:pPr algn="r"/>
            <a:r>
              <a:rPr lang="en-GB" sz="1400" dirty="0"/>
              <a:t>(Basford </a:t>
            </a:r>
            <a:r>
              <a:rPr lang="en-GB" sz="1400" i="1" dirty="0"/>
              <a:t>et al</a:t>
            </a:r>
            <a:r>
              <a:rPr lang="en-GB" sz="1400" dirty="0"/>
              <a:t>., 2017)</a:t>
            </a:r>
            <a:endParaRPr lang="en-GB" sz="20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7268318-DDF8-BC66-1D71-A4ADC072748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72788" y="5027954"/>
            <a:ext cx="9890298" cy="428891"/>
          </a:xfrm>
        </p:spPr>
        <p:txBody>
          <a:bodyPr rtlCol="0"/>
          <a:lstStyle/>
          <a:p>
            <a:pPr algn="ctr" rtl="0"/>
            <a:r>
              <a:rPr lang="en-GB" sz="2400" b="1" dirty="0">
                <a:solidFill>
                  <a:srgbClr val="511C6C"/>
                </a:solidFill>
              </a:rPr>
              <a:t>PRACTICE</a:t>
            </a:r>
            <a:endParaRPr lang="en-GB" b="1" dirty="0">
              <a:solidFill>
                <a:srgbClr val="511C6C"/>
              </a:solidFill>
            </a:endParaRP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DE87132A-6E6B-935E-A8EA-E2E5292012F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99852" y="5497042"/>
            <a:ext cx="9892147" cy="428891"/>
          </a:xfrm>
        </p:spPr>
        <p:txBody>
          <a:bodyPr rtlCol="0"/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2000" dirty="0"/>
              <a:t>Disparity between teacher and TAs in the quality of pedagogical interactions with pupils</a:t>
            </a:r>
          </a:p>
          <a:p>
            <a:pPr algn="r" rtl="0"/>
            <a:r>
              <a:rPr lang="en-GB" sz="1400" dirty="0"/>
              <a:t>(Bosanquet &amp; Radford, 2019)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BDFDF6AC-071A-4417-FD8E-1F00899721D5}"/>
              </a:ext>
            </a:extLst>
          </p:cNvPr>
          <p:cNvSpPr txBox="1">
            <a:spLocks/>
          </p:cNvSpPr>
          <p:nvPr/>
        </p:nvSpPr>
        <p:spPr>
          <a:xfrm>
            <a:off x="8132106" y="5317710"/>
            <a:ext cx="3602380" cy="961350"/>
          </a:xfrm>
          <a:prstGeom prst="rect">
            <a:avLst/>
          </a:prstGeom>
        </p:spPr>
        <p:txBody>
          <a:bodyPr rtlCol="0" anchor="t"/>
          <a:lstStyle>
            <a:lvl1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cap="none" spc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9998A7-37E1-EF3F-81D4-02E7099A9AB3}"/>
              </a:ext>
            </a:extLst>
          </p:cNvPr>
          <p:cNvSpPr txBox="1"/>
          <p:nvPr/>
        </p:nvSpPr>
        <p:spPr>
          <a:xfrm>
            <a:off x="43114" y="5027954"/>
            <a:ext cx="1381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genial Black" panose="020F0502020204030204" pitchFamily="2" charset="0"/>
              </a:rPr>
              <a:t>Follow the project here</a:t>
            </a:r>
          </a:p>
        </p:txBody>
      </p:sp>
      <p:pic>
        <p:nvPicPr>
          <p:cNvPr id="3" name="Picture 2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CE297558-2D35-49B6-A530-512971BE93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140534" y="5535785"/>
            <a:ext cx="1186501" cy="122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091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ck of multicolored books">
            <a:extLst>
              <a:ext uri="{FF2B5EF4-FFF2-40B4-BE49-F238E27FC236}">
                <a16:creationId xmlns:a16="http://schemas.microsoft.com/office/drawing/2014/main" id="{94877742-5D2F-EC52-59CE-5AE93CF25A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7" r="1" b="37705"/>
          <a:stretch/>
        </p:blipFill>
        <p:spPr>
          <a:xfrm rot="16200000">
            <a:off x="-2279073" y="2279069"/>
            <a:ext cx="6858001" cy="229985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09457DD-DA3B-DBFA-1326-25CA35A6FAD7}"/>
              </a:ext>
            </a:extLst>
          </p:cNvPr>
          <p:cNvSpPr/>
          <p:nvPr/>
        </p:nvSpPr>
        <p:spPr>
          <a:xfrm>
            <a:off x="0" y="-4"/>
            <a:ext cx="2299855" cy="6858003"/>
          </a:xfrm>
          <a:prstGeom prst="rect">
            <a:avLst/>
          </a:prstGeom>
          <a:solidFill>
            <a:srgbClr val="511C6C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CDA2767E-38F3-49F7-BE02-EA3E6C7C8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773" y="2092133"/>
            <a:ext cx="1732308" cy="1889330"/>
          </a:xfrm>
          <a:noFill/>
          <a:ln>
            <a:solidFill>
              <a:schemeClr val="bg1"/>
            </a:solidFill>
          </a:ln>
        </p:spPr>
        <p:txBody>
          <a:bodyPr rtlCol="0"/>
          <a:lstStyle/>
          <a:p>
            <a:pPr rtl="0"/>
            <a:r>
              <a:rPr lang="en-GB" sz="3200" b="1" dirty="0">
                <a:solidFill>
                  <a:schemeClr val="bg1"/>
                </a:solidFill>
              </a:rPr>
              <a:t>What do we already know?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36D4B3E-84DA-44C7-A6BE-5A3E220051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1179" y="20783"/>
            <a:ext cx="9750822" cy="426393"/>
          </a:xfrm>
        </p:spPr>
        <p:txBody>
          <a:bodyPr rtlCol="0"/>
          <a:lstStyle/>
          <a:p>
            <a:pPr algn="ctr" rtl="0"/>
            <a:r>
              <a:rPr lang="en-GB" sz="2400" b="1" dirty="0">
                <a:solidFill>
                  <a:srgbClr val="511C6C"/>
                </a:solidFill>
              </a:rPr>
              <a:t>TEACHER TRAINING &amp; INDUCTION</a:t>
            </a:r>
            <a:endParaRPr lang="en-GB" b="1" dirty="0">
              <a:solidFill>
                <a:srgbClr val="511C6C"/>
              </a:solidFill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1F484C5-3EB9-4664-93EB-E81179E95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99854" y="578940"/>
            <a:ext cx="9892149" cy="1370672"/>
          </a:xfrm>
        </p:spPr>
        <p:txBody>
          <a:bodyPr rtlCol="0"/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2000" dirty="0"/>
              <a:t>Statutory requirement for ECTs to work with TAs effectively </a:t>
            </a:r>
          </a:p>
          <a:p>
            <a:pPr algn="r" rtl="0"/>
            <a:r>
              <a:rPr lang="en-GB" sz="1400" dirty="0"/>
              <a:t>(DfE, 2011)</a:t>
            </a:r>
          </a:p>
          <a:p>
            <a:pPr algn="r" rtl="0"/>
            <a:r>
              <a:rPr lang="en-GB" sz="1400" dirty="0"/>
              <a:t> 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2000" dirty="0"/>
              <a:t>ECTs (35-40%) can lack confidence in deploying TAs and supporting pupils with SEND </a:t>
            </a:r>
          </a:p>
          <a:p>
            <a:pPr algn="r" rtl="0"/>
            <a:r>
              <a:rPr lang="en-GB" sz="1400" dirty="0"/>
              <a:t>(DfE, 2014, 2015, 2016, 2018)</a:t>
            </a:r>
          </a:p>
          <a:p>
            <a:pPr algn="r" rtl="0"/>
            <a:endParaRPr lang="en-GB" sz="1400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DD180B3D-49E9-46B9-A20B-5BB4BD20460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299854" y="2845609"/>
            <a:ext cx="9892146" cy="473062"/>
          </a:xfrm>
        </p:spPr>
        <p:txBody>
          <a:bodyPr rtlCol="0"/>
          <a:lstStyle/>
          <a:p>
            <a:pPr algn="ctr" rtl="0"/>
            <a:r>
              <a:rPr lang="en-GB" sz="2400" b="1" dirty="0">
                <a:solidFill>
                  <a:srgbClr val="511C6C"/>
                </a:solidFill>
              </a:rPr>
              <a:t>REALITY SHOCK &amp; SOCIALISATION</a:t>
            </a:r>
            <a:endParaRPr lang="en-GB" b="1" dirty="0">
              <a:solidFill>
                <a:srgbClr val="511C6C"/>
              </a:solidFill>
            </a:endParaRP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49D57DBD-0093-6A13-8FE6-04F3915B50E9}"/>
              </a:ext>
            </a:extLst>
          </p:cNvPr>
          <p:cNvSpPr txBox="1">
            <a:spLocks/>
          </p:cNvSpPr>
          <p:nvPr/>
        </p:nvSpPr>
        <p:spPr>
          <a:xfrm>
            <a:off x="8132106" y="5317710"/>
            <a:ext cx="3602380" cy="961350"/>
          </a:xfrm>
          <a:prstGeom prst="rect">
            <a:avLst/>
          </a:prstGeom>
        </p:spPr>
        <p:txBody>
          <a:bodyPr rtlCol="0" anchor="t"/>
          <a:lstStyle>
            <a:lvl1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cap="none" spc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DEA89A8-12AA-870B-2531-C9BCBAD5143B}"/>
              </a:ext>
            </a:extLst>
          </p:cNvPr>
          <p:cNvSpPr txBox="1">
            <a:spLocks/>
          </p:cNvSpPr>
          <p:nvPr/>
        </p:nvSpPr>
        <p:spPr>
          <a:xfrm>
            <a:off x="2299854" y="3500788"/>
            <a:ext cx="9892146" cy="961350"/>
          </a:xfrm>
          <a:prstGeom prst="rect">
            <a:avLst/>
          </a:prstGeom>
        </p:spPr>
        <p:txBody>
          <a:bodyPr rtlCol="0" anchor="t"/>
          <a:lstStyle>
            <a:lvl1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cap="none" spc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Disconnect between ECT personal vision of the classroom and the realities experienced</a:t>
            </a:r>
          </a:p>
          <a:p>
            <a:pPr algn="r"/>
            <a:r>
              <a:rPr lang="en-GB" sz="1400" dirty="0"/>
              <a:t> (Strom, 2018)</a:t>
            </a:r>
          </a:p>
          <a:p>
            <a:pPr algn="r"/>
            <a:endParaRPr lang="en-GB" sz="1400" dirty="0">
              <a:effectLst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ea typeface="Calibri" panose="020F0502020204030204" pitchFamily="34" charset="0"/>
              </a:rPr>
              <a:t>Practice shaped by the professional knowledge that is valued by colleagues at the school </a:t>
            </a:r>
          </a:p>
          <a:p>
            <a:pPr algn="r"/>
            <a:r>
              <a:rPr lang="en-GB" sz="1400" dirty="0">
                <a:effectLst/>
                <a:ea typeface="Calibri" panose="020F0502020204030204" pitchFamily="34" charset="0"/>
              </a:rPr>
              <a:t>(</a:t>
            </a:r>
            <a:r>
              <a:rPr lang="en-GB" sz="1400" dirty="0" err="1">
                <a:effectLst/>
                <a:ea typeface="Calibri" panose="020F0502020204030204" pitchFamily="34" charset="0"/>
              </a:rPr>
              <a:t>Engvik</a:t>
            </a:r>
            <a:r>
              <a:rPr lang="en-GB" sz="1400" dirty="0">
                <a:effectLst/>
                <a:ea typeface="Calibri" panose="020F0502020204030204" pitchFamily="34" charset="0"/>
              </a:rPr>
              <a:t> &amp; </a:t>
            </a:r>
            <a:r>
              <a:rPr lang="en-GB" sz="1400" dirty="0" err="1">
                <a:effectLst/>
                <a:ea typeface="Calibri" panose="020F0502020204030204" pitchFamily="34" charset="0"/>
              </a:rPr>
              <a:t>Emstad</a:t>
            </a:r>
            <a:r>
              <a:rPr lang="en-GB" sz="1400" dirty="0">
                <a:effectLst/>
                <a:ea typeface="Calibri" panose="020F0502020204030204" pitchFamily="34" charset="0"/>
              </a:rPr>
              <a:t>, 2017)</a:t>
            </a:r>
          </a:p>
          <a:p>
            <a:pPr algn="r"/>
            <a:endParaRPr lang="en-GB" sz="1400" dirty="0">
              <a:effectLst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Performative nature of the English schooling system</a:t>
            </a:r>
          </a:p>
          <a:p>
            <a:pPr algn="r"/>
            <a:r>
              <a:rPr lang="en-GB" sz="1400" dirty="0"/>
              <a:t>(Ball, 2003)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D7C0FE-BB41-28D9-664E-C3962C2FA58F}"/>
              </a:ext>
            </a:extLst>
          </p:cNvPr>
          <p:cNvSpPr txBox="1"/>
          <p:nvPr/>
        </p:nvSpPr>
        <p:spPr>
          <a:xfrm>
            <a:off x="43114" y="5027954"/>
            <a:ext cx="1381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genial Black" panose="020F0502020204030204" pitchFamily="2" charset="0"/>
              </a:rPr>
              <a:t>Follow the project here</a:t>
            </a:r>
          </a:p>
        </p:txBody>
      </p:sp>
      <p:pic>
        <p:nvPicPr>
          <p:cNvPr id="3" name="Picture 2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F99E2ECC-286D-527C-73B3-5EBABA584B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140534" y="5535785"/>
            <a:ext cx="1186501" cy="122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02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A25FA4-A288-4460-BF12-637E07795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354" y="1135968"/>
            <a:ext cx="2817959" cy="835390"/>
          </a:xfrm>
          <a:ln>
            <a:solidFill>
              <a:srgbClr val="511C6C"/>
            </a:solidFill>
          </a:ln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The problem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1C52C13-996F-4CF8-BBA5-F6CC233475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6453" y="263207"/>
            <a:ext cx="8068451" cy="1682433"/>
          </a:xfrm>
        </p:spPr>
        <p:txBody>
          <a:bodyPr rtlCol="0"/>
          <a:lstStyle/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n-GB" sz="2400" dirty="0"/>
              <a:t>Whilst there is a growing body of work on the deployment of TAs in schools, there has only been one  study (from the USA) in the last 15 years focussing on ECTs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How do ECTs participate in the practices of TA deployment during their induction?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06C234A-B593-B92F-09E8-C7240269B6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989395" y="0"/>
            <a:ext cx="0" cy="3891280"/>
          </a:xfrm>
          <a:prstGeom prst="line">
            <a:avLst/>
          </a:prstGeom>
          <a:ln w="19050">
            <a:solidFill>
              <a:srgbClr val="511C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Unsharpened colored pencils">
            <a:extLst>
              <a:ext uri="{FF2B5EF4-FFF2-40B4-BE49-F238E27FC236}">
                <a16:creationId xmlns:a16="http://schemas.microsoft.com/office/drawing/2014/main" id="{B536A3F8-15E6-124E-3CCD-63502D025D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7" b="55440"/>
          <a:stretch/>
        </p:blipFill>
        <p:spPr>
          <a:xfrm>
            <a:off x="0" y="3891280"/>
            <a:ext cx="12197523" cy="29667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429C153-18D0-30E0-9A4A-6A40C3FB0FCD}"/>
              </a:ext>
            </a:extLst>
          </p:cNvPr>
          <p:cNvSpPr/>
          <p:nvPr/>
        </p:nvSpPr>
        <p:spPr>
          <a:xfrm>
            <a:off x="0" y="3891280"/>
            <a:ext cx="12192000" cy="2966719"/>
          </a:xfrm>
          <a:prstGeom prst="rect">
            <a:avLst/>
          </a:prstGeom>
          <a:solidFill>
            <a:srgbClr val="511C6C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C27CD8-205E-E36F-C219-9BCC98A42513}"/>
              </a:ext>
            </a:extLst>
          </p:cNvPr>
          <p:cNvSpPr txBox="1"/>
          <p:nvPr/>
        </p:nvSpPr>
        <p:spPr>
          <a:xfrm>
            <a:off x="43114" y="5027954"/>
            <a:ext cx="1381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Congenial Black" panose="020F0502020204030204" pitchFamily="2" charset="0"/>
              </a:rPr>
              <a:t>Follow the project here</a:t>
            </a:r>
          </a:p>
        </p:txBody>
      </p:sp>
      <p:pic>
        <p:nvPicPr>
          <p:cNvPr id="5" name="Picture 4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1039FBAE-4380-97E4-BD80-07EA476229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140534" y="5535785"/>
            <a:ext cx="1186501" cy="122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339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E4D83-F8FE-0D1C-0D76-F8E67BFFC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sharpened colored pencils">
            <a:extLst>
              <a:ext uri="{FF2B5EF4-FFF2-40B4-BE49-F238E27FC236}">
                <a16:creationId xmlns:a16="http://schemas.microsoft.com/office/drawing/2014/main" id="{C88858E2-8EEB-F9D9-3802-EE9D71F9CB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26"/>
          <a:stretch/>
        </p:blipFill>
        <p:spPr>
          <a:xfrm>
            <a:off x="0" y="-13512"/>
            <a:ext cx="12197523" cy="105508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6A034CF-8A93-DE48-F2D5-0BD8E3EF52A5}"/>
              </a:ext>
            </a:extLst>
          </p:cNvPr>
          <p:cNvSpPr/>
          <p:nvPr/>
        </p:nvSpPr>
        <p:spPr>
          <a:xfrm flipV="1">
            <a:off x="0" y="1"/>
            <a:ext cx="12192000" cy="1043754"/>
          </a:xfrm>
          <a:prstGeom prst="rect">
            <a:avLst/>
          </a:prstGeom>
          <a:solidFill>
            <a:srgbClr val="511C6C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E74E38-4A0D-5B80-45E6-2D2D4A90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62" y="104406"/>
            <a:ext cx="3038183" cy="835390"/>
          </a:xfrm>
          <a:solidFill>
            <a:schemeClr val="bg1"/>
          </a:solidFill>
          <a:ln>
            <a:solidFill>
              <a:srgbClr val="511C6C"/>
            </a:solidFill>
          </a:ln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Methodology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8A0C399-C899-0ADE-FE6F-4632D13AC947}"/>
              </a:ext>
            </a:extLst>
          </p:cNvPr>
          <p:cNvSpPr txBox="1"/>
          <p:nvPr/>
        </p:nvSpPr>
        <p:spPr>
          <a:xfrm>
            <a:off x="187759" y="1075243"/>
            <a:ext cx="61724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268605" lvl="0" indent="-342900"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Multiple case study of ECT-TA teams in mainstream state funded primary schools in England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F693E16-912B-87A1-934D-1BC28770349D}"/>
              </a:ext>
            </a:extLst>
          </p:cNvPr>
          <p:cNvGrpSpPr/>
          <p:nvPr/>
        </p:nvGrpSpPr>
        <p:grpSpPr>
          <a:xfrm>
            <a:off x="7842079" y="1242265"/>
            <a:ext cx="3656642" cy="5200965"/>
            <a:chOff x="8128000" y="1531965"/>
            <a:chExt cx="3656642" cy="520096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97DCF58-C36B-D5D4-04E7-F32AAAEA6C7A}"/>
                </a:ext>
              </a:extLst>
            </p:cNvPr>
            <p:cNvSpPr/>
            <p:nvPr/>
          </p:nvSpPr>
          <p:spPr>
            <a:xfrm flipV="1">
              <a:off x="8128000" y="1531965"/>
              <a:ext cx="3656642" cy="5178092"/>
            </a:xfrm>
            <a:prstGeom prst="rect">
              <a:avLst/>
            </a:prstGeom>
            <a:solidFill>
              <a:srgbClr val="511C6C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5D31335-7762-336A-76D3-AD428628AC4C}"/>
                </a:ext>
              </a:extLst>
            </p:cNvPr>
            <p:cNvSpPr txBox="1"/>
            <p:nvPr/>
          </p:nvSpPr>
          <p:spPr>
            <a:xfrm>
              <a:off x="8241299" y="3339325"/>
              <a:ext cx="3517107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i="1" dirty="0">
                  <a:ea typeface="Calibri" panose="020F0502020204030204" pitchFamily="34" charset="0"/>
                </a:rPr>
                <a:t>Accounts of practice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i="1" dirty="0">
                  <a:ea typeface="Calibri" panose="020F0502020204030204" pitchFamily="34" charset="0"/>
                </a:rPr>
                <a:t>Interviews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i="1" dirty="0">
                  <a:ea typeface="Calibri" panose="020F0502020204030204" pitchFamily="34" charset="0"/>
                </a:rPr>
                <a:t>Oral accounts captured in fieldnotes</a:t>
              </a:r>
              <a:endParaRPr lang="en-GB" sz="2000" i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30BA2ED-ECD5-49DC-18EC-D2A43A57F8E3}"/>
                </a:ext>
              </a:extLst>
            </p:cNvPr>
            <p:cNvSpPr txBox="1"/>
            <p:nvPr/>
          </p:nvSpPr>
          <p:spPr>
            <a:xfrm>
              <a:off x="8267535" y="1661858"/>
              <a:ext cx="3517107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i="1" dirty="0">
                  <a:ea typeface="Calibri" panose="020F0502020204030204" pitchFamily="34" charset="0"/>
                </a:rPr>
                <a:t>Actuality of practice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i="1" dirty="0">
                  <a:ea typeface="Calibri" panose="020F0502020204030204" pitchFamily="34" charset="0"/>
                </a:rPr>
                <a:t>Observational data captured in fieldnotes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i="1" dirty="0">
                  <a:ea typeface="Calibri" panose="020F0502020204030204" pitchFamily="34" charset="0"/>
                </a:rPr>
                <a:t>Photographs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i="1" dirty="0">
                  <a:ea typeface="Calibri" panose="020F0502020204030204" pitchFamily="34" charset="0"/>
                </a:rPr>
                <a:t>Spatial maps</a:t>
              </a:r>
              <a:endParaRPr lang="en-GB" sz="2000" i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A99D60F-2CD9-1092-78D3-CA2AAF6D166D}"/>
                </a:ext>
              </a:extLst>
            </p:cNvPr>
            <p:cNvSpPr txBox="1"/>
            <p:nvPr/>
          </p:nvSpPr>
          <p:spPr>
            <a:xfrm>
              <a:off x="8241298" y="4793938"/>
              <a:ext cx="3517107" cy="1938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 b="1" i="1" dirty="0">
                  <a:ea typeface="Calibri" panose="020F0502020204030204" pitchFamily="34" charset="0"/>
                </a:rPr>
                <a:t>Artefacts of practice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000" i="1" dirty="0">
                  <a:ea typeface="Calibri" panose="020F0502020204030204" pitchFamily="34" charset="0"/>
                </a:rPr>
                <a:t>Document collection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000" i="1" dirty="0">
                  <a:ea typeface="Calibri" panose="020F0502020204030204" pitchFamily="34" charset="0"/>
                </a:rPr>
                <a:t>Photographs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000" i="1" dirty="0">
                  <a:ea typeface="Calibri" panose="020F0502020204030204" pitchFamily="34" charset="0"/>
                </a:rPr>
                <a:t>Observational data captured in fieldnotes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i="1" dirty="0"/>
            </a:p>
          </p:txBody>
        </p:sp>
      </p:grpSp>
      <p:pic>
        <p:nvPicPr>
          <p:cNvPr id="2" name="Picture 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561AC957-3B34-6593-C1C5-50A298A39F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11217722" y="147943"/>
            <a:ext cx="786519" cy="80928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BB344920-CE7E-7BF7-1F9A-89158E9A2F81}"/>
              </a:ext>
            </a:extLst>
          </p:cNvPr>
          <p:cNvGrpSpPr/>
          <p:nvPr/>
        </p:nvGrpSpPr>
        <p:grpSpPr>
          <a:xfrm>
            <a:off x="263993" y="1964126"/>
            <a:ext cx="1814973" cy="1208734"/>
            <a:chOff x="263993" y="1964126"/>
            <a:chExt cx="1814973" cy="120873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010815-655E-0375-E9EB-874065D02AA1}"/>
                </a:ext>
              </a:extLst>
            </p:cNvPr>
            <p:cNvSpPr txBox="1"/>
            <p:nvPr/>
          </p:nvSpPr>
          <p:spPr>
            <a:xfrm>
              <a:off x="306038" y="1964126"/>
              <a:ext cx="177292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i="1" dirty="0">
                  <a:latin typeface="Aptos" panose="020B0004020202020204" pitchFamily="34" charset="0"/>
                  <a:ea typeface="Calibri" panose="020F0502020204030204" pitchFamily="34" charset="0"/>
                </a:rPr>
                <a:t>Townsford</a:t>
              </a:r>
              <a:endParaRPr lang="en-GB" sz="2400" i="1" dirty="0">
                <a:latin typeface="Aptos" panose="020B000402020202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FE08DF3-496D-94E6-1869-413EBD721626}"/>
                </a:ext>
              </a:extLst>
            </p:cNvPr>
            <p:cNvSpPr txBox="1"/>
            <p:nvPr/>
          </p:nvSpPr>
          <p:spPr>
            <a:xfrm>
              <a:off x="263993" y="2834306"/>
              <a:ext cx="17729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i="1" dirty="0">
                  <a:latin typeface="Aptos" panose="020B0004020202020204" pitchFamily="34" charset="0"/>
                  <a:ea typeface="Calibri" panose="020F0502020204030204" pitchFamily="34" charset="0"/>
                </a:rPr>
                <a:t>Lucy, Patricia</a:t>
              </a:r>
              <a:endParaRPr lang="en-GB" sz="1600" i="1" dirty="0">
                <a:latin typeface="Aptos" panose="020B0004020202020204" pitchFamily="34" charset="0"/>
              </a:endParaRPr>
            </a:p>
          </p:txBody>
        </p:sp>
        <p:pic>
          <p:nvPicPr>
            <p:cNvPr id="1026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AE995007-F16C-345C-D1E0-ED631594499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621400" y="2332642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81241092-2F88-4049-1DAE-19E788EA933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1203214" y="2332642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13B2D1-0008-5282-3F82-EEE72BB7523E}"/>
              </a:ext>
            </a:extLst>
          </p:cNvPr>
          <p:cNvGrpSpPr/>
          <p:nvPr/>
        </p:nvGrpSpPr>
        <p:grpSpPr>
          <a:xfrm>
            <a:off x="276662" y="3381670"/>
            <a:ext cx="2059456" cy="1227615"/>
            <a:chOff x="276662" y="3381670"/>
            <a:chExt cx="2059456" cy="1227615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6F4E7F5-0D2C-5B78-A30A-F73D04A7E244}"/>
                </a:ext>
              </a:extLst>
            </p:cNvPr>
            <p:cNvSpPr txBox="1"/>
            <p:nvPr/>
          </p:nvSpPr>
          <p:spPr>
            <a:xfrm>
              <a:off x="276662" y="3381670"/>
              <a:ext cx="205945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i="1" dirty="0">
                  <a:latin typeface="Aptos" panose="020B0004020202020204" pitchFamily="34" charset="0"/>
                  <a:ea typeface="Calibri" panose="020F0502020204030204" pitchFamily="34" charset="0"/>
                </a:rPr>
                <a:t>Leaveston</a:t>
              </a:r>
              <a:endParaRPr lang="en-GB" sz="2400" i="1" dirty="0">
                <a:latin typeface="Aptos" panose="020B0004020202020204" pitchFamily="34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A16FFBA-88EC-6220-AFDC-E11025E4582E}"/>
                </a:ext>
              </a:extLst>
            </p:cNvPr>
            <p:cNvSpPr txBox="1"/>
            <p:nvPr/>
          </p:nvSpPr>
          <p:spPr>
            <a:xfrm>
              <a:off x="279157" y="4270731"/>
              <a:ext cx="203664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i="1" dirty="0">
                  <a:latin typeface="Aptos" panose="020B0004020202020204" pitchFamily="34" charset="0"/>
                  <a:ea typeface="Calibri" panose="020F0502020204030204" pitchFamily="34" charset="0"/>
                </a:rPr>
                <a:t>Emma, Karen, Grace</a:t>
              </a:r>
              <a:endParaRPr lang="en-GB" sz="1600" i="1" dirty="0">
                <a:latin typeface="Aptos" panose="020B0004020202020204" pitchFamily="34" charset="0"/>
              </a:endParaRPr>
            </a:p>
          </p:txBody>
        </p:sp>
        <p:pic>
          <p:nvPicPr>
            <p:cNvPr id="32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05FEA3A8-7255-9A9D-7BBA-713B859A28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449220" y="3784242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1098CF2E-43A5-FC43-6B93-CDAA15622F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1082671" y="3782818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AAB522F9-41AA-6A8A-67AC-2CE6BE9E3C3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1692804" y="3779325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2DD816F-2550-3E7B-0707-D3C46EC2BFDE}"/>
              </a:ext>
            </a:extLst>
          </p:cNvPr>
          <p:cNvGrpSpPr/>
          <p:nvPr/>
        </p:nvGrpSpPr>
        <p:grpSpPr>
          <a:xfrm>
            <a:off x="270867" y="4906778"/>
            <a:ext cx="2071813" cy="1224695"/>
            <a:chOff x="270867" y="4906778"/>
            <a:chExt cx="2071813" cy="1224695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3328967-BD5D-A0F8-4F21-51E2DD868C0D}"/>
                </a:ext>
              </a:extLst>
            </p:cNvPr>
            <p:cNvSpPr txBox="1"/>
            <p:nvPr/>
          </p:nvSpPr>
          <p:spPr>
            <a:xfrm>
              <a:off x="270867" y="4906778"/>
              <a:ext cx="19812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i="1" dirty="0">
                  <a:latin typeface="Aptos" panose="020B0004020202020204" pitchFamily="34" charset="0"/>
                  <a:ea typeface="Calibri" panose="020F0502020204030204" pitchFamily="34" charset="0"/>
                </a:rPr>
                <a:t>Portsview</a:t>
              </a:r>
              <a:endParaRPr lang="en-GB" sz="2400" i="1" dirty="0">
                <a:latin typeface="Aptos" panose="020B0004020202020204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EA07AE9-6DEB-8487-A2A1-4295F5D5D82C}"/>
                </a:ext>
              </a:extLst>
            </p:cNvPr>
            <p:cNvSpPr txBox="1"/>
            <p:nvPr/>
          </p:nvSpPr>
          <p:spPr>
            <a:xfrm>
              <a:off x="306038" y="5792919"/>
              <a:ext cx="203664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i="1" dirty="0">
                  <a:latin typeface="Aptos" panose="020B0004020202020204" pitchFamily="34" charset="0"/>
                  <a:ea typeface="Calibri" panose="020F0502020204030204" pitchFamily="34" charset="0"/>
                </a:rPr>
                <a:t>Matt, Jennifer, Alison</a:t>
              </a:r>
              <a:endParaRPr lang="en-GB" sz="1600" i="1" dirty="0">
                <a:latin typeface="Aptos" panose="020B0004020202020204" pitchFamily="34" charset="0"/>
              </a:endParaRPr>
            </a:p>
          </p:txBody>
        </p:sp>
        <p:pic>
          <p:nvPicPr>
            <p:cNvPr id="49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6D1A6002-C243-C368-87CB-5D900F01CC4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414161" y="5293533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67B0BD08-6888-4644-B8CA-AC9EFD6B045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1047612" y="5292109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DD4F19F6-1391-FCE6-CF80-CA9C051138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1657745" y="5288616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813B85D-E399-BD8D-7BFC-D3BD399F97F3}"/>
              </a:ext>
            </a:extLst>
          </p:cNvPr>
          <p:cNvGrpSpPr/>
          <p:nvPr/>
        </p:nvGrpSpPr>
        <p:grpSpPr>
          <a:xfrm>
            <a:off x="2789316" y="2014018"/>
            <a:ext cx="2436077" cy="1236179"/>
            <a:chOff x="2789452" y="1907889"/>
            <a:chExt cx="2436077" cy="1236179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E5CB06B-9DCA-450D-64C7-9FE99870BE63}"/>
                </a:ext>
              </a:extLst>
            </p:cNvPr>
            <p:cNvSpPr txBox="1"/>
            <p:nvPr/>
          </p:nvSpPr>
          <p:spPr>
            <a:xfrm>
              <a:off x="2846756" y="1907889"/>
              <a:ext cx="237877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i="1" dirty="0">
                  <a:latin typeface="Aptos" panose="020B0004020202020204" pitchFamily="34" charset="0"/>
                  <a:ea typeface="Calibri" panose="020F0502020204030204" pitchFamily="34" charset="0"/>
                </a:rPr>
                <a:t>Templeside</a:t>
              </a:r>
              <a:endParaRPr lang="en-GB" sz="2400" i="1" dirty="0">
                <a:latin typeface="Aptos" panose="020B0004020202020204" pitchFamily="34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55C7FFA-C90E-E4FF-B2B6-D0D0C95E3EDB}"/>
                </a:ext>
              </a:extLst>
            </p:cNvPr>
            <p:cNvSpPr txBox="1"/>
            <p:nvPr/>
          </p:nvSpPr>
          <p:spPr>
            <a:xfrm>
              <a:off x="2789452" y="2805514"/>
              <a:ext cx="236077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i="1" dirty="0">
                  <a:latin typeface="Aptos" panose="020B0004020202020204" pitchFamily="34" charset="0"/>
                  <a:ea typeface="Calibri" panose="020F0502020204030204" pitchFamily="34" charset="0"/>
                </a:rPr>
                <a:t>Jessica, Debbie, Chloe</a:t>
              </a:r>
              <a:endParaRPr lang="en-GB" sz="1600" i="1" dirty="0">
                <a:latin typeface="Aptos" panose="020B0004020202020204" pitchFamily="34" charset="0"/>
              </a:endParaRPr>
            </a:p>
          </p:txBody>
        </p:sp>
        <p:pic>
          <p:nvPicPr>
            <p:cNvPr id="90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E725652B-3562-B178-6982-01E30B2FC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3105510" y="2321088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3AAF41D8-E4B8-B032-2B76-4411CD7C75E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3839174" y="2320271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8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63074780-3B3C-11F8-149F-2E8B173490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4462585" y="2315534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5F822884-EF98-0B55-3397-B6E04925965E}"/>
              </a:ext>
            </a:extLst>
          </p:cNvPr>
          <p:cNvGrpSpPr/>
          <p:nvPr/>
        </p:nvGrpSpPr>
        <p:grpSpPr>
          <a:xfrm>
            <a:off x="2744918" y="3381083"/>
            <a:ext cx="2560158" cy="1214495"/>
            <a:chOff x="2719208" y="3479776"/>
            <a:chExt cx="2560158" cy="1214495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54D6213-C524-9485-1F6A-DEDBB2DCB5C3}"/>
                </a:ext>
              </a:extLst>
            </p:cNvPr>
            <p:cNvSpPr txBox="1"/>
            <p:nvPr/>
          </p:nvSpPr>
          <p:spPr>
            <a:xfrm>
              <a:off x="3216598" y="3479776"/>
              <a:ext cx="159078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i="1" dirty="0">
                  <a:latin typeface="Aptos" panose="020B0004020202020204" pitchFamily="34" charset="0"/>
                  <a:ea typeface="Calibri" panose="020F0502020204030204" pitchFamily="34" charset="0"/>
                </a:rPr>
                <a:t>Seacrest</a:t>
              </a:r>
              <a:endParaRPr lang="en-GB" sz="2400" i="1" dirty="0">
                <a:latin typeface="Aptos" panose="020B0004020202020204" pitchFamily="34" charset="0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289A99F-E8AA-CEFC-2508-A6604E5AC426}"/>
                </a:ext>
              </a:extLst>
            </p:cNvPr>
            <p:cNvGrpSpPr/>
            <p:nvPr/>
          </p:nvGrpSpPr>
          <p:grpSpPr>
            <a:xfrm>
              <a:off x="2719208" y="3857913"/>
              <a:ext cx="2560158" cy="836358"/>
              <a:chOff x="2719208" y="3857913"/>
              <a:chExt cx="2560158" cy="836358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2F560D96-B40E-E37C-5AC9-CF14CBBA5938}"/>
                  </a:ext>
                </a:extLst>
              </p:cNvPr>
              <p:cNvSpPr txBox="1"/>
              <p:nvPr/>
            </p:nvSpPr>
            <p:spPr>
              <a:xfrm>
                <a:off x="2719208" y="4355717"/>
                <a:ext cx="256015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600" i="1" dirty="0">
                    <a:latin typeface="Aptos" panose="020B0004020202020204" pitchFamily="34" charset="0"/>
                    <a:ea typeface="Calibri" panose="020F0502020204030204" pitchFamily="34" charset="0"/>
                  </a:rPr>
                  <a:t>Georgina, Penny, Robert</a:t>
                </a:r>
                <a:endParaRPr lang="en-GB" sz="1600" i="1" dirty="0">
                  <a:latin typeface="Aptos" panose="020B0004020202020204" pitchFamily="34" charset="0"/>
                </a:endParaRPr>
              </a:p>
            </p:txBody>
          </p:sp>
          <p:pic>
            <p:nvPicPr>
              <p:cNvPr id="106" name="Picture 2" descr="Person Icon Stock Vector (Royalty Free) 435773083 | Shutterstock">
                <a:extLst>
                  <a:ext uri="{FF2B5EF4-FFF2-40B4-BE49-F238E27FC236}">
                    <a16:creationId xmlns:a16="http://schemas.microsoft.com/office/drawing/2014/main" id="{E84CF6DC-DEDB-084D-0147-894D662248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71" t="21452" r="26921" b="29594"/>
              <a:stretch/>
            </p:blipFill>
            <p:spPr bwMode="auto">
              <a:xfrm>
                <a:off x="3096759" y="3858730"/>
                <a:ext cx="454531" cy="5324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" name="Picture 2" descr="Person Icon Stock Vector (Royalty Free) 435773083 | Shutterstock">
                <a:extLst>
                  <a:ext uri="{FF2B5EF4-FFF2-40B4-BE49-F238E27FC236}">
                    <a16:creationId xmlns:a16="http://schemas.microsoft.com/office/drawing/2014/main" id="{FA1B579C-31F7-523D-4359-F42D424D4B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71" t="21452" r="26921" b="29594"/>
              <a:stretch/>
            </p:blipFill>
            <p:spPr bwMode="auto">
              <a:xfrm>
                <a:off x="3830423" y="3857913"/>
                <a:ext cx="454531" cy="5324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8" name="Picture 2" descr="Person Icon Stock Vector (Royalty Free) 435773083 | Shutterstock">
                <a:extLst>
                  <a:ext uri="{FF2B5EF4-FFF2-40B4-BE49-F238E27FC236}">
                    <a16:creationId xmlns:a16="http://schemas.microsoft.com/office/drawing/2014/main" id="{2D978B70-F252-10FE-3385-22B968B7E2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71" t="21452" r="26921" b="29594"/>
              <a:stretch/>
            </p:blipFill>
            <p:spPr bwMode="auto">
              <a:xfrm>
                <a:off x="4495108" y="3857913"/>
                <a:ext cx="454531" cy="5324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C2F38B7-6028-24F4-63EF-C9A038923FB4}"/>
              </a:ext>
            </a:extLst>
          </p:cNvPr>
          <p:cNvGrpSpPr/>
          <p:nvPr/>
        </p:nvGrpSpPr>
        <p:grpSpPr>
          <a:xfrm>
            <a:off x="2521600" y="4894997"/>
            <a:ext cx="3572492" cy="1202876"/>
            <a:chOff x="2498708" y="4919785"/>
            <a:chExt cx="3572492" cy="1202876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3481EB1-481C-9BAA-EE13-D4B36087C29F}"/>
                </a:ext>
              </a:extLst>
            </p:cNvPr>
            <p:cNvSpPr txBox="1"/>
            <p:nvPr/>
          </p:nvSpPr>
          <p:spPr>
            <a:xfrm>
              <a:off x="2794775" y="4919785"/>
              <a:ext cx="323276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i="1" dirty="0">
                  <a:latin typeface="Aptos" panose="020B0004020202020204" pitchFamily="34" charset="0"/>
                  <a:ea typeface="Calibri" panose="020F0502020204030204" pitchFamily="34" charset="0"/>
                </a:rPr>
                <a:t>Meadowbrook</a:t>
              </a:r>
              <a:endParaRPr lang="en-GB" sz="2400" i="1" dirty="0">
                <a:latin typeface="Aptos" panose="020B0004020202020204" pitchFamily="34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E631D26F-20B5-756C-B3C6-580E9A120B69}"/>
                </a:ext>
              </a:extLst>
            </p:cNvPr>
            <p:cNvSpPr txBox="1"/>
            <p:nvPr/>
          </p:nvSpPr>
          <p:spPr>
            <a:xfrm>
              <a:off x="2498708" y="5784106"/>
              <a:ext cx="3572492" cy="33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i="1" dirty="0">
                  <a:latin typeface="Aptos" panose="020B0004020202020204" pitchFamily="34" charset="0"/>
                  <a:ea typeface="Calibri" panose="020F0502020204030204" pitchFamily="34" charset="0"/>
                </a:rPr>
                <a:t>Harriet, Linda, Cathy, Hannah, Maria</a:t>
              </a:r>
              <a:endParaRPr lang="en-GB" sz="1600" i="1" dirty="0">
                <a:latin typeface="Aptos" panose="020B0004020202020204" pitchFamily="34" charset="0"/>
              </a:endParaRPr>
            </a:p>
          </p:txBody>
        </p:sp>
        <p:pic>
          <p:nvPicPr>
            <p:cNvPr id="109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D53B5862-BF91-D0F1-AE68-33F98C0802F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2830915" y="5289010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0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5BD1681D-79BB-5BE3-1FA5-1C0FAAA0AA6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3461897" y="5288193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1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D3C8EBE2-BE59-6063-E224-F5E5111B3B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4076472" y="5288192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CDCAA373-8ABA-C218-151A-AB361F51E0A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4717482" y="5288620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2" descr="Person Icon Stock Vector (Royalty Free) 435773083 | Shutterstock">
              <a:extLst>
                <a:ext uri="{FF2B5EF4-FFF2-40B4-BE49-F238E27FC236}">
                  <a16:creationId xmlns:a16="http://schemas.microsoft.com/office/drawing/2014/main" id="{4AE76DE3-34F2-FFE3-D74F-8C165368B2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1" t="21452" r="26921" b="29594"/>
            <a:stretch/>
          </p:blipFill>
          <p:spPr bwMode="auto">
            <a:xfrm>
              <a:off x="5402522" y="5288620"/>
              <a:ext cx="454531" cy="532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9" name="Arrow: Right 118">
            <a:extLst>
              <a:ext uri="{FF2B5EF4-FFF2-40B4-BE49-F238E27FC236}">
                <a16:creationId xmlns:a16="http://schemas.microsoft.com/office/drawing/2014/main" id="{90B14936-7657-D5FC-4317-499D5D256AE2}"/>
              </a:ext>
            </a:extLst>
          </p:cNvPr>
          <p:cNvSpPr/>
          <p:nvPr/>
        </p:nvSpPr>
        <p:spPr>
          <a:xfrm>
            <a:off x="5775143" y="3408485"/>
            <a:ext cx="2040700" cy="707886"/>
          </a:xfrm>
          <a:prstGeom prst="rightArrow">
            <a:avLst/>
          </a:prstGeom>
          <a:solidFill>
            <a:srgbClr val="4A206B"/>
          </a:solidFill>
          <a:ln>
            <a:solidFill>
              <a:srgbClr val="4A206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4A206B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780093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1F1AB3B-33DE-79AD-52D7-6B42C515F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FF6769-03A3-18D3-355A-029D874FBD2C}"/>
              </a:ext>
            </a:extLst>
          </p:cNvPr>
          <p:cNvGrpSpPr/>
          <p:nvPr/>
        </p:nvGrpSpPr>
        <p:grpSpPr>
          <a:xfrm>
            <a:off x="0" y="0"/>
            <a:ext cx="12192000" cy="1625600"/>
            <a:chOff x="0" y="1437951"/>
            <a:chExt cx="12192000" cy="214105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AD3439F-A949-2632-01EC-D1507AAAA459}"/>
                </a:ext>
              </a:extLst>
            </p:cNvPr>
            <p:cNvSpPr/>
            <p:nvPr/>
          </p:nvSpPr>
          <p:spPr>
            <a:xfrm>
              <a:off x="0" y="1437951"/>
              <a:ext cx="12192000" cy="2141054"/>
            </a:xfrm>
            <a:prstGeom prst="rect">
              <a:avLst/>
            </a:prstGeom>
            <a:solidFill>
              <a:srgbClr val="511C6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BBE380-36DD-E36B-F5C4-98D85355E67F}"/>
                </a:ext>
              </a:extLst>
            </p:cNvPr>
            <p:cNvSpPr/>
            <p:nvPr/>
          </p:nvSpPr>
          <p:spPr>
            <a:xfrm>
              <a:off x="241710" y="1678223"/>
              <a:ext cx="11656375" cy="16778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itle 29">
            <a:extLst>
              <a:ext uri="{FF2B5EF4-FFF2-40B4-BE49-F238E27FC236}">
                <a16:creationId xmlns:a16="http://schemas.microsoft.com/office/drawing/2014/main" id="{4A9E8081-46EF-3A14-FAD0-08912A4B3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6405" y="481232"/>
            <a:ext cx="2899189" cy="660950"/>
          </a:xfrm>
          <a:ln w="28575">
            <a:solidFill>
              <a:srgbClr val="511C6C"/>
            </a:solidFill>
          </a:ln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Key FINDINGS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786EF369-2508-5D1D-E3B2-4BA5E9A15E5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0" y="3051574"/>
            <a:ext cx="3039973" cy="491509"/>
          </a:xfrm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TRAINING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D4A039B3-7D75-3D73-AAB0-446348CD2C9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92277" y="2199300"/>
            <a:ext cx="9499723" cy="1704547"/>
          </a:xfrm>
        </p:spPr>
        <p:txBody>
          <a:bodyPr rtlCol="0"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3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Teacher training provide</a:t>
            </a:r>
            <a:r>
              <a:rPr lang="en-GB" sz="3000" kern="100" dirty="0">
                <a:ea typeface="Aptos" panose="020B0004020202020204" pitchFamily="34" charset="0"/>
                <a:cs typeface="Times New Roman" panose="02020603050405020304" pitchFamily="18" charset="0"/>
              </a:rPr>
              <a:t>d</a:t>
            </a:r>
            <a:r>
              <a:rPr lang="en-GB" sz="3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3000" kern="100" dirty="0">
                <a:ea typeface="Aptos" panose="020B0004020202020204" pitchFamily="34" charset="0"/>
                <a:cs typeface="Times New Roman" panose="02020603050405020304" pitchFamily="18" charset="0"/>
              </a:rPr>
              <a:t>mixed </a:t>
            </a:r>
            <a:r>
              <a:rPr lang="en-GB" sz="3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experiences of working with TAs.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30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3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Teacher training </a:t>
            </a:r>
            <a:r>
              <a:rPr lang="en-GB" sz="3000" kern="100" dirty="0">
                <a:ea typeface="Aptos" panose="020B0004020202020204" pitchFamily="34" charset="0"/>
                <a:cs typeface="Times New Roman" panose="02020603050405020304" pitchFamily="18" charset="0"/>
              </a:rPr>
              <a:t>could</a:t>
            </a:r>
            <a:r>
              <a:rPr lang="en-GB" sz="3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not fully replicate the realities of leading and managing TAs as a qualified teacher.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30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sz="30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Prior experience in other educational roles did not necessarily translate to leading TAs effectively in the classroom as a teacher.</a:t>
            </a:r>
            <a:endParaRPr lang="en-GB" sz="3000" dirty="0"/>
          </a:p>
        </p:txBody>
      </p:sp>
      <p:pic>
        <p:nvPicPr>
          <p:cNvPr id="3" name="Graphic 2" descr="Teacher outline">
            <a:extLst>
              <a:ext uri="{FF2B5EF4-FFF2-40B4-BE49-F238E27FC236}">
                <a16:creationId xmlns:a16="http://schemas.microsoft.com/office/drawing/2014/main" id="{5FE5BAC3-D3DE-D337-7E5E-959EADF1F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1089" y="3220861"/>
            <a:ext cx="2101227" cy="2101227"/>
          </a:xfrm>
          <a:prstGeom prst="rect">
            <a:avLst/>
          </a:prstGeom>
        </p:spPr>
      </p:pic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A8711F00-5411-947B-5087-AA1A9154A2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551134" y="411404"/>
            <a:ext cx="991657" cy="10203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2EEC73-3DFB-E074-1969-A0D0A07A343A}"/>
              </a:ext>
            </a:extLst>
          </p:cNvPr>
          <p:cNvSpPr txBox="1"/>
          <p:nvPr/>
        </p:nvSpPr>
        <p:spPr>
          <a:xfrm>
            <a:off x="-52205" y="170114"/>
            <a:ext cx="23051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latin typeface="Congenial Black" panose="020F0502020204030204" pitchFamily="2" charset="0"/>
              </a:rPr>
              <a:t>Join the project here</a:t>
            </a:r>
          </a:p>
        </p:txBody>
      </p:sp>
    </p:spTree>
    <p:extLst>
      <p:ext uri="{BB962C8B-B14F-4D97-AF65-F5344CB8AC3E}">
        <p14:creationId xmlns:p14="http://schemas.microsoft.com/office/powerpoint/2010/main" val="2811505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D5E1937-820F-55AC-6006-810947CC821E}"/>
              </a:ext>
            </a:extLst>
          </p:cNvPr>
          <p:cNvGrpSpPr/>
          <p:nvPr/>
        </p:nvGrpSpPr>
        <p:grpSpPr>
          <a:xfrm>
            <a:off x="0" y="0"/>
            <a:ext cx="12192000" cy="1625600"/>
            <a:chOff x="0" y="1437951"/>
            <a:chExt cx="12192000" cy="214105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46A6EE3-B4E9-616E-CCC3-A27BDD558485}"/>
                </a:ext>
              </a:extLst>
            </p:cNvPr>
            <p:cNvSpPr/>
            <p:nvPr/>
          </p:nvSpPr>
          <p:spPr>
            <a:xfrm>
              <a:off x="0" y="1437951"/>
              <a:ext cx="12192000" cy="2141054"/>
            </a:xfrm>
            <a:prstGeom prst="rect">
              <a:avLst/>
            </a:prstGeom>
            <a:solidFill>
              <a:srgbClr val="511C6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7101080-8BA7-D38C-EB51-2E1403F84E2D}"/>
                </a:ext>
              </a:extLst>
            </p:cNvPr>
            <p:cNvSpPr/>
            <p:nvPr/>
          </p:nvSpPr>
          <p:spPr>
            <a:xfrm>
              <a:off x="241710" y="1678223"/>
              <a:ext cx="11656375" cy="16778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itle 29">
            <a:extLst>
              <a:ext uri="{FF2B5EF4-FFF2-40B4-BE49-F238E27FC236}">
                <a16:creationId xmlns:a16="http://schemas.microsoft.com/office/drawing/2014/main" id="{F580F041-DC12-4416-8D50-10D5CB880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6405" y="481232"/>
            <a:ext cx="2899189" cy="660950"/>
          </a:xfrm>
          <a:ln w="28575">
            <a:solidFill>
              <a:srgbClr val="511C6C"/>
            </a:solidFill>
          </a:ln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Key FINDINGS</a:t>
            </a:r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A1AC70BF-8941-481C-8D24-0B619A898ED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4976" y="2717375"/>
            <a:ext cx="2961688" cy="491509"/>
          </a:xfrm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CONTEXT</a:t>
            </a:r>
          </a:p>
        </p:txBody>
      </p:sp>
      <p:pic>
        <p:nvPicPr>
          <p:cNvPr id="14" name="Graphic 13" descr="Social network outline">
            <a:extLst>
              <a:ext uri="{FF2B5EF4-FFF2-40B4-BE49-F238E27FC236}">
                <a16:creationId xmlns:a16="http://schemas.microsoft.com/office/drawing/2014/main" id="{7C4F7E9F-AC7D-A31A-8D0C-D537E8140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8731" y="3060977"/>
            <a:ext cx="1994177" cy="2085920"/>
          </a:xfrm>
          <a:prstGeom prst="rect">
            <a:avLst/>
          </a:prstGeom>
        </p:spPr>
      </p:pic>
      <p:sp>
        <p:nvSpPr>
          <p:cNvPr id="25" name="Text Placeholder 60">
            <a:extLst>
              <a:ext uri="{FF2B5EF4-FFF2-40B4-BE49-F238E27FC236}">
                <a16:creationId xmlns:a16="http://schemas.microsoft.com/office/drawing/2014/main" id="{60665551-B306-0943-BB30-73022D76AD28}"/>
              </a:ext>
            </a:extLst>
          </p:cNvPr>
          <p:cNvSpPr txBox="1">
            <a:spLocks/>
          </p:cNvSpPr>
          <p:nvPr/>
        </p:nvSpPr>
        <p:spPr>
          <a:xfrm>
            <a:off x="3046664" y="1755118"/>
            <a:ext cx="9145336" cy="1704547"/>
          </a:xfrm>
          <a:prstGeom prst="rect">
            <a:avLst/>
          </a:prstGeom>
        </p:spPr>
        <p:txBody>
          <a:bodyPr rtlCol="0" anchor="t"/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cap="none" spc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3000" dirty="0"/>
              <a:t>Challenge of translating existing knowledge of TA deployment to a new school context.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3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000" dirty="0"/>
              <a:t>ECTs developed strategies to navigate the specific contextual and relational challenges </a:t>
            </a:r>
            <a:r>
              <a:rPr lang="en-US" sz="3000"/>
              <a:t>they experienced.</a:t>
            </a:r>
            <a:endParaRPr lang="en-US" sz="3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3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000" dirty="0"/>
              <a:t>Performativity was a strong feature of ECTs classroom practice and their decisions around the deployment of TAs.</a:t>
            </a:r>
            <a:endParaRPr lang="en-GB" sz="3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3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3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0E44D1-8DA1-3CB7-D4A3-B5744A8CBB00}"/>
              </a:ext>
            </a:extLst>
          </p:cNvPr>
          <p:cNvSpPr txBox="1"/>
          <p:nvPr/>
        </p:nvSpPr>
        <p:spPr>
          <a:xfrm>
            <a:off x="-52205" y="170114"/>
            <a:ext cx="23051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latin typeface="Congenial Black" panose="020F0502020204030204" pitchFamily="2" charset="0"/>
              </a:rPr>
              <a:t>Join the project here</a:t>
            </a:r>
          </a:p>
        </p:txBody>
      </p:sp>
      <p:pic>
        <p:nvPicPr>
          <p:cNvPr id="2" name="Picture 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53983C2D-183D-2A86-631A-61DDCF78B3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551134" y="411404"/>
            <a:ext cx="991657" cy="102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53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EAF2F64-6503-240D-5BDF-DC6E8C16C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3B5E9B4-1DA5-F54F-04CA-CA08B9377ECE}"/>
              </a:ext>
            </a:extLst>
          </p:cNvPr>
          <p:cNvGrpSpPr/>
          <p:nvPr/>
        </p:nvGrpSpPr>
        <p:grpSpPr>
          <a:xfrm>
            <a:off x="0" y="0"/>
            <a:ext cx="12192000" cy="1625600"/>
            <a:chOff x="0" y="1437951"/>
            <a:chExt cx="12192000" cy="214105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0D259FA-FF5B-ADA1-42F1-13C72DBD424D}"/>
                </a:ext>
              </a:extLst>
            </p:cNvPr>
            <p:cNvSpPr/>
            <p:nvPr/>
          </p:nvSpPr>
          <p:spPr>
            <a:xfrm>
              <a:off x="0" y="1437951"/>
              <a:ext cx="12192000" cy="2141054"/>
            </a:xfrm>
            <a:prstGeom prst="rect">
              <a:avLst/>
            </a:prstGeom>
            <a:solidFill>
              <a:srgbClr val="511C6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5E374D1-2120-C1E9-C0C5-7AA3D13B8144}"/>
                </a:ext>
              </a:extLst>
            </p:cNvPr>
            <p:cNvSpPr/>
            <p:nvPr/>
          </p:nvSpPr>
          <p:spPr>
            <a:xfrm>
              <a:off x="241710" y="1678223"/>
              <a:ext cx="11656375" cy="16778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itle 29">
            <a:extLst>
              <a:ext uri="{FF2B5EF4-FFF2-40B4-BE49-F238E27FC236}">
                <a16:creationId xmlns:a16="http://schemas.microsoft.com/office/drawing/2014/main" id="{8958E87A-453C-A843-87A8-770648228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6405" y="481232"/>
            <a:ext cx="2899189" cy="660950"/>
          </a:xfrm>
          <a:ln w="28575">
            <a:solidFill>
              <a:srgbClr val="511C6C"/>
            </a:solidFill>
          </a:ln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Key FINDINGS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EA073471-D848-0616-6D73-D86BF32FB05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-211109" y="2425581"/>
            <a:ext cx="3144977" cy="491509"/>
          </a:xfrm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LEADING</a:t>
            </a:r>
          </a:p>
        </p:txBody>
      </p:sp>
      <p:sp>
        <p:nvSpPr>
          <p:cNvPr id="26" name="Text Placeholder 60">
            <a:extLst>
              <a:ext uri="{FF2B5EF4-FFF2-40B4-BE49-F238E27FC236}">
                <a16:creationId xmlns:a16="http://schemas.microsoft.com/office/drawing/2014/main" id="{ACBA3C88-3BC8-6B58-023B-5B61A1AEE06B}"/>
              </a:ext>
            </a:extLst>
          </p:cNvPr>
          <p:cNvSpPr txBox="1">
            <a:spLocks/>
          </p:cNvSpPr>
          <p:nvPr/>
        </p:nvSpPr>
        <p:spPr>
          <a:xfrm>
            <a:off x="2416034" y="1724453"/>
            <a:ext cx="9775966" cy="1704547"/>
          </a:xfrm>
          <a:prstGeom prst="rect">
            <a:avLst/>
          </a:prstGeom>
        </p:spPr>
        <p:txBody>
          <a:bodyPr rtlCol="0" anchor="t"/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cap="none" spc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/>
              <a:t>ECT-TA relationships are multifaceted, </a:t>
            </a:r>
            <a:r>
              <a:rPr lang="en-US" sz="3200" dirty="0" err="1"/>
              <a:t>characterised</a:t>
            </a:r>
            <a:r>
              <a:rPr lang="en-US" sz="3200" dirty="0"/>
              <a:t> by a tension between positional authority (formal power) and influence (soft power).</a:t>
            </a:r>
          </a:p>
          <a:p>
            <a:pPr algn="r"/>
            <a:r>
              <a:rPr lang="en-US" sz="3200" dirty="0"/>
              <a:t>(see Bush, 2020)</a:t>
            </a:r>
          </a:p>
          <a:p>
            <a:pPr algn="r"/>
            <a:endParaRPr lang="en-US" sz="3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/>
              <a:t>TAs could be source of both support and challenge during an ECT’s induction.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/>
              <a:t>TAs were an inextricable part of an ECTs induction into teaching.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pic>
        <p:nvPicPr>
          <p:cNvPr id="1026" name="Picture 2" descr="leadership icon">
            <a:hlinkClick r:id="rId3" tooltip="leadership icon"/>
            <a:extLst>
              <a:ext uri="{FF2B5EF4-FFF2-40B4-BE49-F238E27FC236}">
                <a16:creationId xmlns:a16="http://schemas.microsoft.com/office/drawing/2014/main" id="{4DAAAD4E-927B-4FF8-B873-8072C879F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43" y="2840623"/>
            <a:ext cx="2237874" cy="223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54D9A4-D017-AC1E-AD5B-28DCD50BD550}"/>
              </a:ext>
            </a:extLst>
          </p:cNvPr>
          <p:cNvSpPr txBox="1"/>
          <p:nvPr/>
        </p:nvSpPr>
        <p:spPr>
          <a:xfrm>
            <a:off x="-52205" y="170114"/>
            <a:ext cx="23051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latin typeface="Congenial Black" panose="020F0502020204030204" pitchFamily="2" charset="0"/>
              </a:rPr>
              <a:t>Join the project here</a:t>
            </a:r>
          </a:p>
        </p:txBody>
      </p:sp>
      <p:pic>
        <p:nvPicPr>
          <p:cNvPr id="2" name="Picture 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37BC684A-5FFE-B7FB-228A-4C4A63DFE8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551134" y="411404"/>
            <a:ext cx="991657" cy="102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041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D553F81-10FA-8920-86FB-61AD52716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1AB9882-0379-566C-E839-DC2CE080CA57}"/>
              </a:ext>
            </a:extLst>
          </p:cNvPr>
          <p:cNvGrpSpPr/>
          <p:nvPr/>
        </p:nvGrpSpPr>
        <p:grpSpPr>
          <a:xfrm>
            <a:off x="0" y="0"/>
            <a:ext cx="12192000" cy="1625600"/>
            <a:chOff x="0" y="1437951"/>
            <a:chExt cx="12192000" cy="214105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712DC5D-1A88-E8EA-178F-D3022BBF10D8}"/>
                </a:ext>
              </a:extLst>
            </p:cNvPr>
            <p:cNvSpPr/>
            <p:nvPr/>
          </p:nvSpPr>
          <p:spPr>
            <a:xfrm>
              <a:off x="0" y="1437951"/>
              <a:ext cx="12192000" cy="2141054"/>
            </a:xfrm>
            <a:prstGeom prst="rect">
              <a:avLst/>
            </a:prstGeom>
            <a:solidFill>
              <a:srgbClr val="511C6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C808F6B-1421-45BD-3F9F-8A7AABD5B57D}"/>
                </a:ext>
              </a:extLst>
            </p:cNvPr>
            <p:cNvSpPr/>
            <p:nvPr/>
          </p:nvSpPr>
          <p:spPr>
            <a:xfrm>
              <a:off x="241710" y="1678223"/>
              <a:ext cx="11656375" cy="167781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itle 29">
            <a:extLst>
              <a:ext uri="{FF2B5EF4-FFF2-40B4-BE49-F238E27FC236}">
                <a16:creationId xmlns:a16="http://schemas.microsoft.com/office/drawing/2014/main" id="{BE1CDD6A-E50E-D849-C9D2-B62B5FA4D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6405" y="481232"/>
            <a:ext cx="2899189" cy="660950"/>
          </a:xfrm>
          <a:ln w="28575">
            <a:solidFill>
              <a:srgbClr val="511C6C"/>
            </a:solidFill>
          </a:ln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Key FINDINGS</a:t>
            </a:r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1477C70D-5174-6175-F45C-ED3E54DC29E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4416" y="3167871"/>
            <a:ext cx="2917489" cy="491509"/>
          </a:xfrm>
        </p:spPr>
        <p:txBody>
          <a:bodyPr rtlCol="0"/>
          <a:lstStyle/>
          <a:p>
            <a:pPr rtl="0"/>
            <a:r>
              <a:rPr lang="en-GB" sz="3200" b="1" dirty="0">
                <a:solidFill>
                  <a:srgbClr val="511C6C"/>
                </a:solidFill>
              </a:rPr>
              <a:t>DEPLOYMENT, PREPAREDNESS, &amp; PRACTICE</a:t>
            </a:r>
          </a:p>
        </p:txBody>
      </p:sp>
      <p:sp>
        <p:nvSpPr>
          <p:cNvPr id="27" name="Text Placeholder 60">
            <a:extLst>
              <a:ext uri="{FF2B5EF4-FFF2-40B4-BE49-F238E27FC236}">
                <a16:creationId xmlns:a16="http://schemas.microsoft.com/office/drawing/2014/main" id="{3BED1155-DBF1-ECEB-422C-84DF534337BB}"/>
              </a:ext>
            </a:extLst>
          </p:cNvPr>
          <p:cNvSpPr txBox="1">
            <a:spLocks/>
          </p:cNvSpPr>
          <p:nvPr/>
        </p:nvSpPr>
        <p:spPr>
          <a:xfrm>
            <a:off x="2967409" y="1637913"/>
            <a:ext cx="9130175" cy="1704547"/>
          </a:xfrm>
          <a:prstGeom prst="rect">
            <a:avLst/>
          </a:prstGeom>
        </p:spPr>
        <p:txBody>
          <a:bodyPr rtlCol="0" anchor="t"/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cap="none" spc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000" dirty="0"/>
              <a:t>ECTs primarily deployed TAs to groups of pupils with the lowest prior attainment or those identified as having SEND.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3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000" dirty="0"/>
              <a:t>ECT did not always prepare TAs for their roles</a:t>
            </a:r>
            <a:r>
              <a:rPr lang="en-US" sz="3000" i="1" dirty="0"/>
              <a:t>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3000" i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000" dirty="0"/>
              <a:t>ECTs tended to focus on the logistical elements of lessons and the quantifiable – often written – evidence of lessons.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3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000" dirty="0"/>
              <a:t>TAs would often fill gaps in preparation themselves.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3000" dirty="0"/>
          </a:p>
        </p:txBody>
      </p:sp>
      <p:pic>
        <p:nvPicPr>
          <p:cNvPr id="1028" name="Picture 4" descr="cogs icon">
            <a:hlinkClick r:id="rId3" tooltip="cogs icon"/>
            <a:extLst>
              <a:ext uri="{FF2B5EF4-FFF2-40B4-BE49-F238E27FC236}">
                <a16:creationId xmlns:a16="http://schemas.microsoft.com/office/drawing/2014/main" id="{8C163024-5C72-740C-5301-5F5CDF3CF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79" y="3747168"/>
            <a:ext cx="2167161" cy="216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2CFD67-422A-9FA5-E912-49BC80A43CCF}"/>
              </a:ext>
            </a:extLst>
          </p:cNvPr>
          <p:cNvSpPr txBox="1"/>
          <p:nvPr/>
        </p:nvSpPr>
        <p:spPr>
          <a:xfrm>
            <a:off x="-52205" y="170114"/>
            <a:ext cx="23051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latin typeface="Congenial Black" panose="020F0502020204030204" pitchFamily="2" charset="0"/>
              </a:rPr>
              <a:t>Join the project here</a:t>
            </a:r>
          </a:p>
        </p:txBody>
      </p:sp>
      <p:pic>
        <p:nvPicPr>
          <p:cNvPr id="2" name="Picture 1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40A009F-7C3F-6970-6BFF-B3305E5AE8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7546" r="8613" b="5967"/>
          <a:stretch/>
        </p:blipFill>
        <p:spPr>
          <a:xfrm>
            <a:off x="551134" y="411404"/>
            <a:ext cx="991657" cy="102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74036"/>
      </p:ext>
    </p:extLst>
  </p:cSld>
  <p:clrMapOvr>
    <a:masterClrMapping/>
  </p:clrMapOvr>
</p:sld>
</file>

<file path=ppt/theme/theme1.xml><?xml version="1.0" encoding="utf-8"?>
<a:theme xmlns:a="http://schemas.openxmlformats.org/drawingml/2006/main" name="Warwick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rwick theme" id="{8160944E-89E6-4E32-9571-C16035030FF1}" vid="{5612C87A-DEF8-41DD-BB6F-16F51E77A55C}"/>
    </a:ext>
  </a:extLst>
</a:theme>
</file>

<file path=ppt/theme/theme2.xml><?xml version="1.0" encoding="utf-8"?>
<a:theme xmlns:a="http://schemas.openxmlformats.org/drawingml/2006/main" name="1_Default Theme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Them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Warwick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rwick Theme" id="{ED674014-9184-487D-8DBA-8B4B4B7CE852}" vid="{01867340-6F65-42AB-9E57-22F2F0217C15}"/>
    </a:ext>
  </a:extLst>
</a:theme>
</file>

<file path=ppt/theme/theme6.xml><?xml version="1.0" encoding="utf-8"?>
<a:theme xmlns:a="http://schemas.openxmlformats.org/drawingml/2006/main" name="2_Default Theme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Default Them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 theme</Template>
  <TotalTime>2587</TotalTime>
  <Words>1406</Words>
  <Application>Microsoft Office PowerPoint</Application>
  <PresentationFormat>Widescreen</PresentationFormat>
  <Paragraphs>163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13</vt:i4>
      </vt:variant>
    </vt:vector>
  </HeadingPairs>
  <TitlesOfParts>
    <vt:vector size="27" baseType="lpstr">
      <vt:lpstr>Aptos</vt:lpstr>
      <vt:lpstr>Arial</vt:lpstr>
      <vt:lpstr>Avenir Next Demi Bold</vt:lpstr>
      <vt:lpstr>Calibri</vt:lpstr>
      <vt:lpstr>Congenial Black</vt:lpstr>
      <vt:lpstr>Symbol</vt:lpstr>
      <vt:lpstr>Warwick theme</vt:lpstr>
      <vt:lpstr>1_Default Theme</vt:lpstr>
      <vt:lpstr>Custom Design</vt:lpstr>
      <vt:lpstr>3_Default Theme</vt:lpstr>
      <vt:lpstr>1_Warwick Theme</vt:lpstr>
      <vt:lpstr>2_Default Theme</vt:lpstr>
      <vt:lpstr>1_Custom Design</vt:lpstr>
      <vt:lpstr>4_Default Theme</vt:lpstr>
      <vt:lpstr>Working with teaching assistants as an early career teacher:  Practical advice  for trainee teachers</vt:lpstr>
      <vt:lpstr>What do we already know?</vt:lpstr>
      <vt:lpstr>What do we already know?</vt:lpstr>
      <vt:lpstr>The problem</vt:lpstr>
      <vt:lpstr>Methodology</vt:lpstr>
      <vt:lpstr>Key FINDINGS</vt:lpstr>
      <vt:lpstr>Key FINDINGS</vt:lpstr>
      <vt:lpstr>Key FINDINGS</vt:lpstr>
      <vt:lpstr>Key FINDINGS</vt:lpstr>
      <vt:lpstr>IMPLICATIONS</vt:lpstr>
      <vt:lpstr>FUTURE DIRECTIONS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Perry</dc:creator>
  <cp:lastModifiedBy>G L</cp:lastModifiedBy>
  <cp:revision>10</cp:revision>
  <cp:lastPrinted>2023-11-02T14:26:50Z</cp:lastPrinted>
  <dcterms:created xsi:type="dcterms:W3CDTF">2021-09-05T12:46:17Z</dcterms:created>
  <dcterms:modified xsi:type="dcterms:W3CDTF">2024-11-28T12:05:15Z</dcterms:modified>
</cp:coreProperties>
</file>