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70" r:id="rId10"/>
    <p:sldId id="272" r:id="rId11"/>
    <p:sldId id="263" r:id="rId12"/>
    <p:sldId id="264" r:id="rId13"/>
    <p:sldId id="265" r:id="rId14"/>
    <p:sldId id="268" r:id="rId15"/>
    <p:sldId id="267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DA4A05-85F8-4E49-9B67-E1284BFEE214}" v="453" dt="2024-11-23T15:01:04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Muirhead" userId="57707b9db1ff32bc" providerId="LiveId" clId="{44DA4A05-85F8-4E49-9B67-E1284BFEE214}"/>
    <pc:docChg chg="undo custSel addSld delSld modSld sldOrd">
      <pc:chgData name="Grace Muirhead" userId="57707b9db1ff32bc" providerId="LiveId" clId="{44DA4A05-85F8-4E49-9B67-E1284BFEE214}" dt="2024-12-06T17:29:36.416" v="7625" actId="20577"/>
      <pc:docMkLst>
        <pc:docMk/>
      </pc:docMkLst>
      <pc:sldChg chg="addSp delSp modSp new mod">
        <pc:chgData name="Grace Muirhead" userId="57707b9db1ff32bc" providerId="LiveId" clId="{44DA4A05-85F8-4E49-9B67-E1284BFEE214}" dt="2024-12-06T17:29:24.220" v="7623" actId="1076"/>
        <pc:sldMkLst>
          <pc:docMk/>
          <pc:sldMk cId="454076059" sldId="256"/>
        </pc:sldMkLst>
        <pc:spChg chg="mod">
          <ac:chgData name="Grace Muirhead" userId="57707b9db1ff32bc" providerId="LiveId" clId="{44DA4A05-85F8-4E49-9B67-E1284BFEE214}" dt="2024-12-06T17:29:24.220" v="7623" actId="1076"/>
          <ac:spMkLst>
            <pc:docMk/>
            <pc:sldMk cId="454076059" sldId="256"/>
            <ac:spMk id="3" creationId="{B91F4DE9-0B04-679C-76A9-6033BE30BEEA}"/>
          </ac:spMkLst>
        </pc:spChg>
        <pc:spChg chg="add mod">
          <ac:chgData name="Grace Muirhead" userId="57707b9db1ff32bc" providerId="LiveId" clId="{44DA4A05-85F8-4E49-9B67-E1284BFEE214}" dt="2024-11-07T21:12:22.618" v="749" actId="1076"/>
          <ac:spMkLst>
            <pc:docMk/>
            <pc:sldMk cId="454076059" sldId="256"/>
            <ac:spMk id="4" creationId="{C8FBC491-0147-3E7E-BD78-F169FA0441FB}"/>
          </ac:spMkLst>
        </pc:spChg>
      </pc:sldChg>
      <pc:sldChg chg="addSp delSp modSp new mod setBg">
        <pc:chgData name="Grace Muirhead" userId="57707b9db1ff32bc" providerId="LiveId" clId="{44DA4A05-85F8-4E49-9B67-E1284BFEE214}" dt="2024-11-14T09:46:12.373" v="5414" actId="20577"/>
        <pc:sldMkLst>
          <pc:docMk/>
          <pc:sldMk cId="3859188188" sldId="257"/>
        </pc:sldMkLst>
        <pc:spChg chg="mod">
          <ac:chgData name="Grace Muirhead" userId="57707b9db1ff32bc" providerId="LiveId" clId="{44DA4A05-85F8-4E49-9B67-E1284BFEE214}" dt="2024-11-13T17:13:10.001" v="2170" actId="26606"/>
          <ac:spMkLst>
            <pc:docMk/>
            <pc:sldMk cId="3859188188" sldId="257"/>
            <ac:spMk id="2" creationId="{9D5D351D-F0DC-505A-3ABE-16FC360CE7AA}"/>
          </ac:spMkLst>
        </pc:spChg>
        <pc:spChg chg="mod ord">
          <ac:chgData name="Grace Muirhead" userId="57707b9db1ff32bc" providerId="LiveId" clId="{44DA4A05-85F8-4E49-9B67-E1284BFEE214}" dt="2024-11-14T09:46:12.373" v="5414" actId="20577"/>
          <ac:spMkLst>
            <pc:docMk/>
            <pc:sldMk cId="3859188188" sldId="257"/>
            <ac:spMk id="3" creationId="{5D4EEA8C-7C04-70DF-A275-9AA784D68807}"/>
          </ac:spMkLst>
        </pc:spChg>
        <pc:spChg chg="add">
          <ac:chgData name="Grace Muirhead" userId="57707b9db1ff32bc" providerId="LiveId" clId="{44DA4A05-85F8-4E49-9B67-E1284BFEE214}" dt="2024-11-13T17:13:10.001" v="2170" actId="26606"/>
          <ac:spMkLst>
            <pc:docMk/>
            <pc:sldMk cId="3859188188" sldId="257"/>
            <ac:spMk id="5127" creationId="{F3A9712C-6B83-4097-8B3B-42BF2D03AE9B}"/>
          </ac:spMkLst>
        </pc:spChg>
        <pc:spChg chg="add">
          <ac:chgData name="Grace Muirhead" userId="57707b9db1ff32bc" providerId="LiveId" clId="{44DA4A05-85F8-4E49-9B67-E1284BFEE214}" dt="2024-11-13T17:13:10.001" v="2170" actId="26606"/>
          <ac:spMkLst>
            <pc:docMk/>
            <pc:sldMk cId="3859188188" sldId="257"/>
            <ac:spMk id="5129" creationId="{5D213A67-BAF1-43AA-910D-F5F68F7A0B27}"/>
          </ac:spMkLst>
        </pc:spChg>
        <pc:spChg chg="add">
          <ac:chgData name="Grace Muirhead" userId="57707b9db1ff32bc" providerId="LiveId" clId="{44DA4A05-85F8-4E49-9B67-E1284BFEE214}" dt="2024-11-13T17:13:10.001" v="2170" actId="26606"/>
          <ac:spMkLst>
            <pc:docMk/>
            <pc:sldMk cId="3859188188" sldId="257"/>
            <ac:spMk id="5131" creationId="{E0679250-C006-4CB5-9183-F1528E35A015}"/>
          </ac:spMkLst>
        </pc:spChg>
        <pc:picChg chg="add mod">
          <ac:chgData name="Grace Muirhead" userId="57707b9db1ff32bc" providerId="LiveId" clId="{44DA4A05-85F8-4E49-9B67-E1284BFEE214}" dt="2024-11-13T17:13:10.001" v="2170" actId="26606"/>
          <ac:picMkLst>
            <pc:docMk/>
            <pc:sldMk cId="3859188188" sldId="257"/>
            <ac:picMk id="5122" creationId="{C2DF6364-73FA-C040-728B-6C8ECC91426D}"/>
          </ac:picMkLst>
        </pc:picChg>
      </pc:sldChg>
      <pc:sldChg chg="addSp delSp modSp new mod setBg">
        <pc:chgData name="Grace Muirhead" userId="57707b9db1ff32bc" providerId="LiveId" clId="{44DA4A05-85F8-4E49-9B67-E1284BFEE214}" dt="2024-11-29T19:20:36.405" v="7553"/>
        <pc:sldMkLst>
          <pc:docMk/>
          <pc:sldMk cId="1388314485" sldId="258"/>
        </pc:sldMkLst>
        <pc:spChg chg="mod">
          <ac:chgData name="Grace Muirhead" userId="57707b9db1ff32bc" providerId="LiveId" clId="{44DA4A05-85F8-4E49-9B67-E1284BFEE214}" dt="2024-11-13T20:47:45.068" v="5266" actId="26606"/>
          <ac:spMkLst>
            <pc:docMk/>
            <pc:sldMk cId="1388314485" sldId="258"/>
            <ac:spMk id="2" creationId="{7A2D5787-25C8-820D-B4F6-851C3C995255}"/>
          </ac:spMkLst>
        </pc:spChg>
        <pc:spChg chg="mod">
          <ac:chgData name="Grace Muirhead" userId="57707b9db1ff32bc" providerId="LiveId" clId="{44DA4A05-85F8-4E49-9B67-E1284BFEE214}" dt="2024-11-29T19:20:36.405" v="7553"/>
          <ac:spMkLst>
            <pc:docMk/>
            <pc:sldMk cId="1388314485" sldId="258"/>
            <ac:spMk id="3" creationId="{7C3EA7C1-5029-0ECA-AE96-C84766A0FAEF}"/>
          </ac:spMkLst>
        </pc:spChg>
        <pc:spChg chg="add">
          <ac:chgData name="Grace Muirhead" userId="57707b9db1ff32bc" providerId="LiveId" clId="{44DA4A05-85F8-4E49-9B67-E1284BFEE214}" dt="2024-11-13T20:47:45.068" v="5266" actId="26606"/>
          <ac:spMkLst>
            <pc:docMk/>
            <pc:sldMk cId="1388314485" sldId="258"/>
            <ac:spMk id="9225" creationId="{B9A6A8C2-8B3A-4AD3-AFCC-F1D3F1F02D3F}"/>
          </ac:spMkLst>
        </pc:spChg>
        <pc:spChg chg="add">
          <ac:chgData name="Grace Muirhead" userId="57707b9db1ff32bc" providerId="LiveId" clId="{44DA4A05-85F8-4E49-9B67-E1284BFEE214}" dt="2024-11-13T20:47:45.068" v="5266" actId="26606"/>
          <ac:spMkLst>
            <pc:docMk/>
            <pc:sldMk cId="1388314485" sldId="258"/>
            <ac:spMk id="9227" creationId="{CDF64937-39B5-4AB3-A2EF-EA689BA6087B}"/>
          </ac:spMkLst>
        </pc:spChg>
        <pc:picChg chg="add mod">
          <ac:chgData name="Grace Muirhead" userId="57707b9db1ff32bc" providerId="LiveId" clId="{44DA4A05-85F8-4E49-9B67-E1284BFEE214}" dt="2024-11-13T20:47:45.068" v="5266" actId="26606"/>
          <ac:picMkLst>
            <pc:docMk/>
            <pc:sldMk cId="1388314485" sldId="258"/>
            <ac:picMk id="9220" creationId="{1BEA6E7D-B864-F9A9-B475-38C3B424CF67}"/>
          </ac:picMkLst>
        </pc:picChg>
      </pc:sldChg>
      <pc:sldChg chg="addSp delSp modSp new mod setBg">
        <pc:chgData name="Grace Muirhead" userId="57707b9db1ff32bc" providerId="LiveId" clId="{44DA4A05-85F8-4E49-9B67-E1284BFEE214}" dt="2024-12-03T21:40:38.549" v="7554" actId="20577"/>
        <pc:sldMkLst>
          <pc:docMk/>
          <pc:sldMk cId="1327139704" sldId="259"/>
        </pc:sldMkLst>
        <pc:spChg chg="mod">
          <ac:chgData name="Grace Muirhead" userId="57707b9db1ff32bc" providerId="LiveId" clId="{44DA4A05-85F8-4E49-9B67-E1284BFEE214}" dt="2024-12-03T21:40:38.549" v="7554" actId="20577"/>
          <ac:spMkLst>
            <pc:docMk/>
            <pc:sldMk cId="1327139704" sldId="259"/>
            <ac:spMk id="2" creationId="{D0C1A752-4525-653E-4702-6E793B0D65BF}"/>
          </ac:spMkLst>
        </pc:spChg>
        <pc:spChg chg="add mod">
          <ac:chgData name="Grace Muirhead" userId="57707b9db1ff32bc" providerId="LiveId" clId="{44DA4A05-85F8-4E49-9B67-E1284BFEE214}" dt="2024-11-13T17:14:10.938" v="2207" actId="1076"/>
          <ac:spMkLst>
            <pc:docMk/>
            <pc:sldMk cId="1327139704" sldId="259"/>
            <ac:spMk id="3" creationId="{EC39305C-8959-3B47-CFA8-1B581B96FA64}"/>
          </ac:spMkLst>
        </pc:spChg>
        <pc:graphicFrameChg chg="add">
          <ac:chgData name="Grace Muirhead" userId="57707b9db1ff32bc" providerId="LiveId" clId="{44DA4A05-85F8-4E49-9B67-E1284BFEE214}" dt="2024-11-07T21:13:46.625" v="844" actId="26606"/>
          <ac:graphicFrameMkLst>
            <pc:docMk/>
            <pc:sldMk cId="1327139704" sldId="259"/>
            <ac:graphicFrameMk id="5" creationId="{05ACA6B4-4135-AD87-448B-2999E3E1611E}"/>
          </ac:graphicFrameMkLst>
        </pc:graphicFrameChg>
      </pc:sldChg>
      <pc:sldChg chg="addSp delSp modSp new mod setBg">
        <pc:chgData name="Grace Muirhead" userId="57707b9db1ff32bc" providerId="LiveId" clId="{44DA4A05-85F8-4E49-9B67-E1284BFEE214}" dt="2024-11-13T20:27:36.957" v="4529" actId="1076"/>
        <pc:sldMkLst>
          <pc:docMk/>
          <pc:sldMk cId="270091160" sldId="260"/>
        </pc:sldMkLst>
        <pc:spChg chg="mod">
          <ac:chgData name="Grace Muirhead" userId="57707b9db1ff32bc" providerId="LiveId" clId="{44DA4A05-85F8-4E49-9B67-E1284BFEE214}" dt="2024-11-13T16:52:34.818" v="1710" actId="26606"/>
          <ac:spMkLst>
            <pc:docMk/>
            <pc:sldMk cId="270091160" sldId="260"/>
            <ac:spMk id="2" creationId="{B1014DB0-03AC-2A00-3643-7B3B2049D785}"/>
          </ac:spMkLst>
        </pc:spChg>
        <pc:spChg chg="add del mod">
          <ac:chgData name="Grace Muirhead" userId="57707b9db1ff32bc" providerId="LiveId" clId="{44DA4A05-85F8-4E49-9B67-E1284BFEE214}" dt="2024-11-13T20:27:36.957" v="4529" actId="1076"/>
          <ac:spMkLst>
            <pc:docMk/>
            <pc:sldMk cId="270091160" sldId="260"/>
            <ac:spMk id="3" creationId="{CE3971C4-E238-ED48-5BA7-4ABF89EBBF9F}"/>
          </ac:spMkLst>
        </pc:spChg>
        <pc:spChg chg="add">
          <ac:chgData name="Grace Muirhead" userId="57707b9db1ff32bc" providerId="LiveId" clId="{44DA4A05-85F8-4E49-9B67-E1284BFEE214}" dt="2024-11-13T16:52:34.818" v="1710" actId="26606"/>
          <ac:spMkLst>
            <pc:docMk/>
            <pc:sldMk cId="270091160" sldId="260"/>
            <ac:spMk id="19" creationId="{30515E53-E340-4735-8E5D-A78CA55B0F30}"/>
          </ac:spMkLst>
        </pc:spChg>
        <pc:spChg chg="add">
          <ac:chgData name="Grace Muirhead" userId="57707b9db1ff32bc" providerId="LiveId" clId="{44DA4A05-85F8-4E49-9B67-E1284BFEE214}" dt="2024-11-13T16:52:34.818" v="1710" actId="26606"/>
          <ac:spMkLst>
            <pc:docMk/>
            <pc:sldMk cId="270091160" sldId="260"/>
            <ac:spMk id="21" creationId="{605DC1A0-B339-4E3A-85A5-4F8745D77438}"/>
          </ac:spMkLst>
        </pc:spChg>
        <pc:spChg chg="add">
          <ac:chgData name="Grace Muirhead" userId="57707b9db1ff32bc" providerId="LiveId" clId="{44DA4A05-85F8-4E49-9B67-E1284BFEE214}" dt="2024-11-13T16:52:34.818" v="1710" actId="26606"/>
          <ac:spMkLst>
            <pc:docMk/>
            <pc:sldMk cId="270091160" sldId="260"/>
            <ac:spMk id="23" creationId="{D264E8CA-BB58-4156-9888-57979B1DA2E8}"/>
          </ac:spMkLst>
        </pc:spChg>
        <pc:spChg chg="add">
          <ac:chgData name="Grace Muirhead" userId="57707b9db1ff32bc" providerId="LiveId" clId="{44DA4A05-85F8-4E49-9B67-E1284BFEE214}" dt="2024-11-13T16:52:34.818" v="1710" actId="26606"/>
          <ac:spMkLst>
            <pc:docMk/>
            <pc:sldMk cId="270091160" sldId="260"/>
            <ac:spMk id="25" creationId="{F0A72C10-2CF3-45E8-8FED-07DAB9378895}"/>
          </ac:spMkLst>
        </pc:spChg>
        <pc:picChg chg="add mod">
          <ac:chgData name="Grace Muirhead" userId="57707b9db1ff32bc" providerId="LiveId" clId="{44DA4A05-85F8-4E49-9B67-E1284BFEE214}" dt="2024-11-13T16:52:34.818" v="1710" actId="26606"/>
          <ac:picMkLst>
            <pc:docMk/>
            <pc:sldMk cId="270091160" sldId="260"/>
            <ac:picMk id="8" creationId="{EF4514E2-7BF9-AAAF-243A-BCB3DF31A906}"/>
          </ac:picMkLst>
        </pc:picChg>
        <pc:picChg chg="add mod">
          <ac:chgData name="Grace Muirhead" userId="57707b9db1ff32bc" providerId="LiveId" clId="{44DA4A05-85F8-4E49-9B67-E1284BFEE214}" dt="2024-11-13T16:52:34.818" v="1710" actId="26606"/>
          <ac:picMkLst>
            <pc:docMk/>
            <pc:sldMk cId="270091160" sldId="260"/>
            <ac:picMk id="12" creationId="{BB2D90B9-F653-B474-34B1-BCA3D77093ED}"/>
          </ac:picMkLst>
        </pc:picChg>
        <pc:picChg chg="add mod">
          <ac:chgData name="Grace Muirhead" userId="57707b9db1ff32bc" providerId="LiveId" clId="{44DA4A05-85F8-4E49-9B67-E1284BFEE214}" dt="2024-11-13T16:52:34.818" v="1710" actId="26606"/>
          <ac:picMkLst>
            <pc:docMk/>
            <pc:sldMk cId="270091160" sldId="260"/>
            <ac:picMk id="14" creationId="{EF4B7F57-F8C0-FBBB-4DDE-084FF7E68C38}"/>
          </ac:picMkLst>
        </pc:picChg>
      </pc:sldChg>
      <pc:sldChg chg="addSp delSp modSp new mod setBg">
        <pc:chgData name="Grace Muirhead" userId="57707b9db1ff32bc" providerId="LiveId" clId="{44DA4A05-85F8-4E49-9B67-E1284BFEE214}" dt="2024-11-23T15:01:14.118" v="7550" actId="20577"/>
        <pc:sldMkLst>
          <pc:docMk/>
          <pc:sldMk cId="1759610181" sldId="261"/>
        </pc:sldMkLst>
        <pc:spChg chg="mod">
          <ac:chgData name="Grace Muirhead" userId="57707b9db1ff32bc" providerId="LiveId" clId="{44DA4A05-85F8-4E49-9B67-E1284BFEE214}" dt="2024-11-13T16:21:42.849" v="1165" actId="1076"/>
          <ac:spMkLst>
            <pc:docMk/>
            <pc:sldMk cId="1759610181" sldId="261"/>
            <ac:spMk id="2" creationId="{8A8CEC41-77F7-105F-8534-FED28A3DAE04}"/>
          </ac:spMkLst>
        </pc:spChg>
        <pc:spChg chg="add mod">
          <ac:chgData name="Grace Muirhead" userId="57707b9db1ff32bc" providerId="LiveId" clId="{44DA4A05-85F8-4E49-9B67-E1284BFEE214}" dt="2024-11-23T15:01:14.118" v="7550" actId="20577"/>
          <ac:spMkLst>
            <pc:docMk/>
            <pc:sldMk cId="1759610181" sldId="261"/>
            <ac:spMk id="3" creationId="{9308972D-902B-F058-40DA-D2B550764DE0}"/>
          </ac:spMkLst>
        </pc:spChg>
        <pc:spChg chg="add mod">
          <ac:chgData name="Grace Muirhead" userId="57707b9db1ff32bc" providerId="LiveId" clId="{44DA4A05-85F8-4E49-9B67-E1284BFEE214}" dt="2024-11-13T17:15:20.269" v="2253" actId="1076"/>
          <ac:spMkLst>
            <pc:docMk/>
            <pc:sldMk cId="1759610181" sldId="261"/>
            <ac:spMk id="4" creationId="{F7C923A3-9A3D-1457-A420-CBEF4E6E50E3}"/>
          </ac:spMkLst>
        </pc:spChg>
        <pc:spChg chg="add mod">
          <ac:chgData name="Grace Muirhead" userId="57707b9db1ff32bc" providerId="LiveId" clId="{44DA4A05-85F8-4E49-9B67-E1284BFEE214}" dt="2024-11-13T17:15:25.970" v="2254" actId="1076"/>
          <ac:spMkLst>
            <pc:docMk/>
            <pc:sldMk cId="1759610181" sldId="261"/>
            <ac:spMk id="5" creationId="{A61262A2-0319-6A45-6626-F543A76A2EDB}"/>
          </ac:spMkLst>
        </pc:spChg>
        <pc:spChg chg="add mod">
          <ac:chgData name="Grace Muirhead" userId="57707b9db1ff32bc" providerId="LiveId" clId="{44DA4A05-85F8-4E49-9B67-E1284BFEE214}" dt="2024-11-23T15:00:50.904" v="7515" actId="1076"/>
          <ac:spMkLst>
            <pc:docMk/>
            <pc:sldMk cId="1759610181" sldId="261"/>
            <ac:spMk id="6" creationId="{34C2EF5A-83D1-C21F-4C31-BB436D09DF24}"/>
          </ac:spMkLst>
        </pc:spChg>
        <pc:spChg chg="add">
          <ac:chgData name="Grace Muirhead" userId="57707b9db1ff32bc" providerId="LiveId" clId="{44DA4A05-85F8-4E49-9B67-E1284BFEE214}" dt="2024-11-13T16:21:32.626" v="1164" actId="26606"/>
          <ac:spMkLst>
            <pc:docMk/>
            <pc:sldMk cId="1759610181" sldId="261"/>
            <ac:spMk id="1035" creationId="{DF4F6ED1-0A91-4619-B649-9AFB59E9DE3D}"/>
          </ac:spMkLst>
        </pc:spChg>
        <pc:picChg chg="add mod">
          <ac:chgData name="Grace Muirhead" userId="57707b9db1ff32bc" providerId="LiveId" clId="{44DA4A05-85F8-4E49-9B67-E1284BFEE214}" dt="2024-11-23T15:00:56.211" v="7518" actId="1076"/>
          <ac:picMkLst>
            <pc:docMk/>
            <pc:sldMk cId="1759610181" sldId="261"/>
            <ac:picMk id="1026" creationId="{C15ABEC4-355E-DAE4-A0A8-BA612EE6F86A}"/>
          </ac:picMkLst>
        </pc:picChg>
        <pc:picChg chg="add mod">
          <ac:chgData name="Grace Muirhead" userId="57707b9db1ff32bc" providerId="LiveId" clId="{44DA4A05-85F8-4E49-9B67-E1284BFEE214}" dt="2024-11-23T15:00:46.030" v="7514" actId="1076"/>
          <ac:picMkLst>
            <pc:docMk/>
            <pc:sldMk cId="1759610181" sldId="261"/>
            <ac:picMk id="1028" creationId="{132EB783-487F-BE84-DF2B-3BA6EBB5141B}"/>
          </ac:picMkLst>
        </pc:picChg>
        <pc:picChg chg="add mod">
          <ac:chgData name="Grace Muirhead" userId="57707b9db1ff32bc" providerId="LiveId" clId="{44DA4A05-85F8-4E49-9B67-E1284BFEE214}" dt="2024-11-13T16:22:59.947" v="1180" actId="1076"/>
          <ac:picMkLst>
            <pc:docMk/>
            <pc:sldMk cId="1759610181" sldId="261"/>
            <ac:picMk id="1030" creationId="{B3D05696-B9E9-6843-304F-EE1E7CCEBA35}"/>
          </ac:picMkLst>
        </pc:picChg>
        <pc:picChg chg="add mod">
          <ac:chgData name="Grace Muirhead" userId="57707b9db1ff32bc" providerId="LiveId" clId="{44DA4A05-85F8-4E49-9B67-E1284BFEE214}" dt="2024-11-13T16:26:34.154" v="1191" actId="1076"/>
          <ac:picMkLst>
            <pc:docMk/>
            <pc:sldMk cId="1759610181" sldId="261"/>
            <ac:picMk id="1034" creationId="{726E0F9E-9289-451C-9508-6AD9B67772F4}"/>
          </ac:picMkLst>
        </pc:picChg>
      </pc:sldChg>
      <pc:sldChg chg="addSp modSp new mod setBg">
        <pc:chgData name="Grace Muirhead" userId="57707b9db1ff32bc" providerId="LiveId" clId="{44DA4A05-85F8-4E49-9B67-E1284BFEE214}" dt="2024-12-03T21:41:42.282" v="7565" actId="20577"/>
        <pc:sldMkLst>
          <pc:docMk/>
          <pc:sldMk cId="1726533901" sldId="262"/>
        </pc:sldMkLst>
        <pc:spChg chg="mod">
          <ac:chgData name="Grace Muirhead" userId="57707b9db1ff32bc" providerId="LiveId" clId="{44DA4A05-85F8-4E49-9B67-E1284BFEE214}" dt="2024-11-13T17:02:15.923" v="2142" actId="26606"/>
          <ac:spMkLst>
            <pc:docMk/>
            <pc:sldMk cId="1726533901" sldId="262"/>
            <ac:spMk id="2" creationId="{504E2ECB-4D2C-73D2-71CD-B9DF2C5AF0AD}"/>
          </ac:spMkLst>
        </pc:spChg>
        <pc:spChg chg="mod ord">
          <ac:chgData name="Grace Muirhead" userId="57707b9db1ff32bc" providerId="LiveId" clId="{44DA4A05-85F8-4E49-9B67-E1284BFEE214}" dt="2024-12-03T21:41:42.282" v="7565" actId="20577"/>
          <ac:spMkLst>
            <pc:docMk/>
            <pc:sldMk cId="1726533901" sldId="262"/>
            <ac:spMk id="3" creationId="{8D1E52F0-7F37-C353-8EB5-0BE093A119F2}"/>
          </ac:spMkLst>
        </pc:spChg>
        <pc:spChg chg="add">
          <ac:chgData name="Grace Muirhead" userId="57707b9db1ff32bc" providerId="LiveId" clId="{44DA4A05-85F8-4E49-9B67-E1284BFEE214}" dt="2024-11-13T17:02:15.923" v="2142" actId="26606"/>
          <ac:spMkLst>
            <pc:docMk/>
            <pc:sldMk cId="1726533901" sldId="262"/>
            <ac:spMk id="3079" creationId="{E137AC38-9CA9-4CCE-9FCE-5D21C7170D70}"/>
          </ac:spMkLst>
        </pc:spChg>
        <pc:spChg chg="add">
          <ac:chgData name="Grace Muirhead" userId="57707b9db1ff32bc" providerId="LiveId" clId="{44DA4A05-85F8-4E49-9B67-E1284BFEE214}" dt="2024-11-13T17:02:15.923" v="2142" actId="26606"/>
          <ac:spMkLst>
            <pc:docMk/>
            <pc:sldMk cId="1726533901" sldId="262"/>
            <ac:spMk id="3081" creationId="{A3F2058F-D430-4F2D-9968-32EFF3E38480}"/>
          </ac:spMkLst>
        </pc:spChg>
        <pc:spChg chg="add">
          <ac:chgData name="Grace Muirhead" userId="57707b9db1ff32bc" providerId="LiveId" clId="{44DA4A05-85F8-4E49-9B67-E1284BFEE214}" dt="2024-11-13T17:02:15.923" v="2142" actId="26606"/>
          <ac:spMkLst>
            <pc:docMk/>
            <pc:sldMk cId="1726533901" sldId="262"/>
            <ac:spMk id="3083" creationId="{F0F74A6E-B865-4216-8DCC-44D0B5C33C73}"/>
          </ac:spMkLst>
        </pc:spChg>
        <pc:picChg chg="add mod">
          <ac:chgData name="Grace Muirhead" userId="57707b9db1ff32bc" providerId="LiveId" clId="{44DA4A05-85F8-4E49-9B67-E1284BFEE214}" dt="2024-11-13T17:02:15.923" v="2142" actId="26606"/>
          <ac:picMkLst>
            <pc:docMk/>
            <pc:sldMk cId="1726533901" sldId="262"/>
            <ac:picMk id="3074" creationId="{753B11FD-9C9D-10D0-880E-12B656EB8B0B}"/>
          </ac:picMkLst>
        </pc:picChg>
      </pc:sldChg>
      <pc:sldChg chg="addSp delSp modSp new mod">
        <pc:chgData name="Grace Muirhead" userId="57707b9db1ff32bc" providerId="LiveId" clId="{44DA4A05-85F8-4E49-9B67-E1284BFEE214}" dt="2024-11-14T14:41:48.471" v="7164" actId="207"/>
        <pc:sldMkLst>
          <pc:docMk/>
          <pc:sldMk cId="3114477375" sldId="263"/>
        </pc:sldMkLst>
        <pc:spChg chg="mod">
          <ac:chgData name="Grace Muirhead" userId="57707b9db1ff32bc" providerId="LiveId" clId="{44DA4A05-85F8-4E49-9B67-E1284BFEE214}" dt="2024-11-13T16:33:16.017" v="1200" actId="1076"/>
          <ac:spMkLst>
            <pc:docMk/>
            <pc:sldMk cId="3114477375" sldId="263"/>
            <ac:spMk id="2" creationId="{53F85F01-6BBF-AA2C-9676-2B46129CCA05}"/>
          </ac:spMkLst>
        </pc:spChg>
        <pc:graphicFrameChg chg="add mod">
          <ac:chgData name="Grace Muirhead" userId="57707b9db1ff32bc" providerId="LiveId" clId="{44DA4A05-85F8-4E49-9B67-E1284BFEE214}" dt="2024-11-14T14:41:48.471" v="7164" actId="207"/>
          <ac:graphicFrameMkLst>
            <pc:docMk/>
            <pc:sldMk cId="3114477375" sldId="263"/>
            <ac:graphicFrameMk id="2052" creationId="{D9E042B6-B942-30B3-FDE9-0D86864826B8}"/>
          </ac:graphicFrameMkLst>
        </pc:graphicFrameChg>
        <pc:picChg chg="add mod">
          <ac:chgData name="Grace Muirhead" userId="57707b9db1ff32bc" providerId="LiveId" clId="{44DA4A05-85F8-4E49-9B67-E1284BFEE214}" dt="2024-11-13T20:22:18.463" v="4332" actId="1440"/>
          <ac:picMkLst>
            <pc:docMk/>
            <pc:sldMk cId="3114477375" sldId="263"/>
            <ac:picMk id="2050" creationId="{9E960C7D-2DEC-7B6C-879B-DFD889F55060}"/>
          </ac:picMkLst>
        </pc:picChg>
      </pc:sldChg>
      <pc:sldChg chg="addSp delSp modSp new mod setBg">
        <pc:chgData name="Grace Muirhead" userId="57707b9db1ff32bc" providerId="LiveId" clId="{44DA4A05-85F8-4E49-9B67-E1284BFEE214}" dt="2024-11-13T20:26:04.917" v="4526" actId="14100"/>
        <pc:sldMkLst>
          <pc:docMk/>
          <pc:sldMk cId="2337738904" sldId="264"/>
        </pc:sldMkLst>
        <pc:spChg chg="mod">
          <ac:chgData name="Grace Muirhead" userId="57707b9db1ff32bc" providerId="LiveId" clId="{44DA4A05-85F8-4E49-9B67-E1284BFEE214}" dt="2024-11-13T17:24:04.414" v="2515" actId="26606"/>
          <ac:spMkLst>
            <pc:docMk/>
            <pc:sldMk cId="2337738904" sldId="264"/>
            <ac:spMk id="2" creationId="{6F559F36-E907-045C-114C-CB0D761630BC}"/>
          </ac:spMkLst>
        </pc:spChg>
        <pc:spChg chg="mod ord">
          <ac:chgData name="Grace Muirhead" userId="57707b9db1ff32bc" providerId="LiveId" clId="{44DA4A05-85F8-4E49-9B67-E1284BFEE214}" dt="2024-11-13T20:26:04.917" v="4526" actId="14100"/>
          <ac:spMkLst>
            <pc:docMk/>
            <pc:sldMk cId="2337738904" sldId="264"/>
            <ac:spMk id="3" creationId="{8AE8C6A4-56C1-FE70-CA26-994973A6C6C0}"/>
          </ac:spMkLst>
        </pc:spChg>
        <pc:spChg chg="add mod">
          <ac:chgData name="Grace Muirhead" userId="57707b9db1ff32bc" providerId="LiveId" clId="{44DA4A05-85F8-4E49-9B67-E1284BFEE214}" dt="2024-11-13T17:25:03.619" v="2571" actId="1076"/>
          <ac:spMkLst>
            <pc:docMk/>
            <pc:sldMk cId="2337738904" sldId="264"/>
            <ac:spMk id="4" creationId="{ADC86B14-0DD8-50B6-94E5-461A88A3907E}"/>
          </ac:spMkLst>
        </pc:spChg>
        <pc:spChg chg="add">
          <ac:chgData name="Grace Muirhead" userId="57707b9db1ff32bc" providerId="LiveId" clId="{44DA4A05-85F8-4E49-9B67-E1284BFEE214}" dt="2024-11-13T17:24:04.414" v="2515" actId="26606"/>
          <ac:spMkLst>
            <pc:docMk/>
            <pc:sldMk cId="2337738904" sldId="264"/>
            <ac:spMk id="6152" creationId="{B9A6A8C2-8B3A-4AD3-AFCC-F1D3F1F02D3F}"/>
          </ac:spMkLst>
        </pc:spChg>
        <pc:spChg chg="add">
          <ac:chgData name="Grace Muirhead" userId="57707b9db1ff32bc" providerId="LiveId" clId="{44DA4A05-85F8-4E49-9B67-E1284BFEE214}" dt="2024-11-13T17:24:04.414" v="2515" actId="26606"/>
          <ac:spMkLst>
            <pc:docMk/>
            <pc:sldMk cId="2337738904" sldId="264"/>
            <ac:spMk id="6157" creationId="{CDF64937-39B5-4AB3-A2EF-EA689BA6087B}"/>
          </ac:spMkLst>
        </pc:spChg>
        <pc:picChg chg="add mod">
          <ac:chgData name="Grace Muirhead" userId="57707b9db1ff32bc" providerId="LiveId" clId="{44DA4A05-85F8-4E49-9B67-E1284BFEE214}" dt="2024-11-13T17:24:07.336" v="2517" actId="962"/>
          <ac:picMkLst>
            <pc:docMk/>
            <pc:sldMk cId="2337738904" sldId="264"/>
            <ac:picMk id="6150" creationId="{A231B662-C94D-B1FC-0C47-2902CF5F08B8}"/>
          </ac:picMkLst>
        </pc:picChg>
      </pc:sldChg>
      <pc:sldChg chg="addSp modSp new mod setBg">
        <pc:chgData name="Grace Muirhead" userId="57707b9db1ff32bc" providerId="LiveId" clId="{44DA4A05-85F8-4E49-9B67-E1284BFEE214}" dt="2024-12-03T21:43:08.664" v="7580" actId="1076"/>
        <pc:sldMkLst>
          <pc:docMk/>
          <pc:sldMk cId="2511238792" sldId="265"/>
        </pc:sldMkLst>
        <pc:spChg chg="mod">
          <ac:chgData name="Grace Muirhead" userId="57707b9db1ff32bc" providerId="LiveId" clId="{44DA4A05-85F8-4E49-9B67-E1284BFEE214}" dt="2024-11-13T20:37:27.915" v="5098" actId="26606"/>
          <ac:spMkLst>
            <pc:docMk/>
            <pc:sldMk cId="2511238792" sldId="265"/>
            <ac:spMk id="2" creationId="{2AC0DA3F-0C6F-536D-20A9-6E04A51188F1}"/>
          </ac:spMkLst>
        </pc:spChg>
        <pc:spChg chg="mod">
          <ac:chgData name="Grace Muirhead" userId="57707b9db1ff32bc" providerId="LiveId" clId="{44DA4A05-85F8-4E49-9B67-E1284BFEE214}" dt="2024-12-03T21:43:08.664" v="7580" actId="1076"/>
          <ac:spMkLst>
            <pc:docMk/>
            <pc:sldMk cId="2511238792" sldId="265"/>
            <ac:spMk id="3" creationId="{90A50857-D04A-F5F7-FBFA-32AAC020ADF7}"/>
          </ac:spMkLst>
        </pc:spChg>
        <pc:spChg chg="add mod">
          <ac:chgData name="Grace Muirhead" userId="57707b9db1ff32bc" providerId="LiveId" clId="{44DA4A05-85F8-4E49-9B67-E1284BFEE214}" dt="2024-11-14T14:39:29.433" v="7095" actId="1076"/>
          <ac:spMkLst>
            <pc:docMk/>
            <pc:sldMk cId="2511238792" sldId="265"/>
            <ac:spMk id="6" creationId="{627F7630-083F-3587-54A5-521A73DD8F4D}"/>
          </ac:spMkLst>
        </pc:spChg>
        <pc:spChg chg="add mod">
          <ac:chgData name="Grace Muirhead" userId="57707b9db1ff32bc" providerId="LiveId" clId="{44DA4A05-85F8-4E49-9B67-E1284BFEE214}" dt="2024-11-14T14:39:52.533" v="7111" actId="1076"/>
          <ac:spMkLst>
            <pc:docMk/>
            <pc:sldMk cId="2511238792" sldId="265"/>
            <ac:spMk id="7" creationId="{542D03AE-1C8A-47A3-E2E9-82EA279E0EB9}"/>
          </ac:spMkLst>
        </pc:spChg>
        <pc:spChg chg="add">
          <ac:chgData name="Grace Muirhead" userId="57707b9db1ff32bc" providerId="LiveId" clId="{44DA4A05-85F8-4E49-9B67-E1284BFEE214}" dt="2024-11-13T20:37:27.915" v="5098" actId="26606"/>
          <ac:spMkLst>
            <pc:docMk/>
            <pc:sldMk cId="2511238792" sldId="265"/>
            <ac:spMk id="8" creationId="{2AEFFFF2-9EB4-4B6C-B9F8-2BA3EF89A21C}"/>
          </ac:spMkLst>
        </pc:spChg>
        <pc:spChg chg="add mod">
          <ac:chgData name="Grace Muirhead" userId="57707b9db1ff32bc" providerId="LiveId" clId="{44DA4A05-85F8-4E49-9B67-E1284BFEE214}" dt="2024-11-14T14:40:27.108" v="7157" actId="1076"/>
          <ac:spMkLst>
            <pc:docMk/>
            <pc:sldMk cId="2511238792" sldId="265"/>
            <ac:spMk id="9" creationId="{548EBF31-68DA-AF79-3607-E6016184E60F}"/>
          </ac:spMkLst>
        </pc:spChg>
        <pc:spChg chg="add">
          <ac:chgData name="Grace Muirhead" userId="57707b9db1ff32bc" providerId="LiveId" clId="{44DA4A05-85F8-4E49-9B67-E1284BFEE214}" dt="2024-11-13T20:37:27.915" v="5098" actId="26606"/>
          <ac:spMkLst>
            <pc:docMk/>
            <pc:sldMk cId="2511238792" sldId="265"/>
            <ac:spMk id="10" creationId="{0D65299F-028F-4AFC-B46A-8DB33E20FE4A}"/>
          </ac:spMkLst>
        </pc:spChg>
        <pc:spChg chg="add">
          <ac:chgData name="Grace Muirhead" userId="57707b9db1ff32bc" providerId="LiveId" clId="{44DA4A05-85F8-4E49-9B67-E1284BFEE214}" dt="2024-11-13T20:37:27.915" v="5098" actId="26606"/>
          <ac:spMkLst>
            <pc:docMk/>
            <pc:sldMk cId="2511238792" sldId="265"/>
            <ac:spMk id="12" creationId="{BAC87F6E-526A-49B5-995D-42DB656594C9}"/>
          </ac:spMkLst>
        </pc:spChg>
        <pc:picChg chg="add mod">
          <ac:chgData name="Grace Muirhead" userId="57707b9db1ff32bc" providerId="LiveId" clId="{44DA4A05-85F8-4E49-9B67-E1284BFEE214}" dt="2024-11-14T14:39:02.374" v="7086" actId="14100"/>
          <ac:picMkLst>
            <pc:docMk/>
            <pc:sldMk cId="2511238792" sldId="265"/>
            <ac:picMk id="5" creationId="{B45C1396-4EE2-4821-F9DC-C8DB54BAB735}"/>
          </ac:picMkLst>
        </pc:picChg>
      </pc:sldChg>
      <pc:sldChg chg="modSp new del mod">
        <pc:chgData name="Grace Muirhead" userId="57707b9db1ff32bc" providerId="LiveId" clId="{44DA4A05-85F8-4E49-9B67-E1284BFEE214}" dt="2024-11-13T20:37:08.621" v="5097" actId="2696"/>
        <pc:sldMkLst>
          <pc:docMk/>
          <pc:sldMk cId="3342844702" sldId="266"/>
        </pc:sldMkLst>
      </pc:sldChg>
      <pc:sldChg chg="addSp delSp modSp new mod setBg">
        <pc:chgData name="Grace Muirhead" userId="57707b9db1ff32bc" providerId="LiveId" clId="{44DA4A05-85F8-4E49-9B67-E1284BFEE214}" dt="2024-11-14T10:22:43.117" v="7079" actId="26606"/>
        <pc:sldMkLst>
          <pc:docMk/>
          <pc:sldMk cId="1058891622" sldId="267"/>
        </pc:sldMkLst>
        <pc:spChg chg="mod">
          <ac:chgData name="Grace Muirhead" userId="57707b9db1ff32bc" providerId="LiveId" clId="{44DA4A05-85F8-4E49-9B67-E1284BFEE214}" dt="2024-11-14T10:22:43.117" v="7079" actId="26606"/>
          <ac:spMkLst>
            <pc:docMk/>
            <pc:sldMk cId="1058891622" sldId="267"/>
            <ac:spMk id="2" creationId="{5534E044-8511-E8C8-7261-45E4B5D05DB5}"/>
          </ac:spMkLst>
        </pc:spChg>
        <pc:spChg chg="mod">
          <ac:chgData name="Grace Muirhead" userId="57707b9db1ff32bc" providerId="LiveId" clId="{44DA4A05-85F8-4E49-9B67-E1284BFEE214}" dt="2024-11-14T10:22:43.117" v="7079" actId="26606"/>
          <ac:spMkLst>
            <pc:docMk/>
            <pc:sldMk cId="1058891622" sldId="267"/>
            <ac:spMk id="3" creationId="{077E594B-7C7C-2E63-68EF-D3368CF971D9}"/>
          </ac:spMkLst>
        </pc:spChg>
        <pc:spChg chg="add">
          <ac:chgData name="Grace Muirhead" userId="57707b9db1ff32bc" providerId="LiveId" clId="{44DA4A05-85F8-4E49-9B67-E1284BFEE214}" dt="2024-11-14T10:22:43.117" v="7079" actId="26606"/>
          <ac:spMkLst>
            <pc:docMk/>
            <pc:sldMk cId="1058891622" sldId="267"/>
            <ac:spMk id="10249" creationId="{7A816DFB-8B0F-47B3-BC12-7B9F59B4EC58}"/>
          </ac:spMkLst>
        </pc:spChg>
        <pc:spChg chg="add">
          <ac:chgData name="Grace Muirhead" userId="57707b9db1ff32bc" providerId="LiveId" clId="{44DA4A05-85F8-4E49-9B67-E1284BFEE214}" dt="2024-11-14T10:22:43.117" v="7079" actId="26606"/>
          <ac:spMkLst>
            <pc:docMk/>
            <pc:sldMk cId="1058891622" sldId="267"/>
            <ac:spMk id="10251" creationId="{E87D435C-84AC-4E27-9CD3-0AAAF73EB28F}"/>
          </ac:spMkLst>
        </pc:spChg>
        <pc:spChg chg="add">
          <ac:chgData name="Grace Muirhead" userId="57707b9db1ff32bc" providerId="LiveId" clId="{44DA4A05-85F8-4E49-9B67-E1284BFEE214}" dt="2024-11-14T10:22:43.117" v="7079" actId="26606"/>
          <ac:spMkLst>
            <pc:docMk/>
            <pc:sldMk cId="1058891622" sldId="267"/>
            <ac:spMk id="10253" creationId="{EFA4C881-BF60-416C-A273-70541298EEB4}"/>
          </ac:spMkLst>
        </pc:spChg>
        <pc:picChg chg="add mod">
          <ac:chgData name="Grace Muirhead" userId="57707b9db1ff32bc" providerId="LiveId" clId="{44DA4A05-85F8-4E49-9B67-E1284BFEE214}" dt="2024-11-14T10:22:43.117" v="7079" actId="26606"/>
          <ac:picMkLst>
            <pc:docMk/>
            <pc:sldMk cId="1058891622" sldId="267"/>
            <ac:picMk id="10244" creationId="{2F470DB0-851B-E402-1984-173B2DD79C6A}"/>
          </ac:picMkLst>
        </pc:picChg>
      </pc:sldChg>
      <pc:sldChg chg="addSp modSp new mod ord">
        <pc:chgData name="Grace Muirhead" userId="57707b9db1ff32bc" providerId="LiveId" clId="{44DA4A05-85F8-4E49-9B67-E1284BFEE214}" dt="2024-12-06T17:29:36.416" v="7625" actId="20577"/>
        <pc:sldMkLst>
          <pc:docMk/>
          <pc:sldMk cId="4228822441" sldId="268"/>
        </pc:sldMkLst>
        <pc:spChg chg="mod">
          <ac:chgData name="Grace Muirhead" userId="57707b9db1ff32bc" providerId="LiveId" clId="{44DA4A05-85F8-4E49-9B67-E1284BFEE214}" dt="2024-11-14T10:05:44.588" v="6966" actId="14100"/>
          <ac:spMkLst>
            <pc:docMk/>
            <pc:sldMk cId="4228822441" sldId="268"/>
            <ac:spMk id="2" creationId="{5F05B9B9-5132-7B7A-5A64-003354398547}"/>
          </ac:spMkLst>
        </pc:spChg>
        <pc:spChg chg="mod">
          <ac:chgData name="Grace Muirhead" userId="57707b9db1ff32bc" providerId="LiveId" clId="{44DA4A05-85F8-4E49-9B67-E1284BFEE214}" dt="2024-12-06T17:29:36.416" v="7625" actId="20577"/>
          <ac:spMkLst>
            <pc:docMk/>
            <pc:sldMk cId="4228822441" sldId="268"/>
            <ac:spMk id="3" creationId="{866EEE29-E531-A075-31C3-A7452257CDEA}"/>
          </ac:spMkLst>
        </pc:spChg>
        <pc:spChg chg="add mod">
          <ac:chgData name="Grace Muirhead" userId="57707b9db1ff32bc" providerId="LiveId" clId="{44DA4A05-85F8-4E49-9B67-E1284BFEE214}" dt="2024-11-14T10:16:45.615" v="7074" actId="1076"/>
          <ac:spMkLst>
            <pc:docMk/>
            <pc:sldMk cId="4228822441" sldId="268"/>
            <ac:spMk id="5" creationId="{F078F9A2-5A5C-4E40-1A67-26C2C5AF6E82}"/>
          </ac:spMkLst>
        </pc:spChg>
        <pc:graphicFrameChg chg="add mod modGraphic">
          <ac:chgData name="Grace Muirhead" userId="57707b9db1ff32bc" providerId="LiveId" clId="{44DA4A05-85F8-4E49-9B67-E1284BFEE214}" dt="2024-11-14T10:17:30.519" v="7075" actId="1076"/>
          <ac:graphicFrameMkLst>
            <pc:docMk/>
            <pc:sldMk cId="4228822441" sldId="268"/>
            <ac:graphicFrameMk id="4" creationId="{5B7D70E3-EE32-2E3D-72E9-FD66F514C88A}"/>
          </ac:graphicFrameMkLst>
        </pc:graphicFrameChg>
      </pc:sldChg>
      <pc:sldChg chg="addSp delSp modSp new mod setBg">
        <pc:chgData name="Grace Muirhead" userId="57707b9db1ff32bc" providerId="LiveId" clId="{44DA4A05-85F8-4E49-9B67-E1284BFEE214}" dt="2024-11-07T21:21:06.136" v="1144" actId="26606"/>
        <pc:sldMkLst>
          <pc:docMk/>
          <pc:sldMk cId="1575642835" sldId="269"/>
        </pc:sldMkLst>
        <pc:spChg chg="mod">
          <ac:chgData name="Grace Muirhead" userId="57707b9db1ff32bc" providerId="LiveId" clId="{44DA4A05-85F8-4E49-9B67-E1284BFEE214}" dt="2024-11-07T21:21:06.136" v="1144" actId="26606"/>
          <ac:spMkLst>
            <pc:docMk/>
            <pc:sldMk cId="1575642835" sldId="269"/>
            <ac:spMk id="2" creationId="{3BD09AC7-781B-B80E-438D-7A72CCA76676}"/>
          </ac:spMkLst>
        </pc:spChg>
        <pc:spChg chg="add">
          <ac:chgData name="Grace Muirhead" userId="57707b9db1ff32bc" providerId="LiveId" clId="{44DA4A05-85F8-4E49-9B67-E1284BFEE214}" dt="2024-11-07T21:21:06.136" v="1144" actId="26606"/>
          <ac:spMkLst>
            <pc:docMk/>
            <pc:sldMk cId="1575642835" sldId="269"/>
            <ac:spMk id="9" creationId="{C3A694C2-50DA-401D-9E8A-3621EBF0C75C}"/>
          </ac:spMkLst>
        </pc:spChg>
        <pc:picChg chg="add">
          <ac:chgData name="Grace Muirhead" userId="57707b9db1ff32bc" providerId="LiveId" clId="{44DA4A05-85F8-4E49-9B67-E1284BFEE214}" dt="2024-11-07T21:21:06.136" v="1144" actId="26606"/>
          <ac:picMkLst>
            <pc:docMk/>
            <pc:sldMk cId="1575642835" sldId="269"/>
            <ac:picMk id="6" creationId="{553B4DC0-B309-462C-1F34-C9FC3F5BA6F1}"/>
          </ac:picMkLst>
        </pc:picChg>
      </pc:sldChg>
      <pc:sldChg chg="addSp delSp modSp new mod setBg">
        <pc:chgData name="Grace Muirhead" userId="57707b9db1ff32bc" providerId="LiveId" clId="{44DA4A05-85F8-4E49-9B67-E1284BFEE214}" dt="2024-12-03T21:42:03.026" v="7568" actId="1076"/>
        <pc:sldMkLst>
          <pc:docMk/>
          <pc:sldMk cId="1716909036" sldId="270"/>
        </pc:sldMkLst>
        <pc:spChg chg="mod">
          <ac:chgData name="Grace Muirhead" userId="57707b9db1ff32bc" providerId="LiveId" clId="{44DA4A05-85F8-4E49-9B67-E1284BFEE214}" dt="2024-12-03T21:41:54.378" v="7567" actId="1076"/>
          <ac:spMkLst>
            <pc:docMk/>
            <pc:sldMk cId="1716909036" sldId="270"/>
            <ac:spMk id="2" creationId="{94322536-D4BD-1A54-1A26-8B3D222A1BA8}"/>
          </ac:spMkLst>
        </pc:spChg>
        <pc:spChg chg="mod">
          <ac:chgData name="Grace Muirhead" userId="57707b9db1ff32bc" providerId="LiveId" clId="{44DA4A05-85F8-4E49-9B67-E1284BFEE214}" dt="2024-12-03T21:42:03.026" v="7568" actId="1076"/>
          <ac:spMkLst>
            <pc:docMk/>
            <pc:sldMk cId="1716909036" sldId="270"/>
            <ac:spMk id="3" creationId="{3C30FC01-FB32-9054-38D7-06B6C1A16B9A}"/>
          </ac:spMkLst>
        </pc:spChg>
        <pc:spChg chg="add mod">
          <ac:chgData name="Grace Muirhead" userId="57707b9db1ff32bc" providerId="LiveId" clId="{44DA4A05-85F8-4E49-9B67-E1284BFEE214}" dt="2024-11-13T20:07:50.248" v="3541" actId="1076"/>
          <ac:spMkLst>
            <pc:docMk/>
            <pc:sldMk cId="1716909036" sldId="270"/>
            <ac:spMk id="5" creationId="{DA6691BD-5E6A-9E9A-76E4-FC63734311E8}"/>
          </ac:spMkLst>
        </pc:spChg>
        <pc:spChg chg="add">
          <ac:chgData name="Grace Muirhead" userId="57707b9db1ff32bc" providerId="LiveId" clId="{44DA4A05-85F8-4E49-9B67-E1284BFEE214}" dt="2024-11-13T20:06:47.620" v="3482" actId="26606"/>
          <ac:spMkLst>
            <pc:docMk/>
            <pc:sldMk cId="1716909036" sldId="270"/>
            <ac:spMk id="7172" creationId="{7A816DFB-8B0F-47B3-BC12-7B9F59B4EC58}"/>
          </ac:spMkLst>
        </pc:spChg>
        <pc:spChg chg="add">
          <ac:chgData name="Grace Muirhead" userId="57707b9db1ff32bc" providerId="LiveId" clId="{44DA4A05-85F8-4E49-9B67-E1284BFEE214}" dt="2024-11-13T20:06:47.620" v="3482" actId="26606"/>
          <ac:spMkLst>
            <pc:docMk/>
            <pc:sldMk cId="1716909036" sldId="270"/>
            <ac:spMk id="7173" creationId="{E87D435C-84AC-4E27-9CD3-0AAAF73EB28F}"/>
          </ac:spMkLst>
        </pc:spChg>
        <pc:spChg chg="add">
          <ac:chgData name="Grace Muirhead" userId="57707b9db1ff32bc" providerId="LiveId" clId="{44DA4A05-85F8-4E49-9B67-E1284BFEE214}" dt="2024-11-13T20:06:47.620" v="3482" actId="26606"/>
          <ac:spMkLst>
            <pc:docMk/>
            <pc:sldMk cId="1716909036" sldId="270"/>
            <ac:spMk id="7179" creationId="{EFA4C881-BF60-416C-A273-70541298EEB4}"/>
          </ac:spMkLst>
        </pc:spChg>
        <pc:picChg chg="add mod">
          <ac:chgData name="Grace Muirhead" userId="57707b9db1ff32bc" providerId="LiveId" clId="{44DA4A05-85F8-4E49-9B67-E1284BFEE214}" dt="2024-11-13T20:06:47.620" v="3482" actId="26606"/>
          <ac:picMkLst>
            <pc:docMk/>
            <pc:sldMk cId="1716909036" sldId="270"/>
            <ac:picMk id="7170" creationId="{C3C009A4-0894-6E93-AAA0-3DA81834077D}"/>
          </ac:picMkLst>
        </pc:picChg>
      </pc:sldChg>
      <pc:sldChg chg="addSp delSp modSp new mod">
        <pc:chgData name="Grace Muirhead" userId="57707b9db1ff32bc" providerId="LiveId" clId="{44DA4A05-85F8-4E49-9B67-E1284BFEE214}" dt="2024-11-13T20:30:56.860" v="4575" actId="1076"/>
        <pc:sldMkLst>
          <pc:docMk/>
          <pc:sldMk cId="1051215077" sldId="271"/>
        </pc:sldMkLst>
        <pc:spChg chg="mod">
          <ac:chgData name="Grace Muirhead" userId="57707b9db1ff32bc" providerId="LiveId" clId="{44DA4A05-85F8-4E49-9B67-E1284BFEE214}" dt="2024-11-13T20:30:56.860" v="4575" actId="1076"/>
          <ac:spMkLst>
            <pc:docMk/>
            <pc:sldMk cId="1051215077" sldId="271"/>
            <ac:spMk id="2" creationId="{96D1BC9F-07CE-743F-7008-1CFE379CF96D}"/>
          </ac:spMkLst>
        </pc:spChg>
        <pc:spChg chg="add del mod">
          <ac:chgData name="Grace Muirhead" userId="57707b9db1ff32bc" providerId="LiveId" clId="{44DA4A05-85F8-4E49-9B67-E1284BFEE214}" dt="2024-11-13T20:30:50.029" v="4574" actId="1076"/>
          <ac:spMkLst>
            <pc:docMk/>
            <pc:sldMk cId="1051215077" sldId="271"/>
            <ac:spMk id="4" creationId="{E974A856-31EF-1EB0-4FF2-AC07BBD2761F}"/>
          </ac:spMkLst>
        </pc:spChg>
        <pc:spChg chg="add mod">
          <ac:chgData name="Grace Muirhead" userId="57707b9db1ff32bc" providerId="LiveId" clId="{44DA4A05-85F8-4E49-9B67-E1284BFEE214}" dt="2024-11-13T20:30:44.808" v="4573" actId="1076"/>
          <ac:spMkLst>
            <pc:docMk/>
            <pc:sldMk cId="1051215077" sldId="271"/>
            <ac:spMk id="6" creationId="{AB65CC92-C435-6717-3037-4D599E9EF355}"/>
          </ac:spMkLst>
        </pc:spChg>
        <pc:picChg chg="add del mod">
          <ac:chgData name="Grace Muirhead" userId="57707b9db1ff32bc" providerId="LiveId" clId="{44DA4A05-85F8-4E49-9B67-E1284BFEE214}" dt="2024-11-13T20:09:51.046" v="3563" actId="478"/>
          <ac:picMkLst>
            <pc:docMk/>
            <pc:sldMk cId="1051215077" sldId="271"/>
            <ac:picMk id="4098" creationId="{03360A45-93CC-CE80-76F8-3013468C7D38}"/>
          </ac:picMkLst>
        </pc:picChg>
        <pc:picChg chg="add mod">
          <ac:chgData name="Grace Muirhead" userId="57707b9db1ff32bc" providerId="LiveId" clId="{44DA4A05-85F8-4E49-9B67-E1284BFEE214}" dt="2024-11-13T20:30:30.520" v="4571" actId="14100"/>
          <ac:picMkLst>
            <pc:docMk/>
            <pc:sldMk cId="1051215077" sldId="271"/>
            <ac:picMk id="4102" creationId="{E4936FBC-2065-6389-1D42-8A158EA8DFE6}"/>
          </ac:picMkLst>
        </pc:picChg>
      </pc:sldChg>
      <pc:sldChg chg="addSp modSp new mod ord setBg">
        <pc:chgData name="Grace Muirhead" userId="57707b9db1ff32bc" providerId="LiveId" clId="{44DA4A05-85F8-4E49-9B67-E1284BFEE214}" dt="2024-12-03T21:42:28.903" v="7579" actId="20577"/>
        <pc:sldMkLst>
          <pc:docMk/>
          <pc:sldMk cId="1214659681" sldId="272"/>
        </pc:sldMkLst>
        <pc:spChg chg="mod">
          <ac:chgData name="Grace Muirhead" userId="57707b9db1ff32bc" providerId="LiveId" clId="{44DA4A05-85F8-4E49-9B67-E1284BFEE214}" dt="2024-11-14T14:45:26.513" v="7458" actId="26606"/>
          <ac:spMkLst>
            <pc:docMk/>
            <pc:sldMk cId="1214659681" sldId="272"/>
            <ac:spMk id="2" creationId="{84DF4778-5926-6F12-50CD-AD98C0EC5A40}"/>
          </ac:spMkLst>
        </pc:spChg>
        <pc:spChg chg="mod">
          <ac:chgData name="Grace Muirhead" userId="57707b9db1ff32bc" providerId="LiveId" clId="{44DA4A05-85F8-4E49-9B67-E1284BFEE214}" dt="2024-12-03T21:42:28.903" v="7579" actId="20577"/>
          <ac:spMkLst>
            <pc:docMk/>
            <pc:sldMk cId="1214659681" sldId="272"/>
            <ac:spMk id="3" creationId="{1406FA65-E258-32AF-907D-AE6D2C87676E}"/>
          </ac:spMkLst>
        </pc:spChg>
        <pc:picChg chg="add mod">
          <ac:chgData name="Grace Muirhead" userId="57707b9db1ff32bc" providerId="LiveId" clId="{44DA4A05-85F8-4E49-9B67-E1284BFEE214}" dt="2024-11-14T14:45:26.513" v="7458" actId="26606"/>
          <ac:picMkLst>
            <pc:docMk/>
            <pc:sldMk cId="1214659681" sldId="272"/>
            <ac:picMk id="8194" creationId="{01E1F7EB-DB55-0581-4191-E196F32ED325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svg"/><Relationship Id="rId4" Type="http://schemas.openxmlformats.org/officeDocument/2006/relationships/image" Target="../media/image31.svg"/><Relationship Id="rId9" Type="http://schemas.openxmlformats.org/officeDocument/2006/relationships/image" Target="../media/image3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svg"/><Relationship Id="rId4" Type="http://schemas.openxmlformats.org/officeDocument/2006/relationships/image" Target="../media/image31.svg"/><Relationship Id="rId9" Type="http://schemas.openxmlformats.org/officeDocument/2006/relationships/image" Target="../media/image3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E5EA0-CCAF-43F4-A495-69B98ABB90A2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B5750E8-C657-42FE-9A0D-35DFFD7C9244}">
      <dgm:prSet/>
      <dgm:spPr/>
      <dgm:t>
        <a:bodyPr/>
        <a:lstStyle/>
        <a:p>
          <a:pPr>
            <a:defRPr cap="all"/>
          </a:pPr>
          <a:r>
            <a:rPr lang="en-US"/>
            <a:t>Structure </a:t>
          </a:r>
        </a:p>
      </dgm:t>
    </dgm:pt>
    <dgm:pt modelId="{41F16CA7-4D91-474B-94AA-52783EFC7D97}" type="parTrans" cxnId="{006D5E4C-A037-468D-AD2C-E768526C2760}">
      <dgm:prSet/>
      <dgm:spPr/>
      <dgm:t>
        <a:bodyPr/>
        <a:lstStyle/>
        <a:p>
          <a:endParaRPr lang="en-US"/>
        </a:p>
      </dgm:t>
    </dgm:pt>
    <dgm:pt modelId="{F95A1658-23E6-4EC4-93A9-B90418957F71}" type="sibTrans" cxnId="{006D5E4C-A037-468D-AD2C-E768526C2760}">
      <dgm:prSet/>
      <dgm:spPr/>
      <dgm:t>
        <a:bodyPr/>
        <a:lstStyle/>
        <a:p>
          <a:endParaRPr lang="en-US"/>
        </a:p>
      </dgm:t>
    </dgm:pt>
    <dgm:pt modelId="{DB0CB84B-B881-41D2-8DF7-3566C98B7E33}">
      <dgm:prSet/>
      <dgm:spPr/>
      <dgm:t>
        <a:bodyPr/>
        <a:lstStyle/>
        <a:p>
          <a:pPr>
            <a:defRPr cap="all"/>
          </a:pPr>
          <a:r>
            <a:rPr lang="en-US"/>
            <a:t>Positive expectations and approaches </a:t>
          </a:r>
        </a:p>
      </dgm:t>
    </dgm:pt>
    <dgm:pt modelId="{E710185A-45A7-4049-BD5E-BE6DB7D18984}" type="parTrans" cxnId="{3F50AB92-5E5D-4E5C-B299-C9816F11E51C}">
      <dgm:prSet/>
      <dgm:spPr/>
      <dgm:t>
        <a:bodyPr/>
        <a:lstStyle/>
        <a:p>
          <a:endParaRPr lang="en-US"/>
        </a:p>
      </dgm:t>
    </dgm:pt>
    <dgm:pt modelId="{0B0D2B51-95A4-41A5-A726-76F7840ABB78}" type="sibTrans" cxnId="{3F50AB92-5E5D-4E5C-B299-C9816F11E51C}">
      <dgm:prSet/>
      <dgm:spPr/>
      <dgm:t>
        <a:bodyPr/>
        <a:lstStyle/>
        <a:p>
          <a:endParaRPr lang="en-US"/>
        </a:p>
      </dgm:t>
    </dgm:pt>
    <dgm:pt modelId="{0A9A4365-B016-4C6E-B242-01B8F176115C}">
      <dgm:prSet/>
      <dgm:spPr/>
      <dgm:t>
        <a:bodyPr/>
        <a:lstStyle/>
        <a:p>
          <a:pPr>
            <a:defRPr cap="all"/>
          </a:pPr>
          <a:r>
            <a:rPr lang="en-US"/>
            <a:t>Empathy </a:t>
          </a:r>
        </a:p>
      </dgm:t>
    </dgm:pt>
    <dgm:pt modelId="{E119E3E6-F050-4BF8-939A-83FF7191CAE7}" type="parTrans" cxnId="{3082C685-3475-4EC8-ABB7-20252CEEEC7C}">
      <dgm:prSet/>
      <dgm:spPr/>
      <dgm:t>
        <a:bodyPr/>
        <a:lstStyle/>
        <a:p>
          <a:endParaRPr lang="en-US"/>
        </a:p>
      </dgm:t>
    </dgm:pt>
    <dgm:pt modelId="{F151B2F1-A6EB-4E2D-91AF-76FEB51E6BEF}" type="sibTrans" cxnId="{3082C685-3475-4EC8-ABB7-20252CEEEC7C}">
      <dgm:prSet/>
      <dgm:spPr/>
      <dgm:t>
        <a:bodyPr/>
        <a:lstStyle/>
        <a:p>
          <a:endParaRPr lang="en-US"/>
        </a:p>
      </dgm:t>
    </dgm:pt>
    <dgm:pt modelId="{AC8D1BF8-E7BD-4099-A9E9-DF3EEB1195D2}">
      <dgm:prSet/>
      <dgm:spPr/>
      <dgm:t>
        <a:bodyPr/>
        <a:lstStyle/>
        <a:p>
          <a:pPr>
            <a:defRPr cap="all"/>
          </a:pPr>
          <a:r>
            <a:rPr lang="en-US"/>
            <a:t>Low arousal </a:t>
          </a:r>
        </a:p>
      </dgm:t>
    </dgm:pt>
    <dgm:pt modelId="{FFF04628-80F0-4008-8D22-5DE5DEB4685F}" type="parTrans" cxnId="{E6A2BD66-B985-4253-8FAA-4E40D576FB62}">
      <dgm:prSet/>
      <dgm:spPr/>
      <dgm:t>
        <a:bodyPr/>
        <a:lstStyle/>
        <a:p>
          <a:endParaRPr lang="en-US"/>
        </a:p>
      </dgm:t>
    </dgm:pt>
    <dgm:pt modelId="{769EADF2-FC5D-40F2-A145-57C177268020}" type="sibTrans" cxnId="{E6A2BD66-B985-4253-8FAA-4E40D576FB62}">
      <dgm:prSet/>
      <dgm:spPr/>
      <dgm:t>
        <a:bodyPr/>
        <a:lstStyle/>
        <a:p>
          <a:endParaRPr lang="en-US"/>
        </a:p>
      </dgm:t>
    </dgm:pt>
    <dgm:pt modelId="{55F7EA82-9F87-45F6-B796-320D73BAF131}">
      <dgm:prSet/>
      <dgm:spPr/>
      <dgm:t>
        <a:bodyPr/>
        <a:lstStyle/>
        <a:p>
          <a:pPr>
            <a:defRPr cap="all"/>
          </a:pPr>
          <a:r>
            <a:rPr lang="en-US"/>
            <a:t>Links </a:t>
          </a:r>
        </a:p>
      </dgm:t>
    </dgm:pt>
    <dgm:pt modelId="{AF2A53FB-604D-45E5-BB33-26C742397ACE}" type="parTrans" cxnId="{59517498-4F87-4A4B-9FAF-77976B7F9F4C}">
      <dgm:prSet/>
      <dgm:spPr/>
      <dgm:t>
        <a:bodyPr/>
        <a:lstStyle/>
        <a:p>
          <a:endParaRPr lang="en-US"/>
        </a:p>
      </dgm:t>
    </dgm:pt>
    <dgm:pt modelId="{CE58CFB3-378D-4C3F-BC6F-23BB415FA7B0}" type="sibTrans" cxnId="{59517498-4F87-4A4B-9FAF-77976B7F9F4C}">
      <dgm:prSet/>
      <dgm:spPr/>
      <dgm:t>
        <a:bodyPr/>
        <a:lstStyle/>
        <a:p>
          <a:endParaRPr lang="en-US"/>
        </a:p>
      </dgm:t>
    </dgm:pt>
    <dgm:pt modelId="{13A9E7EA-DBD2-4506-888E-05893C7ACD4C}" type="pres">
      <dgm:prSet presAssocID="{A43E5EA0-CCAF-43F4-A495-69B98ABB90A2}" presName="root" presStyleCnt="0">
        <dgm:presLayoutVars>
          <dgm:dir/>
          <dgm:resizeHandles val="exact"/>
        </dgm:presLayoutVars>
      </dgm:prSet>
      <dgm:spPr/>
    </dgm:pt>
    <dgm:pt modelId="{2DEA8CD5-4F89-41B8-A48C-338DD80F7CDF}" type="pres">
      <dgm:prSet presAssocID="{4B5750E8-C657-42FE-9A0D-35DFFD7C9244}" presName="compNode" presStyleCnt="0"/>
      <dgm:spPr/>
    </dgm:pt>
    <dgm:pt modelId="{EF4594FE-0BBF-49F4-89CF-E7C211F1A6AF}" type="pres">
      <dgm:prSet presAssocID="{4B5750E8-C657-42FE-9A0D-35DFFD7C9244}" presName="iconBgRect" presStyleLbl="bgShp" presStyleIdx="0" presStyleCnt="5"/>
      <dgm:spPr/>
    </dgm:pt>
    <dgm:pt modelId="{005922DC-D2C1-43B3-8D39-AF72C7161EFF}" type="pres">
      <dgm:prSet presAssocID="{4B5750E8-C657-42FE-9A0D-35DFFD7C924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ilo"/>
        </a:ext>
      </dgm:extLst>
    </dgm:pt>
    <dgm:pt modelId="{01FDEA37-3079-4953-838D-95C2830A6ECB}" type="pres">
      <dgm:prSet presAssocID="{4B5750E8-C657-42FE-9A0D-35DFFD7C9244}" presName="spaceRect" presStyleCnt="0"/>
      <dgm:spPr/>
    </dgm:pt>
    <dgm:pt modelId="{E18C08E5-3976-4305-B1ED-3FD3A4601BEE}" type="pres">
      <dgm:prSet presAssocID="{4B5750E8-C657-42FE-9A0D-35DFFD7C9244}" presName="textRect" presStyleLbl="revTx" presStyleIdx="0" presStyleCnt="5">
        <dgm:presLayoutVars>
          <dgm:chMax val="1"/>
          <dgm:chPref val="1"/>
        </dgm:presLayoutVars>
      </dgm:prSet>
      <dgm:spPr/>
    </dgm:pt>
    <dgm:pt modelId="{3AEB49D1-92FE-4B24-917C-6227AE76E8CF}" type="pres">
      <dgm:prSet presAssocID="{F95A1658-23E6-4EC4-93A9-B90418957F71}" presName="sibTrans" presStyleCnt="0"/>
      <dgm:spPr/>
    </dgm:pt>
    <dgm:pt modelId="{251285D9-CF1D-464C-A1F8-62E81F94FF92}" type="pres">
      <dgm:prSet presAssocID="{DB0CB84B-B881-41D2-8DF7-3566C98B7E33}" presName="compNode" presStyleCnt="0"/>
      <dgm:spPr/>
    </dgm:pt>
    <dgm:pt modelId="{E0642191-DD2B-4C25-A75D-9ED2B125AA47}" type="pres">
      <dgm:prSet presAssocID="{DB0CB84B-B881-41D2-8DF7-3566C98B7E33}" presName="iconBgRect" presStyleLbl="bgShp" presStyleIdx="1" presStyleCnt="5"/>
      <dgm:spPr/>
    </dgm:pt>
    <dgm:pt modelId="{7D664014-5C9E-45B0-BBB7-62CA5F9460B5}" type="pres">
      <dgm:prSet presAssocID="{DB0CB84B-B881-41D2-8DF7-3566C98B7E33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87C8190F-B842-4FB9-8486-0EB24F49DA62}" type="pres">
      <dgm:prSet presAssocID="{DB0CB84B-B881-41D2-8DF7-3566C98B7E33}" presName="spaceRect" presStyleCnt="0"/>
      <dgm:spPr/>
    </dgm:pt>
    <dgm:pt modelId="{5438F51E-7D8E-4A21-B816-BFB9A44173C1}" type="pres">
      <dgm:prSet presAssocID="{DB0CB84B-B881-41D2-8DF7-3566C98B7E33}" presName="textRect" presStyleLbl="revTx" presStyleIdx="1" presStyleCnt="5">
        <dgm:presLayoutVars>
          <dgm:chMax val="1"/>
          <dgm:chPref val="1"/>
        </dgm:presLayoutVars>
      </dgm:prSet>
      <dgm:spPr/>
    </dgm:pt>
    <dgm:pt modelId="{A5C78673-89B4-43E4-9795-220280D6D730}" type="pres">
      <dgm:prSet presAssocID="{0B0D2B51-95A4-41A5-A726-76F7840ABB78}" presName="sibTrans" presStyleCnt="0"/>
      <dgm:spPr/>
    </dgm:pt>
    <dgm:pt modelId="{2828AD26-9766-44FA-B838-8BC73BA68F90}" type="pres">
      <dgm:prSet presAssocID="{0A9A4365-B016-4C6E-B242-01B8F176115C}" presName="compNode" presStyleCnt="0"/>
      <dgm:spPr/>
    </dgm:pt>
    <dgm:pt modelId="{2E6102B1-CE5C-487E-825E-8A49E17EA2A2}" type="pres">
      <dgm:prSet presAssocID="{0A9A4365-B016-4C6E-B242-01B8F176115C}" presName="iconBgRect" presStyleLbl="bgShp" presStyleIdx="2" presStyleCnt="5"/>
      <dgm:spPr/>
    </dgm:pt>
    <dgm:pt modelId="{7365D557-F629-42DF-ADD0-90CB6BB20596}" type="pres">
      <dgm:prSet presAssocID="{0A9A4365-B016-4C6E-B242-01B8F176115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BCE55446-9859-4231-9254-890D5409BF48}" type="pres">
      <dgm:prSet presAssocID="{0A9A4365-B016-4C6E-B242-01B8F176115C}" presName="spaceRect" presStyleCnt="0"/>
      <dgm:spPr/>
    </dgm:pt>
    <dgm:pt modelId="{E93A9568-DFED-4E1D-90C2-B1347A507C93}" type="pres">
      <dgm:prSet presAssocID="{0A9A4365-B016-4C6E-B242-01B8F176115C}" presName="textRect" presStyleLbl="revTx" presStyleIdx="2" presStyleCnt="5">
        <dgm:presLayoutVars>
          <dgm:chMax val="1"/>
          <dgm:chPref val="1"/>
        </dgm:presLayoutVars>
      </dgm:prSet>
      <dgm:spPr/>
    </dgm:pt>
    <dgm:pt modelId="{C8C9D146-47E6-47FE-99F0-F2D785C8FA61}" type="pres">
      <dgm:prSet presAssocID="{F151B2F1-A6EB-4E2D-91AF-76FEB51E6BEF}" presName="sibTrans" presStyleCnt="0"/>
      <dgm:spPr/>
    </dgm:pt>
    <dgm:pt modelId="{ED5393B2-6574-48CB-BC50-F3181E843AF9}" type="pres">
      <dgm:prSet presAssocID="{AC8D1BF8-E7BD-4099-A9E9-DF3EEB1195D2}" presName="compNode" presStyleCnt="0"/>
      <dgm:spPr/>
    </dgm:pt>
    <dgm:pt modelId="{D92935BD-CCA4-403D-8DC2-E736C6FB0AC6}" type="pres">
      <dgm:prSet presAssocID="{AC8D1BF8-E7BD-4099-A9E9-DF3EEB1195D2}" presName="iconBgRect" presStyleLbl="bgShp" presStyleIdx="3" presStyleCnt="5"/>
      <dgm:spPr/>
    </dgm:pt>
    <dgm:pt modelId="{24594E05-9EC3-476B-84A0-22A03891FFFA}" type="pres">
      <dgm:prSet presAssocID="{AC8D1BF8-E7BD-4099-A9E9-DF3EEB1195D2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E1A8A68A-FB2D-4804-8DFB-9FE90B63CACC}" type="pres">
      <dgm:prSet presAssocID="{AC8D1BF8-E7BD-4099-A9E9-DF3EEB1195D2}" presName="spaceRect" presStyleCnt="0"/>
      <dgm:spPr/>
    </dgm:pt>
    <dgm:pt modelId="{B2799CA6-0305-42C4-96C0-C1983D9B8F27}" type="pres">
      <dgm:prSet presAssocID="{AC8D1BF8-E7BD-4099-A9E9-DF3EEB1195D2}" presName="textRect" presStyleLbl="revTx" presStyleIdx="3" presStyleCnt="5">
        <dgm:presLayoutVars>
          <dgm:chMax val="1"/>
          <dgm:chPref val="1"/>
        </dgm:presLayoutVars>
      </dgm:prSet>
      <dgm:spPr/>
    </dgm:pt>
    <dgm:pt modelId="{DEAF5A28-DD65-4E2D-B291-251E84457540}" type="pres">
      <dgm:prSet presAssocID="{769EADF2-FC5D-40F2-A145-57C177268020}" presName="sibTrans" presStyleCnt="0"/>
      <dgm:spPr/>
    </dgm:pt>
    <dgm:pt modelId="{8A2F3F9F-2B98-4045-9D4D-7C195ADBE19B}" type="pres">
      <dgm:prSet presAssocID="{55F7EA82-9F87-45F6-B796-320D73BAF131}" presName="compNode" presStyleCnt="0"/>
      <dgm:spPr/>
    </dgm:pt>
    <dgm:pt modelId="{7A015EF8-4EA0-4AA2-98BE-604904E15C82}" type="pres">
      <dgm:prSet presAssocID="{55F7EA82-9F87-45F6-B796-320D73BAF131}" presName="iconBgRect" presStyleLbl="bgShp" presStyleIdx="4" presStyleCnt="5"/>
      <dgm:spPr/>
    </dgm:pt>
    <dgm:pt modelId="{7F4C20A4-CE1D-4F28-B52B-CD06B86E27BB}" type="pres">
      <dgm:prSet presAssocID="{55F7EA82-9F87-45F6-B796-320D73BAF13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k"/>
        </a:ext>
      </dgm:extLst>
    </dgm:pt>
    <dgm:pt modelId="{F1D6F006-1611-46B6-8167-2A24B8B6C58D}" type="pres">
      <dgm:prSet presAssocID="{55F7EA82-9F87-45F6-B796-320D73BAF131}" presName="spaceRect" presStyleCnt="0"/>
      <dgm:spPr/>
    </dgm:pt>
    <dgm:pt modelId="{011FC2E3-A40C-40CA-9581-08D6DCEFA132}" type="pres">
      <dgm:prSet presAssocID="{55F7EA82-9F87-45F6-B796-320D73BAF131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972F5B25-ABB2-4AED-BEC4-6100F866C606}" type="presOf" srcId="{0A9A4365-B016-4C6E-B242-01B8F176115C}" destId="{E93A9568-DFED-4E1D-90C2-B1347A507C93}" srcOrd="0" destOrd="0" presId="urn:microsoft.com/office/officeart/2018/5/layout/IconCircleLabelList"/>
    <dgm:cxn modelId="{6C9A9526-E077-4BCE-AECA-A7C5929F9554}" type="presOf" srcId="{DB0CB84B-B881-41D2-8DF7-3566C98B7E33}" destId="{5438F51E-7D8E-4A21-B816-BFB9A44173C1}" srcOrd="0" destOrd="0" presId="urn:microsoft.com/office/officeart/2018/5/layout/IconCircleLabelList"/>
    <dgm:cxn modelId="{50D99340-603F-4275-914F-B04552ACFE58}" type="presOf" srcId="{A43E5EA0-CCAF-43F4-A495-69B98ABB90A2}" destId="{13A9E7EA-DBD2-4506-888E-05893C7ACD4C}" srcOrd="0" destOrd="0" presId="urn:microsoft.com/office/officeart/2018/5/layout/IconCircleLabelList"/>
    <dgm:cxn modelId="{42C83765-A768-4D88-B890-19B6070DF69A}" type="presOf" srcId="{4B5750E8-C657-42FE-9A0D-35DFFD7C9244}" destId="{E18C08E5-3976-4305-B1ED-3FD3A4601BEE}" srcOrd="0" destOrd="0" presId="urn:microsoft.com/office/officeart/2018/5/layout/IconCircleLabelList"/>
    <dgm:cxn modelId="{E6A2BD66-B985-4253-8FAA-4E40D576FB62}" srcId="{A43E5EA0-CCAF-43F4-A495-69B98ABB90A2}" destId="{AC8D1BF8-E7BD-4099-A9E9-DF3EEB1195D2}" srcOrd="3" destOrd="0" parTransId="{FFF04628-80F0-4008-8D22-5DE5DEB4685F}" sibTransId="{769EADF2-FC5D-40F2-A145-57C177268020}"/>
    <dgm:cxn modelId="{006D5E4C-A037-468D-AD2C-E768526C2760}" srcId="{A43E5EA0-CCAF-43F4-A495-69B98ABB90A2}" destId="{4B5750E8-C657-42FE-9A0D-35DFFD7C9244}" srcOrd="0" destOrd="0" parTransId="{41F16CA7-4D91-474B-94AA-52783EFC7D97}" sibTransId="{F95A1658-23E6-4EC4-93A9-B90418957F71}"/>
    <dgm:cxn modelId="{3082C685-3475-4EC8-ABB7-20252CEEEC7C}" srcId="{A43E5EA0-CCAF-43F4-A495-69B98ABB90A2}" destId="{0A9A4365-B016-4C6E-B242-01B8F176115C}" srcOrd="2" destOrd="0" parTransId="{E119E3E6-F050-4BF8-939A-83FF7191CAE7}" sibTransId="{F151B2F1-A6EB-4E2D-91AF-76FEB51E6BEF}"/>
    <dgm:cxn modelId="{3F50AB92-5E5D-4E5C-B299-C9816F11E51C}" srcId="{A43E5EA0-CCAF-43F4-A495-69B98ABB90A2}" destId="{DB0CB84B-B881-41D2-8DF7-3566C98B7E33}" srcOrd="1" destOrd="0" parTransId="{E710185A-45A7-4049-BD5E-BE6DB7D18984}" sibTransId="{0B0D2B51-95A4-41A5-A726-76F7840ABB78}"/>
    <dgm:cxn modelId="{59517498-4F87-4A4B-9FAF-77976B7F9F4C}" srcId="{A43E5EA0-CCAF-43F4-A495-69B98ABB90A2}" destId="{55F7EA82-9F87-45F6-B796-320D73BAF131}" srcOrd="4" destOrd="0" parTransId="{AF2A53FB-604D-45E5-BB33-26C742397ACE}" sibTransId="{CE58CFB3-378D-4C3F-BC6F-23BB415FA7B0}"/>
    <dgm:cxn modelId="{75915BCA-2838-49AE-9BA1-605724585E75}" type="presOf" srcId="{55F7EA82-9F87-45F6-B796-320D73BAF131}" destId="{011FC2E3-A40C-40CA-9581-08D6DCEFA132}" srcOrd="0" destOrd="0" presId="urn:microsoft.com/office/officeart/2018/5/layout/IconCircleLabelList"/>
    <dgm:cxn modelId="{884F72CD-45F2-469B-A732-96E161FB4CB0}" type="presOf" srcId="{AC8D1BF8-E7BD-4099-A9E9-DF3EEB1195D2}" destId="{B2799CA6-0305-42C4-96C0-C1983D9B8F27}" srcOrd="0" destOrd="0" presId="urn:microsoft.com/office/officeart/2018/5/layout/IconCircleLabelList"/>
    <dgm:cxn modelId="{FF310F66-D765-48EE-B3E0-A35AE36F610C}" type="presParOf" srcId="{13A9E7EA-DBD2-4506-888E-05893C7ACD4C}" destId="{2DEA8CD5-4F89-41B8-A48C-338DD80F7CDF}" srcOrd="0" destOrd="0" presId="urn:microsoft.com/office/officeart/2018/5/layout/IconCircleLabelList"/>
    <dgm:cxn modelId="{882241D0-6B5F-4274-941D-D111887B70DB}" type="presParOf" srcId="{2DEA8CD5-4F89-41B8-A48C-338DD80F7CDF}" destId="{EF4594FE-0BBF-49F4-89CF-E7C211F1A6AF}" srcOrd="0" destOrd="0" presId="urn:microsoft.com/office/officeart/2018/5/layout/IconCircleLabelList"/>
    <dgm:cxn modelId="{307DE14B-0A57-48EF-BAA8-40387D4F93FB}" type="presParOf" srcId="{2DEA8CD5-4F89-41B8-A48C-338DD80F7CDF}" destId="{005922DC-D2C1-43B3-8D39-AF72C7161EFF}" srcOrd="1" destOrd="0" presId="urn:microsoft.com/office/officeart/2018/5/layout/IconCircleLabelList"/>
    <dgm:cxn modelId="{5A5FC506-0F82-4A29-9F14-250E966E44EE}" type="presParOf" srcId="{2DEA8CD5-4F89-41B8-A48C-338DD80F7CDF}" destId="{01FDEA37-3079-4953-838D-95C2830A6ECB}" srcOrd="2" destOrd="0" presId="urn:microsoft.com/office/officeart/2018/5/layout/IconCircleLabelList"/>
    <dgm:cxn modelId="{CC660CFF-2840-4E5E-9A98-5F8FA0B1E65B}" type="presParOf" srcId="{2DEA8CD5-4F89-41B8-A48C-338DD80F7CDF}" destId="{E18C08E5-3976-4305-B1ED-3FD3A4601BEE}" srcOrd="3" destOrd="0" presId="urn:microsoft.com/office/officeart/2018/5/layout/IconCircleLabelList"/>
    <dgm:cxn modelId="{4D47D8AA-BDC3-4A53-BB7E-F217FD03E9A3}" type="presParOf" srcId="{13A9E7EA-DBD2-4506-888E-05893C7ACD4C}" destId="{3AEB49D1-92FE-4B24-917C-6227AE76E8CF}" srcOrd="1" destOrd="0" presId="urn:microsoft.com/office/officeart/2018/5/layout/IconCircleLabelList"/>
    <dgm:cxn modelId="{84370158-299A-4F59-9859-BD326C55C6AA}" type="presParOf" srcId="{13A9E7EA-DBD2-4506-888E-05893C7ACD4C}" destId="{251285D9-CF1D-464C-A1F8-62E81F94FF92}" srcOrd="2" destOrd="0" presId="urn:microsoft.com/office/officeart/2018/5/layout/IconCircleLabelList"/>
    <dgm:cxn modelId="{407DA1BF-C73C-45E3-8C24-5A4941481A35}" type="presParOf" srcId="{251285D9-CF1D-464C-A1F8-62E81F94FF92}" destId="{E0642191-DD2B-4C25-A75D-9ED2B125AA47}" srcOrd="0" destOrd="0" presId="urn:microsoft.com/office/officeart/2018/5/layout/IconCircleLabelList"/>
    <dgm:cxn modelId="{B66E20E6-817E-422D-8194-136442AEDCDC}" type="presParOf" srcId="{251285D9-CF1D-464C-A1F8-62E81F94FF92}" destId="{7D664014-5C9E-45B0-BBB7-62CA5F9460B5}" srcOrd="1" destOrd="0" presId="urn:microsoft.com/office/officeart/2018/5/layout/IconCircleLabelList"/>
    <dgm:cxn modelId="{FF854EF1-1920-4AC9-859A-D45D535BDEF1}" type="presParOf" srcId="{251285D9-CF1D-464C-A1F8-62E81F94FF92}" destId="{87C8190F-B842-4FB9-8486-0EB24F49DA62}" srcOrd="2" destOrd="0" presId="urn:microsoft.com/office/officeart/2018/5/layout/IconCircleLabelList"/>
    <dgm:cxn modelId="{C9E6888F-80EA-4BAE-A934-5F29B5392859}" type="presParOf" srcId="{251285D9-CF1D-464C-A1F8-62E81F94FF92}" destId="{5438F51E-7D8E-4A21-B816-BFB9A44173C1}" srcOrd="3" destOrd="0" presId="urn:microsoft.com/office/officeart/2018/5/layout/IconCircleLabelList"/>
    <dgm:cxn modelId="{01889C73-782E-4790-9993-05D07DC67939}" type="presParOf" srcId="{13A9E7EA-DBD2-4506-888E-05893C7ACD4C}" destId="{A5C78673-89B4-43E4-9795-220280D6D730}" srcOrd="3" destOrd="0" presId="urn:microsoft.com/office/officeart/2018/5/layout/IconCircleLabelList"/>
    <dgm:cxn modelId="{BAC5C076-BE21-4041-B6A8-EC04D3AB7678}" type="presParOf" srcId="{13A9E7EA-DBD2-4506-888E-05893C7ACD4C}" destId="{2828AD26-9766-44FA-B838-8BC73BA68F90}" srcOrd="4" destOrd="0" presId="urn:microsoft.com/office/officeart/2018/5/layout/IconCircleLabelList"/>
    <dgm:cxn modelId="{CB7EA272-6758-4BB8-BA69-FC138BA1F1FF}" type="presParOf" srcId="{2828AD26-9766-44FA-B838-8BC73BA68F90}" destId="{2E6102B1-CE5C-487E-825E-8A49E17EA2A2}" srcOrd="0" destOrd="0" presId="urn:microsoft.com/office/officeart/2018/5/layout/IconCircleLabelList"/>
    <dgm:cxn modelId="{E983A58B-FA87-48D0-A684-3200888A35A9}" type="presParOf" srcId="{2828AD26-9766-44FA-B838-8BC73BA68F90}" destId="{7365D557-F629-42DF-ADD0-90CB6BB20596}" srcOrd="1" destOrd="0" presId="urn:microsoft.com/office/officeart/2018/5/layout/IconCircleLabelList"/>
    <dgm:cxn modelId="{62159372-1238-4FC4-935A-7ACA8067F75F}" type="presParOf" srcId="{2828AD26-9766-44FA-B838-8BC73BA68F90}" destId="{BCE55446-9859-4231-9254-890D5409BF48}" srcOrd="2" destOrd="0" presId="urn:microsoft.com/office/officeart/2018/5/layout/IconCircleLabelList"/>
    <dgm:cxn modelId="{570CE6C5-52D5-4FBD-AB42-937C8775A245}" type="presParOf" srcId="{2828AD26-9766-44FA-B838-8BC73BA68F90}" destId="{E93A9568-DFED-4E1D-90C2-B1347A507C93}" srcOrd="3" destOrd="0" presId="urn:microsoft.com/office/officeart/2018/5/layout/IconCircleLabelList"/>
    <dgm:cxn modelId="{563A1073-0804-4A50-BA0E-BC6AEBA54F2A}" type="presParOf" srcId="{13A9E7EA-DBD2-4506-888E-05893C7ACD4C}" destId="{C8C9D146-47E6-47FE-99F0-F2D785C8FA61}" srcOrd="5" destOrd="0" presId="urn:microsoft.com/office/officeart/2018/5/layout/IconCircleLabelList"/>
    <dgm:cxn modelId="{601F41D6-88D7-4D6B-B1AD-E4BF59B1815F}" type="presParOf" srcId="{13A9E7EA-DBD2-4506-888E-05893C7ACD4C}" destId="{ED5393B2-6574-48CB-BC50-F3181E843AF9}" srcOrd="6" destOrd="0" presId="urn:microsoft.com/office/officeart/2018/5/layout/IconCircleLabelList"/>
    <dgm:cxn modelId="{2112BA5E-59A0-4F44-8F5C-6A021E0D083B}" type="presParOf" srcId="{ED5393B2-6574-48CB-BC50-F3181E843AF9}" destId="{D92935BD-CCA4-403D-8DC2-E736C6FB0AC6}" srcOrd="0" destOrd="0" presId="urn:microsoft.com/office/officeart/2018/5/layout/IconCircleLabelList"/>
    <dgm:cxn modelId="{22064B3F-0EC8-489C-BD93-458E2456A247}" type="presParOf" srcId="{ED5393B2-6574-48CB-BC50-F3181E843AF9}" destId="{24594E05-9EC3-476B-84A0-22A03891FFFA}" srcOrd="1" destOrd="0" presId="urn:microsoft.com/office/officeart/2018/5/layout/IconCircleLabelList"/>
    <dgm:cxn modelId="{8DAFCFD9-06BB-4698-A2C3-D855FA8E86C4}" type="presParOf" srcId="{ED5393B2-6574-48CB-BC50-F3181E843AF9}" destId="{E1A8A68A-FB2D-4804-8DFB-9FE90B63CACC}" srcOrd="2" destOrd="0" presId="urn:microsoft.com/office/officeart/2018/5/layout/IconCircleLabelList"/>
    <dgm:cxn modelId="{DCAB3481-D01C-4AA8-B6D6-AC6EC6989015}" type="presParOf" srcId="{ED5393B2-6574-48CB-BC50-F3181E843AF9}" destId="{B2799CA6-0305-42C4-96C0-C1983D9B8F27}" srcOrd="3" destOrd="0" presId="urn:microsoft.com/office/officeart/2018/5/layout/IconCircleLabelList"/>
    <dgm:cxn modelId="{07C73E6F-4B04-4599-A389-172C9D1BFACD}" type="presParOf" srcId="{13A9E7EA-DBD2-4506-888E-05893C7ACD4C}" destId="{DEAF5A28-DD65-4E2D-B291-251E84457540}" srcOrd="7" destOrd="0" presId="urn:microsoft.com/office/officeart/2018/5/layout/IconCircleLabelList"/>
    <dgm:cxn modelId="{C6D84CC4-2564-4FBE-9DDC-FCBD5D11EC54}" type="presParOf" srcId="{13A9E7EA-DBD2-4506-888E-05893C7ACD4C}" destId="{8A2F3F9F-2B98-4045-9D4D-7C195ADBE19B}" srcOrd="8" destOrd="0" presId="urn:microsoft.com/office/officeart/2018/5/layout/IconCircleLabelList"/>
    <dgm:cxn modelId="{89C2B282-A66D-44B4-B579-93218B3652D7}" type="presParOf" srcId="{8A2F3F9F-2B98-4045-9D4D-7C195ADBE19B}" destId="{7A015EF8-4EA0-4AA2-98BE-604904E15C82}" srcOrd="0" destOrd="0" presId="urn:microsoft.com/office/officeart/2018/5/layout/IconCircleLabelList"/>
    <dgm:cxn modelId="{F9FCE8DE-E733-4762-9C9B-4D27E33619AF}" type="presParOf" srcId="{8A2F3F9F-2B98-4045-9D4D-7C195ADBE19B}" destId="{7F4C20A4-CE1D-4F28-B52B-CD06B86E27BB}" srcOrd="1" destOrd="0" presId="urn:microsoft.com/office/officeart/2018/5/layout/IconCircleLabelList"/>
    <dgm:cxn modelId="{F85E594A-4623-4634-9A1D-E497D269B8E1}" type="presParOf" srcId="{8A2F3F9F-2B98-4045-9D4D-7C195ADBE19B}" destId="{F1D6F006-1611-46B6-8167-2A24B8B6C58D}" srcOrd="2" destOrd="0" presId="urn:microsoft.com/office/officeart/2018/5/layout/IconCircleLabelList"/>
    <dgm:cxn modelId="{97E7AD48-E26C-435B-847B-785E36473638}" type="presParOf" srcId="{8A2F3F9F-2B98-4045-9D4D-7C195ADBE19B}" destId="{011FC2E3-A40C-40CA-9581-08D6DCEFA13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A14E9C-9491-4871-A08C-84C51B79230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AD002E-1E93-41C2-8B97-30A6772E00F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Calm and ordered environments and approaches </a:t>
          </a:r>
        </a:p>
      </dgm:t>
    </dgm:pt>
    <dgm:pt modelId="{DD419F06-B32F-4CD4-B252-8DA6A7C4E774}" type="parTrans" cxnId="{0E50CDF6-C5AF-4FB2-BF85-C77818A42FF4}">
      <dgm:prSet/>
      <dgm:spPr/>
      <dgm:t>
        <a:bodyPr/>
        <a:lstStyle/>
        <a:p>
          <a:endParaRPr lang="en-US"/>
        </a:p>
      </dgm:t>
    </dgm:pt>
    <dgm:pt modelId="{1040B527-18ED-4F42-80B2-4CE30A14EE21}" type="sibTrans" cxnId="{0E50CDF6-C5AF-4FB2-BF85-C77818A42FF4}">
      <dgm:prSet/>
      <dgm:spPr/>
      <dgm:t>
        <a:bodyPr/>
        <a:lstStyle/>
        <a:p>
          <a:endParaRPr lang="en-US"/>
        </a:p>
      </dgm:t>
    </dgm:pt>
    <dgm:pt modelId="{BEA4F5A0-88E4-493F-9374-AF4CE71AEBF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Bradley &amp; Caldwell, 2013:</a:t>
          </a:r>
        </a:p>
      </dgm:t>
    </dgm:pt>
    <dgm:pt modelId="{95427F9A-1A13-4DDB-949A-0A2A8932B12A}" type="parTrans" cxnId="{495B0849-8E03-4BA4-8749-B74A80267127}">
      <dgm:prSet/>
      <dgm:spPr/>
      <dgm:t>
        <a:bodyPr/>
        <a:lstStyle/>
        <a:p>
          <a:endParaRPr lang="en-US"/>
        </a:p>
      </dgm:t>
    </dgm:pt>
    <dgm:pt modelId="{E0F9AA92-26A1-4336-AEA6-32B45DCD7826}" type="sibTrans" cxnId="{495B0849-8E03-4BA4-8749-B74A80267127}">
      <dgm:prSet/>
      <dgm:spPr/>
      <dgm:t>
        <a:bodyPr/>
        <a:lstStyle/>
        <a:p>
          <a:endParaRPr lang="en-US"/>
        </a:p>
      </dgm:t>
    </dgm:pt>
    <dgm:pt modelId="{4E94AF40-B310-43BF-A9C2-9641ECC81CC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Autistic people can experience sensory differences because of differences in neurobiology and brain processing </a:t>
          </a:r>
        </a:p>
      </dgm:t>
    </dgm:pt>
    <dgm:pt modelId="{A065C5C1-12A4-42BD-A5BB-A9CB6AB2D179}" type="parTrans" cxnId="{9ACFB206-17C3-475F-B720-1183E4FF3CF5}">
      <dgm:prSet/>
      <dgm:spPr/>
      <dgm:t>
        <a:bodyPr/>
        <a:lstStyle/>
        <a:p>
          <a:endParaRPr lang="en-US"/>
        </a:p>
      </dgm:t>
    </dgm:pt>
    <dgm:pt modelId="{D405F319-E511-4BDB-8B56-8B9EA996C66B}" type="sibTrans" cxnId="{9ACFB206-17C3-475F-B720-1183E4FF3CF5}">
      <dgm:prSet/>
      <dgm:spPr/>
      <dgm:t>
        <a:bodyPr/>
        <a:lstStyle/>
        <a:p>
          <a:endParaRPr lang="en-US"/>
        </a:p>
      </dgm:t>
    </dgm:pt>
    <dgm:pt modelId="{14395B32-070C-4593-839E-EF30B0548C7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Hyper/ Hyposensitivity to light, sound, taste, touch, and smell.</a:t>
          </a:r>
        </a:p>
      </dgm:t>
    </dgm:pt>
    <dgm:pt modelId="{1C2F95A9-3E4E-416B-BDEB-A9DADBB9EE2F}" type="parTrans" cxnId="{F6ED8718-7EE5-4E77-8D0C-AA12912889FD}">
      <dgm:prSet/>
      <dgm:spPr/>
      <dgm:t>
        <a:bodyPr/>
        <a:lstStyle/>
        <a:p>
          <a:endParaRPr lang="en-US"/>
        </a:p>
      </dgm:t>
    </dgm:pt>
    <dgm:pt modelId="{119A306C-921A-4A2F-B268-D05984D682B2}" type="sibTrans" cxnId="{F6ED8718-7EE5-4E77-8D0C-AA12912889FD}">
      <dgm:prSet/>
      <dgm:spPr/>
      <dgm:t>
        <a:bodyPr/>
        <a:lstStyle/>
        <a:p>
          <a:endParaRPr lang="en-US"/>
        </a:p>
      </dgm:t>
    </dgm:pt>
    <dgm:pt modelId="{01E7EF30-991E-47EC-98DC-9F22C593672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Can result in overload or shutdown. </a:t>
          </a:r>
        </a:p>
      </dgm:t>
    </dgm:pt>
    <dgm:pt modelId="{236AB782-BA43-45BC-B4C2-A9C79A8F82C6}" type="parTrans" cxnId="{A6F3EAC4-6B31-422F-A523-B77208391BC6}">
      <dgm:prSet/>
      <dgm:spPr/>
      <dgm:t>
        <a:bodyPr/>
        <a:lstStyle/>
        <a:p>
          <a:endParaRPr lang="en-US"/>
        </a:p>
      </dgm:t>
    </dgm:pt>
    <dgm:pt modelId="{759E2212-AB30-4872-B085-50D9A814D4B7}" type="sibTrans" cxnId="{A6F3EAC4-6B31-422F-A523-B77208391BC6}">
      <dgm:prSet/>
      <dgm:spPr/>
      <dgm:t>
        <a:bodyPr/>
        <a:lstStyle/>
        <a:p>
          <a:endParaRPr lang="en-US"/>
        </a:p>
      </dgm:t>
    </dgm:pt>
    <dgm:pt modelId="{96CEB2B8-F5DD-4E58-BEF0-7BDB10D3049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Strategies fundamentally rely on reducing unwanted sensory stimuli. </a:t>
          </a:r>
        </a:p>
      </dgm:t>
    </dgm:pt>
    <dgm:pt modelId="{3879A399-EF90-46D8-8821-F0C995399DBF}" type="parTrans" cxnId="{883E350A-BD9F-4C2D-AEE9-B8295F672DE3}">
      <dgm:prSet/>
      <dgm:spPr/>
      <dgm:t>
        <a:bodyPr/>
        <a:lstStyle/>
        <a:p>
          <a:endParaRPr lang="en-US"/>
        </a:p>
      </dgm:t>
    </dgm:pt>
    <dgm:pt modelId="{1F65DBF2-AAF8-45E1-83C4-94E11F5B7A82}" type="sibTrans" cxnId="{883E350A-BD9F-4C2D-AEE9-B8295F672DE3}">
      <dgm:prSet/>
      <dgm:spPr/>
      <dgm:t>
        <a:bodyPr/>
        <a:lstStyle/>
        <a:p>
          <a:endParaRPr lang="en-US"/>
        </a:p>
      </dgm:t>
    </dgm:pt>
    <dgm:pt modelId="{6FCD2D19-ADB5-4B7C-8810-996F0D2580C0}" type="pres">
      <dgm:prSet presAssocID="{3BA14E9C-9491-4871-A08C-84C51B792302}" presName="root" presStyleCnt="0">
        <dgm:presLayoutVars>
          <dgm:dir/>
          <dgm:resizeHandles val="exact"/>
        </dgm:presLayoutVars>
      </dgm:prSet>
      <dgm:spPr/>
    </dgm:pt>
    <dgm:pt modelId="{1AC55374-1A91-4B43-AF1D-41A5AE922EE0}" type="pres">
      <dgm:prSet presAssocID="{28AD002E-1E93-41C2-8B97-30A6772E00F0}" presName="compNode" presStyleCnt="0"/>
      <dgm:spPr/>
    </dgm:pt>
    <dgm:pt modelId="{5E06191D-2335-46E7-B45B-A686D172E974}" type="pres">
      <dgm:prSet presAssocID="{28AD002E-1E93-41C2-8B97-30A6772E00F0}" presName="bgRect" presStyleLbl="bgShp" presStyleIdx="0" presStyleCnt="6"/>
      <dgm:spPr/>
    </dgm:pt>
    <dgm:pt modelId="{4E62B26E-CD60-4841-8053-EAFCC51512CF}" type="pres">
      <dgm:prSet presAssocID="{28AD002E-1E93-41C2-8B97-30A6772E00F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638665BE-C455-43AF-9AD5-8C52A94B2935}" type="pres">
      <dgm:prSet presAssocID="{28AD002E-1E93-41C2-8B97-30A6772E00F0}" presName="spaceRect" presStyleCnt="0"/>
      <dgm:spPr/>
    </dgm:pt>
    <dgm:pt modelId="{869E127D-B55E-4EB8-8788-6124E6B94E16}" type="pres">
      <dgm:prSet presAssocID="{28AD002E-1E93-41C2-8B97-30A6772E00F0}" presName="parTx" presStyleLbl="revTx" presStyleIdx="0" presStyleCnt="6">
        <dgm:presLayoutVars>
          <dgm:chMax val="0"/>
          <dgm:chPref val="0"/>
        </dgm:presLayoutVars>
      </dgm:prSet>
      <dgm:spPr/>
    </dgm:pt>
    <dgm:pt modelId="{556CCF33-0CDE-40F1-8205-911FBE4BAB0B}" type="pres">
      <dgm:prSet presAssocID="{1040B527-18ED-4F42-80B2-4CE30A14EE21}" presName="sibTrans" presStyleCnt="0"/>
      <dgm:spPr/>
    </dgm:pt>
    <dgm:pt modelId="{D3289E46-C9CB-448C-BF36-5FC31862C28E}" type="pres">
      <dgm:prSet presAssocID="{BEA4F5A0-88E4-493F-9374-AF4CE71AEBFB}" presName="compNode" presStyleCnt="0"/>
      <dgm:spPr/>
    </dgm:pt>
    <dgm:pt modelId="{FE0EDA98-1653-48BE-8A75-780C32D66CDE}" type="pres">
      <dgm:prSet presAssocID="{BEA4F5A0-88E4-493F-9374-AF4CE71AEBFB}" presName="bgRect" presStyleLbl="bgShp" presStyleIdx="1" presStyleCnt="6"/>
      <dgm:spPr/>
    </dgm:pt>
    <dgm:pt modelId="{E1F8FC2C-3C34-4DEB-A2F6-5CAE69826652}" type="pres">
      <dgm:prSet presAssocID="{BEA4F5A0-88E4-493F-9374-AF4CE71AEBFB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ce"/>
        </a:ext>
      </dgm:extLst>
    </dgm:pt>
    <dgm:pt modelId="{030452F8-76F9-4249-A39D-57C71DB48301}" type="pres">
      <dgm:prSet presAssocID="{BEA4F5A0-88E4-493F-9374-AF4CE71AEBFB}" presName="spaceRect" presStyleCnt="0"/>
      <dgm:spPr/>
    </dgm:pt>
    <dgm:pt modelId="{7D580D1B-20E1-4608-806A-4CBFD7E641A2}" type="pres">
      <dgm:prSet presAssocID="{BEA4F5A0-88E4-493F-9374-AF4CE71AEBFB}" presName="parTx" presStyleLbl="revTx" presStyleIdx="1" presStyleCnt="6">
        <dgm:presLayoutVars>
          <dgm:chMax val="0"/>
          <dgm:chPref val="0"/>
        </dgm:presLayoutVars>
      </dgm:prSet>
      <dgm:spPr/>
    </dgm:pt>
    <dgm:pt modelId="{233F123E-1E23-43F8-B8C8-233A8BA76F05}" type="pres">
      <dgm:prSet presAssocID="{E0F9AA92-26A1-4336-AEA6-32B45DCD7826}" presName="sibTrans" presStyleCnt="0"/>
      <dgm:spPr/>
    </dgm:pt>
    <dgm:pt modelId="{D1222CD2-D95E-4BDB-AF35-CBE9CA186C87}" type="pres">
      <dgm:prSet presAssocID="{4E94AF40-B310-43BF-A9C2-9641ECC81CC1}" presName="compNode" presStyleCnt="0"/>
      <dgm:spPr/>
    </dgm:pt>
    <dgm:pt modelId="{1EA3B6B1-E02A-4EB8-A0B1-4FABFEDCF528}" type="pres">
      <dgm:prSet presAssocID="{4E94AF40-B310-43BF-A9C2-9641ECC81CC1}" presName="bgRect" presStyleLbl="bgShp" presStyleIdx="2" presStyleCnt="6"/>
      <dgm:spPr/>
    </dgm:pt>
    <dgm:pt modelId="{E4BEB84D-D6D5-4BA4-8F60-08F05AF24701}" type="pres">
      <dgm:prSet presAssocID="{4E94AF40-B310-43BF-A9C2-9641ECC81CC1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B120892A-60E9-441E-B00F-D62E4CF0692F}" type="pres">
      <dgm:prSet presAssocID="{4E94AF40-B310-43BF-A9C2-9641ECC81CC1}" presName="spaceRect" presStyleCnt="0"/>
      <dgm:spPr/>
    </dgm:pt>
    <dgm:pt modelId="{91443C77-6F6E-4803-92C5-F4018639F990}" type="pres">
      <dgm:prSet presAssocID="{4E94AF40-B310-43BF-A9C2-9641ECC81CC1}" presName="parTx" presStyleLbl="revTx" presStyleIdx="2" presStyleCnt="6">
        <dgm:presLayoutVars>
          <dgm:chMax val="0"/>
          <dgm:chPref val="0"/>
        </dgm:presLayoutVars>
      </dgm:prSet>
      <dgm:spPr/>
    </dgm:pt>
    <dgm:pt modelId="{1CFF6184-B56A-4D98-9395-E0092DBCBE19}" type="pres">
      <dgm:prSet presAssocID="{D405F319-E511-4BDB-8B56-8B9EA996C66B}" presName="sibTrans" presStyleCnt="0"/>
      <dgm:spPr/>
    </dgm:pt>
    <dgm:pt modelId="{A507ECB5-A9BD-4251-A594-B0CA6083AF05}" type="pres">
      <dgm:prSet presAssocID="{14395B32-070C-4593-839E-EF30B0548C74}" presName="compNode" presStyleCnt="0"/>
      <dgm:spPr/>
    </dgm:pt>
    <dgm:pt modelId="{609941C6-1A67-4B15-B5B5-6ABEFEE97253}" type="pres">
      <dgm:prSet presAssocID="{14395B32-070C-4593-839E-EF30B0548C74}" presName="bgRect" presStyleLbl="bgShp" presStyleIdx="3" presStyleCnt="6"/>
      <dgm:spPr/>
    </dgm:pt>
    <dgm:pt modelId="{7310E5CB-CE63-4EB0-A270-23F802B2069C}" type="pres">
      <dgm:prSet presAssocID="{14395B32-070C-4593-839E-EF30B0548C74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A2B55CA1-5419-4922-A23C-C969C8534508}" type="pres">
      <dgm:prSet presAssocID="{14395B32-070C-4593-839E-EF30B0548C74}" presName="spaceRect" presStyleCnt="0"/>
      <dgm:spPr/>
    </dgm:pt>
    <dgm:pt modelId="{D3DB3970-D114-4FD5-A510-35F1E1B398A6}" type="pres">
      <dgm:prSet presAssocID="{14395B32-070C-4593-839E-EF30B0548C74}" presName="parTx" presStyleLbl="revTx" presStyleIdx="3" presStyleCnt="6">
        <dgm:presLayoutVars>
          <dgm:chMax val="0"/>
          <dgm:chPref val="0"/>
        </dgm:presLayoutVars>
      </dgm:prSet>
      <dgm:spPr/>
    </dgm:pt>
    <dgm:pt modelId="{098540DB-165E-4C96-89DA-44F74722FE38}" type="pres">
      <dgm:prSet presAssocID="{119A306C-921A-4A2F-B268-D05984D682B2}" presName="sibTrans" presStyleCnt="0"/>
      <dgm:spPr/>
    </dgm:pt>
    <dgm:pt modelId="{C3934489-B4EF-4C84-ACEC-9E31C655A747}" type="pres">
      <dgm:prSet presAssocID="{01E7EF30-991E-47EC-98DC-9F22C5936728}" presName="compNode" presStyleCnt="0"/>
      <dgm:spPr/>
    </dgm:pt>
    <dgm:pt modelId="{A5F70F2B-58A1-4F3B-B74B-F5AEFB5CA274}" type="pres">
      <dgm:prSet presAssocID="{01E7EF30-991E-47EC-98DC-9F22C5936728}" presName="bgRect" presStyleLbl="bgShp" presStyleIdx="4" presStyleCnt="6"/>
      <dgm:spPr/>
    </dgm:pt>
    <dgm:pt modelId="{158A726B-2EB3-46A2-8789-8EB3F774B778}" type="pres">
      <dgm:prSet presAssocID="{01E7EF30-991E-47EC-98DC-9F22C5936728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wer"/>
        </a:ext>
      </dgm:extLst>
    </dgm:pt>
    <dgm:pt modelId="{7CFA2963-EDFD-4F69-BE2A-3CEC606A05FA}" type="pres">
      <dgm:prSet presAssocID="{01E7EF30-991E-47EC-98DC-9F22C5936728}" presName="spaceRect" presStyleCnt="0"/>
      <dgm:spPr/>
    </dgm:pt>
    <dgm:pt modelId="{EE0F07AE-E815-4B9F-89A3-3CFE99DC22EF}" type="pres">
      <dgm:prSet presAssocID="{01E7EF30-991E-47EC-98DC-9F22C5936728}" presName="parTx" presStyleLbl="revTx" presStyleIdx="4" presStyleCnt="6">
        <dgm:presLayoutVars>
          <dgm:chMax val="0"/>
          <dgm:chPref val="0"/>
        </dgm:presLayoutVars>
      </dgm:prSet>
      <dgm:spPr/>
    </dgm:pt>
    <dgm:pt modelId="{8FC3B30C-77E4-4177-B3DC-8630FDECE211}" type="pres">
      <dgm:prSet presAssocID="{759E2212-AB30-4872-B085-50D9A814D4B7}" presName="sibTrans" presStyleCnt="0"/>
      <dgm:spPr/>
    </dgm:pt>
    <dgm:pt modelId="{11DAA41C-D058-4E7F-88AD-27CF45AC892C}" type="pres">
      <dgm:prSet presAssocID="{96CEB2B8-F5DD-4E58-BEF0-7BDB10D30493}" presName="compNode" presStyleCnt="0"/>
      <dgm:spPr/>
    </dgm:pt>
    <dgm:pt modelId="{24ACC279-4A11-445F-B746-2F9F58E718B3}" type="pres">
      <dgm:prSet presAssocID="{96CEB2B8-F5DD-4E58-BEF0-7BDB10D30493}" presName="bgRect" presStyleLbl="bgShp" presStyleIdx="5" presStyleCnt="6"/>
      <dgm:spPr/>
    </dgm:pt>
    <dgm:pt modelId="{E372C898-455C-4525-9FA1-25E757CBE821}" type="pres">
      <dgm:prSet presAssocID="{96CEB2B8-F5DD-4E58-BEF0-7BDB10D30493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lind"/>
        </a:ext>
      </dgm:extLst>
    </dgm:pt>
    <dgm:pt modelId="{6DE0CD9D-7740-4A7B-A0A4-B2D9CCDE6486}" type="pres">
      <dgm:prSet presAssocID="{96CEB2B8-F5DD-4E58-BEF0-7BDB10D30493}" presName="spaceRect" presStyleCnt="0"/>
      <dgm:spPr/>
    </dgm:pt>
    <dgm:pt modelId="{4785EDDD-11F5-4454-B4E3-EEA63668BD95}" type="pres">
      <dgm:prSet presAssocID="{96CEB2B8-F5DD-4E58-BEF0-7BDB10D30493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9ACFB206-17C3-475F-B720-1183E4FF3CF5}" srcId="{3BA14E9C-9491-4871-A08C-84C51B792302}" destId="{4E94AF40-B310-43BF-A9C2-9641ECC81CC1}" srcOrd="2" destOrd="0" parTransId="{A065C5C1-12A4-42BD-A5BB-A9CB6AB2D179}" sibTransId="{D405F319-E511-4BDB-8B56-8B9EA996C66B}"/>
    <dgm:cxn modelId="{883E350A-BD9F-4C2D-AEE9-B8295F672DE3}" srcId="{3BA14E9C-9491-4871-A08C-84C51B792302}" destId="{96CEB2B8-F5DD-4E58-BEF0-7BDB10D30493}" srcOrd="5" destOrd="0" parTransId="{3879A399-EF90-46D8-8821-F0C995399DBF}" sibTransId="{1F65DBF2-AAF8-45E1-83C4-94E11F5B7A82}"/>
    <dgm:cxn modelId="{F6ED8718-7EE5-4E77-8D0C-AA12912889FD}" srcId="{3BA14E9C-9491-4871-A08C-84C51B792302}" destId="{14395B32-070C-4593-839E-EF30B0548C74}" srcOrd="3" destOrd="0" parTransId="{1C2F95A9-3E4E-416B-BDEB-A9DADBB9EE2F}" sibTransId="{119A306C-921A-4A2F-B268-D05984D682B2}"/>
    <dgm:cxn modelId="{6B0A1D1C-6A00-4073-9AC0-9BB5C84F5543}" type="presOf" srcId="{BEA4F5A0-88E4-493F-9374-AF4CE71AEBFB}" destId="{7D580D1B-20E1-4608-806A-4CBFD7E641A2}" srcOrd="0" destOrd="0" presId="urn:microsoft.com/office/officeart/2018/2/layout/IconVerticalSolidList"/>
    <dgm:cxn modelId="{495B0849-8E03-4BA4-8749-B74A80267127}" srcId="{3BA14E9C-9491-4871-A08C-84C51B792302}" destId="{BEA4F5A0-88E4-493F-9374-AF4CE71AEBFB}" srcOrd="1" destOrd="0" parTransId="{95427F9A-1A13-4DDB-949A-0A2A8932B12A}" sibTransId="{E0F9AA92-26A1-4336-AEA6-32B45DCD7826}"/>
    <dgm:cxn modelId="{74E3C74C-3C32-4523-B206-80BE431F5D23}" type="presOf" srcId="{96CEB2B8-F5DD-4E58-BEF0-7BDB10D30493}" destId="{4785EDDD-11F5-4454-B4E3-EEA63668BD95}" srcOrd="0" destOrd="0" presId="urn:microsoft.com/office/officeart/2018/2/layout/IconVerticalSolidList"/>
    <dgm:cxn modelId="{35B85352-9601-440C-850A-95243E0626B2}" type="presOf" srcId="{4E94AF40-B310-43BF-A9C2-9641ECC81CC1}" destId="{91443C77-6F6E-4803-92C5-F4018639F990}" srcOrd="0" destOrd="0" presId="urn:microsoft.com/office/officeart/2018/2/layout/IconVerticalSolidList"/>
    <dgm:cxn modelId="{2590627A-B60E-45FE-A91E-F997EFA33911}" type="presOf" srcId="{3BA14E9C-9491-4871-A08C-84C51B792302}" destId="{6FCD2D19-ADB5-4B7C-8810-996F0D2580C0}" srcOrd="0" destOrd="0" presId="urn:microsoft.com/office/officeart/2018/2/layout/IconVerticalSolidList"/>
    <dgm:cxn modelId="{0777BE7B-F289-4DBD-95AD-210F5C232E79}" type="presOf" srcId="{14395B32-070C-4593-839E-EF30B0548C74}" destId="{D3DB3970-D114-4FD5-A510-35F1E1B398A6}" srcOrd="0" destOrd="0" presId="urn:microsoft.com/office/officeart/2018/2/layout/IconVerticalSolidList"/>
    <dgm:cxn modelId="{230F2A9C-9849-45AF-AAE5-6E83BDB5B958}" type="presOf" srcId="{28AD002E-1E93-41C2-8B97-30A6772E00F0}" destId="{869E127D-B55E-4EB8-8788-6124E6B94E16}" srcOrd="0" destOrd="0" presId="urn:microsoft.com/office/officeart/2018/2/layout/IconVerticalSolidList"/>
    <dgm:cxn modelId="{A6F3EAC4-6B31-422F-A523-B77208391BC6}" srcId="{3BA14E9C-9491-4871-A08C-84C51B792302}" destId="{01E7EF30-991E-47EC-98DC-9F22C5936728}" srcOrd="4" destOrd="0" parTransId="{236AB782-BA43-45BC-B4C2-A9C79A8F82C6}" sibTransId="{759E2212-AB30-4872-B085-50D9A814D4B7}"/>
    <dgm:cxn modelId="{56DA14EE-9E37-44AD-A01F-D84B33A4A0B7}" type="presOf" srcId="{01E7EF30-991E-47EC-98DC-9F22C5936728}" destId="{EE0F07AE-E815-4B9F-89A3-3CFE99DC22EF}" srcOrd="0" destOrd="0" presId="urn:microsoft.com/office/officeart/2018/2/layout/IconVerticalSolidList"/>
    <dgm:cxn modelId="{0E50CDF6-C5AF-4FB2-BF85-C77818A42FF4}" srcId="{3BA14E9C-9491-4871-A08C-84C51B792302}" destId="{28AD002E-1E93-41C2-8B97-30A6772E00F0}" srcOrd="0" destOrd="0" parTransId="{DD419F06-B32F-4CD4-B252-8DA6A7C4E774}" sibTransId="{1040B527-18ED-4F42-80B2-4CE30A14EE21}"/>
    <dgm:cxn modelId="{CCE7FB98-D77C-45C3-B303-8FED8F8781F9}" type="presParOf" srcId="{6FCD2D19-ADB5-4B7C-8810-996F0D2580C0}" destId="{1AC55374-1A91-4B43-AF1D-41A5AE922EE0}" srcOrd="0" destOrd="0" presId="urn:microsoft.com/office/officeart/2018/2/layout/IconVerticalSolidList"/>
    <dgm:cxn modelId="{027B7F71-335F-431A-A00C-B189AC10CB71}" type="presParOf" srcId="{1AC55374-1A91-4B43-AF1D-41A5AE922EE0}" destId="{5E06191D-2335-46E7-B45B-A686D172E974}" srcOrd="0" destOrd="0" presId="urn:microsoft.com/office/officeart/2018/2/layout/IconVerticalSolidList"/>
    <dgm:cxn modelId="{408091A6-EF47-4C3E-9995-89CB296114A3}" type="presParOf" srcId="{1AC55374-1A91-4B43-AF1D-41A5AE922EE0}" destId="{4E62B26E-CD60-4841-8053-EAFCC51512CF}" srcOrd="1" destOrd="0" presId="urn:microsoft.com/office/officeart/2018/2/layout/IconVerticalSolidList"/>
    <dgm:cxn modelId="{B67CBD64-A70D-43D0-B23F-33FC432E2A7E}" type="presParOf" srcId="{1AC55374-1A91-4B43-AF1D-41A5AE922EE0}" destId="{638665BE-C455-43AF-9AD5-8C52A94B2935}" srcOrd="2" destOrd="0" presId="urn:microsoft.com/office/officeart/2018/2/layout/IconVerticalSolidList"/>
    <dgm:cxn modelId="{C6BFC12A-8F87-410A-8773-2146D05EF4F3}" type="presParOf" srcId="{1AC55374-1A91-4B43-AF1D-41A5AE922EE0}" destId="{869E127D-B55E-4EB8-8788-6124E6B94E16}" srcOrd="3" destOrd="0" presId="urn:microsoft.com/office/officeart/2018/2/layout/IconVerticalSolidList"/>
    <dgm:cxn modelId="{D3E3CE96-9830-47E5-B3DD-1B12866257E4}" type="presParOf" srcId="{6FCD2D19-ADB5-4B7C-8810-996F0D2580C0}" destId="{556CCF33-0CDE-40F1-8205-911FBE4BAB0B}" srcOrd="1" destOrd="0" presId="urn:microsoft.com/office/officeart/2018/2/layout/IconVerticalSolidList"/>
    <dgm:cxn modelId="{C92F73AB-9331-42C0-BB79-5E402BC7A0B3}" type="presParOf" srcId="{6FCD2D19-ADB5-4B7C-8810-996F0D2580C0}" destId="{D3289E46-C9CB-448C-BF36-5FC31862C28E}" srcOrd="2" destOrd="0" presId="urn:microsoft.com/office/officeart/2018/2/layout/IconVerticalSolidList"/>
    <dgm:cxn modelId="{79C9B2B6-6DDF-4DD6-82A3-57AF98203001}" type="presParOf" srcId="{D3289E46-C9CB-448C-BF36-5FC31862C28E}" destId="{FE0EDA98-1653-48BE-8A75-780C32D66CDE}" srcOrd="0" destOrd="0" presId="urn:microsoft.com/office/officeart/2018/2/layout/IconVerticalSolidList"/>
    <dgm:cxn modelId="{4E7C05E9-008E-45D4-BC13-E585C24C8F35}" type="presParOf" srcId="{D3289E46-C9CB-448C-BF36-5FC31862C28E}" destId="{E1F8FC2C-3C34-4DEB-A2F6-5CAE69826652}" srcOrd="1" destOrd="0" presId="urn:microsoft.com/office/officeart/2018/2/layout/IconVerticalSolidList"/>
    <dgm:cxn modelId="{71310052-C1D3-498A-9C42-B7D6868BE7E0}" type="presParOf" srcId="{D3289E46-C9CB-448C-BF36-5FC31862C28E}" destId="{030452F8-76F9-4249-A39D-57C71DB48301}" srcOrd="2" destOrd="0" presId="urn:microsoft.com/office/officeart/2018/2/layout/IconVerticalSolidList"/>
    <dgm:cxn modelId="{3C3B45B3-F330-48DE-8E7D-BF23AA538566}" type="presParOf" srcId="{D3289E46-C9CB-448C-BF36-5FC31862C28E}" destId="{7D580D1B-20E1-4608-806A-4CBFD7E641A2}" srcOrd="3" destOrd="0" presId="urn:microsoft.com/office/officeart/2018/2/layout/IconVerticalSolidList"/>
    <dgm:cxn modelId="{A4410CD9-F9CF-4E15-A6B3-74FDCDD043FE}" type="presParOf" srcId="{6FCD2D19-ADB5-4B7C-8810-996F0D2580C0}" destId="{233F123E-1E23-43F8-B8C8-233A8BA76F05}" srcOrd="3" destOrd="0" presId="urn:microsoft.com/office/officeart/2018/2/layout/IconVerticalSolidList"/>
    <dgm:cxn modelId="{11DB41F8-34F0-4AFB-A14C-4A1654C1237A}" type="presParOf" srcId="{6FCD2D19-ADB5-4B7C-8810-996F0D2580C0}" destId="{D1222CD2-D95E-4BDB-AF35-CBE9CA186C87}" srcOrd="4" destOrd="0" presId="urn:microsoft.com/office/officeart/2018/2/layout/IconVerticalSolidList"/>
    <dgm:cxn modelId="{9585F8F8-91C3-411E-A003-F064EF76BB7D}" type="presParOf" srcId="{D1222CD2-D95E-4BDB-AF35-CBE9CA186C87}" destId="{1EA3B6B1-E02A-4EB8-A0B1-4FABFEDCF528}" srcOrd="0" destOrd="0" presId="urn:microsoft.com/office/officeart/2018/2/layout/IconVerticalSolidList"/>
    <dgm:cxn modelId="{7A93EA5B-FB76-4EA7-8A5E-835D3BFC4E64}" type="presParOf" srcId="{D1222CD2-D95E-4BDB-AF35-CBE9CA186C87}" destId="{E4BEB84D-D6D5-4BA4-8F60-08F05AF24701}" srcOrd="1" destOrd="0" presId="urn:microsoft.com/office/officeart/2018/2/layout/IconVerticalSolidList"/>
    <dgm:cxn modelId="{74AC32E2-033E-4103-B8C3-F4B201495978}" type="presParOf" srcId="{D1222CD2-D95E-4BDB-AF35-CBE9CA186C87}" destId="{B120892A-60E9-441E-B00F-D62E4CF0692F}" srcOrd="2" destOrd="0" presId="urn:microsoft.com/office/officeart/2018/2/layout/IconVerticalSolidList"/>
    <dgm:cxn modelId="{EFD8B339-3F83-4965-A378-29F8EDEC385C}" type="presParOf" srcId="{D1222CD2-D95E-4BDB-AF35-CBE9CA186C87}" destId="{91443C77-6F6E-4803-92C5-F4018639F990}" srcOrd="3" destOrd="0" presId="urn:microsoft.com/office/officeart/2018/2/layout/IconVerticalSolidList"/>
    <dgm:cxn modelId="{CB178F64-F934-483F-ACBE-CE774E6E1B13}" type="presParOf" srcId="{6FCD2D19-ADB5-4B7C-8810-996F0D2580C0}" destId="{1CFF6184-B56A-4D98-9395-E0092DBCBE19}" srcOrd="5" destOrd="0" presId="urn:microsoft.com/office/officeart/2018/2/layout/IconVerticalSolidList"/>
    <dgm:cxn modelId="{55DB9C2A-3C82-410B-ACDC-A6E0F99F1FB1}" type="presParOf" srcId="{6FCD2D19-ADB5-4B7C-8810-996F0D2580C0}" destId="{A507ECB5-A9BD-4251-A594-B0CA6083AF05}" srcOrd="6" destOrd="0" presId="urn:microsoft.com/office/officeart/2018/2/layout/IconVerticalSolidList"/>
    <dgm:cxn modelId="{76C5709A-A890-4703-B207-E140E9424E07}" type="presParOf" srcId="{A507ECB5-A9BD-4251-A594-B0CA6083AF05}" destId="{609941C6-1A67-4B15-B5B5-6ABEFEE97253}" srcOrd="0" destOrd="0" presId="urn:microsoft.com/office/officeart/2018/2/layout/IconVerticalSolidList"/>
    <dgm:cxn modelId="{5D5B3810-4658-45D2-BC89-0A09EC4366EC}" type="presParOf" srcId="{A507ECB5-A9BD-4251-A594-B0CA6083AF05}" destId="{7310E5CB-CE63-4EB0-A270-23F802B2069C}" srcOrd="1" destOrd="0" presId="urn:microsoft.com/office/officeart/2018/2/layout/IconVerticalSolidList"/>
    <dgm:cxn modelId="{9421663F-97BF-4725-BB60-F1CE2077087D}" type="presParOf" srcId="{A507ECB5-A9BD-4251-A594-B0CA6083AF05}" destId="{A2B55CA1-5419-4922-A23C-C969C8534508}" srcOrd="2" destOrd="0" presId="urn:microsoft.com/office/officeart/2018/2/layout/IconVerticalSolidList"/>
    <dgm:cxn modelId="{D6A0B2CC-92B3-4688-8375-CDF4E59CFDC9}" type="presParOf" srcId="{A507ECB5-A9BD-4251-A594-B0CA6083AF05}" destId="{D3DB3970-D114-4FD5-A510-35F1E1B398A6}" srcOrd="3" destOrd="0" presId="urn:microsoft.com/office/officeart/2018/2/layout/IconVerticalSolidList"/>
    <dgm:cxn modelId="{0EC9470B-A0BD-49BF-8151-CF606E58AAD0}" type="presParOf" srcId="{6FCD2D19-ADB5-4B7C-8810-996F0D2580C0}" destId="{098540DB-165E-4C96-89DA-44F74722FE38}" srcOrd="7" destOrd="0" presId="urn:microsoft.com/office/officeart/2018/2/layout/IconVerticalSolidList"/>
    <dgm:cxn modelId="{CC293A5F-64E4-44AC-ABA3-170AEC455AD8}" type="presParOf" srcId="{6FCD2D19-ADB5-4B7C-8810-996F0D2580C0}" destId="{C3934489-B4EF-4C84-ACEC-9E31C655A747}" srcOrd="8" destOrd="0" presId="urn:microsoft.com/office/officeart/2018/2/layout/IconVerticalSolidList"/>
    <dgm:cxn modelId="{A3CC4660-6C67-4FB4-804D-8571B5264791}" type="presParOf" srcId="{C3934489-B4EF-4C84-ACEC-9E31C655A747}" destId="{A5F70F2B-58A1-4F3B-B74B-F5AEFB5CA274}" srcOrd="0" destOrd="0" presId="urn:microsoft.com/office/officeart/2018/2/layout/IconVerticalSolidList"/>
    <dgm:cxn modelId="{C14D6309-1621-4AF3-91AE-E7825A329081}" type="presParOf" srcId="{C3934489-B4EF-4C84-ACEC-9E31C655A747}" destId="{158A726B-2EB3-46A2-8789-8EB3F774B778}" srcOrd="1" destOrd="0" presId="urn:microsoft.com/office/officeart/2018/2/layout/IconVerticalSolidList"/>
    <dgm:cxn modelId="{16B0E2C1-C75E-4C43-9F77-157B55FA28F9}" type="presParOf" srcId="{C3934489-B4EF-4C84-ACEC-9E31C655A747}" destId="{7CFA2963-EDFD-4F69-BE2A-3CEC606A05FA}" srcOrd="2" destOrd="0" presId="urn:microsoft.com/office/officeart/2018/2/layout/IconVerticalSolidList"/>
    <dgm:cxn modelId="{7637981D-982D-4B38-80D8-C03AE06F11BB}" type="presParOf" srcId="{C3934489-B4EF-4C84-ACEC-9E31C655A747}" destId="{EE0F07AE-E815-4B9F-89A3-3CFE99DC22EF}" srcOrd="3" destOrd="0" presId="urn:microsoft.com/office/officeart/2018/2/layout/IconVerticalSolidList"/>
    <dgm:cxn modelId="{DFE70A9A-CB8B-440C-915C-0F2B49217014}" type="presParOf" srcId="{6FCD2D19-ADB5-4B7C-8810-996F0D2580C0}" destId="{8FC3B30C-77E4-4177-B3DC-8630FDECE211}" srcOrd="9" destOrd="0" presId="urn:microsoft.com/office/officeart/2018/2/layout/IconVerticalSolidList"/>
    <dgm:cxn modelId="{4C53D6A7-7A01-4188-A746-1240FDCD8A51}" type="presParOf" srcId="{6FCD2D19-ADB5-4B7C-8810-996F0D2580C0}" destId="{11DAA41C-D058-4E7F-88AD-27CF45AC892C}" srcOrd="10" destOrd="0" presId="urn:microsoft.com/office/officeart/2018/2/layout/IconVerticalSolidList"/>
    <dgm:cxn modelId="{F8EA57E3-FC0C-4B9A-AF7B-9267C8491E38}" type="presParOf" srcId="{11DAA41C-D058-4E7F-88AD-27CF45AC892C}" destId="{24ACC279-4A11-445F-B746-2F9F58E718B3}" srcOrd="0" destOrd="0" presId="urn:microsoft.com/office/officeart/2018/2/layout/IconVerticalSolidList"/>
    <dgm:cxn modelId="{BCE6ED9F-0508-46B1-8F5D-8EAE6A283948}" type="presParOf" srcId="{11DAA41C-D058-4E7F-88AD-27CF45AC892C}" destId="{E372C898-455C-4525-9FA1-25E757CBE821}" srcOrd="1" destOrd="0" presId="urn:microsoft.com/office/officeart/2018/2/layout/IconVerticalSolidList"/>
    <dgm:cxn modelId="{C7A91B47-BF91-4D0D-AC22-FFD4D28461F1}" type="presParOf" srcId="{11DAA41C-D058-4E7F-88AD-27CF45AC892C}" destId="{6DE0CD9D-7740-4A7B-A0A4-B2D9CCDE6486}" srcOrd="2" destOrd="0" presId="urn:microsoft.com/office/officeart/2018/2/layout/IconVerticalSolidList"/>
    <dgm:cxn modelId="{FC8041D4-F145-418A-ABD9-AAB3FB771F7F}" type="presParOf" srcId="{11DAA41C-D058-4E7F-88AD-27CF45AC892C}" destId="{4785EDDD-11F5-4454-B4E3-EEA63668BD9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7E7049-BD79-41BC-BA6E-10500A2D7018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9CC63BB-37B3-48D9-A403-FF1F74FEADAB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Top Priorities</a:t>
          </a:r>
          <a:endParaRPr lang="en-GB" dirty="0"/>
        </a:p>
      </dgm:t>
    </dgm:pt>
    <dgm:pt modelId="{60EA0966-0D24-471E-A734-DC267600C347}" type="parTrans" cxnId="{2C3B4CD2-BBFF-434B-A227-B1601C5627DD}">
      <dgm:prSet/>
      <dgm:spPr/>
      <dgm:t>
        <a:bodyPr/>
        <a:lstStyle/>
        <a:p>
          <a:endParaRPr lang="en-GB"/>
        </a:p>
      </dgm:t>
    </dgm:pt>
    <dgm:pt modelId="{F5824AEA-52EF-4D59-816B-48C29D621374}" type="sibTrans" cxnId="{2C3B4CD2-BBFF-434B-A227-B1601C5627DD}">
      <dgm:prSet/>
      <dgm:spPr/>
      <dgm:t>
        <a:bodyPr/>
        <a:lstStyle/>
        <a:p>
          <a:endParaRPr lang="en-GB"/>
        </a:p>
      </dgm:t>
    </dgm:pt>
    <dgm:pt modelId="{57C65FAF-B794-4F15-B3E1-B226C495DE04}">
      <dgm:prSet phldrT="[Text]"/>
      <dgm:spPr/>
      <dgm:t>
        <a:bodyPr/>
        <a:lstStyle/>
        <a:p>
          <a:r>
            <a:rPr lang="en-US" dirty="0"/>
            <a:t>Mental health and wellbeing </a:t>
          </a:r>
          <a:endParaRPr lang="en-GB" dirty="0"/>
        </a:p>
      </dgm:t>
    </dgm:pt>
    <dgm:pt modelId="{F3B7A26C-5ED8-44D5-81BF-2ABD7BA99614}" type="parTrans" cxnId="{CA86A7EF-B1BB-413B-9B90-451046CBA956}">
      <dgm:prSet/>
      <dgm:spPr/>
      <dgm:t>
        <a:bodyPr/>
        <a:lstStyle/>
        <a:p>
          <a:endParaRPr lang="en-GB"/>
        </a:p>
      </dgm:t>
    </dgm:pt>
    <dgm:pt modelId="{951DEAD9-3B06-4689-AE54-60AC2850C918}" type="sibTrans" cxnId="{CA86A7EF-B1BB-413B-9B90-451046CBA956}">
      <dgm:prSet/>
      <dgm:spPr/>
      <dgm:t>
        <a:bodyPr/>
        <a:lstStyle/>
        <a:p>
          <a:endParaRPr lang="en-GB"/>
        </a:p>
      </dgm:t>
    </dgm:pt>
    <dgm:pt modelId="{22726384-D69E-4BBE-86B2-58CDFCF251CD}">
      <dgm:prSet phldrT="[Text]"/>
      <dgm:spPr/>
      <dgm:t>
        <a:bodyPr/>
        <a:lstStyle/>
        <a:p>
          <a:r>
            <a:rPr lang="en-US" dirty="0"/>
            <a:t>Support services</a:t>
          </a:r>
          <a:endParaRPr lang="en-GB" dirty="0"/>
        </a:p>
      </dgm:t>
    </dgm:pt>
    <dgm:pt modelId="{272B6ACE-16AA-4AE8-9F89-155F0D51719D}" type="parTrans" cxnId="{19434972-31B3-4429-8BBD-889D8DC4FDAA}">
      <dgm:prSet/>
      <dgm:spPr/>
      <dgm:t>
        <a:bodyPr/>
        <a:lstStyle/>
        <a:p>
          <a:endParaRPr lang="en-GB"/>
        </a:p>
      </dgm:t>
    </dgm:pt>
    <dgm:pt modelId="{8A63158E-AE69-4A51-99BC-20F0BDCAFE0E}" type="sibTrans" cxnId="{19434972-31B3-4429-8BBD-889D8DC4FDAA}">
      <dgm:prSet/>
      <dgm:spPr/>
      <dgm:t>
        <a:bodyPr/>
        <a:lstStyle/>
        <a:p>
          <a:endParaRPr lang="en-GB"/>
        </a:p>
      </dgm:t>
    </dgm:pt>
    <dgm:pt modelId="{1BC01E28-C69A-4C83-B396-84FA7FDCA506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Bottom Priorities</a:t>
          </a:r>
          <a:endParaRPr lang="en-GB" dirty="0"/>
        </a:p>
      </dgm:t>
    </dgm:pt>
    <dgm:pt modelId="{803D0044-C899-4B55-A2AA-C834CBF67C77}" type="parTrans" cxnId="{3159743D-3DFE-4673-AE19-9E1A604B2A29}">
      <dgm:prSet/>
      <dgm:spPr/>
      <dgm:t>
        <a:bodyPr/>
        <a:lstStyle/>
        <a:p>
          <a:endParaRPr lang="en-GB"/>
        </a:p>
      </dgm:t>
    </dgm:pt>
    <dgm:pt modelId="{EF2259E2-0288-4855-95DB-5D91AB72B09C}" type="sibTrans" cxnId="{3159743D-3DFE-4673-AE19-9E1A604B2A29}">
      <dgm:prSet/>
      <dgm:spPr/>
      <dgm:t>
        <a:bodyPr/>
        <a:lstStyle/>
        <a:p>
          <a:endParaRPr lang="en-GB"/>
        </a:p>
      </dgm:t>
    </dgm:pt>
    <dgm:pt modelId="{655A5DF3-C766-40BF-BC87-7BA960CA20AA}">
      <dgm:prSet phldrT="[Text]"/>
      <dgm:spPr/>
      <dgm:t>
        <a:bodyPr/>
        <a:lstStyle/>
        <a:p>
          <a:r>
            <a:rPr lang="en-US" dirty="0"/>
            <a:t>Genetics </a:t>
          </a:r>
          <a:endParaRPr lang="en-GB" dirty="0"/>
        </a:p>
      </dgm:t>
    </dgm:pt>
    <dgm:pt modelId="{6220F470-079D-4F0D-B01D-613B70AAFE84}" type="parTrans" cxnId="{E29542AB-26C7-46DE-85B8-1FC2A0BE140A}">
      <dgm:prSet/>
      <dgm:spPr/>
      <dgm:t>
        <a:bodyPr/>
        <a:lstStyle/>
        <a:p>
          <a:endParaRPr lang="en-GB"/>
        </a:p>
      </dgm:t>
    </dgm:pt>
    <dgm:pt modelId="{35A1DF94-FF55-4B96-A316-904152C09C33}" type="sibTrans" cxnId="{E29542AB-26C7-46DE-85B8-1FC2A0BE140A}">
      <dgm:prSet/>
      <dgm:spPr/>
      <dgm:t>
        <a:bodyPr/>
        <a:lstStyle/>
        <a:p>
          <a:endParaRPr lang="en-GB"/>
        </a:p>
      </dgm:t>
    </dgm:pt>
    <dgm:pt modelId="{6BC6680B-A9C0-4892-A8A3-48CCCD73AD26}">
      <dgm:prSet phldrT="[Text]"/>
      <dgm:spPr/>
      <dgm:t>
        <a:bodyPr/>
        <a:lstStyle/>
        <a:p>
          <a:r>
            <a:rPr lang="en-US" dirty="0"/>
            <a:t>Treatments and interventions</a:t>
          </a:r>
          <a:endParaRPr lang="en-GB" dirty="0"/>
        </a:p>
      </dgm:t>
    </dgm:pt>
    <dgm:pt modelId="{ADA1A24F-D28E-48B2-8D83-09C70A895122}" type="parTrans" cxnId="{E80B2FBE-FACE-4406-A25D-917EECF0FE67}">
      <dgm:prSet/>
      <dgm:spPr/>
      <dgm:t>
        <a:bodyPr/>
        <a:lstStyle/>
        <a:p>
          <a:endParaRPr lang="en-GB"/>
        </a:p>
      </dgm:t>
    </dgm:pt>
    <dgm:pt modelId="{85ABA07D-23CF-4C41-99F6-90E187184BFE}" type="sibTrans" cxnId="{E80B2FBE-FACE-4406-A25D-917EECF0FE67}">
      <dgm:prSet/>
      <dgm:spPr/>
      <dgm:t>
        <a:bodyPr/>
        <a:lstStyle/>
        <a:p>
          <a:endParaRPr lang="en-GB"/>
        </a:p>
      </dgm:t>
    </dgm:pt>
    <dgm:pt modelId="{706582EF-FD33-4B42-A8BC-49329A55D28F}">
      <dgm:prSet phldrT="[Text]"/>
      <dgm:spPr/>
      <dgm:t>
        <a:bodyPr/>
        <a:lstStyle/>
        <a:p>
          <a:r>
            <a:rPr lang="en-US" dirty="0"/>
            <a:t>Knowledge of autism</a:t>
          </a:r>
          <a:endParaRPr lang="en-GB" dirty="0"/>
        </a:p>
      </dgm:t>
    </dgm:pt>
    <dgm:pt modelId="{27A44080-1B8C-41A6-ACF3-34C675F2C5D8}" type="parTrans" cxnId="{8018A4E6-65B8-48D9-BCFC-986CE6EC2BCC}">
      <dgm:prSet/>
      <dgm:spPr/>
      <dgm:t>
        <a:bodyPr/>
        <a:lstStyle/>
        <a:p>
          <a:endParaRPr lang="en-GB"/>
        </a:p>
      </dgm:t>
    </dgm:pt>
    <dgm:pt modelId="{DEC5FC6C-CD79-486B-B46A-C1A20D3EA0F0}" type="sibTrans" cxnId="{8018A4E6-65B8-48D9-BCFC-986CE6EC2BCC}">
      <dgm:prSet/>
      <dgm:spPr/>
      <dgm:t>
        <a:bodyPr/>
        <a:lstStyle/>
        <a:p>
          <a:endParaRPr lang="en-GB"/>
        </a:p>
      </dgm:t>
    </dgm:pt>
    <dgm:pt modelId="{AC2B61E1-5B63-409C-8F45-976950D269BB}">
      <dgm:prSet phldrT="[Text]"/>
      <dgm:spPr/>
      <dgm:t>
        <a:bodyPr/>
        <a:lstStyle/>
        <a:p>
          <a:r>
            <a:rPr lang="en-US" dirty="0"/>
            <a:t>Causes of autism </a:t>
          </a:r>
          <a:endParaRPr lang="en-GB" dirty="0"/>
        </a:p>
      </dgm:t>
    </dgm:pt>
    <dgm:pt modelId="{E759DA8B-D576-4FBB-9F1C-09863EAC8FF2}" type="parTrans" cxnId="{7FF04A67-D5D0-4637-8412-758E35861A40}">
      <dgm:prSet/>
      <dgm:spPr/>
      <dgm:t>
        <a:bodyPr/>
        <a:lstStyle/>
        <a:p>
          <a:endParaRPr lang="en-GB"/>
        </a:p>
      </dgm:t>
    </dgm:pt>
    <dgm:pt modelId="{D4FCDA1F-2849-4062-8615-98A09D8E81FF}" type="sibTrans" cxnId="{7FF04A67-D5D0-4637-8412-758E35861A40}">
      <dgm:prSet/>
      <dgm:spPr/>
      <dgm:t>
        <a:bodyPr/>
        <a:lstStyle/>
        <a:p>
          <a:endParaRPr lang="en-GB"/>
        </a:p>
      </dgm:t>
    </dgm:pt>
    <dgm:pt modelId="{C6FB192C-BE37-4AEC-83E0-C15BCC862847}" type="pres">
      <dgm:prSet presAssocID="{787E7049-BD79-41BC-BA6E-10500A2D701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26EA66D-4393-44B8-8863-F64A691CDF71}" type="pres">
      <dgm:prSet presAssocID="{29CC63BB-37B3-48D9-A403-FF1F74FEADAB}" presName="root" presStyleCnt="0"/>
      <dgm:spPr/>
    </dgm:pt>
    <dgm:pt modelId="{6E6E097D-8E16-4853-9933-5D46584F1939}" type="pres">
      <dgm:prSet presAssocID="{29CC63BB-37B3-48D9-A403-FF1F74FEADAB}" presName="rootComposite" presStyleCnt="0"/>
      <dgm:spPr/>
    </dgm:pt>
    <dgm:pt modelId="{711F6A82-BC81-4CB1-A8D0-B93A806DB595}" type="pres">
      <dgm:prSet presAssocID="{29CC63BB-37B3-48D9-A403-FF1F74FEADAB}" presName="rootText" presStyleLbl="node1" presStyleIdx="0" presStyleCnt="2"/>
      <dgm:spPr/>
    </dgm:pt>
    <dgm:pt modelId="{7BC0BAC6-84B3-47D5-9D47-D5AD71B86B1F}" type="pres">
      <dgm:prSet presAssocID="{29CC63BB-37B3-48D9-A403-FF1F74FEADAB}" presName="rootConnector" presStyleLbl="node1" presStyleIdx="0" presStyleCnt="2"/>
      <dgm:spPr/>
    </dgm:pt>
    <dgm:pt modelId="{2F25E6A9-C34B-4728-8FB5-EE30D7301B81}" type="pres">
      <dgm:prSet presAssocID="{29CC63BB-37B3-48D9-A403-FF1F74FEADAB}" presName="childShape" presStyleCnt="0"/>
      <dgm:spPr/>
    </dgm:pt>
    <dgm:pt modelId="{57DDB912-518A-4687-A1BB-FCE14CB3CF6F}" type="pres">
      <dgm:prSet presAssocID="{F3B7A26C-5ED8-44D5-81BF-2ABD7BA99614}" presName="Name13" presStyleLbl="parChTrans1D2" presStyleIdx="0" presStyleCnt="6"/>
      <dgm:spPr/>
    </dgm:pt>
    <dgm:pt modelId="{20529E2D-6311-44B5-978F-588548A01334}" type="pres">
      <dgm:prSet presAssocID="{57C65FAF-B794-4F15-B3E1-B226C495DE04}" presName="childText" presStyleLbl="bgAcc1" presStyleIdx="0" presStyleCnt="6">
        <dgm:presLayoutVars>
          <dgm:bulletEnabled val="1"/>
        </dgm:presLayoutVars>
      </dgm:prSet>
      <dgm:spPr/>
    </dgm:pt>
    <dgm:pt modelId="{CD3B772A-D27A-481A-ACB5-CFDAE3E7F23E}" type="pres">
      <dgm:prSet presAssocID="{272B6ACE-16AA-4AE8-9F89-155F0D51719D}" presName="Name13" presStyleLbl="parChTrans1D2" presStyleIdx="1" presStyleCnt="6"/>
      <dgm:spPr/>
    </dgm:pt>
    <dgm:pt modelId="{50EA0789-51CC-43B0-B6FA-206468103821}" type="pres">
      <dgm:prSet presAssocID="{22726384-D69E-4BBE-86B2-58CDFCF251CD}" presName="childText" presStyleLbl="bgAcc1" presStyleIdx="1" presStyleCnt="6">
        <dgm:presLayoutVars>
          <dgm:bulletEnabled val="1"/>
        </dgm:presLayoutVars>
      </dgm:prSet>
      <dgm:spPr/>
    </dgm:pt>
    <dgm:pt modelId="{7658281B-FA5F-497D-8108-D97A338823B7}" type="pres">
      <dgm:prSet presAssocID="{27A44080-1B8C-41A6-ACF3-34C675F2C5D8}" presName="Name13" presStyleLbl="parChTrans1D2" presStyleIdx="2" presStyleCnt="6"/>
      <dgm:spPr/>
    </dgm:pt>
    <dgm:pt modelId="{5D0C2092-0AED-4473-AB20-6CC7D1ADB189}" type="pres">
      <dgm:prSet presAssocID="{706582EF-FD33-4B42-A8BC-49329A55D28F}" presName="childText" presStyleLbl="bgAcc1" presStyleIdx="2" presStyleCnt="6">
        <dgm:presLayoutVars>
          <dgm:bulletEnabled val="1"/>
        </dgm:presLayoutVars>
      </dgm:prSet>
      <dgm:spPr/>
    </dgm:pt>
    <dgm:pt modelId="{B8EE8C36-ADB4-4C07-8ACA-D95E9E971889}" type="pres">
      <dgm:prSet presAssocID="{1BC01E28-C69A-4C83-B396-84FA7FDCA506}" presName="root" presStyleCnt="0"/>
      <dgm:spPr/>
    </dgm:pt>
    <dgm:pt modelId="{4B57470E-85EB-4150-8872-B326DFC8F05D}" type="pres">
      <dgm:prSet presAssocID="{1BC01E28-C69A-4C83-B396-84FA7FDCA506}" presName="rootComposite" presStyleCnt="0"/>
      <dgm:spPr/>
    </dgm:pt>
    <dgm:pt modelId="{C59D6262-686E-4B42-8212-C68200FC8121}" type="pres">
      <dgm:prSet presAssocID="{1BC01E28-C69A-4C83-B396-84FA7FDCA506}" presName="rootText" presStyleLbl="node1" presStyleIdx="1" presStyleCnt="2"/>
      <dgm:spPr/>
    </dgm:pt>
    <dgm:pt modelId="{C6C200DC-4839-46AD-8F74-3739E1241656}" type="pres">
      <dgm:prSet presAssocID="{1BC01E28-C69A-4C83-B396-84FA7FDCA506}" presName="rootConnector" presStyleLbl="node1" presStyleIdx="1" presStyleCnt="2"/>
      <dgm:spPr/>
    </dgm:pt>
    <dgm:pt modelId="{3B74D1E1-670C-4AB2-B08D-D934E80C97E1}" type="pres">
      <dgm:prSet presAssocID="{1BC01E28-C69A-4C83-B396-84FA7FDCA506}" presName="childShape" presStyleCnt="0"/>
      <dgm:spPr/>
    </dgm:pt>
    <dgm:pt modelId="{F3662FC8-7D18-4C45-A20B-702F04CD8DA9}" type="pres">
      <dgm:prSet presAssocID="{6220F470-079D-4F0D-B01D-613B70AAFE84}" presName="Name13" presStyleLbl="parChTrans1D2" presStyleIdx="3" presStyleCnt="6"/>
      <dgm:spPr/>
    </dgm:pt>
    <dgm:pt modelId="{10006054-7871-4DE4-A671-13930862492A}" type="pres">
      <dgm:prSet presAssocID="{655A5DF3-C766-40BF-BC87-7BA960CA20AA}" presName="childText" presStyleLbl="bgAcc1" presStyleIdx="3" presStyleCnt="6">
        <dgm:presLayoutVars>
          <dgm:bulletEnabled val="1"/>
        </dgm:presLayoutVars>
      </dgm:prSet>
      <dgm:spPr/>
    </dgm:pt>
    <dgm:pt modelId="{A73FE377-FFBA-4082-9919-5D35830FC4E3}" type="pres">
      <dgm:prSet presAssocID="{ADA1A24F-D28E-48B2-8D83-09C70A895122}" presName="Name13" presStyleLbl="parChTrans1D2" presStyleIdx="4" presStyleCnt="6"/>
      <dgm:spPr/>
    </dgm:pt>
    <dgm:pt modelId="{5BDC0F07-E502-4D37-8EF3-B8FBB272454D}" type="pres">
      <dgm:prSet presAssocID="{6BC6680B-A9C0-4892-A8A3-48CCCD73AD26}" presName="childText" presStyleLbl="bgAcc1" presStyleIdx="4" presStyleCnt="6">
        <dgm:presLayoutVars>
          <dgm:bulletEnabled val="1"/>
        </dgm:presLayoutVars>
      </dgm:prSet>
      <dgm:spPr/>
    </dgm:pt>
    <dgm:pt modelId="{5869DEDE-4311-48C2-AE8B-CA297F1DCBE6}" type="pres">
      <dgm:prSet presAssocID="{E759DA8B-D576-4FBB-9F1C-09863EAC8FF2}" presName="Name13" presStyleLbl="parChTrans1D2" presStyleIdx="5" presStyleCnt="6"/>
      <dgm:spPr/>
    </dgm:pt>
    <dgm:pt modelId="{A15A18C0-488F-461C-867E-33967BBB9064}" type="pres">
      <dgm:prSet presAssocID="{AC2B61E1-5B63-409C-8F45-976950D269BB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22E36A0E-F1F0-4293-9055-9DF4F7A6AA99}" type="presOf" srcId="{272B6ACE-16AA-4AE8-9F89-155F0D51719D}" destId="{CD3B772A-D27A-481A-ACB5-CFDAE3E7F23E}" srcOrd="0" destOrd="0" presId="urn:microsoft.com/office/officeart/2005/8/layout/hierarchy3"/>
    <dgm:cxn modelId="{4328BA1D-916C-46AC-B421-372150354C20}" type="presOf" srcId="{22726384-D69E-4BBE-86B2-58CDFCF251CD}" destId="{50EA0789-51CC-43B0-B6FA-206468103821}" srcOrd="0" destOrd="0" presId="urn:microsoft.com/office/officeart/2005/8/layout/hierarchy3"/>
    <dgm:cxn modelId="{8434602B-4189-4C43-BB10-7D5BA1D3D370}" type="presOf" srcId="{57C65FAF-B794-4F15-B3E1-B226C495DE04}" destId="{20529E2D-6311-44B5-978F-588548A01334}" srcOrd="0" destOrd="0" presId="urn:microsoft.com/office/officeart/2005/8/layout/hierarchy3"/>
    <dgm:cxn modelId="{E9B4FA2D-C2A8-408E-A611-195E5861A21B}" type="presOf" srcId="{1BC01E28-C69A-4C83-B396-84FA7FDCA506}" destId="{C59D6262-686E-4B42-8212-C68200FC8121}" srcOrd="0" destOrd="0" presId="urn:microsoft.com/office/officeart/2005/8/layout/hierarchy3"/>
    <dgm:cxn modelId="{DF31FF36-582E-44E3-944D-3711C584AF36}" type="presOf" srcId="{29CC63BB-37B3-48D9-A403-FF1F74FEADAB}" destId="{711F6A82-BC81-4CB1-A8D0-B93A806DB595}" srcOrd="0" destOrd="0" presId="urn:microsoft.com/office/officeart/2005/8/layout/hierarchy3"/>
    <dgm:cxn modelId="{1D8B573C-99B3-46F6-AB1C-C92C9118846E}" type="presOf" srcId="{E759DA8B-D576-4FBB-9F1C-09863EAC8FF2}" destId="{5869DEDE-4311-48C2-AE8B-CA297F1DCBE6}" srcOrd="0" destOrd="0" presId="urn:microsoft.com/office/officeart/2005/8/layout/hierarchy3"/>
    <dgm:cxn modelId="{BAA3E63C-F190-4625-80AD-655E5CC3018B}" type="presOf" srcId="{AC2B61E1-5B63-409C-8F45-976950D269BB}" destId="{A15A18C0-488F-461C-867E-33967BBB9064}" srcOrd="0" destOrd="0" presId="urn:microsoft.com/office/officeart/2005/8/layout/hierarchy3"/>
    <dgm:cxn modelId="{3159743D-3DFE-4673-AE19-9E1A604B2A29}" srcId="{787E7049-BD79-41BC-BA6E-10500A2D7018}" destId="{1BC01E28-C69A-4C83-B396-84FA7FDCA506}" srcOrd="1" destOrd="0" parTransId="{803D0044-C899-4B55-A2AA-C834CBF67C77}" sibTransId="{EF2259E2-0288-4855-95DB-5D91AB72B09C}"/>
    <dgm:cxn modelId="{7FF04A67-D5D0-4637-8412-758E35861A40}" srcId="{1BC01E28-C69A-4C83-B396-84FA7FDCA506}" destId="{AC2B61E1-5B63-409C-8F45-976950D269BB}" srcOrd="2" destOrd="0" parTransId="{E759DA8B-D576-4FBB-9F1C-09863EAC8FF2}" sibTransId="{D4FCDA1F-2849-4062-8615-98A09D8E81FF}"/>
    <dgm:cxn modelId="{19434972-31B3-4429-8BBD-889D8DC4FDAA}" srcId="{29CC63BB-37B3-48D9-A403-FF1F74FEADAB}" destId="{22726384-D69E-4BBE-86B2-58CDFCF251CD}" srcOrd="1" destOrd="0" parTransId="{272B6ACE-16AA-4AE8-9F89-155F0D51719D}" sibTransId="{8A63158E-AE69-4A51-99BC-20F0BDCAFE0E}"/>
    <dgm:cxn modelId="{DF8BBF53-C2D3-4665-BAAD-E7319C157CB1}" type="presOf" srcId="{29CC63BB-37B3-48D9-A403-FF1F74FEADAB}" destId="{7BC0BAC6-84B3-47D5-9D47-D5AD71B86B1F}" srcOrd="1" destOrd="0" presId="urn:microsoft.com/office/officeart/2005/8/layout/hierarchy3"/>
    <dgm:cxn modelId="{B08E915A-6A7D-4938-B3FB-5BED9E78BAD5}" type="presOf" srcId="{706582EF-FD33-4B42-A8BC-49329A55D28F}" destId="{5D0C2092-0AED-4473-AB20-6CC7D1ADB189}" srcOrd="0" destOrd="0" presId="urn:microsoft.com/office/officeart/2005/8/layout/hierarchy3"/>
    <dgm:cxn modelId="{7B320682-C896-4B79-9E8B-270C1890CDA9}" type="presOf" srcId="{F3B7A26C-5ED8-44D5-81BF-2ABD7BA99614}" destId="{57DDB912-518A-4687-A1BB-FCE14CB3CF6F}" srcOrd="0" destOrd="0" presId="urn:microsoft.com/office/officeart/2005/8/layout/hierarchy3"/>
    <dgm:cxn modelId="{31F7A893-1D26-4F24-9429-842C97581777}" type="presOf" srcId="{655A5DF3-C766-40BF-BC87-7BA960CA20AA}" destId="{10006054-7871-4DE4-A671-13930862492A}" srcOrd="0" destOrd="0" presId="urn:microsoft.com/office/officeart/2005/8/layout/hierarchy3"/>
    <dgm:cxn modelId="{9C2D5895-FBF4-419D-9967-1951071EE596}" type="presOf" srcId="{1BC01E28-C69A-4C83-B396-84FA7FDCA506}" destId="{C6C200DC-4839-46AD-8F74-3739E1241656}" srcOrd="1" destOrd="0" presId="urn:microsoft.com/office/officeart/2005/8/layout/hierarchy3"/>
    <dgm:cxn modelId="{E29542AB-26C7-46DE-85B8-1FC2A0BE140A}" srcId="{1BC01E28-C69A-4C83-B396-84FA7FDCA506}" destId="{655A5DF3-C766-40BF-BC87-7BA960CA20AA}" srcOrd="0" destOrd="0" parTransId="{6220F470-079D-4F0D-B01D-613B70AAFE84}" sibTransId="{35A1DF94-FF55-4B96-A316-904152C09C33}"/>
    <dgm:cxn modelId="{833BA9AF-55FA-4D67-B95C-62B4B0D6727D}" type="presOf" srcId="{787E7049-BD79-41BC-BA6E-10500A2D7018}" destId="{C6FB192C-BE37-4AEC-83E0-C15BCC862847}" srcOrd="0" destOrd="0" presId="urn:microsoft.com/office/officeart/2005/8/layout/hierarchy3"/>
    <dgm:cxn modelId="{C992C2B0-2898-4BCD-B149-CF3581D0DCD2}" type="presOf" srcId="{27A44080-1B8C-41A6-ACF3-34C675F2C5D8}" destId="{7658281B-FA5F-497D-8108-D97A338823B7}" srcOrd="0" destOrd="0" presId="urn:microsoft.com/office/officeart/2005/8/layout/hierarchy3"/>
    <dgm:cxn modelId="{E80B2FBE-FACE-4406-A25D-917EECF0FE67}" srcId="{1BC01E28-C69A-4C83-B396-84FA7FDCA506}" destId="{6BC6680B-A9C0-4892-A8A3-48CCCD73AD26}" srcOrd="1" destOrd="0" parTransId="{ADA1A24F-D28E-48B2-8D83-09C70A895122}" sibTransId="{85ABA07D-23CF-4C41-99F6-90E187184BFE}"/>
    <dgm:cxn modelId="{2C3B4CD2-BBFF-434B-A227-B1601C5627DD}" srcId="{787E7049-BD79-41BC-BA6E-10500A2D7018}" destId="{29CC63BB-37B3-48D9-A403-FF1F74FEADAB}" srcOrd="0" destOrd="0" parTransId="{60EA0966-0D24-471E-A734-DC267600C347}" sibTransId="{F5824AEA-52EF-4D59-816B-48C29D621374}"/>
    <dgm:cxn modelId="{8018A4E6-65B8-48D9-BCFC-986CE6EC2BCC}" srcId="{29CC63BB-37B3-48D9-A403-FF1F74FEADAB}" destId="{706582EF-FD33-4B42-A8BC-49329A55D28F}" srcOrd="2" destOrd="0" parTransId="{27A44080-1B8C-41A6-ACF3-34C675F2C5D8}" sibTransId="{DEC5FC6C-CD79-486B-B46A-C1A20D3EA0F0}"/>
    <dgm:cxn modelId="{9B4D97EF-EB73-4CE5-A642-A505D6F841E7}" type="presOf" srcId="{6BC6680B-A9C0-4892-A8A3-48CCCD73AD26}" destId="{5BDC0F07-E502-4D37-8EF3-B8FBB272454D}" srcOrd="0" destOrd="0" presId="urn:microsoft.com/office/officeart/2005/8/layout/hierarchy3"/>
    <dgm:cxn modelId="{CA86A7EF-B1BB-413B-9B90-451046CBA956}" srcId="{29CC63BB-37B3-48D9-A403-FF1F74FEADAB}" destId="{57C65FAF-B794-4F15-B3E1-B226C495DE04}" srcOrd="0" destOrd="0" parTransId="{F3B7A26C-5ED8-44D5-81BF-2ABD7BA99614}" sibTransId="{951DEAD9-3B06-4689-AE54-60AC2850C918}"/>
    <dgm:cxn modelId="{872BF4FE-7BAB-441F-8BC0-DB9A014DFCDB}" type="presOf" srcId="{6220F470-079D-4F0D-B01D-613B70AAFE84}" destId="{F3662FC8-7D18-4C45-A20B-702F04CD8DA9}" srcOrd="0" destOrd="0" presId="urn:microsoft.com/office/officeart/2005/8/layout/hierarchy3"/>
    <dgm:cxn modelId="{8964D2FF-4C89-4018-87E5-DB9447CB39CC}" type="presOf" srcId="{ADA1A24F-D28E-48B2-8D83-09C70A895122}" destId="{A73FE377-FFBA-4082-9919-5D35830FC4E3}" srcOrd="0" destOrd="0" presId="urn:microsoft.com/office/officeart/2005/8/layout/hierarchy3"/>
    <dgm:cxn modelId="{DFBFC8FC-76B2-4FAE-AD2D-1EAE068C10C9}" type="presParOf" srcId="{C6FB192C-BE37-4AEC-83E0-C15BCC862847}" destId="{C26EA66D-4393-44B8-8863-F64A691CDF71}" srcOrd="0" destOrd="0" presId="urn:microsoft.com/office/officeart/2005/8/layout/hierarchy3"/>
    <dgm:cxn modelId="{E34868F4-F684-44A5-8743-609758BE9E9C}" type="presParOf" srcId="{C26EA66D-4393-44B8-8863-F64A691CDF71}" destId="{6E6E097D-8E16-4853-9933-5D46584F1939}" srcOrd="0" destOrd="0" presId="urn:microsoft.com/office/officeart/2005/8/layout/hierarchy3"/>
    <dgm:cxn modelId="{A84B1CC6-BCE7-47BB-AD5A-68D586E0F1F9}" type="presParOf" srcId="{6E6E097D-8E16-4853-9933-5D46584F1939}" destId="{711F6A82-BC81-4CB1-A8D0-B93A806DB595}" srcOrd="0" destOrd="0" presId="urn:microsoft.com/office/officeart/2005/8/layout/hierarchy3"/>
    <dgm:cxn modelId="{26810188-CFAC-42C8-AD98-02B21A96F191}" type="presParOf" srcId="{6E6E097D-8E16-4853-9933-5D46584F1939}" destId="{7BC0BAC6-84B3-47D5-9D47-D5AD71B86B1F}" srcOrd="1" destOrd="0" presId="urn:microsoft.com/office/officeart/2005/8/layout/hierarchy3"/>
    <dgm:cxn modelId="{F5022483-783B-41EF-8423-0B71FC3CBF13}" type="presParOf" srcId="{C26EA66D-4393-44B8-8863-F64A691CDF71}" destId="{2F25E6A9-C34B-4728-8FB5-EE30D7301B81}" srcOrd="1" destOrd="0" presId="urn:microsoft.com/office/officeart/2005/8/layout/hierarchy3"/>
    <dgm:cxn modelId="{989C53B6-CD5F-4405-9135-9B2A2FD76FD8}" type="presParOf" srcId="{2F25E6A9-C34B-4728-8FB5-EE30D7301B81}" destId="{57DDB912-518A-4687-A1BB-FCE14CB3CF6F}" srcOrd="0" destOrd="0" presId="urn:microsoft.com/office/officeart/2005/8/layout/hierarchy3"/>
    <dgm:cxn modelId="{AF3D37C6-839D-4E80-A1C8-7951F75EA89D}" type="presParOf" srcId="{2F25E6A9-C34B-4728-8FB5-EE30D7301B81}" destId="{20529E2D-6311-44B5-978F-588548A01334}" srcOrd="1" destOrd="0" presId="urn:microsoft.com/office/officeart/2005/8/layout/hierarchy3"/>
    <dgm:cxn modelId="{FA9F630F-7080-4CF3-85F9-446CB850F826}" type="presParOf" srcId="{2F25E6A9-C34B-4728-8FB5-EE30D7301B81}" destId="{CD3B772A-D27A-481A-ACB5-CFDAE3E7F23E}" srcOrd="2" destOrd="0" presId="urn:microsoft.com/office/officeart/2005/8/layout/hierarchy3"/>
    <dgm:cxn modelId="{5AD87440-261D-408F-9CA9-1F701B7BF7D5}" type="presParOf" srcId="{2F25E6A9-C34B-4728-8FB5-EE30D7301B81}" destId="{50EA0789-51CC-43B0-B6FA-206468103821}" srcOrd="3" destOrd="0" presId="urn:microsoft.com/office/officeart/2005/8/layout/hierarchy3"/>
    <dgm:cxn modelId="{32090101-9B44-4E9B-8043-CBAECF0C658D}" type="presParOf" srcId="{2F25E6A9-C34B-4728-8FB5-EE30D7301B81}" destId="{7658281B-FA5F-497D-8108-D97A338823B7}" srcOrd="4" destOrd="0" presId="urn:microsoft.com/office/officeart/2005/8/layout/hierarchy3"/>
    <dgm:cxn modelId="{6E6706FF-373F-4C98-B280-AF381DDA4750}" type="presParOf" srcId="{2F25E6A9-C34B-4728-8FB5-EE30D7301B81}" destId="{5D0C2092-0AED-4473-AB20-6CC7D1ADB189}" srcOrd="5" destOrd="0" presId="urn:microsoft.com/office/officeart/2005/8/layout/hierarchy3"/>
    <dgm:cxn modelId="{6C106934-67BF-452F-BAA0-E3F65D455882}" type="presParOf" srcId="{C6FB192C-BE37-4AEC-83E0-C15BCC862847}" destId="{B8EE8C36-ADB4-4C07-8ACA-D95E9E971889}" srcOrd="1" destOrd="0" presId="urn:microsoft.com/office/officeart/2005/8/layout/hierarchy3"/>
    <dgm:cxn modelId="{7E22502C-C410-4FBD-A294-2CEB187927B5}" type="presParOf" srcId="{B8EE8C36-ADB4-4C07-8ACA-D95E9E971889}" destId="{4B57470E-85EB-4150-8872-B326DFC8F05D}" srcOrd="0" destOrd="0" presId="urn:microsoft.com/office/officeart/2005/8/layout/hierarchy3"/>
    <dgm:cxn modelId="{2716A643-E2B0-40DA-82B4-A64F3F4785D9}" type="presParOf" srcId="{4B57470E-85EB-4150-8872-B326DFC8F05D}" destId="{C59D6262-686E-4B42-8212-C68200FC8121}" srcOrd="0" destOrd="0" presId="urn:microsoft.com/office/officeart/2005/8/layout/hierarchy3"/>
    <dgm:cxn modelId="{A4060CC9-9EFC-4F97-BC08-8B3AA88E783B}" type="presParOf" srcId="{4B57470E-85EB-4150-8872-B326DFC8F05D}" destId="{C6C200DC-4839-46AD-8F74-3739E1241656}" srcOrd="1" destOrd="0" presId="urn:microsoft.com/office/officeart/2005/8/layout/hierarchy3"/>
    <dgm:cxn modelId="{0AD59B27-8FCE-4D08-844A-8A3D7F4B96AF}" type="presParOf" srcId="{B8EE8C36-ADB4-4C07-8ACA-D95E9E971889}" destId="{3B74D1E1-670C-4AB2-B08D-D934E80C97E1}" srcOrd="1" destOrd="0" presId="urn:microsoft.com/office/officeart/2005/8/layout/hierarchy3"/>
    <dgm:cxn modelId="{5E12CF2C-38F7-4FB0-A8F8-1907E98B3825}" type="presParOf" srcId="{3B74D1E1-670C-4AB2-B08D-D934E80C97E1}" destId="{F3662FC8-7D18-4C45-A20B-702F04CD8DA9}" srcOrd="0" destOrd="0" presId="urn:microsoft.com/office/officeart/2005/8/layout/hierarchy3"/>
    <dgm:cxn modelId="{C586F7E8-ADA9-4723-B02E-3D216E520841}" type="presParOf" srcId="{3B74D1E1-670C-4AB2-B08D-D934E80C97E1}" destId="{10006054-7871-4DE4-A671-13930862492A}" srcOrd="1" destOrd="0" presId="urn:microsoft.com/office/officeart/2005/8/layout/hierarchy3"/>
    <dgm:cxn modelId="{68EC5D40-F508-4260-969A-68D5A6B3A8C4}" type="presParOf" srcId="{3B74D1E1-670C-4AB2-B08D-D934E80C97E1}" destId="{A73FE377-FFBA-4082-9919-5D35830FC4E3}" srcOrd="2" destOrd="0" presId="urn:microsoft.com/office/officeart/2005/8/layout/hierarchy3"/>
    <dgm:cxn modelId="{32665C70-0390-46DA-A135-4030BE9F8681}" type="presParOf" srcId="{3B74D1E1-670C-4AB2-B08D-D934E80C97E1}" destId="{5BDC0F07-E502-4D37-8EF3-B8FBB272454D}" srcOrd="3" destOrd="0" presId="urn:microsoft.com/office/officeart/2005/8/layout/hierarchy3"/>
    <dgm:cxn modelId="{17E15775-03DE-4C4B-86CE-16413C3301A7}" type="presParOf" srcId="{3B74D1E1-670C-4AB2-B08D-D934E80C97E1}" destId="{5869DEDE-4311-48C2-AE8B-CA297F1DCBE6}" srcOrd="4" destOrd="0" presId="urn:microsoft.com/office/officeart/2005/8/layout/hierarchy3"/>
    <dgm:cxn modelId="{9FAC178D-C931-4C78-84CC-23FD784F1417}" type="presParOf" srcId="{3B74D1E1-670C-4AB2-B08D-D934E80C97E1}" destId="{A15A18C0-488F-461C-867E-33967BBB906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594FE-0BBF-49F4-89CF-E7C211F1A6AF}">
      <dsp:nvSpPr>
        <dsp:cNvPr id="0" name=""/>
        <dsp:cNvSpPr/>
      </dsp:nvSpPr>
      <dsp:spPr>
        <a:xfrm>
          <a:off x="370017" y="470987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5922DC-D2C1-43B3-8D39-AF72C7161EFF}">
      <dsp:nvSpPr>
        <dsp:cNvPr id="0" name=""/>
        <dsp:cNvSpPr/>
      </dsp:nvSpPr>
      <dsp:spPr>
        <a:xfrm>
          <a:off x="604017" y="704987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8C08E5-3976-4305-B1ED-3FD3A4601BEE}">
      <dsp:nvSpPr>
        <dsp:cNvPr id="0" name=""/>
        <dsp:cNvSpPr/>
      </dsp:nvSpPr>
      <dsp:spPr>
        <a:xfrm>
          <a:off x="19017" y="191098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Structure </a:t>
          </a:r>
        </a:p>
      </dsp:txBody>
      <dsp:txXfrm>
        <a:off x="19017" y="1910988"/>
        <a:ext cx="1800000" cy="720000"/>
      </dsp:txXfrm>
    </dsp:sp>
    <dsp:sp modelId="{E0642191-DD2B-4C25-A75D-9ED2B125AA47}">
      <dsp:nvSpPr>
        <dsp:cNvPr id="0" name=""/>
        <dsp:cNvSpPr/>
      </dsp:nvSpPr>
      <dsp:spPr>
        <a:xfrm>
          <a:off x="2485017" y="470987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664014-5C9E-45B0-BBB7-62CA5F9460B5}">
      <dsp:nvSpPr>
        <dsp:cNvPr id="0" name=""/>
        <dsp:cNvSpPr/>
      </dsp:nvSpPr>
      <dsp:spPr>
        <a:xfrm>
          <a:off x="2719017" y="704987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38F51E-7D8E-4A21-B816-BFB9A44173C1}">
      <dsp:nvSpPr>
        <dsp:cNvPr id="0" name=""/>
        <dsp:cNvSpPr/>
      </dsp:nvSpPr>
      <dsp:spPr>
        <a:xfrm>
          <a:off x="2134017" y="191098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Positive expectations and approaches </a:t>
          </a:r>
        </a:p>
      </dsp:txBody>
      <dsp:txXfrm>
        <a:off x="2134017" y="1910988"/>
        <a:ext cx="1800000" cy="720000"/>
      </dsp:txXfrm>
    </dsp:sp>
    <dsp:sp modelId="{2E6102B1-CE5C-487E-825E-8A49E17EA2A2}">
      <dsp:nvSpPr>
        <dsp:cNvPr id="0" name=""/>
        <dsp:cNvSpPr/>
      </dsp:nvSpPr>
      <dsp:spPr>
        <a:xfrm>
          <a:off x="4600017" y="470987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65D557-F629-42DF-ADD0-90CB6BB20596}">
      <dsp:nvSpPr>
        <dsp:cNvPr id="0" name=""/>
        <dsp:cNvSpPr/>
      </dsp:nvSpPr>
      <dsp:spPr>
        <a:xfrm>
          <a:off x="4834017" y="704987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3A9568-DFED-4E1D-90C2-B1347A507C93}">
      <dsp:nvSpPr>
        <dsp:cNvPr id="0" name=""/>
        <dsp:cNvSpPr/>
      </dsp:nvSpPr>
      <dsp:spPr>
        <a:xfrm>
          <a:off x="4249017" y="191098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Empathy </a:t>
          </a:r>
        </a:p>
      </dsp:txBody>
      <dsp:txXfrm>
        <a:off x="4249017" y="1910988"/>
        <a:ext cx="1800000" cy="720000"/>
      </dsp:txXfrm>
    </dsp:sp>
    <dsp:sp modelId="{D92935BD-CCA4-403D-8DC2-E736C6FB0AC6}">
      <dsp:nvSpPr>
        <dsp:cNvPr id="0" name=""/>
        <dsp:cNvSpPr/>
      </dsp:nvSpPr>
      <dsp:spPr>
        <a:xfrm>
          <a:off x="6715017" y="470987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94E05-9EC3-476B-84A0-22A03891FFFA}">
      <dsp:nvSpPr>
        <dsp:cNvPr id="0" name=""/>
        <dsp:cNvSpPr/>
      </dsp:nvSpPr>
      <dsp:spPr>
        <a:xfrm>
          <a:off x="6949017" y="704987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799CA6-0305-42C4-96C0-C1983D9B8F27}">
      <dsp:nvSpPr>
        <dsp:cNvPr id="0" name=""/>
        <dsp:cNvSpPr/>
      </dsp:nvSpPr>
      <dsp:spPr>
        <a:xfrm>
          <a:off x="6364017" y="191098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Low arousal </a:t>
          </a:r>
        </a:p>
      </dsp:txBody>
      <dsp:txXfrm>
        <a:off x="6364017" y="1910988"/>
        <a:ext cx="1800000" cy="720000"/>
      </dsp:txXfrm>
    </dsp:sp>
    <dsp:sp modelId="{7A015EF8-4EA0-4AA2-98BE-604904E15C82}">
      <dsp:nvSpPr>
        <dsp:cNvPr id="0" name=""/>
        <dsp:cNvSpPr/>
      </dsp:nvSpPr>
      <dsp:spPr>
        <a:xfrm>
          <a:off x="8830017" y="470987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4C20A4-CE1D-4F28-B52B-CD06B86E27BB}">
      <dsp:nvSpPr>
        <dsp:cNvPr id="0" name=""/>
        <dsp:cNvSpPr/>
      </dsp:nvSpPr>
      <dsp:spPr>
        <a:xfrm>
          <a:off x="9064017" y="704987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1FC2E3-A40C-40CA-9581-08D6DCEFA132}">
      <dsp:nvSpPr>
        <dsp:cNvPr id="0" name=""/>
        <dsp:cNvSpPr/>
      </dsp:nvSpPr>
      <dsp:spPr>
        <a:xfrm>
          <a:off x="8479017" y="191098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Links </a:t>
          </a:r>
        </a:p>
      </dsp:txBody>
      <dsp:txXfrm>
        <a:off x="8479017" y="1910988"/>
        <a:ext cx="18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06191D-2335-46E7-B45B-A686D172E974}">
      <dsp:nvSpPr>
        <dsp:cNvPr id="0" name=""/>
        <dsp:cNvSpPr/>
      </dsp:nvSpPr>
      <dsp:spPr>
        <a:xfrm>
          <a:off x="0" y="1403"/>
          <a:ext cx="8210078" cy="597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62B26E-CD60-4841-8053-EAFCC51512CF}">
      <dsp:nvSpPr>
        <dsp:cNvPr id="0" name=""/>
        <dsp:cNvSpPr/>
      </dsp:nvSpPr>
      <dsp:spPr>
        <a:xfrm>
          <a:off x="180877" y="135940"/>
          <a:ext cx="328867" cy="32886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E127D-B55E-4EB8-8788-6124E6B94E16}">
      <dsp:nvSpPr>
        <dsp:cNvPr id="0" name=""/>
        <dsp:cNvSpPr/>
      </dsp:nvSpPr>
      <dsp:spPr>
        <a:xfrm>
          <a:off x="690622" y="1403"/>
          <a:ext cx="7519455" cy="597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82" tIns="63282" rIns="63282" bIns="6328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Calm and ordered environments and approaches </a:t>
          </a:r>
        </a:p>
      </dsp:txBody>
      <dsp:txXfrm>
        <a:off x="690622" y="1403"/>
        <a:ext cx="7519455" cy="597941"/>
      </dsp:txXfrm>
    </dsp:sp>
    <dsp:sp modelId="{FE0EDA98-1653-48BE-8A75-780C32D66CDE}">
      <dsp:nvSpPr>
        <dsp:cNvPr id="0" name=""/>
        <dsp:cNvSpPr/>
      </dsp:nvSpPr>
      <dsp:spPr>
        <a:xfrm>
          <a:off x="0" y="748830"/>
          <a:ext cx="8210078" cy="597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F8FC2C-3C34-4DEB-A2F6-5CAE69826652}">
      <dsp:nvSpPr>
        <dsp:cNvPr id="0" name=""/>
        <dsp:cNvSpPr/>
      </dsp:nvSpPr>
      <dsp:spPr>
        <a:xfrm>
          <a:off x="180877" y="883367"/>
          <a:ext cx="328867" cy="32886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580D1B-20E1-4608-806A-4CBFD7E641A2}">
      <dsp:nvSpPr>
        <dsp:cNvPr id="0" name=""/>
        <dsp:cNvSpPr/>
      </dsp:nvSpPr>
      <dsp:spPr>
        <a:xfrm>
          <a:off x="690622" y="748830"/>
          <a:ext cx="7519455" cy="597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82" tIns="63282" rIns="63282" bIns="6328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Bradley &amp; Caldwell, 2013:</a:t>
          </a:r>
        </a:p>
      </dsp:txBody>
      <dsp:txXfrm>
        <a:off x="690622" y="748830"/>
        <a:ext cx="7519455" cy="597941"/>
      </dsp:txXfrm>
    </dsp:sp>
    <dsp:sp modelId="{1EA3B6B1-E02A-4EB8-A0B1-4FABFEDCF528}">
      <dsp:nvSpPr>
        <dsp:cNvPr id="0" name=""/>
        <dsp:cNvSpPr/>
      </dsp:nvSpPr>
      <dsp:spPr>
        <a:xfrm>
          <a:off x="0" y="1496257"/>
          <a:ext cx="8210078" cy="597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EB84D-D6D5-4BA4-8F60-08F05AF24701}">
      <dsp:nvSpPr>
        <dsp:cNvPr id="0" name=""/>
        <dsp:cNvSpPr/>
      </dsp:nvSpPr>
      <dsp:spPr>
        <a:xfrm>
          <a:off x="180877" y="1630794"/>
          <a:ext cx="328867" cy="32886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443C77-6F6E-4803-92C5-F4018639F990}">
      <dsp:nvSpPr>
        <dsp:cNvPr id="0" name=""/>
        <dsp:cNvSpPr/>
      </dsp:nvSpPr>
      <dsp:spPr>
        <a:xfrm>
          <a:off x="690622" y="1496257"/>
          <a:ext cx="7519455" cy="597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82" tIns="63282" rIns="63282" bIns="6328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Autistic people can experience sensory differences because of differences in neurobiology and brain processing </a:t>
          </a:r>
        </a:p>
      </dsp:txBody>
      <dsp:txXfrm>
        <a:off x="690622" y="1496257"/>
        <a:ext cx="7519455" cy="597941"/>
      </dsp:txXfrm>
    </dsp:sp>
    <dsp:sp modelId="{609941C6-1A67-4B15-B5B5-6ABEFEE97253}">
      <dsp:nvSpPr>
        <dsp:cNvPr id="0" name=""/>
        <dsp:cNvSpPr/>
      </dsp:nvSpPr>
      <dsp:spPr>
        <a:xfrm>
          <a:off x="0" y="2243684"/>
          <a:ext cx="8210078" cy="597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0E5CB-CE63-4EB0-A270-23F802B2069C}">
      <dsp:nvSpPr>
        <dsp:cNvPr id="0" name=""/>
        <dsp:cNvSpPr/>
      </dsp:nvSpPr>
      <dsp:spPr>
        <a:xfrm>
          <a:off x="180877" y="2378221"/>
          <a:ext cx="328867" cy="32886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DB3970-D114-4FD5-A510-35F1E1B398A6}">
      <dsp:nvSpPr>
        <dsp:cNvPr id="0" name=""/>
        <dsp:cNvSpPr/>
      </dsp:nvSpPr>
      <dsp:spPr>
        <a:xfrm>
          <a:off x="690622" y="2243684"/>
          <a:ext cx="7519455" cy="597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82" tIns="63282" rIns="63282" bIns="6328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Hyper/ Hyposensitivity to light, sound, taste, touch, and smell.</a:t>
          </a:r>
        </a:p>
      </dsp:txBody>
      <dsp:txXfrm>
        <a:off x="690622" y="2243684"/>
        <a:ext cx="7519455" cy="597941"/>
      </dsp:txXfrm>
    </dsp:sp>
    <dsp:sp modelId="{A5F70F2B-58A1-4F3B-B74B-F5AEFB5CA274}">
      <dsp:nvSpPr>
        <dsp:cNvPr id="0" name=""/>
        <dsp:cNvSpPr/>
      </dsp:nvSpPr>
      <dsp:spPr>
        <a:xfrm>
          <a:off x="0" y="2991111"/>
          <a:ext cx="8210078" cy="597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A726B-2EB3-46A2-8789-8EB3F774B778}">
      <dsp:nvSpPr>
        <dsp:cNvPr id="0" name=""/>
        <dsp:cNvSpPr/>
      </dsp:nvSpPr>
      <dsp:spPr>
        <a:xfrm>
          <a:off x="180877" y="3125648"/>
          <a:ext cx="328867" cy="32886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F07AE-E815-4B9F-89A3-3CFE99DC22EF}">
      <dsp:nvSpPr>
        <dsp:cNvPr id="0" name=""/>
        <dsp:cNvSpPr/>
      </dsp:nvSpPr>
      <dsp:spPr>
        <a:xfrm>
          <a:off x="690622" y="2991111"/>
          <a:ext cx="7519455" cy="597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82" tIns="63282" rIns="63282" bIns="6328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Can result in overload or shutdown. </a:t>
          </a:r>
        </a:p>
      </dsp:txBody>
      <dsp:txXfrm>
        <a:off x="690622" y="2991111"/>
        <a:ext cx="7519455" cy="597941"/>
      </dsp:txXfrm>
    </dsp:sp>
    <dsp:sp modelId="{24ACC279-4A11-445F-B746-2F9F58E718B3}">
      <dsp:nvSpPr>
        <dsp:cNvPr id="0" name=""/>
        <dsp:cNvSpPr/>
      </dsp:nvSpPr>
      <dsp:spPr>
        <a:xfrm>
          <a:off x="0" y="3738538"/>
          <a:ext cx="8210078" cy="597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72C898-455C-4525-9FA1-25E757CBE821}">
      <dsp:nvSpPr>
        <dsp:cNvPr id="0" name=""/>
        <dsp:cNvSpPr/>
      </dsp:nvSpPr>
      <dsp:spPr>
        <a:xfrm>
          <a:off x="180877" y="3873075"/>
          <a:ext cx="328867" cy="328867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5EDDD-11F5-4454-B4E3-EEA63668BD95}">
      <dsp:nvSpPr>
        <dsp:cNvPr id="0" name=""/>
        <dsp:cNvSpPr/>
      </dsp:nvSpPr>
      <dsp:spPr>
        <a:xfrm>
          <a:off x="690622" y="3738538"/>
          <a:ext cx="7519455" cy="597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82" tIns="63282" rIns="63282" bIns="6328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Strategies fundamentally rely on reducing unwanted sensory stimuli. </a:t>
          </a:r>
        </a:p>
      </dsp:txBody>
      <dsp:txXfrm>
        <a:off x="690622" y="3738538"/>
        <a:ext cx="7519455" cy="5979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F6A82-BC81-4CB1-A8D0-B93A806DB595}">
      <dsp:nvSpPr>
        <dsp:cNvPr id="0" name=""/>
        <dsp:cNvSpPr/>
      </dsp:nvSpPr>
      <dsp:spPr>
        <a:xfrm>
          <a:off x="620" y="28876"/>
          <a:ext cx="2257226" cy="1128613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Top Priorities</a:t>
          </a:r>
          <a:endParaRPr lang="en-GB" sz="3600" kern="1200" dirty="0"/>
        </a:p>
      </dsp:txBody>
      <dsp:txXfrm>
        <a:off x="33676" y="61932"/>
        <a:ext cx="2191114" cy="1062501"/>
      </dsp:txXfrm>
    </dsp:sp>
    <dsp:sp modelId="{57DDB912-518A-4687-A1BB-FCE14CB3CF6F}">
      <dsp:nvSpPr>
        <dsp:cNvPr id="0" name=""/>
        <dsp:cNvSpPr/>
      </dsp:nvSpPr>
      <dsp:spPr>
        <a:xfrm>
          <a:off x="226342" y="1157490"/>
          <a:ext cx="225722" cy="846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459"/>
              </a:lnTo>
              <a:lnTo>
                <a:pt x="225722" y="8464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29E2D-6311-44B5-978F-588548A01334}">
      <dsp:nvSpPr>
        <dsp:cNvPr id="0" name=""/>
        <dsp:cNvSpPr/>
      </dsp:nvSpPr>
      <dsp:spPr>
        <a:xfrm>
          <a:off x="452065" y="1439643"/>
          <a:ext cx="1805781" cy="11286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Mental health and wellbeing </a:t>
          </a:r>
          <a:endParaRPr lang="en-GB" sz="2400" kern="1200" dirty="0"/>
        </a:p>
      </dsp:txBody>
      <dsp:txXfrm>
        <a:off x="485121" y="1472699"/>
        <a:ext cx="1739669" cy="1062501"/>
      </dsp:txXfrm>
    </dsp:sp>
    <dsp:sp modelId="{CD3B772A-D27A-481A-ACB5-CFDAE3E7F23E}">
      <dsp:nvSpPr>
        <dsp:cNvPr id="0" name=""/>
        <dsp:cNvSpPr/>
      </dsp:nvSpPr>
      <dsp:spPr>
        <a:xfrm>
          <a:off x="226342" y="1157490"/>
          <a:ext cx="225722" cy="22572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226"/>
              </a:lnTo>
              <a:lnTo>
                <a:pt x="225722" y="225722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EA0789-51CC-43B0-B6FA-206468103821}">
      <dsp:nvSpPr>
        <dsp:cNvPr id="0" name=""/>
        <dsp:cNvSpPr/>
      </dsp:nvSpPr>
      <dsp:spPr>
        <a:xfrm>
          <a:off x="452065" y="2850410"/>
          <a:ext cx="1805781" cy="11286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Support services</a:t>
          </a:r>
          <a:endParaRPr lang="en-GB" sz="2400" kern="1200" dirty="0"/>
        </a:p>
      </dsp:txBody>
      <dsp:txXfrm>
        <a:off x="485121" y="2883466"/>
        <a:ext cx="1739669" cy="1062501"/>
      </dsp:txXfrm>
    </dsp:sp>
    <dsp:sp modelId="{7658281B-FA5F-497D-8108-D97A338823B7}">
      <dsp:nvSpPr>
        <dsp:cNvPr id="0" name=""/>
        <dsp:cNvSpPr/>
      </dsp:nvSpPr>
      <dsp:spPr>
        <a:xfrm>
          <a:off x="226342" y="1157490"/>
          <a:ext cx="225722" cy="3667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7993"/>
              </a:lnTo>
              <a:lnTo>
                <a:pt x="225722" y="36679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0C2092-0AED-4473-AB20-6CC7D1ADB189}">
      <dsp:nvSpPr>
        <dsp:cNvPr id="0" name=""/>
        <dsp:cNvSpPr/>
      </dsp:nvSpPr>
      <dsp:spPr>
        <a:xfrm>
          <a:off x="452065" y="4261176"/>
          <a:ext cx="1805781" cy="11286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Knowledge of autism</a:t>
          </a:r>
          <a:endParaRPr lang="en-GB" sz="2400" kern="1200" dirty="0"/>
        </a:p>
      </dsp:txBody>
      <dsp:txXfrm>
        <a:off x="485121" y="4294232"/>
        <a:ext cx="1739669" cy="1062501"/>
      </dsp:txXfrm>
    </dsp:sp>
    <dsp:sp modelId="{C59D6262-686E-4B42-8212-C68200FC8121}">
      <dsp:nvSpPr>
        <dsp:cNvPr id="0" name=""/>
        <dsp:cNvSpPr/>
      </dsp:nvSpPr>
      <dsp:spPr>
        <a:xfrm>
          <a:off x="2822153" y="28876"/>
          <a:ext cx="2257226" cy="1128613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Bottom Priorities</a:t>
          </a:r>
          <a:endParaRPr lang="en-GB" sz="3600" kern="1200" dirty="0"/>
        </a:p>
      </dsp:txBody>
      <dsp:txXfrm>
        <a:off x="2855209" y="61932"/>
        <a:ext cx="2191114" cy="1062501"/>
      </dsp:txXfrm>
    </dsp:sp>
    <dsp:sp modelId="{F3662FC8-7D18-4C45-A20B-702F04CD8DA9}">
      <dsp:nvSpPr>
        <dsp:cNvPr id="0" name=""/>
        <dsp:cNvSpPr/>
      </dsp:nvSpPr>
      <dsp:spPr>
        <a:xfrm>
          <a:off x="3047875" y="1157490"/>
          <a:ext cx="225722" cy="846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459"/>
              </a:lnTo>
              <a:lnTo>
                <a:pt x="225722" y="8464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006054-7871-4DE4-A671-13930862492A}">
      <dsp:nvSpPr>
        <dsp:cNvPr id="0" name=""/>
        <dsp:cNvSpPr/>
      </dsp:nvSpPr>
      <dsp:spPr>
        <a:xfrm>
          <a:off x="3273598" y="1439643"/>
          <a:ext cx="1805781" cy="11286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Genetics </a:t>
          </a:r>
          <a:endParaRPr lang="en-GB" sz="2400" kern="1200" dirty="0"/>
        </a:p>
      </dsp:txBody>
      <dsp:txXfrm>
        <a:off x="3306654" y="1472699"/>
        <a:ext cx="1739669" cy="1062501"/>
      </dsp:txXfrm>
    </dsp:sp>
    <dsp:sp modelId="{A73FE377-FFBA-4082-9919-5D35830FC4E3}">
      <dsp:nvSpPr>
        <dsp:cNvPr id="0" name=""/>
        <dsp:cNvSpPr/>
      </dsp:nvSpPr>
      <dsp:spPr>
        <a:xfrm>
          <a:off x="3047875" y="1157490"/>
          <a:ext cx="225722" cy="22572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226"/>
              </a:lnTo>
              <a:lnTo>
                <a:pt x="225722" y="225722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C0F07-E502-4D37-8EF3-B8FBB272454D}">
      <dsp:nvSpPr>
        <dsp:cNvPr id="0" name=""/>
        <dsp:cNvSpPr/>
      </dsp:nvSpPr>
      <dsp:spPr>
        <a:xfrm>
          <a:off x="3273598" y="2850410"/>
          <a:ext cx="1805781" cy="11286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Treatments and interventions</a:t>
          </a:r>
          <a:endParaRPr lang="en-GB" sz="2400" kern="1200" dirty="0"/>
        </a:p>
      </dsp:txBody>
      <dsp:txXfrm>
        <a:off x="3306654" y="2883466"/>
        <a:ext cx="1739669" cy="1062501"/>
      </dsp:txXfrm>
    </dsp:sp>
    <dsp:sp modelId="{5869DEDE-4311-48C2-AE8B-CA297F1DCBE6}">
      <dsp:nvSpPr>
        <dsp:cNvPr id="0" name=""/>
        <dsp:cNvSpPr/>
      </dsp:nvSpPr>
      <dsp:spPr>
        <a:xfrm>
          <a:off x="3047875" y="1157490"/>
          <a:ext cx="225722" cy="3667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7993"/>
              </a:lnTo>
              <a:lnTo>
                <a:pt x="225722" y="36679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5A18C0-488F-461C-867E-33967BBB9064}">
      <dsp:nvSpPr>
        <dsp:cNvPr id="0" name=""/>
        <dsp:cNvSpPr/>
      </dsp:nvSpPr>
      <dsp:spPr>
        <a:xfrm>
          <a:off x="3273598" y="4261176"/>
          <a:ext cx="1805781" cy="11286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Causes of autism </a:t>
          </a:r>
          <a:endParaRPr lang="en-GB" sz="2400" kern="1200" dirty="0"/>
        </a:p>
      </dsp:txBody>
      <dsp:txXfrm>
        <a:off x="3306654" y="4294232"/>
        <a:ext cx="1739669" cy="1062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25836-91E8-4457-824F-A8A4C9F3C1C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42EE0-9067-41D3-9F4F-047855D27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027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42EE0-9067-41D3-9F4F-047855D270D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3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42EE0-9067-41D3-9F4F-047855D270D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570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42EE0-9067-41D3-9F4F-047855D270D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53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388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30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63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47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41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60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04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790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51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85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45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8355073-97EC-4787-AD15-64CE9A386A0E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BEC5DD3-3A7F-4844-873F-2F36AA6F2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02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C8FBC491-0147-3E7E-BD78-F169FA0441F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2019300" y="1854484"/>
            <a:ext cx="8153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Is the SPELL Framework as Magical as it Sounds? Exploring Its Effectiveness in Supporting Autistic Students.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1F4DE9-0B04-679C-76A9-6033BE30BE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331380"/>
            <a:ext cx="9791700" cy="1655762"/>
          </a:xfrm>
        </p:spPr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A presentation of the evidence supporting application of the SPELL framework in schools. </a:t>
            </a:r>
          </a:p>
          <a:p>
            <a:r>
              <a:rPr lang="en-US" dirty="0">
                <a:cs typeface="Arial" panose="020B0604020202020204" pitchFamily="34" charset="0"/>
              </a:rPr>
              <a:t>Grace Muirhead </a:t>
            </a:r>
            <a:endParaRPr lang="en-GB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076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F4778-5926-6F12-50CD-AD98C0EC5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78776"/>
            <a:ext cx="4486656" cy="1174991"/>
          </a:xfrm>
        </p:spPr>
        <p:txBody>
          <a:bodyPr>
            <a:normAutofit/>
          </a:bodyPr>
          <a:lstStyle/>
          <a:p>
            <a:r>
              <a:rPr lang="en-US" sz="2400"/>
              <a:t>considerations</a:t>
            </a:r>
            <a:endParaRPr lang="en-GB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6FA65-E258-32AF-907D-AE6D2C876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37492"/>
            <a:ext cx="4199128" cy="381090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2000" dirty="0"/>
              <a:t>Take time to understand the autistic person. </a:t>
            </a:r>
          </a:p>
          <a:p>
            <a:r>
              <a:rPr lang="en-US" sz="2000" dirty="0"/>
              <a:t>Use their preferred communication style.</a:t>
            </a:r>
          </a:p>
          <a:p>
            <a:r>
              <a:rPr lang="en-US" sz="2000" dirty="0"/>
              <a:t>“Sit still and face the front” Doesn’t work for everyone .</a:t>
            </a:r>
          </a:p>
          <a:p>
            <a:r>
              <a:rPr lang="en-US" sz="2000" dirty="0" err="1"/>
              <a:t>Neuroaffirmative</a:t>
            </a:r>
            <a:r>
              <a:rPr lang="en-US" sz="2000" dirty="0"/>
              <a:t> approaches.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 descr="Trendy pop it fidget in Rainbow colors. Hand play with Sensory fidget ...">
            <a:extLst>
              <a:ext uri="{FF2B5EF4-FFF2-40B4-BE49-F238E27FC236}">
                <a16:creationId xmlns:a16="http://schemas.microsoft.com/office/drawing/2014/main" id="{01E1F7EB-DB55-0581-4191-E196F32ED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" r="9473"/>
          <a:stretch/>
        </p:blipFill>
        <p:spPr bwMode="auto">
          <a:xfrm>
            <a:off x="6096000" y="10"/>
            <a:ext cx="6096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659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85F01-6BBF-AA2C-9676-2B46129CC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622" y="331351"/>
            <a:ext cx="7729728" cy="1188720"/>
          </a:xfrm>
        </p:spPr>
        <p:txBody>
          <a:bodyPr/>
          <a:lstStyle/>
          <a:p>
            <a:r>
              <a:rPr lang="en-US" dirty="0"/>
              <a:t>Low arousal</a:t>
            </a:r>
            <a:endParaRPr lang="en-GB" dirty="0"/>
          </a:p>
        </p:txBody>
      </p:sp>
      <p:graphicFrame>
        <p:nvGraphicFramePr>
          <p:cNvPr id="2052" name="Content Placeholder 2">
            <a:extLst>
              <a:ext uri="{FF2B5EF4-FFF2-40B4-BE49-F238E27FC236}">
                <a16:creationId xmlns:a16="http://schemas.microsoft.com/office/drawing/2014/main" id="{D9E042B6-B942-30B3-FDE9-0D86864826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3158516"/>
              </p:ext>
            </p:extLst>
          </p:nvPr>
        </p:nvGraphicFramePr>
        <p:xfrm>
          <a:off x="3232622" y="2012117"/>
          <a:ext cx="8210078" cy="4337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lipart explosion soda #176 | Science project board, Science ...">
            <a:extLst>
              <a:ext uri="{FF2B5EF4-FFF2-40B4-BE49-F238E27FC236}">
                <a16:creationId xmlns:a16="http://schemas.microsoft.com/office/drawing/2014/main" id="{9E960C7D-2DEC-7B6C-879B-DFD889F550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09" r="19183" b="3992"/>
          <a:stretch/>
        </p:blipFill>
        <p:spPr bwMode="auto">
          <a:xfrm>
            <a:off x="370328" y="641349"/>
            <a:ext cx="2387395" cy="5575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477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59F36-E907-045C-114C-CB0D76163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3066937" cy="1188720"/>
          </a:xfrm>
        </p:spPr>
        <p:txBody>
          <a:bodyPr>
            <a:normAutofit/>
          </a:bodyPr>
          <a:lstStyle/>
          <a:p>
            <a:r>
              <a:rPr lang="en-US"/>
              <a:t>applications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8C6A4-56C1-FE70-CA26-994973A6C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44" y="2638044"/>
            <a:ext cx="3298856" cy="3263206"/>
          </a:xfrm>
        </p:spPr>
        <p:txBody>
          <a:bodyPr>
            <a:normAutofit/>
          </a:bodyPr>
          <a:lstStyle/>
          <a:p>
            <a:r>
              <a:rPr lang="en-US" dirty="0"/>
              <a:t>Reduce verbal demands</a:t>
            </a:r>
          </a:p>
          <a:p>
            <a:r>
              <a:rPr lang="en-US" dirty="0"/>
              <a:t>Hanley et al. (2015):</a:t>
            </a:r>
          </a:p>
          <a:p>
            <a:r>
              <a:rPr lang="en-US" dirty="0"/>
              <a:t>Presence of high visual displays had impacts on learning for autistic and non-autistic students</a:t>
            </a:r>
          </a:p>
          <a:p>
            <a:r>
              <a:rPr lang="en-US" dirty="0"/>
              <a:t>Low arousal classrooms </a:t>
            </a:r>
          </a:p>
          <a:p>
            <a:r>
              <a:rPr lang="en-US" dirty="0"/>
              <a:t>Low arousal areas</a:t>
            </a:r>
            <a:endParaRPr lang="en-GB" dirty="0"/>
          </a:p>
        </p:txBody>
      </p:sp>
      <p:sp>
        <p:nvSpPr>
          <p:cNvPr id="6152" name="Rectangle 6151">
            <a:extLst>
              <a:ext uri="{FF2B5EF4-FFF2-40B4-BE49-F238E27FC236}">
                <a16:creationId xmlns:a16="http://schemas.microsoft.com/office/drawing/2014/main" id="{B9A6A8C2-8B3A-4AD3-AFCC-F1D3F1F02D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4182" y="964692"/>
            <a:ext cx="6885432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CDF64937-39B5-4AB3-A2EF-EA689BA60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7802" y="1128683"/>
            <a:ext cx="6558192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0" name="Picture 6" descr="A classroom with tables and chairs&#10;&#10;Description automatically generated">
            <a:extLst>
              <a:ext uri="{FF2B5EF4-FFF2-40B4-BE49-F238E27FC236}">
                <a16:creationId xmlns:a16="http://schemas.microsoft.com/office/drawing/2014/main" id="{A231B662-C94D-B1FC-0C47-2902CF5F0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3366" y="1436648"/>
            <a:ext cx="6227064" cy="399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C86B14-0DD8-50B6-94E5-461A88A3907E}"/>
              </a:ext>
            </a:extLst>
          </p:cNvPr>
          <p:cNvSpPr txBox="1"/>
          <p:nvPr/>
        </p:nvSpPr>
        <p:spPr>
          <a:xfrm>
            <a:off x="5748869" y="6045224"/>
            <a:ext cx="437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of a high visual arousal classroom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738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EFFFF2-9EB4-4B6C-B9F8-2BA3EF89A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C0DA3F-0C6F-536D-20A9-6E04A5118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000">
                <a:solidFill>
                  <a:srgbClr val="FFFFFF"/>
                </a:solidFill>
              </a:rPr>
              <a:t>links</a:t>
            </a:r>
            <a:endParaRPr lang="en-GB" sz="3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50857-D04A-F5F7-FBFA-32AAC020A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2600" y="676547"/>
            <a:ext cx="5320696" cy="4053840"/>
          </a:xfrm>
        </p:spPr>
        <p:txBody>
          <a:bodyPr anchor="ctr">
            <a:normAutofit/>
          </a:bodyPr>
          <a:lstStyle/>
          <a:p>
            <a:r>
              <a:rPr lang="en-US" sz="2000" dirty="0"/>
              <a:t>The Lamb enquiry (2009) – parental involvement and confidence in schools is typically lower in parents of SEND children. </a:t>
            </a:r>
          </a:p>
          <a:p>
            <a:r>
              <a:rPr lang="en-US" sz="2000" dirty="0"/>
              <a:t>Regular conversations with a key contact in schools increased home/ school relationships (</a:t>
            </a:r>
            <a:r>
              <a:rPr lang="en-US" sz="2000" dirty="0" err="1"/>
              <a:t>Lendrum</a:t>
            </a:r>
            <a:r>
              <a:rPr lang="en-US" sz="2000" dirty="0"/>
              <a:t> et al., 2015)</a:t>
            </a:r>
          </a:p>
          <a:p>
            <a:r>
              <a:rPr lang="en-US" sz="2000" dirty="0"/>
              <a:t>Evidence supporting this element of SPELL is strong </a:t>
            </a:r>
          </a:p>
        </p:txBody>
      </p:sp>
      <p:pic>
        <p:nvPicPr>
          <p:cNvPr id="5" name="Graphic 4" descr="Cycle with people with solid fill">
            <a:extLst>
              <a:ext uri="{FF2B5EF4-FFF2-40B4-BE49-F238E27FC236}">
                <a16:creationId xmlns:a16="http://schemas.microsoft.com/office/drawing/2014/main" id="{B45C1396-4EE2-4821-F9DC-C8DB54BAB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57912" y="4193855"/>
            <a:ext cx="2321245" cy="23212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7F7630-083F-3587-54A5-521A73DD8F4D}"/>
              </a:ext>
            </a:extLst>
          </p:cNvPr>
          <p:cNvSpPr txBox="1"/>
          <p:nvPr/>
        </p:nvSpPr>
        <p:spPr>
          <a:xfrm>
            <a:off x="7531100" y="4062844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School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2D03AE-1C8A-47A3-E2E9-82EA279E0EB9}"/>
              </a:ext>
            </a:extLst>
          </p:cNvPr>
          <p:cNvSpPr txBox="1"/>
          <p:nvPr/>
        </p:nvSpPr>
        <p:spPr>
          <a:xfrm>
            <a:off x="5562600" y="5715000"/>
            <a:ext cx="14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Parent/ carer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8EBF31-68DA-AF79-3607-E6016184E60F}"/>
              </a:ext>
            </a:extLst>
          </p:cNvPr>
          <p:cNvSpPr txBox="1"/>
          <p:nvPr/>
        </p:nvSpPr>
        <p:spPr>
          <a:xfrm>
            <a:off x="9121829" y="5690632"/>
            <a:ext cx="182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External agencies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238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5B9B9-5132-7B7A-5A64-003354398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436" y="567266"/>
            <a:ext cx="5172964" cy="1274233"/>
          </a:xfrm>
        </p:spPr>
        <p:txBody>
          <a:bodyPr/>
          <a:lstStyle/>
          <a:p>
            <a:r>
              <a:rPr lang="en-US" dirty="0"/>
              <a:t>AUTISM LITERATURE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EEE29-E531-A075-31C3-A7452257C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436" y="2180844"/>
            <a:ext cx="5655564" cy="4499356"/>
          </a:xfrm>
        </p:spPr>
        <p:txBody>
          <a:bodyPr>
            <a:normAutofit/>
          </a:bodyPr>
          <a:lstStyle/>
          <a:p>
            <a:r>
              <a:rPr lang="en-US" sz="2000" dirty="0"/>
              <a:t>Further investigation of the SPELL framework is needed</a:t>
            </a:r>
          </a:p>
          <a:p>
            <a:r>
              <a:rPr lang="en-US" sz="2000" dirty="0"/>
              <a:t>Challenges faced by researchers:</a:t>
            </a:r>
          </a:p>
          <a:p>
            <a:r>
              <a:rPr lang="en-US" sz="2000" dirty="0"/>
              <a:t>Ethical considerations </a:t>
            </a:r>
          </a:p>
          <a:p>
            <a:r>
              <a:rPr lang="en-US" sz="2000" dirty="0"/>
              <a:t>Funding for autism research is heavily allocated to biological and genetic studies (Harris et al., 2021)</a:t>
            </a:r>
          </a:p>
          <a:p>
            <a:r>
              <a:rPr lang="en-US" sz="2000" dirty="0"/>
              <a:t>Consider research conducted WITH autistic people not TO them (autistic researchers, autistic participants)</a:t>
            </a:r>
            <a:endParaRPr lang="en-GB" sz="2000" dirty="0"/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B7D70E3-EE32-2E3D-72E9-FD66F514C8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5822645"/>
              </p:ext>
            </p:extLst>
          </p:nvPr>
        </p:nvGraphicFramePr>
        <p:xfrm>
          <a:off x="6536436" y="719666"/>
          <a:ext cx="5080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078F9A2-5A5C-4E40-1A67-26C2C5AF6E82}"/>
              </a:ext>
            </a:extLst>
          </p:cNvPr>
          <p:cNvSpPr txBox="1"/>
          <p:nvPr/>
        </p:nvSpPr>
        <p:spPr>
          <a:xfrm>
            <a:off x="6536436" y="6341533"/>
            <a:ext cx="565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Autistic people’s research priorities (Cage et al., 2024)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822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10248">
            <a:extLst>
              <a:ext uri="{FF2B5EF4-FFF2-40B4-BE49-F238E27FC236}">
                <a16:creationId xmlns:a16="http://schemas.microsoft.com/office/drawing/2014/main" id="{7A816DFB-8B0F-47B3-BC12-7B9F59B4EC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34E044-8511-E8C8-7261-45E4B5D05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CONCLUSIONS</a:t>
            </a:r>
            <a:endParaRPr lang="en-GB">
              <a:solidFill>
                <a:srgbClr val="26262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E594B-7C7C-2E63-68EF-D3368CF97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Structure, empathy and links have the most support within the literature </a:t>
            </a:r>
          </a:p>
          <a:p>
            <a:r>
              <a:rPr lang="en-GB">
                <a:solidFill>
                  <a:srgbClr val="FFFFFF"/>
                </a:solidFill>
              </a:rPr>
              <a:t>Research does provide support for the strategies discussed in this presentation</a:t>
            </a:r>
          </a:p>
          <a:p>
            <a:r>
              <a:rPr lang="en-GB">
                <a:solidFill>
                  <a:srgbClr val="FFFFFF"/>
                </a:solidFill>
              </a:rPr>
              <a:t>SPELL provides a useful framework for supporting autistic students </a:t>
            </a:r>
          </a:p>
          <a:p>
            <a:r>
              <a:rPr lang="en-GB">
                <a:solidFill>
                  <a:srgbClr val="FFFFFF"/>
                </a:solidFill>
              </a:rPr>
              <a:t>The significance of </a:t>
            </a:r>
            <a:r>
              <a:rPr lang="en-GB" i="1">
                <a:solidFill>
                  <a:srgbClr val="FFFFFF"/>
                </a:solidFill>
              </a:rPr>
              <a:t>Why?</a:t>
            </a:r>
          </a:p>
          <a:p>
            <a:pPr marL="0" indent="0">
              <a:buNone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251" name="Rectangle 10250">
            <a:extLst>
              <a:ext uri="{FF2B5EF4-FFF2-40B4-BE49-F238E27FC236}">
                <a16:creationId xmlns:a16="http://schemas.microsoft.com/office/drawing/2014/main" id="{E87D435C-84AC-4E27-9CD3-0AAAF73E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53" name="Rectangle 10252">
            <a:extLst>
              <a:ext uri="{FF2B5EF4-FFF2-40B4-BE49-F238E27FC236}">
                <a16:creationId xmlns:a16="http://schemas.microsoft.com/office/drawing/2014/main" id="{EFA4C881-BF60-416C-A273-70541298E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4" name="Picture 4" descr="Racial Equity Primer for International Applicants | OHSU">
            <a:extLst>
              <a:ext uri="{FF2B5EF4-FFF2-40B4-BE49-F238E27FC236}">
                <a16:creationId xmlns:a16="http://schemas.microsoft.com/office/drawing/2014/main" id="{2F470DB0-851B-E402-1984-173B2DD79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4692" y="1539245"/>
            <a:ext cx="4159568" cy="346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891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3A694C2-50DA-401D-9E8A-3621EBF0C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49185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D09AC7-781B-B80E-438D-7A72CCA76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69282"/>
            <a:ext cx="8991600" cy="126476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>
                <a:solidFill>
                  <a:srgbClr val="262626"/>
                </a:solidFill>
              </a:rPr>
              <a:t>Questions?</a:t>
            </a:r>
          </a:p>
        </p:txBody>
      </p:sp>
      <p:pic>
        <p:nvPicPr>
          <p:cNvPr id="6" name="Graphic 5" descr="Question mark">
            <a:extLst>
              <a:ext uri="{FF2B5EF4-FFF2-40B4-BE49-F238E27FC236}">
                <a16:creationId xmlns:a16="http://schemas.microsoft.com/office/drawing/2014/main" id="{553B4DC0-B309-462C-1F34-C9FC3F5BA6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5346" y="640078"/>
            <a:ext cx="3301307" cy="330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64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5126">
            <a:extLst>
              <a:ext uri="{FF2B5EF4-FFF2-40B4-BE49-F238E27FC236}">
                <a16:creationId xmlns:a16="http://schemas.microsoft.com/office/drawing/2014/main" id="{F3A9712C-6B83-4097-8B3B-42BF2D03A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9085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5D351D-F0DC-505A-3ABE-16FC360CE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757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  <a:cs typeface="Arial" panose="020B0604020202020204" pitchFamily="34" charset="0"/>
              </a:rPr>
              <a:t>Introduction</a:t>
            </a:r>
            <a:r>
              <a:rPr lang="en-US">
                <a:solidFill>
                  <a:srgbClr val="262626"/>
                </a:solidFill>
              </a:rPr>
              <a:t> </a:t>
            </a:r>
            <a:endParaRPr lang="en-GB">
              <a:solidFill>
                <a:srgbClr val="262626"/>
              </a:solidFill>
            </a:endParaRPr>
          </a:p>
        </p:txBody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5D213A67-BAF1-43AA-910D-F5F68F7A0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966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1" name="Rectangle 5130">
            <a:extLst>
              <a:ext uri="{FF2B5EF4-FFF2-40B4-BE49-F238E27FC236}">
                <a16:creationId xmlns:a16="http://schemas.microsoft.com/office/drawing/2014/main" id="{E0679250-C006-4CB5-9183-F1528E35A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0777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Image result for clip art inclusion">
            <a:extLst>
              <a:ext uri="{FF2B5EF4-FFF2-40B4-BE49-F238E27FC236}">
                <a16:creationId xmlns:a16="http://schemas.microsoft.com/office/drawing/2014/main" id="{C2DF6364-73FA-C040-728B-6C8ECC914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0" r="16964" b="-3"/>
          <a:stretch/>
        </p:blipFill>
        <p:spPr bwMode="auto">
          <a:xfrm>
            <a:off x="1132454" y="1126397"/>
            <a:ext cx="3867912" cy="428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EEA8C-7C04-70DF-A275-9AA784D68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3757" y="2858703"/>
            <a:ext cx="4475892" cy="304254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cs typeface="Arial" panose="020B0604020202020204" pitchFamily="34" charset="0"/>
              </a:rPr>
              <a:t>Completed the Postgraduate Certificate in Professional Education </a:t>
            </a:r>
          </a:p>
          <a:p>
            <a:r>
              <a:rPr lang="en-US" dirty="0">
                <a:solidFill>
                  <a:srgbClr val="FFFFFF"/>
                </a:solidFill>
                <a:cs typeface="Arial" panose="020B0604020202020204" pitchFamily="34" charset="0"/>
              </a:rPr>
              <a:t>Experience working in an autism-specialist schools and mainstream primary school</a:t>
            </a:r>
          </a:p>
          <a:p>
            <a:r>
              <a:rPr lang="en-US" dirty="0">
                <a:solidFill>
                  <a:srgbClr val="FFFFFF"/>
                </a:solidFill>
                <a:cs typeface="Arial" panose="020B0604020202020204" pitchFamily="34" charset="0"/>
              </a:rPr>
              <a:t>Currently undertaking my Masters in Child Development and Wellbeing in Practice</a:t>
            </a:r>
          </a:p>
          <a:p>
            <a:r>
              <a:rPr lang="en-US" dirty="0">
                <a:solidFill>
                  <a:srgbClr val="FFFFFF"/>
                </a:solidFill>
                <a:cs typeface="Arial" panose="020B0604020202020204" pitchFamily="34" charset="0"/>
              </a:rPr>
              <a:t>(Disclaimer – this is not SPELL training)</a:t>
            </a:r>
          </a:p>
        </p:txBody>
      </p:sp>
    </p:spTree>
    <p:extLst>
      <p:ext uri="{BB962C8B-B14F-4D97-AF65-F5344CB8AC3E}">
        <p14:creationId xmlns:p14="http://schemas.microsoft.com/office/powerpoint/2010/main" val="385918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D5787-25C8-820D-B4F6-851C3C995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3066937" cy="1188720"/>
          </a:xfrm>
        </p:spPr>
        <p:txBody>
          <a:bodyPr>
            <a:normAutofit/>
          </a:bodyPr>
          <a:lstStyle/>
          <a:p>
            <a:r>
              <a:rPr lang="en-US"/>
              <a:t>Autism in schools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EA7C1-5029-0ECA-AE96-C84766A0F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44" y="2638044"/>
            <a:ext cx="3063765" cy="3263206"/>
          </a:xfrm>
        </p:spPr>
        <p:txBody>
          <a:bodyPr>
            <a:normAutofit/>
          </a:bodyPr>
          <a:lstStyle/>
          <a:p>
            <a:r>
              <a:rPr lang="en-US" dirty="0"/>
              <a:t>Is a lifelong developmental disorder (APA, 2013)</a:t>
            </a:r>
          </a:p>
          <a:p>
            <a:r>
              <a:rPr lang="en-US" dirty="0"/>
              <a:t>Autism as a spectrum </a:t>
            </a:r>
          </a:p>
          <a:p>
            <a:r>
              <a:rPr lang="en-US" dirty="0"/>
              <a:t>Language has distanced from words like “impairment” “high-functioning” “low-functioning” </a:t>
            </a:r>
          </a:p>
          <a:p>
            <a:r>
              <a:rPr lang="en-US" dirty="0"/>
              <a:t>Person first language (Kenny et al., 2016)</a:t>
            </a:r>
          </a:p>
          <a:p>
            <a:endParaRPr lang="en-GB" dirty="0"/>
          </a:p>
        </p:txBody>
      </p:sp>
      <p:sp>
        <p:nvSpPr>
          <p:cNvPr id="9225" name="Rectangle 9224">
            <a:extLst>
              <a:ext uri="{FF2B5EF4-FFF2-40B4-BE49-F238E27FC236}">
                <a16:creationId xmlns:a16="http://schemas.microsoft.com/office/drawing/2014/main" id="{B9A6A8C2-8B3A-4AD3-AFCC-F1D3F1F02D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4182" y="964692"/>
            <a:ext cx="6885432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27" name="Rectangle 9226">
            <a:extLst>
              <a:ext uri="{FF2B5EF4-FFF2-40B4-BE49-F238E27FC236}">
                <a16:creationId xmlns:a16="http://schemas.microsoft.com/office/drawing/2014/main" id="{CDF64937-39B5-4AB3-A2EF-EA689BA60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7802" y="1128683"/>
            <a:ext cx="6558192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0" name="Picture 4" descr="What is Autism? — Autism Q &amp; A, Blog — AutismBC">
            <a:extLst>
              <a:ext uri="{FF2B5EF4-FFF2-40B4-BE49-F238E27FC236}">
                <a16:creationId xmlns:a16="http://schemas.microsoft.com/office/drawing/2014/main" id="{1BEA6E7D-B864-F9A9-B475-38C3B424C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9076" y="1293275"/>
            <a:ext cx="3915643" cy="42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314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1A752-4525-653E-4702-6E793B0D6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What is the SPELL FRAMEWORK?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5ACA6B4-4135-AD87-448B-2999E3E161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146748"/>
              </p:ext>
            </p:extLst>
          </p:nvPr>
        </p:nvGraphicFramePr>
        <p:xfrm>
          <a:off x="946984" y="2638425"/>
          <a:ext cx="10298034" cy="3101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C39305C-8959-3B47-CFA8-1B581B96FA64}"/>
              </a:ext>
            </a:extLst>
          </p:cNvPr>
          <p:cNvSpPr txBox="1"/>
          <p:nvPr/>
        </p:nvSpPr>
        <p:spPr>
          <a:xfrm>
            <a:off x="338167" y="6209736"/>
            <a:ext cx="307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National Autistic Society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139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14DB0-03AC-2A00-3643-7B3B2049D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964692"/>
            <a:ext cx="7437536" cy="1188720"/>
          </a:xfrm>
        </p:spPr>
        <p:txBody>
          <a:bodyPr>
            <a:normAutofit/>
          </a:bodyPr>
          <a:lstStyle/>
          <a:p>
            <a:r>
              <a:rPr lang="en-US" dirty="0"/>
              <a:t>structure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71C4-E238-ED48-5BA7-4ABF89EBB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662905"/>
            <a:ext cx="7104380" cy="4239980"/>
          </a:xfrm>
        </p:spPr>
        <p:txBody>
          <a:bodyPr>
            <a:normAutofit/>
          </a:bodyPr>
          <a:lstStyle/>
          <a:p>
            <a:r>
              <a:rPr lang="en-US" sz="2000" dirty="0"/>
              <a:t>Structure and predictability aids personal autonomy and reduces anxiety (National Autistic Society, no date).</a:t>
            </a:r>
          </a:p>
          <a:p>
            <a:r>
              <a:rPr lang="en-US" sz="2000" dirty="0"/>
              <a:t>Scientific investigations suggest that differences in prediction skills may underlie autistic individuals need for certainty (Gomot &amp; Wicker, 2012;  Cannon et al., 2021).</a:t>
            </a:r>
          </a:p>
          <a:p>
            <a:r>
              <a:rPr lang="en-US" sz="2000" dirty="0"/>
              <a:t>Creating structure can be used in mainstream classrooms to promote inclusion </a:t>
            </a:r>
            <a:r>
              <a:rPr lang="en-US" sz="2000" dirty="0">
                <a:sym typeface="Wingdings" panose="05000000000000000000" pitchFamily="2" charset="2"/>
              </a:rPr>
              <a:t></a:t>
            </a:r>
            <a:endParaRPr lang="en-GB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515E53-E340-4735-8E5D-A78CA55B0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7576" y="-2"/>
            <a:ext cx="3284423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05DC1A0-B339-4E3A-85A5-4F8745D77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04853" y="484632"/>
            <a:ext cx="2310590" cy="17502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Monthly calendar outline">
            <a:extLst>
              <a:ext uri="{FF2B5EF4-FFF2-40B4-BE49-F238E27FC236}">
                <a16:creationId xmlns:a16="http://schemas.microsoft.com/office/drawing/2014/main" id="{EF4514E2-7BF9-AAAF-243A-BCB3DF31A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6091" y="635689"/>
            <a:ext cx="1448114" cy="144811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264E8CA-BB58-4156-9888-57979B1DA2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04853" y="2395728"/>
            <a:ext cx="2310590" cy="17502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 descr="Brain in head outline">
            <a:extLst>
              <a:ext uri="{FF2B5EF4-FFF2-40B4-BE49-F238E27FC236}">
                <a16:creationId xmlns:a16="http://schemas.microsoft.com/office/drawing/2014/main" id="{BB2D90B9-F653-B474-34B1-BCA3D7709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36091" y="2546785"/>
            <a:ext cx="1448114" cy="144811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0A72C10-2CF3-45E8-8FED-07DAB9378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04853" y="4311381"/>
            <a:ext cx="2310590" cy="17502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 descr="Classroom outline">
            <a:extLst>
              <a:ext uri="{FF2B5EF4-FFF2-40B4-BE49-F238E27FC236}">
                <a16:creationId xmlns:a16="http://schemas.microsoft.com/office/drawing/2014/main" id="{EF4B7F57-F8C0-FBBB-4DDE-084FF7E68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36091" y="4462438"/>
            <a:ext cx="1448114" cy="144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91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034">
            <a:extLst>
              <a:ext uri="{FF2B5EF4-FFF2-40B4-BE49-F238E27FC236}">
                <a16:creationId xmlns:a16="http://schemas.microsoft.com/office/drawing/2014/main" id="{DF4F6ED1-0A91-4619-B649-9AFB59E9D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49185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8CEC41-77F7-105F-8534-FED28A3D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5239533"/>
            <a:ext cx="8991600" cy="126476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 dirty="0">
                <a:solidFill>
                  <a:srgbClr val="262626"/>
                </a:solidFill>
              </a:rPr>
              <a:t>applications</a:t>
            </a:r>
          </a:p>
        </p:txBody>
      </p:sp>
      <p:pic>
        <p:nvPicPr>
          <p:cNvPr id="1028" name="Picture 4" descr="Now Next Then board by Ivy Designs | Teachers Pay Teachers">
            <a:extLst>
              <a:ext uri="{FF2B5EF4-FFF2-40B4-BE49-F238E27FC236}">
                <a16:creationId xmlns:a16="http://schemas.microsoft.com/office/drawing/2014/main" id="{132EB783-487F-BE84-DF2B-3BA6EBB514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4" b="15938"/>
          <a:stretch/>
        </p:blipFill>
        <p:spPr bwMode="auto">
          <a:xfrm>
            <a:off x="8183286" y="322262"/>
            <a:ext cx="3430863" cy="154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lassroom Visual timetable | Teaching Resources">
            <a:extLst>
              <a:ext uri="{FF2B5EF4-FFF2-40B4-BE49-F238E27FC236}">
                <a16:creationId xmlns:a16="http://schemas.microsoft.com/office/drawing/2014/main" id="{B3D05696-B9E9-6843-304F-EE1E7CCEBA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4"/>
          <a:stretch/>
        </p:blipFill>
        <p:spPr bwMode="auto">
          <a:xfrm>
            <a:off x="253068" y="1164648"/>
            <a:ext cx="3902650" cy="254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ersonal Space Social Story | Made By Teachers">
            <a:extLst>
              <a:ext uri="{FF2B5EF4-FFF2-40B4-BE49-F238E27FC236}">
                <a16:creationId xmlns:a16="http://schemas.microsoft.com/office/drawing/2014/main" id="{726E0F9E-9289-451C-9508-6AD9B67772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2" t="8204" r="9788" b="12449"/>
          <a:stretch/>
        </p:blipFill>
        <p:spPr bwMode="auto">
          <a:xfrm>
            <a:off x="4586565" y="353705"/>
            <a:ext cx="3018870" cy="388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C923A3-9A3D-1457-A420-CBEF4E6E50E3}"/>
              </a:ext>
            </a:extLst>
          </p:cNvPr>
          <p:cNvSpPr txBox="1"/>
          <p:nvPr/>
        </p:nvSpPr>
        <p:spPr>
          <a:xfrm>
            <a:off x="1437515" y="3841129"/>
            <a:ext cx="2518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Visual timetables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1262A2-0319-6A45-6626-F543A76A2EDB}"/>
              </a:ext>
            </a:extLst>
          </p:cNvPr>
          <p:cNvSpPr txBox="1"/>
          <p:nvPr/>
        </p:nvSpPr>
        <p:spPr>
          <a:xfrm>
            <a:off x="5384525" y="4242537"/>
            <a:ext cx="1748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Social stories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C2EF5A-83D1-C21F-4C31-BB436D09DF24}"/>
              </a:ext>
            </a:extLst>
          </p:cNvPr>
          <p:cNvSpPr txBox="1"/>
          <p:nvPr/>
        </p:nvSpPr>
        <p:spPr>
          <a:xfrm>
            <a:off x="8720882" y="1870180"/>
            <a:ext cx="2506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Now and next boards </a:t>
            </a:r>
            <a:endParaRPr lang="en-GB" dirty="0"/>
          </a:p>
        </p:txBody>
      </p:sp>
      <p:pic>
        <p:nvPicPr>
          <p:cNvPr id="1026" name="Picture 2" descr="The Sand Of The Hourglass - Sand Timer Clipart - Free Transparent PNG ...">
            <a:extLst>
              <a:ext uri="{FF2B5EF4-FFF2-40B4-BE49-F238E27FC236}">
                <a16:creationId xmlns:a16="http://schemas.microsoft.com/office/drawing/2014/main" id="{C15ABEC4-355E-DAE4-A0A8-BA612EE6F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370" y="2392740"/>
            <a:ext cx="1047294" cy="207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08972D-902B-F058-40DA-D2B550764DE0}"/>
              </a:ext>
            </a:extLst>
          </p:cNvPr>
          <p:cNvSpPr txBox="1"/>
          <p:nvPr/>
        </p:nvSpPr>
        <p:spPr>
          <a:xfrm>
            <a:off x="9531484" y="3208908"/>
            <a:ext cx="2506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Sand timers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610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E137AC38-9CA9-4CCE-9FCE-5D21C7170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9085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4E2ECB-4D2C-73D2-71CD-B9DF2C5AF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757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US" sz="2600">
                <a:solidFill>
                  <a:srgbClr val="262626"/>
                </a:solidFill>
              </a:rPr>
              <a:t>Positive approaches and expectations</a:t>
            </a:r>
            <a:endParaRPr lang="en-GB" sz="2600">
              <a:solidFill>
                <a:srgbClr val="262626"/>
              </a:solidFill>
            </a:endParaRPr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A3F2058F-D430-4F2D-9968-32EFF3E38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966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F0F74A6E-B865-4216-8DCC-44D0B5C33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1520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self esteem in children - Clip Art Library">
            <a:extLst>
              <a:ext uri="{FF2B5EF4-FFF2-40B4-BE49-F238E27FC236}">
                <a16:creationId xmlns:a16="http://schemas.microsoft.com/office/drawing/2014/main" id="{753B11FD-9C9D-10D0-880E-12B656EB8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8626" y="1190881"/>
            <a:ext cx="4159568" cy="415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E52F0-7F37-C353-8EB5-0BE093A11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3757" y="2858703"/>
            <a:ext cx="4475892" cy="304254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Reinforcing self-esteem and self-confidence </a:t>
            </a:r>
          </a:p>
          <a:p>
            <a:r>
              <a:rPr lang="en-US" dirty="0">
                <a:solidFill>
                  <a:srgbClr val="FFFFFF"/>
                </a:solidFill>
              </a:rPr>
              <a:t>Understanding a student's key interests and strengths </a:t>
            </a:r>
          </a:p>
          <a:p>
            <a:r>
              <a:rPr lang="en-US" dirty="0">
                <a:solidFill>
                  <a:srgbClr val="FFFFFF"/>
                </a:solidFill>
              </a:rPr>
              <a:t>Murray et al. (2005) Monotropism theory suggest professionals should make tasks and social connections meaningful by basing them on individuals' interests.</a:t>
            </a:r>
          </a:p>
          <a:p>
            <a:r>
              <a:rPr lang="en-US" dirty="0">
                <a:solidFill>
                  <a:srgbClr val="FFFFFF"/>
                </a:solidFill>
              </a:rPr>
              <a:t>Little empirical support for this element – perhaps due to ethics. 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533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1BC9F-07CE-743F-7008-1CFE379CF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98111"/>
            <a:ext cx="7729728" cy="1188720"/>
          </a:xfrm>
        </p:spPr>
        <p:txBody>
          <a:bodyPr/>
          <a:lstStyle/>
          <a:p>
            <a:r>
              <a:rPr lang="en-US" dirty="0"/>
              <a:t>APPLICATIONS</a:t>
            </a:r>
            <a:endParaRPr lang="en-GB" dirty="0"/>
          </a:p>
        </p:txBody>
      </p:sp>
      <p:pic>
        <p:nvPicPr>
          <p:cNvPr id="4098" name="Picture 2" descr="Autism Communication Passport – Little Puddins School">
            <a:extLst>
              <a:ext uri="{FF2B5EF4-FFF2-40B4-BE49-F238E27FC236}">
                <a16:creationId xmlns:a16="http://schemas.microsoft.com/office/drawing/2014/main" id="{03360A45-93CC-CE80-76F8-3013468C7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9" y="1758138"/>
            <a:ext cx="6745204" cy="470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74A856-31EF-1EB0-4FF2-AC07BBD2761F}"/>
              </a:ext>
            </a:extLst>
          </p:cNvPr>
          <p:cNvSpPr txBox="1"/>
          <p:nvPr/>
        </p:nvSpPr>
        <p:spPr>
          <a:xfrm>
            <a:off x="1434514" y="6451263"/>
            <a:ext cx="4048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about me! Communication passports</a:t>
            </a:r>
            <a:endParaRPr lang="en-GB" dirty="0"/>
          </a:p>
        </p:txBody>
      </p:sp>
      <p:pic>
        <p:nvPicPr>
          <p:cNvPr id="4102" name="Picture 6" descr="Count and match, count the number of Soccer Ball and match with the ...">
            <a:extLst>
              <a:ext uri="{FF2B5EF4-FFF2-40B4-BE49-F238E27FC236}">
                <a16:creationId xmlns:a16="http://schemas.microsoft.com/office/drawing/2014/main" id="{E4936FBC-2065-6389-1D42-8A158EA8D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0"/>
          <a:stretch/>
        </p:blipFill>
        <p:spPr bwMode="auto">
          <a:xfrm>
            <a:off x="7160214" y="1754029"/>
            <a:ext cx="4810957" cy="470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65CC92-C435-6717-3037-4D599E9EF355}"/>
              </a:ext>
            </a:extLst>
          </p:cNvPr>
          <p:cNvSpPr txBox="1"/>
          <p:nvPr/>
        </p:nvSpPr>
        <p:spPr>
          <a:xfrm>
            <a:off x="8049253" y="6451263"/>
            <a:ext cx="3500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Tailored activities to interests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215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7171">
            <a:extLst>
              <a:ext uri="{FF2B5EF4-FFF2-40B4-BE49-F238E27FC236}">
                <a16:creationId xmlns:a16="http://schemas.microsoft.com/office/drawing/2014/main" id="{7A816DFB-8B0F-47B3-BC12-7B9F59B4EC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322536-D4BD-1A54-1A26-8B3D222A1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37" y="640080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EMPATHY</a:t>
            </a:r>
            <a:endParaRPr lang="en-GB">
              <a:solidFill>
                <a:srgbClr val="26262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0FC01-FB32-9054-38D7-06B6C1A16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176" y="2227332"/>
            <a:ext cx="4845014" cy="375744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</a:rPr>
              <a:t>Autistic people are often stereotyped as unsociable and unempathetic – often stemming from historical perspectives (Kanner, 1943).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</a:rPr>
              <a:t>Recent research shows that autistic people exhibit a strong desire to develop friendships but are obstructed by social challenges (Black et al., 2022).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</a:rPr>
              <a:t>Milton’s (2012) Double empathy problem offers insight into the autistic experience of empathy.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FFFF"/>
                </a:solidFill>
              </a:rPr>
              <a:t>Most important element of SPELL (in my opinion!)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7173" name="Rectangle 7172">
            <a:extLst>
              <a:ext uri="{FF2B5EF4-FFF2-40B4-BE49-F238E27FC236}">
                <a16:creationId xmlns:a16="http://schemas.microsoft.com/office/drawing/2014/main" id="{E87D435C-84AC-4E27-9CD3-0AAAF73E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79" name="Rectangle 7178">
            <a:extLst>
              <a:ext uri="{FF2B5EF4-FFF2-40B4-BE49-F238E27FC236}">
                <a16:creationId xmlns:a16="http://schemas.microsoft.com/office/drawing/2014/main" id="{EFA4C881-BF60-416C-A273-70541298E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Double empathy, explained | Spectrum | Autism Research News">
            <a:extLst>
              <a:ext uri="{FF2B5EF4-FFF2-40B4-BE49-F238E27FC236}">
                <a16:creationId xmlns:a16="http://schemas.microsoft.com/office/drawing/2014/main" id="{C3C009A4-0894-6E93-AAA0-3DA818340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4692" y="1866811"/>
            <a:ext cx="4159568" cy="280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6691BD-5E6A-9E9A-76E4-FC63734311E8}"/>
              </a:ext>
            </a:extLst>
          </p:cNvPr>
          <p:cNvSpPr txBox="1"/>
          <p:nvPr/>
        </p:nvSpPr>
        <p:spPr>
          <a:xfrm>
            <a:off x="6621526" y="6246811"/>
            <a:ext cx="527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Visual representation of the double empathy problem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90903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7305</TotalTime>
  <Words>656</Words>
  <Application>Microsoft Office PowerPoint</Application>
  <PresentationFormat>Widescreen</PresentationFormat>
  <Paragraphs>94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Arial</vt:lpstr>
      <vt:lpstr>Gill Sans MT</vt:lpstr>
      <vt:lpstr>Wingdings</vt:lpstr>
      <vt:lpstr>Parcel</vt:lpstr>
      <vt:lpstr>Is the SPELL Framework as Magical as it Sounds? Exploring Its Effectiveness in Supporting Autistic Students.</vt:lpstr>
      <vt:lpstr>Introduction </vt:lpstr>
      <vt:lpstr>Autism in schools</vt:lpstr>
      <vt:lpstr>What is the SPELL FRAMEWORK?</vt:lpstr>
      <vt:lpstr>structure</vt:lpstr>
      <vt:lpstr>applications</vt:lpstr>
      <vt:lpstr>Positive approaches and expectations</vt:lpstr>
      <vt:lpstr>APPLICATIONS</vt:lpstr>
      <vt:lpstr>EMPATHY</vt:lpstr>
      <vt:lpstr>considerations</vt:lpstr>
      <vt:lpstr>Low arousal</vt:lpstr>
      <vt:lpstr>applications</vt:lpstr>
      <vt:lpstr>links</vt:lpstr>
      <vt:lpstr>AUTISM LITERATURE</vt:lpstr>
      <vt:lpstr>CONCLUSIONS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Muirhead</dc:creator>
  <cp:lastModifiedBy>Grace Muirhead</cp:lastModifiedBy>
  <cp:revision>1</cp:revision>
  <dcterms:created xsi:type="dcterms:W3CDTF">2024-11-07T20:57:38Z</dcterms:created>
  <dcterms:modified xsi:type="dcterms:W3CDTF">2024-12-06T17:29:41Z</dcterms:modified>
</cp:coreProperties>
</file>