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4"/>
  </p:sldMasterIdLst>
  <p:notesMasterIdLst>
    <p:notesMasterId r:id="rId20"/>
  </p:notesMasterIdLst>
  <p:handoutMasterIdLst>
    <p:handoutMasterId r:id="rId21"/>
  </p:handoutMasterIdLst>
  <p:sldIdLst>
    <p:sldId id="436" r:id="rId5"/>
    <p:sldId id="437" r:id="rId6"/>
    <p:sldId id="438" r:id="rId7"/>
    <p:sldId id="448" r:id="rId8"/>
    <p:sldId id="439" r:id="rId9"/>
    <p:sldId id="440" r:id="rId10"/>
    <p:sldId id="441" r:id="rId11"/>
    <p:sldId id="442" r:id="rId12"/>
    <p:sldId id="443" r:id="rId13"/>
    <p:sldId id="444" r:id="rId14"/>
    <p:sldId id="445" r:id="rId15"/>
    <p:sldId id="446" r:id="rId16"/>
    <p:sldId id="447" r:id="rId17"/>
    <p:sldId id="435" r:id="rId18"/>
    <p:sldId id="44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8187"/>
    <a:srgbClr val="0C40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E3FDE45-AF77-4B5C-9715-49D594BDF05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394" autoAdjust="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outlineViewPr>
    <p:cViewPr>
      <p:scale>
        <a:sx n="33" d="100"/>
        <a:sy n="33" d="100"/>
      </p:scale>
      <p:origin x="0" y="-1714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717"/>
    </p:cViewPr>
  </p:sorter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sv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sv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C7AD5-9AF7-4A85-9A86-AA69762F8547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2EB075-4926-4F8D-9FC9-E0CB5CA642A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/>
            <a:t>Read contracts thoroughly and know your commitments.</a:t>
          </a:r>
          <a:endParaRPr lang="en-US"/>
        </a:p>
      </dgm:t>
    </dgm:pt>
    <dgm:pt modelId="{7298616B-DEED-4B68-A87F-48D22246CB9A}" type="parTrans" cxnId="{D9871CFD-D323-40F2-91F4-A34C00F10F44}">
      <dgm:prSet/>
      <dgm:spPr/>
      <dgm:t>
        <a:bodyPr/>
        <a:lstStyle/>
        <a:p>
          <a:endParaRPr lang="en-US"/>
        </a:p>
      </dgm:t>
    </dgm:pt>
    <dgm:pt modelId="{5B46C3ED-EF55-49E0-9A6A-3AB46BF389BE}" type="sibTrans" cxnId="{D9871CFD-D323-40F2-91F4-A34C00F10F44}">
      <dgm:prSet/>
      <dgm:spPr/>
      <dgm:t>
        <a:bodyPr/>
        <a:lstStyle/>
        <a:p>
          <a:endParaRPr lang="en-US"/>
        </a:p>
      </dgm:t>
    </dgm:pt>
    <dgm:pt modelId="{3E7DE9EA-F00B-487B-9081-B782B6A5CB9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 dirty="0"/>
            <a:t>Build trust with colleagues.</a:t>
          </a:r>
          <a:endParaRPr lang="en-US" dirty="0"/>
        </a:p>
      </dgm:t>
    </dgm:pt>
    <dgm:pt modelId="{B3736B00-580B-4033-B7BE-8CDAD8699F54}" type="parTrans" cxnId="{AEA23F52-7F62-4B90-B01C-2E68B21380FE}">
      <dgm:prSet/>
      <dgm:spPr/>
      <dgm:t>
        <a:bodyPr/>
        <a:lstStyle/>
        <a:p>
          <a:endParaRPr lang="en-US"/>
        </a:p>
      </dgm:t>
    </dgm:pt>
    <dgm:pt modelId="{BDD24B77-FDAF-4E7A-9808-D32613977E8F}" type="sibTrans" cxnId="{AEA23F52-7F62-4B90-B01C-2E68B21380FE}">
      <dgm:prSet/>
      <dgm:spPr/>
      <dgm:t>
        <a:bodyPr/>
        <a:lstStyle/>
        <a:p>
          <a:endParaRPr lang="en-US"/>
        </a:p>
      </dgm:t>
    </dgm:pt>
    <dgm:pt modelId="{F12246B8-5430-446E-8E09-F4BE44BFDBD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/>
            <a:t>Pursue professional growth through research and training.</a:t>
          </a:r>
          <a:endParaRPr lang="en-US"/>
        </a:p>
      </dgm:t>
    </dgm:pt>
    <dgm:pt modelId="{B807D547-0F6A-404E-B278-ECD501651080}" type="parTrans" cxnId="{2D1E0225-F412-4504-9DD6-0F21065823F3}">
      <dgm:prSet/>
      <dgm:spPr/>
      <dgm:t>
        <a:bodyPr/>
        <a:lstStyle/>
        <a:p>
          <a:endParaRPr lang="en-US"/>
        </a:p>
      </dgm:t>
    </dgm:pt>
    <dgm:pt modelId="{7A9CCD36-4003-408E-9342-A979622B8093}" type="sibTrans" cxnId="{2D1E0225-F412-4504-9DD6-0F21065823F3}">
      <dgm:prSet/>
      <dgm:spPr/>
      <dgm:t>
        <a:bodyPr/>
        <a:lstStyle/>
        <a:p>
          <a:endParaRPr lang="en-US"/>
        </a:p>
      </dgm:t>
    </dgm:pt>
    <dgm:pt modelId="{03E79045-A320-49A5-B81E-7DA9EB2605C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/>
            <a:t>Reflect on your teaching goals and values.</a:t>
          </a:r>
          <a:endParaRPr lang="en-US"/>
        </a:p>
      </dgm:t>
    </dgm:pt>
    <dgm:pt modelId="{FE2B0A91-9088-44AD-896E-45E64FC94EB2}" type="parTrans" cxnId="{9E1E9C75-002F-4265-B73C-FE50BDECCE15}">
      <dgm:prSet/>
      <dgm:spPr/>
      <dgm:t>
        <a:bodyPr/>
        <a:lstStyle/>
        <a:p>
          <a:endParaRPr lang="en-US"/>
        </a:p>
      </dgm:t>
    </dgm:pt>
    <dgm:pt modelId="{09AA90CA-4E23-42F9-8687-EBB47C0DB391}" type="sibTrans" cxnId="{9E1E9C75-002F-4265-B73C-FE50BDECCE15}">
      <dgm:prSet/>
      <dgm:spPr/>
      <dgm:t>
        <a:bodyPr/>
        <a:lstStyle/>
        <a:p>
          <a:endParaRPr lang="en-US"/>
        </a:p>
      </dgm:t>
    </dgm:pt>
    <dgm:pt modelId="{2D057B9C-C2C0-4015-B25F-9F5580A254D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/>
            <a:t>Advocate for mental health and social justice.</a:t>
          </a:r>
          <a:endParaRPr lang="en-US"/>
        </a:p>
      </dgm:t>
    </dgm:pt>
    <dgm:pt modelId="{4873C27D-A12B-4FCE-8124-9E30B4FA7844}" type="parTrans" cxnId="{ED0F78F4-9389-4C8F-A2FE-DC64BE9C2D76}">
      <dgm:prSet/>
      <dgm:spPr/>
      <dgm:t>
        <a:bodyPr/>
        <a:lstStyle/>
        <a:p>
          <a:endParaRPr lang="en-US"/>
        </a:p>
      </dgm:t>
    </dgm:pt>
    <dgm:pt modelId="{AEE20264-16DA-42EA-B0EE-F2894265DEC6}" type="sibTrans" cxnId="{ED0F78F4-9389-4C8F-A2FE-DC64BE9C2D76}">
      <dgm:prSet/>
      <dgm:spPr/>
      <dgm:t>
        <a:bodyPr/>
        <a:lstStyle/>
        <a:p>
          <a:endParaRPr lang="en-US"/>
        </a:p>
      </dgm:t>
    </dgm:pt>
    <dgm:pt modelId="{EBA95000-C171-48CE-B672-42BC2A4C672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/>
            <a:t>Use your voice to drive meaningful change.</a:t>
          </a:r>
          <a:endParaRPr lang="en-US"/>
        </a:p>
      </dgm:t>
    </dgm:pt>
    <dgm:pt modelId="{B619BEE3-E71A-468A-B6C1-E38EA1D9E233}" type="parTrans" cxnId="{76FAE40B-84D6-494D-B118-9CF38D6DBCDC}">
      <dgm:prSet/>
      <dgm:spPr/>
      <dgm:t>
        <a:bodyPr/>
        <a:lstStyle/>
        <a:p>
          <a:endParaRPr lang="en-US"/>
        </a:p>
      </dgm:t>
    </dgm:pt>
    <dgm:pt modelId="{22B7CF86-B348-40E5-8F03-D5481D13EFE5}" type="sibTrans" cxnId="{76FAE40B-84D6-494D-B118-9CF38D6DBCDC}">
      <dgm:prSet/>
      <dgm:spPr/>
      <dgm:t>
        <a:bodyPr/>
        <a:lstStyle/>
        <a:p>
          <a:endParaRPr lang="en-US"/>
        </a:p>
      </dgm:t>
    </dgm:pt>
    <dgm:pt modelId="{66934A0C-6BEC-4528-8BF2-3CD4454A4D23}" type="pres">
      <dgm:prSet presAssocID="{618C7AD5-9AF7-4A85-9A86-AA69762F8547}" presName="root" presStyleCnt="0">
        <dgm:presLayoutVars>
          <dgm:dir/>
          <dgm:resizeHandles val="exact"/>
        </dgm:presLayoutVars>
      </dgm:prSet>
      <dgm:spPr/>
    </dgm:pt>
    <dgm:pt modelId="{53798747-AB39-4EB6-BD56-A4A98A361470}" type="pres">
      <dgm:prSet presAssocID="{1D2EB075-4926-4F8D-9FC9-E0CB5CA642A3}" presName="compNode" presStyleCnt="0"/>
      <dgm:spPr/>
    </dgm:pt>
    <dgm:pt modelId="{8048CD48-A92E-4FB7-B0ED-43351F8F4B1E}" type="pres">
      <dgm:prSet presAssocID="{1D2EB075-4926-4F8D-9FC9-E0CB5CA642A3}" presName="bgRect" presStyleLbl="bgShp" presStyleIdx="0" presStyleCnt="6" custLinFactNeighborX="5997" custLinFactNeighborY="-11776"/>
      <dgm:spPr/>
    </dgm:pt>
    <dgm:pt modelId="{3DB09F3E-C1D6-499A-866F-293B1B323BF1}" type="pres">
      <dgm:prSet presAssocID="{1D2EB075-4926-4F8D-9FC9-E0CB5CA642A3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tract"/>
        </a:ext>
      </dgm:extLst>
    </dgm:pt>
    <dgm:pt modelId="{BE0AE6C6-CE59-4FC0-AA6C-49398F1F7C42}" type="pres">
      <dgm:prSet presAssocID="{1D2EB075-4926-4F8D-9FC9-E0CB5CA642A3}" presName="spaceRect" presStyleCnt="0"/>
      <dgm:spPr/>
    </dgm:pt>
    <dgm:pt modelId="{EC33CED2-6C99-44E6-85BF-F1F2165F48CF}" type="pres">
      <dgm:prSet presAssocID="{1D2EB075-4926-4F8D-9FC9-E0CB5CA642A3}" presName="parTx" presStyleLbl="revTx" presStyleIdx="0" presStyleCnt="6">
        <dgm:presLayoutVars>
          <dgm:chMax val="0"/>
          <dgm:chPref val="0"/>
        </dgm:presLayoutVars>
      </dgm:prSet>
      <dgm:spPr/>
    </dgm:pt>
    <dgm:pt modelId="{ED5747CE-7234-474E-8B62-5E8CCAE4AD3C}" type="pres">
      <dgm:prSet presAssocID="{5B46C3ED-EF55-49E0-9A6A-3AB46BF389BE}" presName="sibTrans" presStyleCnt="0"/>
      <dgm:spPr/>
    </dgm:pt>
    <dgm:pt modelId="{D72340EC-0AC4-4CD0-B38A-20BE8E1F092D}" type="pres">
      <dgm:prSet presAssocID="{3E7DE9EA-F00B-487B-9081-B782B6A5CB90}" presName="compNode" presStyleCnt="0"/>
      <dgm:spPr/>
    </dgm:pt>
    <dgm:pt modelId="{2BD42E2A-AF25-4D17-B51A-F18552E332F1}" type="pres">
      <dgm:prSet presAssocID="{3E7DE9EA-F00B-487B-9081-B782B6A5CB90}" presName="bgRect" presStyleLbl="bgShp" presStyleIdx="1" presStyleCnt="6"/>
      <dgm:spPr/>
    </dgm:pt>
    <dgm:pt modelId="{217537D4-6F88-492F-9249-E1F61323F1EC}" type="pres">
      <dgm:prSet presAssocID="{3E7DE9EA-F00B-487B-9081-B782B6A5CB90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028B3525-2B39-411F-B0D2-7BFD719FAE18}" type="pres">
      <dgm:prSet presAssocID="{3E7DE9EA-F00B-487B-9081-B782B6A5CB90}" presName="spaceRect" presStyleCnt="0"/>
      <dgm:spPr/>
    </dgm:pt>
    <dgm:pt modelId="{3EE546AA-3C47-45D8-90A7-F20FDDA01C0C}" type="pres">
      <dgm:prSet presAssocID="{3E7DE9EA-F00B-487B-9081-B782B6A5CB90}" presName="parTx" presStyleLbl="revTx" presStyleIdx="1" presStyleCnt="6">
        <dgm:presLayoutVars>
          <dgm:chMax val="0"/>
          <dgm:chPref val="0"/>
        </dgm:presLayoutVars>
      </dgm:prSet>
      <dgm:spPr/>
    </dgm:pt>
    <dgm:pt modelId="{7E18C338-C2F9-45E1-94C8-C5DFBF804D40}" type="pres">
      <dgm:prSet presAssocID="{BDD24B77-FDAF-4E7A-9808-D32613977E8F}" presName="sibTrans" presStyleCnt="0"/>
      <dgm:spPr/>
    </dgm:pt>
    <dgm:pt modelId="{57445DC7-EB92-43F5-A0CD-394904CFB286}" type="pres">
      <dgm:prSet presAssocID="{F12246B8-5430-446E-8E09-F4BE44BFDBD8}" presName="compNode" presStyleCnt="0"/>
      <dgm:spPr/>
    </dgm:pt>
    <dgm:pt modelId="{8C90D89E-B81D-4340-A552-054025D64044}" type="pres">
      <dgm:prSet presAssocID="{F12246B8-5430-446E-8E09-F4BE44BFDBD8}" presName="bgRect" presStyleLbl="bgShp" presStyleIdx="2" presStyleCnt="6"/>
      <dgm:spPr/>
    </dgm:pt>
    <dgm:pt modelId="{0DE82DF5-511F-42FB-A73A-8B2311EE7341}" type="pres">
      <dgm:prSet presAssocID="{F12246B8-5430-446E-8E09-F4BE44BFDBD8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1DC24E77-A7FF-4833-BD9C-A02232067AFE}" type="pres">
      <dgm:prSet presAssocID="{F12246B8-5430-446E-8E09-F4BE44BFDBD8}" presName="spaceRect" presStyleCnt="0"/>
      <dgm:spPr/>
    </dgm:pt>
    <dgm:pt modelId="{2CA199F7-099F-49FD-B586-C24B1C6F63AE}" type="pres">
      <dgm:prSet presAssocID="{F12246B8-5430-446E-8E09-F4BE44BFDBD8}" presName="parTx" presStyleLbl="revTx" presStyleIdx="2" presStyleCnt="6">
        <dgm:presLayoutVars>
          <dgm:chMax val="0"/>
          <dgm:chPref val="0"/>
        </dgm:presLayoutVars>
      </dgm:prSet>
      <dgm:spPr/>
    </dgm:pt>
    <dgm:pt modelId="{3315BE52-F997-4038-B6A8-8A23461DC798}" type="pres">
      <dgm:prSet presAssocID="{7A9CCD36-4003-408E-9342-A979622B8093}" presName="sibTrans" presStyleCnt="0"/>
      <dgm:spPr/>
    </dgm:pt>
    <dgm:pt modelId="{2ABC6AEC-EB82-44FD-9CCB-7264547A0204}" type="pres">
      <dgm:prSet presAssocID="{03E79045-A320-49A5-B81E-7DA9EB2605CD}" presName="compNode" presStyleCnt="0"/>
      <dgm:spPr/>
    </dgm:pt>
    <dgm:pt modelId="{5E3160D5-7CCD-4AB7-B19C-010B266CDEE3}" type="pres">
      <dgm:prSet presAssocID="{03E79045-A320-49A5-B81E-7DA9EB2605CD}" presName="bgRect" presStyleLbl="bgShp" presStyleIdx="3" presStyleCnt="6" custLinFactNeighborX="5215" custLinFactNeighborY="-5047"/>
      <dgm:spPr/>
    </dgm:pt>
    <dgm:pt modelId="{D295E483-37ED-4118-B4BC-7C8312405C3D}" type="pres">
      <dgm:prSet presAssocID="{03E79045-A320-49A5-B81E-7DA9EB2605CD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D938A266-7C8D-4F37-8301-DABA058D3A47}" type="pres">
      <dgm:prSet presAssocID="{03E79045-A320-49A5-B81E-7DA9EB2605CD}" presName="spaceRect" presStyleCnt="0"/>
      <dgm:spPr/>
    </dgm:pt>
    <dgm:pt modelId="{27A2B125-659D-47DD-926F-23F583792592}" type="pres">
      <dgm:prSet presAssocID="{03E79045-A320-49A5-B81E-7DA9EB2605CD}" presName="parTx" presStyleLbl="revTx" presStyleIdx="3" presStyleCnt="6">
        <dgm:presLayoutVars>
          <dgm:chMax val="0"/>
          <dgm:chPref val="0"/>
        </dgm:presLayoutVars>
      </dgm:prSet>
      <dgm:spPr/>
    </dgm:pt>
    <dgm:pt modelId="{243EBB24-5C5A-49C1-A371-46E8B920EA51}" type="pres">
      <dgm:prSet presAssocID="{09AA90CA-4E23-42F9-8687-EBB47C0DB391}" presName="sibTrans" presStyleCnt="0"/>
      <dgm:spPr/>
    </dgm:pt>
    <dgm:pt modelId="{D390B063-C736-497B-93B1-9AABD396EEFF}" type="pres">
      <dgm:prSet presAssocID="{2D057B9C-C2C0-4015-B25F-9F5580A254D3}" presName="compNode" presStyleCnt="0"/>
      <dgm:spPr/>
    </dgm:pt>
    <dgm:pt modelId="{6DBA8367-977A-4202-BC4A-E70AA5A4A74B}" type="pres">
      <dgm:prSet presAssocID="{2D057B9C-C2C0-4015-B25F-9F5580A254D3}" presName="bgRect" presStyleLbl="bgShp" presStyleIdx="4" presStyleCnt="6" custLinFactNeighborX="130"/>
      <dgm:spPr/>
    </dgm:pt>
    <dgm:pt modelId="{AD9E447A-CEC6-4343-B240-C0723E54B98E}" type="pres">
      <dgm:prSet presAssocID="{2D057B9C-C2C0-4015-B25F-9F5580A254D3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"/>
        </a:ext>
      </dgm:extLst>
    </dgm:pt>
    <dgm:pt modelId="{417CB8DE-769B-4153-A216-96C818821D34}" type="pres">
      <dgm:prSet presAssocID="{2D057B9C-C2C0-4015-B25F-9F5580A254D3}" presName="spaceRect" presStyleCnt="0"/>
      <dgm:spPr/>
    </dgm:pt>
    <dgm:pt modelId="{55AC6501-6768-4DA0-8A21-5A3846C6AFAC}" type="pres">
      <dgm:prSet presAssocID="{2D057B9C-C2C0-4015-B25F-9F5580A254D3}" presName="parTx" presStyleLbl="revTx" presStyleIdx="4" presStyleCnt="6">
        <dgm:presLayoutVars>
          <dgm:chMax val="0"/>
          <dgm:chPref val="0"/>
        </dgm:presLayoutVars>
      </dgm:prSet>
      <dgm:spPr/>
    </dgm:pt>
    <dgm:pt modelId="{EB16C963-B712-4A39-ADA8-F694E8ED6CB6}" type="pres">
      <dgm:prSet presAssocID="{AEE20264-16DA-42EA-B0EE-F2894265DEC6}" presName="sibTrans" presStyleCnt="0"/>
      <dgm:spPr/>
    </dgm:pt>
    <dgm:pt modelId="{818C9748-7CEA-41B4-998C-3E5077052269}" type="pres">
      <dgm:prSet presAssocID="{EBA95000-C171-48CE-B672-42BC2A4C672C}" presName="compNode" presStyleCnt="0"/>
      <dgm:spPr/>
    </dgm:pt>
    <dgm:pt modelId="{C5CA01AE-4335-4980-9D07-91A2220A69FA}" type="pres">
      <dgm:prSet presAssocID="{EBA95000-C171-48CE-B672-42BC2A4C672C}" presName="bgRect" presStyleLbl="bgShp" presStyleIdx="5" presStyleCnt="6"/>
      <dgm:spPr/>
    </dgm:pt>
    <dgm:pt modelId="{CE6905D1-0030-471F-A3BE-630BB4787721}" type="pres">
      <dgm:prSet presAssocID="{EBA95000-C171-48CE-B672-42BC2A4C672C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dio microphone"/>
        </a:ext>
      </dgm:extLst>
    </dgm:pt>
    <dgm:pt modelId="{657E245E-4710-4081-AC42-D69331D5FB48}" type="pres">
      <dgm:prSet presAssocID="{EBA95000-C171-48CE-B672-42BC2A4C672C}" presName="spaceRect" presStyleCnt="0"/>
      <dgm:spPr/>
    </dgm:pt>
    <dgm:pt modelId="{99B89B80-FD04-4128-B74D-0DFF5DAFC403}" type="pres">
      <dgm:prSet presAssocID="{EBA95000-C171-48CE-B672-42BC2A4C672C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76FAE40B-84D6-494D-B118-9CF38D6DBCDC}" srcId="{618C7AD5-9AF7-4A85-9A86-AA69762F8547}" destId="{EBA95000-C171-48CE-B672-42BC2A4C672C}" srcOrd="5" destOrd="0" parTransId="{B619BEE3-E71A-468A-B6C1-E38EA1D9E233}" sibTransId="{22B7CF86-B348-40E5-8F03-D5481D13EFE5}"/>
    <dgm:cxn modelId="{2D1E0225-F412-4504-9DD6-0F21065823F3}" srcId="{618C7AD5-9AF7-4A85-9A86-AA69762F8547}" destId="{F12246B8-5430-446E-8E09-F4BE44BFDBD8}" srcOrd="2" destOrd="0" parTransId="{B807D547-0F6A-404E-B278-ECD501651080}" sibTransId="{7A9CCD36-4003-408E-9342-A979622B8093}"/>
    <dgm:cxn modelId="{E44F422C-760D-4977-93D6-D84ADA8BF3B8}" type="presOf" srcId="{F12246B8-5430-446E-8E09-F4BE44BFDBD8}" destId="{2CA199F7-099F-49FD-B586-C24B1C6F63AE}" srcOrd="0" destOrd="0" presId="urn:microsoft.com/office/officeart/2018/2/layout/IconVerticalSolidList"/>
    <dgm:cxn modelId="{F9E3CC70-B893-4833-81E1-317F86390EBA}" type="presOf" srcId="{1D2EB075-4926-4F8D-9FC9-E0CB5CA642A3}" destId="{EC33CED2-6C99-44E6-85BF-F1F2165F48CF}" srcOrd="0" destOrd="0" presId="urn:microsoft.com/office/officeart/2018/2/layout/IconVerticalSolidList"/>
    <dgm:cxn modelId="{AEA23F52-7F62-4B90-B01C-2E68B21380FE}" srcId="{618C7AD5-9AF7-4A85-9A86-AA69762F8547}" destId="{3E7DE9EA-F00B-487B-9081-B782B6A5CB90}" srcOrd="1" destOrd="0" parTransId="{B3736B00-580B-4033-B7BE-8CDAD8699F54}" sibTransId="{BDD24B77-FDAF-4E7A-9808-D32613977E8F}"/>
    <dgm:cxn modelId="{9E1E9C75-002F-4265-B73C-FE50BDECCE15}" srcId="{618C7AD5-9AF7-4A85-9A86-AA69762F8547}" destId="{03E79045-A320-49A5-B81E-7DA9EB2605CD}" srcOrd="3" destOrd="0" parTransId="{FE2B0A91-9088-44AD-896E-45E64FC94EB2}" sibTransId="{09AA90CA-4E23-42F9-8687-EBB47C0DB391}"/>
    <dgm:cxn modelId="{4D89B977-3BB1-4877-8EB4-6ECF33A0FEEC}" type="presOf" srcId="{03E79045-A320-49A5-B81E-7DA9EB2605CD}" destId="{27A2B125-659D-47DD-926F-23F583792592}" srcOrd="0" destOrd="0" presId="urn:microsoft.com/office/officeart/2018/2/layout/IconVerticalSolidList"/>
    <dgm:cxn modelId="{17577E91-EE5E-46B5-A56A-2DF134288305}" type="presOf" srcId="{2D057B9C-C2C0-4015-B25F-9F5580A254D3}" destId="{55AC6501-6768-4DA0-8A21-5A3846C6AFAC}" srcOrd="0" destOrd="0" presId="urn:microsoft.com/office/officeart/2018/2/layout/IconVerticalSolidList"/>
    <dgm:cxn modelId="{28834A95-880F-4151-B25A-515E9BC0FEBE}" type="presOf" srcId="{3E7DE9EA-F00B-487B-9081-B782B6A5CB90}" destId="{3EE546AA-3C47-45D8-90A7-F20FDDA01C0C}" srcOrd="0" destOrd="0" presId="urn:microsoft.com/office/officeart/2018/2/layout/IconVerticalSolidList"/>
    <dgm:cxn modelId="{C848CCE8-5AF8-4792-87FA-BB0DA35B7B35}" type="presOf" srcId="{EBA95000-C171-48CE-B672-42BC2A4C672C}" destId="{99B89B80-FD04-4128-B74D-0DFF5DAFC403}" srcOrd="0" destOrd="0" presId="urn:microsoft.com/office/officeart/2018/2/layout/IconVerticalSolidList"/>
    <dgm:cxn modelId="{A46225F0-A387-43F7-89A7-530FC860DF5F}" type="presOf" srcId="{618C7AD5-9AF7-4A85-9A86-AA69762F8547}" destId="{66934A0C-6BEC-4528-8BF2-3CD4454A4D23}" srcOrd="0" destOrd="0" presId="urn:microsoft.com/office/officeart/2018/2/layout/IconVerticalSolidList"/>
    <dgm:cxn modelId="{ED0F78F4-9389-4C8F-A2FE-DC64BE9C2D76}" srcId="{618C7AD5-9AF7-4A85-9A86-AA69762F8547}" destId="{2D057B9C-C2C0-4015-B25F-9F5580A254D3}" srcOrd="4" destOrd="0" parTransId="{4873C27D-A12B-4FCE-8124-9E30B4FA7844}" sibTransId="{AEE20264-16DA-42EA-B0EE-F2894265DEC6}"/>
    <dgm:cxn modelId="{D9871CFD-D323-40F2-91F4-A34C00F10F44}" srcId="{618C7AD5-9AF7-4A85-9A86-AA69762F8547}" destId="{1D2EB075-4926-4F8D-9FC9-E0CB5CA642A3}" srcOrd="0" destOrd="0" parTransId="{7298616B-DEED-4B68-A87F-48D22246CB9A}" sibTransId="{5B46C3ED-EF55-49E0-9A6A-3AB46BF389BE}"/>
    <dgm:cxn modelId="{B9BF00F8-A3CF-45EE-BDB6-924EAC68C01F}" type="presParOf" srcId="{66934A0C-6BEC-4528-8BF2-3CD4454A4D23}" destId="{53798747-AB39-4EB6-BD56-A4A98A361470}" srcOrd="0" destOrd="0" presId="urn:microsoft.com/office/officeart/2018/2/layout/IconVerticalSolidList"/>
    <dgm:cxn modelId="{A78B3A5A-B839-4A17-9713-E0AD6E0C3DB4}" type="presParOf" srcId="{53798747-AB39-4EB6-BD56-A4A98A361470}" destId="{8048CD48-A92E-4FB7-B0ED-43351F8F4B1E}" srcOrd="0" destOrd="0" presId="urn:microsoft.com/office/officeart/2018/2/layout/IconVerticalSolidList"/>
    <dgm:cxn modelId="{3B1858E8-62BD-43A0-8025-6A7F0FFD11D6}" type="presParOf" srcId="{53798747-AB39-4EB6-BD56-A4A98A361470}" destId="{3DB09F3E-C1D6-499A-866F-293B1B323BF1}" srcOrd="1" destOrd="0" presId="urn:microsoft.com/office/officeart/2018/2/layout/IconVerticalSolidList"/>
    <dgm:cxn modelId="{F3E796EA-086C-46B7-90AE-64B6894DB398}" type="presParOf" srcId="{53798747-AB39-4EB6-BD56-A4A98A361470}" destId="{BE0AE6C6-CE59-4FC0-AA6C-49398F1F7C42}" srcOrd="2" destOrd="0" presId="urn:microsoft.com/office/officeart/2018/2/layout/IconVerticalSolidList"/>
    <dgm:cxn modelId="{68CAE28B-BEFE-49D7-8AE2-DB8324B62EF1}" type="presParOf" srcId="{53798747-AB39-4EB6-BD56-A4A98A361470}" destId="{EC33CED2-6C99-44E6-85BF-F1F2165F48CF}" srcOrd="3" destOrd="0" presId="urn:microsoft.com/office/officeart/2018/2/layout/IconVerticalSolidList"/>
    <dgm:cxn modelId="{E3D10CE7-F058-4BAA-9842-5E954A96FB7C}" type="presParOf" srcId="{66934A0C-6BEC-4528-8BF2-3CD4454A4D23}" destId="{ED5747CE-7234-474E-8B62-5E8CCAE4AD3C}" srcOrd="1" destOrd="0" presId="urn:microsoft.com/office/officeart/2018/2/layout/IconVerticalSolidList"/>
    <dgm:cxn modelId="{8FFEF56A-5160-4995-AC77-A6B1908985CC}" type="presParOf" srcId="{66934A0C-6BEC-4528-8BF2-3CD4454A4D23}" destId="{D72340EC-0AC4-4CD0-B38A-20BE8E1F092D}" srcOrd="2" destOrd="0" presId="urn:microsoft.com/office/officeart/2018/2/layout/IconVerticalSolidList"/>
    <dgm:cxn modelId="{247D12A1-E3AA-4B18-ACB1-5EE7098D4AEE}" type="presParOf" srcId="{D72340EC-0AC4-4CD0-B38A-20BE8E1F092D}" destId="{2BD42E2A-AF25-4D17-B51A-F18552E332F1}" srcOrd="0" destOrd="0" presId="urn:microsoft.com/office/officeart/2018/2/layout/IconVerticalSolidList"/>
    <dgm:cxn modelId="{4B1BAF91-86BD-4353-9DC1-A7810BD725C8}" type="presParOf" srcId="{D72340EC-0AC4-4CD0-B38A-20BE8E1F092D}" destId="{217537D4-6F88-492F-9249-E1F61323F1EC}" srcOrd="1" destOrd="0" presId="urn:microsoft.com/office/officeart/2018/2/layout/IconVerticalSolidList"/>
    <dgm:cxn modelId="{E5298F13-F786-4FE7-AEFD-D21DA0670A0A}" type="presParOf" srcId="{D72340EC-0AC4-4CD0-B38A-20BE8E1F092D}" destId="{028B3525-2B39-411F-B0D2-7BFD719FAE18}" srcOrd="2" destOrd="0" presId="urn:microsoft.com/office/officeart/2018/2/layout/IconVerticalSolidList"/>
    <dgm:cxn modelId="{6F03E0EE-FA8C-4092-8F5F-E88B4BA8457D}" type="presParOf" srcId="{D72340EC-0AC4-4CD0-B38A-20BE8E1F092D}" destId="{3EE546AA-3C47-45D8-90A7-F20FDDA01C0C}" srcOrd="3" destOrd="0" presId="urn:microsoft.com/office/officeart/2018/2/layout/IconVerticalSolidList"/>
    <dgm:cxn modelId="{D8E1B447-FE08-46CB-BF6F-D1501C8615A1}" type="presParOf" srcId="{66934A0C-6BEC-4528-8BF2-3CD4454A4D23}" destId="{7E18C338-C2F9-45E1-94C8-C5DFBF804D40}" srcOrd="3" destOrd="0" presId="urn:microsoft.com/office/officeart/2018/2/layout/IconVerticalSolidList"/>
    <dgm:cxn modelId="{D2D0D32C-DE50-44F5-8552-E421A8AB24D8}" type="presParOf" srcId="{66934A0C-6BEC-4528-8BF2-3CD4454A4D23}" destId="{57445DC7-EB92-43F5-A0CD-394904CFB286}" srcOrd="4" destOrd="0" presId="urn:microsoft.com/office/officeart/2018/2/layout/IconVerticalSolidList"/>
    <dgm:cxn modelId="{3A9E858D-2B65-4872-8EE5-DCA359D2FF7E}" type="presParOf" srcId="{57445DC7-EB92-43F5-A0CD-394904CFB286}" destId="{8C90D89E-B81D-4340-A552-054025D64044}" srcOrd="0" destOrd="0" presId="urn:microsoft.com/office/officeart/2018/2/layout/IconVerticalSolidList"/>
    <dgm:cxn modelId="{0E573A61-ED53-4C4A-98FF-7371622C6934}" type="presParOf" srcId="{57445DC7-EB92-43F5-A0CD-394904CFB286}" destId="{0DE82DF5-511F-42FB-A73A-8B2311EE7341}" srcOrd="1" destOrd="0" presId="urn:microsoft.com/office/officeart/2018/2/layout/IconVerticalSolidList"/>
    <dgm:cxn modelId="{AA9A4261-D07B-476A-9861-0EFDE16DC7C3}" type="presParOf" srcId="{57445DC7-EB92-43F5-A0CD-394904CFB286}" destId="{1DC24E77-A7FF-4833-BD9C-A02232067AFE}" srcOrd="2" destOrd="0" presId="urn:microsoft.com/office/officeart/2018/2/layout/IconVerticalSolidList"/>
    <dgm:cxn modelId="{C63C8230-F645-425B-826F-AE3FFECEAC0C}" type="presParOf" srcId="{57445DC7-EB92-43F5-A0CD-394904CFB286}" destId="{2CA199F7-099F-49FD-B586-C24B1C6F63AE}" srcOrd="3" destOrd="0" presId="urn:microsoft.com/office/officeart/2018/2/layout/IconVerticalSolidList"/>
    <dgm:cxn modelId="{3ACDCEA1-275C-4267-959D-EFFCC797AA37}" type="presParOf" srcId="{66934A0C-6BEC-4528-8BF2-3CD4454A4D23}" destId="{3315BE52-F997-4038-B6A8-8A23461DC798}" srcOrd="5" destOrd="0" presId="urn:microsoft.com/office/officeart/2018/2/layout/IconVerticalSolidList"/>
    <dgm:cxn modelId="{D61772AF-BD74-492F-B5AF-A6FE038E9B6F}" type="presParOf" srcId="{66934A0C-6BEC-4528-8BF2-3CD4454A4D23}" destId="{2ABC6AEC-EB82-44FD-9CCB-7264547A0204}" srcOrd="6" destOrd="0" presId="urn:microsoft.com/office/officeart/2018/2/layout/IconVerticalSolidList"/>
    <dgm:cxn modelId="{FA30AB21-DF56-4ED1-ADD4-6821EF9DC68A}" type="presParOf" srcId="{2ABC6AEC-EB82-44FD-9CCB-7264547A0204}" destId="{5E3160D5-7CCD-4AB7-B19C-010B266CDEE3}" srcOrd="0" destOrd="0" presId="urn:microsoft.com/office/officeart/2018/2/layout/IconVerticalSolidList"/>
    <dgm:cxn modelId="{28FBCBC0-C992-4310-BBD8-23EA18BA4269}" type="presParOf" srcId="{2ABC6AEC-EB82-44FD-9CCB-7264547A0204}" destId="{D295E483-37ED-4118-B4BC-7C8312405C3D}" srcOrd="1" destOrd="0" presId="urn:microsoft.com/office/officeart/2018/2/layout/IconVerticalSolidList"/>
    <dgm:cxn modelId="{96D523F7-3659-4BEC-913B-1A12E8DDDC35}" type="presParOf" srcId="{2ABC6AEC-EB82-44FD-9CCB-7264547A0204}" destId="{D938A266-7C8D-4F37-8301-DABA058D3A47}" srcOrd="2" destOrd="0" presId="urn:microsoft.com/office/officeart/2018/2/layout/IconVerticalSolidList"/>
    <dgm:cxn modelId="{B7615E1A-942F-4454-BAAA-A82F0EF2671E}" type="presParOf" srcId="{2ABC6AEC-EB82-44FD-9CCB-7264547A0204}" destId="{27A2B125-659D-47DD-926F-23F583792592}" srcOrd="3" destOrd="0" presId="urn:microsoft.com/office/officeart/2018/2/layout/IconVerticalSolidList"/>
    <dgm:cxn modelId="{E6D6C978-CDC3-40F4-B21A-AF6AEA3AA101}" type="presParOf" srcId="{66934A0C-6BEC-4528-8BF2-3CD4454A4D23}" destId="{243EBB24-5C5A-49C1-A371-46E8B920EA51}" srcOrd="7" destOrd="0" presId="urn:microsoft.com/office/officeart/2018/2/layout/IconVerticalSolidList"/>
    <dgm:cxn modelId="{BFCFDFE3-738C-47D2-8B0F-8A05C5EC2B97}" type="presParOf" srcId="{66934A0C-6BEC-4528-8BF2-3CD4454A4D23}" destId="{D390B063-C736-497B-93B1-9AABD396EEFF}" srcOrd="8" destOrd="0" presId="urn:microsoft.com/office/officeart/2018/2/layout/IconVerticalSolidList"/>
    <dgm:cxn modelId="{016AFA16-E07A-476E-A0FE-4AF1C00DD119}" type="presParOf" srcId="{D390B063-C736-497B-93B1-9AABD396EEFF}" destId="{6DBA8367-977A-4202-BC4A-E70AA5A4A74B}" srcOrd="0" destOrd="0" presId="urn:microsoft.com/office/officeart/2018/2/layout/IconVerticalSolidList"/>
    <dgm:cxn modelId="{E4B3A016-79BC-4553-9A50-0290EBB45EFC}" type="presParOf" srcId="{D390B063-C736-497B-93B1-9AABD396EEFF}" destId="{AD9E447A-CEC6-4343-B240-C0723E54B98E}" srcOrd="1" destOrd="0" presId="urn:microsoft.com/office/officeart/2018/2/layout/IconVerticalSolidList"/>
    <dgm:cxn modelId="{75F72359-B29E-4BA6-B996-20E6D91D5C06}" type="presParOf" srcId="{D390B063-C736-497B-93B1-9AABD396EEFF}" destId="{417CB8DE-769B-4153-A216-96C818821D34}" srcOrd="2" destOrd="0" presId="urn:microsoft.com/office/officeart/2018/2/layout/IconVerticalSolidList"/>
    <dgm:cxn modelId="{9B6D26F2-06B3-428D-BED0-28E1D34C44FA}" type="presParOf" srcId="{D390B063-C736-497B-93B1-9AABD396EEFF}" destId="{55AC6501-6768-4DA0-8A21-5A3846C6AFAC}" srcOrd="3" destOrd="0" presId="urn:microsoft.com/office/officeart/2018/2/layout/IconVerticalSolidList"/>
    <dgm:cxn modelId="{BF82C30B-66B2-4732-AE45-08C7830C33D8}" type="presParOf" srcId="{66934A0C-6BEC-4528-8BF2-3CD4454A4D23}" destId="{EB16C963-B712-4A39-ADA8-F694E8ED6CB6}" srcOrd="9" destOrd="0" presId="urn:microsoft.com/office/officeart/2018/2/layout/IconVerticalSolidList"/>
    <dgm:cxn modelId="{2F787433-3B7F-44D4-8707-164F69C99DC7}" type="presParOf" srcId="{66934A0C-6BEC-4528-8BF2-3CD4454A4D23}" destId="{818C9748-7CEA-41B4-998C-3E5077052269}" srcOrd="10" destOrd="0" presId="urn:microsoft.com/office/officeart/2018/2/layout/IconVerticalSolidList"/>
    <dgm:cxn modelId="{CEE05BEE-B92B-4C33-8478-3791D60A8390}" type="presParOf" srcId="{818C9748-7CEA-41B4-998C-3E5077052269}" destId="{C5CA01AE-4335-4980-9D07-91A2220A69FA}" srcOrd="0" destOrd="0" presId="urn:microsoft.com/office/officeart/2018/2/layout/IconVerticalSolidList"/>
    <dgm:cxn modelId="{E9F262BB-0366-4509-A1A1-103930E63702}" type="presParOf" srcId="{818C9748-7CEA-41B4-998C-3E5077052269}" destId="{CE6905D1-0030-471F-A3BE-630BB4787721}" srcOrd="1" destOrd="0" presId="urn:microsoft.com/office/officeart/2018/2/layout/IconVerticalSolidList"/>
    <dgm:cxn modelId="{FC63AB0B-417D-40EC-8A24-14893866451D}" type="presParOf" srcId="{818C9748-7CEA-41B4-998C-3E5077052269}" destId="{657E245E-4710-4081-AC42-D69331D5FB48}" srcOrd="2" destOrd="0" presId="urn:microsoft.com/office/officeart/2018/2/layout/IconVerticalSolidList"/>
    <dgm:cxn modelId="{7DAC4026-76AC-4939-94CF-0BD783FA08E2}" type="presParOf" srcId="{818C9748-7CEA-41B4-998C-3E5077052269}" destId="{99B89B80-FD04-4128-B74D-0DFF5DAFC40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5AA08A-C83F-4E5E-A045-A9F1A9E79523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66D41C2-2C44-4C36-9ACF-EE11690258D1}">
      <dgm:prSet/>
      <dgm:spPr/>
      <dgm:t>
        <a:bodyPr/>
        <a:lstStyle/>
        <a:p>
          <a:r>
            <a:rPr lang="en-GB" b="0" i="0"/>
            <a:t>1. How can you safeguard your mental health in your teaching journey?</a:t>
          </a:r>
          <a:endParaRPr lang="en-US"/>
        </a:p>
      </dgm:t>
    </dgm:pt>
    <dgm:pt modelId="{BC8670EA-DD0E-43D5-90C5-3CA44890108E}" type="parTrans" cxnId="{CC488880-D29E-4E8C-9C70-36EB8ED4255B}">
      <dgm:prSet/>
      <dgm:spPr/>
      <dgm:t>
        <a:bodyPr/>
        <a:lstStyle/>
        <a:p>
          <a:endParaRPr lang="en-US"/>
        </a:p>
      </dgm:t>
    </dgm:pt>
    <dgm:pt modelId="{2EE03886-B6D4-46A4-A7D2-4F5607F5F12D}" type="sibTrans" cxnId="{CC488880-D29E-4E8C-9C70-36EB8ED4255B}">
      <dgm:prSet/>
      <dgm:spPr/>
      <dgm:t>
        <a:bodyPr/>
        <a:lstStyle/>
        <a:p>
          <a:endParaRPr lang="en-US"/>
        </a:p>
      </dgm:t>
    </dgm:pt>
    <dgm:pt modelId="{878EC672-E61F-425C-AECC-BF55EADA7020}">
      <dgm:prSet/>
      <dgm:spPr/>
      <dgm:t>
        <a:bodyPr/>
        <a:lstStyle/>
        <a:p>
          <a:r>
            <a:rPr lang="en-GB" b="0" i="0"/>
            <a:t>2. What does engagement from the heart look like in your practice?</a:t>
          </a:r>
          <a:endParaRPr lang="en-US"/>
        </a:p>
      </dgm:t>
    </dgm:pt>
    <dgm:pt modelId="{1C50EE57-5B32-482C-83B6-13B1FB2C2744}" type="parTrans" cxnId="{3B1AFBDA-7D60-438C-BD86-BF58C3ADC9AF}">
      <dgm:prSet/>
      <dgm:spPr/>
      <dgm:t>
        <a:bodyPr/>
        <a:lstStyle/>
        <a:p>
          <a:endParaRPr lang="en-US"/>
        </a:p>
      </dgm:t>
    </dgm:pt>
    <dgm:pt modelId="{2E476ECF-E212-405D-9B9C-4DB4E3D08363}" type="sibTrans" cxnId="{3B1AFBDA-7D60-438C-BD86-BF58C3ADC9AF}">
      <dgm:prSet/>
      <dgm:spPr/>
      <dgm:t>
        <a:bodyPr/>
        <a:lstStyle/>
        <a:p>
          <a:endParaRPr lang="en-US"/>
        </a:p>
      </dgm:t>
    </dgm:pt>
    <dgm:pt modelId="{E31BABAC-DE47-4785-AC5F-B8DD4807B61B}">
      <dgm:prSet/>
      <dgm:spPr/>
      <dgm:t>
        <a:bodyPr/>
        <a:lstStyle/>
        <a:p>
          <a:r>
            <a:rPr lang="en-GB" b="0" i="0"/>
            <a:t>3. How do you plan to build your community as an educator?</a:t>
          </a:r>
          <a:endParaRPr lang="en-US"/>
        </a:p>
      </dgm:t>
    </dgm:pt>
    <dgm:pt modelId="{3F351E01-E9B8-4424-87C3-92C6C31D0998}" type="parTrans" cxnId="{CFEF2E42-6419-42FA-875F-54FF20199C92}">
      <dgm:prSet/>
      <dgm:spPr/>
      <dgm:t>
        <a:bodyPr/>
        <a:lstStyle/>
        <a:p>
          <a:endParaRPr lang="en-US"/>
        </a:p>
      </dgm:t>
    </dgm:pt>
    <dgm:pt modelId="{C3C532C3-6991-452F-9B56-8EB39907BC81}" type="sibTrans" cxnId="{CFEF2E42-6419-42FA-875F-54FF20199C92}">
      <dgm:prSet/>
      <dgm:spPr/>
      <dgm:t>
        <a:bodyPr/>
        <a:lstStyle/>
        <a:p>
          <a:endParaRPr lang="en-US"/>
        </a:p>
      </dgm:t>
    </dgm:pt>
    <dgm:pt modelId="{FE5206E3-45FC-4E93-9832-29AAC33895F8}">
      <dgm:prSet/>
      <dgm:spPr/>
      <dgm:t>
        <a:bodyPr/>
        <a:lstStyle/>
        <a:p>
          <a:r>
            <a:rPr lang="en-GB" b="0" i="0"/>
            <a:t>4. What steps can you take to align your teaching with your values?</a:t>
          </a:r>
          <a:endParaRPr lang="en-US"/>
        </a:p>
      </dgm:t>
    </dgm:pt>
    <dgm:pt modelId="{EE08802C-A1CE-4C49-B4DD-75816EDD4296}" type="parTrans" cxnId="{D24F2569-95EE-42B1-8BD8-B72C9C7FE698}">
      <dgm:prSet/>
      <dgm:spPr/>
      <dgm:t>
        <a:bodyPr/>
        <a:lstStyle/>
        <a:p>
          <a:endParaRPr lang="en-US"/>
        </a:p>
      </dgm:t>
    </dgm:pt>
    <dgm:pt modelId="{167B284A-2831-4202-B6A3-A87CF1918447}" type="sibTrans" cxnId="{D24F2569-95EE-42B1-8BD8-B72C9C7FE698}">
      <dgm:prSet/>
      <dgm:spPr/>
      <dgm:t>
        <a:bodyPr/>
        <a:lstStyle/>
        <a:p>
          <a:endParaRPr lang="en-US"/>
        </a:p>
      </dgm:t>
    </dgm:pt>
    <dgm:pt modelId="{B1358CA6-8965-4808-A6AE-503B4F8678A3}" type="pres">
      <dgm:prSet presAssocID="{DD5AA08A-C83F-4E5E-A045-A9F1A9E79523}" presName="vert0" presStyleCnt="0">
        <dgm:presLayoutVars>
          <dgm:dir/>
          <dgm:animOne val="branch"/>
          <dgm:animLvl val="lvl"/>
        </dgm:presLayoutVars>
      </dgm:prSet>
      <dgm:spPr/>
    </dgm:pt>
    <dgm:pt modelId="{DCC669FD-1C17-4133-A6FF-354441374EF9}" type="pres">
      <dgm:prSet presAssocID="{966D41C2-2C44-4C36-9ACF-EE11690258D1}" presName="thickLine" presStyleLbl="alignNode1" presStyleIdx="0" presStyleCnt="4"/>
      <dgm:spPr/>
    </dgm:pt>
    <dgm:pt modelId="{510F93FC-B1A4-485A-896F-91E18D569260}" type="pres">
      <dgm:prSet presAssocID="{966D41C2-2C44-4C36-9ACF-EE11690258D1}" presName="horz1" presStyleCnt="0"/>
      <dgm:spPr/>
    </dgm:pt>
    <dgm:pt modelId="{2FA802A9-5365-47AC-93BE-F75F6E9AB180}" type="pres">
      <dgm:prSet presAssocID="{966D41C2-2C44-4C36-9ACF-EE11690258D1}" presName="tx1" presStyleLbl="revTx" presStyleIdx="0" presStyleCnt="4"/>
      <dgm:spPr/>
    </dgm:pt>
    <dgm:pt modelId="{B58C684D-A44D-4DDF-B710-98C020673857}" type="pres">
      <dgm:prSet presAssocID="{966D41C2-2C44-4C36-9ACF-EE11690258D1}" presName="vert1" presStyleCnt="0"/>
      <dgm:spPr/>
    </dgm:pt>
    <dgm:pt modelId="{BEC8E0CB-4FFC-47B9-9A9A-39094C5A1436}" type="pres">
      <dgm:prSet presAssocID="{878EC672-E61F-425C-AECC-BF55EADA7020}" presName="thickLine" presStyleLbl="alignNode1" presStyleIdx="1" presStyleCnt="4"/>
      <dgm:spPr/>
    </dgm:pt>
    <dgm:pt modelId="{8F7D605F-C419-4BFF-9200-B642DCC4ED3A}" type="pres">
      <dgm:prSet presAssocID="{878EC672-E61F-425C-AECC-BF55EADA7020}" presName="horz1" presStyleCnt="0"/>
      <dgm:spPr/>
    </dgm:pt>
    <dgm:pt modelId="{C3DD5EC9-412D-4F77-A81F-6613672E81C9}" type="pres">
      <dgm:prSet presAssocID="{878EC672-E61F-425C-AECC-BF55EADA7020}" presName="tx1" presStyleLbl="revTx" presStyleIdx="1" presStyleCnt="4"/>
      <dgm:spPr/>
    </dgm:pt>
    <dgm:pt modelId="{832A0A23-1348-4D0E-835F-C978EB2117EC}" type="pres">
      <dgm:prSet presAssocID="{878EC672-E61F-425C-AECC-BF55EADA7020}" presName="vert1" presStyleCnt="0"/>
      <dgm:spPr/>
    </dgm:pt>
    <dgm:pt modelId="{6EF9330A-7187-41A2-8796-CC85516669A9}" type="pres">
      <dgm:prSet presAssocID="{E31BABAC-DE47-4785-AC5F-B8DD4807B61B}" presName="thickLine" presStyleLbl="alignNode1" presStyleIdx="2" presStyleCnt="4"/>
      <dgm:spPr/>
    </dgm:pt>
    <dgm:pt modelId="{8001E9D8-068D-4E72-9C33-F90EF0D607B1}" type="pres">
      <dgm:prSet presAssocID="{E31BABAC-DE47-4785-AC5F-B8DD4807B61B}" presName="horz1" presStyleCnt="0"/>
      <dgm:spPr/>
    </dgm:pt>
    <dgm:pt modelId="{D5FA2302-4B54-45A9-877A-54C5F09C4E0D}" type="pres">
      <dgm:prSet presAssocID="{E31BABAC-DE47-4785-AC5F-B8DD4807B61B}" presName="tx1" presStyleLbl="revTx" presStyleIdx="2" presStyleCnt="4"/>
      <dgm:spPr/>
    </dgm:pt>
    <dgm:pt modelId="{1CDB0BCF-B011-4572-AEA2-135970794121}" type="pres">
      <dgm:prSet presAssocID="{E31BABAC-DE47-4785-AC5F-B8DD4807B61B}" presName="vert1" presStyleCnt="0"/>
      <dgm:spPr/>
    </dgm:pt>
    <dgm:pt modelId="{D8C39754-2496-40B3-AAAB-A56F97FA2D48}" type="pres">
      <dgm:prSet presAssocID="{FE5206E3-45FC-4E93-9832-29AAC33895F8}" presName="thickLine" presStyleLbl="alignNode1" presStyleIdx="3" presStyleCnt="4"/>
      <dgm:spPr/>
    </dgm:pt>
    <dgm:pt modelId="{97C4786B-19F7-4C27-957B-625E36F5072C}" type="pres">
      <dgm:prSet presAssocID="{FE5206E3-45FC-4E93-9832-29AAC33895F8}" presName="horz1" presStyleCnt="0"/>
      <dgm:spPr/>
    </dgm:pt>
    <dgm:pt modelId="{910C2488-F03B-43F1-9C23-8904208F6688}" type="pres">
      <dgm:prSet presAssocID="{FE5206E3-45FC-4E93-9832-29AAC33895F8}" presName="tx1" presStyleLbl="revTx" presStyleIdx="3" presStyleCnt="4"/>
      <dgm:spPr/>
    </dgm:pt>
    <dgm:pt modelId="{073A80E1-CCB5-4DCC-B226-0D11E9873C9B}" type="pres">
      <dgm:prSet presAssocID="{FE5206E3-45FC-4E93-9832-29AAC33895F8}" presName="vert1" presStyleCnt="0"/>
      <dgm:spPr/>
    </dgm:pt>
  </dgm:ptLst>
  <dgm:cxnLst>
    <dgm:cxn modelId="{F29DFD36-BF4E-4474-8C1A-812F3F22E9F9}" type="presOf" srcId="{FE5206E3-45FC-4E93-9832-29AAC33895F8}" destId="{910C2488-F03B-43F1-9C23-8904208F6688}" srcOrd="0" destOrd="0" presId="urn:microsoft.com/office/officeart/2008/layout/LinedList"/>
    <dgm:cxn modelId="{CFEF2E42-6419-42FA-875F-54FF20199C92}" srcId="{DD5AA08A-C83F-4E5E-A045-A9F1A9E79523}" destId="{E31BABAC-DE47-4785-AC5F-B8DD4807B61B}" srcOrd="2" destOrd="0" parTransId="{3F351E01-E9B8-4424-87C3-92C6C31D0998}" sibTransId="{C3C532C3-6991-452F-9B56-8EB39907BC81}"/>
    <dgm:cxn modelId="{D24F2569-95EE-42B1-8BD8-B72C9C7FE698}" srcId="{DD5AA08A-C83F-4E5E-A045-A9F1A9E79523}" destId="{FE5206E3-45FC-4E93-9832-29AAC33895F8}" srcOrd="3" destOrd="0" parTransId="{EE08802C-A1CE-4C49-B4DD-75816EDD4296}" sibTransId="{167B284A-2831-4202-B6A3-A87CF1918447}"/>
    <dgm:cxn modelId="{86434B6E-406C-48F7-8A51-53B1A2FAE91E}" type="presOf" srcId="{DD5AA08A-C83F-4E5E-A045-A9F1A9E79523}" destId="{B1358CA6-8965-4808-A6AE-503B4F8678A3}" srcOrd="0" destOrd="0" presId="urn:microsoft.com/office/officeart/2008/layout/LinedList"/>
    <dgm:cxn modelId="{5C5B1874-2C45-4F17-9B97-A4D604F60593}" type="presOf" srcId="{E31BABAC-DE47-4785-AC5F-B8DD4807B61B}" destId="{D5FA2302-4B54-45A9-877A-54C5F09C4E0D}" srcOrd="0" destOrd="0" presId="urn:microsoft.com/office/officeart/2008/layout/LinedList"/>
    <dgm:cxn modelId="{CC488880-D29E-4E8C-9C70-36EB8ED4255B}" srcId="{DD5AA08A-C83F-4E5E-A045-A9F1A9E79523}" destId="{966D41C2-2C44-4C36-9ACF-EE11690258D1}" srcOrd="0" destOrd="0" parTransId="{BC8670EA-DD0E-43D5-90C5-3CA44890108E}" sibTransId="{2EE03886-B6D4-46A4-A7D2-4F5607F5F12D}"/>
    <dgm:cxn modelId="{27AA1BCC-71D7-4636-978E-EAFE27EA0FEC}" type="presOf" srcId="{878EC672-E61F-425C-AECC-BF55EADA7020}" destId="{C3DD5EC9-412D-4F77-A81F-6613672E81C9}" srcOrd="0" destOrd="0" presId="urn:microsoft.com/office/officeart/2008/layout/LinedList"/>
    <dgm:cxn modelId="{EDB52FD7-7D0D-45D5-962A-F7F428FDCA33}" type="presOf" srcId="{966D41C2-2C44-4C36-9ACF-EE11690258D1}" destId="{2FA802A9-5365-47AC-93BE-F75F6E9AB180}" srcOrd="0" destOrd="0" presId="urn:microsoft.com/office/officeart/2008/layout/LinedList"/>
    <dgm:cxn modelId="{3B1AFBDA-7D60-438C-BD86-BF58C3ADC9AF}" srcId="{DD5AA08A-C83F-4E5E-A045-A9F1A9E79523}" destId="{878EC672-E61F-425C-AECC-BF55EADA7020}" srcOrd="1" destOrd="0" parTransId="{1C50EE57-5B32-482C-83B6-13B1FB2C2744}" sibTransId="{2E476ECF-E212-405D-9B9C-4DB4E3D08363}"/>
    <dgm:cxn modelId="{2BBFE8C8-3347-488B-99C1-53F90F8E91BD}" type="presParOf" srcId="{B1358CA6-8965-4808-A6AE-503B4F8678A3}" destId="{DCC669FD-1C17-4133-A6FF-354441374EF9}" srcOrd="0" destOrd="0" presId="urn:microsoft.com/office/officeart/2008/layout/LinedList"/>
    <dgm:cxn modelId="{1678FC3C-76F5-4836-B141-0A11265EF76C}" type="presParOf" srcId="{B1358CA6-8965-4808-A6AE-503B4F8678A3}" destId="{510F93FC-B1A4-485A-896F-91E18D569260}" srcOrd="1" destOrd="0" presId="urn:microsoft.com/office/officeart/2008/layout/LinedList"/>
    <dgm:cxn modelId="{BA731CDF-48EF-4F0E-8830-1CB4F9F92C0D}" type="presParOf" srcId="{510F93FC-B1A4-485A-896F-91E18D569260}" destId="{2FA802A9-5365-47AC-93BE-F75F6E9AB180}" srcOrd="0" destOrd="0" presId="urn:microsoft.com/office/officeart/2008/layout/LinedList"/>
    <dgm:cxn modelId="{A8A90DE5-5BF3-4646-A64F-33A979B83C8F}" type="presParOf" srcId="{510F93FC-B1A4-485A-896F-91E18D569260}" destId="{B58C684D-A44D-4DDF-B710-98C020673857}" srcOrd="1" destOrd="0" presId="urn:microsoft.com/office/officeart/2008/layout/LinedList"/>
    <dgm:cxn modelId="{F2065317-4C3D-419F-AEBF-D64801A77125}" type="presParOf" srcId="{B1358CA6-8965-4808-A6AE-503B4F8678A3}" destId="{BEC8E0CB-4FFC-47B9-9A9A-39094C5A1436}" srcOrd="2" destOrd="0" presId="urn:microsoft.com/office/officeart/2008/layout/LinedList"/>
    <dgm:cxn modelId="{33ABD64F-320E-43B9-91BA-DA664763934F}" type="presParOf" srcId="{B1358CA6-8965-4808-A6AE-503B4F8678A3}" destId="{8F7D605F-C419-4BFF-9200-B642DCC4ED3A}" srcOrd="3" destOrd="0" presId="urn:microsoft.com/office/officeart/2008/layout/LinedList"/>
    <dgm:cxn modelId="{C55E3A19-1233-4DCF-A8CF-C212D1035B97}" type="presParOf" srcId="{8F7D605F-C419-4BFF-9200-B642DCC4ED3A}" destId="{C3DD5EC9-412D-4F77-A81F-6613672E81C9}" srcOrd="0" destOrd="0" presId="urn:microsoft.com/office/officeart/2008/layout/LinedList"/>
    <dgm:cxn modelId="{1E0031E3-98F9-41F4-BF7A-A8C95938AA4B}" type="presParOf" srcId="{8F7D605F-C419-4BFF-9200-B642DCC4ED3A}" destId="{832A0A23-1348-4D0E-835F-C978EB2117EC}" srcOrd="1" destOrd="0" presId="urn:microsoft.com/office/officeart/2008/layout/LinedList"/>
    <dgm:cxn modelId="{050F7B27-0B6B-43CD-B918-B29A53A685B2}" type="presParOf" srcId="{B1358CA6-8965-4808-A6AE-503B4F8678A3}" destId="{6EF9330A-7187-41A2-8796-CC85516669A9}" srcOrd="4" destOrd="0" presId="urn:microsoft.com/office/officeart/2008/layout/LinedList"/>
    <dgm:cxn modelId="{F4799A2B-7147-4A45-AE66-82C84CDCFE39}" type="presParOf" srcId="{B1358CA6-8965-4808-A6AE-503B4F8678A3}" destId="{8001E9D8-068D-4E72-9C33-F90EF0D607B1}" srcOrd="5" destOrd="0" presId="urn:microsoft.com/office/officeart/2008/layout/LinedList"/>
    <dgm:cxn modelId="{0C3011C6-CFA5-472D-B215-87206F03FD16}" type="presParOf" srcId="{8001E9D8-068D-4E72-9C33-F90EF0D607B1}" destId="{D5FA2302-4B54-45A9-877A-54C5F09C4E0D}" srcOrd="0" destOrd="0" presId="urn:microsoft.com/office/officeart/2008/layout/LinedList"/>
    <dgm:cxn modelId="{E78778C0-F844-47F5-AD0C-4E340B952ABD}" type="presParOf" srcId="{8001E9D8-068D-4E72-9C33-F90EF0D607B1}" destId="{1CDB0BCF-B011-4572-AEA2-135970794121}" srcOrd="1" destOrd="0" presId="urn:microsoft.com/office/officeart/2008/layout/LinedList"/>
    <dgm:cxn modelId="{FFCAD73C-A3EB-4600-A48F-0974E7E6FF4B}" type="presParOf" srcId="{B1358CA6-8965-4808-A6AE-503B4F8678A3}" destId="{D8C39754-2496-40B3-AAAB-A56F97FA2D48}" srcOrd="6" destOrd="0" presId="urn:microsoft.com/office/officeart/2008/layout/LinedList"/>
    <dgm:cxn modelId="{185DA36E-9EB5-425D-8760-E4BDB3E6D53E}" type="presParOf" srcId="{B1358CA6-8965-4808-A6AE-503B4F8678A3}" destId="{97C4786B-19F7-4C27-957B-625E36F5072C}" srcOrd="7" destOrd="0" presId="urn:microsoft.com/office/officeart/2008/layout/LinedList"/>
    <dgm:cxn modelId="{49682E48-EF21-43D1-A3D3-15B5D58B760A}" type="presParOf" srcId="{97C4786B-19F7-4C27-957B-625E36F5072C}" destId="{910C2488-F03B-43F1-9C23-8904208F6688}" srcOrd="0" destOrd="0" presId="urn:microsoft.com/office/officeart/2008/layout/LinedList"/>
    <dgm:cxn modelId="{FCAF9A7B-CDED-40C9-9111-16EEDF5C3A13}" type="presParOf" srcId="{97C4786B-19F7-4C27-957B-625E36F5072C}" destId="{073A80E1-CCB5-4DCC-B226-0D11E9873C9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8CD48-A92E-4FB7-B0ED-43351F8F4B1E}">
      <dsp:nvSpPr>
        <dsp:cNvPr id="0" name=""/>
        <dsp:cNvSpPr/>
      </dsp:nvSpPr>
      <dsp:spPr>
        <a:xfrm>
          <a:off x="0" y="0"/>
          <a:ext cx="8766809" cy="679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09F3E-C1D6-499A-866F-293B1B323BF1}">
      <dsp:nvSpPr>
        <dsp:cNvPr id="0" name=""/>
        <dsp:cNvSpPr/>
      </dsp:nvSpPr>
      <dsp:spPr>
        <a:xfrm>
          <a:off x="205526" y="154465"/>
          <a:ext cx="373685" cy="3736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33CED2-6C99-44E6-85BF-F1F2165F48CF}">
      <dsp:nvSpPr>
        <dsp:cNvPr id="0" name=""/>
        <dsp:cNvSpPr/>
      </dsp:nvSpPr>
      <dsp:spPr>
        <a:xfrm>
          <a:off x="784738" y="1594"/>
          <a:ext cx="7982070" cy="679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06" tIns="71906" rIns="71906" bIns="719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0" i="0" kern="1200"/>
            <a:t>Read contracts thoroughly and know your commitments.</a:t>
          </a:r>
          <a:endParaRPr lang="en-US" sz="1900" kern="1200"/>
        </a:p>
      </dsp:txBody>
      <dsp:txXfrm>
        <a:off x="784738" y="1594"/>
        <a:ext cx="7982070" cy="679427"/>
      </dsp:txXfrm>
    </dsp:sp>
    <dsp:sp modelId="{2BD42E2A-AF25-4D17-B51A-F18552E332F1}">
      <dsp:nvSpPr>
        <dsp:cNvPr id="0" name=""/>
        <dsp:cNvSpPr/>
      </dsp:nvSpPr>
      <dsp:spPr>
        <a:xfrm>
          <a:off x="0" y="850878"/>
          <a:ext cx="8766809" cy="679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7537D4-6F88-492F-9249-E1F61323F1EC}">
      <dsp:nvSpPr>
        <dsp:cNvPr id="0" name=""/>
        <dsp:cNvSpPr/>
      </dsp:nvSpPr>
      <dsp:spPr>
        <a:xfrm>
          <a:off x="205526" y="1003749"/>
          <a:ext cx="373685" cy="3736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E546AA-3C47-45D8-90A7-F20FDDA01C0C}">
      <dsp:nvSpPr>
        <dsp:cNvPr id="0" name=""/>
        <dsp:cNvSpPr/>
      </dsp:nvSpPr>
      <dsp:spPr>
        <a:xfrm>
          <a:off x="784738" y="850878"/>
          <a:ext cx="7982070" cy="679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06" tIns="71906" rIns="71906" bIns="719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0" i="0" kern="1200" dirty="0"/>
            <a:t>Build trust with colleagues.</a:t>
          </a:r>
          <a:endParaRPr lang="en-US" sz="1900" kern="1200" dirty="0"/>
        </a:p>
      </dsp:txBody>
      <dsp:txXfrm>
        <a:off x="784738" y="850878"/>
        <a:ext cx="7982070" cy="679427"/>
      </dsp:txXfrm>
    </dsp:sp>
    <dsp:sp modelId="{8C90D89E-B81D-4340-A552-054025D64044}">
      <dsp:nvSpPr>
        <dsp:cNvPr id="0" name=""/>
        <dsp:cNvSpPr/>
      </dsp:nvSpPr>
      <dsp:spPr>
        <a:xfrm>
          <a:off x="0" y="1700163"/>
          <a:ext cx="8766809" cy="679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E82DF5-511F-42FB-A73A-8B2311EE7341}">
      <dsp:nvSpPr>
        <dsp:cNvPr id="0" name=""/>
        <dsp:cNvSpPr/>
      </dsp:nvSpPr>
      <dsp:spPr>
        <a:xfrm>
          <a:off x="205526" y="1853034"/>
          <a:ext cx="373685" cy="37368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A199F7-099F-49FD-B586-C24B1C6F63AE}">
      <dsp:nvSpPr>
        <dsp:cNvPr id="0" name=""/>
        <dsp:cNvSpPr/>
      </dsp:nvSpPr>
      <dsp:spPr>
        <a:xfrm>
          <a:off x="784738" y="1700163"/>
          <a:ext cx="7982070" cy="679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06" tIns="71906" rIns="71906" bIns="719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0" i="0" kern="1200"/>
            <a:t>Pursue professional growth through research and training.</a:t>
          </a:r>
          <a:endParaRPr lang="en-US" sz="1900" kern="1200"/>
        </a:p>
      </dsp:txBody>
      <dsp:txXfrm>
        <a:off x="784738" y="1700163"/>
        <a:ext cx="7982070" cy="679427"/>
      </dsp:txXfrm>
    </dsp:sp>
    <dsp:sp modelId="{5E3160D5-7CCD-4AB7-B19C-010B266CDEE3}">
      <dsp:nvSpPr>
        <dsp:cNvPr id="0" name=""/>
        <dsp:cNvSpPr/>
      </dsp:nvSpPr>
      <dsp:spPr>
        <a:xfrm>
          <a:off x="0" y="2515156"/>
          <a:ext cx="8766809" cy="679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95E483-37ED-4118-B4BC-7C8312405C3D}">
      <dsp:nvSpPr>
        <dsp:cNvPr id="0" name=""/>
        <dsp:cNvSpPr/>
      </dsp:nvSpPr>
      <dsp:spPr>
        <a:xfrm>
          <a:off x="205526" y="2702318"/>
          <a:ext cx="373685" cy="37368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A2B125-659D-47DD-926F-23F583792592}">
      <dsp:nvSpPr>
        <dsp:cNvPr id="0" name=""/>
        <dsp:cNvSpPr/>
      </dsp:nvSpPr>
      <dsp:spPr>
        <a:xfrm>
          <a:off x="784738" y="2549447"/>
          <a:ext cx="7982070" cy="679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06" tIns="71906" rIns="71906" bIns="719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0" i="0" kern="1200"/>
            <a:t>Reflect on your teaching goals and values.</a:t>
          </a:r>
          <a:endParaRPr lang="en-US" sz="1900" kern="1200"/>
        </a:p>
      </dsp:txBody>
      <dsp:txXfrm>
        <a:off x="784738" y="2549447"/>
        <a:ext cx="7982070" cy="679427"/>
      </dsp:txXfrm>
    </dsp:sp>
    <dsp:sp modelId="{6DBA8367-977A-4202-BC4A-E70AA5A4A74B}">
      <dsp:nvSpPr>
        <dsp:cNvPr id="0" name=""/>
        <dsp:cNvSpPr/>
      </dsp:nvSpPr>
      <dsp:spPr>
        <a:xfrm>
          <a:off x="0" y="3398731"/>
          <a:ext cx="8766809" cy="679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9E447A-CEC6-4343-B240-C0723E54B98E}">
      <dsp:nvSpPr>
        <dsp:cNvPr id="0" name=""/>
        <dsp:cNvSpPr/>
      </dsp:nvSpPr>
      <dsp:spPr>
        <a:xfrm>
          <a:off x="205526" y="3551602"/>
          <a:ext cx="373685" cy="37368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C6501-6768-4DA0-8A21-5A3846C6AFAC}">
      <dsp:nvSpPr>
        <dsp:cNvPr id="0" name=""/>
        <dsp:cNvSpPr/>
      </dsp:nvSpPr>
      <dsp:spPr>
        <a:xfrm>
          <a:off x="784738" y="3398731"/>
          <a:ext cx="7982070" cy="679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06" tIns="71906" rIns="71906" bIns="719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0" i="0" kern="1200"/>
            <a:t>Advocate for mental health and social justice.</a:t>
          </a:r>
          <a:endParaRPr lang="en-US" sz="1900" kern="1200"/>
        </a:p>
      </dsp:txBody>
      <dsp:txXfrm>
        <a:off x="784738" y="3398731"/>
        <a:ext cx="7982070" cy="679427"/>
      </dsp:txXfrm>
    </dsp:sp>
    <dsp:sp modelId="{C5CA01AE-4335-4980-9D07-91A2220A69FA}">
      <dsp:nvSpPr>
        <dsp:cNvPr id="0" name=""/>
        <dsp:cNvSpPr/>
      </dsp:nvSpPr>
      <dsp:spPr>
        <a:xfrm>
          <a:off x="0" y="4248016"/>
          <a:ext cx="8766809" cy="679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6905D1-0030-471F-A3BE-630BB4787721}">
      <dsp:nvSpPr>
        <dsp:cNvPr id="0" name=""/>
        <dsp:cNvSpPr/>
      </dsp:nvSpPr>
      <dsp:spPr>
        <a:xfrm>
          <a:off x="205526" y="4400887"/>
          <a:ext cx="373685" cy="37368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B89B80-FD04-4128-B74D-0DFF5DAFC403}">
      <dsp:nvSpPr>
        <dsp:cNvPr id="0" name=""/>
        <dsp:cNvSpPr/>
      </dsp:nvSpPr>
      <dsp:spPr>
        <a:xfrm>
          <a:off x="784738" y="4248016"/>
          <a:ext cx="7982070" cy="679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06" tIns="71906" rIns="71906" bIns="719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0" i="0" kern="1200"/>
            <a:t>Use your voice to drive meaningful change.</a:t>
          </a:r>
          <a:endParaRPr lang="en-US" sz="1900" kern="1200"/>
        </a:p>
      </dsp:txBody>
      <dsp:txXfrm>
        <a:off x="784738" y="4248016"/>
        <a:ext cx="7982070" cy="6794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669FD-1C17-4133-A6FF-354441374EF9}">
      <dsp:nvSpPr>
        <dsp:cNvPr id="0" name=""/>
        <dsp:cNvSpPr/>
      </dsp:nvSpPr>
      <dsp:spPr>
        <a:xfrm>
          <a:off x="0" y="0"/>
          <a:ext cx="640040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A802A9-5365-47AC-93BE-F75F6E9AB180}">
      <dsp:nvSpPr>
        <dsp:cNvPr id="0" name=""/>
        <dsp:cNvSpPr/>
      </dsp:nvSpPr>
      <dsp:spPr>
        <a:xfrm>
          <a:off x="0" y="0"/>
          <a:ext cx="6400401" cy="1347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b="0" i="0" kern="1200"/>
            <a:t>1. How can you safeguard your mental health in your teaching journey?</a:t>
          </a:r>
          <a:endParaRPr lang="en-US" sz="2900" kern="1200"/>
        </a:p>
      </dsp:txBody>
      <dsp:txXfrm>
        <a:off x="0" y="0"/>
        <a:ext cx="6400401" cy="1347249"/>
      </dsp:txXfrm>
    </dsp:sp>
    <dsp:sp modelId="{BEC8E0CB-4FFC-47B9-9A9A-39094C5A1436}">
      <dsp:nvSpPr>
        <dsp:cNvPr id="0" name=""/>
        <dsp:cNvSpPr/>
      </dsp:nvSpPr>
      <dsp:spPr>
        <a:xfrm>
          <a:off x="0" y="1347249"/>
          <a:ext cx="6400401" cy="0"/>
        </a:xfrm>
        <a:prstGeom prst="line">
          <a:avLst/>
        </a:prstGeom>
        <a:solidFill>
          <a:schemeClr val="accent2">
            <a:hueOff val="3110027"/>
            <a:satOff val="4916"/>
            <a:lumOff val="-1698"/>
            <a:alphaOff val="0"/>
          </a:schemeClr>
        </a:solidFill>
        <a:ln w="12700" cap="flat" cmpd="sng" algn="ctr">
          <a:solidFill>
            <a:schemeClr val="accent2">
              <a:hueOff val="3110027"/>
              <a:satOff val="4916"/>
              <a:lumOff val="-16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DD5EC9-412D-4F77-A81F-6613672E81C9}">
      <dsp:nvSpPr>
        <dsp:cNvPr id="0" name=""/>
        <dsp:cNvSpPr/>
      </dsp:nvSpPr>
      <dsp:spPr>
        <a:xfrm>
          <a:off x="0" y="1347249"/>
          <a:ext cx="6400401" cy="1347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b="0" i="0" kern="1200"/>
            <a:t>2. What does engagement from the heart look like in your practice?</a:t>
          </a:r>
          <a:endParaRPr lang="en-US" sz="2900" kern="1200"/>
        </a:p>
      </dsp:txBody>
      <dsp:txXfrm>
        <a:off x="0" y="1347249"/>
        <a:ext cx="6400401" cy="1347249"/>
      </dsp:txXfrm>
    </dsp:sp>
    <dsp:sp modelId="{6EF9330A-7187-41A2-8796-CC85516669A9}">
      <dsp:nvSpPr>
        <dsp:cNvPr id="0" name=""/>
        <dsp:cNvSpPr/>
      </dsp:nvSpPr>
      <dsp:spPr>
        <a:xfrm>
          <a:off x="0" y="2694498"/>
          <a:ext cx="6400401" cy="0"/>
        </a:xfrm>
        <a:prstGeom prst="line">
          <a:avLst/>
        </a:prstGeom>
        <a:solidFill>
          <a:schemeClr val="accent2">
            <a:hueOff val="6220054"/>
            <a:satOff val="9831"/>
            <a:lumOff val="-3395"/>
            <a:alphaOff val="0"/>
          </a:schemeClr>
        </a:solidFill>
        <a:ln w="12700" cap="flat" cmpd="sng" algn="ctr">
          <a:solidFill>
            <a:schemeClr val="accent2">
              <a:hueOff val="6220054"/>
              <a:satOff val="9831"/>
              <a:lumOff val="-33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FA2302-4B54-45A9-877A-54C5F09C4E0D}">
      <dsp:nvSpPr>
        <dsp:cNvPr id="0" name=""/>
        <dsp:cNvSpPr/>
      </dsp:nvSpPr>
      <dsp:spPr>
        <a:xfrm>
          <a:off x="0" y="2694498"/>
          <a:ext cx="6400401" cy="1347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b="0" i="0" kern="1200"/>
            <a:t>3. How do you plan to build your community as an educator?</a:t>
          </a:r>
          <a:endParaRPr lang="en-US" sz="2900" kern="1200"/>
        </a:p>
      </dsp:txBody>
      <dsp:txXfrm>
        <a:off x="0" y="2694498"/>
        <a:ext cx="6400401" cy="1347249"/>
      </dsp:txXfrm>
    </dsp:sp>
    <dsp:sp modelId="{D8C39754-2496-40B3-AAAB-A56F97FA2D48}">
      <dsp:nvSpPr>
        <dsp:cNvPr id="0" name=""/>
        <dsp:cNvSpPr/>
      </dsp:nvSpPr>
      <dsp:spPr>
        <a:xfrm>
          <a:off x="0" y="4041747"/>
          <a:ext cx="6400401" cy="0"/>
        </a:xfrm>
        <a:prstGeom prst="line">
          <a:avLst/>
        </a:prstGeom>
        <a:solidFill>
          <a:schemeClr val="accent2">
            <a:hueOff val="9330081"/>
            <a:satOff val="14747"/>
            <a:lumOff val="-5093"/>
            <a:alphaOff val="0"/>
          </a:schemeClr>
        </a:solidFill>
        <a:ln w="12700" cap="flat" cmpd="sng" algn="ctr">
          <a:solidFill>
            <a:schemeClr val="accent2">
              <a:hueOff val="9330081"/>
              <a:satOff val="14747"/>
              <a:lumOff val="-50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C2488-F03B-43F1-9C23-8904208F6688}">
      <dsp:nvSpPr>
        <dsp:cNvPr id="0" name=""/>
        <dsp:cNvSpPr/>
      </dsp:nvSpPr>
      <dsp:spPr>
        <a:xfrm>
          <a:off x="0" y="4041747"/>
          <a:ext cx="6400401" cy="1347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b="0" i="0" kern="1200"/>
            <a:t>4. What steps can you take to align your teaching with your values?</a:t>
          </a:r>
          <a:endParaRPr lang="en-US" sz="2900" kern="1200"/>
        </a:p>
      </dsp:txBody>
      <dsp:txXfrm>
        <a:off x="0" y="4041747"/>
        <a:ext cx="6400401" cy="1347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E4D2272-D660-A337-AEF3-BE066BD545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FE5A70-71C2-F335-270C-B94537340C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5A369-CA0E-4FC6-90EE-5FA969A08EF8}" type="datetimeFigureOut">
              <a:rPr lang="en-US" smtClean="0"/>
              <a:t>12-Dec-24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1E1B03-0F86-16E7-11BE-81F9F4CD66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4524B8-3914-99B2-2620-0F2A88D335A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210F9-8331-407C-A034-F95DCB303E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005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AB06A-EEDC-421C-B5A0-5E9E5241A8E5}" type="datetimeFigureOut">
              <a:rPr lang="en-US" smtClean="0"/>
              <a:t>12-Dec-24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F9438-3EEF-4192-9815-F6F44770A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47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412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483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384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6551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4697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67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630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957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668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77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2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002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9438-3EEF-4192-9815-F6F44770AEF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266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D9960-406F-4187-A0E6-BD19C68403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9326" y="919716"/>
            <a:ext cx="8504275" cy="3551275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27E7FE-647D-4B2F-BA13-AB3ED4C5CF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9326" y="4795284"/>
            <a:ext cx="8504275" cy="1084522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buNone/>
              <a:defRPr sz="16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5EF785-E0A7-4496-A5BA-49B0156F26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64706" y="6433202"/>
            <a:ext cx="2426446" cy="36784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2C627-38A1-4A14-8822-D8D33751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EBE346-5F34-48CD-8928-DA8567AE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1152" y="6433203"/>
            <a:ext cx="702781" cy="367842"/>
          </a:xfrm>
        </p:spPr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36382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B05F0-2B44-47BC-86B3-58E2C7080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5B5DA-7628-4AC1-8EAE-5010C2A981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4E7C3-7830-49F3-9F45-4B2F2B4CA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5E328-AD12-449C-BE6E-76DF005E8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F374F-390D-49D8-A7C8-5BEFA3532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85615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50F530-2925-4F98-89EC-95C2EC4769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A79366-3281-483D-8731-0D01B2B24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ED8B2-BE7F-4417-8A8A-A95C8BB70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A0D96-671F-4A85-89C6-946624CB1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BA434-2E32-4719-B45C-0490D685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11012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5040DA2-B75D-1B49-51F9-967501F7F6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4876" y="887638"/>
            <a:ext cx="10202248" cy="5094496"/>
          </a:xfrm>
        </p:spPr>
        <p:txBody>
          <a:bodyPr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93BDAB-CB06-403B-00FD-9D1C2812A2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0939" y="2990938"/>
            <a:ext cx="6855801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FB1FDB-9C8A-890A-5051-8D49E105FD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5983104"/>
            <a:ext cx="12192000" cy="8739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46056E81-9CB5-42E9-6689-B711F575C8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8981493" y="0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3D075254-6FC4-6738-BBBE-1BACB99E4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-8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202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b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5BA2562-20F9-9DC8-81EB-6ED26B24D7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5983099"/>
            <a:ext cx="12192000" cy="873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369E878B-C75C-98DC-B694-2C40507C49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91644" y="3657675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DC03A063-67E0-718E-206C-6C807C20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-5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6D86FEEF-2721-A616-B636-7C6F8B1B5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rot="16200000" flipH="1" flipV="1">
            <a:off x="-433923" y="5546250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4AC20A76-77DC-62F7-C0E5-66C03853B3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1478396"/>
            <a:ext cx="3710355" cy="344529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CF99A149-DEF4-9E0F-D0DE-E859DB6CA53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360465" y="1477963"/>
            <a:ext cx="5536135" cy="3446462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45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A18D9F31-445F-F144-A393-66C1BDE80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4570022" y="3390898"/>
            <a:ext cx="3354778" cy="3467100"/>
          </a:xfrm>
          <a:custGeom>
            <a:avLst/>
            <a:gdLst>
              <a:gd name="connsiteX0" fmla="*/ 0 w 2353172"/>
              <a:gd name="connsiteY0" fmla="*/ 0 h 2431959"/>
              <a:gd name="connsiteX1" fmla="*/ 2353172 w 2353172"/>
              <a:gd name="connsiteY1" fmla="*/ 0 h 2431959"/>
              <a:gd name="connsiteX2" fmla="*/ 2353172 w 2353172"/>
              <a:gd name="connsiteY2" fmla="*/ 2431959 h 2431959"/>
              <a:gd name="connsiteX3" fmla="*/ 2352312 w 2353172"/>
              <a:gd name="connsiteY3" fmla="*/ 2431959 h 2431959"/>
              <a:gd name="connsiteX4" fmla="*/ 2340504 w 2353172"/>
              <a:gd name="connsiteY4" fmla="*/ 2198113 h 2431959"/>
              <a:gd name="connsiteX5" fmla="*/ 134816 w 2353172"/>
              <a:gd name="connsiteY5" fmla="*/ 6383 h 24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172" h="2431959">
                <a:moveTo>
                  <a:pt x="0" y="0"/>
                </a:moveTo>
                <a:lnTo>
                  <a:pt x="2353172" y="0"/>
                </a:lnTo>
                <a:lnTo>
                  <a:pt x="2353172" y="2431959"/>
                </a:lnTo>
                <a:lnTo>
                  <a:pt x="2352312" y="2431959"/>
                </a:lnTo>
                <a:lnTo>
                  <a:pt x="2340504" y="2198113"/>
                </a:lnTo>
                <a:cubicBezTo>
                  <a:pt x="2222700" y="1038123"/>
                  <a:pt x="1296917" y="116993"/>
                  <a:pt x="134816" y="638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24F2F994-08EA-D901-82B7-02E175B2F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63EE949-1BE5-CFA7-69CC-5235FFE07F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8" y="1415562"/>
            <a:ext cx="5750171" cy="400929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Picture Placeholder 18">
            <a:extLst>
              <a:ext uri="{FF2B5EF4-FFF2-40B4-BE49-F238E27FC236}">
                <a16:creationId xmlns:a16="http://schemas.microsoft.com/office/drawing/2014/main" id="{A2B2C17F-12DD-A683-5602-F16A1C9647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7908" y="1"/>
            <a:ext cx="4314092" cy="6858000"/>
          </a:xfrm>
          <a:custGeom>
            <a:avLst/>
            <a:gdLst>
              <a:gd name="connsiteX0" fmla="*/ 3466352 w 4267200"/>
              <a:gd name="connsiteY0" fmla="*/ 0 h 6858000"/>
              <a:gd name="connsiteX1" fmla="*/ 4267200 w 4267200"/>
              <a:gd name="connsiteY1" fmla="*/ 0 h 6858000"/>
              <a:gd name="connsiteX2" fmla="*/ 4267200 w 4267200"/>
              <a:gd name="connsiteY2" fmla="*/ 6858000 h 6858000"/>
              <a:gd name="connsiteX3" fmla="*/ 0 w 4267200"/>
              <a:gd name="connsiteY3" fmla="*/ 6858000 h 6858000"/>
              <a:gd name="connsiteX4" fmla="*/ 0 w 4267200"/>
              <a:gd name="connsiteY4" fmla="*/ 3338980 h 6858000"/>
              <a:gd name="connsiteX5" fmla="*/ 8352 w 4267200"/>
              <a:gd name="connsiteY5" fmla="*/ 3162578 h 6858000"/>
              <a:gd name="connsiteX6" fmla="*/ 3132972 w 4267200"/>
              <a:gd name="connsiteY6" fmla="*/ 18059 h 6858000"/>
              <a:gd name="connsiteX7" fmla="*/ 3466352 w 4267200"/>
              <a:gd name="connsiteY7" fmla="*/ 122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7200" h="6858000">
                <a:moveTo>
                  <a:pt x="3466352" y="0"/>
                </a:moveTo>
                <a:lnTo>
                  <a:pt x="4267200" y="0"/>
                </a:lnTo>
                <a:lnTo>
                  <a:pt x="4267200" y="6858000"/>
                </a:lnTo>
                <a:lnTo>
                  <a:pt x="0" y="6858000"/>
                </a:lnTo>
                <a:lnTo>
                  <a:pt x="0" y="3338980"/>
                </a:lnTo>
                <a:lnTo>
                  <a:pt x="8352" y="3162578"/>
                </a:lnTo>
                <a:cubicBezTo>
                  <a:pt x="166042" y="1505839"/>
                  <a:pt x="1479242" y="186005"/>
                  <a:pt x="3132972" y="18059"/>
                </a:cubicBezTo>
                <a:lnTo>
                  <a:pt x="3466352" y="122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txBody>
          <a:bodyPr wrap="square" lIns="1463040" tIns="822960" rIns="1463040" anchor="t" anchorCtr="0">
            <a:noAutofit/>
          </a:bodyPr>
          <a:lstStyle>
            <a:lvl1pPr marL="0" indent="0" algn="ctr">
              <a:buNone/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446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Content and Im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179D789-F69C-8306-0C19-DF73E69167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76415" y="360485"/>
            <a:ext cx="5032725" cy="32842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2003524-9DE3-1117-2E91-80A1CB96DE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308475" cy="6858000"/>
          </a:xfrm>
          <a:custGeom>
            <a:avLst/>
            <a:gdLst>
              <a:gd name="connsiteX0" fmla="*/ 0 w 4308475"/>
              <a:gd name="connsiteY0" fmla="*/ 0 h 6858000"/>
              <a:gd name="connsiteX1" fmla="*/ 4308475 w 4308475"/>
              <a:gd name="connsiteY1" fmla="*/ 0 h 6858000"/>
              <a:gd name="connsiteX2" fmla="*/ 4308475 w 4308475"/>
              <a:gd name="connsiteY2" fmla="*/ 3390898 h 6858000"/>
              <a:gd name="connsiteX3" fmla="*/ 4307536 w 4308475"/>
              <a:gd name="connsiteY3" fmla="*/ 3390898 h 6858000"/>
              <a:gd name="connsiteX4" fmla="*/ 4290702 w 4308475"/>
              <a:gd name="connsiteY4" fmla="*/ 3724279 h 6858000"/>
              <a:gd name="connsiteX5" fmla="*/ 1146183 w 4308475"/>
              <a:gd name="connsiteY5" fmla="*/ 6848898 h 6858000"/>
              <a:gd name="connsiteX6" fmla="*/ 953984 w 4308475"/>
              <a:gd name="connsiteY6" fmla="*/ 6857998 h 6858000"/>
              <a:gd name="connsiteX7" fmla="*/ 4308475 w 4308475"/>
              <a:gd name="connsiteY7" fmla="*/ 6857998 h 6858000"/>
              <a:gd name="connsiteX8" fmla="*/ 4308475 w 4308475"/>
              <a:gd name="connsiteY8" fmla="*/ 6858000 h 6858000"/>
              <a:gd name="connsiteX9" fmla="*/ 0 w 4308475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08475" h="6858000">
                <a:moveTo>
                  <a:pt x="0" y="0"/>
                </a:moveTo>
                <a:lnTo>
                  <a:pt x="4308475" y="0"/>
                </a:lnTo>
                <a:lnTo>
                  <a:pt x="4308475" y="3390898"/>
                </a:lnTo>
                <a:lnTo>
                  <a:pt x="4307536" y="3390898"/>
                </a:lnTo>
                <a:lnTo>
                  <a:pt x="4290702" y="3724279"/>
                </a:lnTo>
                <a:cubicBezTo>
                  <a:pt x="4122756" y="5378008"/>
                  <a:pt x="2802922" y="6691208"/>
                  <a:pt x="1146183" y="6848898"/>
                </a:cubicBezTo>
                <a:lnTo>
                  <a:pt x="953984" y="6857998"/>
                </a:lnTo>
                <a:lnTo>
                  <a:pt x="4308475" y="6857998"/>
                </a:lnTo>
                <a:lnTo>
                  <a:pt x="43084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E5C55B8-DD4C-A859-38F5-CC8FE0920B8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676306" y="3846391"/>
            <a:ext cx="5032725" cy="213671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2"/>
                </a:solidFill>
              </a:defRPr>
            </a:lvl1pPr>
            <a:lvl2pPr marL="457200" indent="0">
              <a:buNone/>
              <a:defRPr sz="1600">
                <a:solidFill>
                  <a:schemeClr val="bg2"/>
                </a:solidFill>
              </a:defRPr>
            </a:lvl2pPr>
            <a:lvl3pPr marL="914400" indent="0">
              <a:buNone/>
              <a:defRPr sz="1400">
                <a:solidFill>
                  <a:schemeClr val="bg2"/>
                </a:solidFill>
              </a:defRPr>
            </a:lvl3pPr>
            <a:lvl4pPr marL="1371600" indent="0">
              <a:buNone/>
              <a:defRPr sz="1200">
                <a:solidFill>
                  <a:schemeClr val="bg2"/>
                </a:solidFill>
              </a:defRPr>
            </a:lvl4pPr>
            <a:lvl5pPr marL="1828800" indent="0">
              <a:buNone/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6DC123BA-30A1-50DE-FC24-33C67A8FA7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4308762" y="3390898"/>
            <a:ext cx="3354778" cy="3467100"/>
          </a:xfrm>
          <a:custGeom>
            <a:avLst/>
            <a:gdLst>
              <a:gd name="connsiteX0" fmla="*/ 0 w 2353172"/>
              <a:gd name="connsiteY0" fmla="*/ 0 h 2431959"/>
              <a:gd name="connsiteX1" fmla="*/ 2353172 w 2353172"/>
              <a:gd name="connsiteY1" fmla="*/ 0 h 2431959"/>
              <a:gd name="connsiteX2" fmla="*/ 2353172 w 2353172"/>
              <a:gd name="connsiteY2" fmla="*/ 2431959 h 2431959"/>
              <a:gd name="connsiteX3" fmla="*/ 2352312 w 2353172"/>
              <a:gd name="connsiteY3" fmla="*/ 2431959 h 2431959"/>
              <a:gd name="connsiteX4" fmla="*/ 2340504 w 2353172"/>
              <a:gd name="connsiteY4" fmla="*/ 2198113 h 2431959"/>
              <a:gd name="connsiteX5" fmla="*/ 134816 w 2353172"/>
              <a:gd name="connsiteY5" fmla="*/ 6383 h 24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172" h="2431959">
                <a:moveTo>
                  <a:pt x="0" y="0"/>
                </a:moveTo>
                <a:lnTo>
                  <a:pt x="2353172" y="0"/>
                </a:lnTo>
                <a:lnTo>
                  <a:pt x="2353172" y="2431959"/>
                </a:lnTo>
                <a:lnTo>
                  <a:pt x="2352312" y="2431959"/>
                </a:lnTo>
                <a:lnTo>
                  <a:pt x="2340504" y="2198113"/>
                </a:lnTo>
                <a:cubicBezTo>
                  <a:pt x="2222700" y="1038123"/>
                  <a:pt x="1296917" y="116993"/>
                  <a:pt x="134816" y="638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818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610C35C-5361-BD30-EB79-01BD7215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2038" y="2992045"/>
            <a:ext cx="6858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948A7171-32A3-1CAC-DDFD-7C44DDAF0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1" y="0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47">
            <a:extLst>
              <a:ext uri="{FF2B5EF4-FFF2-40B4-BE49-F238E27FC236}">
                <a16:creationId xmlns:a16="http://schemas.microsoft.com/office/drawing/2014/main" id="{06FD5EAC-FAC4-CDB4-6AB8-809E940F0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91644" y="3657688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6DA13352-25BC-FD28-A34C-DD204D5BF1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81748" y="246183"/>
            <a:ext cx="9525000" cy="1919521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34108AC-4ED2-99E6-0212-0AC0802C553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71600" y="2274033"/>
            <a:ext cx="9525000" cy="3317875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593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6B6590-E6B3-B91C-752E-88256804F1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5983104"/>
            <a:ext cx="12192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26">
            <a:extLst>
              <a:ext uri="{FF2B5EF4-FFF2-40B4-BE49-F238E27FC236}">
                <a16:creationId xmlns:a16="http://schemas.microsoft.com/office/drawing/2014/main" id="{3A11B3D3-2DE9-50B1-D34F-653D46693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1493" y="3657680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5EEBEB28-1DE8-01FC-1208-CE71F445D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836BB78A-11DB-CCF3-7F2E-C0243B409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rot="16200000" flipH="1" flipV="1">
            <a:off x="-433923" y="5546255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0220F55-A7D0-A330-0E21-94E0D5ECA8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50734" y="835269"/>
            <a:ext cx="8690533" cy="2821183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60B5AC1-38AD-9D8D-25F1-F8E10DE48AD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745739" y="3858233"/>
            <a:ext cx="8700522" cy="195348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 sz="1600">
                <a:solidFill>
                  <a:schemeClr val="bg2"/>
                </a:solidFill>
              </a:defRPr>
            </a:lvl2pPr>
            <a:lvl3pPr marL="914400" indent="0" algn="ctr">
              <a:buNone/>
              <a:defRPr sz="1400">
                <a:solidFill>
                  <a:schemeClr val="bg2"/>
                </a:solidFill>
              </a:defRPr>
            </a:lvl3pPr>
            <a:lvl4pPr marL="1371600" indent="0" algn="ctr">
              <a:buNone/>
              <a:defRPr sz="1200">
                <a:solidFill>
                  <a:schemeClr val="bg2"/>
                </a:solidFill>
              </a:defRPr>
            </a:lvl4pPr>
            <a:lvl5pPr marL="1828800" indent="0" algn="ctr">
              <a:buNone/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19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3FFEEC7-A0A7-27CB-3F2D-796281DCDC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5983104"/>
            <a:ext cx="12192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2DCCFF86-2471-421E-E5FF-E38943252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 21">
            <a:extLst>
              <a:ext uri="{FF2B5EF4-FFF2-40B4-BE49-F238E27FC236}">
                <a16:creationId xmlns:a16="http://schemas.microsoft.com/office/drawing/2014/main" id="{8300B484-623C-071D-E849-138F761417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rot="16200000" flipH="1" flipV="1">
            <a:off x="-433923" y="5546255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99A6249F-0E28-0ABF-FE63-7ECC0E1062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805" y="344399"/>
            <a:ext cx="9599008" cy="172954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CCC29225-33B5-6D19-F0BA-DE3F864F640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70867" y="2274034"/>
            <a:ext cx="4643438" cy="329863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FB67020D-DF60-17C1-8DEC-EDECF653540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18375" y="2274034"/>
            <a:ext cx="4643438" cy="329863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5812651-A64E-FA0C-7D84-B20BA7C673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10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2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6">
            <a:extLst>
              <a:ext uri="{FF2B5EF4-FFF2-40B4-BE49-F238E27FC236}">
                <a16:creationId xmlns:a16="http://schemas.microsoft.com/office/drawing/2014/main" id="{F8F589DA-127F-E2E7-6ADA-1D3C04799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91645" y="3657688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00FBF0-749D-0FF0-74B6-3565174CA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2038" y="2992045"/>
            <a:ext cx="6858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0DDA3FAB-74FF-4772-2BA4-B242E12AB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1" y="0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BE95B3E-84B8-3910-65C9-87914802B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8" y="369277"/>
            <a:ext cx="9590215" cy="1708514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20">
            <a:extLst>
              <a:ext uri="{FF2B5EF4-FFF2-40B4-BE49-F238E27FC236}">
                <a16:creationId xmlns:a16="http://schemas.microsoft.com/office/drawing/2014/main" id="{90BA2746-C141-C524-CDDE-DD672A80A2C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70867" y="2274033"/>
            <a:ext cx="3347782" cy="343665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 b="1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 b="1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 b="1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0">
            <a:extLst>
              <a:ext uri="{FF2B5EF4-FFF2-40B4-BE49-F238E27FC236}">
                <a16:creationId xmlns:a16="http://schemas.microsoft.com/office/drawing/2014/main" id="{53421E6F-1A11-40B7-DB53-FC96CE9D787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925269" y="2274033"/>
            <a:ext cx="6036544" cy="343665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78CC75E-2849-6C28-42BF-61EBFD22C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9839C-7D7A-49F1-8BFE-85C6C7D78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256" y="590668"/>
            <a:ext cx="9914859" cy="13290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748DC-EBB9-44C6-8566-38F87FF7F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19673"/>
            <a:ext cx="9914860" cy="41233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42198-F50F-4C8A-9BD9-4CC3950F8F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23285" y="6434524"/>
            <a:ext cx="2067867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2F5AB-D8C6-4AE1-8FAE-CD0499CB6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3736" y="6437376"/>
            <a:ext cx="3775914" cy="36512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C58D8-B582-4DB3-A94D-056240199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1152" y="6434524"/>
            <a:ext cx="69326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93947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8">
            <a:extLst>
              <a:ext uri="{FF2B5EF4-FFF2-40B4-BE49-F238E27FC236}">
                <a16:creationId xmlns:a16="http://schemas.microsoft.com/office/drawing/2014/main" id="{D8A19A74-FE0D-4975-5657-5362CEB4D3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6117263" y="5090690"/>
            <a:ext cx="1807536" cy="1777059"/>
          </a:xfrm>
          <a:custGeom>
            <a:avLst/>
            <a:gdLst>
              <a:gd name="connsiteX0" fmla="*/ 0 w 2353172"/>
              <a:gd name="connsiteY0" fmla="*/ 0 h 2431959"/>
              <a:gd name="connsiteX1" fmla="*/ 2353172 w 2353172"/>
              <a:gd name="connsiteY1" fmla="*/ 0 h 2431959"/>
              <a:gd name="connsiteX2" fmla="*/ 2353172 w 2353172"/>
              <a:gd name="connsiteY2" fmla="*/ 2431959 h 2431959"/>
              <a:gd name="connsiteX3" fmla="*/ 2352312 w 2353172"/>
              <a:gd name="connsiteY3" fmla="*/ 2431959 h 2431959"/>
              <a:gd name="connsiteX4" fmla="*/ 2340504 w 2353172"/>
              <a:gd name="connsiteY4" fmla="*/ 2198113 h 2431959"/>
              <a:gd name="connsiteX5" fmla="*/ 134816 w 2353172"/>
              <a:gd name="connsiteY5" fmla="*/ 6383 h 24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172" h="2431959">
                <a:moveTo>
                  <a:pt x="0" y="0"/>
                </a:moveTo>
                <a:lnTo>
                  <a:pt x="2353172" y="0"/>
                </a:lnTo>
                <a:lnTo>
                  <a:pt x="2353172" y="2431959"/>
                </a:lnTo>
                <a:lnTo>
                  <a:pt x="2352312" y="2431959"/>
                </a:lnTo>
                <a:lnTo>
                  <a:pt x="2340504" y="2198113"/>
                </a:lnTo>
                <a:cubicBezTo>
                  <a:pt x="2222700" y="1038123"/>
                  <a:pt x="1296917" y="116993"/>
                  <a:pt x="134816" y="638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E8CCA9-A930-4217-FC4B-419AD08ED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6913" y="2996911"/>
            <a:ext cx="6867747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25">
            <a:extLst>
              <a:ext uri="{FF2B5EF4-FFF2-40B4-BE49-F238E27FC236}">
                <a16:creationId xmlns:a16="http://schemas.microsoft.com/office/drawing/2014/main" id="{A5202170-963D-8D6D-EF61-11B291827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-8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A71B5EB-558B-B072-1FF1-CDA55B10CC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81757" y="328860"/>
            <a:ext cx="6136643" cy="177706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Content Placeholder 20">
            <a:extLst>
              <a:ext uri="{FF2B5EF4-FFF2-40B4-BE49-F238E27FC236}">
                <a16:creationId xmlns:a16="http://schemas.microsoft.com/office/drawing/2014/main" id="{B84F4814-519C-86D2-1886-90E0A98968D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371204" y="2282999"/>
            <a:ext cx="6136643" cy="3685507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5A36A3E-F1BF-A2FC-E9BF-616718E65B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24800" y="0"/>
            <a:ext cx="4267200" cy="6858000"/>
          </a:xfrm>
          <a:solidFill>
            <a:schemeClr val="accent2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769D9C9-E3F7-6719-75F2-AA70DF83E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640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9">
            <a:extLst>
              <a:ext uri="{FF2B5EF4-FFF2-40B4-BE49-F238E27FC236}">
                <a16:creationId xmlns:a16="http://schemas.microsoft.com/office/drawing/2014/main" id="{37D82C4C-B372-8DAD-C78B-5A70799927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E543C86-04BB-A7E0-26E4-1A793E98CB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2052" y="345441"/>
            <a:ext cx="10202248" cy="176691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0">
            <a:extLst>
              <a:ext uri="{FF2B5EF4-FFF2-40B4-BE49-F238E27FC236}">
                <a16:creationId xmlns:a16="http://schemas.microsoft.com/office/drawing/2014/main" id="{D1D15020-88F7-93D5-282B-0C23CB75788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371205" y="2282826"/>
            <a:ext cx="3180475" cy="365125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 b="1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 b="1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 b="1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675AC522-525C-4C6F-8F28-3B2FC909B3FF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4940300" y="2282825"/>
            <a:ext cx="5880100" cy="36512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0D9D4E-52D5-4BAF-8096-D301073D3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615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2 Colum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6">
            <a:extLst>
              <a:ext uri="{FF2B5EF4-FFF2-40B4-BE49-F238E27FC236}">
                <a16:creationId xmlns:a16="http://schemas.microsoft.com/office/drawing/2014/main" id="{F8F589DA-127F-E2E7-6ADA-1D3C04799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91645" y="3657688"/>
            <a:ext cx="3200357" cy="3200320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00FBF0-749D-0FF0-74B6-3565174CA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2038" y="2992045"/>
            <a:ext cx="6858000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0DDA3FAB-74FF-4772-2BA4-B242E12AB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1" y="0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BE95B3E-84B8-3910-65C9-87914802B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8" y="369277"/>
            <a:ext cx="9590215" cy="1708514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Content Placeholder 20">
            <a:extLst>
              <a:ext uri="{FF2B5EF4-FFF2-40B4-BE49-F238E27FC236}">
                <a16:creationId xmlns:a16="http://schemas.microsoft.com/office/drawing/2014/main" id="{53421E6F-1A11-40B7-DB53-FC96CE9D787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369269" y="2284193"/>
            <a:ext cx="6036544" cy="343665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0">
            <a:extLst>
              <a:ext uri="{FF2B5EF4-FFF2-40B4-BE49-F238E27FC236}">
                <a16:creationId xmlns:a16="http://schemas.microsoft.com/office/drawing/2014/main" id="{90BA2746-C141-C524-CDDE-DD672A80A2C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708899" y="2284193"/>
            <a:ext cx="3252914" cy="343665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800" b="1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600" b="1"/>
            </a:lvl2pPr>
            <a:lvl3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400" b="1"/>
            </a:lvl3pPr>
            <a:lvl4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4pPr>
            <a:lvl5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 b="1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78CC75E-2849-6C28-42BF-61EBFD22C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71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BE9B1BD7-8F62-244D-062B-D0A716D1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0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4BAE39C-758E-B299-0906-86DA058BC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975" y="345440"/>
            <a:ext cx="9448803" cy="174354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able Placeholder 9">
            <a:extLst>
              <a:ext uri="{FF2B5EF4-FFF2-40B4-BE49-F238E27FC236}">
                <a16:creationId xmlns:a16="http://schemas.microsoft.com/office/drawing/2014/main" id="{ED21C7D0-0E84-DFA8-FC77-93D7B17FA7EF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365250" y="2295525"/>
            <a:ext cx="9448800" cy="36528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4F72DC-A10E-0921-2E94-08CAC9D50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35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losing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181407F-D7F6-56CB-135C-01868BC191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7" y="1088211"/>
            <a:ext cx="4602483" cy="4896019"/>
          </a:xfrm>
        </p:spPr>
        <p:txBody>
          <a:bodyPr>
            <a:normAutofit/>
          </a:bodyPr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17585-E867-BB06-B195-272DA0FD4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8"/>
            <a:ext cx="12192000" cy="8739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2D9EBD-88FB-A2C3-7EC2-46DD7B5326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990939" y="2990938"/>
            <a:ext cx="6855801" cy="8739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CB417425-9078-B6E8-97F7-BAA1536BA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-8"/>
            <a:ext cx="1745673" cy="877824"/>
          </a:xfrm>
          <a:custGeom>
            <a:avLst/>
            <a:gdLst>
              <a:gd name="connsiteX0" fmla="*/ 0 w 4572000"/>
              <a:gd name="connsiteY0" fmla="*/ 2285974 h 2285974"/>
              <a:gd name="connsiteX1" fmla="*/ 113956 w 4572000"/>
              <a:gd name="connsiteY1" fmla="*/ 2283183 h 2285974"/>
              <a:gd name="connsiteX2" fmla="*/ 2283027 w 4572000"/>
              <a:gd name="connsiteY2" fmla="*/ 117584 h 2285974"/>
              <a:gd name="connsiteX3" fmla="*/ 2286000 w 4572000"/>
              <a:gd name="connsiteY3" fmla="*/ 0 h 2285974"/>
              <a:gd name="connsiteX4" fmla="*/ 2288973 w 4572000"/>
              <a:gd name="connsiteY4" fmla="*/ 117584 h 2285974"/>
              <a:gd name="connsiteX5" fmla="*/ 4458044 w 4572000"/>
              <a:gd name="connsiteY5" fmla="*/ 2283183 h 2285974"/>
              <a:gd name="connsiteX6" fmla="*/ 4572000 w 4572000"/>
              <a:gd name="connsiteY6" fmla="*/ 2285974 h 2285974"/>
              <a:gd name="connsiteX7" fmla="*/ 2286000 w 4572000"/>
              <a:gd name="connsiteY7" fmla="*/ 2285974 h 228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2285974">
                <a:moveTo>
                  <a:pt x="0" y="2285974"/>
                </a:moveTo>
                <a:lnTo>
                  <a:pt x="113956" y="2283183"/>
                </a:lnTo>
                <a:cubicBezTo>
                  <a:pt x="1284562" y="2225701"/>
                  <a:pt x="2223714" y="1287708"/>
                  <a:pt x="2283027" y="117584"/>
                </a:cubicBezTo>
                <a:lnTo>
                  <a:pt x="2286000" y="0"/>
                </a:lnTo>
                <a:lnTo>
                  <a:pt x="2288973" y="117584"/>
                </a:lnTo>
                <a:cubicBezTo>
                  <a:pt x="2348287" y="1287708"/>
                  <a:pt x="3287438" y="2225701"/>
                  <a:pt x="4458044" y="2283183"/>
                </a:cubicBezTo>
                <a:lnTo>
                  <a:pt x="4572000" y="2285974"/>
                </a:lnTo>
                <a:lnTo>
                  <a:pt x="2286000" y="22859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 4">
            <a:extLst>
              <a:ext uri="{FF2B5EF4-FFF2-40B4-BE49-F238E27FC236}">
                <a16:creationId xmlns:a16="http://schemas.microsoft.com/office/drawing/2014/main" id="{D7F56B38-71B8-A745-8D9C-BBEA278F3F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9905999" y="4572027"/>
            <a:ext cx="2286000" cy="2285973"/>
          </a:xfrm>
          <a:custGeom>
            <a:avLst/>
            <a:gdLst>
              <a:gd name="connsiteX0" fmla="*/ 3200357 w 3200357"/>
              <a:gd name="connsiteY0" fmla="*/ 0 h 3200320"/>
              <a:gd name="connsiteX1" fmla="*/ 3200357 w 3200357"/>
              <a:gd name="connsiteY1" fmla="*/ 3200320 h 3200320"/>
              <a:gd name="connsiteX2" fmla="*/ 0 w 3200357"/>
              <a:gd name="connsiteY2" fmla="*/ 3200320 h 3200320"/>
              <a:gd name="connsiteX3" fmla="*/ 159536 w 3200357"/>
              <a:gd name="connsiteY3" fmla="*/ 3196412 h 3200320"/>
              <a:gd name="connsiteX4" fmla="*/ 3196195 w 3200357"/>
              <a:gd name="connsiteY4" fmla="*/ 164613 h 3200320"/>
              <a:gd name="connsiteX5" fmla="*/ 3200357 w 3200357"/>
              <a:gd name="connsiteY5" fmla="*/ 0 h 320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0357" h="3200320">
                <a:moveTo>
                  <a:pt x="3200357" y="0"/>
                </a:moveTo>
                <a:lnTo>
                  <a:pt x="3200357" y="3200320"/>
                </a:lnTo>
                <a:lnTo>
                  <a:pt x="0" y="3200320"/>
                </a:lnTo>
                <a:lnTo>
                  <a:pt x="159536" y="3196412"/>
                </a:lnTo>
                <a:cubicBezTo>
                  <a:pt x="1798363" y="3115939"/>
                  <a:pt x="3113157" y="1802765"/>
                  <a:pt x="3196195" y="164613"/>
                </a:cubicBezTo>
                <a:lnTo>
                  <a:pt x="3200357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5E5C644-63C0-D8A4-7EF1-1681AFB1F4D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324599" y="1088210"/>
            <a:ext cx="4373564" cy="4894894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1pPr>
            <a:lvl2pPr marL="457200" indent="0"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2pPr>
            <a:lvl3pPr marL="914400" indent="0">
              <a:spcBef>
                <a:spcPts val="0"/>
              </a:spcBef>
              <a:spcAft>
                <a:spcPts val="600"/>
              </a:spcAft>
              <a:buNone/>
              <a:defRPr sz="1400" b="1">
                <a:solidFill>
                  <a:schemeClr val="bg2"/>
                </a:solidFill>
              </a:defRPr>
            </a:lvl3pPr>
            <a:lvl4pPr marL="1371600" indent="0">
              <a:spcBef>
                <a:spcPts val="0"/>
              </a:spcBef>
              <a:spcAft>
                <a:spcPts val="600"/>
              </a:spcAft>
              <a:buNone/>
              <a:defRPr sz="1200" b="1">
                <a:solidFill>
                  <a:schemeClr val="bg2"/>
                </a:solidFill>
              </a:defRPr>
            </a:lvl4pPr>
            <a:lvl5pPr marL="1828800" indent="0">
              <a:spcBef>
                <a:spcPts val="0"/>
              </a:spcBef>
              <a:spcAft>
                <a:spcPts val="600"/>
              </a:spcAft>
              <a:buNone/>
              <a:defRPr sz="1200" b="1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663CA19-070F-D373-ED8C-B6F895D11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5983104"/>
            <a:ext cx="1295400" cy="874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28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8A94B-011C-4B13-8C12-E91BF7A40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320800"/>
            <a:ext cx="9144000" cy="3095813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16D5F3-887C-4A8F-842A-0294A9FB08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3999" y="4589463"/>
            <a:ext cx="91440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4588B-131A-42F3-B76C-62BD65E48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1AB28-20BD-4CD8-9840-985C3EDBA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3C85C-3801-46F0-A100-616F5F2F8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1870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5CB06-0454-4BF1-8011-F8B1A9595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20A70-D33B-4461-B74C-3F59ADB161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8813" y="2163725"/>
            <a:ext cx="4610986" cy="4013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81BDF9-836E-431C-8EFA-417A9BEE9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7260" y="2163725"/>
            <a:ext cx="4853763" cy="4013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BD9F59-B591-4E2F-899E-3CA78CE82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6CFD12-B3EC-432C-B264-8AB571CAA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3CBBA-71B3-4857-80E7-525E89FD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05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51886-4F39-4E3E-948D-DBC73F267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2C7B2A-B6BE-46FD-9278-A5246BF7E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E85295-E4B5-4D75-954F-B07A2F4CA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5623"/>
            <a:ext cx="5157787" cy="355403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87ABF0-C78D-4589-8FA5-0D6238B4B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6A4064-2E0A-4FC3-837B-14EC0EF3A6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5623"/>
            <a:ext cx="5183188" cy="35540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E3C169-8D29-4CC4-9581-748178F3C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4EC709-AAD9-475C-AC6A-943A8E872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0C0E3E-587D-46EB-AAF5-011C137B0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1097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3E062-B7F5-4D30-B416-1BBB4A7D0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BDFF7A-EBD3-4FEB-8451-5D7355069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F54A2D-2C4B-4E1D-AC16-E3B1F1DDB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1F373-DB96-4AEA-8E3E-7EDEA213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97710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2485D4-41D3-4182-8DFE-2E0713EC0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753C5C-8415-4BF0-810D-A4C22F695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5EBFEA-4321-48C4-9CA1-43517540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2744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09F8C-8071-4BE5-AD6F-C98F481D1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135B3-14BA-4A88-B6B3-88B77B1C6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C3A4D-5B69-44B4-B17F-770E83F00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F1C41D-2A59-4512-8034-6DB705787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85C494-778C-4EE6-9402-242E1CDD9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5677B9-C338-4033-9AFE-B8B81C5D8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3924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B77DE-4C2E-476F-A419-57470FB66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FD1A0-93AE-469A-ADDF-2453B64CAA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19C9C-EF97-4910-9419-6D7202609E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A87172-A64E-4C38-82ED-2A7050B0F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C3E24-28E2-4512-BEA0-DAEC5E846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04F0D-DA84-434D-B136-BEE9FD80A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5268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A08E557-10DB-421A-876E-1AE58F8E07C4}"/>
              </a:ext>
            </a:extLst>
          </p:cNvPr>
          <p:cNvSpPr/>
          <p:nvPr/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EBCA0-8609-4F35-8CA7-7AD35FDACD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5613" y="6434560"/>
            <a:ext cx="34280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spc="50" baseline="0">
                <a:solidFill>
                  <a:schemeClr val="accent2"/>
                </a:solidFill>
                <a:latin typeface="+mn-lt"/>
              </a:defRPr>
            </a:lvl1pPr>
          </a:lstStyle>
          <a:p>
            <a:endParaRPr lang="en-US" sz="100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DA9639-38D2-4CD4-A861-F6B4C6CB9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775" y="590372"/>
            <a:ext cx="10202248" cy="1325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F00B1-16C1-47B3-A7A0-B714683128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8825" y="1916262"/>
            <a:ext cx="10192198" cy="4133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F9501-5B6B-4DAF-B59D-3C129ED805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17000" y="6433202"/>
            <a:ext cx="2374150" cy="3678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spc="50" baseline="0">
                <a:solidFill>
                  <a:srgbClr val="FFFFFF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85DBD-B7AE-41D8-8CF1-B21CD58E1B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0" y="6433203"/>
            <a:ext cx="693263" cy="3678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  <a:latin typeface="+mj-lt"/>
              </a:defRPr>
            </a:lvl1pPr>
          </a:lstStyle>
          <a:p>
            <a:fld id="{08AB70BE-1769-45B8-85A6-0C837432C7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36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33" r:id="rId21"/>
    <p:sldLayoutId id="2147483734" r:id="rId22"/>
    <p:sldLayoutId id="2147483735" r:id="rId23"/>
    <p:sldLayoutId id="2147483736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5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736">
          <p15:clr>
            <a:srgbClr val="F26B43"/>
          </p15:clr>
        </p15:guide>
        <p15:guide id="4" orient="horz" pos="3312">
          <p15:clr>
            <a:srgbClr val="F26B43"/>
          </p15:clr>
        </p15:guide>
        <p15:guide id="5" orient="horz" pos="432">
          <p15:clr>
            <a:srgbClr val="F26B43"/>
          </p15:clr>
        </p15:guide>
        <p15:guide id="7" pos="4416">
          <p15:clr>
            <a:srgbClr val="F26B43"/>
          </p15:clr>
        </p15:guide>
        <p15:guide id="8" pos="5568">
          <p15:clr>
            <a:srgbClr val="F26B43"/>
          </p15:clr>
        </p15:guide>
        <p15:guide id="9" pos="7296">
          <p15:clr>
            <a:srgbClr val="F26B43"/>
          </p15:clr>
        </p15:guide>
        <p15:guide id="10" pos="2688">
          <p15:clr>
            <a:srgbClr val="F26B43"/>
          </p15:clr>
        </p15:guide>
        <p15:guide id="11" pos="1536">
          <p15:clr>
            <a:srgbClr val="F26B43"/>
          </p15:clr>
        </p15:guide>
        <p15:guide id="12" pos="384">
          <p15:clr>
            <a:srgbClr val="F26B43"/>
          </p15:clr>
        </p15:guide>
        <p15:guide id="13" pos="2112">
          <p15:clr>
            <a:srgbClr val="F26B43"/>
          </p15:clr>
        </p15:guide>
        <p15:guide id="14" pos="4992">
          <p15:clr>
            <a:srgbClr val="F26B43"/>
          </p15:clr>
        </p15:guide>
        <p15:guide id="15" pos="6720">
          <p15:clr>
            <a:srgbClr val="F26B43"/>
          </p15:clr>
        </p15:guide>
        <p15:guide id="16" pos="960">
          <p15:clr>
            <a:srgbClr val="F26B43"/>
          </p15:clr>
        </p15:guide>
        <p15:guide id="17" pos="3264">
          <p15:clr>
            <a:srgbClr val="F26B43"/>
          </p15:clr>
        </p15:guide>
        <p15:guide id="18" orient="horz" pos="1008">
          <p15:clr>
            <a:srgbClr val="F26B43"/>
          </p15:clr>
        </p15:guide>
        <p15:guide id="19" orient="horz" pos="3888">
          <p15:clr>
            <a:srgbClr val="F26B43"/>
          </p15:clr>
        </p15:guide>
        <p15:guide id="20" pos="6144">
          <p15:clr>
            <a:srgbClr val="F26B43"/>
          </p15:clr>
        </p15:guide>
        <p15:guide id="21" orient="horz" pos="1584">
          <p15:clr>
            <a:srgbClr val="F26B43"/>
          </p15:clr>
        </p15:guide>
        <p15:guide id="22" pos="576">
          <p15:clr>
            <a:srgbClr val="F26B43"/>
          </p15:clr>
        </p15:guide>
        <p15:guide id="23" pos="7104">
          <p15:clr>
            <a:srgbClr val="F26B43"/>
          </p15:clr>
        </p15:guide>
        <p15:guide id="24" pos="768">
          <p15:clr>
            <a:srgbClr val="F26B43"/>
          </p15:clr>
        </p15:guide>
        <p15:guide id="25" pos="69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0D9AD-F97D-8DCF-97C2-FEE69475C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876" y="664118"/>
            <a:ext cx="10202248" cy="5094496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+mn-lt"/>
              </a:rPr>
              <a:t>The Long-Distance Teacher: Navigating Mental Health and Well-being in Global Education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9882FA-049D-25F3-3F24-590E9D0F1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48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4A032E0A-2DD2-4F18-827A-BB7F1285F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3D9807C-3D7F-48EE-AAA6-F678A1DF2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8729" y="0"/>
            <a:ext cx="6163092" cy="68635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178BB62-9973-41F5-884B-AC1CEF4F94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9057" y="0"/>
            <a:ext cx="6023986" cy="6870336"/>
          </a:xfrm>
          <a:custGeom>
            <a:avLst/>
            <a:gdLst>
              <a:gd name="connsiteX0" fmla="*/ 0 w 12192000"/>
              <a:gd name="connsiteY0" fmla="*/ 6854090 h 6858000"/>
              <a:gd name="connsiteX1" fmla="*/ 6168014 w 12192000"/>
              <a:gd name="connsiteY1" fmla="*/ 6854090 h 6858000"/>
              <a:gd name="connsiteX2" fmla="*/ 6322645 w 12192000"/>
              <a:gd name="connsiteY2" fmla="*/ 6858000 h 6858000"/>
              <a:gd name="connsiteX3" fmla="*/ 0 w 12192000"/>
              <a:gd name="connsiteY3" fmla="*/ 6858000 h 6858000"/>
              <a:gd name="connsiteX4" fmla="*/ 6477289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6322645 w 12192000"/>
              <a:gd name="connsiteY7" fmla="*/ 6858000 h 6858000"/>
              <a:gd name="connsiteX8" fmla="*/ 9753600 w 12192000"/>
              <a:gd name="connsiteY8" fmla="*/ 3427045 h 6858000"/>
              <a:gd name="connsiteX9" fmla="*/ 6499201 w 12192000"/>
              <a:gd name="connsiteY9" fmla="*/ 554 h 6858000"/>
              <a:gd name="connsiteX0" fmla="*/ 0 w 12192000"/>
              <a:gd name="connsiteY0" fmla="*/ 6858000 h 6858000"/>
              <a:gd name="connsiteX1" fmla="*/ 6168014 w 12192000"/>
              <a:gd name="connsiteY1" fmla="*/ 6854090 h 6858000"/>
              <a:gd name="connsiteX2" fmla="*/ 6322645 w 12192000"/>
              <a:gd name="connsiteY2" fmla="*/ 6858000 h 6858000"/>
              <a:gd name="connsiteX3" fmla="*/ 0 w 12192000"/>
              <a:gd name="connsiteY3" fmla="*/ 6858000 h 6858000"/>
              <a:gd name="connsiteX4" fmla="*/ 6477289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6322645 w 12192000"/>
              <a:gd name="connsiteY7" fmla="*/ 6858000 h 6858000"/>
              <a:gd name="connsiteX8" fmla="*/ 9753600 w 12192000"/>
              <a:gd name="connsiteY8" fmla="*/ 3427045 h 6858000"/>
              <a:gd name="connsiteX9" fmla="*/ 6499201 w 12192000"/>
              <a:gd name="connsiteY9" fmla="*/ 554 h 6858000"/>
              <a:gd name="connsiteX10" fmla="*/ 6477289 w 12192000"/>
              <a:gd name="connsiteY10" fmla="*/ 0 h 6858000"/>
              <a:gd name="connsiteX0" fmla="*/ 154631 w 6023986"/>
              <a:gd name="connsiteY0" fmla="*/ 6858000 h 6858000"/>
              <a:gd name="connsiteX1" fmla="*/ 0 w 6023986"/>
              <a:gd name="connsiteY1" fmla="*/ 6854090 h 6858000"/>
              <a:gd name="connsiteX2" fmla="*/ 154631 w 6023986"/>
              <a:gd name="connsiteY2" fmla="*/ 6858000 h 6858000"/>
              <a:gd name="connsiteX3" fmla="*/ 309275 w 6023986"/>
              <a:gd name="connsiteY3" fmla="*/ 0 h 6858000"/>
              <a:gd name="connsiteX4" fmla="*/ 6023986 w 6023986"/>
              <a:gd name="connsiteY4" fmla="*/ 0 h 6858000"/>
              <a:gd name="connsiteX5" fmla="*/ 6023986 w 6023986"/>
              <a:gd name="connsiteY5" fmla="*/ 6858000 h 6858000"/>
              <a:gd name="connsiteX6" fmla="*/ 154631 w 6023986"/>
              <a:gd name="connsiteY6" fmla="*/ 6858000 h 6858000"/>
              <a:gd name="connsiteX7" fmla="*/ 3585586 w 6023986"/>
              <a:gd name="connsiteY7" fmla="*/ 3427045 h 6858000"/>
              <a:gd name="connsiteX8" fmla="*/ 331187 w 6023986"/>
              <a:gd name="connsiteY8" fmla="*/ 554 h 6858000"/>
              <a:gd name="connsiteX9" fmla="*/ 309275 w 6023986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23986" h="6858000">
                <a:moveTo>
                  <a:pt x="154631" y="6858000"/>
                </a:moveTo>
                <a:lnTo>
                  <a:pt x="0" y="6854090"/>
                </a:lnTo>
                <a:lnTo>
                  <a:pt x="154631" y="6858000"/>
                </a:lnTo>
                <a:close/>
                <a:moveTo>
                  <a:pt x="309275" y="0"/>
                </a:moveTo>
                <a:lnTo>
                  <a:pt x="6023986" y="0"/>
                </a:lnTo>
                <a:lnTo>
                  <a:pt x="6023986" y="6858000"/>
                </a:lnTo>
                <a:lnTo>
                  <a:pt x="154631" y="6858000"/>
                </a:lnTo>
                <a:cubicBezTo>
                  <a:pt x="2049495" y="6858000"/>
                  <a:pt x="3585586" y="5321909"/>
                  <a:pt x="3585586" y="3427045"/>
                </a:cubicBezTo>
                <a:cubicBezTo>
                  <a:pt x="3585586" y="1591396"/>
                  <a:pt x="2144001" y="92446"/>
                  <a:pt x="331187" y="554"/>
                </a:cubicBezTo>
                <a:lnTo>
                  <a:pt x="309275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3AAEC5E-1903-897F-3899-D104894ED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3174" y="595596"/>
            <a:ext cx="4667413" cy="256470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800" dirty="0">
                <a:solidFill>
                  <a:srgbClr val="FFFFFF"/>
                </a:solidFill>
              </a:rPr>
              <a:t>Finding the “Right Fit” in Education</a:t>
            </a:r>
          </a:p>
        </p:txBody>
      </p:sp>
      <p:pic>
        <p:nvPicPr>
          <p:cNvPr id="12" name="Picture 11" descr="Two women standing on a mountain&#10;&#10;Description automatically generated">
            <a:extLst>
              <a:ext uri="{FF2B5EF4-FFF2-40B4-BE49-F238E27FC236}">
                <a16:creationId xmlns:a16="http://schemas.microsoft.com/office/drawing/2014/main" id="{169D5509-1BE3-4DFE-BF40-3031825E31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58" r="16258" b="1"/>
          <a:stretch/>
        </p:blipFill>
        <p:spPr>
          <a:xfrm>
            <a:off x="-1356" y="3429000"/>
            <a:ext cx="3019680" cy="3441359"/>
          </a:xfrm>
          <a:prstGeom prst="rect">
            <a:avLst/>
          </a:prstGeom>
        </p:spPr>
      </p:pic>
      <p:pic>
        <p:nvPicPr>
          <p:cNvPr id="14" name="Picture 13" descr="A group of women posing for a photo&#10;&#10;Description automatically generated">
            <a:extLst>
              <a:ext uri="{FF2B5EF4-FFF2-40B4-BE49-F238E27FC236}">
                <a16:creationId xmlns:a16="http://schemas.microsoft.com/office/drawing/2014/main" id="{09853C18-2CF0-4E58-86D6-0CB1897F61B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969" r="23506"/>
          <a:stretch/>
        </p:blipFill>
        <p:spPr>
          <a:xfrm>
            <a:off x="-1356" y="-5569"/>
            <a:ext cx="3019680" cy="3441359"/>
          </a:xfrm>
          <a:prstGeom prst="rect">
            <a:avLst/>
          </a:prstGeom>
        </p:spPr>
      </p:pic>
      <p:pic>
        <p:nvPicPr>
          <p:cNvPr id="8" name="Picture 7" descr="A group of women posing for a picture&#10;&#10;Description automatically generated">
            <a:extLst>
              <a:ext uri="{FF2B5EF4-FFF2-40B4-BE49-F238E27FC236}">
                <a16:creationId xmlns:a16="http://schemas.microsoft.com/office/drawing/2014/main" id="{A3F1E24E-58EC-4211-B52A-2ABE029142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" t="14387" r="2" b="-365"/>
          <a:stretch/>
        </p:blipFill>
        <p:spPr>
          <a:xfrm>
            <a:off x="9182226" y="-5569"/>
            <a:ext cx="3009774" cy="3450471"/>
          </a:xfrm>
          <a:prstGeom prst="rect">
            <a:avLst/>
          </a:prstGeom>
        </p:spPr>
      </p:pic>
      <p:pic>
        <p:nvPicPr>
          <p:cNvPr id="6" name="Picture Placeholder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CF9B874-9EF7-4821-9214-3AD3E05B7D5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6"/>
          <a:srcRect l="1814" r="39806"/>
          <a:stretch/>
        </p:blipFill>
        <p:spPr>
          <a:xfrm>
            <a:off x="9182226" y="3435801"/>
            <a:ext cx="3009774" cy="344135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270016-E0B6-DAC7-B6DA-CC7F3A15D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2" y="6433203"/>
            <a:ext cx="702781" cy="3678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08AB70BE-1769-45B8-85A6-0C837432C7E6}" type="slidenum">
              <a:rPr lang="en-US" sz="1900"/>
              <a:pPr algn="r"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 sz="1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D88F5A-AE82-4631-9E92-D63D944924CF}"/>
              </a:ext>
            </a:extLst>
          </p:cNvPr>
          <p:cNvSpPr txBox="1"/>
          <p:nvPr/>
        </p:nvSpPr>
        <p:spPr>
          <a:xfrm>
            <a:off x="3285919" y="4131987"/>
            <a:ext cx="49633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Lucida Handwriting" panose="03010101010101010101" pitchFamily="66" charset="0"/>
              </a:rPr>
              <a:t>It’s not your job to fix a school while burning out.</a:t>
            </a:r>
            <a:endParaRPr lang="en-GB" sz="36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13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B8F2C0-5085-4286-BF3B-489C592A9C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group of people protesting&#10;&#10;Description automatically generated">
            <a:extLst>
              <a:ext uri="{FF2B5EF4-FFF2-40B4-BE49-F238E27FC236}">
                <a16:creationId xmlns:a16="http://schemas.microsoft.com/office/drawing/2014/main" id="{01DC9936-8F4A-484E-9F84-628081B0B3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3" r="13158" b="-2"/>
          <a:stretch/>
        </p:blipFill>
        <p:spPr>
          <a:xfrm>
            <a:off x="20" y="10"/>
            <a:ext cx="7113748" cy="6864903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705AD56-8B1B-4111-AE73-A1DEC70739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5103" y="-5976"/>
            <a:ext cx="8556895" cy="6872531"/>
          </a:xfrm>
          <a:custGeom>
            <a:avLst/>
            <a:gdLst>
              <a:gd name="connsiteX0" fmla="*/ 5317418 w 8556895"/>
              <a:gd name="connsiteY0" fmla="*/ 0 h 6865265"/>
              <a:gd name="connsiteX1" fmla="*/ 8556895 w 8556895"/>
              <a:gd name="connsiteY1" fmla="*/ 0 h 6865265"/>
              <a:gd name="connsiteX2" fmla="*/ 8556895 w 8556895"/>
              <a:gd name="connsiteY2" fmla="*/ 6858000 h 6865265"/>
              <a:gd name="connsiteX3" fmla="*/ 5869355 w 8556895"/>
              <a:gd name="connsiteY3" fmla="*/ 6858000 h 6865265"/>
              <a:gd name="connsiteX4" fmla="*/ 5869355 w 8556895"/>
              <a:gd name="connsiteY4" fmla="*/ 6865265 h 6865265"/>
              <a:gd name="connsiteX5" fmla="*/ 0 w 8556895"/>
              <a:gd name="connsiteY5" fmla="*/ 6865265 h 6865265"/>
              <a:gd name="connsiteX6" fmla="*/ 3430955 w 8556895"/>
              <a:gd name="connsiteY6" fmla="*/ 3434310 h 6865265"/>
              <a:gd name="connsiteX7" fmla="*/ 176556 w 8556895"/>
              <a:gd name="connsiteY7" fmla="*/ 7819 h 6865265"/>
              <a:gd name="connsiteX8" fmla="*/ 154644 w 8556895"/>
              <a:gd name="connsiteY8" fmla="*/ 7265 h 6865265"/>
              <a:gd name="connsiteX9" fmla="*/ 5317418 w 8556895"/>
              <a:gd name="connsiteY9" fmla="*/ 7265 h 6865265"/>
              <a:gd name="connsiteX0" fmla="*/ 5317418 w 8556895"/>
              <a:gd name="connsiteY0" fmla="*/ 7265 h 6865265"/>
              <a:gd name="connsiteX1" fmla="*/ 8556895 w 8556895"/>
              <a:gd name="connsiteY1" fmla="*/ 0 h 6865265"/>
              <a:gd name="connsiteX2" fmla="*/ 8556895 w 8556895"/>
              <a:gd name="connsiteY2" fmla="*/ 6858000 h 6865265"/>
              <a:gd name="connsiteX3" fmla="*/ 5869355 w 8556895"/>
              <a:gd name="connsiteY3" fmla="*/ 6858000 h 6865265"/>
              <a:gd name="connsiteX4" fmla="*/ 5869355 w 8556895"/>
              <a:gd name="connsiteY4" fmla="*/ 6865265 h 6865265"/>
              <a:gd name="connsiteX5" fmla="*/ 0 w 8556895"/>
              <a:gd name="connsiteY5" fmla="*/ 6865265 h 6865265"/>
              <a:gd name="connsiteX6" fmla="*/ 3430955 w 8556895"/>
              <a:gd name="connsiteY6" fmla="*/ 3434310 h 6865265"/>
              <a:gd name="connsiteX7" fmla="*/ 176556 w 8556895"/>
              <a:gd name="connsiteY7" fmla="*/ 7819 h 6865265"/>
              <a:gd name="connsiteX8" fmla="*/ 154644 w 8556895"/>
              <a:gd name="connsiteY8" fmla="*/ 7265 h 6865265"/>
              <a:gd name="connsiteX9" fmla="*/ 5317418 w 8556895"/>
              <a:gd name="connsiteY9" fmla="*/ 7265 h 6865265"/>
              <a:gd name="connsiteX0" fmla="*/ 5317418 w 8556895"/>
              <a:gd name="connsiteY0" fmla="*/ 7265 h 6865265"/>
              <a:gd name="connsiteX1" fmla="*/ 8556895 w 8556895"/>
              <a:gd name="connsiteY1" fmla="*/ 0 h 6865265"/>
              <a:gd name="connsiteX2" fmla="*/ 8556895 w 8556895"/>
              <a:gd name="connsiteY2" fmla="*/ 6858000 h 6865265"/>
              <a:gd name="connsiteX3" fmla="*/ 5869355 w 8556895"/>
              <a:gd name="connsiteY3" fmla="*/ 6858000 h 6865265"/>
              <a:gd name="connsiteX4" fmla="*/ 0 w 8556895"/>
              <a:gd name="connsiteY4" fmla="*/ 6865265 h 6865265"/>
              <a:gd name="connsiteX5" fmla="*/ 3430955 w 8556895"/>
              <a:gd name="connsiteY5" fmla="*/ 3434310 h 6865265"/>
              <a:gd name="connsiteX6" fmla="*/ 176556 w 8556895"/>
              <a:gd name="connsiteY6" fmla="*/ 7819 h 6865265"/>
              <a:gd name="connsiteX7" fmla="*/ 154644 w 8556895"/>
              <a:gd name="connsiteY7" fmla="*/ 7265 h 6865265"/>
              <a:gd name="connsiteX8" fmla="*/ 5317418 w 8556895"/>
              <a:gd name="connsiteY8" fmla="*/ 7265 h 6865265"/>
              <a:gd name="connsiteX0" fmla="*/ 5317418 w 8556895"/>
              <a:gd name="connsiteY0" fmla="*/ 7265 h 6865265"/>
              <a:gd name="connsiteX1" fmla="*/ 8556895 w 8556895"/>
              <a:gd name="connsiteY1" fmla="*/ 0 h 6865265"/>
              <a:gd name="connsiteX2" fmla="*/ 8556895 w 8556895"/>
              <a:gd name="connsiteY2" fmla="*/ 6858000 h 6865265"/>
              <a:gd name="connsiteX3" fmla="*/ 0 w 8556895"/>
              <a:gd name="connsiteY3" fmla="*/ 6865265 h 6865265"/>
              <a:gd name="connsiteX4" fmla="*/ 3430955 w 8556895"/>
              <a:gd name="connsiteY4" fmla="*/ 3434310 h 6865265"/>
              <a:gd name="connsiteX5" fmla="*/ 176556 w 8556895"/>
              <a:gd name="connsiteY5" fmla="*/ 7819 h 6865265"/>
              <a:gd name="connsiteX6" fmla="*/ 154644 w 8556895"/>
              <a:gd name="connsiteY6" fmla="*/ 7265 h 6865265"/>
              <a:gd name="connsiteX7" fmla="*/ 5317418 w 8556895"/>
              <a:gd name="connsiteY7" fmla="*/ 7265 h 6865265"/>
              <a:gd name="connsiteX0" fmla="*/ 154644 w 8556895"/>
              <a:gd name="connsiteY0" fmla="*/ 7265 h 6865265"/>
              <a:gd name="connsiteX1" fmla="*/ 8556895 w 8556895"/>
              <a:gd name="connsiteY1" fmla="*/ 0 h 6865265"/>
              <a:gd name="connsiteX2" fmla="*/ 8556895 w 8556895"/>
              <a:gd name="connsiteY2" fmla="*/ 6858000 h 6865265"/>
              <a:gd name="connsiteX3" fmla="*/ 0 w 8556895"/>
              <a:gd name="connsiteY3" fmla="*/ 6865265 h 6865265"/>
              <a:gd name="connsiteX4" fmla="*/ 3430955 w 8556895"/>
              <a:gd name="connsiteY4" fmla="*/ 3434310 h 6865265"/>
              <a:gd name="connsiteX5" fmla="*/ 176556 w 8556895"/>
              <a:gd name="connsiteY5" fmla="*/ 7819 h 6865265"/>
              <a:gd name="connsiteX6" fmla="*/ 154644 w 8556895"/>
              <a:gd name="connsiteY6" fmla="*/ 7265 h 6865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56895" h="6865265">
                <a:moveTo>
                  <a:pt x="154644" y="7265"/>
                </a:moveTo>
                <a:lnTo>
                  <a:pt x="8556895" y="0"/>
                </a:lnTo>
                <a:lnTo>
                  <a:pt x="8556895" y="6858000"/>
                </a:lnTo>
                <a:lnTo>
                  <a:pt x="0" y="6865265"/>
                </a:lnTo>
                <a:cubicBezTo>
                  <a:pt x="1894864" y="6865265"/>
                  <a:pt x="3430955" y="5329174"/>
                  <a:pt x="3430955" y="3434310"/>
                </a:cubicBezTo>
                <a:cubicBezTo>
                  <a:pt x="3430955" y="1598661"/>
                  <a:pt x="1989370" y="99711"/>
                  <a:pt x="176556" y="7819"/>
                </a:cubicBezTo>
                <a:lnTo>
                  <a:pt x="154644" y="72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FB8613F-2883-10AE-89EE-754728CFC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518" y="685800"/>
            <a:ext cx="4155881" cy="381448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800" dirty="0">
                <a:solidFill>
                  <a:srgbClr val="FFFFFF"/>
                </a:solidFill>
              </a:rPr>
              <a:t>Passion and Mental Health and Well-being Advocacy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439D4E6-5229-413A-A17B-5910539E8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600" y="4957767"/>
            <a:ext cx="9880399" cy="1907146"/>
          </a:xfrm>
          <a:custGeom>
            <a:avLst/>
            <a:gdLst>
              <a:gd name="connsiteX0" fmla="*/ 3703306 w 9880399"/>
              <a:gd name="connsiteY0" fmla="*/ 0 h 1907146"/>
              <a:gd name="connsiteX1" fmla="*/ 9880399 w 9880399"/>
              <a:gd name="connsiteY1" fmla="*/ 0 h 1907146"/>
              <a:gd name="connsiteX2" fmla="*/ 9880399 w 9880399"/>
              <a:gd name="connsiteY2" fmla="*/ 1907146 h 1907146"/>
              <a:gd name="connsiteX3" fmla="*/ 0 w 9880399"/>
              <a:gd name="connsiteY3" fmla="*/ 1907146 h 1907146"/>
              <a:gd name="connsiteX4" fmla="*/ 38110 w 9880399"/>
              <a:gd name="connsiteY4" fmla="*/ 1752976 h 1907146"/>
              <a:gd name="connsiteX5" fmla="*/ 2390342 w 9880399"/>
              <a:gd name="connsiteY5" fmla="*/ 1 h 1907146"/>
              <a:gd name="connsiteX6" fmla="*/ 2500931 w 9880399"/>
              <a:gd name="connsiteY6" fmla="*/ 2797 h 1907146"/>
              <a:gd name="connsiteX7" fmla="*/ 3703306 w 9880399"/>
              <a:gd name="connsiteY7" fmla="*/ 2797 h 190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80399" h="1907146">
                <a:moveTo>
                  <a:pt x="3703306" y="0"/>
                </a:moveTo>
                <a:lnTo>
                  <a:pt x="9880399" y="0"/>
                </a:lnTo>
                <a:lnTo>
                  <a:pt x="9880399" y="1907146"/>
                </a:lnTo>
                <a:lnTo>
                  <a:pt x="0" y="1907146"/>
                </a:lnTo>
                <a:lnTo>
                  <a:pt x="38110" y="1752976"/>
                </a:lnTo>
                <a:cubicBezTo>
                  <a:pt x="339672" y="739254"/>
                  <a:pt x="1278677" y="1"/>
                  <a:pt x="2390342" y="1"/>
                </a:cubicBezTo>
                <a:lnTo>
                  <a:pt x="2500931" y="2797"/>
                </a:lnTo>
                <a:lnTo>
                  <a:pt x="3703306" y="2797"/>
                </a:lnTo>
                <a:close/>
              </a:path>
            </a:pathLst>
          </a:custGeom>
          <a:solidFill>
            <a:schemeClr val="accent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705B3C4-FE12-5928-4EAA-8598EFD0C58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907578" y="5261377"/>
            <a:ext cx="4834964" cy="11184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spcBef>
                <a:spcPts val="1000"/>
              </a:spcBef>
              <a:buClr>
                <a:schemeClr val="accent5"/>
              </a:buClr>
              <a:buNone/>
            </a:pPr>
            <a:r>
              <a:rPr lang="en-US" cap="all" spc="300" noProof="1">
                <a:solidFill>
                  <a:srgbClr val="FFFFFF"/>
                </a:solidFill>
              </a:rPr>
              <a:t>Letting go of your ego and revisiting your “why”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E97A5F-8A74-2493-9B0C-E5376396F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2" y="6433203"/>
            <a:ext cx="702781" cy="3678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08AB70BE-1769-45B8-85A6-0C837432C7E6}" type="slidenum">
              <a:rPr lang="en-US" sz="1900">
                <a:solidFill>
                  <a:srgbClr val="FFFFFF"/>
                </a:solidFill>
              </a:rPr>
              <a:pPr algn="r"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 sz="19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824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: Shape 31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44" name="Rectangle 33">
            <a:extLst>
              <a:ext uri="{FF2B5EF4-FFF2-40B4-BE49-F238E27FC236}">
                <a16:creationId xmlns:a16="http://schemas.microsoft.com/office/drawing/2014/main" id="{4A032E0A-2DD2-4F18-827A-BB7F1285F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35">
            <a:extLst>
              <a:ext uri="{FF2B5EF4-FFF2-40B4-BE49-F238E27FC236}">
                <a16:creationId xmlns:a16="http://schemas.microsoft.com/office/drawing/2014/main" id="{A316B100-5670-45DF-8141-64F45EF9F2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27" y="3442445"/>
            <a:ext cx="12192000" cy="3435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37">
            <a:extLst>
              <a:ext uri="{FF2B5EF4-FFF2-40B4-BE49-F238E27FC236}">
                <a16:creationId xmlns:a16="http://schemas.microsoft.com/office/drawing/2014/main" id="{F619DC5D-6297-4A50-A6B6-2C3D9B2EB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27" y="3442445"/>
            <a:ext cx="12192000" cy="3435750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Freeform: Shape 39">
            <a:extLst>
              <a:ext uri="{FF2B5EF4-FFF2-40B4-BE49-F238E27FC236}">
                <a16:creationId xmlns:a16="http://schemas.microsoft.com/office/drawing/2014/main" id="{7B50E6A6-BD5E-4A98-A331-CE6DD4F149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42020"/>
            <a:ext cx="12192000" cy="4315980"/>
          </a:xfrm>
          <a:custGeom>
            <a:avLst/>
            <a:gdLst>
              <a:gd name="connsiteX0" fmla="*/ 0 w 12192000"/>
              <a:gd name="connsiteY0" fmla="*/ 0 h 4315980"/>
              <a:gd name="connsiteX1" fmla="*/ 12192000 w 12192000"/>
              <a:gd name="connsiteY1" fmla="*/ 0 h 4315980"/>
              <a:gd name="connsiteX2" fmla="*/ 12192000 w 12192000"/>
              <a:gd name="connsiteY2" fmla="*/ 1349321 h 4315980"/>
              <a:gd name="connsiteX3" fmla="*/ 12156268 w 12192000"/>
              <a:gd name="connsiteY3" fmla="*/ 1587747 h 4315980"/>
              <a:gd name="connsiteX4" fmla="*/ 9272796 w 12192000"/>
              <a:gd name="connsiteY4" fmla="*/ 4313409 h 4315980"/>
              <a:gd name="connsiteX5" fmla="*/ 9251137 w 12192000"/>
              <a:gd name="connsiteY5" fmla="*/ 4315980 h 4315980"/>
              <a:gd name="connsiteX6" fmla="*/ 0 w 12192000"/>
              <a:gd name="connsiteY6" fmla="*/ 4315980 h 4315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4315980">
                <a:moveTo>
                  <a:pt x="0" y="0"/>
                </a:moveTo>
                <a:lnTo>
                  <a:pt x="12192000" y="0"/>
                </a:lnTo>
                <a:lnTo>
                  <a:pt x="12192000" y="1349321"/>
                </a:lnTo>
                <a:lnTo>
                  <a:pt x="12156268" y="1587747"/>
                </a:lnTo>
                <a:cubicBezTo>
                  <a:pt x="11874818" y="3004227"/>
                  <a:pt x="10718850" y="4107016"/>
                  <a:pt x="9272796" y="4313409"/>
                </a:cubicBezTo>
                <a:lnTo>
                  <a:pt x="9251137" y="4315980"/>
                </a:lnTo>
                <a:lnTo>
                  <a:pt x="0" y="431598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377395F-86A6-4F1A-957F-B1A63E76E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3158" y="2542020"/>
            <a:ext cx="9194570" cy="4348207"/>
          </a:xfrm>
          <a:custGeom>
            <a:avLst/>
            <a:gdLst>
              <a:gd name="connsiteX0" fmla="*/ 0 w 9154115"/>
              <a:gd name="connsiteY0" fmla="*/ 0 h 4348207"/>
              <a:gd name="connsiteX1" fmla="*/ 9154115 w 9154115"/>
              <a:gd name="connsiteY1" fmla="*/ 0 h 4348207"/>
              <a:gd name="connsiteX2" fmla="*/ 9154115 w 9154115"/>
              <a:gd name="connsiteY2" fmla="*/ 917252 h 4348207"/>
              <a:gd name="connsiteX3" fmla="*/ 9154115 w 9154115"/>
              <a:gd name="connsiteY3" fmla="*/ 941074 h 4348207"/>
              <a:gd name="connsiteX4" fmla="*/ 9152912 w 9154115"/>
              <a:gd name="connsiteY4" fmla="*/ 941074 h 4348207"/>
              <a:gd name="connsiteX5" fmla="*/ 9136402 w 9154115"/>
              <a:gd name="connsiteY5" fmla="*/ 1268047 h 4348207"/>
              <a:gd name="connsiteX6" fmla="*/ 5723160 w 9154115"/>
              <a:gd name="connsiteY6" fmla="*/ 4348207 h 4348207"/>
              <a:gd name="connsiteX7" fmla="*/ 5568529 w 9154115"/>
              <a:gd name="connsiteY7" fmla="*/ 4344297 h 4348207"/>
              <a:gd name="connsiteX8" fmla="*/ 0 w 9154115"/>
              <a:gd name="connsiteY8" fmla="*/ 4344297 h 434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4115" h="4348207">
                <a:moveTo>
                  <a:pt x="0" y="0"/>
                </a:moveTo>
                <a:lnTo>
                  <a:pt x="9154115" y="0"/>
                </a:lnTo>
                <a:lnTo>
                  <a:pt x="9154115" y="917252"/>
                </a:lnTo>
                <a:lnTo>
                  <a:pt x="9154115" y="941074"/>
                </a:lnTo>
                <a:lnTo>
                  <a:pt x="9152912" y="941074"/>
                </a:lnTo>
                <a:lnTo>
                  <a:pt x="9136402" y="1268047"/>
                </a:lnTo>
                <a:cubicBezTo>
                  <a:pt x="8960702" y="2998127"/>
                  <a:pt x="7499595" y="4348207"/>
                  <a:pt x="5723160" y="4348207"/>
                </a:cubicBezTo>
                <a:lnTo>
                  <a:pt x="5568529" y="4344297"/>
                </a:lnTo>
                <a:lnTo>
                  <a:pt x="0" y="4344297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D9321D-79AC-AC52-77EE-48647BFA1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427" y="4716123"/>
            <a:ext cx="9448799" cy="12117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</a:rPr>
              <a:t>Engagement from the Heart</a:t>
            </a:r>
          </a:p>
        </p:txBody>
      </p:sp>
      <p:pic>
        <p:nvPicPr>
          <p:cNvPr id="11" name="Picture 10" descr="A group of children sitting on the floor in a classroom&#10;&#10;Description automatically generated">
            <a:extLst>
              <a:ext uri="{FF2B5EF4-FFF2-40B4-BE49-F238E27FC236}">
                <a16:creationId xmlns:a16="http://schemas.microsoft.com/office/drawing/2014/main" id="{E72AAB62-8815-409E-9FAF-460370652C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19" t="-280" r="31168" b="283"/>
          <a:stretch/>
        </p:blipFill>
        <p:spPr>
          <a:xfrm>
            <a:off x="3042835" y="0"/>
            <a:ext cx="3049852" cy="4098181"/>
          </a:xfrm>
          <a:prstGeom prst="rect">
            <a:avLst/>
          </a:prstGeom>
        </p:spPr>
      </p:pic>
      <p:pic>
        <p:nvPicPr>
          <p:cNvPr id="15" name="Picture 14" descr="A child and child looking at a plastic container&#10;&#10;Description automatically generated">
            <a:extLst>
              <a:ext uri="{FF2B5EF4-FFF2-40B4-BE49-F238E27FC236}">
                <a16:creationId xmlns:a16="http://schemas.microsoft.com/office/drawing/2014/main" id="{F063C457-DB08-4959-A6BF-2B279BFE27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74" r="-4" b="-4"/>
          <a:stretch/>
        </p:blipFill>
        <p:spPr>
          <a:xfrm>
            <a:off x="845" y="-25075"/>
            <a:ext cx="3049852" cy="4098181"/>
          </a:xfrm>
          <a:prstGeom prst="rect">
            <a:avLst/>
          </a:prstGeom>
        </p:spPr>
      </p:pic>
      <p:pic>
        <p:nvPicPr>
          <p:cNvPr id="17" name="Picture 16" descr="A group of children standing on a sidewalk&#10;&#10;Description automatically generated">
            <a:extLst>
              <a:ext uri="{FF2B5EF4-FFF2-40B4-BE49-F238E27FC236}">
                <a16:creationId xmlns:a16="http://schemas.microsoft.com/office/drawing/2014/main" id="{324649E8-6641-4736-BF6D-DD09C372399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84" t="1" r="39003" b="3"/>
          <a:stretch/>
        </p:blipFill>
        <p:spPr>
          <a:xfrm>
            <a:off x="9149165" y="-12032"/>
            <a:ext cx="3049852" cy="4098181"/>
          </a:xfrm>
          <a:prstGeom prst="rect">
            <a:avLst/>
          </a:prstGeom>
        </p:spPr>
      </p:pic>
      <p:pic>
        <p:nvPicPr>
          <p:cNvPr id="27" name="Picture 26" descr="A close-up of a card&#10;&#10;Description automatically generated">
            <a:extLst>
              <a:ext uri="{FF2B5EF4-FFF2-40B4-BE49-F238E27FC236}">
                <a16:creationId xmlns:a16="http://schemas.microsoft.com/office/drawing/2014/main" id="{E2B0E0E7-C570-4259-9AE8-1524CAA21D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71" t="908" r="1488" b="-908"/>
          <a:stretch/>
        </p:blipFill>
        <p:spPr>
          <a:xfrm rot="16200000">
            <a:off x="5602279" y="487317"/>
            <a:ext cx="4098181" cy="30733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6EE69C-73C8-9D1D-8226-203542625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2" y="6433203"/>
            <a:ext cx="702781" cy="3678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08AB70BE-1769-45B8-85A6-0C837432C7E6}" type="slidenum">
              <a:rPr lang="en-US" sz="1900" smtClean="0"/>
              <a:pPr algn="r"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517068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EC8120-03A6-79A1-60C1-65C1DD280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377" y="-157480"/>
            <a:ext cx="6109245" cy="1743542"/>
          </a:xfrm>
        </p:spPr>
        <p:txBody>
          <a:bodyPr/>
          <a:lstStyle/>
          <a:p>
            <a:r>
              <a:rPr lang="en-US" dirty="0"/>
              <a:t>When Hope’s Not Enough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AD04E-B0C3-A19B-5DDC-ECB871A83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12" name="TextBox 9">
            <a:extLst>
              <a:ext uri="{FF2B5EF4-FFF2-40B4-BE49-F238E27FC236}">
                <a16:creationId xmlns:a16="http://schemas.microsoft.com/office/drawing/2014/main" id="{2A2971BB-ACAD-EB1A-29C3-238FF8D061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4564117"/>
              </p:ext>
            </p:extLst>
          </p:nvPr>
        </p:nvGraphicFramePr>
        <p:xfrm>
          <a:off x="1840230" y="1437472"/>
          <a:ext cx="8766809" cy="4929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1804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E7813BE-B938-499C-A2CD-D7CE6750B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drawing of a child with a rainbow&#10;&#10;Description automatically generated">
            <a:extLst>
              <a:ext uri="{FF2B5EF4-FFF2-40B4-BE49-F238E27FC236}">
                <a16:creationId xmlns:a16="http://schemas.microsoft.com/office/drawing/2014/main" id="{8F10DC21-2100-436F-9307-9A01A07291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55" r="1" b="5635"/>
          <a:stretch/>
        </p:blipFill>
        <p:spPr>
          <a:xfrm>
            <a:off x="-4890" y="612"/>
            <a:ext cx="6395781" cy="6857388"/>
          </a:xfrm>
          <a:prstGeom prst="rect">
            <a:avLst/>
          </a:prstGeom>
        </p:spPr>
      </p:pic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E4DAC53C-874F-43D6-8A3F-A79AA3894D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8474" y="-7998"/>
            <a:ext cx="5343526" cy="6867612"/>
          </a:xfrm>
          <a:custGeom>
            <a:avLst/>
            <a:gdLst>
              <a:gd name="connsiteX0" fmla="*/ 3428960 w 5343526"/>
              <a:gd name="connsiteY0" fmla="*/ 0 h 6897758"/>
              <a:gd name="connsiteX1" fmla="*/ 3429041 w 5343526"/>
              <a:gd name="connsiteY1" fmla="*/ 0 h 6897758"/>
              <a:gd name="connsiteX2" fmla="*/ 3522908 w 5343526"/>
              <a:gd name="connsiteY2" fmla="*/ 2388 h 6897758"/>
              <a:gd name="connsiteX3" fmla="*/ 3522908 w 5343526"/>
              <a:gd name="connsiteY3" fmla="*/ 2 h 6897758"/>
              <a:gd name="connsiteX4" fmla="*/ 5343526 w 5343526"/>
              <a:gd name="connsiteY4" fmla="*/ 2 h 6897758"/>
              <a:gd name="connsiteX5" fmla="*/ 5343526 w 5343526"/>
              <a:gd name="connsiteY5" fmla="*/ 6897758 h 6897758"/>
              <a:gd name="connsiteX6" fmla="*/ 3522908 w 5343526"/>
              <a:gd name="connsiteY6" fmla="*/ 6897758 h 6897758"/>
              <a:gd name="connsiteX7" fmla="*/ 3522908 w 5343526"/>
              <a:gd name="connsiteY7" fmla="*/ 6895370 h 6897758"/>
              <a:gd name="connsiteX8" fmla="*/ 3429037 w 5343526"/>
              <a:gd name="connsiteY8" fmla="*/ 6897758 h 6897758"/>
              <a:gd name="connsiteX9" fmla="*/ 3428964 w 5343526"/>
              <a:gd name="connsiteY9" fmla="*/ 6897758 h 6897758"/>
              <a:gd name="connsiteX10" fmla="*/ 3252544 w 5343526"/>
              <a:gd name="connsiteY10" fmla="*/ 6893271 h 6897758"/>
              <a:gd name="connsiteX11" fmla="*/ 0 w 5343526"/>
              <a:gd name="connsiteY11" fmla="*/ 3448879 h 6897758"/>
              <a:gd name="connsiteX12" fmla="*/ 3252544 w 5343526"/>
              <a:gd name="connsiteY12" fmla="*/ 4487 h 689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43526" h="6897758">
                <a:moveTo>
                  <a:pt x="3428960" y="0"/>
                </a:moveTo>
                <a:lnTo>
                  <a:pt x="3429041" y="0"/>
                </a:lnTo>
                <a:lnTo>
                  <a:pt x="3522908" y="2388"/>
                </a:lnTo>
                <a:lnTo>
                  <a:pt x="3522908" y="2"/>
                </a:lnTo>
                <a:lnTo>
                  <a:pt x="5343526" y="2"/>
                </a:lnTo>
                <a:lnTo>
                  <a:pt x="5343526" y="6897758"/>
                </a:lnTo>
                <a:lnTo>
                  <a:pt x="3522908" y="6897758"/>
                </a:lnTo>
                <a:lnTo>
                  <a:pt x="3522908" y="6895370"/>
                </a:lnTo>
                <a:lnTo>
                  <a:pt x="3429037" y="6897758"/>
                </a:lnTo>
                <a:lnTo>
                  <a:pt x="3428964" y="6897758"/>
                </a:lnTo>
                <a:lnTo>
                  <a:pt x="3252544" y="6893271"/>
                </a:lnTo>
                <a:cubicBezTo>
                  <a:pt x="1440764" y="6800900"/>
                  <a:pt x="0" y="5294120"/>
                  <a:pt x="0" y="3448879"/>
                </a:cubicBezTo>
                <a:cubicBezTo>
                  <a:pt x="0" y="1603639"/>
                  <a:pt x="1440764" y="96858"/>
                  <a:pt x="3252544" y="448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C71D8FC-E122-CABE-6FCE-615B2C341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3249" y="1581150"/>
            <a:ext cx="3707130" cy="231250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</a:rPr>
              <a:t>And When That’s Not Enough</a:t>
            </a:r>
          </a:p>
        </p:txBody>
      </p:sp>
      <p:pic>
        <p:nvPicPr>
          <p:cNvPr id="5" name="Content Placeholder 4" descr="A paper with writing on it&#10;&#10;Description automatically generated">
            <a:extLst>
              <a:ext uri="{FF2B5EF4-FFF2-40B4-BE49-F238E27FC236}">
                <a16:creationId xmlns:a16="http://schemas.microsoft.com/office/drawing/2014/main" id="{56178718-F1E7-459F-B9FC-A32139434A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029" t="-193" r="3958" b="191"/>
          <a:stretch/>
        </p:blipFill>
        <p:spPr>
          <a:xfrm>
            <a:off x="6557552" y="-13253"/>
            <a:ext cx="5635973" cy="6871254"/>
          </a:xfrm>
          <a:prstGeom prst="rect">
            <a:avLst/>
          </a:prstGeom>
        </p:spPr>
      </p:pic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AA0D198-A55E-47FE-9F10-330C1A2692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19" y="4541855"/>
            <a:ext cx="11249998" cy="2312504"/>
          </a:xfrm>
          <a:custGeom>
            <a:avLst/>
            <a:gdLst>
              <a:gd name="connsiteX0" fmla="*/ 0 w 11249998"/>
              <a:gd name="connsiteY0" fmla="*/ 0 h 2312504"/>
              <a:gd name="connsiteX1" fmla="*/ 7821070 w 11249998"/>
              <a:gd name="connsiteY1" fmla="*/ 0 h 2312504"/>
              <a:gd name="connsiteX2" fmla="*/ 7821070 w 11249998"/>
              <a:gd name="connsiteY2" fmla="*/ 2404 h 2312504"/>
              <a:gd name="connsiteX3" fmla="*/ 7917966 w 11249998"/>
              <a:gd name="connsiteY3" fmla="*/ 0 h 2312504"/>
              <a:gd name="connsiteX4" fmla="*/ 11178088 w 11249998"/>
              <a:gd name="connsiteY4" fmla="*/ 2119774 h 2312504"/>
              <a:gd name="connsiteX5" fmla="*/ 11249998 w 11249998"/>
              <a:gd name="connsiteY5" fmla="*/ 2312504 h 2312504"/>
              <a:gd name="connsiteX6" fmla="*/ 0 w 11249998"/>
              <a:gd name="connsiteY6" fmla="*/ 2312504 h 2312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49998" h="2312504">
                <a:moveTo>
                  <a:pt x="0" y="0"/>
                </a:moveTo>
                <a:lnTo>
                  <a:pt x="7821070" y="0"/>
                </a:lnTo>
                <a:lnTo>
                  <a:pt x="7821070" y="2404"/>
                </a:lnTo>
                <a:lnTo>
                  <a:pt x="7917966" y="0"/>
                </a:lnTo>
                <a:cubicBezTo>
                  <a:pt x="9383524" y="0"/>
                  <a:pt x="10640965" y="874072"/>
                  <a:pt x="11178088" y="2119774"/>
                </a:cubicBezTo>
                <a:lnTo>
                  <a:pt x="11249998" y="2312504"/>
                </a:lnTo>
                <a:lnTo>
                  <a:pt x="0" y="2312504"/>
                </a:lnTo>
                <a:close/>
              </a:path>
            </a:pathLst>
          </a:cu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06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C4DD10E6-914E-4F17-ABD5-8F016C23E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F9023182-6D3E-438B-8E1A-DBF47C70D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351628" cy="6858000"/>
          </a:xfrm>
          <a:custGeom>
            <a:avLst/>
            <a:gdLst>
              <a:gd name="connsiteX0" fmla="*/ 0 w 7351628"/>
              <a:gd name="connsiteY0" fmla="*/ 0 h 6858000"/>
              <a:gd name="connsiteX1" fmla="*/ 1482273 w 7351628"/>
              <a:gd name="connsiteY1" fmla="*/ 0 h 6858000"/>
              <a:gd name="connsiteX2" fmla="*/ 2438400 w 7351628"/>
              <a:gd name="connsiteY2" fmla="*/ 0 h 6858000"/>
              <a:gd name="connsiteX3" fmla="*/ 7351628 w 7351628"/>
              <a:gd name="connsiteY3" fmla="*/ 0 h 6858000"/>
              <a:gd name="connsiteX4" fmla="*/ 3920673 w 7351628"/>
              <a:gd name="connsiteY4" fmla="*/ 3430955 h 6858000"/>
              <a:gd name="connsiteX5" fmla="*/ 7175072 w 7351628"/>
              <a:gd name="connsiteY5" fmla="*/ 6857446 h 6858000"/>
              <a:gd name="connsiteX6" fmla="*/ 7196984 w 7351628"/>
              <a:gd name="connsiteY6" fmla="*/ 6858000 h 6858000"/>
              <a:gd name="connsiteX7" fmla="*/ 2438400 w 7351628"/>
              <a:gd name="connsiteY7" fmla="*/ 6858000 h 6858000"/>
              <a:gd name="connsiteX8" fmla="*/ 1482273 w 7351628"/>
              <a:gd name="connsiteY8" fmla="*/ 6858000 h 6858000"/>
              <a:gd name="connsiteX9" fmla="*/ 0 w 7351628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51628" h="6858000">
                <a:moveTo>
                  <a:pt x="0" y="0"/>
                </a:moveTo>
                <a:lnTo>
                  <a:pt x="1482273" y="0"/>
                </a:lnTo>
                <a:lnTo>
                  <a:pt x="2438400" y="0"/>
                </a:lnTo>
                <a:lnTo>
                  <a:pt x="7351628" y="0"/>
                </a:lnTo>
                <a:cubicBezTo>
                  <a:pt x="5456764" y="0"/>
                  <a:pt x="3920673" y="1536091"/>
                  <a:pt x="3920673" y="3430955"/>
                </a:cubicBezTo>
                <a:cubicBezTo>
                  <a:pt x="3920673" y="5266604"/>
                  <a:pt x="5362258" y="6765554"/>
                  <a:pt x="7175072" y="6857446"/>
                </a:cubicBezTo>
                <a:lnTo>
                  <a:pt x="7196984" y="6858000"/>
                </a:lnTo>
                <a:lnTo>
                  <a:pt x="2438400" y="6858000"/>
                </a:lnTo>
                <a:lnTo>
                  <a:pt x="148227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6989A7B-378A-4C5A-83D3-92770B761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56350" y="0"/>
            <a:ext cx="7351628" cy="6858000"/>
          </a:xfrm>
          <a:custGeom>
            <a:avLst/>
            <a:gdLst>
              <a:gd name="connsiteX0" fmla="*/ 0 w 7351628"/>
              <a:gd name="connsiteY0" fmla="*/ 0 h 6858000"/>
              <a:gd name="connsiteX1" fmla="*/ 1482273 w 7351628"/>
              <a:gd name="connsiteY1" fmla="*/ 0 h 6858000"/>
              <a:gd name="connsiteX2" fmla="*/ 2438400 w 7351628"/>
              <a:gd name="connsiteY2" fmla="*/ 0 h 6858000"/>
              <a:gd name="connsiteX3" fmla="*/ 7351628 w 7351628"/>
              <a:gd name="connsiteY3" fmla="*/ 0 h 6858000"/>
              <a:gd name="connsiteX4" fmla="*/ 3920673 w 7351628"/>
              <a:gd name="connsiteY4" fmla="*/ 3430955 h 6858000"/>
              <a:gd name="connsiteX5" fmla="*/ 7175072 w 7351628"/>
              <a:gd name="connsiteY5" fmla="*/ 6857446 h 6858000"/>
              <a:gd name="connsiteX6" fmla="*/ 7196984 w 7351628"/>
              <a:gd name="connsiteY6" fmla="*/ 6858000 h 6858000"/>
              <a:gd name="connsiteX7" fmla="*/ 2438400 w 7351628"/>
              <a:gd name="connsiteY7" fmla="*/ 6858000 h 6858000"/>
              <a:gd name="connsiteX8" fmla="*/ 1482273 w 7351628"/>
              <a:gd name="connsiteY8" fmla="*/ 6858000 h 6858000"/>
              <a:gd name="connsiteX9" fmla="*/ 0 w 7351628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51628" h="6858000">
                <a:moveTo>
                  <a:pt x="0" y="0"/>
                </a:moveTo>
                <a:lnTo>
                  <a:pt x="1482273" y="0"/>
                </a:lnTo>
                <a:lnTo>
                  <a:pt x="2438400" y="0"/>
                </a:lnTo>
                <a:lnTo>
                  <a:pt x="7351628" y="0"/>
                </a:lnTo>
                <a:cubicBezTo>
                  <a:pt x="5456764" y="0"/>
                  <a:pt x="3920673" y="1536091"/>
                  <a:pt x="3920673" y="3430955"/>
                </a:cubicBezTo>
                <a:cubicBezTo>
                  <a:pt x="3920673" y="5266604"/>
                  <a:pt x="5362258" y="6765554"/>
                  <a:pt x="7175072" y="6857446"/>
                </a:cubicBezTo>
                <a:lnTo>
                  <a:pt x="7196984" y="6858000"/>
                </a:lnTo>
                <a:lnTo>
                  <a:pt x="2438400" y="6858000"/>
                </a:lnTo>
                <a:lnTo>
                  <a:pt x="148227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C71D8FC-E122-CABE-6FCE-615B2C341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664" y="637098"/>
            <a:ext cx="2984390" cy="54864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dirty="0">
                <a:solidFill>
                  <a:srgbClr val="FFFFFF"/>
                </a:solidFill>
              </a:rPr>
              <a:t>Q&amp;A / Questions for Reflection</a:t>
            </a:r>
          </a:p>
        </p:txBody>
      </p:sp>
      <p:sp useBgFill="1">
        <p:nvSpPr>
          <p:cNvPr id="91" name="Freeform: Shape 90">
            <a:extLst>
              <a:ext uri="{FF2B5EF4-FFF2-40B4-BE49-F238E27FC236}">
                <a16:creationId xmlns:a16="http://schemas.microsoft.com/office/drawing/2014/main" id="{D493E550-6182-46EC-9D62-577FCFBA6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898035" y="-3910"/>
            <a:ext cx="5963231" cy="6861910"/>
          </a:xfrm>
          <a:custGeom>
            <a:avLst/>
            <a:gdLst>
              <a:gd name="connsiteX0" fmla="*/ 2532276 w 5963231"/>
              <a:gd name="connsiteY0" fmla="*/ 6861910 h 6861910"/>
              <a:gd name="connsiteX1" fmla="*/ 2377645 w 5963231"/>
              <a:gd name="connsiteY1" fmla="*/ 6858000 h 6861910"/>
              <a:gd name="connsiteX2" fmla="*/ 0 w 5963231"/>
              <a:gd name="connsiteY2" fmla="*/ 6858000 h 6861910"/>
              <a:gd name="connsiteX3" fmla="*/ 0 w 5963231"/>
              <a:gd name="connsiteY3" fmla="*/ 0 h 6861910"/>
              <a:gd name="connsiteX4" fmla="*/ 2532276 w 5963231"/>
              <a:gd name="connsiteY4" fmla="*/ 0 h 6861910"/>
              <a:gd name="connsiteX5" fmla="*/ 2547568 w 5963231"/>
              <a:gd name="connsiteY5" fmla="*/ 0 h 6861910"/>
              <a:gd name="connsiteX6" fmla="*/ 2547568 w 5963231"/>
              <a:gd name="connsiteY6" fmla="*/ 387 h 6861910"/>
              <a:gd name="connsiteX7" fmla="*/ 2708832 w 5963231"/>
              <a:gd name="connsiteY7" fmla="*/ 4464 h 6861910"/>
              <a:gd name="connsiteX8" fmla="*/ 5963231 w 5963231"/>
              <a:gd name="connsiteY8" fmla="*/ 3430955 h 6861910"/>
              <a:gd name="connsiteX9" fmla="*/ 2532276 w 5963231"/>
              <a:gd name="connsiteY9" fmla="*/ 6861910 h 6861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63231" h="6861910">
                <a:moveTo>
                  <a:pt x="2532276" y="6861910"/>
                </a:moveTo>
                <a:lnTo>
                  <a:pt x="2377645" y="6858000"/>
                </a:lnTo>
                <a:lnTo>
                  <a:pt x="0" y="6858000"/>
                </a:lnTo>
                <a:lnTo>
                  <a:pt x="0" y="0"/>
                </a:lnTo>
                <a:lnTo>
                  <a:pt x="2532276" y="0"/>
                </a:lnTo>
                <a:lnTo>
                  <a:pt x="2547568" y="0"/>
                </a:lnTo>
                <a:lnTo>
                  <a:pt x="2547568" y="387"/>
                </a:lnTo>
                <a:lnTo>
                  <a:pt x="2708832" y="4464"/>
                </a:lnTo>
                <a:cubicBezTo>
                  <a:pt x="4521646" y="96356"/>
                  <a:pt x="5963231" y="1595306"/>
                  <a:pt x="5963231" y="3430955"/>
                </a:cubicBezTo>
                <a:cubicBezTo>
                  <a:pt x="5963231" y="5325819"/>
                  <a:pt x="4427140" y="6861910"/>
                  <a:pt x="2532276" y="6861910"/>
                </a:cubicBezTo>
                <a:close/>
              </a:path>
            </a:pathLst>
          </a:custGeom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79" name="TextBox 2">
            <a:extLst>
              <a:ext uri="{FF2B5EF4-FFF2-40B4-BE49-F238E27FC236}">
                <a16:creationId xmlns:a16="http://schemas.microsoft.com/office/drawing/2014/main" id="{EE1CE78B-DB2A-FEF3-722B-E9A670E412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7320858"/>
              </p:ext>
            </p:extLst>
          </p:nvPr>
        </p:nvGraphicFramePr>
        <p:xfrm>
          <a:off x="5181998" y="685800"/>
          <a:ext cx="6400401" cy="5388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71480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F09CA6CC-C9DF-440F-BE30-1167A921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82D7C3-4329-485C-9C81-FB5BA3FA9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48146" y="0"/>
            <a:ext cx="7643854" cy="6858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504103-6319-C1BA-994F-97D3A9F1A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242" y="334070"/>
            <a:ext cx="5618922" cy="154250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dirty="0">
                <a:solidFill>
                  <a:srgbClr val="FFFFFF"/>
                </a:solidFill>
              </a:rPr>
              <a:t>My Journey as a Global Educator</a:t>
            </a:r>
          </a:p>
        </p:txBody>
      </p:sp>
      <p:pic>
        <p:nvPicPr>
          <p:cNvPr id="6" name="Picture 5" descr="A person with her hands on her face&#10;&#10;Description automatically generated">
            <a:extLst>
              <a:ext uri="{FF2B5EF4-FFF2-40B4-BE49-F238E27FC236}">
                <a16:creationId xmlns:a16="http://schemas.microsoft.com/office/drawing/2014/main" id="{60EA4159-E441-4146-BD50-19B76C7E42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597" r="8847"/>
          <a:stretch/>
        </p:blipFill>
        <p:spPr>
          <a:xfrm>
            <a:off x="20" y="5379"/>
            <a:ext cx="5181578" cy="685800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7927D6-AFA7-348E-8C32-400C1E6F32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0" y="1747583"/>
            <a:ext cx="5618922" cy="4033299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Two Countries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Five Schools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8 Years of Traditional Teaching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4A844BD-14AA-428F-A577-AF00BC374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05014" y="3249456"/>
            <a:ext cx="2353172" cy="4863918"/>
          </a:xfrm>
          <a:custGeom>
            <a:avLst/>
            <a:gdLst>
              <a:gd name="connsiteX0" fmla="*/ 2352312 w 2353172"/>
              <a:gd name="connsiteY0" fmla="*/ 0 h 4863918"/>
              <a:gd name="connsiteX1" fmla="*/ 2353172 w 2353172"/>
              <a:gd name="connsiteY1" fmla="*/ 0 h 4863918"/>
              <a:gd name="connsiteX2" fmla="*/ 2353172 w 2353172"/>
              <a:gd name="connsiteY2" fmla="*/ 4863918 h 4863918"/>
              <a:gd name="connsiteX3" fmla="*/ 2352312 w 2353172"/>
              <a:gd name="connsiteY3" fmla="*/ 4863918 h 4863918"/>
              <a:gd name="connsiteX4" fmla="*/ 2340504 w 2353172"/>
              <a:gd name="connsiteY4" fmla="*/ 4630072 h 4863918"/>
              <a:gd name="connsiteX5" fmla="*/ 134816 w 2353172"/>
              <a:gd name="connsiteY5" fmla="*/ 2438342 h 4863918"/>
              <a:gd name="connsiteX6" fmla="*/ 0 w 2353172"/>
              <a:gd name="connsiteY6" fmla="*/ 2431959 h 4863918"/>
              <a:gd name="connsiteX7" fmla="*/ 134816 w 2353172"/>
              <a:gd name="connsiteY7" fmla="*/ 2425576 h 4863918"/>
              <a:gd name="connsiteX8" fmla="*/ 2340504 w 2353172"/>
              <a:gd name="connsiteY8" fmla="*/ 233845 h 4863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3172" h="4863918">
                <a:moveTo>
                  <a:pt x="2352312" y="0"/>
                </a:moveTo>
                <a:lnTo>
                  <a:pt x="2353172" y="0"/>
                </a:lnTo>
                <a:lnTo>
                  <a:pt x="2353172" y="4863918"/>
                </a:lnTo>
                <a:lnTo>
                  <a:pt x="2352312" y="4863918"/>
                </a:lnTo>
                <a:lnTo>
                  <a:pt x="2340504" y="4630072"/>
                </a:lnTo>
                <a:cubicBezTo>
                  <a:pt x="2222700" y="3470082"/>
                  <a:pt x="1296917" y="2548952"/>
                  <a:pt x="134816" y="2438342"/>
                </a:cubicBezTo>
                <a:lnTo>
                  <a:pt x="0" y="2431959"/>
                </a:lnTo>
                <a:lnTo>
                  <a:pt x="134816" y="2425576"/>
                </a:lnTo>
                <a:cubicBezTo>
                  <a:pt x="1296917" y="2314966"/>
                  <a:pt x="2222700" y="1393835"/>
                  <a:pt x="2340504" y="2338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5E57564-AF5B-45C2-9B42-165C77BE88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05012" y="3249456"/>
            <a:ext cx="2353172" cy="4863918"/>
          </a:xfrm>
          <a:custGeom>
            <a:avLst/>
            <a:gdLst>
              <a:gd name="connsiteX0" fmla="*/ 2352312 w 2353172"/>
              <a:gd name="connsiteY0" fmla="*/ 0 h 4863918"/>
              <a:gd name="connsiteX1" fmla="*/ 2353172 w 2353172"/>
              <a:gd name="connsiteY1" fmla="*/ 0 h 4863918"/>
              <a:gd name="connsiteX2" fmla="*/ 2353172 w 2353172"/>
              <a:gd name="connsiteY2" fmla="*/ 4863918 h 4863918"/>
              <a:gd name="connsiteX3" fmla="*/ 2352312 w 2353172"/>
              <a:gd name="connsiteY3" fmla="*/ 4863918 h 4863918"/>
              <a:gd name="connsiteX4" fmla="*/ 2340504 w 2353172"/>
              <a:gd name="connsiteY4" fmla="*/ 4630072 h 4863918"/>
              <a:gd name="connsiteX5" fmla="*/ 134816 w 2353172"/>
              <a:gd name="connsiteY5" fmla="*/ 2438342 h 4863918"/>
              <a:gd name="connsiteX6" fmla="*/ 0 w 2353172"/>
              <a:gd name="connsiteY6" fmla="*/ 2431959 h 4863918"/>
              <a:gd name="connsiteX7" fmla="*/ 134816 w 2353172"/>
              <a:gd name="connsiteY7" fmla="*/ 2425576 h 4863918"/>
              <a:gd name="connsiteX8" fmla="*/ 2340504 w 2353172"/>
              <a:gd name="connsiteY8" fmla="*/ 233845 h 4863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3172" h="4863918">
                <a:moveTo>
                  <a:pt x="2352312" y="0"/>
                </a:moveTo>
                <a:lnTo>
                  <a:pt x="2353172" y="0"/>
                </a:lnTo>
                <a:lnTo>
                  <a:pt x="2353172" y="4863918"/>
                </a:lnTo>
                <a:lnTo>
                  <a:pt x="2352312" y="4863918"/>
                </a:lnTo>
                <a:lnTo>
                  <a:pt x="2340504" y="4630072"/>
                </a:lnTo>
                <a:cubicBezTo>
                  <a:pt x="2222700" y="3470082"/>
                  <a:pt x="1296917" y="2548952"/>
                  <a:pt x="134816" y="2438342"/>
                </a:cubicBezTo>
                <a:lnTo>
                  <a:pt x="0" y="2431959"/>
                </a:lnTo>
                <a:lnTo>
                  <a:pt x="134816" y="2425576"/>
                </a:lnTo>
                <a:cubicBezTo>
                  <a:pt x="1296917" y="2314966"/>
                  <a:pt x="2222700" y="1393835"/>
                  <a:pt x="2340504" y="233845"/>
                </a:cubicBez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1DBFA3-4929-EF34-6EC0-62D2B6817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2" y="6434524"/>
            <a:ext cx="69326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08AB70BE-1769-45B8-85A6-0C837432C7E6}" type="slidenum">
              <a:rPr lang="en-US" sz="1900">
                <a:solidFill>
                  <a:srgbClr val="FFFFFF"/>
                </a:solidFill>
              </a:rPr>
              <a:pPr algn="r"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 sz="19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01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E37D2F59-319C-4435-B2E2-6AE60A4F7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EF4046A-4981-4863-B165-152FBF787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41320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B282789-4F8B-D647-09EB-50D8FF687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367" y="1642936"/>
            <a:ext cx="5761074" cy="342368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5400" dirty="0">
                <a:solidFill>
                  <a:srgbClr val="FFFFFF"/>
                </a:solidFill>
              </a:rPr>
              <a:t>The Shifts in Education and Mental Health Impacts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5206A06-3741-4597-A321-66F7A9968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513861" y="3447061"/>
            <a:ext cx="3354778" cy="3467100"/>
          </a:xfrm>
          <a:custGeom>
            <a:avLst/>
            <a:gdLst>
              <a:gd name="connsiteX0" fmla="*/ 0 w 2353172"/>
              <a:gd name="connsiteY0" fmla="*/ 0 h 2431959"/>
              <a:gd name="connsiteX1" fmla="*/ 2353172 w 2353172"/>
              <a:gd name="connsiteY1" fmla="*/ 0 h 2431959"/>
              <a:gd name="connsiteX2" fmla="*/ 2353172 w 2353172"/>
              <a:gd name="connsiteY2" fmla="*/ 2431959 h 2431959"/>
              <a:gd name="connsiteX3" fmla="*/ 2352312 w 2353172"/>
              <a:gd name="connsiteY3" fmla="*/ 2431959 h 2431959"/>
              <a:gd name="connsiteX4" fmla="*/ 2340504 w 2353172"/>
              <a:gd name="connsiteY4" fmla="*/ 2198113 h 2431959"/>
              <a:gd name="connsiteX5" fmla="*/ 134816 w 2353172"/>
              <a:gd name="connsiteY5" fmla="*/ 6383 h 24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172" h="2431959">
                <a:moveTo>
                  <a:pt x="0" y="0"/>
                </a:moveTo>
                <a:lnTo>
                  <a:pt x="2353172" y="0"/>
                </a:lnTo>
                <a:lnTo>
                  <a:pt x="2353172" y="2431959"/>
                </a:lnTo>
                <a:lnTo>
                  <a:pt x="2352312" y="2431959"/>
                </a:lnTo>
                <a:lnTo>
                  <a:pt x="2340504" y="2198113"/>
                </a:lnTo>
                <a:cubicBezTo>
                  <a:pt x="2222700" y="1038123"/>
                  <a:pt x="1296917" y="116993"/>
                  <a:pt x="134816" y="638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Picture Placeholder 9" descr="A child's drawing on a piece of paper&#10;&#10;Description automatically generated">
            <a:extLst>
              <a:ext uri="{FF2B5EF4-FFF2-40B4-BE49-F238E27FC236}">
                <a16:creationId xmlns:a16="http://schemas.microsoft.com/office/drawing/2014/main" id="{1123D52B-DAAA-4F08-8CA0-7E3B36562F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9599" r="-2" b="-2"/>
          <a:stretch/>
        </p:blipFill>
        <p:spPr>
          <a:xfrm>
            <a:off x="7924800" y="10"/>
            <a:ext cx="4267200" cy="6857990"/>
          </a:xfrm>
          <a:prstGeom prst="rect">
            <a:avLst/>
          </a:prstGeom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9BCF989-255A-4CF6-AC6C-F7E46020C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246663" y="-1789711"/>
            <a:ext cx="3354778" cy="6934200"/>
          </a:xfrm>
          <a:custGeom>
            <a:avLst/>
            <a:gdLst>
              <a:gd name="connsiteX0" fmla="*/ 2352312 w 2353172"/>
              <a:gd name="connsiteY0" fmla="*/ 0 h 4863918"/>
              <a:gd name="connsiteX1" fmla="*/ 2353172 w 2353172"/>
              <a:gd name="connsiteY1" fmla="*/ 0 h 4863918"/>
              <a:gd name="connsiteX2" fmla="*/ 2353172 w 2353172"/>
              <a:gd name="connsiteY2" fmla="*/ 4863918 h 4863918"/>
              <a:gd name="connsiteX3" fmla="*/ 2352312 w 2353172"/>
              <a:gd name="connsiteY3" fmla="*/ 4863918 h 4863918"/>
              <a:gd name="connsiteX4" fmla="*/ 2340504 w 2353172"/>
              <a:gd name="connsiteY4" fmla="*/ 4630072 h 4863918"/>
              <a:gd name="connsiteX5" fmla="*/ 134816 w 2353172"/>
              <a:gd name="connsiteY5" fmla="*/ 2438342 h 4863918"/>
              <a:gd name="connsiteX6" fmla="*/ 0 w 2353172"/>
              <a:gd name="connsiteY6" fmla="*/ 2431959 h 4863918"/>
              <a:gd name="connsiteX7" fmla="*/ 134816 w 2353172"/>
              <a:gd name="connsiteY7" fmla="*/ 2425576 h 4863918"/>
              <a:gd name="connsiteX8" fmla="*/ 2340504 w 2353172"/>
              <a:gd name="connsiteY8" fmla="*/ 233845 h 4863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3172" h="4863918">
                <a:moveTo>
                  <a:pt x="2352312" y="0"/>
                </a:moveTo>
                <a:lnTo>
                  <a:pt x="2353172" y="0"/>
                </a:lnTo>
                <a:lnTo>
                  <a:pt x="2353172" y="4863918"/>
                </a:lnTo>
                <a:lnTo>
                  <a:pt x="2352312" y="4863918"/>
                </a:lnTo>
                <a:lnTo>
                  <a:pt x="2340504" y="4630072"/>
                </a:lnTo>
                <a:cubicBezTo>
                  <a:pt x="2222700" y="3470082"/>
                  <a:pt x="1296917" y="2548952"/>
                  <a:pt x="134816" y="2438342"/>
                </a:cubicBezTo>
                <a:lnTo>
                  <a:pt x="0" y="2431959"/>
                </a:lnTo>
                <a:lnTo>
                  <a:pt x="134816" y="2425576"/>
                </a:lnTo>
                <a:cubicBezTo>
                  <a:pt x="1296917" y="2314966"/>
                  <a:pt x="2222700" y="1393835"/>
                  <a:pt x="2340504" y="2338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3B6CD95-D4DD-40EB-9FBB-C1323608C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246663" y="-1789711"/>
            <a:ext cx="3354778" cy="6934200"/>
          </a:xfrm>
          <a:custGeom>
            <a:avLst/>
            <a:gdLst>
              <a:gd name="connsiteX0" fmla="*/ 2352312 w 2353172"/>
              <a:gd name="connsiteY0" fmla="*/ 0 h 4863918"/>
              <a:gd name="connsiteX1" fmla="*/ 2353172 w 2353172"/>
              <a:gd name="connsiteY1" fmla="*/ 0 h 4863918"/>
              <a:gd name="connsiteX2" fmla="*/ 2353172 w 2353172"/>
              <a:gd name="connsiteY2" fmla="*/ 4863918 h 4863918"/>
              <a:gd name="connsiteX3" fmla="*/ 2352312 w 2353172"/>
              <a:gd name="connsiteY3" fmla="*/ 4863918 h 4863918"/>
              <a:gd name="connsiteX4" fmla="*/ 2340504 w 2353172"/>
              <a:gd name="connsiteY4" fmla="*/ 4630072 h 4863918"/>
              <a:gd name="connsiteX5" fmla="*/ 134816 w 2353172"/>
              <a:gd name="connsiteY5" fmla="*/ 2438342 h 4863918"/>
              <a:gd name="connsiteX6" fmla="*/ 0 w 2353172"/>
              <a:gd name="connsiteY6" fmla="*/ 2431959 h 4863918"/>
              <a:gd name="connsiteX7" fmla="*/ 134816 w 2353172"/>
              <a:gd name="connsiteY7" fmla="*/ 2425576 h 4863918"/>
              <a:gd name="connsiteX8" fmla="*/ 2340504 w 2353172"/>
              <a:gd name="connsiteY8" fmla="*/ 233845 h 4863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3172" h="4863918">
                <a:moveTo>
                  <a:pt x="2352312" y="0"/>
                </a:moveTo>
                <a:lnTo>
                  <a:pt x="2353172" y="0"/>
                </a:lnTo>
                <a:lnTo>
                  <a:pt x="2353172" y="4863918"/>
                </a:lnTo>
                <a:lnTo>
                  <a:pt x="2352312" y="4863918"/>
                </a:lnTo>
                <a:lnTo>
                  <a:pt x="2340504" y="4630072"/>
                </a:lnTo>
                <a:cubicBezTo>
                  <a:pt x="2222700" y="3470082"/>
                  <a:pt x="1296917" y="2548952"/>
                  <a:pt x="134816" y="2438342"/>
                </a:cubicBezTo>
                <a:lnTo>
                  <a:pt x="0" y="2431959"/>
                </a:lnTo>
                <a:lnTo>
                  <a:pt x="134816" y="2425576"/>
                </a:lnTo>
                <a:cubicBezTo>
                  <a:pt x="1296917" y="2314966"/>
                  <a:pt x="2222700" y="1393835"/>
                  <a:pt x="2340504" y="23384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ECD88-7563-0E2D-38D6-262477CFE5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2" y="6433203"/>
            <a:ext cx="702781" cy="3678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08AB70BE-1769-45B8-85A6-0C837432C7E6}" type="slidenum">
              <a:rPr lang="en-US" sz="1900"/>
              <a:pPr algn="r"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3124175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4D7E4E2C-86DD-480F-90B7-16EACF5CB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711F2E7-CB9E-42C0-9301-B95C19E45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9248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A938BF42-A8C1-4B84-8ADB-8D608DAD9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454" y="1"/>
            <a:ext cx="8229599" cy="6857999"/>
          </a:xfrm>
          <a:custGeom>
            <a:avLst/>
            <a:gdLst>
              <a:gd name="connsiteX0" fmla="*/ 2 w 8229599"/>
              <a:gd name="connsiteY0" fmla="*/ 0 h 6857999"/>
              <a:gd name="connsiteX1" fmla="*/ 3564834 w 8229599"/>
              <a:gd name="connsiteY1" fmla="*/ 0 h 6857999"/>
              <a:gd name="connsiteX2" fmla="*/ 7316151 w 8229599"/>
              <a:gd name="connsiteY2" fmla="*/ 0 h 6857999"/>
              <a:gd name="connsiteX3" fmla="*/ 8229599 w 8229599"/>
              <a:gd name="connsiteY3" fmla="*/ 0 h 6857999"/>
              <a:gd name="connsiteX4" fmla="*/ 8229599 w 8229599"/>
              <a:gd name="connsiteY4" fmla="*/ 6857999 h 6857999"/>
              <a:gd name="connsiteX5" fmla="*/ 3658076 w 8229599"/>
              <a:gd name="connsiteY5" fmla="*/ 6857999 h 6857999"/>
              <a:gd name="connsiteX6" fmla="*/ 3564834 w 8229599"/>
              <a:gd name="connsiteY6" fmla="*/ 6857999 h 6857999"/>
              <a:gd name="connsiteX7" fmla="*/ 3564834 w 8229599"/>
              <a:gd name="connsiteY7" fmla="*/ 6855652 h 6857999"/>
              <a:gd name="connsiteX8" fmla="*/ 3469832 w 8229599"/>
              <a:gd name="connsiteY8" fmla="*/ 6853261 h 6857999"/>
              <a:gd name="connsiteX9" fmla="*/ 0 w 8229599"/>
              <a:gd name="connsiteY9" fmla="*/ 3216493 h 6857999"/>
              <a:gd name="connsiteX10" fmla="*/ 2532 w 8229599"/>
              <a:gd name="connsiteY10" fmla="*/ 3116768 h 6857999"/>
              <a:gd name="connsiteX11" fmla="*/ 2 w 8229599"/>
              <a:gd name="connsiteY11" fmla="*/ 311676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29599" h="6857999">
                <a:moveTo>
                  <a:pt x="2" y="0"/>
                </a:moveTo>
                <a:lnTo>
                  <a:pt x="3564834" y="0"/>
                </a:lnTo>
                <a:lnTo>
                  <a:pt x="7316151" y="0"/>
                </a:lnTo>
                <a:lnTo>
                  <a:pt x="8229599" y="0"/>
                </a:lnTo>
                <a:lnTo>
                  <a:pt x="8229599" y="6857999"/>
                </a:lnTo>
                <a:lnTo>
                  <a:pt x="3658076" y="6857999"/>
                </a:lnTo>
                <a:lnTo>
                  <a:pt x="3564834" y="6857999"/>
                </a:lnTo>
                <a:lnTo>
                  <a:pt x="3564834" y="6855652"/>
                </a:lnTo>
                <a:lnTo>
                  <a:pt x="3469832" y="6853261"/>
                </a:lnTo>
                <a:cubicBezTo>
                  <a:pt x="1537014" y="6755730"/>
                  <a:pt x="0" y="5164793"/>
                  <a:pt x="0" y="3216493"/>
                </a:cubicBezTo>
                <a:lnTo>
                  <a:pt x="2532" y="3116768"/>
                </a:lnTo>
                <a:lnTo>
                  <a:pt x="2" y="3116768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B282789-4F8B-D647-09EB-50D8FF687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677" y="1117144"/>
            <a:ext cx="5634252" cy="32618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The Shifts in Education and Mental Health Impacts</a:t>
            </a: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1C13ACF3-903E-4B6E-B59C-B9796350F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616355"/>
            <a:ext cx="7920717" cy="2241645"/>
          </a:xfrm>
          <a:custGeom>
            <a:avLst/>
            <a:gdLst>
              <a:gd name="connsiteX0" fmla="*/ 0 w 7920717"/>
              <a:gd name="connsiteY0" fmla="*/ 0 h 2241645"/>
              <a:gd name="connsiteX1" fmla="*/ 5125706 w 7920717"/>
              <a:gd name="connsiteY1" fmla="*/ 0 h 2241645"/>
              <a:gd name="connsiteX2" fmla="*/ 5125706 w 7920717"/>
              <a:gd name="connsiteY2" fmla="*/ 1919 h 2241645"/>
              <a:gd name="connsiteX3" fmla="*/ 5201593 w 7920717"/>
              <a:gd name="connsiteY3" fmla="*/ 0 h 2241645"/>
              <a:gd name="connsiteX4" fmla="*/ 7916273 w 7920717"/>
              <a:gd name="connsiteY4" fmla="*/ 2212528 h 2241645"/>
              <a:gd name="connsiteX5" fmla="*/ 7920717 w 7920717"/>
              <a:gd name="connsiteY5" fmla="*/ 2241645 h 2241645"/>
              <a:gd name="connsiteX6" fmla="*/ 0 w 7920717"/>
              <a:gd name="connsiteY6" fmla="*/ 2241645 h 2241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20717" h="2241645">
                <a:moveTo>
                  <a:pt x="0" y="0"/>
                </a:moveTo>
                <a:lnTo>
                  <a:pt x="5125706" y="0"/>
                </a:lnTo>
                <a:lnTo>
                  <a:pt x="5125706" y="1919"/>
                </a:lnTo>
                <a:lnTo>
                  <a:pt x="5201593" y="0"/>
                </a:lnTo>
                <a:cubicBezTo>
                  <a:pt x="6540665" y="0"/>
                  <a:pt x="7657890" y="949841"/>
                  <a:pt x="7916273" y="2212528"/>
                </a:cubicBezTo>
                <a:lnTo>
                  <a:pt x="7920717" y="2241645"/>
                </a:lnTo>
                <a:lnTo>
                  <a:pt x="0" y="2241645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Placeholder 11" descr="A person with her hand on her head&#10;&#10;Description automatically generated">
            <a:extLst>
              <a:ext uri="{FF2B5EF4-FFF2-40B4-BE49-F238E27FC236}">
                <a16:creationId xmlns:a16="http://schemas.microsoft.com/office/drawing/2014/main" id="{9FE6C205-A22B-49F0-837B-7F394DC8301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11126" b="6186"/>
          <a:stretch/>
        </p:blipFill>
        <p:spPr>
          <a:xfrm rot="5400000">
            <a:off x="6314440" y="980441"/>
            <a:ext cx="6858000" cy="48971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ECD88-7563-0E2D-38D6-262477CFE5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2" y="6433203"/>
            <a:ext cx="702781" cy="3678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08AB70BE-1769-45B8-85A6-0C837432C7E6}" type="slidenum">
              <a:rPr lang="en-US" sz="1900"/>
              <a:pPr algn="r"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3200151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E2F0BB0A-8DF3-4107-815E-1A34A0ED8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 descr="A close-up of a message&#10;&#10;Description automatically generated">
            <a:extLst>
              <a:ext uri="{FF2B5EF4-FFF2-40B4-BE49-F238E27FC236}">
                <a16:creationId xmlns:a16="http://schemas.microsoft.com/office/drawing/2014/main" id="{DBA56848-E0E7-4ED0-BA02-05DC05E58ED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606" r="3840" b="29962"/>
          <a:stretch/>
        </p:blipFill>
        <p:spPr>
          <a:xfrm>
            <a:off x="-304780" y="-6453"/>
            <a:ext cx="12191980" cy="4803218"/>
          </a:xfrm>
          <a:prstGeom prst="rect">
            <a:avLst/>
          </a:pr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999347E-C53E-49B7-9685-F4B751637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38546"/>
            <a:ext cx="12192000" cy="4719454"/>
          </a:xfrm>
          <a:custGeom>
            <a:avLst/>
            <a:gdLst>
              <a:gd name="connsiteX0" fmla="*/ 1 w 12192000"/>
              <a:gd name="connsiteY0" fmla="*/ 0 h 4719454"/>
              <a:gd name="connsiteX1" fmla="*/ 1 w 12192000"/>
              <a:gd name="connsiteY1" fmla="*/ 69796 h 4719454"/>
              <a:gd name="connsiteX2" fmla="*/ 3526 w 12192000"/>
              <a:gd name="connsiteY2" fmla="*/ 69796 h 4719454"/>
              <a:gd name="connsiteX3" fmla="*/ 14315 w 12192000"/>
              <a:gd name="connsiteY3" fmla="*/ 283470 h 4719454"/>
              <a:gd name="connsiteX4" fmla="*/ 2772489 w 12192000"/>
              <a:gd name="connsiteY4" fmla="*/ 2772487 h 4719454"/>
              <a:gd name="connsiteX5" fmla="*/ 2848416 w 12192000"/>
              <a:gd name="connsiteY5" fmla="*/ 2770568 h 4719454"/>
              <a:gd name="connsiteX6" fmla="*/ 2848416 w 12192000"/>
              <a:gd name="connsiteY6" fmla="*/ 2772486 h 4719454"/>
              <a:gd name="connsiteX7" fmla="*/ 12192000 w 12192000"/>
              <a:gd name="connsiteY7" fmla="*/ 2767439 h 4719454"/>
              <a:gd name="connsiteX8" fmla="*/ 12192000 w 12192000"/>
              <a:gd name="connsiteY8" fmla="*/ 4719454 h 4719454"/>
              <a:gd name="connsiteX9" fmla="*/ 0 w 12192000"/>
              <a:gd name="connsiteY9" fmla="*/ 4719454 h 4719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4719454">
                <a:moveTo>
                  <a:pt x="1" y="0"/>
                </a:moveTo>
                <a:lnTo>
                  <a:pt x="1" y="69796"/>
                </a:lnTo>
                <a:lnTo>
                  <a:pt x="3526" y="69796"/>
                </a:lnTo>
                <a:lnTo>
                  <a:pt x="14315" y="283470"/>
                </a:lnTo>
                <a:cubicBezTo>
                  <a:pt x="156294" y="1681514"/>
                  <a:pt x="1336986" y="2772487"/>
                  <a:pt x="2772489" y="2772487"/>
                </a:cubicBezTo>
                <a:lnTo>
                  <a:pt x="2848416" y="2770568"/>
                </a:lnTo>
                <a:lnTo>
                  <a:pt x="2848416" y="2772486"/>
                </a:lnTo>
                <a:lnTo>
                  <a:pt x="12192000" y="2767439"/>
                </a:lnTo>
                <a:lnTo>
                  <a:pt x="12192000" y="4719454"/>
                </a:lnTo>
                <a:lnTo>
                  <a:pt x="0" y="471945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6D27865-C8D3-44FD-BA1E-B122FD5F8C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86952" y="0"/>
            <a:ext cx="4005049" cy="6858000"/>
          </a:xfrm>
          <a:custGeom>
            <a:avLst/>
            <a:gdLst>
              <a:gd name="connsiteX0" fmla="*/ 0 w 4005049"/>
              <a:gd name="connsiteY0" fmla="*/ 0 h 6858000"/>
              <a:gd name="connsiteX1" fmla="*/ 4005049 w 4005049"/>
              <a:gd name="connsiteY1" fmla="*/ 0 h 6858000"/>
              <a:gd name="connsiteX2" fmla="*/ 4005049 w 4005049"/>
              <a:gd name="connsiteY2" fmla="*/ 6858000 h 6858000"/>
              <a:gd name="connsiteX3" fmla="*/ 3380185 w 4005049"/>
              <a:gd name="connsiteY3" fmla="*/ 6858000 h 6858000"/>
              <a:gd name="connsiteX4" fmla="*/ 3380185 w 4005049"/>
              <a:gd name="connsiteY4" fmla="*/ 3875396 h 6858000"/>
              <a:gd name="connsiteX5" fmla="*/ 3379685 w 4005049"/>
              <a:gd name="connsiteY5" fmla="*/ 3875396 h 6858000"/>
              <a:gd name="connsiteX6" fmla="*/ 3381105 w 4005049"/>
              <a:gd name="connsiteY6" fmla="*/ 3819246 h 6858000"/>
              <a:gd name="connsiteX7" fmla="*/ 118686 w 4005049"/>
              <a:gd name="connsiteY7" fmla="*/ 15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05049" h="6858000">
                <a:moveTo>
                  <a:pt x="0" y="0"/>
                </a:moveTo>
                <a:lnTo>
                  <a:pt x="4005049" y="0"/>
                </a:lnTo>
                <a:lnTo>
                  <a:pt x="4005049" y="6858000"/>
                </a:lnTo>
                <a:lnTo>
                  <a:pt x="3380185" y="6858000"/>
                </a:lnTo>
                <a:lnTo>
                  <a:pt x="3380185" y="3875396"/>
                </a:lnTo>
                <a:lnTo>
                  <a:pt x="3379685" y="3875396"/>
                </a:lnTo>
                <a:lnTo>
                  <a:pt x="3381105" y="3819246"/>
                </a:lnTo>
                <a:cubicBezTo>
                  <a:pt x="3381105" y="1893037"/>
                  <a:pt x="1965994" y="297344"/>
                  <a:pt x="118686" y="15081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3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37F92FBB-F1A6-DCA3-4B03-5EA99AE4B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95" y="5218714"/>
            <a:ext cx="7674590" cy="12238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100" dirty="0">
                <a:solidFill>
                  <a:srgbClr val="FFFFFF"/>
                </a:solidFill>
              </a:rPr>
              <a:t>The Long-Distance Teacher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BE44FC-E43E-3153-168E-0A84BD9E65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2" y="6433203"/>
            <a:ext cx="702781" cy="3678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08AB70BE-1769-45B8-85A6-0C837432C7E6}" type="slidenum">
              <a:rPr lang="en-US" sz="1900"/>
              <a:pPr algn="r"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270171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0027CB-3C27-FC4C-AEF9-685A21EA1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-394037"/>
            <a:ext cx="9525000" cy="1808085"/>
          </a:xfrm>
        </p:spPr>
        <p:txBody>
          <a:bodyPr/>
          <a:lstStyle/>
          <a:p>
            <a:pPr algn="ctr"/>
            <a:r>
              <a:rPr lang="en-US" dirty="0"/>
              <a:t>Vignettes </a:t>
            </a:r>
          </a:p>
        </p:txBody>
      </p:sp>
      <p:pic>
        <p:nvPicPr>
          <p:cNvPr id="6" name="Content Placeholder 5" descr="A close-up of a paper&#10;&#10;Description automatically generated">
            <a:extLst>
              <a:ext uri="{FF2B5EF4-FFF2-40B4-BE49-F238E27FC236}">
                <a16:creationId xmlns:a16="http://schemas.microsoft.com/office/drawing/2014/main" id="{26E1717F-46A5-4134-8AAD-63F53FFA25D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/>
          <a:srcRect b="4467"/>
          <a:stretch/>
        </p:blipFill>
        <p:spPr>
          <a:xfrm>
            <a:off x="2360726" y="794425"/>
            <a:ext cx="7470548" cy="5909902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BFA23-AB5B-BA88-E233-DE14DED5A2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628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5FA10EA6-E545-43A2-8C7B-88EBE9C3B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47A9E0-C203-4086-AE26-ACD0A46B2A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288" y="0"/>
            <a:ext cx="7875323" cy="68532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602B918-BCB5-4CF4-BDCA-015482967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8624" y="0"/>
            <a:ext cx="7351628" cy="6858000"/>
          </a:xfrm>
          <a:custGeom>
            <a:avLst/>
            <a:gdLst>
              <a:gd name="connsiteX0" fmla="*/ 0 w 7351628"/>
              <a:gd name="connsiteY0" fmla="*/ 0 h 6858000"/>
              <a:gd name="connsiteX1" fmla="*/ 1482273 w 7351628"/>
              <a:gd name="connsiteY1" fmla="*/ 0 h 6858000"/>
              <a:gd name="connsiteX2" fmla="*/ 2438400 w 7351628"/>
              <a:gd name="connsiteY2" fmla="*/ 0 h 6858000"/>
              <a:gd name="connsiteX3" fmla="*/ 7351628 w 7351628"/>
              <a:gd name="connsiteY3" fmla="*/ 0 h 6858000"/>
              <a:gd name="connsiteX4" fmla="*/ 3920673 w 7351628"/>
              <a:gd name="connsiteY4" fmla="*/ 3430955 h 6858000"/>
              <a:gd name="connsiteX5" fmla="*/ 7175072 w 7351628"/>
              <a:gd name="connsiteY5" fmla="*/ 6857446 h 6858000"/>
              <a:gd name="connsiteX6" fmla="*/ 7196984 w 7351628"/>
              <a:gd name="connsiteY6" fmla="*/ 6858000 h 6858000"/>
              <a:gd name="connsiteX7" fmla="*/ 2438400 w 7351628"/>
              <a:gd name="connsiteY7" fmla="*/ 6858000 h 6858000"/>
              <a:gd name="connsiteX8" fmla="*/ 1482273 w 7351628"/>
              <a:gd name="connsiteY8" fmla="*/ 6858000 h 6858000"/>
              <a:gd name="connsiteX9" fmla="*/ 0 w 7351628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51628" h="6858000">
                <a:moveTo>
                  <a:pt x="0" y="0"/>
                </a:moveTo>
                <a:lnTo>
                  <a:pt x="1482273" y="0"/>
                </a:lnTo>
                <a:lnTo>
                  <a:pt x="2438400" y="0"/>
                </a:lnTo>
                <a:lnTo>
                  <a:pt x="7351628" y="0"/>
                </a:lnTo>
                <a:cubicBezTo>
                  <a:pt x="5456764" y="0"/>
                  <a:pt x="3920673" y="1536091"/>
                  <a:pt x="3920673" y="3430955"/>
                </a:cubicBezTo>
                <a:cubicBezTo>
                  <a:pt x="3920673" y="5266604"/>
                  <a:pt x="5362258" y="6765554"/>
                  <a:pt x="7175072" y="6857446"/>
                </a:cubicBezTo>
                <a:lnTo>
                  <a:pt x="7196984" y="6858000"/>
                </a:lnTo>
                <a:lnTo>
                  <a:pt x="2438400" y="6858000"/>
                </a:lnTo>
                <a:lnTo>
                  <a:pt x="148227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C2EC19-A157-8389-07DB-650659081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142" y="656174"/>
            <a:ext cx="2945641" cy="54864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dirty="0">
                <a:solidFill>
                  <a:srgbClr val="FFFFFF"/>
                </a:solidFill>
              </a:rPr>
              <a:t>Timelines and Emerging Themes</a:t>
            </a:r>
          </a:p>
        </p:txBody>
      </p:sp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id="{AB70A3F7-24F4-4EAE-96E3-0C6FDA9378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904573" y="0"/>
            <a:ext cx="5963231" cy="6861910"/>
          </a:xfrm>
          <a:custGeom>
            <a:avLst/>
            <a:gdLst>
              <a:gd name="connsiteX0" fmla="*/ 2532276 w 5963231"/>
              <a:gd name="connsiteY0" fmla="*/ 6861910 h 6861910"/>
              <a:gd name="connsiteX1" fmla="*/ 2377645 w 5963231"/>
              <a:gd name="connsiteY1" fmla="*/ 6858000 h 6861910"/>
              <a:gd name="connsiteX2" fmla="*/ 0 w 5963231"/>
              <a:gd name="connsiteY2" fmla="*/ 6858000 h 6861910"/>
              <a:gd name="connsiteX3" fmla="*/ 0 w 5963231"/>
              <a:gd name="connsiteY3" fmla="*/ 0 h 6861910"/>
              <a:gd name="connsiteX4" fmla="*/ 2532276 w 5963231"/>
              <a:gd name="connsiteY4" fmla="*/ 0 h 6861910"/>
              <a:gd name="connsiteX5" fmla="*/ 2547568 w 5963231"/>
              <a:gd name="connsiteY5" fmla="*/ 0 h 6861910"/>
              <a:gd name="connsiteX6" fmla="*/ 2547568 w 5963231"/>
              <a:gd name="connsiteY6" fmla="*/ 387 h 6861910"/>
              <a:gd name="connsiteX7" fmla="*/ 2708832 w 5963231"/>
              <a:gd name="connsiteY7" fmla="*/ 4464 h 6861910"/>
              <a:gd name="connsiteX8" fmla="*/ 5963231 w 5963231"/>
              <a:gd name="connsiteY8" fmla="*/ 3430955 h 6861910"/>
              <a:gd name="connsiteX9" fmla="*/ 2532276 w 5963231"/>
              <a:gd name="connsiteY9" fmla="*/ 6861910 h 6861910"/>
              <a:gd name="connsiteX0" fmla="*/ 2532276 w 5963231"/>
              <a:gd name="connsiteY0" fmla="*/ 6861910 h 6861910"/>
              <a:gd name="connsiteX1" fmla="*/ 0 w 5963231"/>
              <a:gd name="connsiteY1" fmla="*/ 6858000 h 6861910"/>
              <a:gd name="connsiteX2" fmla="*/ 0 w 5963231"/>
              <a:gd name="connsiteY2" fmla="*/ 0 h 6861910"/>
              <a:gd name="connsiteX3" fmla="*/ 2532276 w 5963231"/>
              <a:gd name="connsiteY3" fmla="*/ 0 h 6861910"/>
              <a:gd name="connsiteX4" fmla="*/ 2547568 w 5963231"/>
              <a:gd name="connsiteY4" fmla="*/ 0 h 6861910"/>
              <a:gd name="connsiteX5" fmla="*/ 2547568 w 5963231"/>
              <a:gd name="connsiteY5" fmla="*/ 387 h 6861910"/>
              <a:gd name="connsiteX6" fmla="*/ 2708832 w 5963231"/>
              <a:gd name="connsiteY6" fmla="*/ 4464 h 6861910"/>
              <a:gd name="connsiteX7" fmla="*/ 5963231 w 5963231"/>
              <a:gd name="connsiteY7" fmla="*/ 3430955 h 6861910"/>
              <a:gd name="connsiteX8" fmla="*/ 2532276 w 5963231"/>
              <a:gd name="connsiteY8" fmla="*/ 6861910 h 6861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3231" h="6861910">
                <a:moveTo>
                  <a:pt x="2532276" y="6861910"/>
                </a:moveTo>
                <a:lnTo>
                  <a:pt x="0" y="6858000"/>
                </a:lnTo>
                <a:lnTo>
                  <a:pt x="0" y="0"/>
                </a:lnTo>
                <a:lnTo>
                  <a:pt x="2532276" y="0"/>
                </a:lnTo>
                <a:lnTo>
                  <a:pt x="2547568" y="0"/>
                </a:lnTo>
                <a:lnTo>
                  <a:pt x="2547568" y="387"/>
                </a:lnTo>
                <a:lnTo>
                  <a:pt x="2708832" y="4464"/>
                </a:lnTo>
                <a:cubicBezTo>
                  <a:pt x="4521646" y="96356"/>
                  <a:pt x="5963231" y="1595306"/>
                  <a:pt x="5963231" y="3430955"/>
                </a:cubicBezTo>
                <a:cubicBezTo>
                  <a:pt x="5963231" y="5325819"/>
                  <a:pt x="4427140" y="6861910"/>
                  <a:pt x="2532276" y="6861910"/>
                </a:cubicBezTo>
                <a:close/>
              </a:path>
            </a:pathLst>
          </a:custGeom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7" descr="A close-up of a timeline&#10;&#10;Description automatically generated">
            <a:extLst>
              <a:ext uri="{FF2B5EF4-FFF2-40B4-BE49-F238E27FC236}">
                <a16:creationId xmlns:a16="http://schemas.microsoft.com/office/drawing/2014/main" id="{6DFC6B83-0498-47BA-8EF0-2BC9A5A48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7071" y="288613"/>
            <a:ext cx="4420343" cy="9877869"/>
          </a:xfrm>
          <a:prstGeom prst="rect">
            <a:avLst/>
          </a:prstGeom>
        </p:spPr>
      </p:pic>
      <p:pic>
        <p:nvPicPr>
          <p:cNvPr id="6" name="Content Placeholder 5" descr="A list of events with text&#10;&#10;Description automatically generated with medium confidence">
            <a:extLst>
              <a:ext uri="{FF2B5EF4-FFF2-40B4-BE49-F238E27FC236}">
                <a16:creationId xmlns:a16="http://schemas.microsoft.com/office/drawing/2014/main" id="{435C139A-7334-4144-88E2-304674260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3986" y="2256309"/>
            <a:ext cx="3717287" cy="228613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DE2532-F4A7-30E2-0525-1FF82D28A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2" y="6434524"/>
            <a:ext cx="69326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08AB70BE-1769-45B8-85A6-0C837432C7E6}" type="slidenum">
              <a:rPr lang="en-US" sz="1900">
                <a:solidFill>
                  <a:schemeClr val="accent2"/>
                </a:solidFill>
              </a:rPr>
              <a:pPr algn="r"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US" sz="19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34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17">
            <a:extLst>
              <a:ext uri="{FF2B5EF4-FFF2-40B4-BE49-F238E27FC236}">
                <a16:creationId xmlns:a16="http://schemas.microsoft.com/office/drawing/2014/main" id="{7A08E557-10DB-421A-876E-1AE58F8E0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4703" y="3732560"/>
            <a:ext cx="3352193" cy="3125440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9" name="Rectangle 19">
            <a:extLst>
              <a:ext uri="{FF2B5EF4-FFF2-40B4-BE49-F238E27FC236}">
                <a16:creationId xmlns:a16="http://schemas.microsoft.com/office/drawing/2014/main" id="{064D2207-AA67-DAD1-D42E-7A07328CA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30" name="Freeform: Shape 21">
            <a:extLst>
              <a:ext uri="{FF2B5EF4-FFF2-40B4-BE49-F238E27FC236}">
                <a16:creationId xmlns:a16="http://schemas.microsoft.com/office/drawing/2014/main" id="{A7E51EC0-4A12-8E78-6206-A035C9061F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3113" y="4849906"/>
            <a:ext cx="2153783" cy="2008094"/>
          </a:xfrm>
          <a:custGeom>
            <a:avLst/>
            <a:gdLst>
              <a:gd name="connsiteX0" fmla="*/ 0 w 3352193"/>
              <a:gd name="connsiteY0" fmla="*/ 3125374 h 3125440"/>
              <a:gd name="connsiteX1" fmla="*/ 2579 w 3352193"/>
              <a:gd name="connsiteY1" fmla="*/ 3125440 h 3125440"/>
              <a:gd name="connsiteX2" fmla="*/ 0 w 3352193"/>
              <a:gd name="connsiteY2" fmla="*/ 3125440 h 3125440"/>
              <a:gd name="connsiteX3" fmla="*/ 3352193 w 3352193"/>
              <a:gd name="connsiteY3" fmla="*/ 0 h 3125440"/>
              <a:gd name="connsiteX4" fmla="*/ 3352193 w 3352193"/>
              <a:gd name="connsiteY4" fmla="*/ 3125440 h 3125440"/>
              <a:gd name="connsiteX5" fmla="*/ 2579 w 3352193"/>
              <a:gd name="connsiteY5" fmla="*/ 3125440 h 3125440"/>
              <a:gd name="connsiteX6" fmla="*/ 3348685 w 3352193"/>
              <a:gd name="connsiteY6" fmla="*/ 47035 h 31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2193" h="3125440">
                <a:moveTo>
                  <a:pt x="0" y="3125374"/>
                </a:moveTo>
                <a:lnTo>
                  <a:pt x="2579" y="3125440"/>
                </a:lnTo>
                <a:lnTo>
                  <a:pt x="0" y="3125440"/>
                </a:lnTo>
                <a:close/>
                <a:moveTo>
                  <a:pt x="3352193" y="0"/>
                </a:moveTo>
                <a:lnTo>
                  <a:pt x="3352193" y="3125440"/>
                </a:lnTo>
                <a:lnTo>
                  <a:pt x="2579" y="3125440"/>
                </a:lnTo>
                <a:cubicBezTo>
                  <a:pt x="1744073" y="3125440"/>
                  <a:pt x="3176441" y="1776129"/>
                  <a:pt x="3348685" y="47035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Content Placeholder 10" descr="A screenshot of a calendar&#10;&#10;Description automatically generated">
            <a:extLst>
              <a:ext uri="{FF2B5EF4-FFF2-40B4-BE49-F238E27FC236}">
                <a16:creationId xmlns:a16="http://schemas.microsoft.com/office/drawing/2014/main" id="{11DD880F-DC23-4B3F-BFAD-AF3A1E3A5C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1" r="589" b="4101"/>
          <a:stretch/>
        </p:blipFill>
        <p:spPr>
          <a:xfrm>
            <a:off x="5610816" y="75853"/>
            <a:ext cx="5560193" cy="67237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F465791-02C3-85CB-EC2D-AE1D097AD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90" y="104992"/>
            <a:ext cx="3523686" cy="129437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accent2"/>
                </a:solidFill>
              </a:rPr>
              <a:t>Appendix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EF2AD9-EC94-1F3D-3B79-64938E47A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1152" y="6434524"/>
            <a:ext cx="69326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08AB70BE-1769-45B8-85A6-0C837432C7E6}" type="slidenum">
              <a:rPr lang="en-US" sz="1900">
                <a:solidFill>
                  <a:schemeClr val="bg2"/>
                </a:solidFill>
              </a:rPr>
              <a:pPr algn="r"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 sz="1900">
              <a:solidFill>
                <a:schemeClr val="bg2"/>
              </a:solidFill>
            </a:endParaRPr>
          </a:p>
        </p:txBody>
      </p:sp>
      <p:pic>
        <p:nvPicPr>
          <p:cNvPr id="5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9129914-7210-45FE-AACF-D4522E1B7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740" y="780660"/>
            <a:ext cx="4390982" cy="599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64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945D54-A284-835B-B949-4F6D36F38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0056" y="-273101"/>
            <a:ext cx="2711887" cy="1708514"/>
          </a:xfrm>
        </p:spPr>
        <p:txBody>
          <a:bodyPr/>
          <a:lstStyle/>
          <a:p>
            <a:r>
              <a:rPr lang="en-US" dirty="0"/>
              <a:t>Poll Time!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80981-6211-B9EF-9A10-4D4B043758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491450" y="1535621"/>
            <a:ext cx="7209097" cy="3436653"/>
          </a:xfrm>
        </p:spPr>
        <p:txBody>
          <a:bodyPr>
            <a:noAutofit/>
          </a:bodyPr>
          <a:lstStyle/>
          <a:p>
            <a:pPr marL="342900" indent="-342900">
              <a:buAutoNum type="alphaLcPeriod"/>
            </a:pPr>
            <a:r>
              <a:rPr lang="en-US" sz="2800" dirty="0"/>
              <a:t>I want to teach abroad.</a:t>
            </a:r>
          </a:p>
          <a:p>
            <a:pPr marL="342900" indent="-342900">
              <a:buAutoNum type="alphaLcPeriod"/>
            </a:pPr>
            <a:endParaRPr lang="en-US" sz="2800" dirty="0"/>
          </a:p>
          <a:p>
            <a:pPr marL="342900" indent="-342900">
              <a:buAutoNum type="alphaLcPeriod"/>
            </a:pPr>
            <a:r>
              <a:rPr lang="en-US" sz="2800" dirty="0"/>
              <a:t>I have no interest in teaching abroad.</a:t>
            </a:r>
          </a:p>
          <a:p>
            <a:pPr marL="342900" indent="-342900">
              <a:buAutoNum type="alphaLcPeriod"/>
            </a:pPr>
            <a:endParaRPr lang="en-US" sz="2800" dirty="0"/>
          </a:p>
          <a:p>
            <a:pPr marL="342900" indent="-342900">
              <a:buAutoNum type="alphaLcPeriod"/>
            </a:pPr>
            <a:r>
              <a:rPr lang="en-US" sz="2800" dirty="0"/>
              <a:t>I am undecided.</a:t>
            </a:r>
          </a:p>
          <a:p>
            <a:pPr marL="342900" indent="-342900">
              <a:buAutoNum type="alphaLcPeriod"/>
            </a:pPr>
            <a:endParaRPr lang="en-US" sz="2800" dirty="0"/>
          </a:p>
          <a:p>
            <a:pPr marL="342900" indent="-342900">
              <a:buAutoNum type="alphaLcPeriod"/>
            </a:pPr>
            <a:r>
              <a:rPr lang="en-US" sz="2800" dirty="0"/>
              <a:t>I just want to survive.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E04509-99F0-B7A3-5C7A-C5A635046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B70BE-1769-45B8-85A6-0C837432C7E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249392"/>
      </p:ext>
    </p:extLst>
  </p:cSld>
  <p:clrMapOvr>
    <a:masterClrMapping/>
  </p:clrMapOvr>
</p:sld>
</file>

<file path=ppt/theme/theme1.xml><?xml version="1.0" encoding="utf-8"?>
<a:theme xmlns:a="http://schemas.openxmlformats.org/drawingml/2006/main" name="ModOverlayVTI">
  <a:themeElements>
    <a:clrScheme name="Custom 50">
      <a:dk1>
        <a:sysClr val="windowText" lastClr="000000"/>
      </a:dk1>
      <a:lt1>
        <a:srgbClr val="F4F2EC"/>
      </a:lt1>
      <a:dk2>
        <a:srgbClr val="09283F"/>
      </a:dk2>
      <a:lt2>
        <a:srgbClr val="FFFFFF"/>
      </a:lt2>
      <a:accent1>
        <a:srgbClr val="3C9A8F"/>
      </a:accent1>
      <a:accent2>
        <a:srgbClr val="18818C"/>
      </a:accent2>
      <a:accent3>
        <a:srgbClr val="800A2F"/>
      </a:accent3>
      <a:accent4>
        <a:srgbClr val="F6635C"/>
      </a:accent4>
      <a:accent5>
        <a:srgbClr val="F48E7C"/>
      </a:accent5>
      <a:accent6>
        <a:srgbClr val="DA9D16"/>
      </a:accent6>
      <a:hlink>
        <a:srgbClr val="ED621D"/>
      </a:hlink>
      <a:folHlink>
        <a:srgbClr val="A18A6D"/>
      </a:folHlink>
    </a:clrScheme>
    <a:fontScheme name="Elephant Arial Nova Light">
      <a:majorFont>
        <a:latin typeface="Elephant"/>
        <a:ea typeface=""/>
        <a:cs typeface=""/>
      </a:majorFont>
      <a:minorFont>
        <a:latin typeface="Arial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OverlayVTI" id="{85202D65-63D3-4793-A090-FA8DF18DC0BE}" vid="{91924FCD-E846-48AE-B233-F25A78D18B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5C2001-E626-4890-B405-22B5BD1CB0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D7C3E5-1734-4636-9EC5-AEB06BF1FB20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55453AF4-4FB0-4B39-9296-55DED383E9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267</Words>
  <Application>Microsoft Office PowerPoint</Application>
  <PresentationFormat>Widescreen</PresentationFormat>
  <Paragraphs>65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Nova Light</vt:lpstr>
      <vt:lpstr>Calibri</vt:lpstr>
      <vt:lpstr>Elephant</vt:lpstr>
      <vt:lpstr>Lucida Handwriting</vt:lpstr>
      <vt:lpstr>Neue Haas Grotesk Text Pro</vt:lpstr>
      <vt:lpstr>ModOverlayVTI</vt:lpstr>
      <vt:lpstr>The Long-Distance Teacher: Navigating Mental Health and Well-being in Global Education</vt:lpstr>
      <vt:lpstr>My Journey as a Global Educator</vt:lpstr>
      <vt:lpstr>The Shifts in Education and Mental Health Impacts</vt:lpstr>
      <vt:lpstr>The Shifts in Education and Mental Health Impacts</vt:lpstr>
      <vt:lpstr>The Long-Distance Teacher</vt:lpstr>
      <vt:lpstr>Vignettes </vt:lpstr>
      <vt:lpstr>Timelines and Emerging Themes</vt:lpstr>
      <vt:lpstr>Appendix </vt:lpstr>
      <vt:lpstr>Poll Time! </vt:lpstr>
      <vt:lpstr>Finding the “Right Fit” in Education</vt:lpstr>
      <vt:lpstr>Passion and Mental Health and Well-being Advocacy</vt:lpstr>
      <vt:lpstr>Engagement from the Heart</vt:lpstr>
      <vt:lpstr>When Hope’s Not Enough</vt:lpstr>
      <vt:lpstr>And When That’s Not Enough</vt:lpstr>
      <vt:lpstr>Q&amp;A / Questions for 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Long-Distance Teacher: Navigating Mental Health and Well-being in Global Education</dc:title>
  <dc:creator>Virginia TIEMAN</dc:creator>
  <cp:lastModifiedBy>Virginia TIEMAN</cp:lastModifiedBy>
  <cp:revision>14</cp:revision>
  <dcterms:created xsi:type="dcterms:W3CDTF">2024-12-11T18:19:00Z</dcterms:created>
  <dcterms:modified xsi:type="dcterms:W3CDTF">2024-12-12T05:18:53Z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