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0" r:id="rId1"/>
    <p:sldMasterId id="2147483720" r:id="rId2"/>
    <p:sldMasterId id="2147483732" r:id="rId3"/>
    <p:sldMasterId id="2147483744" r:id="rId4"/>
  </p:sldMasterIdLst>
  <p:notesMasterIdLst>
    <p:notesMasterId r:id="rId37"/>
  </p:notesMasterIdLst>
  <p:sldIdLst>
    <p:sldId id="389" r:id="rId5"/>
    <p:sldId id="438" r:id="rId6"/>
    <p:sldId id="284" r:id="rId7"/>
    <p:sldId id="334" r:id="rId8"/>
    <p:sldId id="426" r:id="rId9"/>
    <p:sldId id="343" r:id="rId10"/>
    <p:sldId id="394" r:id="rId11"/>
    <p:sldId id="437" r:id="rId12"/>
    <p:sldId id="362" r:id="rId13"/>
    <p:sldId id="365" r:id="rId14"/>
    <p:sldId id="425" r:id="rId15"/>
    <p:sldId id="440" r:id="rId16"/>
    <p:sldId id="441" r:id="rId17"/>
    <p:sldId id="430" r:id="rId18"/>
    <p:sldId id="380" r:id="rId19"/>
    <p:sldId id="431" r:id="rId20"/>
    <p:sldId id="442" r:id="rId21"/>
    <p:sldId id="427" r:id="rId22"/>
    <p:sldId id="439" r:id="rId23"/>
    <p:sldId id="295" r:id="rId24"/>
    <p:sldId id="444" r:id="rId25"/>
    <p:sldId id="445" r:id="rId26"/>
    <p:sldId id="446" r:id="rId27"/>
    <p:sldId id="448" r:id="rId28"/>
    <p:sldId id="447" r:id="rId29"/>
    <p:sldId id="449" r:id="rId30"/>
    <p:sldId id="453" r:id="rId31"/>
    <p:sldId id="452" r:id="rId32"/>
    <p:sldId id="451" r:id="rId33"/>
    <p:sldId id="450" r:id="rId34"/>
    <p:sldId id="454" r:id="rId35"/>
    <p:sldId id="361"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hilippa cordingley" initials="pc" lastIdx="15" clrIdx="0">
    <p:extLst>
      <p:ext uri="{19B8F6BF-5375-455C-9EA6-DF929625EA0E}">
        <p15:presenceInfo xmlns:p15="http://schemas.microsoft.com/office/powerpoint/2012/main" userId="369a9c79c9c14404" providerId="Windows Live"/>
      </p:ext>
    </p:extLst>
  </p:cmAuthor>
  <p:cmAuthor id="2" name="Thomas Perry" initials="TP" lastIdx="3" clrIdx="1">
    <p:extLst>
      <p:ext uri="{19B8F6BF-5375-455C-9EA6-DF929625EA0E}">
        <p15:presenceInfo xmlns:p15="http://schemas.microsoft.com/office/powerpoint/2012/main" userId="1547579e3096006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2CE"/>
    <a:srgbClr val="FDD687"/>
    <a:srgbClr val="F6A504"/>
    <a:srgbClr val="FFFF99"/>
    <a:srgbClr val="FFFFFF"/>
    <a:srgbClr val="A5E575"/>
    <a:srgbClr val="FFDD00"/>
    <a:srgbClr val="33CC33"/>
    <a:srgbClr val="E29804"/>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2DA7F5-11FF-4BFD-88BB-AFBD9BF189DB}" v="944" dt="2021-12-10T11:15:15.3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7" autoAdjust="0"/>
    <p:restoredTop sz="58668" autoAdjust="0"/>
  </p:normalViewPr>
  <p:slideViewPr>
    <p:cSldViewPr snapToGrid="0">
      <p:cViewPr varScale="1">
        <p:scale>
          <a:sx n="47" d="100"/>
          <a:sy n="47" d="100"/>
        </p:scale>
        <p:origin x="1411" y="38"/>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Perry" userId="1547579e30960068" providerId="LiveId" clId="{B4271624-9443-7641-9A8A-BE9CADD63A97}"/>
    <pc:docChg chg="modSld sldOrd">
      <pc:chgData name="Thomas Perry" userId="1547579e30960068" providerId="LiveId" clId="{B4271624-9443-7641-9A8A-BE9CADD63A97}" dt="2021-09-04T07:38:04.666" v="35" actId="20577"/>
      <pc:docMkLst>
        <pc:docMk/>
      </pc:docMkLst>
      <pc:sldChg chg="mod modShow">
        <pc:chgData name="Thomas Perry" userId="1547579e30960068" providerId="LiveId" clId="{B4271624-9443-7641-9A8A-BE9CADD63A97}" dt="2021-09-04T07:32:09.570" v="2" actId="729"/>
        <pc:sldMkLst>
          <pc:docMk/>
          <pc:sldMk cId="2175431952" sldId="343"/>
        </pc:sldMkLst>
      </pc:sldChg>
      <pc:sldChg chg="modSp">
        <pc:chgData name="Thomas Perry" userId="1547579e30960068" providerId="LiveId" clId="{B4271624-9443-7641-9A8A-BE9CADD63A97}" dt="2021-09-04T07:38:04.666" v="35" actId="20577"/>
        <pc:sldMkLst>
          <pc:docMk/>
          <pc:sldMk cId="3995638420" sldId="371"/>
        </pc:sldMkLst>
        <pc:spChg chg="mod">
          <ac:chgData name="Thomas Perry" userId="1547579e30960068" providerId="LiveId" clId="{B4271624-9443-7641-9A8A-BE9CADD63A97}" dt="2021-09-04T07:38:04.666" v="35" actId="20577"/>
          <ac:spMkLst>
            <pc:docMk/>
            <pc:sldMk cId="3995638420" sldId="371"/>
            <ac:spMk id="3" creationId="{FBE4D886-DA9A-40E0-AF6B-DCB0CD931E1C}"/>
          </ac:spMkLst>
        </pc:spChg>
      </pc:sldChg>
      <pc:sldChg chg="ord">
        <pc:chgData name="Thomas Perry" userId="1547579e30960068" providerId="LiveId" clId="{B4271624-9443-7641-9A8A-BE9CADD63A97}" dt="2021-09-04T07:33:49.746" v="7" actId="1076"/>
        <pc:sldMkLst>
          <pc:docMk/>
          <pc:sldMk cId="3233592593" sldId="380"/>
        </pc:sldMkLst>
      </pc:sldChg>
      <pc:sldChg chg="ord">
        <pc:chgData name="Thomas Perry" userId="1547579e30960068" providerId="LiveId" clId="{B4271624-9443-7641-9A8A-BE9CADD63A97}" dt="2021-09-04T07:34:29.190" v="8" actId="1076"/>
        <pc:sldMkLst>
          <pc:docMk/>
          <pc:sldMk cId="3858000704" sldId="383"/>
        </pc:sldMkLst>
      </pc:sldChg>
      <pc:sldChg chg="mod modShow">
        <pc:chgData name="Thomas Perry" userId="1547579e30960068" providerId="LiveId" clId="{B4271624-9443-7641-9A8A-BE9CADD63A97}" dt="2021-09-04T07:32:21.474" v="3" actId="729"/>
        <pc:sldMkLst>
          <pc:docMk/>
          <pc:sldMk cId="3808548512" sldId="394"/>
        </pc:sldMkLst>
      </pc:sldChg>
      <pc:sldChg chg="ord">
        <pc:chgData name="Thomas Perry" userId="1547579e30960068" providerId="LiveId" clId="{B4271624-9443-7641-9A8A-BE9CADD63A97}" dt="2021-09-04T07:35:10.566" v="9" actId="1076"/>
        <pc:sldMkLst>
          <pc:docMk/>
          <pc:sldMk cId="4099103375" sldId="397"/>
        </pc:sldMkLst>
      </pc:sldChg>
      <pc:sldChg chg="ord">
        <pc:chgData name="Thomas Perry" userId="1547579e30960068" providerId="LiveId" clId="{B4271624-9443-7641-9A8A-BE9CADD63A97}" dt="2021-09-04T07:32:54.863" v="4" actId="1076"/>
        <pc:sldMkLst>
          <pc:docMk/>
          <pc:sldMk cId="3116644843" sldId="425"/>
        </pc:sldMkLst>
      </pc:sldChg>
    </pc:docChg>
  </pc:docChgLst>
  <pc:docChgLst>
    <pc:chgData name="Tom Perry" userId="6ada2c22-938a-4910-92b9-b2c8808efd43" providerId="ADAL" clId="{1E5B981B-10D9-4019-95E9-47C452310D5B}"/>
    <pc:docChg chg="custSel modSld sldOrd">
      <pc:chgData name="Tom Perry" userId="6ada2c22-938a-4910-92b9-b2c8808efd43" providerId="ADAL" clId="{1E5B981B-10D9-4019-95E9-47C452310D5B}" dt="2021-11-02T17:14:10.126" v="25" actId="20577"/>
      <pc:docMkLst>
        <pc:docMk/>
      </pc:docMkLst>
      <pc:sldChg chg="addSp delSp modSp mod delAnim modAnim">
        <pc:chgData name="Tom Perry" userId="6ada2c22-938a-4910-92b9-b2c8808efd43" providerId="ADAL" clId="{1E5B981B-10D9-4019-95E9-47C452310D5B}" dt="2021-11-02T17:13:35.362" v="19" actId="1076"/>
        <pc:sldMkLst>
          <pc:docMk/>
          <pc:sldMk cId="3556572188" sldId="387"/>
        </pc:sldMkLst>
        <pc:spChg chg="add del mod">
          <ac:chgData name="Tom Perry" userId="6ada2c22-938a-4910-92b9-b2c8808efd43" providerId="ADAL" clId="{1E5B981B-10D9-4019-95E9-47C452310D5B}" dt="2021-11-02T17:09:23.496" v="12" actId="478"/>
          <ac:spMkLst>
            <pc:docMk/>
            <pc:sldMk cId="3556572188" sldId="387"/>
            <ac:spMk id="7" creationId="{3BEB4477-8A02-4C1D-A99F-B36BEA321983}"/>
          </ac:spMkLst>
        </pc:spChg>
        <pc:picChg chg="add mod">
          <ac:chgData name="Tom Perry" userId="6ada2c22-938a-4910-92b9-b2c8808efd43" providerId="ADAL" clId="{1E5B981B-10D9-4019-95E9-47C452310D5B}" dt="2021-11-02T17:13:35.362" v="19" actId="1076"/>
          <ac:picMkLst>
            <pc:docMk/>
            <pc:sldMk cId="3556572188" sldId="387"/>
            <ac:picMk id="1026" creationId="{EF857AFD-C454-4ED3-B17F-37C993B7081E}"/>
          </ac:picMkLst>
        </pc:picChg>
      </pc:sldChg>
      <pc:sldChg chg="modSp mod">
        <pc:chgData name="Tom Perry" userId="6ada2c22-938a-4910-92b9-b2c8808efd43" providerId="ADAL" clId="{1E5B981B-10D9-4019-95E9-47C452310D5B}" dt="2021-11-02T17:13:39.732" v="22" actId="20577"/>
        <pc:sldMkLst>
          <pc:docMk/>
          <pc:sldMk cId="4099103375" sldId="397"/>
        </pc:sldMkLst>
        <pc:spChg chg="mod">
          <ac:chgData name="Tom Perry" userId="6ada2c22-938a-4910-92b9-b2c8808efd43" providerId="ADAL" clId="{1E5B981B-10D9-4019-95E9-47C452310D5B}" dt="2021-11-02T17:13:39.732" v="22" actId="20577"/>
          <ac:spMkLst>
            <pc:docMk/>
            <pc:sldMk cId="4099103375" sldId="397"/>
            <ac:spMk id="3" creationId="{8044E8AF-BECB-4FFA-A959-17DCBAD2DC73}"/>
          </ac:spMkLst>
        </pc:spChg>
      </pc:sldChg>
      <pc:sldChg chg="modSp mod ord">
        <pc:chgData name="Tom Perry" userId="6ada2c22-938a-4910-92b9-b2c8808efd43" providerId="ADAL" clId="{1E5B981B-10D9-4019-95E9-47C452310D5B}" dt="2021-11-02T17:14:10.126" v="25" actId="20577"/>
        <pc:sldMkLst>
          <pc:docMk/>
          <pc:sldMk cId="707393552" sldId="405"/>
        </pc:sldMkLst>
        <pc:spChg chg="mod">
          <ac:chgData name="Tom Perry" userId="6ada2c22-938a-4910-92b9-b2c8808efd43" providerId="ADAL" clId="{1E5B981B-10D9-4019-95E9-47C452310D5B}" dt="2021-11-02T17:14:10.126" v="25" actId="20577"/>
          <ac:spMkLst>
            <pc:docMk/>
            <pc:sldMk cId="707393552" sldId="405"/>
            <ac:spMk id="18" creationId="{8A219F06-EF07-47E7-AD3E-E8AF6A70F41C}"/>
          </ac:spMkLst>
        </pc:spChg>
      </pc:sldChg>
    </pc:docChg>
  </pc:docChgLst>
  <pc:docChgLst>
    <pc:chgData name="Tom Perry" userId="6ada2c22-938a-4910-92b9-b2c8808efd43" providerId="ADAL" clId="{952DA7F5-11FF-4BFD-88BB-AFBD9BF189DB}"/>
    <pc:docChg chg="undo redo custSel addSld delSld modSld sldOrd">
      <pc:chgData name="Tom Perry" userId="6ada2c22-938a-4910-92b9-b2c8808efd43" providerId="ADAL" clId="{952DA7F5-11FF-4BFD-88BB-AFBD9BF189DB}" dt="2021-12-10T11:17:10.775" v="5054" actId="20577"/>
      <pc:docMkLst>
        <pc:docMk/>
      </pc:docMkLst>
      <pc:sldChg chg="modSp mod ord">
        <pc:chgData name="Tom Perry" userId="6ada2c22-938a-4910-92b9-b2c8808efd43" providerId="ADAL" clId="{952DA7F5-11FF-4BFD-88BB-AFBD9BF189DB}" dt="2021-12-09T20:52:26.668" v="1998" actId="1076"/>
        <pc:sldMkLst>
          <pc:docMk/>
          <pc:sldMk cId="2636077946" sldId="284"/>
        </pc:sldMkLst>
        <pc:spChg chg="mod">
          <ac:chgData name="Tom Perry" userId="6ada2c22-938a-4910-92b9-b2c8808efd43" providerId="ADAL" clId="{952DA7F5-11FF-4BFD-88BB-AFBD9BF189DB}" dt="2021-12-09T20:52:26.668" v="1998" actId="1076"/>
          <ac:spMkLst>
            <pc:docMk/>
            <pc:sldMk cId="2636077946" sldId="284"/>
            <ac:spMk id="2" creationId="{D890D588-9708-436E-8A12-6973A32EE174}"/>
          </ac:spMkLst>
        </pc:spChg>
      </pc:sldChg>
      <pc:sldChg chg="addSp delSp modSp add mod ord delAnim modAnim modNotesTx">
        <pc:chgData name="Tom Perry" userId="6ada2c22-938a-4910-92b9-b2c8808efd43" providerId="ADAL" clId="{952DA7F5-11FF-4BFD-88BB-AFBD9BF189DB}" dt="2021-12-10T09:44:10.966" v="4779"/>
        <pc:sldMkLst>
          <pc:docMk/>
          <pc:sldMk cId="2160088092" sldId="295"/>
        </pc:sldMkLst>
        <pc:spChg chg="add mod">
          <ac:chgData name="Tom Perry" userId="6ada2c22-938a-4910-92b9-b2c8808efd43" providerId="ADAL" clId="{952DA7F5-11FF-4BFD-88BB-AFBD9BF189DB}" dt="2021-12-10T09:35:07.628" v="4727" actId="20577"/>
          <ac:spMkLst>
            <pc:docMk/>
            <pc:sldMk cId="2160088092" sldId="295"/>
            <ac:spMk id="2" creationId="{B3A63F76-6887-4444-93D1-552AE51850A8}"/>
          </ac:spMkLst>
        </pc:spChg>
        <pc:spChg chg="mod">
          <ac:chgData name="Tom Perry" userId="6ada2c22-938a-4910-92b9-b2c8808efd43" providerId="ADAL" clId="{952DA7F5-11FF-4BFD-88BB-AFBD9BF189DB}" dt="2021-12-10T09:41:36.165" v="4731" actId="1076"/>
          <ac:spMkLst>
            <pc:docMk/>
            <pc:sldMk cId="2160088092" sldId="295"/>
            <ac:spMk id="3" creationId="{BBD731A4-E6BB-4D30-9A8E-E03B7110D545}"/>
          </ac:spMkLst>
        </pc:spChg>
        <pc:spChg chg="add del mod">
          <ac:chgData name="Tom Perry" userId="6ada2c22-938a-4910-92b9-b2c8808efd43" providerId="ADAL" clId="{952DA7F5-11FF-4BFD-88BB-AFBD9BF189DB}" dt="2021-12-10T09:43:10.805" v="4772" actId="478"/>
          <ac:spMkLst>
            <pc:docMk/>
            <pc:sldMk cId="2160088092" sldId="295"/>
            <ac:spMk id="4" creationId="{281E5E46-1973-4769-AF59-791915435637}"/>
          </ac:spMkLst>
        </pc:spChg>
        <pc:spChg chg="add mod">
          <ac:chgData name="Tom Perry" userId="6ada2c22-938a-4910-92b9-b2c8808efd43" providerId="ADAL" clId="{952DA7F5-11FF-4BFD-88BB-AFBD9BF189DB}" dt="2021-12-10T09:44:09.122" v="4778" actId="164"/>
          <ac:spMkLst>
            <pc:docMk/>
            <pc:sldMk cId="2160088092" sldId="295"/>
            <ac:spMk id="5" creationId="{57CE6C7D-7981-49E9-89D6-A740568828B8}"/>
          </ac:spMkLst>
        </pc:spChg>
        <pc:spChg chg="add mod">
          <ac:chgData name="Tom Perry" userId="6ada2c22-938a-4910-92b9-b2c8808efd43" providerId="ADAL" clId="{952DA7F5-11FF-4BFD-88BB-AFBD9BF189DB}" dt="2021-12-10T09:44:09.122" v="4778" actId="164"/>
          <ac:spMkLst>
            <pc:docMk/>
            <pc:sldMk cId="2160088092" sldId="295"/>
            <ac:spMk id="9" creationId="{4EFD4D66-DDD7-4907-B873-F7CC8EC91F74}"/>
          </ac:spMkLst>
        </pc:spChg>
        <pc:spChg chg="add mod">
          <ac:chgData name="Tom Perry" userId="6ada2c22-938a-4910-92b9-b2c8808efd43" providerId="ADAL" clId="{952DA7F5-11FF-4BFD-88BB-AFBD9BF189DB}" dt="2021-12-10T09:44:09.122" v="4778" actId="164"/>
          <ac:spMkLst>
            <pc:docMk/>
            <pc:sldMk cId="2160088092" sldId="295"/>
            <ac:spMk id="11" creationId="{D79C7230-5309-4695-8CAA-3E755A1EE72D}"/>
          </ac:spMkLst>
        </pc:spChg>
        <pc:spChg chg="add mod">
          <ac:chgData name="Tom Perry" userId="6ada2c22-938a-4910-92b9-b2c8808efd43" providerId="ADAL" clId="{952DA7F5-11FF-4BFD-88BB-AFBD9BF189DB}" dt="2021-12-10T09:44:09.122" v="4778" actId="164"/>
          <ac:spMkLst>
            <pc:docMk/>
            <pc:sldMk cId="2160088092" sldId="295"/>
            <ac:spMk id="12" creationId="{E2087C92-8318-456E-9CDB-57AC954EEBA8}"/>
          </ac:spMkLst>
        </pc:spChg>
        <pc:spChg chg="add mod">
          <ac:chgData name="Tom Perry" userId="6ada2c22-938a-4910-92b9-b2c8808efd43" providerId="ADAL" clId="{952DA7F5-11FF-4BFD-88BB-AFBD9BF189DB}" dt="2021-12-10T09:44:09.122" v="4778" actId="164"/>
          <ac:spMkLst>
            <pc:docMk/>
            <pc:sldMk cId="2160088092" sldId="295"/>
            <ac:spMk id="13" creationId="{3E2D9AE0-7A24-4F6C-817F-FF800319F29D}"/>
          </ac:spMkLst>
        </pc:spChg>
        <pc:spChg chg="add mod">
          <ac:chgData name="Tom Perry" userId="6ada2c22-938a-4910-92b9-b2c8808efd43" providerId="ADAL" clId="{952DA7F5-11FF-4BFD-88BB-AFBD9BF189DB}" dt="2021-12-10T09:43:53.927" v="4774" actId="164"/>
          <ac:spMkLst>
            <pc:docMk/>
            <pc:sldMk cId="2160088092" sldId="295"/>
            <ac:spMk id="14" creationId="{DFA87703-A9C5-4373-A72C-36DCF71DEBD2}"/>
          </ac:spMkLst>
        </pc:spChg>
        <pc:spChg chg="add mod">
          <ac:chgData name="Tom Perry" userId="6ada2c22-938a-4910-92b9-b2c8808efd43" providerId="ADAL" clId="{952DA7F5-11FF-4BFD-88BB-AFBD9BF189DB}" dt="2021-12-10T09:43:53.927" v="4774" actId="164"/>
          <ac:spMkLst>
            <pc:docMk/>
            <pc:sldMk cId="2160088092" sldId="295"/>
            <ac:spMk id="15" creationId="{E82C34B5-E2BC-462B-81DE-A214CBB0EB28}"/>
          </ac:spMkLst>
        </pc:spChg>
        <pc:spChg chg="add mod">
          <ac:chgData name="Tom Perry" userId="6ada2c22-938a-4910-92b9-b2c8808efd43" providerId="ADAL" clId="{952DA7F5-11FF-4BFD-88BB-AFBD9BF189DB}" dt="2021-12-10T09:43:53.927" v="4774" actId="164"/>
          <ac:spMkLst>
            <pc:docMk/>
            <pc:sldMk cId="2160088092" sldId="295"/>
            <ac:spMk id="16" creationId="{426CE02D-74E6-4A4F-A910-5113D829B205}"/>
          </ac:spMkLst>
        </pc:spChg>
        <pc:spChg chg="add mod">
          <ac:chgData name="Tom Perry" userId="6ada2c22-938a-4910-92b9-b2c8808efd43" providerId="ADAL" clId="{952DA7F5-11FF-4BFD-88BB-AFBD9BF189DB}" dt="2021-12-10T09:43:53.927" v="4774" actId="164"/>
          <ac:spMkLst>
            <pc:docMk/>
            <pc:sldMk cId="2160088092" sldId="295"/>
            <ac:spMk id="17" creationId="{456D2603-6EDE-4B42-B95E-24A94E2F213A}"/>
          </ac:spMkLst>
        </pc:spChg>
        <pc:spChg chg="add mod">
          <ac:chgData name="Tom Perry" userId="6ada2c22-938a-4910-92b9-b2c8808efd43" providerId="ADAL" clId="{952DA7F5-11FF-4BFD-88BB-AFBD9BF189DB}" dt="2021-12-10T09:43:53.927" v="4774" actId="164"/>
          <ac:spMkLst>
            <pc:docMk/>
            <pc:sldMk cId="2160088092" sldId="295"/>
            <ac:spMk id="18" creationId="{582DE7AD-635B-4B7C-B850-CFFB4EA9D8DA}"/>
          </ac:spMkLst>
        </pc:spChg>
        <pc:grpChg chg="add del mod">
          <ac:chgData name="Tom Perry" userId="6ada2c22-938a-4910-92b9-b2c8808efd43" providerId="ADAL" clId="{952DA7F5-11FF-4BFD-88BB-AFBD9BF189DB}" dt="2021-12-10T09:44:00.712" v="4777" actId="478"/>
          <ac:grpSpMkLst>
            <pc:docMk/>
            <pc:sldMk cId="2160088092" sldId="295"/>
            <ac:grpSpMk id="19" creationId="{A0316CB6-ADE3-4844-831F-E7DDAA0D841B}"/>
          </ac:grpSpMkLst>
        </pc:grpChg>
        <pc:grpChg chg="add mod">
          <ac:chgData name="Tom Perry" userId="6ada2c22-938a-4910-92b9-b2c8808efd43" providerId="ADAL" clId="{952DA7F5-11FF-4BFD-88BB-AFBD9BF189DB}" dt="2021-12-10T09:44:09.122" v="4778" actId="164"/>
          <ac:grpSpMkLst>
            <pc:docMk/>
            <pc:sldMk cId="2160088092" sldId="295"/>
            <ac:grpSpMk id="20" creationId="{FA05F641-D202-4137-BDF0-1F7F8F1F7FF4}"/>
          </ac:grpSpMkLst>
        </pc:grpChg>
        <pc:cxnChg chg="add del mod">
          <ac:chgData name="Tom Perry" userId="6ada2c22-938a-4910-92b9-b2c8808efd43" providerId="ADAL" clId="{952DA7F5-11FF-4BFD-88BB-AFBD9BF189DB}" dt="2021-12-10T09:42:24.839" v="4756" actId="478"/>
          <ac:cxnSpMkLst>
            <pc:docMk/>
            <pc:sldMk cId="2160088092" sldId="295"/>
            <ac:cxnSpMk id="7" creationId="{F869C82D-9C80-4E52-9D06-15F1FC64FE1D}"/>
          </ac:cxnSpMkLst>
        </pc:cxnChg>
      </pc:sldChg>
      <pc:sldChg chg="del">
        <pc:chgData name="Tom Perry" userId="6ada2c22-938a-4910-92b9-b2c8808efd43" providerId="ADAL" clId="{952DA7F5-11FF-4BFD-88BB-AFBD9BF189DB}" dt="2021-12-09T19:03:10.558" v="525" actId="47"/>
        <pc:sldMkLst>
          <pc:docMk/>
          <pc:sldMk cId="3678945476" sldId="342"/>
        </pc:sldMkLst>
      </pc:sldChg>
      <pc:sldChg chg="modSp mod">
        <pc:chgData name="Tom Perry" userId="6ada2c22-938a-4910-92b9-b2c8808efd43" providerId="ADAL" clId="{952DA7F5-11FF-4BFD-88BB-AFBD9BF189DB}" dt="2021-12-09T20:23:19.238" v="1595" actId="1076"/>
        <pc:sldMkLst>
          <pc:docMk/>
          <pc:sldMk cId="2175431952" sldId="343"/>
        </pc:sldMkLst>
        <pc:spChg chg="mod">
          <ac:chgData name="Tom Perry" userId="6ada2c22-938a-4910-92b9-b2c8808efd43" providerId="ADAL" clId="{952DA7F5-11FF-4BFD-88BB-AFBD9BF189DB}" dt="2021-12-09T20:23:19.238" v="1595" actId="1076"/>
          <ac:spMkLst>
            <pc:docMk/>
            <pc:sldMk cId="2175431952" sldId="343"/>
            <ac:spMk id="6" creationId="{266135AF-C0B1-4278-BA9D-BFE660B8B0BA}"/>
          </ac:spMkLst>
        </pc:spChg>
      </pc:sldChg>
      <pc:sldChg chg="modSp add del mod ord">
        <pc:chgData name="Tom Perry" userId="6ada2c22-938a-4910-92b9-b2c8808efd43" providerId="ADAL" clId="{952DA7F5-11FF-4BFD-88BB-AFBD9BF189DB}" dt="2021-12-09T21:32:17.024" v="2335" actId="47"/>
        <pc:sldMkLst>
          <pc:docMk/>
          <pc:sldMk cId="218562765" sldId="348"/>
        </pc:sldMkLst>
        <pc:spChg chg="mod">
          <ac:chgData name="Tom Perry" userId="6ada2c22-938a-4910-92b9-b2c8808efd43" providerId="ADAL" clId="{952DA7F5-11FF-4BFD-88BB-AFBD9BF189DB}" dt="2021-12-09T20:07:44.793" v="1463" actId="20577"/>
          <ac:spMkLst>
            <pc:docMk/>
            <pc:sldMk cId="218562765" sldId="348"/>
            <ac:spMk id="3" creationId="{9E13F97D-8045-4F9C-A6AF-41A3E3EE1410}"/>
          </ac:spMkLst>
        </pc:spChg>
      </pc:sldChg>
      <pc:sldChg chg="modSp add del mod ord">
        <pc:chgData name="Tom Perry" userId="6ada2c22-938a-4910-92b9-b2c8808efd43" providerId="ADAL" clId="{952DA7F5-11FF-4BFD-88BB-AFBD9BF189DB}" dt="2021-12-09T21:32:35.491" v="2340" actId="47"/>
        <pc:sldMkLst>
          <pc:docMk/>
          <pc:sldMk cId="3325836173" sldId="349"/>
        </pc:sldMkLst>
        <pc:spChg chg="mod">
          <ac:chgData name="Tom Perry" userId="6ada2c22-938a-4910-92b9-b2c8808efd43" providerId="ADAL" clId="{952DA7F5-11FF-4BFD-88BB-AFBD9BF189DB}" dt="2021-12-09T20:08:16.520" v="1464" actId="20577"/>
          <ac:spMkLst>
            <pc:docMk/>
            <pc:sldMk cId="3325836173" sldId="349"/>
            <ac:spMk id="3" creationId="{888CA35E-BDDC-4279-9A3E-1D0406CF4D92}"/>
          </ac:spMkLst>
        </pc:spChg>
      </pc:sldChg>
      <pc:sldChg chg="modSp add del mod ord">
        <pc:chgData name="Tom Perry" userId="6ada2c22-938a-4910-92b9-b2c8808efd43" providerId="ADAL" clId="{952DA7F5-11FF-4BFD-88BB-AFBD9BF189DB}" dt="2021-12-09T21:32:51.058" v="2344" actId="47"/>
        <pc:sldMkLst>
          <pc:docMk/>
          <pc:sldMk cId="1050842024" sldId="350"/>
        </pc:sldMkLst>
        <pc:spChg chg="mod">
          <ac:chgData name="Tom Perry" userId="6ada2c22-938a-4910-92b9-b2c8808efd43" providerId="ADAL" clId="{952DA7F5-11FF-4BFD-88BB-AFBD9BF189DB}" dt="2021-12-09T19:50:36.055" v="1317" actId="27636"/>
          <ac:spMkLst>
            <pc:docMk/>
            <pc:sldMk cId="1050842024" sldId="350"/>
            <ac:spMk id="3" creationId="{1069DED9-57DD-447E-B9F0-568A4BA33864}"/>
          </ac:spMkLst>
        </pc:spChg>
      </pc:sldChg>
      <pc:sldChg chg="modSp add del mod ord">
        <pc:chgData name="Tom Perry" userId="6ada2c22-938a-4910-92b9-b2c8808efd43" providerId="ADAL" clId="{952DA7F5-11FF-4BFD-88BB-AFBD9BF189DB}" dt="2021-12-09T22:14:11.805" v="3378" actId="47"/>
        <pc:sldMkLst>
          <pc:docMk/>
          <pc:sldMk cId="1250017649" sldId="351"/>
        </pc:sldMkLst>
        <pc:spChg chg="mod">
          <ac:chgData name="Tom Perry" userId="6ada2c22-938a-4910-92b9-b2c8808efd43" providerId="ADAL" clId="{952DA7F5-11FF-4BFD-88BB-AFBD9BF189DB}" dt="2021-12-09T19:50:36.062" v="1318" actId="27636"/>
          <ac:spMkLst>
            <pc:docMk/>
            <pc:sldMk cId="1250017649" sldId="351"/>
            <ac:spMk id="3" creationId="{DAEB9E15-A8FC-4091-9E91-66700AE562EA}"/>
          </ac:spMkLst>
        </pc:spChg>
      </pc:sldChg>
      <pc:sldChg chg="add del ord">
        <pc:chgData name="Tom Perry" userId="6ada2c22-938a-4910-92b9-b2c8808efd43" providerId="ADAL" clId="{952DA7F5-11FF-4BFD-88BB-AFBD9BF189DB}" dt="2021-12-09T22:33:53.093" v="3914" actId="47"/>
        <pc:sldMkLst>
          <pc:docMk/>
          <pc:sldMk cId="4262040956" sldId="352"/>
        </pc:sldMkLst>
      </pc:sldChg>
      <pc:sldChg chg="modSp add del mod ord">
        <pc:chgData name="Tom Perry" userId="6ada2c22-938a-4910-92b9-b2c8808efd43" providerId="ADAL" clId="{952DA7F5-11FF-4BFD-88BB-AFBD9BF189DB}" dt="2021-12-09T22:32:48.366" v="3901" actId="47"/>
        <pc:sldMkLst>
          <pc:docMk/>
          <pc:sldMk cId="774584891" sldId="353"/>
        </pc:sldMkLst>
        <pc:spChg chg="mod">
          <ac:chgData name="Tom Perry" userId="6ada2c22-938a-4910-92b9-b2c8808efd43" providerId="ADAL" clId="{952DA7F5-11FF-4BFD-88BB-AFBD9BF189DB}" dt="2021-12-09T19:53:50.711" v="1322" actId="14100"/>
          <ac:spMkLst>
            <pc:docMk/>
            <pc:sldMk cId="774584891" sldId="353"/>
            <ac:spMk id="2" creationId="{39F9A404-3CDA-4AC3-92E0-5CDFAE5F6215}"/>
          </ac:spMkLst>
        </pc:spChg>
        <pc:spChg chg="mod">
          <ac:chgData name="Tom Perry" userId="6ada2c22-938a-4910-92b9-b2c8808efd43" providerId="ADAL" clId="{952DA7F5-11FF-4BFD-88BB-AFBD9BF189DB}" dt="2021-12-09T19:50:36.076" v="1320" actId="27636"/>
          <ac:spMkLst>
            <pc:docMk/>
            <pc:sldMk cId="774584891" sldId="353"/>
            <ac:spMk id="3" creationId="{ADEBCA9C-CFAB-46A2-BE43-89EAF64BF3B3}"/>
          </ac:spMkLst>
        </pc:spChg>
      </pc:sldChg>
      <pc:sldChg chg="add del ord">
        <pc:chgData name="Tom Perry" userId="6ada2c22-938a-4910-92b9-b2c8808efd43" providerId="ADAL" clId="{952DA7F5-11FF-4BFD-88BB-AFBD9BF189DB}" dt="2021-12-09T22:33:17.575" v="3909" actId="47"/>
        <pc:sldMkLst>
          <pc:docMk/>
          <pc:sldMk cId="617540888" sldId="354"/>
        </pc:sldMkLst>
      </pc:sldChg>
      <pc:sldChg chg="add del">
        <pc:chgData name="Tom Perry" userId="6ada2c22-938a-4910-92b9-b2c8808efd43" providerId="ADAL" clId="{952DA7F5-11FF-4BFD-88BB-AFBD9BF189DB}" dt="2021-12-09T19:54:09.215" v="1324" actId="47"/>
        <pc:sldMkLst>
          <pc:docMk/>
          <pc:sldMk cId="2814177453" sldId="355"/>
        </pc:sldMkLst>
      </pc:sldChg>
      <pc:sldChg chg="modSp add del mod ord">
        <pc:chgData name="Tom Perry" userId="6ada2c22-938a-4910-92b9-b2c8808efd43" providerId="ADAL" clId="{952DA7F5-11FF-4BFD-88BB-AFBD9BF189DB}" dt="2021-12-09T22:14:36.993" v="3381" actId="47"/>
        <pc:sldMkLst>
          <pc:docMk/>
          <pc:sldMk cId="2578440527" sldId="356"/>
        </pc:sldMkLst>
        <pc:spChg chg="mod">
          <ac:chgData name="Tom Perry" userId="6ada2c22-938a-4910-92b9-b2c8808efd43" providerId="ADAL" clId="{952DA7F5-11FF-4BFD-88BB-AFBD9BF189DB}" dt="2021-12-09T19:50:36.066" v="1319" actId="27636"/>
          <ac:spMkLst>
            <pc:docMk/>
            <pc:sldMk cId="2578440527" sldId="356"/>
            <ac:spMk id="3" creationId="{DAEB9E15-A8FC-4091-9E91-66700AE562EA}"/>
          </ac:spMkLst>
        </pc:spChg>
      </pc:sldChg>
      <pc:sldChg chg="modSp add del mod ord">
        <pc:chgData name="Tom Perry" userId="6ada2c22-938a-4910-92b9-b2c8808efd43" providerId="ADAL" clId="{952DA7F5-11FF-4BFD-88BB-AFBD9BF189DB}" dt="2021-12-09T22:32:50.955" v="3902" actId="47"/>
        <pc:sldMkLst>
          <pc:docMk/>
          <pc:sldMk cId="364242380" sldId="357"/>
        </pc:sldMkLst>
        <pc:spChg chg="mod">
          <ac:chgData name="Tom Perry" userId="6ada2c22-938a-4910-92b9-b2c8808efd43" providerId="ADAL" clId="{952DA7F5-11FF-4BFD-88BB-AFBD9BF189DB}" dt="2021-12-09T19:53:55.366" v="1323" actId="14100"/>
          <ac:spMkLst>
            <pc:docMk/>
            <pc:sldMk cId="364242380" sldId="357"/>
            <ac:spMk id="2" creationId="{39F9A404-3CDA-4AC3-92E0-5CDFAE5F6215}"/>
          </ac:spMkLst>
        </pc:spChg>
      </pc:sldChg>
      <pc:sldChg chg="add del ord">
        <pc:chgData name="Tom Perry" userId="6ada2c22-938a-4910-92b9-b2c8808efd43" providerId="ADAL" clId="{952DA7F5-11FF-4BFD-88BB-AFBD9BF189DB}" dt="2021-12-09T22:15:32.959" v="3413" actId="47"/>
        <pc:sldMkLst>
          <pc:docMk/>
          <pc:sldMk cId="2521027236" sldId="358"/>
        </pc:sldMkLst>
      </pc:sldChg>
      <pc:sldChg chg="addSp modSp add del mod ord chgLayout">
        <pc:chgData name="Tom Perry" userId="6ada2c22-938a-4910-92b9-b2c8808efd43" providerId="ADAL" clId="{952DA7F5-11FF-4BFD-88BB-AFBD9BF189DB}" dt="2021-12-10T09:33:17.871" v="4696" actId="47"/>
        <pc:sldMkLst>
          <pc:docMk/>
          <pc:sldMk cId="3292715377" sldId="359"/>
        </pc:sldMkLst>
        <pc:spChg chg="add mod ord">
          <ac:chgData name="Tom Perry" userId="6ada2c22-938a-4910-92b9-b2c8808efd43" providerId="ADAL" clId="{952DA7F5-11FF-4BFD-88BB-AFBD9BF189DB}" dt="2021-12-09T20:09:14.081" v="1499" actId="20577"/>
          <ac:spMkLst>
            <pc:docMk/>
            <pc:sldMk cId="3292715377" sldId="359"/>
            <ac:spMk id="2" creationId="{93581B0B-0CCE-4E5B-BC95-D3EBB8124DA2}"/>
          </ac:spMkLst>
        </pc:spChg>
        <pc:graphicFrameChg chg="mod ord modGraphic">
          <ac:chgData name="Tom Perry" userId="6ada2c22-938a-4910-92b9-b2c8808efd43" providerId="ADAL" clId="{952DA7F5-11FF-4BFD-88BB-AFBD9BF189DB}" dt="2021-12-09T20:08:57.297" v="1465" actId="700"/>
          <ac:graphicFrameMkLst>
            <pc:docMk/>
            <pc:sldMk cId="3292715377" sldId="359"/>
            <ac:graphicFrameMk id="8" creationId="{00000000-0000-0000-0000-000000000000}"/>
          </ac:graphicFrameMkLst>
        </pc:graphicFrameChg>
      </pc:sldChg>
      <pc:sldChg chg="addSp delSp modSp mod ord modAnim">
        <pc:chgData name="Tom Perry" userId="6ada2c22-938a-4910-92b9-b2c8808efd43" providerId="ADAL" clId="{952DA7F5-11FF-4BFD-88BB-AFBD9BF189DB}" dt="2021-12-09T20:15:11.249" v="1591"/>
        <pc:sldMkLst>
          <pc:docMk/>
          <pc:sldMk cId="3507419388" sldId="361"/>
        </pc:sldMkLst>
        <pc:spChg chg="mod">
          <ac:chgData name="Tom Perry" userId="6ada2c22-938a-4910-92b9-b2c8808efd43" providerId="ADAL" clId="{952DA7F5-11FF-4BFD-88BB-AFBD9BF189DB}" dt="2021-12-09T20:14:40.567" v="1589" actId="1076"/>
          <ac:spMkLst>
            <pc:docMk/>
            <pc:sldMk cId="3507419388" sldId="361"/>
            <ac:spMk id="2" creationId="{7E95C33E-57B8-413F-8195-4E30ECA7DDED}"/>
          </ac:spMkLst>
        </pc:spChg>
        <pc:spChg chg="mod">
          <ac:chgData name="Tom Perry" userId="6ada2c22-938a-4910-92b9-b2c8808efd43" providerId="ADAL" clId="{952DA7F5-11FF-4BFD-88BB-AFBD9BF189DB}" dt="2021-12-09T20:14:34.855" v="1587" actId="1076"/>
          <ac:spMkLst>
            <pc:docMk/>
            <pc:sldMk cId="3507419388" sldId="361"/>
            <ac:spMk id="3" creationId="{02123B37-5FCC-460C-9220-E81911AF457B}"/>
          </ac:spMkLst>
        </pc:spChg>
        <pc:spChg chg="add mod">
          <ac:chgData name="Tom Perry" userId="6ada2c22-938a-4910-92b9-b2c8808efd43" providerId="ADAL" clId="{952DA7F5-11FF-4BFD-88BB-AFBD9BF189DB}" dt="2021-12-09T20:15:08.438" v="1590" actId="1076"/>
          <ac:spMkLst>
            <pc:docMk/>
            <pc:sldMk cId="3507419388" sldId="361"/>
            <ac:spMk id="6" creationId="{5C381A4C-4AAD-4369-8AAF-49D65BF5A5E1}"/>
          </ac:spMkLst>
        </pc:spChg>
        <pc:spChg chg="add del mod">
          <ac:chgData name="Tom Perry" userId="6ada2c22-938a-4910-92b9-b2c8808efd43" providerId="ADAL" clId="{952DA7F5-11FF-4BFD-88BB-AFBD9BF189DB}" dt="2021-12-09T20:12:21.642" v="1536" actId="478"/>
          <ac:spMkLst>
            <pc:docMk/>
            <pc:sldMk cId="3507419388" sldId="361"/>
            <ac:spMk id="8" creationId="{8FC220C6-2B93-4AF6-A93D-8139D2EBF525}"/>
          </ac:spMkLst>
        </pc:spChg>
        <pc:spChg chg="add del mod">
          <ac:chgData name="Tom Perry" userId="6ada2c22-938a-4910-92b9-b2c8808efd43" providerId="ADAL" clId="{952DA7F5-11FF-4BFD-88BB-AFBD9BF189DB}" dt="2021-12-09T20:13:59.846" v="1577" actId="478"/>
          <ac:spMkLst>
            <pc:docMk/>
            <pc:sldMk cId="3507419388" sldId="361"/>
            <ac:spMk id="9" creationId="{980A58DF-B753-452D-A1F2-ABB69517D830}"/>
          </ac:spMkLst>
        </pc:spChg>
        <pc:picChg chg="mod">
          <ac:chgData name="Tom Perry" userId="6ada2c22-938a-4910-92b9-b2c8808efd43" providerId="ADAL" clId="{952DA7F5-11FF-4BFD-88BB-AFBD9BF189DB}" dt="2021-12-09T20:14:32.038" v="1586" actId="1076"/>
          <ac:picMkLst>
            <pc:docMk/>
            <pc:sldMk cId="3507419388" sldId="361"/>
            <ac:picMk id="5" creationId="{545DD46F-651E-4316-8F30-D220BF7E60D4}"/>
          </ac:picMkLst>
        </pc:picChg>
        <pc:picChg chg="mod">
          <ac:chgData name="Tom Perry" userId="6ada2c22-938a-4910-92b9-b2c8808efd43" providerId="ADAL" clId="{952DA7F5-11FF-4BFD-88BB-AFBD9BF189DB}" dt="2021-12-09T20:14:31.198" v="1585" actId="1076"/>
          <ac:picMkLst>
            <pc:docMk/>
            <pc:sldMk cId="3507419388" sldId="361"/>
            <ac:picMk id="7" creationId="{1ADFA38F-2943-4EB3-9D05-9A7F83F05A53}"/>
          </ac:picMkLst>
        </pc:picChg>
      </pc:sldChg>
      <pc:sldChg chg="ord">
        <pc:chgData name="Tom Perry" userId="6ada2c22-938a-4910-92b9-b2c8808efd43" providerId="ADAL" clId="{952DA7F5-11FF-4BFD-88BB-AFBD9BF189DB}" dt="2021-12-10T08:37:45.373" v="3931"/>
        <pc:sldMkLst>
          <pc:docMk/>
          <pc:sldMk cId="1866076633" sldId="362"/>
        </pc:sldMkLst>
      </pc:sldChg>
      <pc:sldChg chg="modSp add del mod ord">
        <pc:chgData name="Tom Perry" userId="6ada2c22-938a-4910-92b9-b2c8808efd43" providerId="ADAL" clId="{952DA7F5-11FF-4BFD-88BB-AFBD9BF189DB}" dt="2021-12-10T08:37:45.373" v="3931"/>
        <pc:sldMkLst>
          <pc:docMk/>
          <pc:sldMk cId="1624183034" sldId="365"/>
        </pc:sldMkLst>
        <pc:spChg chg="mod">
          <ac:chgData name="Tom Perry" userId="6ada2c22-938a-4910-92b9-b2c8808efd43" providerId="ADAL" clId="{952DA7F5-11FF-4BFD-88BB-AFBD9BF189DB}" dt="2021-12-09T20:03:54.578" v="1448" actId="14100"/>
          <ac:spMkLst>
            <pc:docMk/>
            <pc:sldMk cId="1624183034" sldId="365"/>
            <ac:spMk id="3" creationId="{5EA6C83E-E520-40AD-8126-A1830B65CEF6}"/>
          </ac:spMkLst>
        </pc:spChg>
      </pc:sldChg>
      <pc:sldChg chg="del">
        <pc:chgData name="Tom Perry" userId="6ada2c22-938a-4910-92b9-b2c8808efd43" providerId="ADAL" clId="{952DA7F5-11FF-4BFD-88BB-AFBD9BF189DB}" dt="2021-12-09T20:01:57.418" v="1356" actId="47"/>
        <pc:sldMkLst>
          <pc:docMk/>
          <pc:sldMk cId="284276439" sldId="366"/>
        </pc:sldMkLst>
      </pc:sldChg>
      <pc:sldChg chg="del">
        <pc:chgData name="Tom Perry" userId="6ada2c22-938a-4910-92b9-b2c8808efd43" providerId="ADAL" clId="{952DA7F5-11FF-4BFD-88BB-AFBD9BF189DB}" dt="2021-12-09T20:01:54.707" v="1355" actId="47"/>
        <pc:sldMkLst>
          <pc:docMk/>
          <pc:sldMk cId="3765208961" sldId="367"/>
        </pc:sldMkLst>
      </pc:sldChg>
      <pc:sldChg chg="del ord">
        <pc:chgData name="Tom Perry" userId="6ada2c22-938a-4910-92b9-b2c8808efd43" providerId="ADAL" clId="{952DA7F5-11FF-4BFD-88BB-AFBD9BF189DB}" dt="2021-12-09T19:56:29.914" v="1325" actId="47"/>
        <pc:sldMkLst>
          <pc:docMk/>
          <pc:sldMk cId="3592608802" sldId="369"/>
        </pc:sldMkLst>
      </pc:sldChg>
      <pc:sldChg chg="del">
        <pc:chgData name="Tom Perry" userId="6ada2c22-938a-4910-92b9-b2c8808efd43" providerId="ADAL" clId="{952DA7F5-11FF-4BFD-88BB-AFBD9BF189DB}" dt="2021-12-09T19:05:37.548" v="535" actId="47"/>
        <pc:sldMkLst>
          <pc:docMk/>
          <pc:sldMk cId="2913329092" sldId="378"/>
        </pc:sldMkLst>
      </pc:sldChg>
      <pc:sldChg chg="addSp modSp mod ord modAnim">
        <pc:chgData name="Tom Perry" userId="6ada2c22-938a-4910-92b9-b2c8808efd43" providerId="ADAL" clId="{952DA7F5-11FF-4BFD-88BB-AFBD9BF189DB}" dt="2021-12-10T09:30:36.793" v="4695" actId="1076"/>
        <pc:sldMkLst>
          <pc:docMk/>
          <pc:sldMk cId="3233592593" sldId="380"/>
        </pc:sldMkLst>
        <pc:spChg chg="mod">
          <ac:chgData name="Tom Perry" userId="6ada2c22-938a-4910-92b9-b2c8808efd43" providerId="ADAL" clId="{952DA7F5-11FF-4BFD-88BB-AFBD9BF189DB}" dt="2021-12-10T09:29:10.046" v="4587" actId="6549"/>
          <ac:spMkLst>
            <pc:docMk/>
            <pc:sldMk cId="3233592593" sldId="380"/>
            <ac:spMk id="3" creationId="{F992A74A-4EE0-4BAF-8195-36B2437A8FB2}"/>
          </ac:spMkLst>
        </pc:spChg>
        <pc:spChg chg="mod">
          <ac:chgData name="Tom Perry" userId="6ada2c22-938a-4910-92b9-b2c8808efd43" providerId="ADAL" clId="{952DA7F5-11FF-4BFD-88BB-AFBD9BF189DB}" dt="2021-12-10T09:30:36.793" v="4695" actId="1076"/>
          <ac:spMkLst>
            <pc:docMk/>
            <pc:sldMk cId="3233592593" sldId="380"/>
            <ac:spMk id="9" creationId="{D89ABAF7-3F19-4F98-A179-A2B79EAF5173}"/>
          </ac:spMkLst>
        </pc:spChg>
        <pc:spChg chg="add mod">
          <ac:chgData name="Tom Perry" userId="6ada2c22-938a-4910-92b9-b2c8808efd43" providerId="ADAL" clId="{952DA7F5-11FF-4BFD-88BB-AFBD9BF189DB}" dt="2021-12-10T09:30:26.681" v="4692" actId="1076"/>
          <ac:spMkLst>
            <pc:docMk/>
            <pc:sldMk cId="3233592593" sldId="380"/>
            <ac:spMk id="10" creationId="{E0C35BEC-EBA8-401B-814D-3DD3C929E8C7}"/>
          </ac:spMkLst>
        </pc:spChg>
      </pc:sldChg>
      <pc:sldChg chg="del ord">
        <pc:chgData name="Tom Perry" userId="6ada2c22-938a-4910-92b9-b2c8808efd43" providerId="ADAL" clId="{952DA7F5-11FF-4BFD-88BB-AFBD9BF189DB}" dt="2021-12-09T19:56:29.914" v="1325" actId="47"/>
        <pc:sldMkLst>
          <pc:docMk/>
          <pc:sldMk cId="1611084051" sldId="381"/>
        </pc:sldMkLst>
      </pc:sldChg>
      <pc:sldChg chg="del">
        <pc:chgData name="Tom Perry" userId="6ada2c22-938a-4910-92b9-b2c8808efd43" providerId="ADAL" clId="{952DA7F5-11FF-4BFD-88BB-AFBD9BF189DB}" dt="2021-12-09T19:49:37.612" v="1314" actId="47"/>
        <pc:sldMkLst>
          <pc:docMk/>
          <pc:sldMk cId="3858000704" sldId="383"/>
        </pc:sldMkLst>
      </pc:sldChg>
      <pc:sldChg chg="del ord">
        <pc:chgData name="Tom Perry" userId="6ada2c22-938a-4910-92b9-b2c8808efd43" providerId="ADAL" clId="{952DA7F5-11FF-4BFD-88BB-AFBD9BF189DB}" dt="2021-12-09T19:56:29.914" v="1325" actId="47"/>
        <pc:sldMkLst>
          <pc:docMk/>
          <pc:sldMk cId="3556572188" sldId="387"/>
        </pc:sldMkLst>
      </pc:sldChg>
      <pc:sldChg chg="modSp mod">
        <pc:chgData name="Tom Perry" userId="6ada2c22-938a-4910-92b9-b2c8808efd43" providerId="ADAL" clId="{952DA7F5-11FF-4BFD-88BB-AFBD9BF189DB}" dt="2021-12-09T18:43:47.788" v="17" actId="20577"/>
        <pc:sldMkLst>
          <pc:docMk/>
          <pc:sldMk cId="3415505969" sldId="389"/>
        </pc:sldMkLst>
        <pc:spChg chg="mod">
          <ac:chgData name="Tom Perry" userId="6ada2c22-938a-4910-92b9-b2c8808efd43" providerId="ADAL" clId="{952DA7F5-11FF-4BFD-88BB-AFBD9BF189DB}" dt="2021-12-09T18:43:47.788" v="17" actId="20577"/>
          <ac:spMkLst>
            <pc:docMk/>
            <pc:sldMk cId="3415505969" sldId="389"/>
            <ac:spMk id="9" creationId="{CD78E562-B96E-4DF3-A50C-381FDBE8E040}"/>
          </ac:spMkLst>
        </pc:spChg>
      </pc:sldChg>
      <pc:sldChg chg="del">
        <pc:chgData name="Tom Perry" userId="6ada2c22-938a-4910-92b9-b2c8808efd43" providerId="ADAL" clId="{952DA7F5-11FF-4BFD-88BB-AFBD9BF189DB}" dt="2021-12-09T19:05:38.642" v="536" actId="47"/>
        <pc:sldMkLst>
          <pc:docMk/>
          <pc:sldMk cId="3115345292" sldId="391"/>
        </pc:sldMkLst>
      </pc:sldChg>
      <pc:sldChg chg="del">
        <pc:chgData name="Tom Perry" userId="6ada2c22-938a-4910-92b9-b2c8808efd43" providerId="ADAL" clId="{952DA7F5-11FF-4BFD-88BB-AFBD9BF189DB}" dt="2021-12-09T19:05:39.499" v="537" actId="47"/>
        <pc:sldMkLst>
          <pc:docMk/>
          <pc:sldMk cId="872452443" sldId="392"/>
        </pc:sldMkLst>
      </pc:sldChg>
      <pc:sldChg chg="ord">
        <pc:chgData name="Tom Perry" userId="6ada2c22-938a-4910-92b9-b2c8808efd43" providerId="ADAL" clId="{952DA7F5-11FF-4BFD-88BB-AFBD9BF189DB}" dt="2021-12-09T18:44:25.356" v="19"/>
        <pc:sldMkLst>
          <pc:docMk/>
          <pc:sldMk cId="3808548512" sldId="394"/>
        </pc:sldMkLst>
      </pc:sldChg>
      <pc:sldChg chg="del ord">
        <pc:chgData name="Tom Perry" userId="6ada2c22-938a-4910-92b9-b2c8808efd43" providerId="ADAL" clId="{952DA7F5-11FF-4BFD-88BB-AFBD9BF189DB}" dt="2021-12-09T19:56:29.914" v="1325" actId="47"/>
        <pc:sldMkLst>
          <pc:docMk/>
          <pc:sldMk cId="4099103375" sldId="397"/>
        </pc:sldMkLst>
      </pc:sldChg>
      <pc:sldChg chg="del">
        <pc:chgData name="Tom Perry" userId="6ada2c22-938a-4910-92b9-b2c8808efd43" providerId="ADAL" clId="{952DA7F5-11FF-4BFD-88BB-AFBD9BF189DB}" dt="2021-12-09T19:56:50.099" v="1326" actId="47"/>
        <pc:sldMkLst>
          <pc:docMk/>
          <pc:sldMk cId="2167472392" sldId="401"/>
        </pc:sldMkLst>
      </pc:sldChg>
      <pc:sldChg chg="del">
        <pc:chgData name="Tom Perry" userId="6ada2c22-938a-4910-92b9-b2c8808efd43" providerId="ADAL" clId="{952DA7F5-11FF-4BFD-88BB-AFBD9BF189DB}" dt="2021-12-09T19:56:50.099" v="1326" actId="47"/>
        <pc:sldMkLst>
          <pc:docMk/>
          <pc:sldMk cId="3291681181" sldId="404"/>
        </pc:sldMkLst>
      </pc:sldChg>
      <pc:sldChg chg="del">
        <pc:chgData name="Tom Perry" userId="6ada2c22-938a-4910-92b9-b2c8808efd43" providerId="ADAL" clId="{952DA7F5-11FF-4BFD-88BB-AFBD9BF189DB}" dt="2021-12-09T19:56:50.099" v="1326" actId="47"/>
        <pc:sldMkLst>
          <pc:docMk/>
          <pc:sldMk cId="707393552" sldId="405"/>
        </pc:sldMkLst>
      </pc:sldChg>
      <pc:sldChg chg="del">
        <pc:chgData name="Tom Perry" userId="6ada2c22-938a-4910-92b9-b2c8808efd43" providerId="ADAL" clId="{952DA7F5-11FF-4BFD-88BB-AFBD9BF189DB}" dt="2021-12-09T19:49:22.249" v="1313" actId="47"/>
        <pc:sldMkLst>
          <pc:docMk/>
          <pc:sldMk cId="2656340929" sldId="406"/>
        </pc:sldMkLst>
      </pc:sldChg>
      <pc:sldChg chg="del">
        <pc:chgData name="Tom Perry" userId="6ada2c22-938a-4910-92b9-b2c8808efd43" providerId="ADAL" clId="{952DA7F5-11FF-4BFD-88BB-AFBD9BF189DB}" dt="2021-12-09T19:56:50.099" v="1326" actId="47"/>
        <pc:sldMkLst>
          <pc:docMk/>
          <pc:sldMk cId="1553006589" sldId="407"/>
        </pc:sldMkLst>
      </pc:sldChg>
      <pc:sldChg chg="del ord">
        <pc:chgData name="Tom Perry" userId="6ada2c22-938a-4910-92b9-b2c8808efd43" providerId="ADAL" clId="{952DA7F5-11FF-4BFD-88BB-AFBD9BF189DB}" dt="2021-12-09T19:56:29.914" v="1325" actId="47"/>
        <pc:sldMkLst>
          <pc:docMk/>
          <pc:sldMk cId="2251939447" sldId="423"/>
        </pc:sldMkLst>
      </pc:sldChg>
      <pc:sldChg chg="del">
        <pc:chgData name="Tom Perry" userId="6ada2c22-938a-4910-92b9-b2c8808efd43" providerId="ADAL" clId="{952DA7F5-11FF-4BFD-88BB-AFBD9BF189DB}" dt="2021-12-09T19:49:20.776" v="1312" actId="47"/>
        <pc:sldMkLst>
          <pc:docMk/>
          <pc:sldMk cId="983195468" sldId="424"/>
        </pc:sldMkLst>
      </pc:sldChg>
      <pc:sldChg chg="ord">
        <pc:chgData name="Tom Perry" userId="6ada2c22-938a-4910-92b9-b2c8808efd43" providerId="ADAL" clId="{952DA7F5-11FF-4BFD-88BB-AFBD9BF189DB}" dt="2021-12-10T08:37:45.373" v="3931"/>
        <pc:sldMkLst>
          <pc:docMk/>
          <pc:sldMk cId="3116644843" sldId="425"/>
        </pc:sldMkLst>
      </pc:sldChg>
      <pc:sldChg chg="addSp modSp mod ord modAnim">
        <pc:chgData name="Tom Perry" userId="6ada2c22-938a-4910-92b9-b2c8808efd43" providerId="ADAL" clId="{952DA7F5-11FF-4BFD-88BB-AFBD9BF189DB}" dt="2021-12-09T20:49:24.202" v="1860"/>
        <pc:sldMkLst>
          <pc:docMk/>
          <pc:sldMk cId="3218012002" sldId="427"/>
        </pc:sldMkLst>
        <pc:spChg chg="add mod">
          <ac:chgData name="Tom Perry" userId="6ada2c22-938a-4910-92b9-b2c8808efd43" providerId="ADAL" clId="{952DA7F5-11FF-4BFD-88BB-AFBD9BF189DB}" dt="2021-12-09T19:02:55.208" v="523" actId="1076"/>
          <ac:spMkLst>
            <pc:docMk/>
            <pc:sldMk cId="3218012002" sldId="427"/>
            <ac:spMk id="5" creationId="{6CFD2961-A808-4C3D-9D01-0DE2401647A2}"/>
          </ac:spMkLst>
        </pc:spChg>
        <pc:graphicFrameChg chg="add mod">
          <ac:chgData name="Tom Perry" userId="6ada2c22-938a-4910-92b9-b2c8808efd43" providerId="ADAL" clId="{952DA7F5-11FF-4BFD-88BB-AFBD9BF189DB}" dt="2021-12-09T19:02:36.704" v="521" actId="1076"/>
          <ac:graphicFrameMkLst>
            <pc:docMk/>
            <pc:sldMk cId="3218012002" sldId="427"/>
            <ac:graphicFrameMk id="3" creationId="{24EE0707-D39B-47D3-A493-B1E14E4023E9}"/>
          </ac:graphicFrameMkLst>
        </pc:graphicFrameChg>
      </pc:sldChg>
      <pc:sldChg chg="addSp modSp mod ord modAnim">
        <pc:chgData name="Tom Perry" userId="6ada2c22-938a-4910-92b9-b2c8808efd43" providerId="ADAL" clId="{952DA7F5-11FF-4BFD-88BB-AFBD9BF189DB}" dt="2021-12-10T09:27:06.772" v="4586"/>
        <pc:sldMkLst>
          <pc:docMk/>
          <pc:sldMk cId="2432495599" sldId="430"/>
        </pc:sldMkLst>
        <pc:spChg chg="add mod">
          <ac:chgData name="Tom Perry" userId="6ada2c22-938a-4910-92b9-b2c8808efd43" providerId="ADAL" clId="{952DA7F5-11FF-4BFD-88BB-AFBD9BF189DB}" dt="2021-12-10T09:26:41.693" v="4581" actId="1076"/>
          <ac:spMkLst>
            <pc:docMk/>
            <pc:sldMk cId="2432495599" sldId="430"/>
            <ac:spMk id="2" creationId="{2571ABAD-45D9-4785-A133-E1F2CB8BFA73}"/>
          </ac:spMkLst>
        </pc:spChg>
        <pc:spChg chg="mod">
          <ac:chgData name="Tom Perry" userId="6ada2c22-938a-4910-92b9-b2c8808efd43" providerId="ADAL" clId="{952DA7F5-11FF-4BFD-88BB-AFBD9BF189DB}" dt="2021-12-09T20:53:36.459" v="1999" actId="1076"/>
          <ac:spMkLst>
            <pc:docMk/>
            <pc:sldMk cId="2432495599" sldId="430"/>
            <ac:spMk id="4" creationId="{6D21D423-EED1-4549-A9D5-DEC1DF5C46C0}"/>
          </ac:spMkLst>
        </pc:spChg>
        <pc:spChg chg="mod">
          <ac:chgData name="Tom Perry" userId="6ada2c22-938a-4910-92b9-b2c8808efd43" providerId="ADAL" clId="{952DA7F5-11FF-4BFD-88BB-AFBD9BF189DB}" dt="2021-12-09T20:53:36.459" v="1999" actId="1076"/>
          <ac:spMkLst>
            <pc:docMk/>
            <pc:sldMk cId="2432495599" sldId="430"/>
            <ac:spMk id="7" creationId="{A3A1A7B9-B27D-4610-9847-11D11DE69231}"/>
          </ac:spMkLst>
        </pc:spChg>
        <pc:spChg chg="mod">
          <ac:chgData name="Tom Perry" userId="6ada2c22-938a-4910-92b9-b2c8808efd43" providerId="ADAL" clId="{952DA7F5-11FF-4BFD-88BB-AFBD9BF189DB}" dt="2021-12-09T20:53:36.459" v="1999" actId="1076"/>
          <ac:spMkLst>
            <pc:docMk/>
            <pc:sldMk cId="2432495599" sldId="430"/>
            <ac:spMk id="12" creationId="{AEE6D328-0A21-42F8-9857-54AAFF3B4154}"/>
          </ac:spMkLst>
        </pc:spChg>
        <pc:spChg chg="mod">
          <ac:chgData name="Tom Perry" userId="6ada2c22-938a-4910-92b9-b2c8808efd43" providerId="ADAL" clId="{952DA7F5-11FF-4BFD-88BB-AFBD9BF189DB}" dt="2021-12-09T20:53:36.459" v="1999" actId="1076"/>
          <ac:spMkLst>
            <pc:docMk/>
            <pc:sldMk cId="2432495599" sldId="430"/>
            <ac:spMk id="13" creationId="{09AE68B9-5391-4047-A3D3-11DF371FAEE6}"/>
          </ac:spMkLst>
        </pc:spChg>
        <pc:spChg chg="mod">
          <ac:chgData name="Tom Perry" userId="6ada2c22-938a-4910-92b9-b2c8808efd43" providerId="ADAL" clId="{952DA7F5-11FF-4BFD-88BB-AFBD9BF189DB}" dt="2021-12-09T20:53:36.459" v="1999" actId="1076"/>
          <ac:spMkLst>
            <pc:docMk/>
            <pc:sldMk cId="2432495599" sldId="430"/>
            <ac:spMk id="14" creationId="{073E2792-AA5E-4F42-967B-C3BAE564543F}"/>
          </ac:spMkLst>
        </pc:spChg>
        <pc:spChg chg="mod">
          <ac:chgData name="Tom Perry" userId="6ada2c22-938a-4910-92b9-b2c8808efd43" providerId="ADAL" clId="{952DA7F5-11FF-4BFD-88BB-AFBD9BF189DB}" dt="2021-12-09T20:53:36.459" v="1999" actId="1076"/>
          <ac:spMkLst>
            <pc:docMk/>
            <pc:sldMk cId="2432495599" sldId="430"/>
            <ac:spMk id="15" creationId="{FE70F8FD-9E6A-4C91-BEBE-BB095301130A}"/>
          </ac:spMkLst>
        </pc:spChg>
        <pc:spChg chg="add mod">
          <ac:chgData name="Tom Perry" userId="6ada2c22-938a-4910-92b9-b2c8808efd43" providerId="ADAL" clId="{952DA7F5-11FF-4BFD-88BB-AFBD9BF189DB}" dt="2021-12-10T09:26:54.482" v="4585" actId="14100"/>
          <ac:spMkLst>
            <pc:docMk/>
            <pc:sldMk cId="2432495599" sldId="430"/>
            <ac:spMk id="16" creationId="{F2F91976-4219-468E-AA35-924078A4BA3A}"/>
          </ac:spMkLst>
        </pc:spChg>
        <pc:spChg chg="mod">
          <ac:chgData name="Tom Perry" userId="6ada2c22-938a-4910-92b9-b2c8808efd43" providerId="ADAL" clId="{952DA7F5-11FF-4BFD-88BB-AFBD9BF189DB}" dt="2021-12-09T20:53:36.459" v="1999" actId="1076"/>
          <ac:spMkLst>
            <pc:docMk/>
            <pc:sldMk cId="2432495599" sldId="430"/>
            <ac:spMk id="17" creationId="{5B746ED3-EB14-4C0E-8C6A-09AE0F9FF213}"/>
          </ac:spMkLst>
        </pc:spChg>
        <pc:spChg chg="mod">
          <ac:chgData name="Tom Perry" userId="6ada2c22-938a-4910-92b9-b2c8808efd43" providerId="ADAL" clId="{952DA7F5-11FF-4BFD-88BB-AFBD9BF189DB}" dt="2021-12-09T20:53:36.459" v="1999" actId="1076"/>
          <ac:spMkLst>
            <pc:docMk/>
            <pc:sldMk cId="2432495599" sldId="430"/>
            <ac:spMk id="19" creationId="{64434666-6ADE-433A-9591-50055490DD56}"/>
          </ac:spMkLst>
        </pc:spChg>
        <pc:spChg chg="mod">
          <ac:chgData name="Tom Perry" userId="6ada2c22-938a-4910-92b9-b2c8808efd43" providerId="ADAL" clId="{952DA7F5-11FF-4BFD-88BB-AFBD9BF189DB}" dt="2021-12-09T20:53:36.459" v="1999" actId="1076"/>
          <ac:spMkLst>
            <pc:docMk/>
            <pc:sldMk cId="2432495599" sldId="430"/>
            <ac:spMk id="20" creationId="{14BA5941-1D48-434A-9FD2-B62440741B71}"/>
          </ac:spMkLst>
        </pc:spChg>
        <pc:spChg chg="mod">
          <ac:chgData name="Tom Perry" userId="6ada2c22-938a-4910-92b9-b2c8808efd43" providerId="ADAL" clId="{952DA7F5-11FF-4BFD-88BB-AFBD9BF189DB}" dt="2021-12-09T20:53:36.459" v="1999" actId="1076"/>
          <ac:spMkLst>
            <pc:docMk/>
            <pc:sldMk cId="2432495599" sldId="430"/>
            <ac:spMk id="21" creationId="{BAE9746A-64B9-4869-8E54-5C3B38CF8586}"/>
          </ac:spMkLst>
        </pc:spChg>
        <pc:spChg chg="mod">
          <ac:chgData name="Tom Perry" userId="6ada2c22-938a-4910-92b9-b2c8808efd43" providerId="ADAL" clId="{952DA7F5-11FF-4BFD-88BB-AFBD9BF189DB}" dt="2021-12-09T20:53:44.741" v="2000" actId="1076"/>
          <ac:spMkLst>
            <pc:docMk/>
            <pc:sldMk cId="2432495599" sldId="430"/>
            <ac:spMk id="22" creationId="{6F060338-2FB9-458E-B709-AAD03B195FDB}"/>
          </ac:spMkLst>
        </pc:spChg>
        <pc:spChg chg="mod">
          <ac:chgData name="Tom Perry" userId="6ada2c22-938a-4910-92b9-b2c8808efd43" providerId="ADAL" clId="{952DA7F5-11FF-4BFD-88BB-AFBD9BF189DB}" dt="2021-12-09T20:53:59.349" v="2002" actId="1076"/>
          <ac:spMkLst>
            <pc:docMk/>
            <pc:sldMk cId="2432495599" sldId="430"/>
            <ac:spMk id="23" creationId="{81FA3DD1-39BC-46C8-82E4-89399EC9FCC7}"/>
          </ac:spMkLst>
        </pc:spChg>
      </pc:sldChg>
      <pc:sldChg chg="addSp delSp modSp mod ord modAnim">
        <pc:chgData name="Tom Perry" userId="6ada2c22-938a-4910-92b9-b2c8808efd43" providerId="ADAL" clId="{952DA7F5-11FF-4BFD-88BB-AFBD9BF189DB}" dt="2021-12-09T20:49:24.202" v="1860"/>
        <pc:sldMkLst>
          <pc:docMk/>
          <pc:sldMk cId="317398422" sldId="431"/>
        </pc:sldMkLst>
        <pc:spChg chg="mod">
          <ac:chgData name="Tom Perry" userId="6ada2c22-938a-4910-92b9-b2c8808efd43" providerId="ADAL" clId="{952DA7F5-11FF-4BFD-88BB-AFBD9BF189DB}" dt="2021-12-09T19:31:06.713" v="1260" actId="1076"/>
          <ac:spMkLst>
            <pc:docMk/>
            <pc:sldMk cId="317398422" sldId="431"/>
            <ac:spMk id="2" creationId="{E845A3D2-D5FC-4C4A-981F-F28D2D40F4F5}"/>
          </ac:spMkLst>
        </pc:spChg>
        <pc:spChg chg="add mod">
          <ac:chgData name="Tom Perry" userId="6ada2c22-938a-4910-92b9-b2c8808efd43" providerId="ADAL" clId="{952DA7F5-11FF-4BFD-88BB-AFBD9BF189DB}" dt="2021-12-09T19:30:48.268" v="1246" actId="1076"/>
          <ac:spMkLst>
            <pc:docMk/>
            <pc:sldMk cId="317398422" sldId="431"/>
            <ac:spMk id="3" creationId="{D245591C-1494-42FC-9EFD-C4765F4CAD48}"/>
          </ac:spMkLst>
        </pc:spChg>
        <pc:spChg chg="add mod">
          <ac:chgData name="Tom Perry" userId="6ada2c22-938a-4910-92b9-b2c8808efd43" providerId="ADAL" clId="{952DA7F5-11FF-4BFD-88BB-AFBD9BF189DB}" dt="2021-12-09T19:30:40.549" v="1244" actId="1076"/>
          <ac:spMkLst>
            <pc:docMk/>
            <pc:sldMk cId="317398422" sldId="431"/>
            <ac:spMk id="9" creationId="{893D8E31-E0F7-4AD1-9882-8EF5721FBC51}"/>
          </ac:spMkLst>
        </pc:spChg>
        <pc:picChg chg="del">
          <ac:chgData name="Tom Perry" userId="6ada2c22-938a-4910-92b9-b2c8808efd43" providerId="ADAL" clId="{952DA7F5-11FF-4BFD-88BB-AFBD9BF189DB}" dt="2021-12-09T19:14:44.739" v="1225" actId="478"/>
          <ac:picMkLst>
            <pc:docMk/>
            <pc:sldMk cId="317398422" sldId="431"/>
            <ac:picMk id="1026" creationId="{1E990830-4132-4384-B0E5-589A6DAB5A9E}"/>
          </ac:picMkLst>
        </pc:picChg>
        <pc:picChg chg="del">
          <ac:chgData name="Tom Perry" userId="6ada2c22-938a-4910-92b9-b2c8808efd43" providerId="ADAL" clId="{952DA7F5-11FF-4BFD-88BB-AFBD9BF189DB}" dt="2021-12-09T19:14:42.788" v="1224" actId="478"/>
          <ac:picMkLst>
            <pc:docMk/>
            <pc:sldMk cId="317398422" sldId="431"/>
            <ac:picMk id="1030" creationId="{376A793F-B970-4BF2-ABCC-373B2B134B15}"/>
          </ac:picMkLst>
        </pc:picChg>
        <pc:picChg chg="add del">
          <ac:chgData name="Tom Perry" userId="6ada2c22-938a-4910-92b9-b2c8808efd43" providerId="ADAL" clId="{952DA7F5-11FF-4BFD-88BB-AFBD9BF189DB}" dt="2021-12-09T19:24:51.765" v="1227" actId="478"/>
          <ac:picMkLst>
            <pc:docMk/>
            <pc:sldMk cId="317398422" sldId="431"/>
            <ac:picMk id="2050" creationId="{974A99B0-0059-4127-9F9D-A05C1960634D}"/>
          </ac:picMkLst>
        </pc:picChg>
        <pc:picChg chg="add del">
          <ac:chgData name="Tom Perry" userId="6ada2c22-938a-4910-92b9-b2c8808efd43" providerId="ADAL" clId="{952DA7F5-11FF-4BFD-88BB-AFBD9BF189DB}" dt="2021-12-09T19:25:00.665" v="1229" actId="478"/>
          <ac:picMkLst>
            <pc:docMk/>
            <pc:sldMk cId="317398422" sldId="431"/>
            <ac:picMk id="2052" creationId="{F8D493D3-F504-4E28-A4AB-61FC33CD0850}"/>
          </ac:picMkLst>
        </pc:picChg>
        <pc:picChg chg="add mod">
          <ac:chgData name="Tom Perry" userId="6ada2c22-938a-4910-92b9-b2c8808efd43" providerId="ADAL" clId="{952DA7F5-11FF-4BFD-88BB-AFBD9BF189DB}" dt="2021-12-09T19:30:09.869" v="1236" actId="1076"/>
          <ac:picMkLst>
            <pc:docMk/>
            <pc:sldMk cId="317398422" sldId="431"/>
            <ac:picMk id="2054" creationId="{EBBE10F3-103C-4B82-B8D7-58D8C8001E6F}"/>
          </ac:picMkLst>
        </pc:picChg>
        <pc:picChg chg="add del mod">
          <ac:chgData name="Tom Perry" userId="6ada2c22-938a-4910-92b9-b2c8808efd43" providerId="ADAL" clId="{952DA7F5-11FF-4BFD-88BB-AFBD9BF189DB}" dt="2021-12-09T19:33:30.518" v="1267" actId="478"/>
          <ac:picMkLst>
            <pc:docMk/>
            <pc:sldMk cId="317398422" sldId="431"/>
            <ac:picMk id="2056" creationId="{86E48334-068A-4BAD-97C7-D438777C8D2E}"/>
          </ac:picMkLst>
        </pc:picChg>
        <pc:picChg chg="add mod">
          <ac:chgData name="Tom Perry" userId="6ada2c22-938a-4910-92b9-b2c8808efd43" providerId="ADAL" clId="{952DA7F5-11FF-4BFD-88BB-AFBD9BF189DB}" dt="2021-12-09T19:34:32.628" v="1271" actId="1076"/>
          <ac:picMkLst>
            <pc:docMk/>
            <pc:sldMk cId="317398422" sldId="431"/>
            <ac:picMk id="2058" creationId="{CBF49B78-E1B0-41C2-87C6-B18272F0753B}"/>
          </ac:picMkLst>
        </pc:picChg>
        <pc:picChg chg="add mod">
          <ac:chgData name="Tom Perry" userId="6ada2c22-938a-4910-92b9-b2c8808efd43" providerId="ADAL" clId="{952DA7F5-11FF-4BFD-88BB-AFBD9BF189DB}" dt="2021-12-09T19:37:45.917" v="1276" actId="1076"/>
          <ac:picMkLst>
            <pc:docMk/>
            <pc:sldMk cId="317398422" sldId="431"/>
            <ac:picMk id="2060" creationId="{53108E48-3A2D-49B1-B9E7-F055F4B3F91F}"/>
          </ac:picMkLst>
        </pc:picChg>
      </pc:sldChg>
      <pc:sldChg chg="del">
        <pc:chgData name="Tom Perry" userId="6ada2c22-938a-4910-92b9-b2c8808efd43" providerId="ADAL" clId="{952DA7F5-11FF-4BFD-88BB-AFBD9BF189DB}" dt="2021-12-09T19:03:29.963" v="526" actId="47"/>
        <pc:sldMkLst>
          <pc:docMk/>
          <pc:sldMk cId="2649039450" sldId="432"/>
        </pc:sldMkLst>
      </pc:sldChg>
      <pc:sldChg chg="del">
        <pc:chgData name="Tom Perry" userId="6ada2c22-938a-4910-92b9-b2c8808efd43" providerId="ADAL" clId="{952DA7F5-11FF-4BFD-88BB-AFBD9BF189DB}" dt="2021-12-09T19:03:30.527" v="527" actId="47"/>
        <pc:sldMkLst>
          <pc:docMk/>
          <pc:sldMk cId="3104986062" sldId="433"/>
        </pc:sldMkLst>
      </pc:sldChg>
      <pc:sldChg chg="del">
        <pc:chgData name="Tom Perry" userId="6ada2c22-938a-4910-92b9-b2c8808efd43" providerId="ADAL" clId="{952DA7F5-11FF-4BFD-88BB-AFBD9BF189DB}" dt="2021-12-09T19:03:31.302" v="528" actId="47"/>
        <pc:sldMkLst>
          <pc:docMk/>
          <pc:sldMk cId="4288923532" sldId="434"/>
        </pc:sldMkLst>
      </pc:sldChg>
      <pc:sldChg chg="del">
        <pc:chgData name="Tom Perry" userId="6ada2c22-938a-4910-92b9-b2c8808efd43" providerId="ADAL" clId="{952DA7F5-11FF-4BFD-88BB-AFBD9BF189DB}" dt="2021-12-09T19:13:55.441" v="1177" actId="47"/>
        <pc:sldMkLst>
          <pc:docMk/>
          <pc:sldMk cId="1128800637" sldId="435"/>
        </pc:sldMkLst>
      </pc:sldChg>
      <pc:sldChg chg="del">
        <pc:chgData name="Tom Perry" userId="6ada2c22-938a-4910-92b9-b2c8808efd43" providerId="ADAL" clId="{952DA7F5-11FF-4BFD-88BB-AFBD9BF189DB}" dt="2021-12-09T19:03:34.475" v="529" actId="47"/>
        <pc:sldMkLst>
          <pc:docMk/>
          <pc:sldMk cId="3494061301" sldId="436"/>
        </pc:sldMkLst>
      </pc:sldChg>
      <pc:sldChg chg="modSp add mod ord">
        <pc:chgData name="Tom Perry" userId="6ada2c22-938a-4910-92b9-b2c8808efd43" providerId="ADAL" clId="{952DA7F5-11FF-4BFD-88BB-AFBD9BF189DB}" dt="2021-12-10T08:37:45.373" v="3931"/>
        <pc:sldMkLst>
          <pc:docMk/>
          <pc:sldMk cId="1519387844" sldId="437"/>
        </pc:sldMkLst>
        <pc:spChg chg="mod">
          <ac:chgData name="Tom Perry" userId="6ada2c22-938a-4910-92b9-b2c8808efd43" providerId="ADAL" clId="{952DA7F5-11FF-4BFD-88BB-AFBD9BF189DB}" dt="2021-12-09T19:12:26.766" v="1119" actId="20577"/>
          <ac:spMkLst>
            <pc:docMk/>
            <pc:sldMk cId="1519387844" sldId="437"/>
            <ac:spMk id="2" creationId="{D890D588-9708-436E-8A12-6973A32EE174}"/>
          </ac:spMkLst>
        </pc:spChg>
      </pc:sldChg>
      <pc:sldChg chg="addSp modSp new mod ord modClrScheme chgLayout modNotesTx">
        <pc:chgData name="Tom Perry" userId="6ada2c22-938a-4910-92b9-b2c8808efd43" providerId="ADAL" clId="{952DA7F5-11FF-4BFD-88BB-AFBD9BF189DB}" dt="2021-12-10T09:33:29.359" v="4697" actId="20577"/>
        <pc:sldMkLst>
          <pc:docMk/>
          <pc:sldMk cId="2484394289" sldId="438"/>
        </pc:sldMkLst>
        <pc:spChg chg="add mod">
          <ac:chgData name="Tom Perry" userId="6ada2c22-938a-4910-92b9-b2c8808efd43" providerId="ADAL" clId="{952DA7F5-11FF-4BFD-88BB-AFBD9BF189DB}" dt="2021-12-09T18:48:26.260" v="155" actId="20577"/>
          <ac:spMkLst>
            <pc:docMk/>
            <pc:sldMk cId="2484394289" sldId="438"/>
            <ac:spMk id="2" creationId="{706FBD26-0619-4E3D-B412-0FD0E0FDFAE3}"/>
          </ac:spMkLst>
        </pc:spChg>
        <pc:spChg chg="add mod">
          <ac:chgData name="Tom Perry" userId="6ada2c22-938a-4910-92b9-b2c8808efd43" providerId="ADAL" clId="{952DA7F5-11FF-4BFD-88BB-AFBD9BF189DB}" dt="2021-12-10T08:38:13.870" v="3941" actId="20577"/>
          <ac:spMkLst>
            <pc:docMk/>
            <pc:sldMk cId="2484394289" sldId="438"/>
            <ac:spMk id="3" creationId="{61E19A8F-B78F-40BC-8439-B47B3CFC0A25}"/>
          </ac:spMkLst>
        </pc:spChg>
      </pc:sldChg>
      <pc:sldChg chg="modSp add mod ord">
        <pc:chgData name="Tom Perry" userId="6ada2c22-938a-4910-92b9-b2c8808efd43" providerId="ADAL" clId="{952DA7F5-11FF-4BFD-88BB-AFBD9BF189DB}" dt="2021-12-09T20:05:47.130" v="1450"/>
        <pc:sldMkLst>
          <pc:docMk/>
          <pc:sldMk cId="2541848358" sldId="439"/>
        </pc:sldMkLst>
        <pc:spChg chg="mod">
          <ac:chgData name="Tom Perry" userId="6ada2c22-938a-4910-92b9-b2c8808efd43" providerId="ADAL" clId="{952DA7F5-11FF-4BFD-88BB-AFBD9BF189DB}" dt="2021-12-09T18:56:59.691" v="514"/>
          <ac:spMkLst>
            <pc:docMk/>
            <pc:sldMk cId="2541848358" sldId="439"/>
            <ac:spMk id="2" creationId="{D890D588-9708-436E-8A12-6973A32EE174}"/>
          </ac:spMkLst>
        </pc:spChg>
      </pc:sldChg>
      <pc:sldChg chg="new del">
        <pc:chgData name="Tom Perry" userId="6ada2c22-938a-4910-92b9-b2c8808efd43" providerId="ADAL" clId="{952DA7F5-11FF-4BFD-88BB-AFBD9BF189DB}" dt="2021-12-09T19:06:36.705" v="539" actId="47"/>
        <pc:sldMkLst>
          <pc:docMk/>
          <pc:sldMk cId="3578391585" sldId="440"/>
        </pc:sldMkLst>
      </pc:sldChg>
      <pc:sldChg chg="addSp modSp new mod ord modClrScheme modAnim chgLayout">
        <pc:chgData name="Tom Perry" userId="6ada2c22-938a-4910-92b9-b2c8808efd43" providerId="ADAL" clId="{952DA7F5-11FF-4BFD-88BB-AFBD9BF189DB}" dt="2021-12-10T09:24:03.286" v="4576"/>
        <pc:sldMkLst>
          <pc:docMk/>
          <pc:sldMk cId="3794451856" sldId="440"/>
        </pc:sldMkLst>
        <pc:spChg chg="add mod">
          <ac:chgData name="Tom Perry" userId="6ada2c22-938a-4910-92b9-b2c8808efd43" providerId="ADAL" clId="{952DA7F5-11FF-4BFD-88BB-AFBD9BF189DB}" dt="2021-12-09T20:51:35.069" v="1943" actId="20577"/>
          <ac:spMkLst>
            <pc:docMk/>
            <pc:sldMk cId="3794451856" sldId="440"/>
            <ac:spMk id="2" creationId="{5FF91CBA-6366-47AA-8F0E-86D9D95747F1}"/>
          </ac:spMkLst>
        </pc:spChg>
        <pc:spChg chg="add mod">
          <ac:chgData name="Tom Perry" userId="6ada2c22-938a-4910-92b9-b2c8808efd43" providerId="ADAL" clId="{952DA7F5-11FF-4BFD-88BB-AFBD9BF189DB}" dt="2021-12-10T09:23:50.347" v="4575" actId="20577"/>
          <ac:spMkLst>
            <pc:docMk/>
            <pc:sldMk cId="3794451856" sldId="440"/>
            <ac:spMk id="3" creationId="{ED3426F2-D9E3-41D7-AD3F-D61966EA931C}"/>
          </ac:spMkLst>
        </pc:spChg>
        <pc:picChg chg="add mod">
          <ac:chgData name="Tom Perry" userId="6ada2c22-938a-4910-92b9-b2c8808efd43" providerId="ADAL" clId="{952DA7F5-11FF-4BFD-88BB-AFBD9BF189DB}" dt="2021-12-09T19:11:54.393" v="1074" actId="1076"/>
          <ac:picMkLst>
            <pc:docMk/>
            <pc:sldMk cId="3794451856" sldId="440"/>
            <ac:picMk id="1026" creationId="{E541F826-C0E9-494A-93E8-030F609BD9E6}"/>
          </ac:picMkLst>
        </pc:picChg>
      </pc:sldChg>
      <pc:sldChg chg="modSp add mod ord">
        <pc:chgData name="Tom Perry" userId="6ada2c22-938a-4910-92b9-b2c8808efd43" providerId="ADAL" clId="{952DA7F5-11FF-4BFD-88BB-AFBD9BF189DB}" dt="2021-12-09T20:49:24.202" v="1860"/>
        <pc:sldMkLst>
          <pc:docMk/>
          <pc:sldMk cId="610576185" sldId="441"/>
        </pc:sldMkLst>
        <pc:spChg chg="mod">
          <ac:chgData name="Tom Perry" userId="6ada2c22-938a-4910-92b9-b2c8808efd43" providerId="ADAL" clId="{952DA7F5-11FF-4BFD-88BB-AFBD9BF189DB}" dt="2021-12-09T19:13:50.057" v="1176" actId="20577"/>
          <ac:spMkLst>
            <pc:docMk/>
            <pc:sldMk cId="610576185" sldId="441"/>
            <ac:spMk id="2" creationId="{D890D588-9708-436E-8A12-6973A32EE174}"/>
          </ac:spMkLst>
        </pc:spChg>
      </pc:sldChg>
      <pc:sldChg chg="addSp delSp modSp add mod ord modAnim">
        <pc:chgData name="Tom Perry" userId="6ada2c22-938a-4910-92b9-b2c8808efd43" providerId="ADAL" clId="{952DA7F5-11FF-4BFD-88BB-AFBD9BF189DB}" dt="2021-12-09T20:49:24.202" v="1860"/>
        <pc:sldMkLst>
          <pc:docMk/>
          <pc:sldMk cId="739952085" sldId="442"/>
        </pc:sldMkLst>
        <pc:spChg chg="mod">
          <ac:chgData name="Tom Perry" userId="6ada2c22-938a-4910-92b9-b2c8808efd43" providerId="ADAL" clId="{952DA7F5-11FF-4BFD-88BB-AFBD9BF189DB}" dt="2021-12-09T19:39:52.216" v="1282" actId="20577"/>
          <ac:spMkLst>
            <pc:docMk/>
            <pc:sldMk cId="739952085" sldId="442"/>
            <ac:spMk id="2" creationId="{E845A3D2-D5FC-4C4A-981F-F28D2D40F4F5}"/>
          </ac:spMkLst>
        </pc:spChg>
        <pc:spChg chg="del">
          <ac:chgData name="Tom Perry" userId="6ada2c22-938a-4910-92b9-b2c8808efd43" providerId="ADAL" clId="{952DA7F5-11FF-4BFD-88BB-AFBD9BF189DB}" dt="2021-12-09T19:40:50.946" v="1284" actId="478"/>
          <ac:spMkLst>
            <pc:docMk/>
            <pc:sldMk cId="739952085" sldId="442"/>
            <ac:spMk id="3" creationId="{D245591C-1494-42FC-9EFD-C4765F4CAD48}"/>
          </ac:spMkLst>
        </pc:spChg>
        <pc:spChg chg="add">
          <ac:chgData name="Tom Perry" userId="6ada2c22-938a-4910-92b9-b2c8808efd43" providerId="ADAL" clId="{952DA7F5-11FF-4BFD-88BB-AFBD9BF189DB}" dt="2021-12-09T19:43:58.892" v="1296" actId="11529"/>
          <ac:spMkLst>
            <pc:docMk/>
            <pc:sldMk cId="739952085" sldId="442"/>
            <ac:spMk id="4" creationId="{D82A52A4-DE35-4BCC-9075-C2EDF4546023}"/>
          </ac:spMkLst>
        </pc:spChg>
        <pc:spChg chg="del">
          <ac:chgData name="Tom Perry" userId="6ada2c22-938a-4910-92b9-b2c8808efd43" providerId="ADAL" clId="{952DA7F5-11FF-4BFD-88BB-AFBD9BF189DB}" dt="2021-12-09T19:40:50.946" v="1284" actId="478"/>
          <ac:spMkLst>
            <pc:docMk/>
            <pc:sldMk cId="739952085" sldId="442"/>
            <ac:spMk id="9" creationId="{893D8E31-E0F7-4AD1-9882-8EF5721FBC51}"/>
          </ac:spMkLst>
        </pc:spChg>
        <pc:picChg chg="del">
          <ac:chgData name="Tom Perry" userId="6ada2c22-938a-4910-92b9-b2c8808efd43" providerId="ADAL" clId="{952DA7F5-11FF-4BFD-88BB-AFBD9BF189DB}" dt="2021-12-09T19:40:59.343" v="1288" actId="478"/>
          <ac:picMkLst>
            <pc:docMk/>
            <pc:sldMk cId="739952085" sldId="442"/>
            <ac:picMk id="2054" creationId="{EBBE10F3-103C-4B82-B8D7-58D8C8001E6F}"/>
          </ac:picMkLst>
        </pc:picChg>
        <pc:picChg chg="del mod">
          <ac:chgData name="Tom Perry" userId="6ada2c22-938a-4910-92b9-b2c8808efd43" providerId="ADAL" clId="{952DA7F5-11FF-4BFD-88BB-AFBD9BF189DB}" dt="2021-12-09T19:40:50.946" v="1284" actId="478"/>
          <ac:picMkLst>
            <pc:docMk/>
            <pc:sldMk cId="739952085" sldId="442"/>
            <ac:picMk id="2058" creationId="{CBF49B78-E1B0-41C2-87C6-B18272F0753B}"/>
          </ac:picMkLst>
        </pc:picChg>
        <pc:picChg chg="del">
          <ac:chgData name="Tom Perry" userId="6ada2c22-938a-4910-92b9-b2c8808efd43" providerId="ADAL" clId="{952DA7F5-11FF-4BFD-88BB-AFBD9BF189DB}" dt="2021-12-09T19:40:50.946" v="1284" actId="478"/>
          <ac:picMkLst>
            <pc:docMk/>
            <pc:sldMk cId="739952085" sldId="442"/>
            <ac:picMk id="2060" creationId="{53108E48-3A2D-49B1-B9E7-F055F4B3F91F}"/>
          </ac:picMkLst>
        </pc:picChg>
        <pc:picChg chg="add mod">
          <ac:chgData name="Tom Perry" userId="6ada2c22-938a-4910-92b9-b2c8808efd43" providerId="ADAL" clId="{952DA7F5-11FF-4BFD-88BB-AFBD9BF189DB}" dt="2021-12-09T19:44:45.770" v="1303" actId="1076"/>
          <ac:picMkLst>
            <pc:docMk/>
            <pc:sldMk cId="739952085" sldId="442"/>
            <ac:picMk id="3074" creationId="{1E4669AA-9D86-4FC0-BCD5-B2EB20D38C43}"/>
          </ac:picMkLst>
        </pc:picChg>
        <pc:picChg chg="add del">
          <ac:chgData name="Tom Perry" userId="6ada2c22-938a-4910-92b9-b2c8808efd43" providerId="ADAL" clId="{952DA7F5-11FF-4BFD-88BB-AFBD9BF189DB}" dt="2021-12-09T19:41:48.710" v="1290" actId="478"/>
          <ac:picMkLst>
            <pc:docMk/>
            <pc:sldMk cId="739952085" sldId="442"/>
            <ac:picMk id="3076" creationId="{A19C6290-4711-4895-A56A-96A850121DF4}"/>
          </ac:picMkLst>
        </pc:picChg>
        <pc:picChg chg="add mod">
          <ac:chgData name="Tom Perry" userId="6ada2c22-938a-4910-92b9-b2c8808efd43" providerId="ADAL" clId="{952DA7F5-11FF-4BFD-88BB-AFBD9BF189DB}" dt="2021-12-09T19:43:50.481" v="1295" actId="14100"/>
          <ac:picMkLst>
            <pc:docMk/>
            <pc:sldMk cId="739952085" sldId="442"/>
            <ac:picMk id="3078" creationId="{06F44812-82CE-41F4-97D4-2DEEDBFB6461}"/>
          </ac:picMkLst>
        </pc:picChg>
      </pc:sldChg>
      <pc:sldChg chg="add del ord">
        <pc:chgData name="Tom Perry" userId="6ada2c22-938a-4910-92b9-b2c8808efd43" providerId="ADAL" clId="{952DA7F5-11FF-4BFD-88BB-AFBD9BF189DB}" dt="2021-12-09T22:33:53.093" v="3914" actId="47"/>
        <pc:sldMkLst>
          <pc:docMk/>
          <pc:sldMk cId="3606730081" sldId="443"/>
        </pc:sldMkLst>
      </pc:sldChg>
      <pc:sldChg chg="new del">
        <pc:chgData name="Tom Perry" userId="6ada2c22-938a-4910-92b9-b2c8808efd43" providerId="ADAL" clId="{952DA7F5-11FF-4BFD-88BB-AFBD9BF189DB}" dt="2021-12-09T20:02:03.358" v="1358" actId="47"/>
        <pc:sldMkLst>
          <pc:docMk/>
          <pc:sldMk cId="562305070" sldId="444"/>
        </pc:sldMkLst>
      </pc:sldChg>
      <pc:sldChg chg="addSp delSp modSp new mod delAnim modAnim modNotesTx">
        <pc:chgData name="Tom Perry" userId="6ada2c22-938a-4910-92b9-b2c8808efd43" providerId="ADAL" clId="{952DA7F5-11FF-4BFD-88BB-AFBD9BF189DB}" dt="2021-12-10T09:45:28.693" v="4783" actId="207"/>
        <pc:sldMkLst>
          <pc:docMk/>
          <pc:sldMk cId="3528419881" sldId="444"/>
        </pc:sldMkLst>
        <pc:spChg chg="mod">
          <ac:chgData name="Tom Perry" userId="6ada2c22-938a-4910-92b9-b2c8808efd43" providerId="ADAL" clId="{952DA7F5-11FF-4BFD-88BB-AFBD9BF189DB}" dt="2021-12-09T20:47:54.563" v="1848" actId="207"/>
          <ac:spMkLst>
            <pc:docMk/>
            <pc:sldMk cId="3528419881" sldId="444"/>
            <ac:spMk id="2" creationId="{068B5BA8-6F07-4E28-B533-0C123776300E}"/>
          </ac:spMkLst>
        </pc:spChg>
        <pc:spChg chg="mod">
          <ac:chgData name="Tom Perry" userId="6ada2c22-938a-4910-92b9-b2c8808efd43" providerId="ADAL" clId="{952DA7F5-11FF-4BFD-88BB-AFBD9BF189DB}" dt="2021-12-09T21:17:03.095" v="2087" actId="20578"/>
          <ac:spMkLst>
            <pc:docMk/>
            <pc:sldMk cId="3528419881" sldId="444"/>
            <ac:spMk id="3" creationId="{ADDE98D1-8549-4F89-B097-98DAFFA8BF26}"/>
          </ac:spMkLst>
        </pc:spChg>
        <pc:spChg chg="add mod">
          <ac:chgData name="Tom Perry" userId="6ada2c22-938a-4910-92b9-b2c8808efd43" providerId="ADAL" clId="{952DA7F5-11FF-4BFD-88BB-AFBD9BF189DB}" dt="2021-12-09T20:38:30.208" v="1698" actId="207"/>
          <ac:spMkLst>
            <pc:docMk/>
            <pc:sldMk cId="3528419881" sldId="444"/>
            <ac:spMk id="5" creationId="{9D8D0224-0663-44D4-8C62-793B9442C102}"/>
          </ac:spMkLst>
        </pc:spChg>
        <pc:spChg chg="add del mod">
          <ac:chgData name="Tom Perry" userId="6ada2c22-938a-4910-92b9-b2c8808efd43" providerId="ADAL" clId="{952DA7F5-11FF-4BFD-88BB-AFBD9BF189DB}" dt="2021-12-09T20:43:37.169" v="1796" actId="478"/>
          <ac:spMkLst>
            <pc:docMk/>
            <pc:sldMk cId="3528419881" sldId="444"/>
            <ac:spMk id="8" creationId="{FF1A5666-0416-4D75-AE0F-7AFE0CDDA774}"/>
          </ac:spMkLst>
        </pc:spChg>
        <pc:spChg chg="add mod">
          <ac:chgData name="Tom Perry" userId="6ada2c22-938a-4910-92b9-b2c8808efd43" providerId="ADAL" clId="{952DA7F5-11FF-4BFD-88BB-AFBD9BF189DB}" dt="2021-12-09T20:41:51.619" v="1779" actId="20577"/>
          <ac:spMkLst>
            <pc:docMk/>
            <pc:sldMk cId="3528419881" sldId="444"/>
            <ac:spMk id="9" creationId="{6A8DD65E-FAFE-4654-B380-DC8353F3D200}"/>
          </ac:spMkLst>
        </pc:spChg>
        <pc:spChg chg="add del mod">
          <ac:chgData name="Tom Perry" userId="6ada2c22-938a-4910-92b9-b2c8808efd43" providerId="ADAL" clId="{952DA7F5-11FF-4BFD-88BB-AFBD9BF189DB}" dt="2021-12-09T20:43:39.958" v="1797" actId="478"/>
          <ac:spMkLst>
            <pc:docMk/>
            <pc:sldMk cId="3528419881" sldId="444"/>
            <ac:spMk id="10" creationId="{86808C31-8120-41CC-8B9C-823659084105}"/>
          </ac:spMkLst>
        </pc:spChg>
        <pc:spChg chg="add del mod">
          <ac:chgData name="Tom Perry" userId="6ada2c22-938a-4910-92b9-b2c8808efd43" providerId="ADAL" clId="{952DA7F5-11FF-4BFD-88BB-AFBD9BF189DB}" dt="2021-12-09T21:19:09.471" v="2106" actId="478"/>
          <ac:spMkLst>
            <pc:docMk/>
            <pc:sldMk cId="3528419881" sldId="444"/>
            <ac:spMk id="11" creationId="{1AC2E3E6-ADAA-4546-8301-7327ECC7D494}"/>
          </ac:spMkLst>
        </pc:spChg>
        <pc:spChg chg="add mod">
          <ac:chgData name="Tom Perry" userId="6ada2c22-938a-4910-92b9-b2c8808efd43" providerId="ADAL" clId="{952DA7F5-11FF-4BFD-88BB-AFBD9BF189DB}" dt="2021-12-10T09:45:28.693" v="4783" actId="207"/>
          <ac:spMkLst>
            <pc:docMk/>
            <pc:sldMk cId="3528419881" sldId="444"/>
            <ac:spMk id="12" creationId="{BDEF8FD0-F990-4E4A-924D-1BC1DB6AFA63}"/>
          </ac:spMkLst>
        </pc:spChg>
        <pc:picChg chg="add mod">
          <ac:chgData name="Tom Perry" userId="6ada2c22-938a-4910-92b9-b2c8808efd43" providerId="ADAL" clId="{952DA7F5-11FF-4BFD-88BB-AFBD9BF189DB}" dt="2021-12-09T20:37:54.911" v="1694" actId="1076"/>
          <ac:picMkLst>
            <pc:docMk/>
            <pc:sldMk cId="3528419881" sldId="444"/>
            <ac:picMk id="4" creationId="{DA94D721-BB28-414F-B144-FC238EFB12EA}"/>
          </ac:picMkLst>
        </pc:picChg>
        <pc:picChg chg="add del mod">
          <ac:chgData name="Tom Perry" userId="6ada2c22-938a-4910-92b9-b2c8808efd43" providerId="ADAL" clId="{952DA7F5-11FF-4BFD-88BB-AFBD9BF189DB}" dt="2021-12-09T20:43:32.374" v="1794" actId="478"/>
          <ac:picMkLst>
            <pc:docMk/>
            <pc:sldMk cId="3528419881" sldId="444"/>
            <ac:picMk id="6" creationId="{9CFDE5EA-6BAA-4E0E-A068-D7C046876713}"/>
          </ac:picMkLst>
        </pc:picChg>
        <pc:picChg chg="add del mod">
          <ac:chgData name="Tom Perry" userId="6ada2c22-938a-4910-92b9-b2c8808efd43" providerId="ADAL" clId="{952DA7F5-11FF-4BFD-88BB-AFBD9BF189DB}" dt="2021-12-09T20:38:37.966" v="1700" actId="478"/>
          <ac:picMkLst>
            <pc:docMk/>
            <pc:sldMk cId="3528419881" sldId="444"/>
            <ac:picMk id="7" creationId="{26B72B5D-5D1B-44A1-97AF-5C6DAD885F8A}"/>
          </ac:picMkLst>
        </pc:picChg>
        <pc:picChg chg="add del mod">
          <ac:chgData name="Tom Perry" userId="6ada2c22-938a-4910-92b9-b2c8808efd43" providerId="ADAL" clId="{952DA7F5-11FF-4BFD-88BB-AFBD9BF189DB}" dt="2021-12-10T09:45:11.713" v="4780" actId="478"/>
          <ac:picMkLst>
            <pc:docMk/>
            <pc:sldMk cId="3528419881" sldId="444"/>
            <ac:picMk id="4098" creationId="{9CB7540B-65A3-4E35-92A1-22F373AF1182}"/>
          </ac:picMkLst>
        </pc:picChg>
      </pc:sldChg>
      <pc:sldChg chg="addSp modSp new del mod modClrScheme chgLayout">
        <pc:chgData name="Tom Perry" userId="6ada2c22-938a-4910-92b9-b2c8808efd43" providerId="ADAL" clId="{952DA7F5-11FF-4BFD-88BB-AFBD9BF189DB}" dt="2021-12-09T20:15:13.687" v="1592" actId="47"/>
        <pc:sldMkLst>
          <pc:docMk/>
          <pc:sldMk cId="3807050366" sldId="444"/>
        </pc:sldMkLst>
        <pc:spChg chg="add mod">
          <ac:chgData name="Tom Perry" userId="6ada2c22-938a-4910-92b9-b2c8808efd43" providerId="ADAL" clId="{952DA7F5-11FF-4BFD-88BB-AFBD9BF189DB}" dt="2021-12-09T20:10:13.465" v="1509" actId="700"/>
          <ac:spMkLst>
            <pc:docMk/>
            <pc:sldMk cId="3807050366" sldId="444"/>
            <ac:spMk id="2" creationId="{005FEEFB-DF91-4F75-953E-DB3A7EF141FB}"/>
          </ac:spMkLst>
        </pc:spChg>
        <pc:spChg chg="add mod">
          <ac:chgData name="Tom Perry" userId="6ada2c22-938a-4910-92b9-b2c8808efd43" providerId="ADAL" clId="{952DA7F5-11FF-4BFD-88BB-AFBD9BF189DB}" dt="2021-12-09T20:10:13.465" v="1509" actId="700"/>
          <ac:spMkLst>
            <pc:docMk/>
            <pc:sldMk cId="3807050366" sldId="444"/>
            <ac:spMk id="3" creationId="{E99A6EA1-F4AE-4ADB-9C6D-682086585041}"/>
          </ac:spMkLst>
        </pc:spChg>
      </pc:sldChg>
      <pc:sldChg chg="addSp delSp modSp new mod modAnim">
        <pc:chgData name="Tom Perry" userId="6ada2c22-938a-4910-92b9-b2c8808efd43" providerId="ADAL" clId="{952DA7F5-11FF-4BFD-88BB-AFBD9BF189DB}" dt="2021-12-10T09:46:29.579" v="4797"/>
        <pc:sldMkLst>
          <pc:docMk/>
          <pc:sldMk cId="2937692481" sldId="445"/>
        </pc:sldMkLst>
        <pc:spChg chg="mod">
          <ac:chgData name="Tom Perry" userId="6ada2c22-938a-4910-92b9-b2c8808efd43" providerId="ADAL" clId="{952DA7F5-11FF-4BFD-88BB-AFBD9BF189DB}" dt="2021-12-10T09:45:50.423" v="4793" actId="20577"/>
          <ac:spMkLst>
            <pc:docMk/>
            <pc:sldMk cId="2937692481" sldId="445"/>
            <ac:spMk id="2" creationId="{5269AAB9-9880-4544-8802-2FBFC01BE15D}"/>
          </ac:spMkLst>
        </pc:spChg>
        <pc:spChg chg="del">
          <ac:chgData name="Tom Perry" userId="6ada2c22-938a-4910-92b9-b2c8808efd43" providerId="ADAL" clId="{952DA7F5-11FF-4BFD-88BB-AFBD9BF189DB}" dt="2021-12-09T21:14:49.113" v="2047" actId="478"/>
          <ac:spMkLst>
            <pc:docMk/>
            <pc:sldMk cId="2937692481" sldId="445"/>
            <ac:spMk id="3" creationId="{09DE15D5-7203-464E-ACEF-84528F1BC5E2}"/>
          </ac:spMkLst>
        </pc:spChg>
        <pc:spChg chg="add mod">
          <ac:chgData name="Tom Perry" userId="6ada2c22-938a-4910-92b9-b2c8808efd43" providerId="ADAL" clId="{952DA7F5-11FF-4BFD-88BB-AFBD9BF189DB}" dt="2021-12-09T22:12:36.507" v="3266" actId="20577"/>
          <ac:spMkLst>
            <pc:docMk/>
            <pc:sldMk cId="2937692481" sldId="445"/>
            <ac:spMk id="5" creationId="{32196AD5-D40A-44E8-81F4-B65537296B48}"/>
          </ac:spMkLst>
        </pc:spChg>
        <pc:picChg chg="add mod">
          <ac:chgData name="Tom Perry" userId="6ada2c22-938a-4910-92b9-b2c8808efd43" providerId="ADAL" clId="{952DA7F5-11FF-4BFD-88BB-AFBD9BF189DB}" dt="2021-12-09T21:21:53.113" v="2219" actId="14100"/>
          <ac:picMkLst>
            <pc:docMk/>
            <pc:sldMk cId="2937692481" sldId="445"/>
            <ac:picMk id="4" creationId="{BE5ED9B8-F125-4DF2-AF3A-6D6CEF1B1520}"/>
          </ac:picMkLst>
        </pc:picChg>
      </pc:sldChg>
      <pc:sldChg chg="addSp delSp modSp add mod delAnim modAnim">
        <pc:chgData name="Tom Perry" userId="6ada2c22-938a-4910-92b9-b2c8808efd43" providerId="ADAL" clId="{952DA7F5-11FF-4BFD-88BB-AFBD9BF189DB}" dt="2021-12-10T09:46:13.365" v="4796"/>
        <pc:sldMkLst>
          <pc:docMk/>
          <pc:sldMk cId="758100397" sldId="446"/>
        </pc:sldMkLst>
        <pc:spChg chg="mod">
          <ac:chgData name="Tom Perry" userId="6ada2c22-938a-4910-92b9-b2c8808efd43" providerId="ADAL" clId="{952DA7F5-11FF-4BFD-88BB-AFBD9BF189DB}" dt="2021-12-09T22:00:46.778" v="3089" actId="20577"/>
          <ac:spMkLst>
            <pc:docMk/>
            <pc:sldMk cId="758100397" sldId="446"/>
            <ac:spMk id="2" creationId="{068B5BA8-6F07-4E28-B533-0C123776300E}"/>
          </ac:spMkLst>
        </pc:spChg>
        <pc:spChg chg="del">
          <ac:chgData name="Tom Perry" userId="6ada2c22-938a-4910-92b9-b2c8808efd43" providerId="ADAL" clId="{952DA7F5-11FF-4BFD-88BB-AFBD9BF189DB}" dt="2021-12-09T21:39:52.826" v="2560" actId="478"/>
          <ac:spMkLst>
            <pc:docMk/>
            <pc:sldMk cId="758100397" sldId="446"/>
            <ac:spMk id="3" creationId="{ADDE98D1-8549-4F89-B097-98DAFFA8BF26}"/>
          </ac:spMkLst>
        </pc:spChg>
        <pc:spChg chg="del">
          <ac:chgData name="Tom Perry" userId="6ada2c22-938a-4910-92b9-b2c8808efd43" providerId="ADAL" clId="{952DA7F5-11FF-4BFD-88BB-AFBD9BF189DB}" dt="2021-12-09T21:39:52.826" v="2560" actId="478"/>
          <ac:spMkLst>
            <pc:docMk/>
            <pc:sldMk cId="758100397" sldId="446"/>
            <ac:spMk id="5" creationId="{9D8D0224-0663-44D4-8C62-793B9442C102}"/>
          </ac:spMkLst>
        </pc:spChg>
        <pc:spChg chg="add del mod">
          <ac:chgData name="Tom Perry" userId="6ada2c22-938a-4910-92b9-b2c8808efd43" providerId="ADAL" clId="{952DA7F5-11FF-4BFD-88BB-AFBD9BF189DB}" dt="2021-12-09T21:39:55.409" v="2561" actId="478"/>
          <ac:spMkLst>
            <pc:docMk/>
            <pc:sldMk cId="758100397" sldId="446"/>
            <ac:spMk id="6" creationId="{AFCCE9E0-E0FA-4F0D-B33C-1A086937431F}"/>
          </ac:spMkLst>
        </pc:spChg>
        <pc:spChg chg="add mod">
          <ac:chgData name="Tom Perry" userId="6ada2c22-938a-4910-92b9-b2c8808efd43" providerId="ADAL" clId="{952DA7F5-11FF-4BFD-88BB-AFBD9BF189DB}" dt="2021-12-09T21:49:26.138" v="2575" actId="404"/>
          <ac:spMkLst>
            <pc:docMk/>
            <pc:sldMk cId="758100397" sldId="446"/>
            <ac:spMk id="7" creationId="{114B884E-EFDD-4C3E-A303-59A2837F3F4B}"/>
          </ac:spMkLst>
        </pc:spChg>
        <pc:spChg chg="add mod">
          <ac:chgData name="Tom Perry" userId="6ada2c22-938a-4910-92b9-b2c8808efd43" providerId="ADAL" clId="{952DA7F5-11FF-4BFD-88BB-AFBD9BF189DB}" dt="2021-12-09T21:49:32.054" v="2577" actId="1076"/>
          <ac:spMkLst>
            <pc:docMk/>
            <pc:sldMk cId="758100397" sldId="446"/>
            <ac:spMk id="8" creationId="{EECB6F21-3A96-4840-93EB-C3324E55A621}"/>
          </ac:spMkLst>
        </pc:spChg>
        <pc:spChg chg="del">
          <ac:chgData name="Tom Perry" userId="6ada2c22-938a-4910-92b9-b2c8808efd43" providerId="ADAL" clId="{952DA7F5-11FF-4BFD-88BB-AFBD9BF189DB}" dt="2021-12-09T21:39:52.826" v="2560" actId="478"/>
          <ac:spMkLst>
            <pc:docMk/>
            <pc:sldMk cId="758100397" sldId="446"/>
            <ac:spMk id="9" creationId="{6A8DD65E-FAFE-4654-B380-DC8353F3D200}"/>
          </ac:spMkLst>
        </pc:spChg>
        <pc:spChg chg="add mod">
          <ac:chgData name="Tom Perry" userId="6ada2c22-938a-4910-92b9-b2c8808efd43" providerId="ADAL" clId="{952DA7F5-11FF-4BFD-88BB-AFBD9BF189DB}" dt="2021-12-09T21:53:31.293" v="2668" actId="113"/>
          <ac:spMkLst>
            <pc:docMk/>
            <pc:sldMk cId="758100397" sldId="446"/>
            <ac:spMk id="10" creationId="{E1205D84-0A02-4BFF-8944-F049AD4E4013}"/>
          </ac:spMkLst>
        </pc:spChg>
        <pc:spChg chg="del">
          <ac:chgData name="Tom Perry" userId="6ada2c22-938a-4910-92b9-b2c8808efd43" providerId="ADAL" clId="{952DA7F5-11FF-4BFD-88BB-AFBD9BF189DB}" dt="2021-12-09T21:40:04.840" v="2562" actId="478"/>
          <ac:spMkLst>
            <pc:docMk/>
            <pc:sldMk cId="758100397" sldId="446"/>
            <ac:spMk id="12" creationId="{BDEF8FD0-F990-4E4A-924D-1BC1DB6AFA63}"/>
          </ac:spMkLst>
        </pc:spChg>
        <pc:spChg chg="add mod">
          <ac:chgData name="Tom Perry" userId="6ada2c22-938a-4910-92b9-b2c8808efd43" providerId="ADAL" clId="{952DA7F5-11FF-4BFD-88BB-AFBD9BF189DB}" dt="2021-12-09T21:53:33.670" v="2669" actId="113"/>
          <ac:spMkLst>
            <pc:docMk/>
            <pc:sldMk cId="758100397" sldId="446"/>
            <ac:spMk id="14" creationId="{870FC1EC-D3FB-47D3-A24A-F85AC2C59131}"/>
          </ac:spMkLst>
        </pc:spChg>
        <pc:picChg chg="del">
          <ac:chgData name="Tom Perry" userId="6ada2c22-938a-4910-92b9-b2c8808efd43" providerId="ADAL" clId="{952DA7F5-11FF-4BFD-88BB-AFBD9BF189DB}" dt="2021-12-09T21:39:52.826" v="2560" actId="478"/>
          <ac:picMkLst>
            <pc:docMk/>
            <pc:sldMk cId="758100397" sldId="446"/>
            <ac:picMk id="4" creationId="{DA94D721-BB28-414F-B144-FC238EFB12EA}"/>
          </ac:picMkLst>
        </pc:picChg>
        <pc:picChg chg="del">
          <ac:chgData name="Tom Perry" userId="6ada2c22-938a-4910-92b9-b2c8808efd43" providerId="ADAL" clId="{952DA7F5-11FF-4BFD-88BB-AFBD9BF189DB}" dt="2021-12-09T21:39:52.826" v="2560" actId="478"/>
          <ac:picMkLst>
            <pc:docMk/>
            <pc:sldMk cId="758100397" sldId="446"/>
            <ac:picMk id="4098" creationId="{9CB7540B-65A3-4E35-92A1-22F373AF1182}"/>
          </ac:picMkLst>
        </pc:picChg>
        <pc:picChg chg="add mod">
          <ac:chgData name="Tom Perry" userId="6ada2c22-938a-4910-92b9-b2c8808efd43" providerId="ADAL" clId="{952DA7F5-11FF-4BFD-88BB-AFBD9BF189DB}" dt="2021-12-09T21:51:18.825" v="2631" actId="1076"/>
          <ac:picMkLst>
            <pc:docMk/>
            <pc:sldMk cId="758100397" sldId="446"/>
            <ac:picMk id="5121" creationId="{C159AE90-B049-4B3C-AB0F-A4704E6801FE}"/>
          </ac:picMkLst>
        </pc:picChg>
        <pc:picChg chg="add mod">
          <ac:chgData name="Tom Perry" userId="6ada2c22-938a-4910-92b9-b2c8808efd43" providerId="ADAL" clId="{952DA7F5-11FF-4BFD-88BB-AFBD9BF189DB}" dt="2021-12-09T22:02:44.578" v="3097" actId="1076"/>
          <ac:picMkLst>
            <pc:docMk/>
            <pc:sldMk cId="758100397" sldId="446"/>
            <ac:picMk id="5125" creationId="{8DEFAD75-D917-4774-B7CE-31D179BF2AD9}"/>
          </ac:picMkLst>
        </pc:picChg>
      </pc:sldChg>
      <pc:sldChg chg="add del">
        <pc:chgData name="Tom Perry" userId="6ada2c22-938a-4910-92b9-b2c8808efd43" providerId="ADAL" clId="{952DA7F5-11FF-4BFD-88BB-AFBD9BF189DB}" dt="2021-12-09T20:49:27.643" v="1861" actId="47"/>
        <pc:sldMkLst>
          <pc:docMk/>
          <pc:sldMk cId="1949988090" sldId="446"/>
        </pc:sldMkLst>
      </pc:sldChg>
      <pc:sldChg chg="addSp delSp modSp add mod delAnim modAnim chgLayout">
        <pc:chgData name="Tom Perry" userId="6ada2c22-938a-4910-92b9-b2c8808efd43" providerId="ADAL" clId="{952DA7F5-11FF-4BFD-88BB-AFBD9BF189DB}" dt="2021-12-10T11:16:16.652" v="4991" actId="20577"/>
        <pc:sldMkLst>
          <pc:docMk/>
          <pc:sldMk cId="265785567" sldId="447"/>
        </pc:sldMkLst>
        <pc:spChg chg="mod ord">
          <ac:chgData name="Tom Perry" userId="6ada2c22-938a-4910-92b9-b2c8808efd43" providerId="ADAL" clId="{952DA7F5-11FF-4BFD-88BB-AFBD9BF189DB}" dt="2021-12-10T11:16:09.332" v="4980" actId="207"/>
          <ac:spMkLst>
            <pc:docMk/>
            <pc:sldMk cId="265785567" sldId="447"/>
            <ac:spMk id="2" creationId="{5269AAB9-9880-4544-8802-2FBFC01BE15D}"/>
          </ac:spMkLst>
        </pc:spChg>
        <pc:spChg chg="add del mod">
          <ac:chgData name="Tom Perry" userId="6ada2c22-938a-4910-92b9-b2c8808efd43" providerId="ADAL" clId="{952DA7F5-11FF-4BFD-88BB-AFBD9BF189DB}" dt="2021-12-10T11:15:50.048" v="4925" actId="478"/>
          <ac:spMkLst>
            <pc:docMk/>
            <pc:sldMk cId="265785567" sldId="447"/>
            <ac:spMk id="3" creationId="{05156088-D5F8-4246-931D-8B89DD07F515}"/>
          </ac:spMkLst>
        </pc:spChg>
        <pc:spChg chg="add del mod ord">
          <ac:chgData name="Tom Perry" userId="6ada2c22-938a-4910-92b9-b2c8808efd43" providerId="ADAL" clId="{952DA7F5-11FF-4BFD-88BB-AFBD9BF189DB}" dt="2021-12-09T22:12:02.259" v="3262"/>
          <ac:spMkLst>
            <pc:docMk/>
            <pc:sldMk cId="265785567" sldId="447"/>
            <ac:spMk id="3" creationId="{1580F530-1EE5-4975-94E1-53BE20C449E3}"/>
          </ac:spMkLst>
        </pc:spChg>
        <pc:spChg chg="del">
          <ac:chgData name="Tom Perry" userId="6ada2c22-938a-4910-92b9-b2c8808efd43" providerId="ADAL" clId="{952DA7F5-11FF-4BFD-88BB-AFBD9BF189DB}" dt="2021-12-09T21:34:21.534" v="2444" actId="478"/>
          <ac:spMkLst>
            <pc:docMk/>
            <pc:sldMk cId="265785567" sldId="447"/>
            <ac:spMk id="5" creationId="{32196AD5-D40A-44E8-81F4-B65537296B48}"/>
          </ac:spMkLst>
        </pc:spChg>
        <pc:spChg chg="add del mod">
          <ac:chgData name="Tom Perry" userId="6ada2c22-938a-4910-92b9-b2c8808efd43" providerId="ADAL" clId="{952DA7F5-11FF-4BFD-88BB-AFBD9BF189DB}" dt="2021-12-09T22:11:57.008" v="3260"/>
          <ac:spMkLst>
            <pc:docMk/>
            <pc:sldMk cId="265785567" sldId="447"/>
            <ac:spMk id="6" creationId="{01DB8EE1-E029-4B13-B865-EF135E5271AC}"/>
          </ac:spMkLst>
        </pc:spChg>
        <pc:spChg chg="add mod">
          <ac:chgData name="Tom Perry" userId="6ada2c22-938a-4910-92b9-b2c8808efd43" providerId="ADAL" clId="{952DA7F5-11FF-4BFD-88BB-AFBD9BF189DB}" dt="2021-12-10T11:16:16.652" v="4991" actId="20577"/>
          <ac:spMkLst>
            <pc:docMk/>
            <pc:sldMk cId="265785567" sldId="447"/>
            <ac:spMk id="7" creationId="{FDE6A789-F1E0-413A-93EE-F4E8CBFDE62F}"/>
          </ac:spMkLst>
        </pc:spChg>
        <pc:picChg chg="del mod">
          <ac:chgData name="Tom Perry" userId="6ada2c22-938a-4910-92b9-b2c8808efd43" providerId="ADAL" clId="{952DA7F5-11FF-4BFD-88BB-AFBD9BF189DB}" dt="2021-12-09T21:34:22.638" v="2446" actId="478"/>
          <ac:picMkLst>
            <pc:docMk/>
            <pc:sldMk cId="265785567" sldId="447"/>
            <ac:picMk id="4" creationId="{BE5ED9B8-F125-4DF2-AF3A-6D6CEF1B1520}"/>
          </ac:picMkLst>
        </pc:picChg>
      </pc:sldChg>
      <pc:sldChg chg="add del">
        <pc:chgData name="Tom Perry" userId="6ada2c22-938a-4910-92b9-b2c8808efd43" providerId="ADAL" clId="{952DA7F5-11FF-4BFD-88BB-AFBD9BF189DB}" dt="2021-12-09T20:49:28.333" v="1862" actId="47"/>
        <pc:sldMkLst>
          <pc:docMk/>
          <pc:sldMk cId="3916784205" sldId="447"/>
        </pc:sldMkLst>
      </pc:sldChg>
      <pc:sldChg chg="addSp delSp modSp add mod chgLayout modNotesTx">
        <pc:chgData name="Tom Perry" userId="6ada2c22-938a-4910-92b9-b2c8808efd43" providerId="ADAL" clId="{952DA7F5-11FF-4BFD-88BB-AFBD9BF189DB}" dt="2021-12-09T22:16:05.476" v="3424" actId="20577"/>
        <pc:sldMkLst>
          <pc:docMk/>
          <pc:sldMk cId="324374915" sldId="448"/>
        </pc:sldMkLst>
        <pc:spChg chg="mod ord">
          <ac:chgData name="Tom Perry" userId="6ada2c22-938a-4910-92b9-b2c8808efd43" providerId="ADAL" clId="{952DA7F5-11FF-4BFD-88BB-AFBD9BF189DB}" dt="2021-12-09T22:16:05.476" v="3424" actId="20577"/>
          <ac:spMkLst>
            <pc:docMk/>
            <pc:sldMk cId="324374915" sldId="448"/>
            <ac:spMk id="2" creationId="{068B5BA8-6F07-4E28-B533-0C123776300E}"/>
          </ac:spMkLst>
        </pc:spChg>
        <pc:spChg chg="add mod ord">
          <ac:chgData name="Tom Perry" userId="6ada2c22-938a-4910-92b9-b2c8808efd43" providerId="ADAL" clId="{952DA7F5-11FF-4BFD-88BB-AFBD9BF189DB}" dt="2021-12-09T22:15:17.531" v="3412" actId="20577"/>
          <ac:spMkLst>
            <pc:docMk/>
            <pc:sldMk cId="324374915" sldId="448"/>
            <ac:spMk id="3" creationId="{5B1BC5B0-0D1D-4796-B415-9323DD5BB1DE}"/>
          </ac:spMkLst>
        </pc:spChg>
        <pc:spChg chg="del">
          <ac:chgData name="Tom Perry" userId="6ada2c22-938a-4910-92b9-b2c8808efd43" providerId="ADAL" clId="{952DA7F5-11FF-4BFD-88BB-AFBD9BF189DB}" dt="2021-12-09T21:54:25.418" v="2678" actId="478"/>
          <ac:spMkLst>
            <pc:docMk/>
            <pc:sldMk cId="324374915" sldId="448"/>
            <ac:spMk id="8" creationId="{EECB6F21-3A96-4840-93EB-C3324E55A621}"/>
          </ac:spMkLst>
        </pc:spChg>
        <pc:spChg chg="del">
          <ac:chgData name="Tom Perry" userId="6ada2c22-938a-4910-92b9-b2c8808efd43" providerId="ADAL" clId="{952DA7F5-11FF-4BFD-88BB-AFBD9BF189DB}" dt="2021-12-09T21:54:20.032" v="2676" actId="478"/>
          <ac:spMkLst>
            <pc:docMk/>
            <pc:sldMk cId="324374915" sldId="448"/>
            <ac:spMk id="10" creationId="{E1205D84-0A02-4BFF-8944-F049AD4E4013}"/>
          </ac:spMkLst>
        </pc:spChg>
        <pc:spChg chg="del">
          <ac:chgData name="Tom Perry" userId="6ada2c22-938a-4910-92b9-b2c8808efd43" providerId="ADAL" clId="{952DA7F5-11FF-4BFD-88BB-AFBD9BF189DB}" dt="2021-12-09T21:54:20.032" v="2676" actId="478"/>
          <ac:spMkLst>
            <pc:docMk/>
            <pc:sldMk cId="324374915" sldId="448"/>
            <ac:spMk id="14" creationId="{870FC1EC-D3FB-47D3-A24A-F85AC2C59131}"/>
          </ac:spMkLst>
        </pc:spChg>
        <pc:picChg chg="del">
          <ac:chgData name="Tom Perry" userId="6ada2c22-938a-4910-92b9-b2c8808efd43" providerId="ADAL" clId="{952DA7F5-11FF-4BFD-88BB-AFBD9BF189DB}" dt="2021-12-09T21:54:21.691" v="2677" actId="478"/>
          <ac:picMkLst>
            <pc:docMk/>
            <pc:sldMk cId="324374915" sldId="448"/>
            <ac:picMk id="5121" creationId="{C159AE90-B049-4B3C-AB0F-A4704E6801FE}"/>
          </ac:picMkLst>
        </pc:picChg>
      </pc:sldChg>
      <pc:sldChg chg="addSp delSp modSp new mod modNotesTx">
        <pc:chgData name="Tom Perry" userId="6ada2c22-938a-4910-92b9-b2c8808efd43" providerId="ADAL" clId="{952DA7F5-11FF-4BFD-88BB-AFBD9BF189DB}" dt="2021-12-09T22:26:48.177" v="3610"/>
        <pc:sldMkLst>
          <pc:docMk/>
          <pc:sldMk cId="2778224278" sldId="449"/>
        </pc:sldMkLst>
        <pc:spChg chg="del">
          <ac:chgData name="Tom Perry" userId="6ada2c22-938a-4910-92b9-b2c8808efd43" providerId="ADAL" clId="{952DA7F5-11FF-4BFD-88BB-AFBD9BF189DB}" dt="2021-12-09T22:16:15.734" v="3426"/>
          <ac:spMkLst>
            <pc:docMk/>
            <pc:sldMk cId="2778224278" sldId="449"/>
            <ac:spMk id="2" creationId="{0B1A92D6-D63D-40BE-AC1C-02E070C5EF3A}"/>
          </ac:spMkLst>
        </pc:spChg>
        <pc:spChg chg="del">
          <ac:chgData name="Tom Perry" userId="6ada2c22-938a-4910-92b9-b2c8808efd43" providerId="ADAL" clId="{952DA7F5-11FF-4BFD-88BB-AFBD9BF189DB}" dt="2021-12-09T22:21:31.507" v="3587" actId="478"/>
          <ac:spMkLst>
            <pc:docMk/>
            <pc:sldMk cId="2778224278" sldId="449"/>
            <ac:spMk id="3" creationId="{A174958C-152F-4429-BEFF-4C436EBD2279}"/>
          </ac:spMkLst>
        </pc:spChg>
        <pc:spChg chg="add mod">
          <ac:chgData name="Tom Perry" userId="6ada2c22-938a-4910-92b9-b2c8808efd43" providerId="ADAL" clId="{952DA7F5-11FF-4BFD-88BB-AFBD9BF189DB}" dt="2021-12-09T22:16:39.171" v="3473" actId="20577"/>
          <ac:spMkLst>
            <pc:docMk/>
            <pc:sldMk cId="2778224278" sldId="449"/>
            <ac:spMk id="4" creationId="{22E2561E-DB02-47BF-B61C-A9F498A029F6}"/>
          </ac:spMkLst>
        </pc:spChg>
        <pc:spChg chg="add del mod">
          <ac:chgData name="Tom Perry" userId="6ada2c22-938a-4910-92b9-b2c8808efd43" providerId="ADAL" clId="{952DA7F5-11FF-4BFD-88BB-AFBD9BF189DB}" dt="2021-12-09T22:17:48.517" v="3535"/>
          <ac:spMkLst>
            <pc:docMk/>
            <pc:sldMk cId="2778224278" sldId="449"/>
            <ac:spMk id="5" creationId="{AB946DEF-FE0D-45EA-B174-0D37F6438801}"/>
          </ac:spMkLst>
        </pc:spChg>
        <pc:spChg chg="add mod">
          <ac:chgData name="Tom Perry" userId="6ada2c22-938a-4910-92b9-b2c8808efd43" providerId="ADAL" clId="{952DA7F5-11FF-4BFD-88BB-AFBD9BF189DB}" dt="2021-12-09T22:22:05.355" v="3592" actId="1076"/>
          <ac:spMkLst>
            <pc:docMk/>
            <pc:sldMk cId="2778224278" sldId="449"/>
            <ac:spMk id="8" creationId="{AAAB4160-F871-4598-A558-083B38CB3A0F}"/>
          </ac:spMkLst>
        </pc:spChg>
        <pc:picChg chg="add mod">
          <ac:chgData name="Tom Perry" userId="6ada2c22-938a-4910-92b9-b2c8808efd43" providerId="ADAL" clId="{952DA7F5-11FF-4BFD-88BB-AFBD9BF189DB}" dt="2021-12-09T22:22:11.082" v="3596" actId="1076"/>
          <ac:picMkLst>
            <pc:docMk/>
            <pc:sldMk cId="2778224278" sldId="449"/>
            <ac:picMk id="9218" creationId="{2F03C3A3-EBBA-40AE-88CE-7B131B272665}"/>
          </ac:picMkLst>
        </pc:picChg>
      </pc:sldChg>
      <pc:sldChg chg="modSp add mod modNotesTx">
        <pc:chgData name="Tom Perry" userId="6ada2c22-938a-4910-92b9-b2c8808efd43" providerId="ADAL" clId="{952DA7F5-11FF-4BFD-88BB-AFBD9BF189DB}" dt="2021-12-10T09:47:26.093" v="4847" actId="20577"/>
        <pc:sldMkLst>
          <pc:docMk/>
          <pc:sldMk cId="1387353656" sldId="450"/>
        </pc:sldMkLst>
        <pc:spChg chg="mod">
          <ac:chgData name="Tom Perry" userId="6ada2c22-938a-4910-92b9-b2c8808efd43" providerId="ADAL" clId="{952DA7F5-11FF-4BFD-88BB-AFBD9BF189DB}" dt="2021-12-10T09:17:12.813" v="4466" actId="20577"/>
          <ac:spMkLst>
            <pc:docMk/>
            <pc:sldMk cId="1387353656" sldId="450"/>
            <ac:spMk id="3" creationId="{A174958C-152F-4429-BEFF-4C436EBD2279}"/>
          </ac:spMkLst>
        </pc:spChg>
        <pc:spChg chg="mod">
          <ac:chgData name="Tom Perry" userId="6ada2c22-938a-4910-92b9-b2c8808efd43" providerId="ADAL" clId="{952DA7F5-11FF-4BFD-88BB-AFBD9BF189DB}" dt="2021-12-10T09:47:26.093" v="4847" actId="20577"/>
          <ac:spMkLst>
            <pc:docMk/>
            <pc:sldMk cId="1387353656" sldId="450"/>
            <ac:spMk id="4" creationId="{22E2561E-DB02-47BF-B61C-A9F498A029F6}"/>
          </ac:spMkLst>
        </pc:spChg>
      </pc:sldChg>
      <pc:sldChg chg="modSp add mod ord modNotesTx">
        <pc:chgData name="Tom Perry" userId="6ada2c22-938a-4910-92b9-b2c8808efd43" providerId="ADAL" clId="{952DA7F5-11FF-4BFD-88BB-AFBD9BF189DB}" dt="2021-12-10T09:12:01.588" v="4094" actId="20577"/>
        <pc:sldMkLst>
          <pc:docMk/>
          <pc:sldMk cId="956412757" sldId="451"/>
        </pc:sldMkLst>
        <pc:spChg chg="mod">
          <ac:chgData name="Tom Perry" userId="6ada2c22-938a-4910-92b9-b2c8808efd43" providerId="ADAL" clId="{952DA7F5-11FF-4BFD-88BB-AFBD9BF189DB}" dt="2021-12-10T09:12:01.588" v="4094" actId="20577"/>
          <ac:spMkLst>
            <pc:docMk/>
            <pc:sldMk cId="956412757" sldId="451"/>
            <ac:spMk id="3" creationId="{A174958C-152F-4429-BEFF-4C436EBD2279}"/>
          </ac:spMkLst>
        </pc:spChg>
        <pc:spChg chg="mod">
          <ac:chgData name="Tom Perry" userId="6ada2c22-938a-4910-92b9-b2c8808efd43" providerId="ADAL" clId="{952DA7F5-11FF-4BFD-88BB-AFBD9BF189DB}" dt="2021-12-09T22:25:14.311" v="3597" actId="6549"/>
          <ac:spMkLst>
            <pc:docMk/>
            <pc:sldMk cId="956412757" sldId="451"/>
            <ac:spMk id="4" creationId="{22E2561E-DB02-47BF-B61C-A9F498A029F6}"/>
          </ac:spMkLst>
        </pc:spChg>
      </pc:sldChg>
      <pc:sldChg chg="addSp delSp modSp new mod modNotesTx">
        <pc:chgData name="Tom Perry" userId="6ada2c22-938a-4910-92b9-b2c8808efd43" providerId="ADAL" clId="{952DA7F5-11FF-4BFD-88BB-AFBD9BF189DB}" dt="2021-12-09T22:35:17.542" v="3925" actId="20577"/>
        <pc:sldMkLst>
          <pc:docMk/>
          <pc:sldMk cId="160152930" sldId="452"/>
        </pc:sldMkLst>
        <pc:spChg chg="mod">
          <ac:chgData name="Tom Perry" userId="6ada2c22-938a-4910-92b9-b2c8808efd43" providerId="ADAL" clId="{952DA7F5-11FF-4BFD-88BB-AFBD9BF189DB}" dt="2021-12-09T22:18:58.154" v="3585" actId="1076"/>
          <ac:spMkLst>
            <pc:docMk/>
            <pc:sldMk cId="160152930" sldId="452"/>
            <ac:spMk id="2" creationId="{22A2B35B-CAEA-4DCD-8711-890D5129D8DF}"/>
          </ac:spMkLst>
        </pc:spChg>
        <pc:spChg chg="del">
          <ac:chgData name="Tom Perry" userId="6ada2c22-938a-4910-92b9-b2c8808efd43" providerId="ADAL" clId="{952DA7F5-11FF-4BFD-88BB-AFBD9BF189DB}" dt="2021-12-09T22:17:55.467" v="3548"/>
          <ac:spMkLst>
            <pc:docMk/>
            <pc:sldMk cId="160152930" sldId="452"/>
            <ac:spMk id="3" creationId="{68077ABE-55D1-4C56-B28F-8ED2CD53DA54}"/>
          </ac:spMkLst>
        </pc:spChg>
        <pc:spChg chg="add mod">
          <ac:chgData name="Tom Perry" userId="6ada2c22-938a-4910-92b9-b2c8808efd43" providerId="ADAL" clId="{952DA7F5-11FF-4BFD-88BB-AFBD9BF189DB}" dt="2021-12-09T22:35:17.542" v="3925" actId="20577"/>
          <ac:spMkLst>
            <pc:docMk/>
            <pc:sldMk cId="160152930" sldId="452"/>
            <ac:spMk id="4" creationId="{37CA6D9B-93F2-43B8-931E-C474F422664B}"/>
          </ac:spMkLst>
        </pc:spChg>
      </pc:sldChg>
      <pc:sldChg chg="modSp new mod modNotesTx">
        <pc:chgData name="Tom Perry" userId="6ada2c22-938a-4910-92b9-b2c8808efd43" providerId="ADAL" clId="{952DA7F5-11FF-4BFD-88BB-AFBD9BF189DB}" dt="2021-12-09T22:32:34.087" v="3900" actId="1076"/>
        <pc:sldMkLst>
          <pc:docMk/>
          <pc:sldMk cId="2247420359" sldId="453"/>
        </pc:sldMkLst>
        <pc:spChg chg="mod">
          <ac:chgData name="Tom Perry" userId="6ada2c22-938a-4910-92b9-b2c8808efd43" providerId="ADAL" clId="{952DA7F5-11FF-4BFD-88BB-AFBD9BF189DB}" dt="2021-12-09T22:32:34.087" v="3900" actId="1076"/>
          <ac:spMkLst>
            <pc:docMk/>
            <pc:sldMk cId="2247420359" sldId="453"/>
            <ac:spMk id="2" creationId="{A0BB900A-FAD5-45BC-8CF7-0DEB664D41B6}"/>
          </ac:spMkLst>
        </pc:spChg>
        <pc:spChg chg="mod">
          <ac:chgData name="Tom Perry" userId="6ada2c22-938a-4910-92b9-b2c8808efd43" providerId="ADAL" clId="{952DA7F5-11FF-4BFD-88BB-AFBD9BF189DB}" dt="2021-12-09T22:32:31.568" v="3899" actId="14100"/>
          <ac:spMkLst>
            <pc:docMk/>
            <pc:sldMk cId="2247420359" sldId="453"/>
            <ac:spMk id="3" creationId="{E46D2DB5-AFFD-47D3-B863-A963D0736737}"/>
          </ac:spMkLst>
        </pc:spChg>
      </pc:sldChg>
      <pc:sldChg chg="addSp delSp modSp add mod">
        <pc:chgData name="Tom Perry" userId="6ada2c22-938a-4910-92b9-b2c8808efd43" providerId="ADAL" clId="{952DA7F5-11FF-4BFD-88BB-AFBD9BF189DB}" dt="2021-12-10T11:17:10.775" v="5054" actId="20577"/>
        <pc:sldMkLst>
          <pc:docMk/>
          <pc:sldMk cId="445890067" sldId="454"/>
        </pc:sldMkLst>
        <pc:spChg chg="mod">
          <ac:chgData name="Tom Perry" userId="6ada2c22-938a-4910-92b9-b2c8808efd43" providerId="ADAL" clId="{952DA7F5-11FF-4BFD-88BB-AFBD9BF189DB}" dt="2021-12-10T11:17:10.775" v="5054" actId="20577"/>
          <ac:spMkLst>
            <pc:docMk/>
            <pc:sldMk cId="445890067" sldId="454"/>
            <ac:spMk id="2" creationId="{5269AAB9-9880-4544-8802-2FBFC01BE15D}"/>
          </ac:spMkLst>
        </pc:spChg>
        <pc:spChg chg="add del mod">
          <ac:chgData name="Tom Perry" userId="6ada2c22-938a-4910-92b9-b2c8808efd43" providerId="ADAL" clId="{952DA7F5-11FF-4BFD-88BB-AFBD9BF189DB}" dt="2021-12-10T09:19:58.535" v="4571" actId="478"/>
          <ac:spMkLst>
            <pc:docMk/>
            <pc:sldMk cId="445890067" sldId="454"/>
            <ac:spMk id="3" creationId="{6C6D900A-91E8-4498-B5B1-42FDBB37F068}"/>
          </ac:spMkLst>
        </pc:spChg>
      </pc:sldChg>
      <pc:sldChg chg="addSp delSp modSp add del mod">
        <pc:chgData name="Tom Perry" userId="6ada2c22-938a-4910-92b9-b2c8808efd43" providerId="ADAL" clId="{952DA7F5-11FF-4BFD-88BB-AFBD9BF189DB}" dt="2021-12-10T11:16:29.394" v="4992" actId="47"/>
        <pc:sldMkLst>
          <pc:docMk/>
          <pc:sldMk cId="2616437262" sldId="455"/>
        </pc:sldMkLst>
        <pc:spChg chg="mod">
          <ac:chgData name="Tom Perry" userId="6ada2c22-938a-4910-92b9-b2c8808efd43" providerId="ADAL" clId="{952DA7F5-11FF-4BFD-88BB-AFBD9BF189DB}" dt="2021-12-10T09:19:03.262" v="4548" actId="20577"/>
          <ac:spMkLst>
            <pc:docMk/>
            <pc:sldMk cId="2616437262" sldId="455"/>
            <ac:spMk id="2" creationId="{5269AAB9-9880-4544-8802-2FBFC01BE15D}"/>
          </ac:spMkLst>
        </pc:spChg>
        <pc:spChg chg="del">
          <ac:chgData name="Tom Perry" userId="6ada2c22-938a-4910-92b9-b2c8808efd43" providerId="ADAL" clId="{952DA7F5-11FF-4BFD-88BB-AFBD9BF189DB}" dt="2021-12-10T09:19:09.122" v="4549" actId="478"/>
          <ac:spMkLst>
            <pc:docMk/>
            <pc:sldMk cId="2616437262" sldId="455"/>
            <ac:spMk id="3" creationId="{6C6D900A-91E8-4498-B5B1-42FDBB37F068}"/>
          </ac:spMkLst>
        </pc:spChg>
        <pc:spChg chg="add del mod">
          <ac:chgData name="Tom Perry" userId="6ada2c22-938a-4910-92b9-b2c8808efd43" providerId="ADAL" clId="{952DA7F5-11FF-4BFD-88BB-AFBD9BF189DB}" dt="2021-12-10T09:19:53.933" v="4570" actId="478"/>
          <ac:spMkLst>
            <pc:docMk/>
            <pc:sldMk cId="2616437262" sldId="455"/>
            <ac:spMk id="5" creationId="{135EF93E-798E-4705-8ACF-7FB74E604D51}"/>
          </ac:spMkLst>
        </pc:spChg>
      </pc:sldChg>
    </pc:docChg>
  </pc:docChgLst>
  <pc:docChgLst>
    <pc:chgData name="Perry, Tom" userId="6ada2c22-938a-4910-92b9-b2c8808efd43" providerId="ADAL" clId="{B66E3F31-C9EE-4C2A-8CE4-E2CA99983771}"/>
    <pc:docChg chg="undo custSel addSld delSld modSld sldOrd">
      <pc:chgData name="Perry, Tom" userId="6ada2c22-938a-4910-92b9-b2c8808efd43" providerId="ADAL" clId="{B66E3F31-C9EE-4C2A-8CE4-E2CA99983771}" dt="2021-11-25T15:47:50.927" v="1312" actId="14100"/>
      <pc:docMkLst>
        <pc:docMk/>
      </pc:docMkLst>
      <pc:sldChg chg="modSp mod">
        <pc:chgData name="Perry, Tom" userId="6ada2c22-938a-4910-92b9-b2c8808efd43" providerId="ADAL" clId="{B66E3F31-C9EE-4C2A-8CE4-E2CA99983771}" dt="2021-11-25T13:08:03.335" v="648" actId="20577"/>
        <pc:sldMkLst>
          <pc:docMk/>
          <pc:sldMk cId="2636077946" sldId="284"/>
        </pc:sldMkLst>
        <pc:spChg chg="mod">
          <ac:chgData name="Perry, Tom" userId="6ada2c22-938a-4910-92b9-b2c8808efd43" providerId="ADAL" clId="{B66E3F31-C9EE-4C2A-8CE4-E2CA99983771}" dt="2021-11-25T13:08:03.335" v="648" actId="20577"/>
          <ac:spMkLst>
            <pc:docMk/>
            <pc:sldMk cId="2636077946" sldId="284"/>
            <ac:spMk id="2" creationId="{D890D588-9708-436E-8A12-6973A32EE174}"/>
          </ac:spMkLst>
        </pc:spChg>
      </pc:sldChg>
      <pc:sldChg chg="modNotesTx">
        <pc:chgData name="Perry, Tom" userId="6ada2c22-938a-4910-92b9-b2c8808efd43" providerId="ADAL" clId="{B66E3F31-C9EE-4C2A-8CE4-E2CA99983771}" dt="2021-11-25T12:15:47.690" v="26" actId="6549"/>
        <pc:sldMkLst>
          <pc:docMk/>
          <pc:sldMk cId="2631857972" sldId="334"/>
        </pc:sldMkLst>
      </pc:sldChg>
      <pc:sldChg chg="delSp">
        <pc:chgData name="Perry, Tom" userId="6ada2c22-938a-4910-92b9-b2c8808efd43" providerId="ADAL" clId="{B66E3F31-C9EE-4C2A-8CE4-E2CA99983771}" dt="2021-11-25T12:16:25.635" v="27" actId="478"/>
        <pc:sldMkLst>
          <pc:docMk/>
          <pc:sldMk cId="2175431952" sldId="343"/>
        </pc:sldMkLst>
        <pc:picChg chg="del">
          <ac:chgData name="Perry, Tom" userId="6ada2c22-938a-4910-92b9-b2c8808efd43" providerId="ADAL" clId="{B66E3F31-C9EE-4C2A-8CE4-E2CA99983771}" dt="2021-11-25T12:16:25.635" v="27" actId="478"/>
          <ac:picMkLst>
            <pc:docMk/>
            <pc:sldMk cId="2175431952" sldId="343"/>
            <ac:picMk id="7" creationId="{053C35BE-3201-431F-8AED-D73619D841B8}"/>
          </ac:picMkLst>
        </pc:picChg>
      </pc:sldChg>
      <pc:sldChg chg="addSp delSp modSp mod delAnim modAnim modNotesTx">
        <pc:chgData name="Perry, Tom" userId="6ada2c22-938a-4910-92b9-b2c8808efd43" providerId="ADAL" clId="{B66E3F31-C9EE-4C2A-8CE4-E2CA99983771}" dt="2021-11-25T15:33:06.626" v="953"/>
        <pc:sldMkLst>
          <pc:docMk/>
          <pc:sldMk cId="1866076633" sldId="362"/>
        </pc:sldMkLst>
        <pc:spChg chg="add del mod">
          <ac:chgData name="Perry, Tom" userId="6ada2c22-938a-4910-92b9-b2c8808efd43" providerId="ADAL" clId="{B66E3F31-C9EE-4C2A-8CE4-E2CA99983771}" dt="2021-11-25T15:16:38.182" v="927" actId="478"/>
          <ac:spMkLst>
            <pc:docMk/>
            <pc:sldMk cId="1866076633" sldId="362"/>
            <ac:spMk id="2" creationId="{4042FC80-E157-4221-A0A2-72B066A9C9DB}"/>
          </ac:spMkLst>
        </pc:spChg>
        <pc:spChg chg="mod">
          <ac:chgData name="Perry, Tom" userId="6ada2c22-938a-4910-92b9-b2c8808efd43" providerId="ADAL" clId="{B66E3F31-C9EE-4C2A-8CE4-E2CA99983771}" dt="2021-11-25T13:09:20.442" v="654" actId="1076"/>
          <ac:spMkLst>
            <pc:docMk/>
            <pc:sldMk cId="1866076633" sldId="362"/>
            <ac:spMk id="8" creationId="{071F814C-A8D6-4E26-AF2F-13D31168CD6F}"/>
          </ac:spMkLst>
        </pc:spChg>
        <pc:picChg chg="add mod">
          <ac:chgData name="Perry, Tom" userId="6ada2c22-938a-4910-92b9-b2c8808efd43" providerId="ADAL" clId="{B66E3F31-C9EE-4C2A-8CE4-E2CA99983771}" dt="2021-11-25T15:17:24.704" v="935" actId="1076"/>
          <ac:picMkLst>
            <pc:docMk/>
            <pc:sldMk cId="1866076633" sldId="362"/>
            <ac:picMk id="3074" creationId="{7AA478CD-FF0F-4CDB-A861-AA68CA0A201D}"/>
          </ac:picMkLst>
        </pc:picChg>
        <pc:picChg chg="add mod">
          <ac:chgData name="Perry, Tom" userId="6ada2c22-938a-4910-92b9-b2c8808efd43" providerId="ADAL" clId="{B66E3F31-C9EE-4C2A-8CE4-E2CA99983771}" dt="2021-11-25T15:18:25.428" v="946" actId="1076"/>
          <ac:picMkLst>
            <pc:docMk/>
            <pc:sldMk cId="1866076633" sldId="362"/>
            <ac:picMk id="3076" creationId="{F70A1FE0-F354-4A12-992A-4AE54DAFA3D6}"/>
          </ac:picMkLst>
        </pc:picChg>
      </pc:sldChg>
      <pc:sldChg chg="ord">
        <pc:chgData name="Perry, Tom" userId="6ada2c22-938a-4910-92b9-b2c8808efd43" providerId="ADAL" clId="{B66E3F31-C9EE-4C2A-8CE4-E2CA99983771}" dt="2021-11-25T12:20:19.640" v="44"/>
        <pc:sldMkLst>
          <pc:docMk/>
          <pc:sldMk cId="1624183034" sldId="365"/>
        </pc:sldMkLst>
      </pc:sldChg>
      <pc:sldChg chg="modSp mod modAnim">
        <pc:chgData name="Perry, Tom" userId="6ada2c22-938a-4910-92b9-b2c8808efd43" providerId="ADAL" clId="{B66E3F31-C9EE-4C2A-8CE4-E2CA99983771}" dt="2021-11-25T15:39:04.715" v="1105" actId="20577"/>
        <pc:sldMkLst>
          <pc:docMk/>
          <pc:sldMk cId="284276439" sldId="366"/>
        </pc:sldMkLst>
        <pc:spChg chg="mod">
          <ac:chgData name="Perry, Tom" userId="6ada2c22-938a-4910-92b9-b2c8808efd43" providerId="ADAL" clId="{B66E3F31-C9EE-4C2A-8CE4-E2CA99983771}" dt="2021-11-25T15:39:04.715" v="1105" actId="20577"/>
          <ac:spMkLst>
            <pc:docMk/>
            <pc:sldMk cId="284276439" sldId="366"/>
            <ac:spMk id="3" creationId="{39EB7893-9C55-4046-AFAA-48744182EE6D}"/>
          </ac:spMkLst>
        </pc:spChg>
      </pc:sldChg>
      <pc:sldChg chg="modSp mod modNotesTx">
        <pc:chgData name="Perry, Tom" userId="6ada2c22-938a-4910-92b9-b2c8808efd43" providerId="ADAL" clId="{B66E3F31-C9EE-4C2A-8CE4-E2CA99983771}" dt="2021-11-25T15:40:26.216" v="1193" actId="20577"/>
        <pc:sldMkLst>
          <pc:docMk/>
          <pc:sldMk cId="3765208961" sldId="367"/>
        </pc:sldMkLst>
        <pc:spChg chg="mod">
          <ac:chgData name="Perry, Tom" userId="6ada2c22-938a-4910-92b9-b2c8808efd43" providerId="ADAL" clId="{B66E3F31-C9EE-4C2A-8CE4-E2CA99983771}" dt="2021-11-25T15:38:04.342" v="1062" actId="12"/>
          <ac:spMkLst>
            <pc:docMk/>
            <pc:sldMk cId="3765208961" sldId="367"/>
            <ac:spMk id="5" creationId="{B0CEDD5A-2F94-4D6E-BE8B-8F5FEDF7B067}"/>
          </ac:spMkLst>
        </pc:spChg>
      </pc:sldChg>
      <pc:sldChg chg="del">
        <pc:chgData name="Perry, Tom" userId="6ada2c22-938a-4910-92b9-b2c8808efd43" providerId="ADAL" clId="{B66E3F31-C9EE-4C2A-8CE4-E2CA99983771}" dt="2021-11-25T14:19:17.131" v="846" actId="47"/>
        <pc:sldMkLst>
          <pc:docMk/>
          <pc:sldMk cId="4280085911" sldId="368"/>
        </pc:sldMkLst>
      </pc:sldChg>
      <pc:sldChg chg="modSp mod">
        <pc:chgData name="Perry, Tom" userId="6ada2c22-938a-4910-92b9-b2c8808efd43" providerId="ADAL" clId="{B66E3F31-C9EE-4C2A-8CE4-E2CA99983771}" dt="2021-11-25T12:21:11.163" v="112" actId="20577"/>
        <pc:sldMkLst>
          <pc:docMk/>
          <pc:sldMk cId="3592608802" sldId="369"/>
        </pc:sldMkLst>
        <pc:spChg chg="mod">
          <ac:chgData name="Perry, Tom" userId="6ada2c22-938a-4910-92b9-b2c8808efd43" providerId="ADAL" clId="{B66E3F31-C9EE-4C2A-8CE4-E2CA99983771}" dt="2021-11-25T12:21:11.163" v="112" actId="20577"/>
          <ac:spMkLst>
            <pc:docMk/>
            <pc:sldMk cId="3592608802" sldId="369"/>
            <ac:spMk id="2" creationId="{D890D588-9708-436E-8A12-6973A32EE174}"/>
          </ac:spMkLst>
        </pc:spChg>
      </pc:sldChg>
      <pc:sldChg chg="del">
        <pc:chgData name="Perry, Tom" userId="6ada2c22-938a-4910-92b9-b2c8808efd43" providerId="ADAL" clId="{B66E3F31-C9EE-4C2A-8CE4-E2CA99983771}" dt="2021-11-25T14:03:40.295" v="812" actId="47"/>
        <pc:sldMkLst>
          <pc:docMk/>
          <pc:sldMk cId="3995638420" sldId="371"/>
        </pc:sldMkLst>
      </pc:sldChg>
      <pc:sldChg chg="ord">
        <pc:chgData name="Perry, Tom" userId="6ada2c22-938a-4910-92b9-b2c8808efd43" providerId="ADAL" clId="{B66E3F31-C9EE-4C2A-8CE4-E2CA99983771}" dt="2021-11-25T14:05:23.302" v="823"/>
        <pc:sldMkLst>
          <pc:docMk/>
          <pc:sldMk cId="3233592593" sldId="380"/>
        </pc:sldMkLst>
      </pc:sldChg>
      <pc:sldChg chg="del ord">
        <pc:chgData name="Perry, Tom" userId="6ada2c22-938a-4910-92b9-b2c8808efd43" providerId="ADAL" clId="{B66E3F31-C9EE-4C2A-8CE4-E2CA99983771}" dt="2021-11-25T14:19:06.379" v="843" actId="47"/>
        <pc:sldMkLst>
          <pc:docMk/>
          <pc:sldMk cId="1284617974" sldId="382"/>
        </pc:sldMkLst>
      </pc:sldChg>
      <pc:sldChg chg="ord">
        <pc:chgData name="Perry, Tom" userId="6ada2c22-938a-4910-92b9-b2c8808efd43" providerId="ADAL" clId="{B66E3F31-C9EE-4C2A-8CE4-E2CA99983771}" dt="2021-11-25T14:18:45.454" v="842"/>
        <pc:sldMkLst>
          <pc:docMk/>
          <pc:sldMk cId="3858000704" sldId="383"/>
        </pc:sldMkLst>
      </pc:sldChg>
      <pc:sldChg chg="delSp modSp mod delAnim modAnim">
        <pc:chgData name="Perry, Tom" userId="6ada2c22-938a-4910-92b9-b2c8808efd43" providerId="ADAL" clId="{B66E3F31-C9EE-4C2A-8CE4-E2CA99983771}" dt="2021-11-25T13:55:47.071" v="805" actId="1076"/>
        <pc:sldMkLst>
          <pc:docMk/>
          <pc:sldMk cId="3556572188" sldId="387"/>
        </pc:sldMkLst>
        <pc:spChg chg="del">
          <ac:chgData name="Perry, Tom" userId="6ada2c22-938a-4910-92b9-b2c8808efd43" providerId="ADAL" clId="{B66E3F31-C9EE-4C2A-8CE4-E2CA99983771}" dt="2021-11-25T13:55:41.390" v="803" actId="21"/>
          <ac:spMkLst>
            <pc:docMk/>
            <pc:sldMk cId="3556572188" sldId="387"/>
            <ac:spMk id="5" creationId="{3D57367D-AB1E-46D0-876F-61FCED02A610}"/>
          </ac:spMkLst>
        </pc:spChg>
        <pc:picChg chg="mod">
          <ac:chgData name="Perry, Tom" userId="6ada2c22-938a-4910-92b9-b2c8808efd43" providerId="ADAL" clId="{B66E3F31-C9EE-4C2A-8CE4-E2CA99983771}" dt="2021-11-25T13:55:47.071" v="805" actId="1076"/>
          <ac:picMkLst>
            <pc:docMk/>
            <pc:sldMk cId="3556572188" sldId="387"/>
            <ac:picMk id="1026" creationId="{EF857AFD-C454-4ED3-B17F-37C993B7081E}"/>
          </ac:picMkLst>
        </pc:picChg>
        <pc:picChg chg="del">
          <ac:chgData name="Perry, Tom" userId="6ada2c22-938a-4910-92b9-b2c8808efd43" providerId="ADAL" clId="{B66E3F31-C9EE-4C2A-8CE4-E2CA99983771}" dt="2021-11-25T13:55:15.128" v="798" actId="21"/>
          <ac:picMkLst>
            <pc:docMk/>
            <pc:sldMk cId="3556572188" sldId="387"/>
            <ac:picMk id="2054" creationId="{FD8CB860-8081-4B61-BF4F-8155FAA4C2D2}"/>
          </ac:picMkLst>
        </pc:picChg>
      </pc:sldChg>
      <pc:sldChg chg="addSp modSp mod modNotesTx">
        <pc:chgData name="Perry, Tom" userId="6ada2c22-938a-4910-92b9-b2c8808efd43" providerId="ADAL" clId="{B66E3F31-C9EE-4C2A-8CE4-E2CA99983771}" dt="2021-11-25T15:16:14.708" v="926" actId="20577"/>
        <pc:sldMkLst>
          <pc:docMk/>
          <pc:sldMk cId="3415505969" sldId="389"/>
        </pc:sldMkLst>
        <pc:spChg chg="mod">
          <ac:chgData name="Perry, Tom" userId="6ada2c22-938a-4910-92b9-b2c8808efd43" providerId="ADAL" clId="{B66E3F31-C9EE-4C2A-8CE4-E2CA99983771}" dt="2021-11-25T13:08:07.064" v="649" actId="20577"/>
          <ac:spMkLst>
            <pc:docMk/>
            <pc:sldMk cId="3415505969" sldId="389"/>
            <ac:spMk id="2" creationId="{F51F42A1-EE85-4915-9936-4C577E5BE955}"/>
          </ac:spMkLst>
        </pc:spChg>
        <pc:spChg chg="add mod">
          <ac:chgData name="Perry, Tom" userId="6ada2c22-938a-4910-92b9-b2c8808efd43" providerId="ADAL" clId="{B66E3F31-C9EE-4C2A-8CE4-E2CA99983771}" dt="2021-11-25T12:13:36.894" v="23" actId="1076"/>
          <ac:spMkLst>
            <pc:docMk/>
            <pc:sldMk cId="3415505969" sldId="389"/>
            <ac:spMk id="6" creationId="{1F433634-8870-47F5-AC4C-8517F5A45CB3}"/>
          </ac:spMkLst>
        </pc:spChg>
        <pc:spChg chg="mod">
          <ac:chgData name="Perry, Tom" userId="6ada2c22-938a-4910-92b9-b2c8808efd43" providerId="ADAL" clId="{B66E3F31-C9EE-4C2A-8CE4-E2CA99983771}" dt="2021-11-25T13:03:38.801" v="643" actId="14100"/>
          <ac:spMkLst>
            <pc:docMk/>
            <pc:sldMk cId="3415505969" sldId="389"/>
            <ac:spMk id="9" creationId="{CD78E562-B96E-4DF3-A50C-381FDBE8E040}"/>
          </ac:spMkLst>
        </pc:spChg>
      </pc:sldChg>
      <pc:sldChg chg="modSp modAnim modNotesTx">
        <pc:chgData name="Perry, Tom" userId="6ada2c22-938a-4910-92b9-b2c8808efd43" providerId="ADAL" clId="{B66E3F31-C9EE-4C2A-8CE4-E2CA99983771}" dt="2021-11-25T13:07:47.562" v="647" actId="20577"/>
        <pc:sldMkLst>
          <pc:docMk/>
          <pc:sldMk cId="3808548512" sldId="394"/>
        </pc:sldMkLst>
        <pc:spChg chg="mod">
          <ac:chgData name="Perry, Tom" userId="6ada2c22-938a-4910-92b9-b2c8808efd43" providerId="ADAL" clId="{B66E3F31-C9EE-4C2A-8CE4-E2CA99983771}" dt="2021-11-25T13:07:47.562" v="647" actId="20577"/>
          <ac:spMkLst>
            <pc:docMk/>
            <pc:sldMk cId="3808548512" sldId="394"/>
            <ac:spMk id="5" creationId="{C1140F04-52AD-4A08-AE67-09912B32EE01}"/>
          </ac:spMkLst>
        </pc:spChg>
      </pc:sldChg>
      <pc:sldChg chg="addSp delSp modSp mod delAnim modAnim">
        <pc:chgData name="Perry, Tom" userId="6ada2c22-938a-4910-92b9-b2c8808efd43" providerId="ADAL" clId="{B66E3F31-C9EE-4C2A-8CE4-E2CA99983771}" dt="2021-11-25T15:47:50.927" v="1312" actId="14100"/>
        <pc:sldMkLst>
          <pc:docMk/>
          <pc:sldMk cId="4099103375" sldId="397"/>
        </pc:sldMkLst>
        <pc:spChg chg="add del mod">
          <ac:chgData name="Perry, Tom" userId="6ada2c22-938a-4910-92b9-b2c8808efd43" providerId="ADAL" clId="{B66E3F31-C9EE-4C2A-8CE4-E2CA99983771}" dt="2021-11-25T13:56:30.597" v="809" actId="478"/>
          <ac:spMkLst>
            <pc:docMk/>
            <pc:sldMk cId="4099103375" sldId="397"/>
            <ac:spMk id="5" creationId="{9F03872C-A8D9-439A-AFC7-CA2A9B1917F2}"/>
          </ac:spMkLst>
        </pc:spChg>
        <pc:picChg chg="add mod">
          <ac:chgData name="Perry, Tom" userId="6ada2c22-938a-4910-92b9-b2c8808efd43" providerId="ADAL" clId="{B66E3F31-C9EE-4C2A-8CE4-E2CA99983771}" dt="2021-11-25T15:47:50.927" v="1312" actId="14100"/>
          <ac:picMkLst>
            <pc:docMk/>
            <pc:sldMk cId="4099103375" sldId="397"/>
            <ac:picMk id="4" creationId="{0888119E-54E3-45BA-BC5F-E062556ABC17}"/>
          </ac:picMkLst>
        </pc:picChg>
      </pc:sldChg>
      <pc:sldChg chg="ord">
        <pc:chgData name="Perry, Tom" userId="6ada2c22-938a-4910-92b9-b2c8808efd43" providerId="ADAL" clId="{B66E3F31-C9EE-4C2A-8CE4-E2CA99983771}" dt="2021-11-25T14:05:03.290" v="818"/>
        <pc:sldMkLst>
          <pc:docMk/>
          <pc:sldMk cId="3291681181" sldId="404"/>
        </pc:sldMkLst>
      </pc:sldChg>
      <pc:sldChg chg="ord">
        <pc:chgData name="Perry, Tom" userId="6ada2c22-938a-4910-92b9-b2c8808efd43" providerId="ADAL" clId="{B66E3F31-C9EE-4C2A-8CE4-E2CA99983771}" dt="2021-11-25T14:04:56.263" v="816"/>
        <pc:sldMkLst>
          <pc:docMk/>
          <pc:sldMk cId="707393552" sldId="405"/>
        </pc:sldMkLst>
      </pc:sldChg>
      <pc:sldChg chg="modSp mod ord">
        <pc:chgData name="Perry, Tom" userId="6ada2c22-938a-4910-92b9-b2c8808efd43" providerId="ADAL" clId="{B66E3F31-C9EE-4C2A-8CE4-E2CA99983771}" dt="2021-11-25T14:20:37.162" v="925" actId="27636"/>
        <pc:sldMkLst>
          <pc:docMk/>
          <pc:sldMk cId="2251939447" sldId="423"/>
        </pc:sldMkLst>
        <pc:spChg chg="mod">
          <ac:chgData name="Perry, Tom" userId="6ada2c22-938a-4910-92b9-b2c8808efd43" providerId="ADAL" clId="{B66E3F31-C9EE-4C2A-8CE4-E2CA99983771}" dt="2021-11-25T14:18:33.068" v="840" actId="20577"/>
          <ac:spMkLst>
            <pc:docMk/>
            <pc:sldMk cId="2251939447" sldId="423"/>
            <ac:spMk id="2" creationId="{F38B73B7-A3A6-4BA5-9012-7720F317C7E4}"/>
          </ac:spMkLst>
        </pc:spChg>
        <pc:spChg chg="mod">
          <ac:chgData name="Perry, Tom" userId="6ada2c22-938a-4910-92b9-b2c8808efd43" providerId="ADAL" clId="{B66E3F31-C9EE-4C2A-8CE4-E2CA99983771}" dt="2021-11-25T14:20:37.162" v="925" actId="27636"/>
          <ac:spMkLst>
            <pc:docMk/>
            <pc:sldMk cId="2251939447" sldId="423"/>
            <ac:spMk id="3" creationId="{82212967-85BA-4870-BB65-AD066DB36F64}"/>
          </ac:spMkLst>
        </pc:spChg>
      </pc:sldChg>
      <pc:sldChg chg="modSp mod ord modNotesTx">
        <pc:chgData name="Perry, Tom" userId="6ada2c22-938a-4910-92b9-b2c8808efd43" providerId="ADAL" clId="{B66E3F31-C9EE-4C2A-8CE4-E2CA99983771}" dt="2021-11-25T15:42:59.395" v="1254" actId="20577"/>
        <pc:sldMkLst>
          <pc:docMk/>
          <pc:sldMk cId="3116644843" sldId="425"/>
        </pc:sldMkLst>
        <pc:graphicFrameChg chg="modGraphic">
          <ac:chgData name="Perry, Tom" userId="6ada2c22-938a-4910-92b9-b2c8808efd43" providerId="ADAL" clId="{B66E3F31-C9EE-4C2A-8CE4-E2CA99983771}" dt="2021-11-25T15:42:26.795" v="1199" actId="207"/>
          <ac:graphicFrameMkLst>
            <pc:docMk/>
            <pc:sldMk cId="3116644843" sldId="425"/>
            <ac:graphicFrameMk id="4" creationId="{937D0CC8-9539-4D76-BE05-8D364AF680A7}"/>
          </ac:graphicFrameMkLst>
        </pc:graphicFrameChg>
      </pc:sldChg>
      <pc:sldChg chg="modAnim">
        <pc:chgData name="Perry, Tom" userId="6ada2c22-938a-4910-92b9-b2c8808efd43" providerId="ADAL" clId="{B66E3F31-C9EE-4C2A-8CE4-E2CA99983771}" dt="2021-11-25T13:04:39.044" v="644"/>
        <pc:sldMkLst>
          <pc:docMk/>
          <pc:sldMk cId="246100908" sldId="426"/>
        </pc:sldMkLst>
      </pc:sldChg>
      <pc:sldChg chg="ord">
        <pc:chgData name="Perry, Tom" userId="6ada2c22-938a-4910-92b9-b2c8808efd43" providerId="ADAL" clId="{B66E3F31-C9EE-4C2A-8CE4-E2CA99983771}" dt="2021-11-25T12:21:22.689" v="117"/>
        <pc:sldMkLst>
          <pc:docMk/>
          <pc:sldMk cId="3218012002" sldId="427"/>
        </pc:sldMkLst>
      </pc:sldChg>
      <pc:sldChg chg="del">
        <pc:chgData name="Perry, Tom" userId="6ada2c22-938a-4910-92b9-b2c8808efd43" providerId="ADAL" clId="{B66E3F31-C9EE-4C2A-8CE4-E2CA99983771}" dt="2021-11-25T14:05:14.272" v="819" actId="47"/>
        <pc:sldMkLst>
          <pc:docMk/>
          <pc:sldMk cId="1965870029" sldId="428"/>
        </pc:sldMkLst>
      </pc:sldChg>
      <pc:sldChg chg="new del">
        <pc:chgData name="Perry, Tom" userId="6ada2c22-938a-4910-92b9-b2c8808efd43" providerId="ADAL" clId="{B66E3F31-C9EE-4C2A-8CE4-E2CA99983771}" dt="2021-11-25T12:21:20.051" v="115" actId="47"/>
        <pc:sldMkLst>
          <pc:docMk/>
          <pc:sldMk cId="4262855723" sldId="429"/>
        </pc:sldMkLst>
      </pc:sldChg>
      <pc:sldChg chg="addSp delSp modSp add mod delAnim modAnim modNotesTx">
        <pc:chgData name="Perry, Tom" userId="6ada2c22-938a-4910-92b9-b2c8808efd43" providerId="ADAL" clId="{B66E3F31-C9EE-4C2A-8CE4-E2CA99983771}" dt="2021-11-25T15:19:26.903" v="952" actId="478"/>
        <pc:sldMkLst>
          <pc:docMk/>
          <pc:sldMk cId="2432495599" sldId="430"/>
        </pc:sldMkLst>
        <pc:spChg chg="del mod">
          <ac:chgData name="Perry, Tom" userId="6ada2c22-938a-4910-92b9-b2c8808efd43" providerId="ADAL" clId="{B66E3F31-C9EE-4C2A-8CE4-E2CA99983771}" dt="2021-11-25T12:24:10.644" v="191" actId="478"/>
          <ac:spMkLst>
            <pc:docMk/>
            <pc:sldMk cId="2432495599" sldId="430"/>
            <ac:spMk id="2" creationId="{D890D588-9708-436E-8A12-6973A32EE174}"/>
          </ac:spMkLst>
        </pc:spChg>
        <pc:spChg chg="add mod">
          <ac:chgData name="Perry, Tom" userId="6ada2c22-938a-4910-92b9-b2c8808efd43" providerId="ADAL" clId="{B66E3F31-C9EE-4C2A-8CE4-E2CA99983771}" dt="2021-11-25T12:35:03.991" v="496" actId="14100"/>
          <ac:spMkLst>
            <pc:docMk/>
            <pc:sldMk cId="2432495599" sldId="430"/>
            <ac:spMk id="4" creationId="{6D21D423-EED1-4549-A9D5-DEC1DF5C46C0}"/>
          </ac:spMkLst>
        </pc:spChg>
        <pc:spChg chg="add del">
          <ac:chgData name="Perry, Tom" userId="6ada2c22-938a-4910-92b9-b2c8808efd43" providerId="ADAL" clId="{B66E3F31-C9EE-4C2A-8CE4-E2CA99983771}" dt="2021-11-25T12:24:14.007" v="193" actId="478"/>
          <ac:spMkLst>
            <pc:docMk/>
            <pc:sldMk cId="2432495599" sldId="430"/>
            <ac:spMk id="6" creationId="{0C61E221-E3BA-4F2E-B15C-06EFC3E14985}"/>
          </ac:spMkLst>
        </pc:spChg>
        <pc:spChg chg="add mod">
          <ac:chgData name="Perry, Tom" userId="6ada2c22-938a-4910-92b9-b2c8808efd43" providerId="ADAL" clId="{B66E3F31-C9EE-4C2A-8CE4-E2CA99983771}" dt="2021-11-25T12:34:37.482" v="488" actId="6549"/>
          <ac:spMkLst>
            <pc:docMk/>
            <pc:sldMk cId="2432495599" sldId="430"/>
            <ac:spMk id="7" creationId="{A3A1A7B9-B27D-4610-9847-11D11DE69231}"/>
          </ac:spMkLst>
        </pc:spChg>
        <pc:spChg chg="add del">
          <ac:chgData name="Perry, Tom" userId="6ada2c22-938a-4910-92b9-b2c8808efd43" providerId="ADAL" clId="{B66E3F31-C9EE-4C2A-8CE4-E2CA99983771}" dt="2021-11-25T12:25:00.197" v="279" actId="22"/>
          <ac:spMkLst>
            <pc:docMk/>
            <pc:sldMk cId="2432495599" sldId="430"/>
            <ac:spMk id="9" creationId="{AA4DE16B-50FE-41B4-8A27-788DC35A7FA4}"/>
          </ac:spMkLst>
        </pc:spChg>
        <pc:spChg chg="add del">
          <ac:chgData name="Perry, Tom" userId="6ada2c22-938a-4910-92b9-b2c8808efd43" providerId="ADAL" clId="{B66E3F31-C9EE-4C2A-8CE4-E2CA99983771}" dt="2021-11-25T12:25:03.507" v="281" actId="478"/>
          <ac:spMkLst>
            <pc:docMk/>
            <pc:sldMk cId="2432495599" sldId="430"/>
            <ac:spMk id="11" creationId="{026E9AA0-1BDC-46B8-8201-681C8C56BCC1}"/>
          </ac:spMkLst>
        </pc:spChg>
        <pc:spChg chg="add mod">
          <ac:chgData name="Perry, Tom" userId="6ada2c22-938a-4910-92b9-b2c8808efd43" providerId="ADAL" clId="{B66E3F31-C9EE-4C2A-8CE4-E2CA99983771}" dt="2021-11-25T12:34:41.892" v="490" actId="6549"/>
          <ac:spMkLst>
            <pc:docMk/>
            <pc:sldMk cId="2432495599" sldId="430"/>
            <ac:spMk id="12" creationId="{AEE6D328-0A21-42F8-9857-54AAFF3B4154}"/>
          </ac:spMkLst>
        </pc:spChg>
        <pc:spChg chg="add mod">
          <ac:chgData name="Perry, Tom" userId="6ada2c22-938a-4910-92b9-b2c8808efd43" providerId="ADAL" clId="{B66E3F31-C9EE-4C2A-8CE4-E2CA99983771}" dt="2021-11-25T12:32:11.769" v="448" actId="1076"/>
          <ac:spMkLst>
            <pc:docMk/>
            <pc:sldMk cId="2432495599" sldId="430"/>
            <ac:spMk id="13" creationId="{09AE68B9-5391-4047-A3D3-11DF371FAEE6}"/>
          </ac:spMkLst>
        </pc:spChg>
        <pc:spChg chg="add mod">
          <ac:chgData name="Perry, Tom" userId="6ada2c22-938a-4910-92b9-b2c8808efd43" providerId="ADAL" clId="{B66E3F31-C9EE-4C2A-8CE4-E2CA99983771}" dt="2021-11-25T12:32:14.357" v="449" actId="1076"/>
          <ac:spMkLst>
            <pc:docMk/>
            <pc:sldMk cId="2432495599" sldId="430"/>
            <ac:spMk id="14" creationId="{073E2792-AA5E-4F42-967B-C3BAE564543F}"/>
          </ac:spMkLst>
        </pc:spChg>
        <pc:spChg chg="add mod">
          <ac:chgData name="Perry, Tom" userId="6ada2c22-938a-4910-92b9-b2c8808efd43" providerId="ADAL" clId="{B66E3F31-C9EE-4C2A-8CE4-E2CA99983771}" dt="2021-11-25T12:32:21.644" v="451" actId="1076"/>
          <ac:spMkLst>
            <pc:docMk/>
            <pc:sldMk cId="2432495599" sldId="430"/>
            <ac:spMk id="15" creationId="{FE70F8FD-9E6A-4C91-BEBE-BB095301130A}"/>
          </ac:spMkLst>
        </pc:spChg>
        <pc:spChg chg="add mod">
          <ac:chgData name="Perry, Tom" userId="6ada2c22-938a-4910-92b9-b2c8808efd43" providerId="ADAL" clId="{B66E3F31-C9EE-4C2A-8CE4-E2CA99983771}" dt="2021-11-25T12:34:45.983" v="491" actId="14100"/>
          <ac:spMkLst>
            <pc:docMk/>
            <pc:sldMk cId="2432495599" sldId="430"/>
            <ac:spMk id="17" creationId="{5B746ED3-EB14-4C0E-8C6A-09AE0F9FF213}"/>
          </ac:spMkLst>
        </pc:spChg>
        <pc:spChg chg="add mod">
          <ac:chgData name="Perry, Tom" userId="6ada2c22-938a-4910-92b9-b2c8808efd43" providerId="ADAL" clId="{B66E3F31-C9EE-4C2A-8CE4-E2CA99983771}" dt="2021-11-25T12:34:58.810" v="494" actId="1076"/>
          <ac:spMkLst>
            <pc:docMk/>
            <pc:sldMk cId="2432495599" sldId="430"/>
            <ac:spMk id="19" creationId="{64434666-6ADE-433A-9591-50055490DD56}"/>
          </ac:spMkLst>
        </pc:spChg>
        <pc:spChg chg="add mod">
          <ac:chgData name="Perry, Tom" userId="6ada2c22-938a-4910-92b9-b2c8808efd43" providerId="ADAL" clId="{B66E3F31-C9EE-4C2A-8CE4-E2CA99983771}" dt="2021-11-25T12:35:13.554" v="498" actId="1076"/>
          <ac:spMkLst>
            <pc:docMk/>
            <pc:sldMk cId="2432495599" sldId="430"/>
            <ac:spMk id="20" creationId="{14BA5941-1D48-434A-9FD2-B62440741B71}"/>
          </ac:spMkLst>
        </pc:spChg>
        <pc:spChg chg="add mod">
          <ac:chgData name="Perry, Tom" userId="6ada2c22-938a-4910-92b9-b2c8808efd43" providerId="ADAL" clId="{B66E3F31-C9EE-4C2A-8CE4-E2CA99983771}" dt="2021-11-25T12:35:17.695" v="500" actId="1076"/>
          <ac:spMkLst>
            <pc:docMk/>
            <pc:sldMk cId="2432495599" sldId="430"/>
            <ac:spMk id="21" creationId="{BAE9746A-64B9-4869-8E54-5C3B38CF8586}"/>
          </ac:spMkLst>
        </pc:spChg>
        <pc:spChg chg="add mod">
          <ac:chgData name="Perry, Tom" userId="6ada2c22-938a-4910-92b9-b2c8808efd43" providerId="ADAL" clId="{B66E3F31-C9EE-4C2A-8CE4-E2CA99983771}" dt="2021-11-25T12:32:36.813" v="463" actId="20577"/>
          <ac:spMkLst>
            <pc:docMk/>
            <pc:sldMk cId="2432495599" sldId="430"/>
            <ac:spMk id="22" creationId="{6F060338-2FB9-458E-B709-AAD03B195FDB}"/>
          </ac:spMkLst>
        </pc:spChg>
        <pc:spChg chg="add mod">
          <ac:chgData name="Perry, Tom" userId="6ada2c22-938a-4910-92b9-b2c8808efd43" providerId="ADAL" clId="{B66E3F31-C9EE-4C2A-8CE4-E2CA99983771}" dt="2021-11-25T12:35:22.221" v="502" actId="1076"/>
          <ac:spMkLst>
            <pc:docMk/>
            <pc:sldMk cId="2432495599" sldId="430"/>
            <ac:spMk id="23" creationId="{81FA3DD1-39BC-46C8-82E4-89399EC9FCC7}"/>
          </ac:spMkLst>
        </pc:spChg>
        <pc:spChg chg="add del mod">
          <ac:chgData name="Perry, Tom" userId="6ada2c22-938a-4910-92b9-b2c8808efd43" providerId="ADAL" clId="{B66E3F31-C9EE-4C2A-8CE4-E2CA99983771}" dt="2021-11-25T15:19:16.005" v="948" actId="478"/>
          <ac:spMkLst>
            <pc:docMk/>
            <pc:sldMk cId="2432495599" sldId="430"/>
            <ac:spMk id="24" creationId="{82E3F5F7-D5F2-4751-8F63-EFEC12DFB123}"/>
          </ac:spMkLst>
        </pc:spChg>
        <pc:spChg chg="add del mod">
          <ac:chgData name="Perry, Tom" userId="6ada2c22-938a-4910-92b9-b2c8808efd43" providerId="ADAL" clId="{B66E3F31-C9EE-4C2A-8CE4-E2CA99983771}" dt="2021-11-25T15:19:17.076" v="949" actId="478"/>
          <ac:spMkLst>
            <pc:docMk/>
            <pc:sldMk cId="2432495599" sldId="430"/>
            <ac:spMk id="25" creationId="{32207960-A13F-463E-B99A-C550CD5D1F8D}"/>
          </ac:spMkLst>
        </pc:spChg>
        <pc:spChg chg="add del mod">
          <ac:chgData name="Perry, Tom" userId="6ada2c22-938a-4910-92b9-b2c8808efd43" providerId="ADAL" clId="{B66E3F31-C9EE-4C2A-8CE4-E2CA99983771}" dt="2021-11-25T15:19:26.903" v="952" actId="478"/>
          <ac:spMkLst>
            <pc:docMk/>
            <pc:sldMk cId="2432495599" sldId="430"/>
            <ac:spMk id="26" creationId="{41B0D8AB-ADE0-4DC9-AB67-0C9BCD3B1B24}"/>
          </ac:spMkLst>
        </pc:spChg>
      </pc:sldChg>
      <pc:sldChg chg="addSp delSp modSp new mod modClrScheme chgLayout">
        <pc:chgData name="Perry, Tom" userId="6ada2c22-938a-4910-92b9-b2c8808efd43" providerId="ADAL" clId="{B66E3F31-C9EE-4C2A-8CE4-E2CA99983771}" dt="2021-11-25T12:48:47.604" v="579" actId="1076"/>
        <pc:sldMkLst>
          <pc:docMk/>
          <pc:sldMk cId="317398422" sldId="431"/>
        </pc:sldMkLst>
        <pc:spChg chg="add mod">
          <ac:chgData name="Perry, Tom" userId="6ada2c22-938a-4910-92b9-b2c8808efd43" providerId="ADAL" clId="{B66E3F31-C9EE-4C2A-8CE4-E2CA99983771}" dt="2021-11-25T12:38:25.196" v="556" actId="20577"/>
          <ac:spMkLst>
            <pc:docMk/>
            <pc:sldMk cId="317398422" sldId="431"/>
            <ac:spMk id="2" creationId="{E845A3D2-D5FC-4C4A-981F-F28D2D40F4F5}"/>
          </ac:spMkLst>
        </pc:spChg>
        <pc:picChg chg="add mod">
          <ac:chgData name="Perry, Tom" userId="6ada2c22-938a-4910-92b9-b2c8808efd43" providerId="ADAL" clId="{B66E3F31-C9EE-4C2A-8CE4-E2CA99983771}" dt="2021-11-25T12:47:54.929" v="563" actId="14100"/>
          <ac:picMkLst>
            <pc:docMk/>
            <pc:sldMk cId="317398422" sldId="431"/>
            <ac:picMk id="1026" creationId="{1E990830-4132-4384-B0E5-589A6DAB5A9E}"/>
          </ac:picMkLst>
        </pc:picChg>
        <pc:picChg chg="add del mod">
          <ac:chgData name="Perry, Tom" userId="6ada2c22-938a-4910-92b9-b2c8808efd43" providerId="ADAL" clId="{B66E3F31-C9EE-4C2A-8CE4-E2CA99983771}" dt="2021-11-25T12:48:28.439" v="573" actId="478"/>
          <ac:picMkLst>
            <pc:docMk/>
            <pc:sldMk cId="317398422" sldId="431"/>
            <ac:picMk id="1028" creationId="{E9696165-F85C-448C-8139-24B4CB5730AD}"/>
          </ac:picMkLst>
        </pc:picChg>
        <pc:picChg chg="add mod">
          <ac:chgData name="Perry, Tom" userId="6ada2c22-938a-4910-92b9-b2c8808efd43" providerId="ADAL" clId="{B66E3F31-C9EE-4C2A-8CE4-E2CA99983771}" dt="2021-11-25T12:48:47.604" v="579" actId="1076"/>
          <ac:picMkLst>
            <pc:docMk/>
            <pc:sldMk cId="317398422" sldId="431"/>
            <ac:picMk id="1030" creationId="{376A793F-B970-4BF2-ABCC-373B2B134B15}"/>
          </ac:picMkLst>
        </pc:picChg>
      </pc:sldChg>
      <pc:sldChg chg="new del">
        <pc:chgData name="Perry, Tom" userId="6ada2c22-938a-4910-92b9-b2c8808efd43" providerId="ADAL" clId="{B66E3F31-C9EE-4C2A-8CE4-E2CA99983771}" dt="2021-11-25T12:27:30.869" v="375" actId="680"/>
        <pc:sldMkLst>
          <pc:docMk/>
          <pc:sldMk cId="4068982540" sldId="431"/>
        </pc:sldMkLst>
      </pc:sldChg>
      <pc:sldChg chg="addSp delSp modSp new mod">
        <pc:chgData name="Perry, Tom" userId="6ada2c22-938a-4910-92b9-b2c8808efd43" providerId="ADAL" clId="{B66E3F31-C9EE-4C2A-8CE4-E2CA99983771}" dt="2021-11-25T12:54:12.363" v="604" actId="1076"/>
        <pc:sldMkLst>
          <pc:docMk/>
          <pc:sldMk cId="2649039450" sldId="432"/>
        </pc:sldMkLst>
        <pc:spChg chg="del">
          <ac:chgData name="Perry, Tom" userId="6ada2c22-938a-4910-92b9-b2c8808efd43" providerId="ADAL" clId="{B66E3F31-C9EE-4C2A-8CE4-E2CA99983771}" dt="2021-11-25T12:51:20.671" v="582" actId="478"/>
          <ac:spMkLst>
            <pc:docMk/>
            <pc:sldMk cId="2649039450" sldId="432"/>
            <ac:spMk id="2" creationId="{9B485990-13D6-4464-B286-46B7040A0C4D}"/>
          </ac:spMkLst>
        </pc:spChg>
        <pc:spChg chg="del">
          <ac:chgData name="Perry, Tom" userId="6ada2c22-938a-4910-92b9-b2c8808efd43" providerId="ADAL" clId="{B66E3F31-C9EE-4C2A-8CE4-E2CA99983771}" dt="2021-11-25T12:51:19.552" v="581" actId="478"/>
          <ac:spMkLst>
            <pc:docMk/>
            <pc:sldMk cId="2649039450" sldId="432"/>
            <ac:spMk id="3" creationId="{FE80DF6E-6EAF-456E-8481-4467A4CC38C7}"/>
          </ac:spMkLst>
        </pc:spChg>
        <pc:picChg chg="add mod">
          <ac:chgData name="Perry, Tom" userId="6ada2c22-938a-4910-92b9-b2c8808efd43" providerId="ADAL" clId="{B66E3F31-C9EE-4C2A-8CE4-E2CA99983771}" dt="2021-11-25T12:51:23.260" v="584" actId="1076"/>
          <ac:picMkLst>
            <pc:docMk/>
            <pc:sldMk cId="2649039450" sldId="432"/>
            <ac:picMk id="5" creationId="{D0E71D89-122C-4B8F-91E1-B47F73B15162}"/>
          </ac:picMkLst>
        </pc:picChg>
        <pc:picChg chg="add mod">
          <ac:chgData name="Perry, Tom" userId="6ada2c22-938a-4910-92b9-b2c8808efd43" providerId="ADAL" clId="{B66E3F31-C9EE-4C2A-8CE4-E2CA99983771}" dt="2021-11-25T12:52:19.940" v="593" actId="1076"/>
          <ac:picMkLst>
            <pc:docMk/>
            <pc:sldMk cId="2649039450" sldId="432"/>
            <ac:picMk id="7" creationId="{F6F82CBC-3224-4B56-8A63-9D4930720365}"/>
          </ac:picMkLst>
        </pc:picChg>
        <pc:picChg chg="add mod">
          <ac:chgData name="Perry, Tom" userId="6ada2c22-938a-4910-92b9-b2c8808efd43" providerId="ADAL" clId="{B66E3F31-C9EE-4C2A-8CE4-E2CA99983771}" dt="2021-11-25T12:52:21.044" v="594" actId="1076"/>
          <ac:picMkLst>
            <pc:docMk/>
            <pc:sldMk cId="2649039450" sldId="432"/>
            <ac:picMk id="9" creationId="{CA73F4A4-199C-4415-864A-754BF4FADA85}"/>
          </ac:picMkLst>
        </pc:picChg>
        <pc:picChg chg="add">
          <ac:chgData name="Perry, Tom" userId="6ada2c22-938a-4910-92b9-b2c8808efd43" providerId="ADAL" clId="{B66E3F31-C9EE-4C2A-8CE4-E2CA99983771}" dt="2021-11-25T12:52:53.433" v="595" actId="22"/>
          <ac:picMkLst>
            <pc:docMk/>
            <pc:sldMk cId="2649039450" sldId="432"/>
            <ac:picMk id="11" creationId="{2C8188F7-666E-4E4C-AE96-CF43DCD33375}"/>
          </ac:picMkLst>
        </pc:picChg>
        <pc:picChg chg="add mod">
          <ac:chgData name="Perry, Tom" userId="6ada2c22-938a-4910-92b9-b2c8808efd43" providerId="ADAL" clId="{B66E3F31-C9EE-4C2A-8CE4-E2CA99983771}" dt="2021-11-25T12:53:22.451" v="597" actId="1076"/>
          <ac:picMkLst>
            <pc:docMk/>
            <pc:sldMk cId="2649039450" sldId="432"/>
            <ac:picMk id="13" creationId="{D12C7033-1516-4712-99D3-A25327A7C8C3}"/>
          </ac:picMkLst>
        </pc:picChg>
        <pc:picChg chg="add mod">
          <ac:chgData name="Perry, Tom" userId="6ada2c22-938a-4910-92b9-b2c8808efd43" providerId="ADAL" clId="{B66E3F31-C9EE-4C2A-8CE4-E2CA99983771}" dt="2021-11-25T12:53:41.915" v="600" actId="1076"/>
          <ac:picMkLst>
            <pc:docMk/>
            <pc:sldMk cId="2649039450" sldId="432"/>
            <ac:picMk id="15" creationId="{68D5691D-E1DB-4C5D-A0FE-B92CD5277AD7}"/>
          </ac:picMkLst>
        </pc:picChg>
        <pc:picChg chg="add mod">
          <ac:chgData name="Perry, Tom" userId="6ada2c22-938a-4910-92b9-b2c8808efd43" providerId="ADAL" clId="{B66E3F31-C9EE-4C2A-8CE4-E2CA99983771}" dt="2021-11-25T12:53:57.580" v="602" actId="1076"/>
          <ac:picMkLst>
            <pc:docMk/>
            <pc:sldMk cId="2649039450" sldId="432"/>
            <ac:picMk id="17" creationId="{69D567FC-4AC2-486E-809B-85DA38FAFEAA}"/>
          </ac:picMkLst>
        </pc:picChg>
        <pc:picChg chg="add mod">
          <ac:chgData name="Perry, Tom" userId="6ada2c22-938a-4910-92b9-b2c8808efd43" providerId="ADAL" clId="{B66E3F31-C9EE-4C2A-8CE4-E2CA99983771}" dt="2021-11-25T12:54:12.363" v="604" actId="1076"/>
          <ac:picMkLst>
            <pc:docMk/>
            <pc:sldMk cId="2649039450" sldId="432"/>
            <ac:picMk id="19" creationId="{04D49A14-6089-47CD-93E8-F2D12A9D52E7}"/>
          </ac:picMkLst>
        </pc:picChg>
      </pc:sldChg>
      <pc:sldChg chg="addSp delSp modSp new mod modAnim">
        <pc:chgData name="Perry, Tom" userId="6ada2c22-938a-4910-92b9-b2c8808efd43" providerId="ADAL" clId="{B66E3F31-C9EE-4C2A-8CE4-E2CA99983771}" dt="2021-11-25T12:59:39.127" v="624"/>
        <pc:sldMkLst>
          <pc:docMk/>
          <pc:sldMk cId="3104986062" sldId="433"/>
        </pc:sldMkLst>
        <pc:spChg chg="del">
          <ac:chgData name="Perry, Tom" userId="6ada2c22-938a-4910-92b9-b2c8808efd43" providerId="ADAL" clId="{B66E3F31-C9EE-4C2A-8CE4-E2CA99983771}" dt="2021-11-25T12:55:43.762" v="606" actId="478"/>
          <ac:spMkLst>
            <pc:docMk/>
            <pc:sldMk cId="3104986062" sldId="433"/>
            <ac:spMk id="2" creationId="{4FF2A474-D083-44CD-AC51-6041CDB2A37C}"/>
          </ac:spMkLst>
        </pc:spChg>
        <pc:spChg chg="del">
          <ac:chgData name="Perry, Tom" userId="6ada2c22-938a-4910-92b9-b2c8808efd43" providerId="ADAL" clId="{B66E3F31-C9EE-4C2A-8CE4-E2CA99983771}" dt="2021-11-25T12:55:43.762" v="606" actId="478"/>
          <ac:spMkLst>
            <pc:docMk/>
            <pc:sldMk cId="3104986062" sldId="433"/>
            <ac:spMk id="3" creationId="{7B835C9D-2774-424A-BF86-8A0BEFF91D5F}"/>
          </ac:spMkLst>
        </pc:spChg>
        <pc:spChg chg="add mod">
          <ac:chgData name="Perry, Tom" userId="6ada2c22-938a-4910-92b9-b2c8808efd43" providerId="ADAL" clId="{B66E3F31-C9EE-4C2A-8CE4-E2CA99983771}" dt="2021-11-25T12:58:08.076" v="616" actId="1076"/>
          <ac:spMkLst>
            <pc:docMk/>
            <pc:sldMk cId="3104986062" sldId="433"/>
            <ac:spMk id="7" creationId="{C200E543-7046-4C79-9F1E-D0D57AD9B16F}"/>
          </ac:spMkLst>
        </pc:spChg>
        <pc:picChg chg="add mod">
          <ac:chgData name="Perry, Tom" userId="6ada2c22-938a-4910-92b9-b2c8808efd43" providerId="ADAL" clId="{B66E3F31-C9EE-4C2A-8CE4-E2CA99983771}" dt="2021-11-25T12:55:47.554" v="609" actId="14100"/>
          <ac:picMkLst>
            <pc:docMk/>
            <pc:sldMk cId="3104986062" sldId="433"/>
            <ac:picMk id="5" creationId="{D538BADB-0C6B-44F1-A5F0-E128A0F211BC}"/>
          </ac:picMkLst>
        </pc:picChg>
        <pc:picChg chg="add mod">
          <ac:chgData name="Perry, Tom" userId="6ada2c22-938a-4910-92b9-b2c8808efd43" providerId="ADAL" clId="{B66E3F31-C9EE-4C2A-8CE4-E2CA99983771}" dt="2021-11-25T12:58:09.426" v="617" actId="1076"/>
          <ac:picMkLst>
            <pc:docMk/>
            <pc:sldMk cId="3104986062" sldId="433"/>
            <ac:picMk id="9" creationId="{C972186A-0B1F-4257-A908-5925CFEE69D6}"/>
          </ac:picMkLst>
        </pc:picChg>
        <pc:picChg chg="add mod">
          <ac:chgData name="Perry, Tom" userId="6ada2c22-938a-4910-92b9-b2c8808efd43" providerId="ADAL" clId="{B66E3F31-C9EE-4C2A-8CE4-E2CA99983771}" dt="2021-11-25T12:59:22.764" v="621" actId="1076"/>
          <ac:picMkLst>
            <pc:docMk/>
            <pc:sldMk cId="3104986062" sldId="433"/>
            <ac:picMk id="11" creationId="{0E345158-2228-4F94-AB18-F0DC11391CBE}"/>
          </ac:picMkLst>
        </pc:picChg>
      </pc:sldChg>
      <pc:sldChg chg="addSp delSp modSp new mod">
        <pc:chgData name="Perry, Tom" userId="6ada2c22-938a-4910-92b9-b2c8808efd43" providerId="ADAL" clId="{B66E3F31-C9EE-4C2A-8CE4-E2CA99983771}" dt="2021-11-25T13:03:14.555" v="642" actId="403"/>
        <pc:sldMkLst>
          <pc:docMk/>
          <pc:sldMk cId="4288923532" sldId="434"/>
        </pc:sldMkLst>
        <pc:spChg chg="del">
          <ac:chgData name="Perry, Tom" userId="6ada2c22-938a-4910-92b9-b2c8808efd43" providerId="ADAL" clId="{B66E3F31-C9EE-4C2A-8CE4-E2CA99983771}" dt="2021-11-25T13:01:27.984" v="626" actId="478"/>
          <ac:spMkLst>
            <pc:docMk/>
            <pc:sldMk cId="4288923532" sldId="434"/>
            <ac:spMk id="2" creationId="{287E27BC-A760-457E-A084-20E927EAEB73}"/>
          </ac:spMkLst>
        </pc:spChg>
        <pc:spChg chg="del">
          <ac:chgData name="Perry, Tom" userId="6ada2c22-938a-4910-92b9-b2c8808efd43" providerId="ADAL" clId="{B66E3F31-C9EE-4C2A-8CE4-E2CA99983771}" dt="2021-11-25T13:01:27.984" v="626" actId="478"/>
          <ac:spMkLst>
            <pc:docMk/>
            <pc:sldMk cId="4288923532" sldId="434"/>
            <ac:spMk id="3" creationId="{C71D8D24-20FB-4062-A9CA-707E7C18919D}"/>
          </ac:spMkLst>
        </pc:spChg>
        <pc:spChg chg="add mod">
          <ac:chgData name="Perry, Tom" userId="6ada2c22-938a-4910-92b9-b2c8808efd43" providerId="ADAL" clId="{B66E3F31-C9EE-4C2A-8CE4-E2CA99983771}" dt="2021-11-25T13:03:14.555" v="642" actId="403"/>
          <ac:spMkLst>
            <pc:docMk/>
            <pc:sldMk cId="4288923532" sldId="434"/>
            <ac:spMk id="8" creationId="{6A01EBFC-19F2-4EEB-8528-445580307C01}"/>
          </ac:spMkLst>
        </pc:spChg>
        <pc:picChg chg="add del mod">
          <ac:chgData name="Perry, Tom" userId="6ada2c22-938a-4910-92b9-b2c8808efd43" providerId="ADAL" clId="{B66E3F31-C9EE-4C2A-8CE4-E2CA99983771}" dt="2021-11-25T13:02:27.840" v="630" actId="478"/>
          <ac:picMkLst>
            <pc:docMk/>
            <pc:sldMk cId="4288923532" sldId="434"/>
            <ac:picMk id="2050" creationId="{AFF093AE-3E10-4752-AC48-2241718A60E9}"/>
          </ac:picMkLst>
        </pc:picChg>
        <pc:picChg chg="add del mod">
          <ac:chgData name="Perry, Tom" userId="6ada2c22-938a-4910-92b9-b2c8808efd43" providerId="ADAL" clId="{B66E3F31-C9EE-4C2A-8CE4-E2CA99983771}" dt="2021-11-25T13:02:48.182" v="635" actId="478"/>
          <ac:picMkLst>
            <pc:docMk/>
            <pc:sldMk cId="4288923532" sldId="434"/>
            <ac:picMk id="2052" creationId="{B8BD6D86-86FF-4458-A1A4-4108B1472B36}"/>
          </ac:picMkLst>
        </pc:picChg>
        <pc:picChg chg="add mod">
          <ac:chgData name="Perry, Tom" userId="6ada2c22-938a-4910-92b9-b2c8808efd43" providerId="ADAL" clId="{B66E3F31-C9EE-4C2A-8CE4-E2CA99983771}" dt="2021-11-25T13:02:51.827" v="638" actId="14100"/>
          <ac:picMkLst>
            <pc:docMk/>
            <pc:sldMk cId="4288923532" sldId="434"/>
            <ac:picMk id="2054" creationId="{55B4224D-4510-4C44-8CFF-6D2DAF0B9680}"/>
          </ac:picMkLst>
        </pc:picChg>
      </pc:sldChg>
      <pc:sldChg chg="modSp add mod ord">
        <pc:chgData name="Perry, Tom" userId="6ada2c22-938a-4910-92b9-b2c8808efd43" providerId="ADAL" clId="{B66E3F31-C9EE-4C2A-8CE4-E2CA99983771}" dt="2021-11-25T15:44:46.789" v="1303"/>
        <pc:sldMkLst>
          <pc:docMk/>
          <pc:sldMk cId="1128800637" sldId="435"/>
        </pc:sldMkLst>
        <pc:spChg chg="mod">
          <ac:chgData name="Perry, Tom" userId="6ada2c22-938a-4910-92b9-b2c8808efd43" providerId="ADAL" clId="{B66E3F31-C9EE-4C2A-8CE4-E2CA99983771}" dt="2021-11-25T15:44:44.149" v="1301" actId="20577"/>
          <ac:spMkLst>
            <pc:docMk/>
            <pc:sldMk cId="1128800637" sldId="435"/>
            <ac:spMk id="2" creationId="{D890D588-9708-436E-8A12-6973A32EE174}"/>
          </ac:spMkLst>
        </pc:spChg>
      </pc:sldChg>
      <pc:sldChg chg="add">
        <pc:chgData name="Perry, Tom" userId="6ada2c22-938a-4910-92b9-b2c8808efd43" providerId="ADAL" clId="{B66E3F31-C9EE-4C2A-8CE4-E2CA99983771}" dt="2021-11-25T15:46:34.879" v="1304"/>
        <pc:sldMkLst>
          <pc:docMk/>
          <pc:sldMk cId="3494061301" sldId="436"/>
        </pc:sldMkLst>
      </pc:sldChg>
    </pc:docChg>
  </pc:docChgLst>
  <pc:docChgLst>
    <pc:chgData name="Tom Perry" userId="6ada2c22-938a-4910-92b9-b2c8808efd43" providerId="ADAL" clId="{C4C3E397-0143-4E48-8DA7-8E8510545C0A}"/>
    <pc:docChg chg="custSel modSld">
      <pc:chgData name="Tom Perry" userId="6ada2c22-938a-4910-92b9-b2c8808efd43" providerId="ADAL" clId="{C4C3E397-0143-4E48-8DA7-8E8510545C0A}" dt="2021-11-02T21:21:34.541" v="127" actId="20577"/>
      <pc:docMkLst>
        <pc:docMk/>
      </pc:docMkLst>
      <pc:sldChg chg="modNotesTx">
        <pc:chgData name="Tom Perry" userId="6ada2c22-938a-4910-92b9-b2c8808efd43" providerId="ADAL" clId="{C4C3E397-0143-4E48-8DA7-8E8510545C0A}" dt="2021-11-02T19:38:04.156" v="3" actId="6549"/>
        <pc:sldMkLst>
          <pc:docMk/>
          <pc:sldMk cId="2631857972" sldId="334"/>
        </pc:sldMkLst>
      </pc:sldChg>
      <pc:sldChg chg="modNotesTx">
        <pc:chgData name="Tom Perry" userId="6ada2c22-938a-4910-92b9-b2c8808efd43" providerId="ADAL" clId="{C4C3E397-0143-4E48-8DA7-8E8510545C0A}" dt="2021-11-02T20:23:34.565" v="28" actId="20577"/>
        <pc:sldMkLst>
          <pc:docMk/>
          <pc:sldMk cId="1866076633" sldId="362"/>
        </pc:sldMkLst>
      </pc:sldChg>
      <pc:sldChg chg="modNotesTx">
        <pc:chgData name="Tom Perry" userId="6ada2c22-938a-4910-92b9-b2c8808efd43" providerId="ADAL" clId="{C4C3E397-0143-4E48-8DA7-8E8510545C0A}" dt="2021-11-02T20:35:59.485" v="54" actId="20577"/>
        <pc:sldMkLst>
          <pc:docMk/>
          <pc:sldMk cId="1624183034" sldId="365"/>
        </pc:sldMkLst>
      </pc:sldChg>
      <pc:sldChg chg="modSp modNotesTx">
        <pc:chgData name="Tom Perry" userId="6ada2c22-938a-4910-92b9-b2c8808efd43" providerId="ADAL" clId="{C4C3E397-0143-4E48-8DA7-8E8510545C0A}" dt="2021-11-02T21:21:34.541" v="127" actId="20577"/>
        <pc:sldMkLst>
          <pc:docMk/>
          <pc:sldMk cId="3415505969" sldId="389"/>
        </pc:sldMkLst>
        <pc:spChg chg="mod">
          <ac:chgData name="Tom Perry" userId="6ada2c22-938a-4910-92b9-b2c8808efd43" providerId="ADAL" clId="{C4C3E397-0143-4E48-8DA7-8E8510545C0A}" dt="2021-11-02T21:21:34.541" v="127" actId="20577"/>
          <ac:spMkLst>
            <pc:docMk/>
            <pc:sldMk cId="3415505969" sldId="389"/>
            <ac:spMk id="3" creationId="{4193CF0E-9028-4B89-8678-7B4D74E1058B}"/>
          </ac:spMkLst>
        </pc:spChg>
        <pc:spChg chg="mod">
          <ac:chgData name="Tom Perry" userId="6ada2c22-938a-4910-92b9-b2c8808efd43" providerId="ADAL" clId="{C4C3E397-0143-4E48-8DA7-8E8510545C0A}" dt="2021-11-02T21:20:43.877" v="60" actId="207"/>
          <ac:spMkLst>
            <pc:docMk/>
            <pc:sldMk cId="3415505969" sldId="389"/>
            <ac:spMk id="9" creationId="{CD78E562-B96E-4DF3-A50C-381FDBE8E040}"/>
          </ac:spMkLst>
        </pc:spChg>
      </pc:sldChg>
    </pc:docChg>
  </pc:docChgLst>
  <pc:docChgLst>
    <pc:chgData name="Tom Perry" userId="6ada2c22-938a-4910-92b9-b2c8808efd43" providerId="ADAL" clId="{CC60BB37-83A1-497E-BC82-2672E2723129}"/>
    <pc:docChg chg="undo custSel addSld delSld modSld sldOrd delMainMaster">
      <pc:chgData name="Tom Perry" userId="6ada2c22-938a-4910-92b9-b2c8808efd43" providerId="ADAL" clId="{CC60BB37-83A1-497E-BC82-2672E2723129}" dt="2021-11-07T13:14:38.485" v="1283"/>
      <pc:docMkLst>
        <pc:docMk/>
      </pc:docMkLst>
      <pc:sldChg chg="modSp mod modClrScheme modShow chgLayout">
        <pc:chgData name="Tom Perry" userId="6ada2c22-938a-4910-92b9-b2c8808efd43" providerId="ADAL" clId="{CC60BB37-83A1-497E-BC82-2672E2723129}" dt="2021-11-01T20:15:59.276" v="423" actId="1076"/>
        <pc:sldMkLst>
          <pc:docMk/>
          <pc:sldMk cId="2636077946" sldId="284"/>
        </pc:sldMkLst>
        <pc:spChg chg="mod ord">
          <ac:chgData name="Tom Perry" userId="6ada2c22-938a-4910-92b9-b2c8808efd43" providerId="ADAL" clId="{CC60BB37-83A1-497E-BC82-2672E2723129}" dt="2021-11-01T20:15:59.276" v="423" actId="1076"/>
          <ac:spMkLst>
            <pc:docMk/>
            <pc:sldMk cId="2636077946" sldId="284"/>
            <ac:spMk id="2" creationId="{D890D588-9708-436E-8A12-6973A32EE174}"/>
          </ac:spMkLst>
        </pc:spChg>
      </pc:sldChg>
      <pc:sldChg chg="modSp del mod modClrScheme modShow chgLayout">
        <pc:chgData name="Tom Perry" userId="6ada2c22-938a-4910-92b9-b2c8808efd43" providerId="ADAL" clId="{CC60BB37-83A1-497E-BC82-2672E2723129}" dt="2021-11-01T20:24:49.776" v="490" actId="47"/>
        <pc:sldMkLst>
          <pc:docMk/>
          <pc:sldMk cId="185212819" sldId="325"/>
        </pc:sldMkLst>
        <pc:graphicFrameChg chg="mod ord">
          <ac:chgData name="Tom Perry" userId="6ada2c22-938a-4910-92b9-b2c8808efd43" providerId="ADAL" clId="{CC60BB37-83A1-497E-BC82-2672E2723129}" dt="2021-11-01T19:59:13.084" v="132" actId="700"/>
          <ac:graphicFrameMkLst>
            <pc:docMk/>
            <pc:sldMk cId="185212819" sldId="325"/>
            <ac:graphicFrameMk id="4" creationId="{F01B0052-2333-43B4-BB64-71D6F95F2A37}"/>
          </ac:graphicFrameMkLst>
        </pc:graphicFrameChg>
      </pc:sldChg>
      <pc:sldChg chg="addSp delSp modSp mod modClrScheme delAnim modShow chgLayout">
        <pc:chgData name="Tom Perry" userId="6ada2c22-938a-4910-92b9-b2c8808efd43" providerId="ADAL" clId="{CC60BB37-83A1-497E-BC82-2672E2723129}" dt="2021-11-01T20:15:12.544" v="416" actId="729"/>
        <pc:sldMkLst>
          <pc:docMk/>
          <pc:sldMk cId="2631857972" sldId="334"/>
        </pc:sldMkLst>
        <pc:spChg chg="mod ord">
          <ac:chgData name="Tom Perry" userId="6ada2c22-938a-4910-92b9-b2c8808efd43" providerId="ADAL" clId="{CC60BB37-83A1-497E-BC82-2672E2723129}" dt="2021-11-01T19:59:20.669" v="134" actId="1076"/>
          <ac:spMkLst>
            <pc:docMk/>
            <pc:sldMk cId="2631857972" sldId="334"/>
            <ac:spMk id="2" creationId="{0A758BD7-3FC9-42B3-966E-E0840EAA4C1B}"/>
          </ac:spMkLst>
        </pc:spChg>
        <pc:spChg chg="add del mod ord">
          <ac:chgData name="Tom Perry" userId="6ada2c22-938a-4910-92b9-b2c8808efd43" providerId="ADAL" clId="{CC60BB37-83A1-497E-BC82-2672E2723129}" dt="2021-11-01T19:57:15.929" v="67" actId="700"/>
          <ac:spMkLst>
            <pc:docMk/>
            <pc:sldMk cId="2631857972" sldId="334"/>
            <ac:spMk id="3" creationId="{3B725FA7-C526-4F82-BAC7-026376B61662}"/>
          </ac:spMkLst>
        </pc:spChg>
        <pc:spChg chg="add mod">
          <ac:chgData name="Tom Perry" userId="6ada2c22-938a-4910-92b9-b2c8808efd43" providerId="ADAL" clId="{CC60BB37-83A1-497E-BC82-2672E2723129}" dt="2021-11-01T20:00:18.859" v="147" actId="1076"/>
          <ac:spMkLst>
            <pc:docMk/>
            <pc:sldMk cId="2631857972" sldId="334"/>
            <ac:spMk id="9" creationId="{AA4344AE-30B0-482F-8846-61984E2C67C7}"/>
          </ac:spMkLst>
        </pc:spChg>
        <pc:spChg chg="del mod">
          <ac:chgData name="Tom Perry" userId="6ada2c22-938a-4910-92b9-b2c8808efd43" providerId="ADAL" clId="{CC60BB37-83A1-497E-BC82-2672E2723129}" dt="2021-11-01T20:01:05.101" v="160" actId="478"/>
          <ac:spMkLst>
            <pc:docMk/>
            <pc:sldMk cId="2631857972" sldId="334"/>
            <ac:spMk id="10" creationId="{20B5C264-9280-4E34-9C7B-DCFAA054BD97}"/>
          </ac:spMkLst>
        </pc:spChg>
        <pc:spChg chg="add del mod">
          <ac:chgData name="Tom Perry" userId="6ada2c22-938a-4910-92b9-b2c8808efd43" providerId="ADAL" clId="{CC60BB37-83A1-497E-BC82-2672E2723129}" dt="2021-11-01T20:01:38.704" v="170" actId="478"/>
          <ac:spMkLst>
            <pc:docMk/>
            <pc:sldMk cId="2631857972" sldId="334"/>
            <ac:spMk id="11" creationId="{462D27C0-580D-4753-AA54-26A537A2A885}"/>
          </ac:spMkLst>
        </pc:spChg>
        <pc:spChg chg="add del">
          <ac:chgData name="Tom Perry" userId="6ada2c22-938a-4910-92b9-b2c8808efd43" providerId="ADAL" clId="{CC60BB37-83A1-497E-BC82-2672E2723129}" dt="2021-11-01T20:00:53.070" v="158" actId="22"/>
          <ac:spMkLst>
            <pc:docMk/>
            <pc:sldMk cId="2631857972" sldId="334"/>
            <ac:spMk id="13" creationId="{0F0C1FD3-DDE1-4739-90F2-890F2A81AA55}"/>
          </ac:spMkLst>
        </pc:spChg>
        <pc:spChg chg="add del mod">
          <ac:chgData name="Tom Perry" userId="6ada2c22-938a-4910-92b9-b2c8808efd43" providerId="ADAL" clId="{CC60BB37-83A1-497E-BC82-2672E2723129}" dt="2021-11-01T20:02:21.242" v="193" actId="478"/>
          <ac:spMkLst>
            <pc:docMk/>
            <pc:sldMk cId="2631857972" sldId="334"/>
            <ac:spMk id="14" creationId="{CD88288A-1376-4B62-A2A7-CDBB472356C0}"/>
          </ac:spMkLst>
        </pc:spChg>
        <pc:spChg chg="add mod">
          <ac:chgData name="Tom Perry" userId="6ada2c22-938a-4910-92b9-b2c8808efd43" providerId="ADAL" clId="{CC60BB37-83A1-497E-BC82-2672E2723129}" dt="2021-11-01T20:01:52.712" v="177" actId="14100"/>
          <ac:spMkLst>
            <pc:docMk/>
            <pc:sldMk cId="2631857972" sldId="334"/>
            <ac:spMk id="15" creationId="{662B3C93-90B9-49AC-89A1-F2CBC6D1ABC2}"/>
          </ac:spMkLst>
        </pc:spChg>
        <pc:spChg chg="add mod">
          <ac:chgData name="Tom Perry" userId="6ada2c22-938a-4910-92b9-b2c8808efd43" providerId="ADAL" clId="{CC60BB37-83A1-497E-BC82-2672E2723129}" dt="2021-11-01T20:02:34.365" v="196" actId="1076"/>
          <ac:spMkLst>
            <pc:docMk/>
            <pc:sldMk cId="2631857972" sldId="334"/>
            <ac:spMk id="16" creationId="{0FF775E5-D68D-4BB1-80F7-C8839CAA4910}"/>
          </ac:spMkLst>
        </pc:spChg>
        <pc:picChg chg="mod">
          <ac:chgData name="Tom Perry" userId="6ada2c22-938a-4910-92b9-b2c8808efd43" providerId="ADAL" clId="{CC60BB37-83A1-497E-BC82-2672E2723129}" dt="2021-11-01T20:00:30.120" v="150" actId="1076"/>
          <ac:picMkLst>
            <pc:docMk/>
            <pc:sldMk cId="2631857972" sldId="334"/>
            <ac:picMk id="4" creationId="{D05472EB-60EA-413D-8BE2-CBFFBC674A2F}"/>
          </ac:picMkLst>
        </pc:picChg>
        <pc:picChg chg="mod">
          <ac:chgData name="Tom Perry" userId="6ada2c22-938a-4910-92b9-b2c8808efd43" providerId="ADAL" clId="{CC60BB37-83A1-497E-BC82-2672E2723129}" dt="2021-11-01T20:02:41.164" v="198" actId="1076"/>
          <ac:picMkLst>
            <pc:docMk/>
            <pc:sldMk cId="2631857972" sldId="334"/>
            <ac:picMk id="5" creationId="{4BEE69CD-A35F-48D4-8919-51F41C702585}"/>
          </ac:picMkLst>
        </pc:picChg>
        <pc:picChg chg="mod">
          <ac:chgData name="Tom Perry" userId="6ada2c22-938a-4910-92b9-b2c8808efd43" providerId="ADAL" clId="{CC60BB37-83A1-497E-BC82-2672E2723129}" dt="2021-11-01T20:00:15.536" v="144" actId="1076"/>
          <ac:picMkLst>
            <pc:docMk/>
            <pc:sldMk cId="2631857972" sldId="334"/>
            <ac:picMk id="3074" creationId="{704DEBFF-49D8-425B-B5BD-F9E59164E1C5}"/>
          </ac:picMkLst>
        </pc:picChg>
        <pc:picChg chg="mod">
          <ac:chgData name="Tom Perry" userId="6ada2c22-938a-4910-92b9-b2c8808efd43" providerId="ADAL" clId="{CC60BB37-83A1-497E-BC82-2672E2723129}" dt="2021-11-01T20:02:36.156" v="197" actId="1076"/>
          <ac:picMkLst>
            <pc:docMk/>
            <pc:sldMk cId="2631857972" sldId="334"/>
            <ac:picMk id="3076" creationId="{BD6BB6DF-21AD-4028-A8D7-45366FFCF10C}"/>
          </ac:picMkLst>
        </pc:picChg>
      </pc:sldChg>
      <pc:sldChg chg="addSp modSp add mod modAnim">
        <pc:chgData name="Tom Perry" userId="6ada2c22-938a-4910-92b9-b2c8808efd43" providerId="ADAL" clId="{CC60BB37-83A1-497E-BC82-2672E2723129}" dt="2021-11-01T20:26:00.359" v="584" actId="1076"/>
        <pc:sldMkLst>
          <pc:docMk/>
          <pc:sldMk cId="3678945476" sldId="342"/>
        </pc:sldMkLst>
        <pc:spChg chg="mod">
          <ac:chgData name="Tom Perry" userId="6ada2c22-938a-4910-92b9-b2c8808efd43" providerId="ADAL" clId="{CC60BB37-83A1-497E-BC82-2672E2723129}" dt="2021-11-01T20:23:54.809" v="482" actId="20577"/>
          <ac:spMkLst>
            <pc:docMk/>
            <pc:sldMk cId="3678945476" sldId="342"/>
            <ac:spMk id="7" creationId="{43F03ADC-5571-45C0-A538-B3C7207BFF65}"/>
          </ac:spMkLst>
        </pc:spChg>
        <pc:spChg chg="add mod">
          <ac:chgData name="Tom Perry" userId="6ada2c22-938a-4910-92b9-b2c8808efd43" providerId="ADAL" clId="{CC60BB37-83A1-497E-BC82-2672E2723129}" dt="2021-11-01T20:24:10.157" v="486" actId="207"/>
          <ac:spMkLst>
            <pc:docMk/>
            <pc:sldMk cId="3678945476" sldId="342"/>
            <ac:spMk id="8" creationId="{1F09939B-E3BA-40EE-B686-5971258104EE}"/>
          </ac:spMkLst>
        </pc:spChg>
        <pc:spChg chg="mod">
          <ac:chgData name="Tom Perry" userId="6ada2c22-938a-4910-92b9-b2c8808efd43" providerId="ADAL" clId="{CC60BB37-83A1-497E-BC82-2672E2723129}" dt="2021-11-01T20:25:51.963" v="581" actId="1076"/>
          <ac:spMkLst>
            <pc:docMk/>
            <pc:sldMk cId="3678945476" sldId="342"/>
            <ac:spMk id="9" creationId="{ED3EEAB0-3CBD-430C-9670-CA80FCCA74C8}"/>
          </ac:spMkLst>
        </pc:spChg>
        <pc:spChg chg="mod">
          <ac:chgData name="Tom Perry" userId="6ada2c22-938a-4910-92b9-b2c8808efd43" providerId="ADAL" clId="{CC60BB37-83A1-497E-BC82-2672E2723129}" dt="2021-11-01T20:25:54.951" v="582" actId="1076"/>
          <ac:spMkLst>
            <pc:docMk/>
            <pc:sldMk cId="3678945476" sldId="342"/>
            <ac:spMk id="11" creationId="{396A9D17-9D01-4C73-B0F4-6788D2D28D62}"/>
          </ac:spMkLst>
        </pc:spChg>
        <pc:spChg chg="mod">
          <ac:chgData name="Tom Perry" userId="6ada2c22-938a-4910-92b9-b2c8808efd43" providerId="ADAL" clId="{CC60BB37-83A1-497E-BC82-2672E2723129}" dt="2021-11-01T20:25:28.458" v="538" actId="113"/>
          <ac:spMkLst>
            <pc:docMk/>
            <pc:sldMk cId="3678945476" sldId="342"/>
            <ac:spMk id="13" creationId="{E7291821-36E3-45B2-B05A-525B97DE90E1}"/>
          </ac:spMkLst>
        </pc:spChg>
        <pc:spChg chg="mod">
          <ac:chgData name="Tom Perry" userId="6ada2c22-938a-4910-92b9-b2c8808efd43" providerId="ADAL" clId="{CC60BB37-83A1-497E-BC82-2672E2723129}" dt="2021-11-01T20:25:46.834" v="579" actId="113"/>
          <ac:spMkLst>
            <pc:docMk/>
            <pc:sldMk cId="3678945476" sldId="342"/>
            <ac:spMk id="15" creationId="{DCECEC52-5B95-40D4-AACF-5F782488DE4E}"/>
          </ac:spMkLst>
        </pc:spChg>
        <pc:picChg chg="mod">
          <ac:chgData name="Tom Perry" userId="6ada2c22-938a-4910-92b9-b2c8808efd43" providerId="ADAL" clId="{CC60BB37-83A1-497E-BC82-2672E2723129}" dt="2021-11-01T20:26:00.359" v="584" actId="1076"/>
          <ac:picMkLst>
            <pc:docMk/>
            <pc:sldMk cId="3678945476" sldId="342"/>
            <ac:picMk id="6" creationId="{3987B02F-84DD-468C-A876-A36A16D2C4AF}"/>
          </ac:picMkLst>
        </pc:picChg>
      </pc:sldChg>
      <pc:sldChg chg="addSp modSp mod modClrScheme modAnim modShow chgLayout">
        <pc:chgData name="Tom Perry" userId="6ada2c22-938a-4910-92b9-b2c8808efd43" providerId="ADAL" clId="{CC60BB37-83A1-497E-BC82-2672E2723129}" dt="2021-11-03T07:55:23.589" v="1247"/>
        <pc:sldMkLst>
          <pc:docMk/>
          <pc:sldMk cId="2175431952" sldId="343"/>
        </pc:sldMkLst>
        <pc:spChg chg="mod ord">
          <ac:chgData name="Tom Perry" userId="6ada2c22-938a-4910-92b9-b2c8808efd43" providerId="ADAL" clId="{CC60BB37-83A1-497E-BC82-2672E2723129}" dt="2021-11-01T20:04:01.577" v="212" actId="1076"/>
          <ac:spMkLst>
            <pc:docMk/>
            <pc:sldMk cId="2175431952" sldId="343"/>
            <ac:spMk id="2" creationId="{5AA51694-F07A-4E37-B072-FF212D95E407}"/>
          </ac:spMkLst>
        </pc:spChg>
        <pc:spChg chg="mod">
          <ac:chgData name="Tom Perry" userId="6ada2c22-938a-4910-92b9-b2c8808efd43" providerId="ADAL" clId="{CC60BB37-83A1-497E-BC82-2672E2723129}" dt="2021-11-01T20:03:55.269" v="210" actId="1076"/>
          <ac:spMkLst>
            <pc:docMk/>
            <pc:sldMk cId="2175431952" sldId="343"/>
            <ac:spMk id="5" creationId="{0F54CC67-4E14-415C-92AF-BF761ECC6EEA}"/>
          </ac:spMkLst>
        </pc:spChg>
        <pc:spChg chg="mod">
          <ac:chgData name="Tom Perry" userId="6ada2c22-938a-4910-92b9-b2c8808efd43" providerId="ADAL" clId="{CC60BB37-83A1-497E-BC82-2672E2723129}" dt="2021-11-01T20:03:57.557" v="211" actId="1076"/>
          <ac:spMkLst>
            <pc:docMk/>
            <pc:sldMk cId="2175431952" sldId="343"/>
            <ac:spMk id="6" creationId="{266135AF-C0B1-4278-BA9D-BFE660B8B0BA}"/>
          </ac:spMkLst>
        </pc:spChg>
        <pc:graphicFrameChg chg="mod">
          <ac:chgData name="Tom Perry" userId="6ada2c22-938a-4910-92b9-b2c8808efd43" providerId="ADAL" clId="{CC60BB37-83A1-497E-BC82-2672E2723129}" dt="2021-11-01T20:04:05.277" v="213" actId="1076"/>
          <ac:graphicFrameMkLst>
            <pc:docMk/>
            <pc:sldMk cId="2175431952" sldId="343"/>
            <ac:graphicFrameMk id="4" creationId="{36F22641-B754-4CDD-B259-E4575DA7B667}"/>
          </ac:graphicFrameMkLst>
        </pc:graphicFrameChg>
        <pc:picChg chg="add mod">
          <ac:chgData name="Tom Perry" userId="6ada2c22-938a-4910-92b9-b2c8808efd43" providerId="ADAL" clId="{CC60BB37-83A1-497E-BC82-2672E2723129}" dt="2021-11-01T20:07:52.804" v="266" actId="1076"/>
          <ac:picMkLst>
            <pc:docMk/>
            <pc:sldMk cId="2175431952" sldId="343"/>
            <ac:picMk id="7" creationId="{053C35BE-3201-431F-8AED-D73619D841B8}"/>
          </ac:picMkLst>
        </pc:picChg>
      </pc:sldChg>
      <pc:sldChg chg="modSp mod modClrScheme modShow chgLayout">
        <pc:chgData name="Tom Perry" userId="6ada2c22-938a-4910-92b9-b2c8808efd43" providerId="ADAL" clId="{CC60BB37-83A1-497E-BC82-2672E2723129}" dt="2021-11-01T20:15:12.544" v="416" actId="729"/>
        <pc:sldMkLst>
          <pc:docMk/>
          <pc:sldMk cId="3507419388" sldId="361"/>
        </pc:sldMkLst>
        <pc:spChg chg="mod ord">
          <ac:chgData name="Tom Perry" userId="6ada2c22-938a-4910-92b9-b2c8808efd43" providerId="ADAL" clId="{CC60BB37-83A1-497E-BC82-2672E2723129}" dt="2021-11-01T20:05:16.120" v="238" actId="1076"/>
          <ac:spMkLst>
            <pc:docMk/>
            <pc:sldMk cId="3507419388" sldId="361"/>
            <ac:spMk id="2" creationId="{7E95C33E-57B8-413F-8195-4E30ECA7DDED}"/>
          </ac:spMkLst>
        </pc:spChg>
        <pc:spChg chg="mod ord">
          <ac:chgData name="Tom Perry" userId="6ada2c22-938a-4910-92b9-b2c8808efd43" providerId="ADAL" clId="{CC60BB37-83A1-497E-BC82-2672E2723129}" dt="2021-11-01T20:05:11.625" v="237" actId="1076"/>
          <ac:spMkLst>
            <pc:docMk/>
            <pc:sldMk cId="3507419388" sldId="361"/>
            <ac:spMk id="3" creationId="{02123B37-5FCC-460C-9220-E81911AF457B}"/>
          </ac:spMkLst>
        </pc:spChg>
        <pc:picChg chg="mod">
          <ac:chgData name="Tom Perry" userId="6ada2c22-938a-4910-92b9-b2c8808efd43" providerId="ADAL" clId="{CC60BB37-83A1-497E-BC82-2672E2723129}" dt="2021-11-01T20:04:30.297" v="219" actId="1076"/>
          <ac:picMkLst>
            <pc:docMk/>
            <pc:sldMk cId="3507419388" sldId="361"/>
            <ac:picMk id="5" creationId="{545DD46F-651E-4316-8F30-D220BF7E60D4}"/>
          </ac:picMkLst>
        </pc:picChg>
        <pc:picChg chg="mod">
          <ac:chgData name="Tom Perry" userId="6ada2c22-938a-4910-92b9-b2c8808efd43" providerId="ADAL" clId="{CC60BB37-83A1-497E-BC82-2672E2723129}" dt="2021-11-01T20:04:27.729" v="218" actId="1076"/>
          <ac:picMkLst>
            <pc:docMk/>
            <pc:sldMk cId="3507419388" sldId="361"/>
            <ac:picMk id="7" creationId="{1ADFA38F-2943-4EB3-9D05-9A7F83F05A53}"/>
          </ac:picMkLst>
        </pc:picChg>
      </pc:sldChg>
      <pc:sldChg chg="addSp delSp modSp mod modClrScheme modAnim modShow chgLayout">
        <pc:chgData name="Tom Perry" userId="6ada2c22-938a-4910-92b9-b2c8808efd43" providerId="ADAL" clId="{CC60BB37-83A1-497E-BC82-2672E2723129}" dt="2021-11-01T20:15:12.544" v="416" actId="729"/>
        <pc:sldMkLst>
          <pc:docMk/>
          <pc:sldMk cId="1866076633" sldId="362"/>
        </pc:sldMkLst>
        <pc:spChg chg="del mod ord">
          <ac:chgData name="Tom Perry" userId="6ada2c22-938a-4910-92b9-b2c8808efd43" providerId="ADAL" clId="{CC60BB37-83A1-497E-BC82-2672E2723129}" dt="2021-11-01T20:10:51.383" v="308" actId="478"/>
          <ac:spMkLst>
            <pc:docMk/>
            <pc:sldMk cId="1866076633" sldId="362"/>
            <ac:spMk id="2" creationId="{11BBE9B3-3C6D-48DE-8DA5-6B337AAD829A}"/>
          </ac:spMkLst>
        </pc:spChg>
        <pc:spChg chg="mod">
          <ac:chgData name="Tom Perry" userId="6ada2c22-938a-4910-92b9-b2c8808efd43" providerId="ADAL" clId="{CC60BB37-83A1-497E-BC82-2672E2723129}" dt="2021-11-01T20:12:06.496" v="339" actId="14100"/>
          <ac:spMkLst>
            <pc:docMk/>
            <pc:sldMk cId="1866076633" sldId="362"/>
            <ac:spMk id="3" creationId="{B733F9EF-306B-42A7-A5E6-0D12CD9F1F84}"/>
          </ac:spMkLst>
        </pc:spChg>
        <pc:spChg chg="add mod">
          <ac:chgData name="Tom Perry" userId="6ada2c22-938a-4910-92b9-b2c8808efd43" providerId="ADAL" clId="{CC60BB37-83A1-497E-BC82-2672E2723129}" dt="2021-11-01T20:12:09.323" v="340" actId="14100"/>
          <ac:spMkLst>
            <pc:docMk/>
            <pc:sldMk cId="1866076633" sldId="362"/>
            <ac:spMk id="4" creationId="{CEFB36DD-D081-4939-A398-6D3386AA5DA9}"/>
          </ac:spMkLst>
        </pc:spChg>
        <pc:spChg chg="mod">
          <ac:chgData name="Tom Perry" userId="6ada2c22-938a-4910-92b9-b2c8808efd43" providerId="ADAL" clId="{CC60BB37-83A1-497E-BC82-2672E2723129}" dt="2021-11-01T20:11:28.796" v="329" actId="1076"/>
          <ac:spMkLst>
            <pc:docMk/>
            <pc:sldMk cId="1866076633" sldId="362"/>
            <ac:spMk id="6" creationId="{26ABA848-41AA-4885-BCE7-A3208C4F29C1}"/>
          </ac:spMkLst>
        </pc:spChg>
        <pc:spChg chg="mod">
          <ac:chgData name="Tom Perry" userId="6ada2c22-938a-4910-92b9-b2c8808efd43" providerId="ADAL" clId="{CC60BB37-83A1-497E-BC82-2672E2723129}" dt="2021-11-01T20:12:15.360" v="342" actId="1076"/>
          <ac:spMkLst>
            <pc:docMk/>
            <pc:sldMk cId="1866076633" sldId="362"/>
            <ac:spMk id="7" creationId="{DADC818C-00DC-4AB6-99EF-C16205D79C39}"/>
          </ac:spMkLst>
        </pc:spChg>
        <pc:spChg chg="add mod">
          <ac:chgData name="Tom Perry" userId="6ada2c22-938a-4910-92b9-b2c8808efd43" providerId="ADAL" clId="{CC60BB37-83A1-497E-BC82-2672E2723129}" dt="2021-11-01T20:12:12.560" v="341" actId="1076"/>
          <ac:spMkLst>
            <pc:docMk/>
            <pc:sldMk cId="1866076633" sldId="362"/>
            <ac:spMk id="8" creationId="{071F814C-A8D6-4E26-AF2F-13D31168CD6F}"/>
          </ac:spMkLst>
        </pc:spChg>
        <pc:spChg chg="add mod">
          <ac:chgData name="Tom Perry" userId="6ada2c22-938a-4910-92b9-b2c8808efd43" providerId="ADAL" clId="{CC60BB37-83A1-497E-BC82-2672E2723129}" dt="2021-11-01T20:12:38.360" v="347" actId="1076"/>
          <ac:spMkLst>
            <pc:docMk/>
            <pc:sldMk cId="1866076633" sldId="362"/>
            <ac:spMk id="9" creationId="{D0454F0B-222D-4FA1-A8E3-A44C57D665C4}"/>
          </ac:spMkLst>
        </pc:spChg>
        <pc:spChg chg="add mod">
          <ac:chgData name="Tom Perry" userId="6ada2c22-938a-4910-92b9-b2c8808efd43" providerId="ADAL" clId="{CC60BB37-83A1-497E-BC82-2672E2723129}" dt="2021-11-01T20:12:03.316" v="337" actId="14100"/>
          <ac:spMkLst>
            <pc:docMk/>
            <pc:sldMk cId="1866076633" sldId="362"/>
            <ac:spMk id="10" creationId="{46E5C6F4-DC4A-4DA0-AB2E-3CEB2807B7B5}"/>
          </ac:spMkLst>
        </pc:spChg>
        <pc:spChg chg="add mod">
          <ac:chgData name="Tom Perry" userId="6ada2c22-938a-4910-92b9-b2c8808efd43" providerId="ADAL" clId="{CC60BB37-83A1-497E-BC82-2672E2723129}" dt="2021-11-01T20:12:24.448" v="344" actId="1076"/>
          <ac:spMkLst>
            <pc:docMk/>
            <pc:sldMk cId="1866076633" sldId="362"/>
            <ac:spMk id="11" creationId="{DC08BC5F-CF27-4831-9F99-30566AAFEB45}"/>
          </ac:spMkLst>
        </pc:spChg>
      </pc:sldChg>
      <pc:sldChg chg="modSp mod modClrScheme modShow chgLayout">
        <pc:chgData name="Tom Perry" userId="6ada2c22-938a-4910-92b9-b2c8808efd43" providerId="ADAL" clId="{CC60BB37-83A1-497E-BC82-2672E2723129}" dt="2021-11-01T20:15:12.544" v="416" actId="729"/>
        <pc:sldMkLst>
          <pc:docMk/>
          <pc:sldMk cId="1624183034" sldId="365"/>
        </pc:sldMkLst>
        <pc:spChg chg="mod ord">
          <ac:chgData name="Tom Perry" userId="6ada2c22-938a-4910-92b9-b2c8808efd43" providerId="ADAL" clId="{CC60BB37-83A1-497E-BC82-2672E2723129}" dt="2021-11-01T20:07:07.405" v="258" actId="1076"/>
          <ac:spMkLst>
            <pc:docMk/>
            <pc:sldMk cId="1624183034" sldId="365"/>
            <ac:spMk id="2" creationId="{3D6BA68D-98CB-451F-A57A-607810C7F488}"/>
          </ac:spMkLst>
        </pc:spChg>
        <pc:spChg chg="mod ord">
          <ac:chgData name="Tom Perry" userId="6ada2c22-938a-4910-92b9-b2c8808efd43" providerId="ADAL" clId="{CC60BB37-83A1-497E-BC82-2672E2723129}" dt="2021-11-01T20:07:14.852" v="260" actId="1076"/>
          <ac:spMkLst>
            <pc:docMk/>
            <pc:sldMk cId="1624183034" sldId="365"/>
            <ac:spMk id="3" creationId="{5EA6C83E-E520-40AD-8126-A1830B65CEF6}"/>
          </ac:spMkLst>
        </pc:spChg>
      </pc:sldChg>
      <pc:sldChg chg="modSp mod modClrScheme modShow chgLayout">
        <pc:chgData name="Tom Perry" userId="6ada2c22-938a-4910-92b9-b2c8808efd43" providerId="ADAL" clId="{CC60BB37-83A1-497E-BC82-2672E2723129}" dt="2021-11-01T20:15:12.544" v="416" actId="729"/>
        <pc:sldMkLst>
          <pc:docMk/>
          <pc:sldMk cId="284276439" sldId="366"/>
        </pc:sldMkLst>
        <pc:spChg chg="mod ord">
          <ac:chgData name="Tom Perry" userId="6ada2c22-938a-4910-92b9-b2c8808efd43" providerId="ADAL" clId="{CC60BB37-83A1-497E-BC82-2672E2723129}" dt="2021-11-01T20:08:28.832" v="275" actId="1076"/>
          <ac:spMkLst>
            <pc:docMk/>
            <pc:sldMk cId="284276439" sldId="366"/>
            <ac:spMk id="2" creationId="{011C12AE-D829-4D85-908A-326D7D83A4CE}"/>
          </ac:spMkLst>
        </pc:spChg>
        <pc:spChg chg="mod ord">
          <ac:chgData name="Tom Perry" userId="6ada2c22-938a-4910-92b9-b2c8808efd43" providerId="ADAL" clId="{CC60BB37-83A1-497E-BC82-2672E2723129}" dt="2021-11-01T20:08:41.568" v="277" actId="14100"/>
          <ac:spMkLst>
            <pc:docMk/>
            <pc:sldMk cId="284276439" sldId="366"/>
            <ac:spMk id="3" creationId="{39EB7893-9C55-4046-AFAA-48744182EE6D}"/>
          </ac:spMkLst>
        </pc:spChg>
      </pc:sldChg>
      <pc:sldChg chg="modSp mod modClrScheme modShow chgLayout">
        <pc:chgData name="Tom Perry" userId="6ada2c22-938a-4910-92b9-b2c8808efd43" providerId="ADAL" clId="{CC60BB37-83A1-497E-BC82-2672E2723129}" dt="2021-11-07T13:11:17.161" v="1282" actId="1076"/>
        <pc:sldMkLst>
          <pc:docMk/>
          <pc:sldMk cId="3765208961" sldId="367"/>
        </pc:sldMkLst>
        <pc:spChg chg="mod ord">
          <ac:chgData name="Tom Perry" userId="6ada2c22-938a-4910-92b9-b2c8808efd43" providerId="ADAL" clId="{CC60BB37-83A1-497E-BC82-2672E2723129}" dt="2021-11-01T20:13:03.376" v="351" actId="1076"/>
          <ac:spMkLst>
            <pc:docMk/>
            <pc:sldMk cId="3765208961" sldId="367"/>
            <ac:spMk id="2" creationId="{1A4B38AA-AB0E-4627-B5BE-4E3A091A2090}"/>
          </ac:spMkLst>
        </pc:spChg>
        <pc:spChg chg="mod">
          <ac:chgData name="Tom Perry" userId="6ada2c22-938a-4910-92b9-b2c8808efd43" providerId="ADAL" clId="{CC60BB37-83A1-497E-BC82-2672E2723129}" dt="2021-11-01T20:13:09.392" v="353" actId="1076"/>
          <ac:spMkLst>
            <pc:docMk/>
            <pc:sldMk cId="3765208961" sldId="367"/>
            <ac:spMk id="5" creationId="{B0CEDD5A-2F94-4D6E-BE8B-8F5FEDF7B067}"/>
          </ac:spMkLst>
        </pc:spChg>
        <pc:graphicFrameChg chg="mod">
          <ac:chgData name="Tom Perry" userId="6ada2c22-938a-4910-92b9-b2c8808efd43" providerId="ADAL" clId="{CC60BB37-83A1-497E-BC82-2672E2723129}" dt="2021-11-07T13:11:17.161" v="1282" actId="1076"/>
          <ac:graphicFrameMkLst>
            <pc:docMk/>
            <pc:sldMk cId="3765208961" sldId="367"/>
            <ac:graphicFrameMk id="6" creationId="{6CC623BC-C09A-43FF-B8AE-8FBF511C7676}"/>
          </ac:graphicFrameMkLst>
        </pc:graphicFrameChg>
      </pc:sldChg>
      <pc:sldChg chg="modSp mod modClrScheme modShow chgLayout">
        <pc:chgData name="Tom Perry" userId="6ada2c22-938a-4910-92b9-b2c8808efd43" providerId="ADAL" clId="{CC60BB37-83A1-497E-BC82-2672E2723129}" dt="2021-11-01T20:33:03.742" v="855" actId="20577"/>
        <pc:sldMkLst>
          <pc:docMk/>
          <pc:sldMk cId="4280085911" sldId="368"/>
        </pc:sldMkLst>
        <pc:spChg chg="mod ord">
          <ac:chgData name="Tom Perry" userId="6ada2c22-938a-4910-92b9-b2c8808efd43" providerId="ADAL" clId="{CC60BB37-83A1-497E-BC82-2672E2723129}" dt="2021-11-01T20:33:03.742" v="855" actId="20577"/>
          <ac:spMkLst>
            <pc:docMk/>
            <pc:sldMk cId="4280085911" sldId="368"/>
            <ac:spMk id="2" creationId="{D890D588-9708-436E-8A12-6973A32EE174}"/>
          </ac:spMkLst>
        </pc:spChg>
      </pc:sldChg>
      <pc:sldChg chg="modSp mod modClrScheme modShow chgLayout">
        <pc:chgData name="Tom Perry" userId="6ada2c22-938a-4910-92b9-b2c8808efd43" providerId="ADAL" clId="{CC60BB37-83A1-497E-BC82-2672E2723129}" dt="2021-11-01T20:19:46.827" v="448" actId="1076"/>
        <pc:sldMkLst>
          <pc:docMk/>
          <pc:sldMk cId="3592608802" sldId="369"/>
        </pc:sldMkLst>
        <pc:spChg chg="mod ord">
          <ac:chgData name="Tom Perry" userId="6ada2c22-938a-4910-92b9-b2c8808efd43" providerId="ADAL" clId="{CC60BB37-83A1-497E-BC82-2672E2723129}" dt="2021-11-01T20:19:46.827" v="448" actId="1076"/>
          <ac:spMkLst>
            <pc:docMk/>
            <pc:sldMk cId="3592608802" sldId="369"/>
            <ac:spMk id="2" creationId="{D890D588-9708-436E-8A12-6973A32EE174}"/>
          </ac:spMkLst>
        </pc:spChg>
      </pc:sldChg>
      <pc:sldChg chg="addSp modSp mod modClrScheme modAnim modShow chgLayout">
        <pc:chgData name="Tom Perry" userId="6ada2c22-938a-4910-92b9-b2c8808efd43" providerId="ADAL" clId="{CC60BB37-83A1-497E-BC82-2672E2723129}" dt="2021-11-01T20:37:01.009" v="1202" actId="20577"/>
        <pc:sldMkLst>
          <pc:docMk/>
          <pc:sldMk cId="3995638420" sldId="371"/>
        </pc:sldMkLst>
        <pc:spChg chg="mod ord">
          <ac:chgData name="Tom Perry" userId="6ada2c22-938a-4910-92b9-b2c8808efd43" providerId="ADAL" clId="{CC60BB37-83A1-497E-BC82-2672E2723129}" dt="2021-11-01T20:32:21.646" v="838" actId="1076"/>
          <ac:spMkLst>
            <pc:docMk/>
            <pc:sldMk cId="3995638420" sldId="371"/>
            <ac:spMk id="2" creationId="{493AF812-E541-4B1F-B427-C70F812A0D71}"/>
          </ac:spMkLst>
        </pc:spChg>
        <pc:spChg chg="mod ord">
          <ac:chgData name="Tom Perry" userId="6ada2c22-938a-4910-92b9-b2c8808efd43" providerId="ADAL" clId="{CC60BB37-83A1-497E-BC82-2672E2723129}" dt="2021-11-01T20:36:24.030" v="1110" actId="20577"/>
          <ac:spMkLst>
            <pc:docMk/>
            <pc:sldMk cId="3995638420" sldId="371"/>
            <ac:spMk id="3" creationId="{FBE4D886-DA9A-40E0-AF6B-DCB0CD931E1C}"/>
          </ac:spMkLst>
        </pc:spChg>
        <pc:spChg chg="add mod">
          <ac:chgData name="Tom Perry" userId="6ada2c22-938a-4910-92b9-b2c8808efd43" providerId="ADAL" clId="{CC60BB37-83A1-497E-BC82-2672E2723129}" dt="2021-11-01T20:36:48.040" v="1184" actId="1076"/>
          <ac:spMkLst>
            <pc:docMk/>
            <pc:sldMk cId="3995638420" sldId="371"/>
            <ac:spMk id="4" creationId="{6089820E-9CEF-4572-B6DE-4F0657E91D8E}"/>
          </ac:spMkLst>
        </pc:spChg>
        <pc:spChg chg="add mod">
          <ac:chgData name="Tom Perry" userId="6ada2c22-938a-4910-92b9-b2c8808efd43" providerId="ADAL" clId="{CC60BB37-83A1-497E-BC82-2672E2723129}" dt="2021-11-01T20:37:01.009" v="1202" actId="20577"/>
          <ac:spMkLst>
            <pc:docMk/>
            <pc:sldMk cId="3995638420" sldId="371"/>
            <ac:spMk id="5" creationId="{E11AF369-4650-45AF-91EE-8582AE5227A0}"/>
          </ac:spMkLst>
        </pc:spChg>
      </pc:sldChg>
      <pc:sldChg chg="modSp mod modClrScheme modShow chgLayout">
        <pc:chgData name="Tom Perry" userId="6ada2c22-938a-4910-92b9-b2c8808efd43" providerId="ADAL" clId="{CC60BB37-83A1-497E-BC82-2672E2723129}" dt="2021-11-07T13:14:38.485" v="1283"/>
        <pc:sldMkLst>
          <pc:docMk/>
          <pc:sldMk cId="2913329092" sldId="378"/>
        </pc:sldMkLst>
        <pc:spChg chg="mod ord">
          <ac:chgData name="Tom Perry" userId="6ada2c22-938a-4910-92b9-b2c8808efd43" providerId="ADAL" clId="{CC60BB37-83A1-497E-BC82-2672E2723129}" dt="2021-11-01T20:13:30.264" v="355" actId="14100"/>
          <ac:spMkLst>
            <pc:docMk/>
            <pc:sldMk cId="2913329092" sldId="378"/>
            <ac:spMk id="2" creationId="{4F60DDD2-E9AE-4015-AF6F-69F18446EF3B}"/>
          </ac:spMkLst>
        </pc:spChg>
        <pc:graphicFrameChg chg="mod ord modGraphic">
          <ac:chgData name="Tom Perry" userId="6ada2c22-938a-4910-92b9-b2c8808efd43" providerId="ADAL" clId="{CC60BB37-83A1-497E-BC82-2672E2723129}" dt="2021-11-07T13:14:38.485" v="1283"/>
          <ac:graphicFrameMkLst>
            <pc:docMk/>
            <pc:sldMk cId="2913329092" sldId="378"/>
            <ac:graphicFrameMk id="4" creationId="{26C2C157-BBEF-49DF-A322-14D5A9618DDA}"/>
          </ac:graphicFrameMkLst>
        </pc:graphicFrameChg>
      </pc:sldChg>
      <pc:sldChg chg="addSp delSp modSp mod modClrScheme modAnim modShow chgLayout">
        <pc:chgData name="Tom Perry" userId="6ada2c22-938a-4910-92b9-b2c8808efd43" providerId="ADAL" clId="{CC60BB37-83A1-497E-BC82-2672E2723129}" dt="2021-11-01T20:34:55.710" v="962"/>
        <pc:sldMkLst>
          <pc:docMk/>
          <pc:sldMk cId="3233592593" sldId="380"/>
        </pc:sldMkLst>
        <pc:spChg chg="mod ord">
          <ac:chgData name="Tom Perry" userId="6ada2c22-938a-4910-92b9-b2c8808efd43" providerId="ADAL" clId="{CC60BB37-83A1-497E-BC82-2672E2723129}" dt="2021-11-01T20:30:30.139" v="797" actId="1076"/>
          <ac:spMkLst>
            <pc:docMk/>
            <pc:sldMk cId="3233592593" sldId="380"/>
            <ac:spMk id="2" creationId="{9917DFC2-9CF6-47AA-AF6C-472AA993B8ED}"/>
          </ac:spMkLst>
        </pc:spChg>
        <pc:spChg chg="mod ord">
          <ac:chgData name="Tom Perry" userId="6ada2c22-938a-4910-92b9-b2c8808efd43" providerId="ADAL" clId="{CC60BB37-83A1-497E-BC82-2672E2723129}" dt="2021-11-01T20:34:33.451" v="955" actId="1076"/>
          <ac:spMkLst>
            <pc:docMk/>
            <pc:sldMk cId="3233592593" sldId="380"/>
            <ac:spMk id="3" creationId="{F992A74A-4EE0-4BAF-8195-36B2437A8FB2}"/>
          </ac:spMkLst>
        </pc:spChg>
        <pc:spChg chg="add del">
          <ac:chgData name="Tom Perry" userId="6ada2c22-938a-4910-92b9-b2c8808efd43" providerId="ADAL" clId="{CC60BB37-83A1-497E-BC82-2672E2723129}" dt="2021-11-01T20:28:04.929" v="718" actId="478"/>
          <ac:spMkLst>
            <pc:docMk/>
            <pc:sldMk cId="3233592593" sldId="380"/>
            <ac:spMk id="5" creationId="{1F9E4791-54A2-4C72-8E11-B6FA64126B42}"/>
          </ac:spMkLst>
        </pc:spChg>
        <pc:spChg chg="add mod ord">
          <ac:chgData name="Tom Perry" userId="6ada2c22-938a-4910-92b9-b2c8808efd43" providerId="ADAL" clId="{CC60BB37-83A1-497E-BC82-2672E2723129}" dt="2021-11-01T20:30:26.907" v="796" actId="1076"/>
          <ac:spMkLst>
            <pc:docMk/>
            <pc:sldMk cId="3233592593" sldId="380"/>
            <ac:spMk id="6" creationId="{EBC50A4A-2DEB-45A6-A635-4FEA92859BCF}"/>
          </ac:spMkLst>
        </pc:spChg>
        <pc:spChg chg="add mod">
          <ac:chgData name="Tom Perry" userId="6ada2c22-938a-4910-92b9-b2c8808efd43" providerId="ADAL" clId="{CC60BB37-83A1-497E-BC82-2672E2723129}" dt="2021-11-01T20:28:51.031" v="760" actId="1076"/>
          <ac:spMkLst>
            <pc:docMk/>
            <pc:sldMk cId="3233592593" sldId="380"/>
            <ac:spMk id="7" creationId="{4A76B261-D944-46EE-8BBE-527D09E11534}"/>
          </ac:spMkLst>
        </pc:spChg>
        <pc:spChg chg="add mod">
          <ac:chgData name="Tom Perry" userId="6ada2c22-938a-4910-92b9-b2c8808efd43" providerId="ADAL" clId="{CC60BB37-83A1-497E-BC82-2672E2723129}" dt="2021-11-01T20:30:23.420" v="795" actId="1076"/>
          <ac:spMkLst>
            <pc:docMk/>
            <pc:sldMk cId="3233592593" sldId="380"/>
            <ac:spMk id="8" creationId="{04E3633B-4E1A-4996-9260-1DFADCD768BD}"/>
          </ac:spMkLst>
        </pc:spChg>
        <pc:spChg chg="add mod">
          <ac:chgData name="Tom Perry" userId="6ada2c22-938a-4910-92b9-b2c8808efd43" providerId="ADAL" clId="{CC60BB37-83A1-497E-BC82-2672E2723129}" dt="2021-11-01T20:34:52.538" v="961" actId="1076"/>
          <ac:spMkLst>
            <pc:docMk/>
            <pc:sldMk cId="3233592593" sldId="380"/>
            <ac:spMk id="9" creationId="{D89ABAF7-3F19-4F98-A179-A2B79EAF5173}"/>
          </ac:spMkLst>
        </pc:spChg>
      </pc:sldChg>
      <pc:sldChg chg="modSp mod modClrScheme modShow chgLayout">
        <pc:chgData name="Tom Perry" userId="6ada2c22-938a-4910-92b9-b2c8808efd43" providerId="ADAL" clId="{CC60BB37-83A1-497E-BC82-2672E2723129}" dt="2021-11-01T20:22:56.339" v="468" actId="1076"/>
        <pc:sldMkLst>
          <pc:docMk/>
          <pc:sldMk cId="1611084051" sldId="381"/>
        </pc:sldMkLst>
        <pc:spChg chg="mod ord">
          <ac:chgData name="Tom Perry" userId="6ada2c22-938a-4910-92b9-b2c8808efd43" providerId="ADAL" clId="{CC60BB37-83A1-497E-BC82-2672E2723129}" dt="2021-11-01T20:22:56.339" v="468" actId="1076"/>
          <ac:spMkLst>
            <pc:docMk/>
            <pc:sldMk cId="1611084051" sldId="381"/>
            <ac:spMk id="2" creationId="{B437A2A3-579C-4E89-83D4-54C17FB94898}"/>
          </ac:spMkLst>
        </pc:spChg>
        <pc:spChg chg="mod ord">
          <ac:chgData name="Tom Perry" userId="6ada2c22-938a-4910-92b9-b2c8808efd43" providerId="ADAL" clId="{CC60BB37-83A1-497E-BC82-2672E2723129}" dt="2021-11-01T20:22:44.665" v="467" actId="27636"/>
          <ac:spMkLst>
            <pc:docMk/>
            <pc:sldMk cId="1611084051" sldId="381"/>
            <ac:spMk id="3" creationId="{17D1D6A3-BA41-42AB-919B-05A72BD22445}"/>
          </ac:spMkLst>
        </pc:spChg>
      </pc:sldChg>
      <pc:sldChg chg="addSp modSp mod modClrScheme modAnim modShow chgLayout">
        <pc:chgData name="Tom Perry" userId="6ada2c22-938a-4910-92b9-b2c8808efd43" providerId="ADAL" clId="{CC60BB37-83A1-497E-BC82-2672E2723129}" dt="2021-11-01T20:36:00.739" v="1103" actId="20577"/>
        <pc:sldMkLst>
          <pc:docMk/>
          <pc:sldMk cId="1284617974" sldId="382"/>
        </pc:sldMkLst>
        <pc:spChg chg="mod ord">
          <ac:chgData name="Tom Perry" userId="6ada2c22-938a-4910-92b9-b2c8808efd43" providerId="ADAL" clId="{CC60BB37-83A1-497E-BC82-2672E2723129}" dt="2021-11-01T20:35:42.266" v="1023" actId="1076"/>
          <ac:spMkLst>
            <pc:docMk/>
            <pc:sldMk cId="1284617974" sldId="382"/>
            <ac:spMk id="2" creationId="{B437A2A3-579C-4E89-83D4-54C17FB94898}"/>
          </ac:spMkLst>
        </pc:spChg>
        <pc:spChg chg="mod ord">
          <ac:chgData name="Tom Perry" userId="6ada2c22-938a-4910-92b9-b2c8808efd43" providerId="ADAL" clId="{CC60BB37-83A1-497E-BC82-2672E2723129}" dt="2021-11-01T20:31:51.166" v="833" actId="27636"/>
          <ac:spMkLst>
            <pc:docMk/>
            <pc:sldMk cId="1284617974" sldId="382"/>
            <ac:spMk id="3" creationId="{17D1D6A3-BA41-42AB-919B-05A72BD22445}"/>
          </ac:spMkLst>
        </pc:spChg>
        <pc:spChg chg="add mod">
          <ac:chgData name="Tom Perry" userId="6ada2c22-938a-4910-92b9-b2c8808efd43" providerId="ADAL" clId="{CC60BB37-83A1-497E-BC82-2672E2723129}" dt="2021-11-01T20:36:00.739" v="1103" actId="20577"/>
          <ac:spMkLst>
            <pc:docMk/>
            <pc:sldMk cId="1284617974" sldId="382"/>
            <ac:spMk id="4" creationId="{89A0E731-9929-4532-AC6F-40D40ABDD51E}"/>
          </ac:spMkLst>
        </pc:spChg>
      </pc:sldChg>
      <pc:sldChg chg="addSp modSp mod modClrScheme modAnim modShow chgLayout">
        <pc:chgData name="Tom Perry" userId="6ada2c22-938a-4910-92b9-b2c8808efd43" providerId="ADAL" clId="{CC60BB37-83A1-497E-BC82-2672E2723129}" dt="2021-11-01T20:35:34.043" v="1022" actId="20577"/>
        <pc:sldMkLst>
          <pc:docMk/>
          <pc:sldMk cId="3858000704" sldId="383"/>
        </pc:sldMkLst>
        <pc:spChg chg="mod ord">
          <ac:chgData name="Tom Perry" userId="6ada2c22-938a-4910-92b9-b2c8808efd43" providerId="ADAL" clId="{CC60BB37-83A1-497E-BC82-2672E2723129}" dt="2021-11-01T20:30:41.379" v="798" actId="14100"/>
          <ac:spMkLst>
            <pc:docMk/>
            <pc:sldMk cId="3858000704" sldId="383"/>
            <ac:spMk id="2" creationId="{B437A2A3-579C-4E89-83D4-54C17FB94898}"/>
          </ac:spMkLst>
        </pc:spChg>
        <pc:spChg chg="mod ord">
          <ac:chgData name="Tom Perry" userId="6ada2c22-938a-4910-92b9-b2c8808efd43" providerId="ADAL" clId="{CC60BB37-83A1-497E-BC82-2672E2723129}" dt="2021-11-01T20:31:36.586" v="827" actId="14100"/>
          <ac:spMkLst>
            <pc:docMk/>
            <pc:sldMk cId="3858000704" sldId="383"/>
            <ac:spMk id="3" creationId="{17D1D6A3-BA41-42AB-919B-05A72BD22445}"/>
          </ac:spMkLst>
        </pc:spChg>
        <pc:spChg chg="add mod">
          <ac:chgData name="Tom Perry" userId="6ada2c22-938a-4910-92b9-b2c8808efd43" providerId="ADAL" clId="{CC60BB37-83A1-497E-BC82-2672E2723129}" dt="2021-11-01T20:35:34.043" v="1022" actId="20577"/>
          <ac:spMkLst>
            <pc:docMk/>
            <pc:sldMk cId="3858000704" sldId="383"/>
            <ac:spMk id="4" creationId="{BB72DE23-2208-4F2E-9822-FC408FAB4A1B}"/>
          </ac:spMkLst>
        </pc:spChg>
      </pc:sldChg>
      <pc:sldChg chg="modSp mod modClrScheme modShow chgLayout">
        <pc:chgData name="Tom Perry" userId="6ada2c22-938a-4910-92b9-b2c8808efd43" providerId="ADAL" clId="{CC60BB37-83A1-497E-BC82-2672E2723129}" dt="2021-11-01T20:21:49.607" v="451" actId="14100"/>
        <pc:sldMkLst>
          <pc:docMk/>
          <pc:sldMk cId="3556572188" sldId="387"/>
        </pc:sldMkLst>
        <pc:spChg chg="mod ord">
          <ac:chgData name="Tom Perry" userId="6ada2c22-938a-4910-92b9-b2c8808efd43" providerId="ADAL" clId="{CC60BB37-83A1-497E-BC82-2672E2723129}" dt="2021-11-01T20:21:49.607" v="451" actId="14100"/>
          <ac:spMkLst>
            <pc:docMk/>
            <pc:sldMk cId="3556572188" sldId="387"/>
            <ac:spMk id="2" creationId="{D6BC2666-D7E0-4EEA-8E1D-C4C9E249DA83}"/>
          </ac:spMkLst>
        </pc:spChg>
        <pc:picChg chg="mod ord">
          <ac:chgData name="Tom Perry" userId="6ada2c22-938a-4910-92b9-b2c8808efd43" providerId="ADAL" clId="{CC60BB37-83A1-497E-BC82-2672E2723129}" dt="2021-11-01T19:59:13.084" v="132" actId="700"/>
          <ac:picMkLst>
            <pc:docMk/>
            <pc:sldMk cId="3556572188" sldId="387"/>
            <ac:picMk id="2050" creationId="{9CC1C6AB-9404-4421-AE68-FA072CD377BF}"/>
          </ac:picMkLst>
        </pc:picChg>
      </pc:sldChg>
      <pc:sldChg chg="addSp delSp modSp mod modClrScheme modShow chgLayout">
        <pc:chgData name="Tom Perry" userId="6ada2c22-938a-4910-92b9-b2c8808efd43" providerId="ADAL" clId="{CC60BB37-83A1-497E-BC82-2672E2723129}" dt="2021-11-01T20:15:12.544" v="416" actId="729"/>
        <pc:sldMkLst>
          <pc:docMk/>
          <pc:sldMk cId="3415505969" sldId="389"/>
        </pc:sldMkLst>
        <pc:spChg chg="mod ord">
          <ac:chgData name="Tom Perry" userId="6ada2c22-938a-4910-92b9-b2c8808efd43" providerId="ADAL" clId="{CC60BB37-83A1-497E-BC82-2672E2723129}" dt="2021-11-01T19:58:38.117" v="128" actId="404"/>
          <ac:spMkLst>
            <pc:docMk/>
            <pc:sldMk cId="3415505969" sldId="389"/>
            <ac:spMk id="2" creationId="{F51F42A1-EE85-4915-9936-4C577E5BE955}"/>
          </ac:spMkLst>
        </pc:spChg>
        <pc:spChg chg="mod ord">
          <ac:chgData name="Tom Perry" userId="6ada2c22-938a-4910-92b9-b2c8808efd43" providerId="ADAL" clId="{CC60BB37-83A1-497E-BC82-2672E2723129}" dt="2021-11-01T19:58:42.087" v="130" actId="27636"/>
          <ac:spMkLst>
            <pc:docMk/>
            <pc:sldMk cId="3415505969" sldId="389"/>
            <ac:spMk id="3" creationId="{4193CF0E-9028-4B89-8678-7B4D74E1058B}"/>
          </ac:spMkLst>
        </pc:spChg>
        <pc:spChg chg="del">
          <ac:chgData name="Tom Perry" userId="6ada2c22-938a-4910-92b9-b2c8808efd43" providerId="ADAL" clId="{CC60BB37-83A1-497E-BC82-2672E2723129}" dt="2021-11-01T19:58:27.226" v="124" actId="478"/>
          <ac:spMkLst>
            <pc:docMk/>
            <pc:sldMk cId="3415505969" sldId="389"/>
            <ac:spMk id="4" creationId="{87487BFF-7A49-4878-80B1-2E5D3C26F1B3}"/>
          </ac:spMkLst>
        </pc:spChg>
        <pc:spChg chg="add del mod ord">
          <ac:chgData name="Tom Perry" userId="6ada2c22-938a-4910-92b9-b2c8808efd43" providerId="ADAL" clId="{CC60BB37-83A1-497E-BC82-2672E2723129}" dt="2021-11-01T19:56:51.769" v="63" actId="700"/>
          <ac:spMkLst>
            <pc:docMk/>
            <pc:sldMk cId="3415505969" sldId="389"/>
            <ac:spMk id="6" creationId="{29710050-8D1D-4E0D-9474-8CE22F217709}"/>
          </ac:spMkLst>
        </pc:spChg>
        <pc:spChg chg="add del mod ord">
          <ac:chgData name="Tom Perry" userId="6ada2c22-938a-4910-92b9-b2c8808efd43" providerId="ADAL" clId="{CC60BB37-83A1-497E-BC82-2672E2723129}" dt="2021-11-01T19:57:47.666" v="80" actId="478"/>
          <ac:spMkLst>
            <pc:docMk/>
            <pc:sldMk cId="3415505969" sldId="389"/>
            <ac:spMk id="7" creationId="{7CCB1346-9916-4DF2-903B-F80457A0D2F8}"/>
          </ac:spMkLst>
        </pc:spChg>
        <pc:spChg chg="add del mod ord">
          <ac:chgData name="Tom Perry" userId="6ada2c22-938a-4910-92b9-b2c8808efd43" providerId="ADAL" clId="{CC60BB37-83A1-497E-BC82-2672E2723129}" dt="2021-11-01T19:57:47.666" v="80" actId="478"/>
          <ac:spMkLst>
            <pc:docMk/>
            <pc:sldMk cId="3415505969" sldId="389"/>
            <ac:spMk id="8" creationId="{F4146098-64ED-4B59-9BEC-F9CE751523A6}"/>
          </ac:spMkLst>
        </pc:spChg>
        <pc:spChg chg="add mod ord">
          <ac:chgData name="Tom Perry" userId="6ada2c22-938a-4910-92b9-b2c8808efd43" providerId="ADAL" clId="{CC60BB37-83A1-497E-BC82-2672E2723129}" dt="2021-11-01T19:58:35.037" v="127" actId="1076"/>
          <ac:spMkLst>
            <pc:docMk/>
            <pc:sldMk cId="3415505969" sldId="389"/>
            <ac:spMk id="9" creationId="{CD78E562-B96E-4DF3-A50C-381FDBE8E040}"/>
          </ac:spMkLst>
        </pc:spChg>
        <pc:picChg chg="del">
          <ac:chgData name="Tom Perry" userId="6ada2c22-938a-4910-92b9-b2c8808efd43" providerId="ADAL" clId="{CC60BB37-83A1-497E-BC82-2672E2723129}" dt="2021-11-01T19:56:19.501" v="43" actId="478"/>
          <ac:picMkLst>
            <pc:docMk/>
            <pc:sldMk cId="3415505969" sldId="389"/>
            <ac:picMk id="5" creationId="{EA9B5792-F2D7-4492-8F75-5F261E283FF1}"/>
          </ac:picMkLst>
        </pc:picChg>
        <pc:picChg chg="del mod">
          <ac:chgData name="Tom Perry" userId="6ada2c22-938a-4910-92b9-b2c8808efd43" providerId="ADAL" clId="{CC60BB37-83A1-497E-BC82-2672E2723129}" dt="2021-11-01T19:58:29.700" v="125" actId="478"/>
          <ac:picMkLst>
            <pc:docMk/>
            <pc:sldMk cId="3415505969" sldId="389"/>
            <ac:picMk id="14" creationId="{C7B71320-2C29-4966-B71D-163D75E1A2F0}"/>
          </ac:picMkLst>
        </pc:picChg>
      </pc:sldChg>
      <pc:sldChg chg="modSp mod modClrScheme modShow chgLayout">
        <pc:chgData name="Tom Perry" userId="6ada2c22-938a-4910-92b9-b2c8808efd43" providerId="ADAL" clId="{CC60BB37-83A1-497E-BC82-2672E2723129}" dt="2021-11-01T20:16:35.863" v="424" actId="14100"/>
        <pc:sldMkLst>
          <pc:docMk/>
          <pc:sldMk cId="3115345292" sldId="391"/>
        </pc:sldMkLst>
        <pc:spChg chg="mod ord">
          <ac:chgData name="Tom Perry" userId="6ada2c22-938a-4910-92b9-b2c8808efd43" providerId="ADAL" clId="{CC60BB37-83A1-497E-BC82-2672E2723129}" dt="2021-11-01T20:16:35.863" v="424" actId="14100"/>
          <ac:spMkLst>
            <pc:docMk/>
            <pc:sldMk cId="3115345292" sldId="391"/>
            <ac:spMk id="2" creationId="{EC0636BE-5C16-4042-BAA4-448DF675DAD1}"/>
          </ac:spMkLst>
        </pc:spChg>
        <pc:spChg chg="mod ord">
          <ac:chgData name="Tom Perry" userId="6ada2c22-938a-4910-92b9-b2c8808efd43" providerId="ADAL" clId="{CC60BB37-83A1-497E-BC82-2672E2723129}" dt="2021-11-01T19:59:13.084" v="132" actId="700"/>
          <ac:spMkLst>
            <pc:docMk/>
            <pc:sldMk cId="3115345292" sldId="391"/>
            <ac:spMk id="3" creationId="{5FBC2891-6EC7-4E64-90D8-17C8D05F3459}"/>
          </ac:spMkLst>
        </pc:spChg>
      </pc:sldChg>
      <pc:sldChg chg="modSp mod modClrScheme modShow chgLayout">
        <pc:chgData name="Tom Perry" userId="6ada2c22-938a-4910-92b9-b2c8808efd43" providerId="ADAL" clId="{CC60BB37-83A1-497E-BC82-2672E2723129}" dt="2021-11-01T20:20:24.967" v="450" actId="1076"/>
        <pc:sldMkLst>
          <pc:docMk/>
          <pc:sldMk cId="872452443" sldId="392"/>
        </pc:sldMkLst>
        <pc:spChg chg="mod ord">
          <ac:chgData name="Tom Perry" userId="6ada2c22-938a-4910-92b9-b2c8808efd43" providerId="ADAL" clId="{CC60BB37-83A1-497E-BC82-2672E2723129}" dt="2021-11-01T20:20:24.967" v="450" actId="1076"/>
          <ac:spMkLst>
            <pc:docMk/>
            <pc:sldMk cId="872452443" sldId="392"/>
            <ac:spMk id="2" creationId="{EC0636BE-5C16-4042-BAA4-448DF675DAD1}"/>
          </ac:spMkLst>
        </pc:spChg>
        <pc:spChg chg="mod ord">
          <ac:chgData name="Tom Perry" userId="6ada2c22-938a-4910-92b9-b2c8808efd43" providerId="ADAL" clId="{CC60BB37-83A1-497E-BC82-2672E2723129}" dt="2021-11-01T20:20:20.384" v="449" actId="14100"/>
          <ac:spMkLst>
            <pc:docMk/>
            <pc:sldMk cId="872452443" sldId="392"/>
            <ac:spMk id="3" creationId="{5FBC2891-6EC7-4E64-90D8-17C8D05F3459}"/>
          </ac:spMkLst>
        </pc:spChg>
      </pc:sldChg>
      <pc:sldChg chg="addSp delSp modSp mod modClrScheme modAnim modShow chgLayout">
        <pc:chgData name="Tom Perry" userId="6ada2c22-938a-4910-92b9-b2c8808efd43" providerId="ADAL" clId="{CC60BB37-83A1-497E-BC82-2672E2723129}" dt="2021-11-03T08:01:18.839" v="1281"/>
        <pc:sldMkLst>
          <pc:docMk/>
          <pc:sldMk cId="3808548512" sldId="394"/>
        </pc:sldMkLst>
        <pc:spChg chg="mod ord">
          <ac:chgData name="Tom Perry" userId="6ada2c22-938a-4910-92b9-b2c8808efd43" providerId="ADAL" clId="{CC60BB37-83A1-497E-BC82-2672E2723129}" dt="2021-11-01T20:05:43.592" v="242" actId="1076"/>
          <ac:spMkLst>
            <pc:docMk/>
            <pc:sldMk cId="3808548512" sldId="394"/>
            <ac:spMk id="2" creationId="{493AF812-E541-4B1F-B427-C70F812A0D71}"/>
          </ac:spMkLst>
        </pc:spChg>
        <pc:spChg chg="mod ord">
          <ac:chgData name="Tom Perry" userId="6ada2c22-938a-4910-92b9-b2c8808efd43" providerId="ADAL" clId="{CC60BB37-83A1-497E-BC82-2672E2723129}" dt="2021-11-01T20:05:47.780" v="243" actId="1076"/>
          <ac:spMkLst>
            <pc:docMk/>
            <pc:sldMk cId="3808548512" sldId="394"/>
            <ac:spMk id="3" creationId="{FBE4D886-DA9A-40E0-AF6B-DCB0CD931E1C}"/>
          </ac:spMkLst>
        </pc:spChg>
        <pc:picChg chg="add del mod">
          <ac:chgData name="Tom Perry" userId="6ada2c22-938a-4910-92b9-b2c8808efd43" providerId="ADAL" clId="{CC60BB37-83A1-497E-BC82-2672E2723129}" dt="2021-11-03T08:01:18.839" v="1281"/>
          <ac:picMkLst>
            <pc:docMk/>
            <pc:sldMk cId="3808548512" sldId="394"/>
            <ac:picMk id="4" creationId="{577FD6FE-57E9-4F54-BE63-81519C8D488A}"/>
          </ac:picMkLst>
        </pc:picChg>
        <pc:picChg chg="add del mod">
          <ac:chgData name="Tom Perry" userId="6ada2c22-938a-4910-92b9-b2c8808efd43" providerId="ADAL" clId="{CC60BB37-83A1-497E-BC82-2672E2723129}" dt="2021-11-03T08:01:16.989" v="1278" actId="478"/>
          <ac:picMkLst>
            <pc:docMk/>
            <pc:sldMk cId="3808548512" sldId="394"/>
            <ac:picMk id="1026" creationId="{3AFE5EAC-13B5-448F-9DFB-8CCB0CF6B3E8}"/>
          </ac:picMkLst>
        </pc:picChg>
        <pc:picChg chg="add del mod">
          <ac:chgData name="Tom Perry" userId="6ada2c22-938a-4910-92b9-b2c8808efd43" providerId="ADAL" clId="{CC60BB37-83A1-497E-BC82-2672E2723129}" dt="2021-11-03T07:58:55.399" v="1264" actId="478"/>
          <ac:picMkLst>
            <pc:docMk/>
            <pc:sldMk cId="3808548512" sldId="394"/>
            <ac:picMk id="1028" creationId="{0564EAFC-CE7F-42D4-A504-A16A24F28C27}"/>
          </ac:picMkLst>
        </pc:picChg>
      </pc:sldChg>
      <pc:sldChg chg="modSp mod modClrScheme modShow chgLayout">
        <pc:chgData name="Tom Perry" userId="6ada2c22-938a-4910-92b9-b2c8808efd43" providerId="ADAL" clId="{CC60BB37-83A1-497E-BC82-2672E2723129}" dt="2021-11-01T20:22:28.955" v="461" actId="1076"/>
        <pc:sldMkLst>
          <pc:docMk/>
          <pc:sldMk cId="4099103375" sldId="397"/>
        </pc:sldMkLst>
        <pc:spChg chg="mod ord">
          <ac:chgData name="Tom Perry" userId="6ada2c22-938a-4910-92b9-b2c8808efd43" providerId="ADAL" clId="{CC60BB37-83A1-497E-BC82-2672E2723129}" dt="2021-11-01T20:22:28.955" v="461" actId="1076"/>
          <ac:spMkLst>
            <pc:docMk/>
            <pc:sldMk cId="4099103375" sldId="397"/>
            <ac:spMk id="2" creationId="{4F60DDD2-E9AE-4015-AF6F-69F18446EF3B}"/>
          </ac:spMkLst>
        </pc:spChg>
        <pc:spChg chg="mod ord">
          <ac:chgData name="Tom Perry" userId="6ada2c22-938a-4910-92b9-b2c8808efd43" providerId="ADAL" clId="{CC60BB37-83A1-497E-BC82-2672E2723129}" dt="2021-11-01T20:22:23.827" v="459" actId="1076"/>
          <ac:spMkLst>
            <pc:docMk/>
            <pc:sldMk cId="4099103375" sldId="397"/>
            <ac:spMk id="3" creationId="{8044E8AF-BECB-4FFA-A959-17DCBAD2DC73}"/>
          </ac:spMkLst>
        </pc:spChg>
      </pc:sldChg>
      <pc:sldChg chg="modSp mod modClrScheme modShow chgLayout">
        <pc:chgData name="Tom Perry" userId="6ada2c22-938a-4910-92b9-b2c8808efd43" providerId="ADAL" clId="{CC60BB37-83A1-497E-BC82-2672E2723129}" dt="2021-11-01T20:32:43.358" v="845" actId="14100"/>
        <pc:sldMkLst>
          <pc:docMk/>
          <pc:sldMk cId="2167472392" sldId="401"/>
        </pc:sldMkLst>
        <pc:spChg chg="mod ord">
          <ac:chgData name="Tom Perry" userId="6ada2c22-938a-4910-92b9-b2c8808efd43" providerId="ADAL" clId="{CC60BB37-83A1-497E-BC82-2672E2723129}" dt="2021-11-01T20:32:43.358" v="845" actId="14100"/>
          <ac:spMkLst>
            <pc:docMk/>
            <pc:sldMk cId="2167472392" sldId="401"/>
            <ac:spMk id="2" creationId="{4F60DDD2-E9AE-4015-AF6F-69F18446EF3B}"/>
          </ac:spMkLst>
        </pc:spChg>
        <pc:spChg chg="mod ord">
          <ac:chgData name="Tom Perry" userId="6ada2c22-938a-4910-92b9-b2c8808efd43" providerId="ADAL" clId="{CC60BB37-83A1-497E-BC82-2672E2723129}" dt="2021-11-01T20:32:38.819" v="844" actId="27636"/>
          <ac:spMkLst>
            <pc:docMk/>
            <pc:sldMk cId="2167472392" sldId="401"/>
            <ac:spMk id="3" creationId="{8044E8AF-BECB-4FFA-A959-17DCBAD2DC73}"/>
          </ac:spMkLst>
        </pc:spChg>
      </pc:sldChg>
      <pc:sldChg chg="modSp mod modClrScheme modShow chgLayout">
        <pc:chgData name="Tom Perry" userId="6ada2c22-938a-4910-92b9-b2c8808efd43" providerId="ADAL" clId="{CC60BB37-83A1-497E-BC82-2672E2723129}" dt="2021-11-01T20:23:24.595" v="478" actId="14100"/>
        <pc:sldMkLst>
          <pc:docMk/>
          <pc:sldMk cId="3291681181" sldId="404"/>
        </pc:sldMkLst>
        <pc:spChg chg="mod ord">
          <ac:chgData name="Tom Perry" userId="6ada2c22-938a-4910-92b9-b2c8808efd43" providerId="ADAL" clId="{CC60BB37-83A1-497E-BC82-2672E2723129}" dt="2021-11-01T20:23:21.221" v="477" actId="122"/>
          <ac:spMkLst>
            <pc:docMk/>
            <pc:sldMk cId="3291681181" sldId="404"/>
            <ac:spMk id="2" creationId="{2BDE5272-0A1E-40C5-9246-907F49B372C3}"/>
          </ac:spMkLst>
        </pc:spChg>
        <pc:spChg chg="mod ord">
          <ac:chgData name="Tom Perry" userId="6ada2c22-938a-4910-92b9-b2c8808efd43" providerId="ADAL" clId="{CC60BB37-83A1-497E-BC82-2672E2723129}" dt="2021-11-01T20:23:24.595" v="478" actId="14100"/>
          <ac:spMkLst>
            <pc:docMk/>
            <pc:sldMk cId="3291681181" sldId="404"/>
            <ac:spMk id="3" creationId="{BBD0EFA9-0F5A-4BE0-8569-15847E6D7BD4}"/>
          </ac:spMkLst>
        </pc:spChg>
      </pc:sldChg>
      <pc:sldChg chg="modSp mod modClrScheme modShow chgLayout">
        <pc:chgData name="Tom Perry" userId="6ada2c22-938a-4910-92b9-b2c8808efd43" providerId="ADAL" clId="{CC60BB37-83A1-497E-BC82-2672E2723129}" dt="2021-11-01T20:23:36.915" v="481" actId="1076"/>
        <pc:sldMkLst>
          <pc:docMk/>
          <pc:sldMk cId="707393552" sldId="405"/>
        </pc:sldMkLst>
        <pc:spChg chg="mod ord">
          <ac:chgData name="Tom Perry" userId="6ada2c22-938a-4910-92b9-b2c8808efd43" providerId="ADAL" clId="{CC60BB37-83A1-497E-BC82-2672E2723129}" dt="2021-11-01T20:23:31.483" v="479" actId="14100"/>
          <ac:spMkLst>
            <pc:docMk/>
            <pc:sldMk cId="707393552" sldId="405"/>
            <ac:spMk id="2" creationId="{6D27C906-50A2-435F-87E7-E2AACDA88A71}"/>
          </ac:spMkLst>
        </pc:spChg>
        <pc:spChg chg="mod">
          <ac:chgData name="Tom Perry" userId="6ada2c22-938a-4910-92b9-b2c8808efd43" providerId="ADAL" clId="{CC60BB37-83A1-497E-BC82-2672E2723129}" dt="2021-11-01T20:23:36.915" v="481" actId="1076"/>
          <ac:spMkLst>
            <pc:docMk/>
            <pc:sldMk cId="707393552" sldId="405"/>
            <ac:spMk id="18" creationId="{8A219F06-EF07-47E7-AD3E-E8AF6A70F41C}"/>
          </ac:spMkLst>
        </pc:spChg>
      </pc:sldChg>
      <pc:sldChg chg="modSp mod modClrScheme modShow delCm chgLayout">
        <pc:chgData name="Tom Perry" userId="6ada2c22-938a-4910-92b9-b2c8808efd43" providerId="ADAL" clId="{CC60BB37-83A1-497E-BC82-2672E2723129}" dt="2021-11-01T20:15:12.544" v="416" actId="729"/>
        <pc:sldMkLst>
          <pc:docMk/>
          <pc:sldMk cId="2656340929" sldId="406"/>
        </pc:sldMkLst>
        <pc:spChg chg="mod ord">
          <ac:chgData name="Tom Perry" userId="6ada2c22-938a-4910-92b9-b2c8808efd43" providerId="ADAL" clId="{CC60BB37-83A1-497E-BC82-2672E2723129}" dt="2021-11-01T20:14:11.192" v="358" actId="14100"/>
          <ac:spMkLst>
            <pc:docMk/>
            <pc:sldMk cId="2656340929" sldId="406"/>
            <ac:spMk id="2" creationId="{4F60DDD2-E9AE-4015-AF6F-69F18446EF3B}"/>
          </ac:spMkLst>
        </pc:spChg>
        <pc:graphicFrameChg chg="mod ord">
          <ac:chgData name="Tom Perry" userId="6ada2c22-938a-4910-92b9-b2c8808efd43" providerId="ADAL" clId="{CC60BB37-83A1-497E-BC82-2672E2723129}" dt="2021-11-01T20:14:15.508" v="359" actId="1076"/>
          <ac:graphicFrameMkLst>
            <pc:docMk/>
            <pc:sldMk cId="2656340929" sldId="406"/>
            <ac:graphicFrameMk id="4" creationId="{26C2C157-BBEF-49DF-A322-14D5A9618DDA}"/>
          </ac:graphicFrameMkLst>
        </pc:graphicFrameChg>
      </pc:sldChg>
      <pc:sldChg chg="delSp modSp mod modClrScheme modShow chgLayout">
        <pc:chgData name="Tom Perry" userId="6ada2c22-938a-4910-92b9-b2c8808efd43" providerId="ADAL" clId="{CC60BB37-83A1-497E-BC82-2672E2723129}" dt="2021-11-01T20:32:28.406" v="839" actId="14100"/>
        <pc:sldMkLst>
          <pc:docMk/>
          <pc:sldMk cId="1553006589" sldId="407"/>
        </pc:sldMkLst>
        <pc:spChg chg="mod ord">
          <ac:chgData name="Tom Perry" userId="6ada2c22-938a-4910-92b9-b2c8808efd43" providerId="ADAL" clId="{CC60BB37-83A1-497E-BC82-2672E2723129}" dt="2021-11-01T20:32:28.406" v="839" actId="14100"/>
          <ac:spMkLst>
            <pc:docMk/>
            <pc:sldMk cId="1553006589" sldId="407"/>
            <ac:spMk id="2" creationId="{E65D2A68-C4D1-44A8-8970-9CAE1ADA92DB}"/>
          </ac:spMkLst>
        </pc:spChg>
        <pc:spChg chg="del mod">
          <ac:chgData name="Tom Perry" userId="6ada2c22-938a-4910-92b9-b2c8808efd43" providerId="ADAL" clId="{CC60BB37-83A1-497E-BC82-2672E2723129}" dt="2021-11-01T19:59:13.084" v="132" actId="700"/>
          <ac:spMkLst>
            <pc:docMk/>
            <pc:sldMk cId="1553006589" sldId="407"/>
            <ac:spMk id="3" creationId="{59C71B51-6C48-4625-AC41-FCDBCB83E7BA}"/>
          </ac:spMkLst>
        </pc:spChg>
      </pc:sldChg>
      <pc:sldChg chg="del">
        <pc:chgData name="Tom Perry" userId="6ada2c22-938a-4910-92b9-b2c8808efd43" providerId="ADAL" clId="{CC60BB37-83A1-497E-BC82-2672E2723129}" dt="2021-11-01T19:59:00.713" v="131" actId="47"/>
        <pc:sldMkLst>
          <pc:docMk/>
          <pc:sldMk cId="1313194528" sldId="408"/>
        </pc:sldMkLst>
      </pc:sldChg>
      <pc:sldChg chg="del">
        <pc:chgData name="Tom Perry" userId="6ada2c22-938a-4910-92b9-b2c8808efd43" providerId="ADAL" clId="{CC60BB37-83A1-497E-BC82-2672E2723129}" dt="2021-11-01T19:59:00.713" v="131" actId="47"/>
        <pc:sldMkLst>
          <pc:docMk/>
          <pc:sldMk cId="4189064358" sldId="409"/>
        </pc:sldMkLst>
      </pc:sldChg>
      <pc:sldChg chg="del">
        <pc:chgData name="Tom Perry" userId="6ada2c22-938a-4910-92b9-b2c8808efd43" providerId="ADAL" clId="{CC60BB37-83A1-497E-BC82-2672E2723129}" dt="2021-11-01T19:59:00.713" v="131" actId="47"/>
        <pc:sldMkLst>
          <pc:docMk/>
          <pc:sldMk cId="850155933" sldId="410"/>
        </pc:sldMkLst>
      </pc:sldChg>
      <pc:sldChg chg="del">
        <pc:chgData name="Tom Perry" userId="6ada2c22-938a-4910-92b9-b2c8808efd43" providerId="ADAL" clId="{CC60BB37-83A1-497E-BC82-2672E2723129}" dt="2021-11-01T19:59:00.713" v="131" actId="47"/>
        <pc:sldMkLst>
          <pc:docMk/>
          <pc:sldMk cId="4085115516" sldId="411"/>
        </pc:sldMkLst>
      </pc:sldChg>
      <pc:sldChg chg="del">
        <pc:chgData name="Tom Perry" userId="6ada2c22-938a-4910-92b9-b2c8808efd43" providerId="ADAL" clId="{CC60BB37-83A1-497E-BC82-2672E2723129}" dt="2021-11-01T19:59:00.713" v="131" actId="47"/>
        <pc:sldMkLst>
          <pc:docMk/>
          <pc:sldMk cId="4096104394" sldId="412"/>
        </pc:sldMkLst>
      </pc:sldChg>
      <pc:sldChg chg="del">
        <pc:chgData name="Tom Perry" userId="6ada2c22-938a-4910-92b9-b2c8808efd43" providerId="ADAL" clId="{CC60BB37-83A1-497E-BC82-2672E2723129}" dt="2021-11-01T19:59:00.713" v="131" actId="47"/>
        <pc:sldMkLst>
          <pc:docMk/>
          <pc:sldMk cId="1170003686" sldId="413"/>
        </pc:sldMkLst>
      </pc:sldChg>
      <pc:sldChg chg="del">
        <pc:chgData name="Tom Perry" userId="6ada2c22-938a-4910-92b9-b2c8808efd43" providerId="ADAL" clId="{CC60BB37-83A1-497E-BC82-2672E2723129}" dt="2021-11-01T19:59:00.713" v="131" actId="47"/>
        <pc:sldMkLst>
          <pc:docMk/>
          <pc:sldMk cId="3029672515" sldId="414"/>
        </pc:sldMkLst>
      </pc:sldChg>
      <pc:sldChg chg="del">
        <pc:chgData name="Tom Perry" userId="6ada2c22-938a-4910-92b9-b2c8808efd43" providerId="ADAL" clId="{CC60BB37-83A1-497E-BC82-2672E2723129}" dt="2021-11-01T19:59:00.713" v="131" actId="47"/>
        <pc:sldMkLst>
          <pc:docMk/>
          <pc:sldMk cId="851027547" sldId="415"/>
        </pc:sldMkLst>
      </pc:sldChg>
      <pc:sldChg chg="del">
        <pc:chgData name="Tom Perry" userId="6ada2c22-938a-4910-92b9-b2c8808efd43" providerId="ADAL" clId="{CC60BB37-83A1-497E-BC82-2672E2723129}" dt="2021-11-01T19:59:00.713" v="131" actId="47"/>
        <pc:sldMkLst>
          <pc:docMk/>
          <pc:sldMk cId="2814113552" sldId="416"/>
        </pc:sldMkLst>
      </pc:sldChg>
      <pc:sldChg chg="del">
        <pc:chgData name="Tom Perry" userId="6ada2c22-938a-4910-92b9-b2c8808efd43" providerId="ADAL" clId="{CC60BB37-83A1-497E-BC82-2672E2723129}" dt="2021-11-01T19:59:00.713" v="131" actId="47"/>
        <pc:sldMkLst>
          <pc:docMk/>
          <pc:sldMk cId="2971796402" sldId="417"/>
        </pc:sldMkLst>
      </pc:sldChg>
      <pc:sldChg chg="del">
        <pc:chgData name="Tom Perry" userId="6ada2c22-938a-4910-92b9-b2c8808efd43" providerId="ADAL" clId="{CC60BB37-83A1-497E-BC82-2672E2723129}" dt="2021-11-01T19:59:00.713" v="131" actId="47"/>
        <pc:sldMkLst>
          <pc:docMk/>
          <pc:sldMk cId="161707345" sldId="418"/>
        </pc:sldMkLst>
      </pc:sldChg>
      <pc:sldChg chg="del">
        <pc:chgData name="Tom Perry" userId="6ada2c22-938a-4910-92b9-b2c8808efd43" providerId="ADAL" clId="{CC60BB37-83A1-497E-BC82-2672E2723129}" dt="2021-11-01T19:59:00.713" v="131" actId="47"/>
        <pc:sldMkLst>
          <pc:docMk/>
          <pc:sldMk cId="228456596" sldId="419"/>
        </pc:sldMkLst>
      </pc:sldChg>
      <pc:sldChg chg="del">
        <pc:chgData name="Tom Perry" userId="6ada2c22-938a-4910-92b9-b2c8808efd43" providerId="ADAL" clId="{CC60BB37-83A1-497E-BC82-2672E2723129}" dt="2021-11-01T19:59:00.713" v="131" actId="47"/>
        <pc:sldMkLst>
          <pc:docMk/>
          <pc:sldMk cId="4122945420" sldId="420"/>
        </pc:sldMkLst>
      </pc:sldChg>
      <pc:sldChg chg="del">
        <pc:chgData name="Tom Perry" userId="6ada2c22-938a-4910-92b9-b2c8808efd43" providerId="ADAL" clId="{CC60BB37-83A1-497E-BC82-2672E2723129}" dt="2021-11-01T19:59:00.713" v="131" actId="47"/>
        <pc:sldMkLst>
          <pc:docMk/>
          <pc:sldMk cId="295267973" sldId="421"/>
        </pc:sldMkLst>
      </pc:sldChg>
      <pc:sldChg chg="del">
        <pc:chgData name="Tom Perry" userId="6ada2c22-938a-4910-92b9-b2c8808efd43" providerId="ADAL" clId="{CC60BB37-83A1-497E-BC82-2672E2723129}" dt="2021-11-01T19:59:00.713" v="131" actId="47"/>
        <pc:sldMkLst>
          <pc:docMk/>
          <pc:sldMk cId="2339296252" sldId="422"/>
        </pc:sldMkLst>
      </pc:sldChg>
      <pc:sldChg chg="modSp mod modClrScheme modShow chgLayout">
        <pc:chgData name="Tom Perry" userId="6ada2c22-938a-4910-92b9-b2c8808efd43" providerId="ADAL" clId="{CC60BB37-83A1-497E-BC82-2672E2723129}" dt="2021-11-01T20:38:46.858" v="1222" actId="1076"/>
        <pc:sldMkLst>
          <pc:docMk/>
          <pc:sldMk cId="2251939447" sldId="423"/>
        </pc:sldMkLst>
        <pc:spChg chg="mod ord">
          <ac:chgData name="Tom Perry" userId="6ada2c22-938a-4910-92b9-b2c8808efd43" providerId="ADAL" clId="{CC60BB37-83A1-497E-BC82-2672E2723129}" dt="2021-11-01T20:38:42.876" v="1221" actId="20577"/>
          <ac:spMkLst>
            <pc:docMk/>
            <pc:sldMk cId="2251939447" sldId="423"/>
            <ac:spMk id="2" creationId="{F38B73B7-A3A6-4BA5-9012-7720F317C7E4}"/>
          </ac:spMkLst>
        </pc:spChg>
        <pc:spChg chg="mod ord">
          <ac:chgData name="Tom Perry" userId="6ada2c22-938a-4910-92b9-b2c8808efd43" providerId="ADAL" clId="{CC60BB37-83A1-497E-BC82-2672E2723129}" dt="2021-11-01T20:38:46.858" v="1222" actId="1076"/>
          <ac:spMkLst>
            <pc:docMk/>
            <pc:sldMk cId="2251939447" sldId="423"/>
            <ac:spMk id="3" creationId="{82212967-85BA-4870-BB65-AD066DB36F64}"/>
          </ac:spMkLst>
        </pc:spChg>
      </pc:sldChg>
      <pc:sldChg chg="modSp mod modClrScheme modShow chgLayout">
        <pc:chgData name="Tom Perry" userId="6ada2c22-938a-4910-92b9-b2c8808efd43" providerId="ADAL" clId="{CC60BB37-83A1-497E-BC82-2672E2723129}" dt="2021-11-01T20:32:53.054" v="846" actId="14100"/>
        <pc:sldMkLst>
          <pc:docMk/>
          <pc:sldMk cId="983195468" sldId="424"/>
        </pc:sldMkLst>
        <pc:spChg chg="mod ord">
          <ac:chgData name="Tom Perry" userId="6ada2c22-938a-4910-92b9-b2c8808efd43" providerId="ADAL" clId="{CC60BB37-83A1-497E-BC82-2672E2723129}" dt="2021-11-01T20:32:53.054" v="846" actId="14100"/>
          <ac:spMkLst>
            <pc:docMk/>
            <pc:sldMk cId="983195468" sldId="424"/>
            <ac:spMk id="2" creationId="{92555BE2-5B99-4930-A1F9-0904DA8BBBFA}"/>
          </ac:spMkLst>
        </pc:spChg>
        <pc:graphicFrameChg chg="mod ord">
          <ac:chgData name="Tom Perry" userId="6ada2c22-938a-4910-92b9-b2c8808efd43" providerId="ADAL" clId="{CC60BB37-83A1-497E-BC82-2672E2723129}" dt="2021-11-01T19:59:13.084" v="132" actId="700"/>
          <ac:graphicFrameMkLst>
            <pc:docMk/>
            <pc:sldMk cId="983195468" sldId="424"/>
            <ac:graphicFrameMk id="4" creationId="{937D0CC8-9539-4D76-BE05-8D364AF680A7}"/>
          </ac:graphicFrameMkLst>
        </pc:graphicFrameChg>
      </pc:sldChg>
      <pc:sldChg chg="modSp mod modClrScheme modShow chgLayout">
        <pc:chgData name="Tom Perry" userId="6ada2c22-938a-4910-92b9-b2c8808efd43" providerId="ADAL" clId="{CC60BB37-83A1-497E-BC82-2672E2723129}" dt="2021-11-03T07:54:44.059" v="1245" actId="207"/>
        <pc:sldMkLst>
          <pc:docMk/>
          <pc:sldMk cId="3116644843" sldId="425"/>
        </pc:sldMkLst>
        <pc:spChg chg="mod ord">
          <ac:chgData name="Tom Perry" userId="6ada2c22-938a-4910-92b9-b2c8808efd43" providerId="ADAL" clId="{CC60BB37-83A1-497E-BC82-2672E2723129}" dt="2021-11-01T20:13:22.103" v="354" actId="14100"/>
          <ac:spMkLst>
            <pc:docMk/>
            <pc:sldMk cId="3116644843" sldId="425"/>
            <ac:spMk id="2" creationId="{92555BE2-5B99-4930-A1F9-0904DA8BBBFA}"/>
          </ac:spMkLst>
        </pc:spChg>
        <pc:graphicFrameChg chg="mod ord modGraphic">
          <ac:chgData name="Tom Perry" userId="6ada2c22-938a-4910-92b9-b2c8808efd43" providerId="ADAL" clId="{CC60BB37-83A1-497E-BC82-2672E2723129}" dt="2021-11-03T07:54:44.059" v="1245" actId="207"/>
          <ac:graphicFrameMkLst>
            <pc:docMk/>
            <pc:sldMk cId="3116644843" sldId="425"/>
            <ac:graphicFrameMk id="4" creationId="{937D0CC8-9539-4D76-BE05-8D364AF680A7}"/>
          </ac:graphicFrameMkLst>
        </pc:graphicFrameChg>
      </pc:sldChg>
      <pc:sldChg chg="addSp modSp new mod modAnim modShow">
        <pc:chgData name="Tom Perry" userId="6ada2c22-938a-4910-92b9-b2c8808efd43" providerId="ADAL" clId="{CC60BB37-83A1-497E-BC82-2672E2723129}" dt="2021-11-01T20:15:12.544" v="416" actId="729"/>
        <pc:sldMkLst>
          <pc:docMk/>
          <pc:sldMk cId="246100908" sldId="426"/>
        </pc:sldMkLst>
        <pc:spChg chg="add mod">
          <ac:chgData name="Tom Perry" userId="6ada2c22-938a-4910-92b9-b2c8808efd43" providerId="ADAL" clId="{CC60BB37-83A1-497E-BC82-2672E2723129}" dt="2021-11-01T20:01:16.759" v="165" actId="403"/>
          <ac:spMkLst>
            <pc:docMk/>
            <pc:sldMk cId="246100908" sldId="426"/>
            <ac:spMk id="2" creationId="{51BB2903-8F74-4C24-8FDD-F6C524DD0BDB}"/>
          </ac:spMkLst>
        </pc:spChg>
      </pc:sldChg>
      <pc:sldChg chg="modSp add mod ord">
        <pc:chgData name="Tom Perry" userId="6ada2c22-938a-4910-92b9-b2c8808efd43" providerId="ADAL" clId="{CC60BB37-83A1-497E-BC82-2672E2723129}" dt="2021-11-01T20:18:58.820" v="447" actId="207"/>
        <pc:sldMkLst>
          <pc:docMk/>
          <pc:sldMk cId="3218012002" sldId="427"/>
        </pc:sldMkLst>
        <pc:graphicFrameChg chg="modGraphic">
          <ac:chgData name="Tom Perry" userId="6ada2c22-938a-4910-92b9-b2c8808efd43" providerId="ADAL" clId="{CC60BB37-83A1-497E-BC82-2672E2723129}" dt="2021-11-01T20:18:58.820" v="447" actId="207"/>
          <ac:graphicFrameMkLst>
            <pc:docMk/>
            <pc:sldMk cId="3218012002" sldId="427"/>
            <ac:graphicFrameMk id="4" creationId="{F01B0052-2333-43B4-BB64-71D6F95F2A37}"/>
          </ac:graphicFrameMkLst>
        </pc:graphicFrameChg>
      </pc:sldChg>
      <pc:sldChg chg="add del">
        <pc:chgData name="Tom Perry" userId="6ada2c22-938a-4910-92b9-b2c8808efd43" providerId="ADAL" clId="{CC60BB37-83A1-497E-BC82-2672E2723129}" dt="2021-11-01T20:26:08.636" v="585" actId="47"/>
        <pc:sldMkLst>
          <pc:docMk/>
          <pc:sldMk cId="350232404" sldId="428"/>
        </pc:sldMkLst>
      </pc:sldChg>
      <pc:sldChg chg="add">
        <pc:chgData name="Tom Perry" userId="6ada2c22-938a-4910-92b9-b2c8808efd43" providerId="ADAL" clId="{CC60BB37-83A1-497E-BC82-2672E2723129}" dt="2021-11-01T20:26:10.351" v="586"/>
        <pc:sldMkLst>
          <pc:docMk/>
          <pc:sldMk cId="1965870029" sldId="428"/>
        </pc:sldMkLst>
      </pc:sldChg>
      <pc:sldMasterChg chg="del delSldLayout">
        <pc:chgData name="Tom Perry" userId="6ada2c22-938a-4910-92b9-b2c8808efd43" providerId="ADAL" clId="{CC60BB37-83A1-497E-BC82-2672E2723129}" dt="2021-11-01T19:59:00.713" v="131" actId="47"/>
        <pc:sldMasterMkLst>
          <pc:docMk/>
          <pc:sldMasterMk cId="3353545084" sldId="2147483698"/>
        </pc:sldMasterMkLst>
        <pc:sldLayoutChg chg="del">
          <pc:chgData name="Tom Perry" userId="6ada2c22-938a-4910-92b9-b2c8808efd43" providerId="ADAL" clId="{CC60BB37-83A1-497E-BC82-2672E2723129}" dt="2021-11-01T19:59:00.713" v="131" actId="47"/>
          <pc:sldLayoutMkLst>
            <pc:docMk/>
            <pc:sldMasterMk cId="3353545084" sldId="2147483698"/>
            <pc:sldLayoutMk cId="2272280797" sldId="2147483699"/>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3731257880" sldId="2147483700"/>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3972269556" sldId="2147483701"/>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2518612425" sldId="2147483702"/>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493439441" sldId="2147483703"/>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359197100" sldId="2147483704"/>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3494563525" sldId="2147483705"/>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552867" sldId="2147483706"/>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2894058264" sldId="2147483707"/>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817280982" sldId="2147483708"/>
          </pc:sldLayoutMkLst>
        </pc:sldLayoutChg>
        <pc:sldLayoutChg chg="del">
          <pc:chgData name="Tom Perry" userId="6ada2c22-938a-4910-92b9-b2c8808efd43" providerId="ADAL" clId="{CC60BB37-83A1-497E-BC82-2672E2723129}" dt="2021-11-01T19:59:00.713" v="131" actId="47"/>
          <pc:sldLayoutMkLst>
            <pc:docMk/>
            <pc:sldMasterMk cId="3353545084" sldId="2147483698"/>
            <pc:sldLayoutMk cId="1227919105" sldId="214748370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32C81F-6CC5-403F-824B-0CC8C70BBC24}" type="datetimeFigureOut">
              <a:rPr lang="en-GB" smtClean="0"/>
              <a:t>10/12/2021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66634C-8C04-4B54-97D4-8252435589B3}" type="slidenum">
              <a:rPr lang="en-GB" smtClean="0"/>
              <a:t>‹#›</a:t>
            </a:fld>
            <a:endParaRPr lang="en-GB"/>
          </a:p>
        </p:txBody>
      </p:sp>
    </p:spTree>
    <p:extLst>
      <p:ext uri="{BB962C8B-B14F-4D97-AF65-F5344CB8AC3E}">
        <p14:creationId xmlns:p14="http://schemas.microsoft.com/office/powerpoint/2010/main" val="2837959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1</a:t>
            </a:fld>
            <a:endParaRPr lang="en-GB"/>
          </a:p>
        </p:txBody>
      </p:sp>
    </p:spTree>
    <p:extLst>
      <p:ext uri="{BB962C8B-B14F-4D97-AF65-F5344CB8AC3E}">
        <p14:creationId xmlns:p14="http://schemas.microsoft.com/office/powerpoint/2010/main" val="38542647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Ecological valid</a:t>
            </a:r>
          </a:p>
          <a:p>
            <a:endParaRPr lang="en-GB" dirty="0"/>
          </a:p>
          <a:p>
            <a:r>
              <a:rPr lang="en-GB" dirty="0"/>
              <a:t>Teacher proof</a:t>
            </a:r>
          </a:p>
          <a:p>
            <a:r>
              <a:rPr lang="en-GB" dirty="0"/>
              <a:t>A few studies had teachers redirect students back to booklets</a:t>
            </a:r>
          </a:p>
          <a:p>
            <a:r>
              <a:rPr lang="en-GB" dirty="0"/>
              <a:t>Another had all feedback from supervising researcher – another sent off the work for standardised feedback and marking</a:t>
            </a:r>
          </a:p>
          <a:p>
            <a:r>
              <a:rPr lang="en-GB" dirty="0"/>
              <a:t>(If you think feedback and marking is important interacting factor… Something at the heart of teaching is building up an understanding of pupil learning).</a:t>
            </a:r>
          </a:p>
          <a:p>
            <a:endParaRPr lang="en-GB" dirty="0"/>
          </a:p>
          <a:p>
            <a:r>
              <a:rPr lang="en-GB" dirty="0"/>
              <a:t>Take off the stabilisers</a:t>
            </a:r>
          </a:p>
        </p:txBody>
      </p:sp>
      <p:sp>
        <p:nvSpPr>
          <p:cNvPr id="4" name="Slide Number Placeholder 3"/>
          <p:cNvSpPr>
            <a:spLocks noGrp="1"/>
          </p:cNvSpPr>
          <p:nvPr>
            <p:ph type="sldNum" sz="quarter" idx="5"/>
          </p:nvPr>
        </p:nvSpPr>
        <p:spPr/>
        <p:txBody>
          <a:bodyPr/>
          <a:lstStyle/>
          <a:p>
            <a:fld id="{4266634C-8C04-4B54-97D4-8252435589B3}" type="slidenum">
              <a:rPr lang="en-GB" smtClean="0"/>
              <a:t>10</a:t>
            </a:fld>
            <a:endParaRPr lang="en-GB"/>
          </a:p>
        </p:txBody>
      </p:sp>
    </p:spTree>
    <p:extLst>
      <p:ext uri="{BB962C8B-B14F-4D97-AF65-F5344CB8AC3E}">
        <p14:creationId xmlns:p14="http://schemas.microsoft.com/office/powerpoint/2010/main" val="1321888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Making research less realistic</a:t>
            </a:r>
          </a:p>
          <a:p>
            <a:endParaRPr lang="en-GB" dirty="0"/>
          </a:p>
          <a:p>
            <a:r>
              <a:rPr lang="en-GB" dirty="0"/>
              <a:t>Subjects/ages</a:t>
            </a:r>
          </a:p>
        </p:txBody>
      </p:sp>
      <p:sp>
        <p:nvSpPr>
          <p:cNvPr id="4" name="Slide Number Placeholder 3"/>
          <p:cNvSpPr>
            <a:spLocks noGrp="1"/>
          </p:cNvSpPr>
          <p:nvPr>
            <p:ph type="sldNum" sz="quarter" idx="5"/>
          </p:nvPr>
        </p:nvSpPr>
        <p:spPr/>
        <p:txBody>
          <a:bodyPr/>
          <a:lstStyle/>
          <a:p>
            <a:fld id="{4266634C-8C04-4B54-97D4-8252435589B3}" type="slidenum">
              <a:rPr lang="en-GB" smtClean="0"/>
              <a:t>11</a:t>
            </a:fld>
            <a:endParaRPr lang="en-GB"/>
          </a:p>
        </p:txBody>
      </p:sp>
    </p:spTree>
    <p:extLst>
      <p:ext uri="{BB962C8B-B14F-4D97-AF65-F5344CB8AC3E}">
        <p14:creationId xmlns:p14="http://schemas.microsoft.com/office/powerpoint/2010/main" val="2780051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12</a:t>
            </a:fld>
            <a:endParaRPr lang="en-GB"/>
          </a:p>
        </p:txBody>
      </p:sp>
    </p:spTree>
    <p:extLst>
      <p:ext uri="{BB962C8B-B14F-4D97-AF65-F5344CB8AC3E}">
        <p14:creationId xmlns:p14="http://schemas.microsoft.com/office/powerpoint/2010/main" val="1375061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13</a:t>
            </a:fld>
            <a:endParaRPr lang="en-GB"/>
          </a:p>
        </p:txBody>
      </p:sp>
    </p:spTree>
    <p:extLst>
      <p:ext uri="{BB962C8B-B14F-4D97-AF65-F5344CB8AC3E}">
        <p14:creationId xmlns:p14="http://schemas.microsoft.com/office/powerpoint/2010/main" val="306299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Shape</a:t>
            </a:r>
          </a:p>
          <a:p>
            <a:r>
              <a:rPr lang="en-GB" b="0" dirty="0"/>
              <a:t>Sculpt</a:t>
            </a:r>
          </a:p>
          <a:p>
            <a:r>
              <a:rPr lang="en-GB" b="0" dirty="0"/>
              <a:t>Improve</a:t>
            </a:r>
          </a:p>
          <a:p>
            <a:r>
              <a:rPr lang="en-GB" b="0" dirty="0"/>
              <a:t>Refine</a:t>
            </a:r>
          </a:p>
        </p:txBody>
      </p:sp>
      <p:sp>
        <p:nvSpPr>
          <p:cNvPr id="4" name="Slide Number Placeholder 3"/>
          <p:cNvSpPr>
            <a:spLocks noGrp="1"/>
          </p:cNvSpPr>
          <p:nvPr>
            <p:ph type="sldNum" sz="quarter" idx="5"/>
          </p:nvPr>
        </p:nvSpPr>
        <p:spPr/>
        <p:txBody>
          <a:bodyPr/>
          <a:lstStyle/>
          <a:p>
            <a:fld id="{4266634C-8C04-4B54-97D4-8252435589B3}" type="slidenum">
              <a:rPr lang="en-GB" smtClean="0"/>
              <a:t>14</a:t>
            </a:fld>
            <a:endParaRPr lang="en-GB"/>
          </a:p>
        </p:txBody>
      </p:sp>
    </p:spTree>
    <p:extLst>
      <p:ext uri="{BB962C8B-B14F-4D97-AF65-F5344CB8AC3E}">
        <p14:creationId xmlns:p14="http://schemas.microsoft.com/office/powerpoint/2010/main" val="33795992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evidence says…</a:t>
            </a:r>
          </a:p>
          <a:p>
            <a:r>
              <a:rPr lang="en-GB" dirty="0"/>
              <a:t>(It is very confusing to say ‘strong evidence’ one minute, then ‘weak evidence’ the next). Another way of looking at that…</a:t>
            </a:r>
          </a:p>
          <a:p>
            <a:endParaRPr lang="en-GB" dirty="0"/>
          </a:p>
          <a:p>
            <a:r>
              <a:rPr lang="en-GB" dirty="0"/>
              <a:t>Evidence - We are working with mostly level 1,2 – albeit with some info for 3-6 (but this is often apparent in a review, rather than within the focus of the study).</a:t>
            </a:r>
          </a:p>
          <a:p>
            <a:r>
              <a:rPr lang="en-GB" dirty="0"/>
              <a:t>Interpretation – must go to 7.</a:t>
            </a:r>
          </a:p>
        </p:txBody>
      </p:sp>
      <p:sp>
        <p:nvSpPr>
          <p:cNvPr id="4" name="Slide Number Placeholder 3"/>
          <p:cNvSpPr>
            <a:spLocks noGrp="1"/>
          </p:cNvSpPr>
          <p:nvPr>
            <p:ph type="sldNum" sz="quarter" idx="5"/>
          </p:nvPr>
        </p:nvSpPr>
        <p:spPr/>
        <p:txBody>
          <a:bodyPr/>
          <a:lstStyle/>
          <a:p>
            <a:fld id="{4266634C-8C04-4B54-97D4-8252435589B3}" type="slidenum">
              <a:rPr lang="en-GB" smtClean="0"/>
              <a:t>15</a:t>
            </a:fld>
            <a:endParaRPr lang="en-GB"/>
          </a:p>
        </p:txBody>
      </p:sp>
    </p:spTree>
    <p:extLst>
      <p:ext uri="{BB962C8B-B14F-4D97-AF65-F5344CB8AC3E}">
        <p14:creationId xmlns:p14="http://schemas.microsoft.com/office/powerpoint/2010/main" val="1228933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16</a:t>
            </a:fld>
            <a:endParaRPr lang="en-GB"/>
          </a:p>
        </p:txBody>
      </p:sp>
    </p:spTree>
    <p:extLst>
      <p:ext uri="{BB962C8B-B14F-4D97-AF65-F5344CB8AC3E}">
        <p14:creationId xmlns:p14="http://schemas.microsoft.com/office/powerpoint/2010/main" val="1050400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17</a:t>
            </a:fld>
            <a:endParaRPr lang="en-GB"/>
          </a:p>
        </p:txBody>
      </p:sp>
    </p:spTree>
    <p:extLst>
      <p:ext uri="{BB962C8B-B14F-4D97-AF65-F5344CB8AC3E}">
        <p14:creationId xmlns:p14="http://schemas.microsoft.com/office/powerpoint/2010/main" val="1808375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18</a:t>
            </a:fld>
            <a:endParaRPr lang="en-GB"/>
          </a:p>
        </p:txBody>
      </p:sp>
    </p:spTree>
    <p:extLst>
      <p:ext uri="{BB962C8B-B14F-4D97-AF65-F5344CB8AC3E}">
        <p14:creationId xmlns:p14="http://schemas.microsoft.com/office/powerpoint/2010/main" val="19065038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19</a:t>
            </a:fld>
            <a:endParaRPr lang="en-GB"/>
          </a:p>
        </p:txBody>
      </p:sp>
    </p:spTree>
    <p:extLst>
      <p:ext uri="{BB962C8B-B14F-4D97-AF65-F5344CB8AC3E}">
        <p14:creationId xmlns:p14="http://schemas.microsoft.com/office/powerpoint/2010/main" val="794854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Translation of Cognitive Science to the Classroom</a:t>
            </a:r>
          </a:p>
          <a:p>
            <a:pPr lvl="1"/>
            <a:r>
              <a:rPr lang="en-GB" sz="3200" dirty="0"/>
              <a:t>The (limited but helpful) role of research</a:t>
            </a:r>
          </a:p>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a:t>
            </a:fld>
            <a:endParaRPr lang="en-GB"/>
          </a:p>
        </p:txBody>
      </p:sp>
    </p:spTree>
    <p:extLst>
      <p:ext uri="{BB962C8B-B14F-4D97-AF65-F5344CB8AC3E}">
        <p14:creationId xmlns:p14="http://schemas.microsoft.com/office/powerpoint/2010/main" val="4098147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02124"/>
                </a:solidFill>
                <a:effectLst/>
                <a:latin typeface="arial" panose="020B0604020202020204" pitchFamily="34" charset="0"/>
              </a:rPr>
              <a:t>Generative learning is </a:t>
            </a:r>
            <a:r>
              <a:rPr lang="en-GB" b="1" i="0" dirty="0">
                <a:solidFill>
                  <a:srgbClr val="202124"/>
                </a:solidFill>
                <a:effectLst/>
                <a:latin typeface="arial" panose="020B0604020202020204" pitchFamily="34" charset="0"/>
              </a:rPr>
              <a:t>a theory that involves the active integration of new ideas with the learner's existing schemata</a:t>
            </a:r>
            <a:r>
              <a:rPr lang="en-GB" b="0" i="0" dirty="0">
                <a:solidFill>
                  <a:srgbClr val="202124"/>
                </a:solidFill>
                <a:effectLst/>
                <a:latin typeface="arial" panose="020B0604020202020204" pitchFamily="34" charset="0"/>
              </a:rPr>
              <a:t>. The main idea of generative learning is that, in order to learn with understanding, a learner has to construct meaning actively (Osborne and Wittrock 1983, p. 493).</a:t>
            </a:r>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20</a:t>
            </a:fld>
            <a:endParaRPr lang="en-GB"/>
          </a:p>
        </p:txBody>
      </p:sp>
    </p:spTree>
    <p:extLst>
      <p:ext uri="{BB962C8B-B14F-4D97-AF65-F5344CB8AC3E}">
        <p14:creationId xmlns:p14="http://schemas.microsoft.com/office/powerpoint/2010/main" val="13877523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b="1" i="1" dirty="0"/>
              <a:t>Spacing across days/lessons</a:t>
            </a:r>
          </a:p>
          <a:p>
            <a:pPr lvl="1"/>
            <a:r>
              <a:rPr lang="en-GB" sz="2400" i="1" dirty="0">
                <a:solidFill>
                  <a:srgbClr val="0070C0"/>
                </a:solidFill>
              </a:rPr>
              <a:t>Separating or distributing learning over more than one lesson, usually across multiple days and weeks</a:t>
            </a:r>
          </a:p>
          <a:p>
            <a:pPr lvl="1"/>
            <a:r>
              <a:rPr lang="en-GB" sz="2400" dirty="0"/>
              <a:t>Small positive effect compared with massed practice in maths and science.</a:t>
            </a:r>
          </a:p>
          <a:p>
            <a:r>
              <a:rPr lang="en-GB" sz="2400" b="1" i="1" dirty="0"/>
              <a:t>Spacing within lessons</a:t>
            </a:r>
          </a:p>
          <a:p>
            <a:pPr lvl="1"/>
            <a:r>
              <a:rPr lang="en-GB" sz="2400" i="1" dirty="0">
                <a:solidFill>
                  <a:srgbClr val="0070C0"/>
                </a:solidFill>
              </a:rPr>
              <a:t>Spacing learning within a single lesson period, usually separated by short intervals where students complete an unrelated task.</a:t>
            </a:r>
            <a:endParaRPr lang="en-GB" sz="2400" b="1" i="1" dirty="0">
              <a:solidFill>
                <a:srgbClr val="0070C0"/>
              </a:solidFill>
            </a:endParaRPr>
          </a:p>
          <a:p>
            <a:pPr lvl="1"/>
            <a:r>
              <a:rPr lang="en-GB" sz="2400" dirty="0"/>
              <a:t>Some promise, but insufficient evidence</a:t>
            </a:r>
          </a:p>
          <a:p>
            <a:pPr lvl="1"/>
            <a:r>
              <a:rPr lang="en-GB" sz="2400" dirty="0"/>
              <a:t>Potential, but practical timetabling and planning questions.</a:t>
            </a:r>
          </a:p>
          <a:p>
            <a:pPr lvl="1"/>
            <a:endParaRPr lang="en-GB" sz="2400" dirty="0"/>
          </a:p>
          <a:p>
            <a:pPr lvl="1"/>
            <a:endParaRPr lang="en-GB" sz="2400" dirty="0"/>
          </a:p>
          <a:p>
            <a:r>
              <a:rPr lang="en-GB" b="1" i="1" dirty="0"/>
              <a:t>Interleaving</a:t>
            </a:r>
          </a:p>
          <a:p>
            <a:pPr lvl="1"/>
            <a:r>
              <a:rPr lang="en-GB" i="1" dirty="0">
                <a:solidFill>
                  <a:srgbClr val="0070C0"/>
                </a:solidFill>
              </a:rPr>
              <a:t>Switching between tasks or topics requiring different, but usually related, knowledge and skills. Like spacing, interleaving can take place within or across lessons.</a:t>
            </a:r>
          </a:p>
          <a:p>
            <a:pPr lvl="1"/>
            <a:r>
              <a:rPr lang="en-GB" dirty="0"/>
              <a:t>An effective approach for upper primary and lower secondary mathematics (moderate to large effects).</a:t>
            </a:r>
          </a:p>
          <a:p>
            <a:r>
              <a:rPr lang="en-GB" dirty="0"/>
              <a:t>Value-added over spacing?</a:t>
            </a:r>
          </a:p>
          <a:p>
            <a:r>
              <a:rPr lang="en-GB" dirty="0"/>
              <a:t>Value across other subjects and applications?</a:t>
            </a:r>
          </a:p>
          <a:p>
            <a:pPr lvl="1"/>
            <a:endParaRPr lang="en-GB" sz="2400" dirty="0"/>
          </a:p>
          <a:p>
            <a:pPr lvl="1"/>
            <a:endParaRPr lang="en-GB" sz="2400" dirty="0"/>
          </a:p>
          <a:p>
            <a:r>
              <a:rPr lang="en-GB" b="1" i="1" dirty="0"/>
              <a:t>Retrieval Practice</a:t>
            </a:r>
          </a:p>
          <a:p>
            <a:pPr lvl="1"/>
            <a:r>
              <a:rPr lang="en-GB" i="1" dirty="0">
                <a:solidFill>
                  <a:srgbClr val="0070C0"/>
                </a:solidFill>
              </a:rPr>
              <a:t>Any activity that requires students to recall information from memory rather, than representing or restudying the information.</a:t>
            </a:r>
          </a:p>
          <a:p>
            <a:pPr lvl="1"/>
            <a:r>
              <a:rPr lang="en-GB" dirty="0"/>
              <a:t>Moderate effect of retrieval practice compared to restudy, high variability (low).</a:t>
            </a:r>
          </a:p>
          <a:p>
            <a:r>
              <a:rPr lang="en-GB" dirty="0"/>
              <a:t>Against any condition (not just restudy), more secure.</a:t>
            </a:r>
          </a:p>
          <a:p>
            <a:r>
              <a:rPr lang="en-GB" dirty="0"/>
              <a:t>Issues with ecological validity</a:t>
            </a:r>
          </a:p>
          <a:p>
            <a:r>
              <a:rPr lang="en-GB" dirty="0"/>
              <a:t>Does it work for more complex/subtle content?</a:t>
            </a:r>
          </a:p>
          <a:p>
            <a:pPr lvl="1"/>
            <a:endParaRPr lang="en-GB" sz="2400" dirty="0"/>
          </a:p>
          <a:p>
            <a:endParaRPr lang="en-GB" dirty="0"/>
          </a:p>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21</a:t>
            </a:fld>
            <a:endParaRPr lang="en-GB"/>
          </a:p>
        </p:txBody>
      </p:sp>
    </p:spTree>
    <p:extLst>
      <p:ext uri="{BB962C8B-B14F-4D97-AF65-F5344CB8AC3E}">
        <p14:creationId xmlns:p14="http://schemas.microsoft.com/office/powerpoint/2010/main" val="15593758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b="1" i="1" dirty="0"/>
              <a:t>Spacing across days/lessons</a:t>
            </a:r>
          </a:p>
          <a:p>
            <a:pPr lvl="1"/>
            <a:r>
              <a:rPr lang="en-GB" sz="2400" i="1" dirty="0">
                <a:solidFill>
                  <a:srgbClr val="0070C0"/>
                </a:solidFill>
              </a:rPr>
              <a:t>Separating or distributing learning over more than one lesson, usually across multiple days and weeks</a:t>
            </a:r>
          </a:p>
          <a:p>
            <a:pPr lvl="1"/>
            <a:r>
              <a:rPr lang="en-GB" sz="2400" dirty="0"/>
              <a:t>Small positive effect compared with massed practice in maths and science.</a:t>
            </a:r>
          </a:p>
          <a:p>
            <a:r>
              <a:rPr lang="en-GB" sz="2400" b="1" i="1" dirty="0"/>
              <a:t>Spacing within lessons</a:t>
            </a:r>
          </a:p>
          <a:p>
            <a:pPr lvl="1"/>
            <a:r>
              <a:rPr lang="en-GB" sz="2400" i="1" dirty="0">
                <a:solidFill>
                  <a:srgbClr val="0070C0"/>
                </a:solidFill>
              </a:rPr>
              <a:t>Spacing learning within a single lesson period, usually separated by short intervals where students complete an unrelated task.</a:t>
            </a:r>
            <a:endParaRPr lang="en-GB" sz="2400" b="1" i="1" dirty="0">
              <a:solidFill>
                <a:srgbClr val="0070C0"/>
              </a:solidFill>
            </a:endParaRPr>
          </a:p>
          <a:p>
            <a:pPr lvl="1"/>
            <a:r>
              <a:rPr lang="en-GB" sz="2400" dirty="0"/>
              <a:t>Some promise, but insufficient evidence</a:t>
            </a:r>
          </a:p>
          <a:p>
            <a:pPr lvl="1"/>
            <a:r>
              <a:rPr lang="en-GB" sz="2400" dirty="0"/>
              <a:t>Potential, but practical timetabling and planning questions.</a:t>
            </a:r>
          </a:p>
          <a:p>
            <a:pPr lvl="1"/>
            <a:endParaRPr lang="en-GB" sz="2400" dirty="0"/>
          </a:p>
          <a:p>
            <a:pPr lvl="1"/>
            <a:endParaRPr lang="en-GB" sz="2400" dirty="0"/>
          </a:p>
          <a:p>
            <a:r>
              <a:rPr lang="en-GB" b="1" i="1" dirty="0"/>
              <a:t>Interleaving</a:t>
            </a:r>
          </a:p>
          <a:p>
            <a:pPr lvl="1"/>
            <a:r>
              <a:rPr lang="en-GB" i="1" dirty="0">
                <a:solidFill>
                  <a:srgbClr val="0070C0"/>
                </a:solidFill>
              </a:rPr>
              <a:t>Switching between tasks or topics requiring different, but usually related, knowledge and skills. Like spacing, interleaving can take place within or across lessons.</a:t>
            </a:r>
          </a:p>
          <a:p>
            <a:pPr lvl="1"/>
            <a:r>
              <a:rPr lang="en-GB" dirty="0"/>
              <a:t>An effective approach for upper primary and lower secondary mathematics (moderate to large effects).</a:t>
            </a:r>
          </a:p>
          <a:p>
            <a:r>
              <a:rPr lang="en-GB" dirty="0"/>
              <a:t>Value-added over spacing?</a:t>
            </a:r>
          </a:p>
          <a:p>
            <a:r>
              <a:rPr lang="en-GB" dirty="0"/>
              <a:t>Value across other subjects and applications?</a:t>
            </a:r>
          </a:p>
          <a:p>
            <a:pPr lvl="1"/>
            <a:endParaRPr lang="en-GB" sz="2400" dirty="0"/>
          </a:p>
          <a:p>
            <a:pPr lvl="1"/>
            <a:endParaRPr lang="en-GB" sz="2400" dirty="0"/>
          </a:p>
          <a:p>
            <a:r>
              <a:rPr lang="en-GB" b="1" i="1" dirty="0"/>
              <a:t>Retrieval Practice</a:t>
            </a:r>
          </a:p>
          <a:p>
            <a:pPr lvl="1"/>
            <a:r>
              <a:rPr lang="en-GB" i="1" dirty="0">
                <a:solidFill>
                  <a:srgbClr val="0070C0"/>
                </a:solidFill>
              </a:rPr>
              <a:t>Any activity that requires students to recall information from memory rather, than representing or restudying the information.</a:t>
            </a:r>
          </a:p>
          <a:p>
            <a:pPr lvl="1"/>
            <a:r>
              <a:rPr lang="en-GB" dirty="0"/>
              <a:t>Moderate effect of retrieval practice compared to restudy, high variability (low).</a:t>
            </a:r>
          </a:p>
          <a:p>
            <a:r>
              <a:rPr lang="en-GB" dirty="0"/>
              <a:t>Against any condition (not just restudy), more secure.</a:t>
            </a:r>
          </a:p>
          <a:p>
            <a:r>
              <a:rPr lang="en-GB" dirty="0"/>
              <a:t>Issues with ecological validity</a:t>
            </a:r>
          </a:p>
          <a:p>
            <a:r>
              <a:rPr lang="en-GB" dirty="0"/>
              <a:t>Does it work for more complex/subtle content?</a:t>
            </a:r>
          </a:p>
          <a:p>
            <a:pPr lvl="1"/>
            <a:endParaRPr lang="en-GB" sz="2400" dirty="0"/>
          </a:p>
          <a:p>
            <a:endParaRPr lang="en-GB" dirty="0"/>
          </a:p>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23</a:t>
            </a:fld>
            <a:endParaRPr lang="en-GB"/>
          </a:p>
        </p:txBody>
      </p:sp>
    </p:spTree>
    <p:extLst>
      <p:ext uri="{BB962C8B-B14F-4D97-AF65-F5344CB8AC3E}">
        <p14:creationId xmlns:p14="http://schemas.microsoft.com/office/powerpoint/2010/main" val="32446634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Worked Examples</a:t>
            </a:r>
          </a:p>
          <a:p>
            <a:pPr lvl="1"/>
            <a:r>
              <a:rPr lang="en-GB" i="1" dirty="0">
                <a:solidFill>
                  <a:srgbClr val="0070C0"/>
                </a:solidFill>
              </a:rPr>
              <a:t>Providing students with step-by-step, or part-by-part demonstration of a task that makes clear the required product (i.e., answers or output) and the process of completing the task.</a:t>
            </a:r>
          </a:p>
          <a:p>
            <a:pPr lvl="1"/>
            <a:r>
              <a:rPr lang="en-GB" dirty="0">
                <a:effectLst/>
                <a:ea typeface="Calibri" panose="020F0502020204030204" pitchFamily="34" charset="0"/>
                <a:cs typeface="Arial" panose="020B0604020202020204" pitchFamily="34" charset="0"/>
              </a:rPr>
              <a:t>small to moderate positive effect for secondary age students in maths and science, compared to conventional problem-solving techniques (moderate)</a:t>
            </a:r>
          </a:p>
          <a:p>
            <a:r>
              <a:rPr lang="en-GB" dirty="0">
                <a:cs typeface="Arial" panose="020B0604020202020204" pitchFamily="34" charset="0"/>
              </a:rPr>
              <a:t>Neutral/negative results more likely for incorrect/incomplete examples</a:t>
            </a:r>
            <a:endParaRPr lang="en-GB" dirty="0"/>
          </a:p>
          <a:p>
            <a:endParaRPr lang="en-GB" dirty="0"/>
          </a:p>
          <a:p>
            <a:r>
              <a:rPr lang="en-GB" b="1" dirty="0"/>
              <a:t>Scaffolds, Guidance, and Schema-Based Instruction</a:t>
            </a:r>
          </a:p>
          <a:p>
            <a:pPr lvl="1"/>
            <a:r>
              <a:rPr lang="en-GB" i="1" dirty="0">
                <a:solidFill>
                  <a:srgbClr val="0070C0"/>
                </a:solidFill>
              </a:rPr>
              <a:t>Scaffolding is a general teaching strategy and concept, where educators providing learners with guidance or other forms of support, such as prompts, cues, instructions, information organisation, or reference materials. We focus specifically on scaffolding strategies designed to optimise cognitive load.</a:t>
            </a:r>
          </a:p>
          <a:p>
            <a:pPr lvl="1"/>
            <a:r>
              <a:rPr lang="en-GB" dirty="0"/>
              <a:t>well-targeted scaffolds, guidance or schema-based supports effective to support students to solve problems or learn from complex tasks in KS2-4 (age 8-16) in a range of subjects (moderate)</a:t>
            </a:r>
          </a:p>
          <a:p>
            <a:pPr lvl="1"/>
            <a:endParaRPr lang="en-GB" dirty="0"/>
          </a:p>
          <a:p>
            <a:r>
              <a:rPr lang="en-GB" b="1" dirty="0"/>
              <a:t>Collaborative Problem Solving</a:t>
            </a:r>
          </a:p>
          <a:p>
            <a:pPr lvl="1"/>
            <a:r>
              <a:rPr lang="en-GB" i="1" dirty="0">
                <a:solidFill>
                  <a:srgbClr val="0070C0"/>
                </a:solidFill>
              </a:rPr>
              <a:t>Problem solving activities in which learners work together to complete a problem or complex task. Collaborative problem solving is a general teaching strategy and concept. Here we focus on a sub-set of this, specifically designed to optimise cognitive load. </a:t>
            </a:r>
          </a:p>
          <a:p>
            <a:pPr lvl="1"/>
            <a:r>
              <a:rPr lang="en-GB" dirty="0"/>
              <a:t>Supportive in theory, but complex (practically and in terms of the evidence) (very low confidence)</a:t>
            </a:r>
          </a:p>
          <a:p>
            <a:pPr lvl="1"/>
            <a:endParaRPr lang="en-GB" dirty="0"/>
          </a:p>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24</a:t>
            </a:fld>
            <a:endParaRPr lang="en-GB"/>
          </a:p>
        </p:txBody>
      </p:sp>
    </p:spTree>
    <p:extLst>
      <p:ext uri="{BB962C8B-B14F-4D97-AF65-F5344CB8AC3E}">
        <p14:creationId xmlns:p14="http://schemas.microsoft.com/office/powerpoint/2010/main" val="17437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25</a:t>
            </a:fld>
            <a:endParaRPr lang="en-GB"/>
          </a:p>
        </p:txBody>
      </p:sp>
    </p:spTree>
    <p:extLst>
      <p:ext uri="{BB962C8B-B14F-4D97-AF65-F5344CB8AC3E}">
        <p14:creationId xmlns:p14="http://schemas.microsoft.com/office/powerpoint/2010/main" val="13480735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26</a:t>
            </a:fld>
            <a:endParaRPr lang="en-GB"/>
          </a:p>
        </p:txBody>
      </p:sp>
    </p:spTree>
    <p:extLst>
      <p:ext uri="{BB962C8B-B14F-4D97-AF65-F5344CB8AC3E}">
        <p14:creationId xmlns:p14="http://schemas.microsoft.com/office/powerpoint/2010/main" val="12667412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b="1" dirty="0"/>
              <a:t>Visual representation and illustration</a:t>
            </a:r>
          </a:p>
          <a:p>
            <a:pPr lvl="1"/>
            <a:r>
              <a:rPr lang="en-GB" sz="2000" i="1" dirty="0">
                <a:solidFill>
                  <a:srgbClr val="0070C0"/>
                </a:solidFill>
              </a:rPr>
              <a:t>Learners being presented with, or creating, an additional image, picture or icon that symbolises, illustrates or represents aspects of the content being learnt. </a:t>
            </a:r>
          </a:p>
          <a:p>
            <a:pPr lvl="1"/>
            <a:r>
              <a:rPr lang="en-GB" sz="2000" dirty="0">
                <a:ea typeface="Calibri" panose="020F0502020204030204" pitchFamily="34" charset="0"/>
                <a:cs typeface="Arial" panose="020B0604020202020204" pitchFamily="34" charset="0"/>
              </a:rPr>
              <a:t>V</a:t>
            </a:r>
            <a:r>
              <a:rPr lang="en-GB" sz="2000" dirty="0">
                <a:effectLst/>
                <a:ea typeface="Calibri" panose="020F0502020204030204" pitchFamily="34" charset="0"/>
                <a:cs typeface="Arial" panose="020B0604020202020204" pitchFamily="34" charset="0"/>
              </a:rPr>
              <a:t>isual aids are helpful during learning but frequently have no effect, and can sometimes be harmful (low)</a:t>
            </a:r>
            <a:endParaRPr lang="en-GB" sz="2000" dirty="0"/>
          </a:p>
          <a:p>
            <a:r>
              <a:rPr lang="en-GB" sz="2000" b="1" dirty="0"/>
              <a:t>Diagrams</a:t>
            </a:r>
          </a:p>
          <a:p>
            <a:pPr lvl="1"/>
            <a:r>
              <a:rPr lang="en-GB" sz="2000" i="1" dirty="0">
                <a:solidFill>
                  <a:srgbClr val="0070C0"/>
                </a:solidFill>
              </a:rPr>
              <a:t>Learners being presented with or creating an image that represents and/or organises learning content or process information schematically. </a:t>
            </a:r>
          </a:p>
          <a:p>
            <a:pPr lvl="1"/>
            <a:r>
              <a:rPr lang="en-GB" sz="2000" dirty="0"/>
              <a:t>As above, plus diagrams tend to be helpful for older children to support learning of more complex content in maths and science (low)</a:t>
            </a:r>
          </a:p>
          <a:p>
            <a:r>
              <a:rPr lang="en-GB" sz="2000" b="1" dirty="0"/>
              <a:t>Spatial, Visualisation, and Simulation Approaches</a:t>
            </a:r>
          </a:p>
          <a:p>
            <a:pPr lvl="1"/>
            <a:r>
              <a:rPr lang="en-GB" sz="2000" i="1" dirty="0">
                <a:solidFill>
                  <a:srgbClr val="0070C0"/>
                </a:solidFill>
              </a:rPr>
              <a:t>Supporting children to imagine content or representations of it, often in order to simulate, manipulate or organise concepts and schema across time and/or space.</a:t>
            </a:r>
          </a:p>
          <a:p>
            <a:pPr lvl="1"/>
            <a:r>
              <a:rPr lang="en-GB" sz="2000" dirty="0"/>
              <a:t>Some promise but insufficient  evidence (potentially useful in primary maths) (very low)</a:t>
            </a:r>
          </a:p>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27</a:t>
            </a:fld>
            <a:endParaRPr lang="en-GB"/>
          </a:p>
        </p:txBody>
      </p:sp>
    </p:spTree>
    <p:extLst>
      <p:ext uri="{BB962C8B-B14F-4D97-AF65-F5344CB8AC3E}">
        <p14:creationId xmlns:p14="http://schemas.microsoft.com/office/powerpoint/2010/main" val="19697853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b="1" dirty="0"/>
              <a:t>Visual representation and illustration</a:t>
            </a:r>
          </a:p>
          <a:p>
            <a:pPr lvl="1"/>
            <a:r>
              <a:rPr lang="en-GB" sz="2400" i="1" dirty="0">
                <a:solidFill>
                  <a:srgbClr val="0070C0"/>
                </a:solidFill>
              </a:rPr>
              <a:t>Learners being presented with, or creating, an additional image, picture or icon that symbolises, illustrates or represents aspects of the content being learnt. </a:t>
            </a:r>
          </a:p>
          <a:p>
            <a:pPr lvl="1"/>
            <a:r>
              <a:rPr lang="en-GB" sz="2400" dirty="0">
                <a:ea typeface="Calibri" panose="020F0502020204030204" pitchFamily="34" charset="0"/>
                <a:cs typeface="Arial" panose="020B0604020202020204" pitchFamily="34" charset="0"/>
              </a:rPr>
              <a:t>V</a:t>
            </a:r>
            <a:r>
              <a:rPr lang="en-GB" sz="2400" dirty="0">
                <a:effectLst/>
                <a:ea typeface="Calibri" panose="020F0502020204030204" pitchFamily="34" charset="0"/>
                <a:cs typeface="Arial" panose="020B0604020202020204" pitchFamily="34" charset="0"/>
              </a:rPr>
              <a:t>isual aids are helpful during learning but frequently have no effect, and can sometimes be harmful (low)</a:t>
            </a:r>
            <a:endParaRPr lang="en-GB" sz="2400" dirty="0"/>
          </a:p>
          <a:p>
            <a:r>
              <a:rPr lang="en-GB" sz="2400" b="1" dirty="0"/>
              <a:t>Diagrams</a:t>
            </a:r>
          </a:p>
          <a:p>
            <a:pPr lvl="1"/>
            <a:r>
              <a:rPr lang="en-GB" sz="2400" i="1" dirty="0">
                <a:solidFill>
                  <a:srgbClr val="0070C0"/>
                </a:solidFill>
              </a:rPr>
              <a:t>Learners being presented with or creating an image that represents and/or organises learning content or process information schematically. </a:t>
            </a:r>
          </a:p>
          <a:p>
            <a:pPr lvl="1"/>
            <a:r>
              <a:rPr lang="en-GB" sz="2400" dirty="0"/>
              <a:t>As above, plus diagrams tend to be helpful for older children to support learning of more complex content in maths and science (low)</a:t>
            </a:r>
          </a:p>
          <a:p>
            <a:pPr lvl="1"/>
            <a:endParaRPr lang="en-GB" sz="2400" dirty="0"/>
          </a:p>
          <a:p>
            <a:r>
              <a:rPr lang="en-GB" b="1" dirty="0"/>
              <a:t>Spatial, Visualisation, and Simulation Approaches</a:t>
            </a:r>
          </a:p>
          <a:p>
            <a:pPr lvl="1"/>
            <a:r>
              <a:rPr lang="en-GB" i="1" dirty="0">
                <a:solidFill>
                  <a:srgbClr val="0070C0"/>
                </a:solidFill>
              </a:rPr>
              <a:t>Supporting children to imagine content or representations of it, often in order to simulate, manipulate or organise concepts and schema across time and/or space.</a:t>
            </a:r>
          </a:p>
          <a:p>
            <a:pPr lvl="1"/>
            <a:r>
              <a:rPr lang="en-GB" dirty="0"/>
              <a:t>Some promise but insufficient  evidence (potentially useful in primary maths) (very low)</a:t>
            </a:r>
          </a:p>
          <a:p>
            <a:r>
              <a:rPr lang="en-GB" dirty="0"/>
              <a:t>(General point in this area) Decorative versus Informational</a:t>
            </a:r>
          </a:p>
          <a:p>
            <a:pPr lvl="1"/>
            <a:endParaRPr lang="en-GB" sz="2400" dirty="0"/>
          </a:p>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28</a:t>
            </a:fld>
            <a:endParaRPr lang="en-GB"/>
          </a:p>
        </p:txBody>
      </p:sp>
    </p:spTree>
    <p:extLst>
      <p:ext uri="{BB962C8B-B14F-4D97-AF65-F5344CB8AC3E}">
        <p14:creationId xmlns:p14="http://schemas.microsoft.com/office/powerpoint/2010/main" val="7436168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29</a:t>
            </a:fld>
            <a:endParaRPr lang="en-GB"/>
          </a:p>
        </p:txBody>
      </p:sp>
    </p:spTree>
    <p:extLst>
      <p:ext uri="{BB962C8B-B14F-4D97-AF65-F5344CB8AC3E}">
        <p14:creationId xmlns:p14="http://schemas.microsoft.com/office/powerpoint/2010/main" val="40835002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t>Concept/Knowledge Mapping and Organisation</a:t>
            </a:r>
          </a:p>
          <a:p>
            <a:pPr lvl="1"/>
            <a:r>
              <a:rPr lang="en-GB" i="1" dirty="0">
                <a:solidFill>
                  <a:srgbClr val="0070C0"/>
                </a:solidFill>
              </a:rPr>
              <a:t>Learners creating, being provided with, or engaging, with a schematic or organised overview of concepts, knowledge or information in a learning topic (e.g., the water cycle) or object (an encyclopaedia entry about the water cycle). </a:t>
            </a:r>
          </a:p>
          <a:p>
            <a:pPr lvl="1"/>
            <a:r>
              <a:rPr lang="en-GB" dirty="0"/>
              <a:t>Can be effective, but student-generated approaches risk excessive cognitive load or inefficiency (low)</a:t>
            </a:r>
          </a:p>
          <a:p>
            <a:pPr lvl="1"/>
            <a:endParaRPr lang="en-GB" dirty="0"/>
          </a:p>
          <a:p>
            <a:r>
              <a:rPr lang="en-GB" b="1" i="1" dirty="0"/>
              <a:t>Schema or concept comparison and cognitive conflict</a:t>
            </a:r>
          </a:p>
          <a:p>
            <a:pPr lvl="1"/>
            <a:r>
              <a:rPr lang="en-GB" i="1" dirty="0">
                <a:solidFill>
                  <a:srgbClr val="0070C0"/>
                </a:solidFill>
              </a:rPr>
              <a:t>Teaching and learning activities in which leaners compare two or more contrasting or conflicting concepts or examples, with a view to discriminating between these or adopting a given conception.</a:t>
            </a:r>
          </a:p>
          <a:p>
            <a:pPr lvl="1"/>
            <a:r>
              <a:rPr lang="en-GB" dirty="0"/>
              <a:t>Limited evidence – but promise in maths (comparison) and science (conflict) (very low confidence)</a:t>
            </a:r>
          </a:p>
          <a:p>
            <a:pPr lvl="1"/>
            <a:endParaRPr lang="en-GB" dirty="0"/>
          </a:p>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30</a:t>
            </a:fld>
            <a:endParaRPr lang="en-GB"/>
          </a:p>
        </p:txBody>
      </p:sp>
    </p:spTree>
    <p:extLst>
      <p:ext uri="{BB962C8B-B14F-4D97-AF65-F5344CB8AC3E}">
        <p14:creationId xmlns:p14="http://schemas.microsoft.com/office/powerpoint/2010/main" val="3753367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3</a:t>
            </a:fld>
            <a:endParaRPr lang="en-GB"/>
          </a:p>
        </p:txBody>
      </p:sp>
    </p:spTree>
    <p:extLst>
      <p:ext uri="{BB962C8B-B14F-4D97-AF65-F5344CB8AC3E}">
        <p14:creationId xmlns:p14="http://schemas.microsoft.com/office/powerpoint/2010/main" val="23987471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31</a:t>
            </a:fld>
            <a:endParaRPr lang="en-GB"/>
          </a:p>
        </p:txBody>
      </p:sp>
    </p:spTree>
    <p:extLst>
      <p:ext uri="{BB962C8B-B14F-4D97-AF65-F5344CB8AC3E}">
        <p14:creationId xmlns:p14="http://schemas.microsoft.com/office/powerpoint/2010/main" val="12547562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can find out more about the review here…</a:t>
            </a:r>
          </a:p>
          <a:p>
            <a:endParaRPr lang="en-GB" dirty="0"/>
          </a:p>
          <a:p>
            <a:r>
              <a:rPr lang="en-GB" dirty="0"/>
              <a:t>One thing to note is that the review is an evidence review, not a guidance report.</a:t>
            </a:r>
          </a:p>
          <a:p>
            <a:r>
              <a:rPr lang="en-GB" dirty="0"/>
              <a:t>So we have not produced a report which recommends teachers to X, Y or Z – we did a systematic review of the evidence, including a practice review.</a:t>
            </a:r>
          </a:p>
          <a:p>
            <a:r>
              <a:rPr lang="en-GB" dirty="0"/>
              <a:t>The EEF summary then summarises the larger 300-page document into a 40-50 page document.</a:t>
            </a:r>
          </a:p>
          <a:p>
            <a:endParaRPr lang="en-GB" dirty="0"/>
          </a:p>
          <a:p>
            <a:r>
              <a:rPr lang="en-GB" dirty="0"/>
              <a:t>So this opens up a question about what this means and implications – our focus today.</a:t>
            </a:r>
          </a:p>
        </p:txBody>
      </p:sp>
      <p:sp>
        <p:nvSpPr>
          <p:cNvPr id="4" name="Slide Number Placeholder 3"/>
          <p:cNvSpPr>
            <a:spLocks noGrp="1"/>
          </p:cNvSpPr>
          <p:nvPr>
            <p:ph type="sldNum" sz="quarter" idx="5"/>
          </p:nvPr>
        </p:nvSpPr>
        <p:spPr/>
        <p:txBody>
          <a:bodyPr/>
          <a:lstStyle/>
          <a:p>
            <a:fld id="{4266634C-8C04-4B54-97D4-8252435589B3}" type="slidenum">
              <a:rPr lang="en-GB" smtClean="0"/>
              <a:t>32</a:t>
            </a:fld>
            <a:endParaRPr lang="en-GB"/>
          </a:p>
        </p:txBody>
      </p:sp>
    </p:spTree>
    <p:extLst>
      <p:ext uri="{BB962C8B-B14F-4D97-AF65-F5344CB8AC3E}">
        <p14:creationId xmlns:p14="http://schemas.microsoft.com/office/powerpoint/2010/main" val="1948905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a:t>Note that we are from the Cog Sci review team.</a:t>
            </a:r>
          </a:p>
          <a:p>
            <a:pPr marL="0" indent="0">
              <a:buFontTx/>
              <a:buNone/>
            </a:pPr>
            <a:endParaRPr lang="en-GB" dirty="0"/>
          </a:p>
          <a:p>
            <a:pPr marL="0" indent="0">
              <a:buFontTx/>
              <a:buNone/>
            </a:pPr>
            <a:r>
              <a:rPr lang="en-GB" dirty="0"/>
              <a:t>Expertise in…</a:t>
            </a:r>
          </a:p>
          <a:p>
            <a:pPr marL="171450" indent="-171450">
              <a:buFontTx/>
              <a:buChar char="-"/>
            </a:pPr>
            <a:r>
              <a:rPr lang="en-GB" dirty="0"/>
              <a:t>Cognitive neuroscience</a:t>
            </a:r>
          </a:p>
          <a:p>
            <a:pPr marL="171450" indent="-171450">
              <a:buFontTx/>
              <a:buChar char="-"/>
            </a:pPr>
            <a:r>
              <a:rPr lang="en-GB" dirty="0"/>
              <a:t>Cognitive psychology</a:t>
            </a:r>
          </a:p>
          <a:p>
            <a:pPr marL="171450" indent="-171450">
              <a:buFontTx/>
              <a:buChar char="-"/>
            </a:pPr>
            <a:r>
              <a:rPr lang="en-GB" dirty="0"/>
              <a:t>Education policy and practice</a:t>
            </a:r>
          </a:p>
          <a:p>
            <a:pPr marL="171450" indent="-171450">
              <a:buFontTx/>
              <a:buChar char="-"/>
            </a:pPr>
            <a:r>
              <a:rPr lang="en-GB" dirty="0"/>
              <a:t>Review methodology</a:t>
            </a:r>
          </a:p>
          <a:p>
            <a:pPr marL="171450" indent="-171450">
              <a:buFontTx/>
              <a:buChar char="-"/>
            </a:pPr>
            <a:endParaRPr lang="en-GB" dirty="0"/>
          </a:p>
          <a:p>
            <a:pPr marL="0" indent="0">
              <a:buFontTx/>
              <a:buNone/>
            </a:pPr>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4</a:t>
            </a:fld>
            <a:endParaRPr lang="en-GB"/>
          </a:p>
        </p:txBody>
      </p:sp>
    </p:spTree>
    <p:extLst>
      <p:ext uri="{BB962C8B-B14F-4D97-AF65-F5344CB8AC3E}">
        <p14:creationId xmlns:p14="http://schemas.microsoft.com/office/powerpoint/2010/main" val="637681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5</a:t>
            </a:fld>
            <a:endParaRPr lang="en-GB"/>
          </a:p>
        </p:txBody>
      </p:sp>
    </p:spTree>
    <p:extLst>
      <p:ext uri="{BB962C8B-B14F-4D97-AF65-F5344CB8AC3E}">
        <p14:creationId xmlns:p14="http://schemas.microsoft.com/office/powerpoint/2010/main" val="3278871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spcBef>
                <a:spcPts val="0"/>
              </a:spcBef>
              <a:spcAft>
                <a:spcPts val="0"/>
              </a:spcAft>
              <a:buSzPts val="1000"/>
              <a:buFont typeface="Symbol" panose="05050102010706020507" pitchFamily="18" charset="2"/>
              <a:buChar char=""/>
              <a:tabLst>
                <a:tab pos="457200" algn="l"/>
              </a:tabLst>
            </a:pPr>
            <a:r>
              <a:rPr lang="en-GB" sz="1200" b="1"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Spaced practice</a:t>
            </a:r>
            <a:r>
              <a:rPr lang="en-GB" sz="1200"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 – distributing learning and retrieval opportunities over a longer period of time rather than concentrating them in ‘massed’ practice.</a:t>
            </a:r>
            <a:endParaRPr lang="en-GB" sz="1200" dirty="0">
              <a:solidFill>
                <a:srgbClr val="525252"/>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0"/>
              </a:spcBef>
              <a:spcAft>
                <a:spcPts val="0"/>
              </a:spcAft>
              <a:buSzPts val="1000"/>
              <a:buFont typeface="Symbol" panose="05050102010706020507" pitchFamily="18" charset="2"/>
              <a:buChar char=""/>
              <a:tabLst>
                <a:tab pos="457200" algn="l"/>
              </a:tabLst>
            </a:pPr>
            <a:r>
              <a:rPr lang="en-GB" sz="1200" b="1"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Interleaving</a:t>
            </a:r>
            <a:r>
              <a:rPr lang="en-GB" sz="1200"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 - switching between different types of problem or different ideas within the same lesson or study session.</a:t>
            </a:r>
            <a:endParaRPr lang="en-GB" sz="1200" dirty="0">
              <a:solidFill>
                <a:srgbClr val="525252"/>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0"/>
              </a:spcBef>
              <a:spcAft>
                <a:spcPts val="0"/>
              </a:spcAft>
              <a:buSzPts val="1000"/>
              <a:buFont typeface="Symbol" panose="05050102010706020507" pitchFamily="18" charset="2"/>
              <a:buChar char=""/>
              <a:tabLst>
                <a:tab pos="457200" algn="l"/>
              </a:tabLst>
            </a:pPr>
            <a:r>
              <a:rPr lang="en-GB" sz="1200" b="1"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Retrieval Practice</a:t>
            </a:r>
            <a:r>
              <a:rPr lang="en-GB" sz="1200"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 – using a variety of strategies to recall information from memory, for example flash cards, practice tests/quizzing or mind-mapping.</a:t>
            </a:r>
            <a:endParaRPr lang="en-GB" sz="1200" dirty="0">
              <a:solidFill>
                <a:srgbClr val="525252"/>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0"/>
              </a:spcBef>
              <a:spcAft>
                <a:spcPts val="0"/>
              </a:spcAft>
              <a:buSzPts val="1000"/>
              <a:buFont typeface="Symbol" panose="05050102010706020507" pitchFamily="18" charset="2"/>
              <a:buChar char=""/>
              <a:tabLst>
                <a:tab pos="457200" algn="l"/>
              </a:tabLst>
            </a:pPr>
            <a:r>
              <a:rPr lang="en-GB" sz="1200" b="1"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Dual Coding/multimedia learning</a:t>
            </a:r>
            <a:r>
              <a:rPr lang="en-GB" sz="1200"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 - using both verbal (i.e. words) and non-verbal information (i.e. pictures) to teach concepts. This is sometimes referred to as cognitive theory of multimedia learning (CTML) or multi-media learning.</a:t>
            </a:r>
            <a:endParaRPr lang="en-GB" sz="1200" dirty="0">
              <a:solidFill>
                <a:srgbClr val="525252"/>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0"/>
              </a:spcBef>
              <a:spcAft>
                <a:spcPts val="0"/>
              </a:spcAft>
              <a:buSzPts val="1000"/>
              <a:buFont typeface="Symbol" panose="05050102010706020507" pitchFamily="18" charset="2"/>
              <a:buChar char=""/>
              <a:tabLst>
                <a:tab pos="457200" algn="l"/>
              </a:tabLst>
            </a:pPr>
            <a:r>
              <a:rPr lang="en-GB" sz="1200" b="1"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Strategies to manage cognitive load </a:t>
            </a:r>
            <a:r>
              <a:rPr lang="en-GB" sz="1200" dirty="0">
                <a:solidFill>
                  <a:srgbClr val="525252"/>
                </a:solidFill>
                <a:effectLst/>
                <a:latin typeface="Arial" panose="020B0604020202020204" pitchFamily="34" charset="0"/>
                <a:ea typeface="Times New Roman" panose="02020603050405020304" pitchFamily="18" charset="0"/>
                <a:cs typeface="Times New Roman" panose="02020603050405020304" pitchFamily="18" charset="0"/>
              </a:rPr>
              <a:t>– focusing students on key information without overloading them e.g. breaking down or ‘chunking’ subject content; using worked examples, exemplars or ‘scaffolds’; ensuring important information stands out and is conveniently placed; reducing unnecessary information (extraneous load); and using models, analogies or mnemonics.</a:t>
            </a:r>
            <a:endParaRPr lang="en-GB" sz="1200" dirty="0">
              <a:solidFill>
                <a:srgbClr val="525252"/>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r>
              <a:rPr lang="en-GB" dirty="0"/>
              <a:t>Spacing within/across</a:t>
            </a:r>
          </a:p>
          <a:p>
            <a:r>
              <a:rPr lang="en-GB" dirty="0"/>
              <a:t>Worked examples/Scaffolding</a:t>
            </a:r>
          </a:p>
          <a:p>
            <a:r>
              <a:rPr lang="en-GB" dirty="0"/>
              <a:t>Concept mapping</a:t>
            </a:r>
          </a:p>
          <a:p>
            <a:r>
              <a:rPr lang="en-GB" dirty="0"/>
              <a:t>Visual aids/Diagrams</a:t>
            </a:r>
          </a:p>
        </p:txBody>
      </p:sp>
      <p:sp>
        <p:nvSpPr>
          <p:cNvPr id="4" name="Slide Number Placeholder 3"/>
          <p:cNvSpPr>
            <a:spLocks noGrp="1"/>
          </p:cNvSpPr>
          <p:nvPr>
            <p:ph type="sldNum" sz="quarter" idx="5"/>
          </p:nvPr>
        </p:nvSpPr>
        <p:spPr/>
        <p:txBody>
          <a:bodyPr/>
          <a:lstStyle/>
          <a:p>
            <a:fld id="{4266634C-8C04-4B54-97D4-8252435589B3}" type="slidenum">
              <a:rPr lang="en-GB" smtClean="0"/>
              <a:t>6</a:t>
            </a:fld>
            <a:endParaRPr lang="en-GB"/>
          </a:p>
        </p:txBody>
      </p:sp>
    </p:spTree>
    <p:extLst>
      <p:ext uri="{BB962C8B-B14F-4D97-AF65-F5344CB8AC3E}">
        <p14:creationId xmlns:p14="http://schemas.microsoft.com/office/powerpoint/2010/main" val="3288919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GB" sz="1200" i="1" dirty="0">
                <a:effectLst/>
                <a:latin typeface="Calibri" panose="020F0502020204030204" pitchFamily="34" charset="0"/>
                <a:ea typeface="Calibri" panose="020F0502020204030204" pitchFamily="34" charset="0"/>
                <a:cs typeface="Arial" panose="020B0604020202020204" pitchFamily="34" charset="0"/>
              </a:rPr>
              <a:t>Dress - Bradley Busch</a:t>
            </a:r>
          </a:p>
          <a:p>
            <a:pPr marL="228600" indent="-228600">
              <a:buFont typeface="+mj-lt"/>
              <a:buAutoNum type="arabicPeriod"/>
            </a:pPr>
            <a:endParaRPr lang="en-GB" sz="1200" i="1" dirty="0">
              <a:effectLst/>
              <a:latin typeface="Calibri" panose="020F0502020204030204" pitchFamily="34" charset="0"/>
              <a:ea typeface="Calibri" panose="020F0502020204030204" pitchFamily="34" charset="0"/>
              <a:cs typeface="Arial" panose="020B0604020202020204" pitchFamily="34" charset="0"/>
            </a:endParaRPr>
          </a:p>
          <a:p>
            <a:pPr marL="228600" indent="-228600">
              <a:buFont typeface="+mj-lt"/>
              <a:buAutoNum type="arabicPeriod"/>
            </a:pPr>
            <a:r>
              <a:rPr lang="en-GB" sz="1200" i="1" dirty="0">
                <a:effectLst/>
                <a:latin typeface="Calibri" panose="020F0502020204030204" pitchFamily="34" charset="0"/>
                <a:ea typeface="Calibri" panose="020F0502020204030204" pitchFamily="34" charset="0"/>
                <a:cs typeface="Arial" panose="020B0604020202020204" pitchFamily="34" charset="0"/>
              </a:rPr>
              <a:t>Cognitive science principles of learning can have a significant impact on rates of learning in the classroom. There is value in teachers having some working knowledge of cognitive science principles.</a:t>
            </a:r>
          </a:p>
          <a:p>
            <a:pPr marL="228600" indent="-228600">
              <a:buFont typeface="+mj-lt"/>
              <a:buAutoNum type="arabicPeriod"/>
            </a:pPr>
            <a:r>
              <a:rPr lang="en-GB" sz="1200" i="1" dirty="0">
                <a:effectLst/>
                <a:latin typeface="Calibri" panose="020F0502020204030204" pitchFamily="34" charset="0"/>
                <a:ea typeface="Calibri" panose="020F0502020204030204" pitchFamily="34" charset="0"/>
                <a:cs typeface="Arial" panose="020B0604020202020204" pitchFamily="34" charset="0"/>
              </a:rPr>
              <a:t>They should also be made aware of the serious gaps and limitations in the applied evidence base, the uncertainties about the applicability of specific principles across subjects and age ranges, and the challenges of implementation in practice.</a:t>
            </a:r>
          </a:p>
          <a:p>
            <a:pPr marL="228600" indent="-228600">
              <a:buFont typeface="+mj-lt"/>
              <a:buAutoNum type="arabicPeriod"/>
            </a:pPr>
            <a:r>
              <a:rPr lang="en-GB" sz="1200" i="1" dirty="0">
                <a:effectLst/>
                <a:latin typeface="Calibri" panose="020F0502020204030204" pitchFamily="34" charset="0"/>
                <a:ea typeface="Calibri" panose="020F0502020204030204" pitchFamily="34" charset="0"/>
                <a:cs typeface="Arial" panose="020B0604020202020204" pitchFamily="34" charset="0"/>
              </a:rPr>
              <a:t>There are large disconnects between the evidence-base for basic cognitive science and applied cognitive science. Applied cognitive science is far more limited and provides a less positive, and more complex picture, than the basic science.</a:t>
            </a:r>
          </a:p>
          <a:p>
            <a:pPr marL="228600" indent="-228600">
              <a:buFont typeface="+mj-lt"/>
              <a:buAutoNum type="arabicPeriod"/>
            </a:pPr>
            <a:r>
              <a:rPr lang="en-GB" sz="1200" i="1" dirty="0">
                <a:effectLst/>
                <a:latin typeface="Calibri" panose="020F0502020204030204" pitchFamily="34" charset="0"/>
                <a:ea typeface="Calibri" panose="020F0502020204030204" pitchFamily="34" charset="0"/>
                <a:cs typeface="Arial" panose="020B0604020202020204" pitchFamily="34" charset="0"/>
              </a:rPr>
              <a:t>The applied literature has many gaps relating to subject areas and age groups.</a:t>
            </a:r>
          </a:p>
          <a:p>
            <a:pPr marL="228600" indent="-228600">
              <a:buFont typeface="+mj-lt"/>
              <a:buAutoNum type="arabicPeriod"/>
            </a:pPr>
            <a:r>
              <a:rPr lang="en-GB" sz="1200" i="1" dirty="0">
                <a:effectLst/>
                <a:latin typeface="Calibri" panose="020F0502020204030204" pitchFamily="34" charset="0"/>
                <a:ea typeface="Calibri" panose="020F0502020204030204" pitchFamily="34" charset="0"/>
                <a:cs typeface="Arial" panose="020B0604020202020204" pitchFamily="34" charset="0"/>
              </a:rPr>
              <a:t>Applied research surfaces many theoretical and practical problems not encountered in controlled lab or pseudo-lab conditions.</a:t>
            </a:r>
          </a:p>
          <a:p>
            <a:pPr marL="228600" indent="-228600">
              <a:buFont typeface="+mj-lt"/>
              <a:buAutoNum type="arabicPeriod"/>
            </a:pPr>
            <a:r>
              <a:rPr lang="en-GB" sz="1200" i="1" dirty="0">
                <a:effectLst/>
                <a:latin typeface="Calibri" panose="020F0502020204030204" pitchFamily="34" charset="0"/>
                <a:ea typeface="Calibri" panose="020F0502020204030204" pitchFamily="34" charset="0"/>
                <a:cs typeface="Arial" panose="020B0604020202020204" pitchFamily="34" charset="0"/>
              </a:rPr>
              <a:t>The evidence base is largely working at the level of principles, rather than tests of specific classroom strategies. Principles do not determine strategies and do not determine specific approaches to implementation. </a:t>
            </a:r>
          </a:p>
          <a:p>
            <a:pPr marL="228600" indent="-228600">
              <a:buFont typeface="+mj-lt"/>
              <a:buAutoNum type="arabicPeriod"/>
            </a:pPr>
            <a:r>
              <a:rPr lang="en-GB" sz="1200" i="1" dirty="0">
                <a:effectLst/>
                <a:latin typeface="Calibri" panose="020F0502020204030204" pitchFamily="34" charset="0"/>
                <a:ea typeface="Calibri" panose="020F0502020204030204" pitchFamily="34" charset="0"/>
                <a:cs typeface="Arial" panose="020B0604020202020204" pitchFamily="34" charset="0"/>
              </a:rPr>
              <a:t>Principles tended to be clustered and interact in complex ways.</a:t>
            </a:r>
          </a:p>
          <a:p>
            <a:pPr marL="228600" indent="-228600">
              <a:buFont typeface="+mj-lt"/>
              <a:buAutoNum type="arabicPeriod"/>
            </a:pPr>
            <a:r>
              <a:rPr lang="en-GB" sz="1200" i="1" dirty="0">
                <a:effectLst/>
                <a:latin typeface="Calibri" panose="020F0502020204030204" pitchFamily="34" charset="0"/>
                <a:ea typeface="Calibri" panose="020F0502020204030204" pitchFamily="34" charset="0"/>
                <a:cs typeface="Arial" panose="020B0604020202020204" pitchFamily="34" charset="0"/>
              </a:rPr>
              <a:t>There are important connections across the cognitive science areas and strategies.</a:t>
            </a:r>
          </a:p>
          <a:p>
            <a:pPr marL="228600" indent="-228600">
              <a:buFont typeface="+mj-lt"/>
              <a:buAutoNum type="arabicPeriod"/>
            </a:pPr>
            <a:endParaRPr lang="en-GB" sz="1200" i="1" dirty="0">
              <a:effectLst/>
              <a:latin typeface="Calibri" panose="020F0502020204030204" pitchFamily="34" charset="0"/>
              <a:ea typeface="Calibri" panose="020F0502020204030204" pitchFamily="34" charset="0"/>
              <a:cs typeface="Arial" panose="020B0604020202020204" pitchFamily="34" charset="0"/>
            </a:endParaRPr>
          </a:p>
          <a:p>
            <a:pPr marL="228600" indent="-228600">
              <a:buFont typeface="+mj-lt"/>
              <a:buAutoNum type="arabicPeriod"/>
            </a:pPr>
            <a:endParaRPr lang="en-GB" sz="1200" i="1" dirty="0">
              <a:effectLst/>
              <a:latin typeface="Calibri" panose="020F0502020204030204" pitchFamily="34" charset="0"/>
              <a:ea typeface="Calibri" panose="020F0502020204030204" pitchFamily="34" charset="0"/>
              <a:cs typeface="Arial" panose="020B0604020202020204" pitchFamily="34" charset="0"/>
            </a:endParaRPr>
          </a:p>
          <a:p>
            <a:pPr marL="0" indent="0">
              <a:buFont typeface="+mj-lt"/>
              <a:buNone/>
            </a:pPr>
            <a:r>
              <a:rPr lang="en-GB" sz="1800" dirty="0">
                <a:effectLst/>
                <a:latin typeface="Calibri" panose="020F0502020204030204" pitchFamily="34" charset="0"/>
                <a:ea typeface="Calibri" panose="020F0502020204030204" pitchFamily="34" charset="0"/>
                <a:cs typeface="Arial" panose="020B0604020202020204" pitchFamily="34" charset="0"/>
              </a:rPr>
              <a:t>We also found that the current evidence base on cognitive science applied to the classroom is largely focused on how individual learners process and remember information. Social, emotional and physical aspects to cognition and learning receive less attention in the applied evidence we reviewed. Our survey of teachers, review of the underpinning science, and the applied evidence in areas such as embodied learning however suggest that social, emotional and physical aspects to cognition are equally important considerations for research and practice.</a:t>
            </a:r>
            <a:endParaRPr lang="en-GB" sz="1200" i="1" dirty="0">
              <a:effectLst/>
              <a:latin typeface="Calibri" panose="020F0502020204030204" pitchFamily="34" charset="0"/>
              <a:ea typeface="Calibri" panose="020F0502020204030204" pitchFamily="34" charset="0"/>
              <a:cs typeface="Arial" panose="020B0604020202020204" pitchFamily="34" charset="0"/>
            </a:endParaRPr>
          </a:p>
          <a:p>
            <a:pPr marL="228600" indent="-228600">
              <a:buFont typeface="+mj-lt"/>
              <a:buAutoNum type="arabicPeriod"/>
            </a:pPr>
            <a:endParaRPr lang="en-GB" sz="1200" i="1" dirty="0">
              <a:effectLst/>
              <a:latin typeface="Calibri" panose="020F0502020204030204" pitchFamily="34" charset="0"/>
              <a:ea typeface="Calibri" panose="020F0502020204030204" pitchFamily="34" charset="0"/>
              <a:cs typeface="Arial" panose="020B0604020202020204" pitchFamily="34" charset="0"/>
            </a:endParaRPr>
          </a:p>
          <a:p>
            <a:pPr marL="228600" indent="-228600">
              <a:buFont typeface="+mj-lt"/>
              <a:buAutoNum type="arabicPeriod"/>
            </a:pPr>
            <a:endParaRPr lang="en-GB" sz="1200" i="1"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Bef>
                <a:spcPts val="1200"/>
              </a:spcBef>
              <a:spcAft>
                <a:spcPts val="300"/>
              </a:spcAft>
            </a:pPr>
            <a:r>
              <a:rPr lang="en-GB" sz="1200" b="1" i="1" dirty="0">
                <a:effectLst/>
                <a:latin typeface="Calibri" panose="020F0502020204030204" pitchFamily="34" charset="0"/>
                <a:ea typeface="Yu Gothic Light" panose="020B0300000000000000" pitchFamily="34" charset="-128"/>
                <a:cs typeface="Times New Roman" panose="02020603050405020304" pitchFamily="18" charset="0"/>
              </a:rPr>
              <a:t>Concluding statement</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Arial" panose="020B0604020202020204" pitchFamily="34" charset="0"/>
              </a:rPr>
              <a:t>Based on the findings of this systematic review of the evidence, we are convinced that basic cognitive science and applied cognitive science have the potential to offer, respectively, significant insights into learning and pedagogic practice. </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Arial" panose="020B0604020202020204" pitchFamily="34" charset="0"/>
              </a:rPr>
              <a:t>We are also convinced, however, that the rapid popularisation of cognitive science inspired practice has led to the premature recommendation and even mandating of education practice underpinned by particular elements of cognitive science.</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Arial" panose="020B0604020202020204" pitchFamily="34" charset="0"/>
              </a:rPr>
              <a:t>Of particular concern is the application of findings from particular subjects, age ranges and contexts to other – often quite dissimilar – areas. Moreover, given the weaknesses in the applied evidence base, cognitive science in the classroom is at present largely underpinned by evidence from controlled (e.g., laboratory) settings in conditions not typical of everyday classroom practice and with different populations such as university students. We suggest that the education community should not change its practices substantially without further applied evidence and more thorough and rigorous investigation into how practice might best be adapted. </a:t>
            </a:r>
          </a:p>
          <a:p>
            <a:pPr>
              <a:lnSpc>
                <a:spcPct val="107000"/>
              </a:lnSpc>
              <a:spcAft>
                <a:spcPts val="800"/>
              </a:spcAft>
            </a:pPr>
            <a:r>
              <a:rPr lang="en-GB" sz="1200" dirty="0">
                <a:effectLst/>
                <a:latin typeface="Calibri" panose="020F0502020204030204" pitchFamily="34" charset="0"/>
                <a:ea typeface="Calibri" panose="020F0502020204030204" pitchFamily="34" charset="0"/>
                <a:cs typeface="Arial" panose="020B0604020202020204" pitchFamily="34" charset="0"/>
              </a:rPr>
              <a:t>Finally, our findings indicate that substantial investment is needed by the education profession to understand and model how practice might be adapted without eclipsing understandings of important other factors that influence learning, and ensure that members of the profession are skilled to understand and respond practically to these complexities.</a:t>
            </a:r>
          </a:p>
          <a:p>
            <a:endParaRPr lang="en-GB" dirty="0"/>
          </a:p>
          <a:p>
            <a:pPr marL="228600" indent="-228600">
              <a:buFont typeface="+mj-lt"/>
              <a:buAutoNum type="arabicPeriod"/>
            </a:pPr>
            <a:endParaRPr lang="en-GB" sz="1200" i="1" dirty="0">
              <a:effectLst/>
              <a:latin typeface="Calibri" panose="020F0502020204030204" pitchFamily="34" charset="0"/>
              <a:ea typeface="Calibri" panose="020F0502020204030204" pitchFamily="34" charset="0"/>
              <a:cs typeface="Arial" panose="020B0604020202020204" pitchFamily="34" charset="0"/>
            </a:endParaRPr>
          </a:p>
          <a:p>
            <a:endParaRPr lang="en-GB" sz="1200" i="1" dirty="0">
              <a:effectLst/>
              <a:latin typeface="Calibri" panose="020F0502020204030204" pitchFamily="34" charset="0"/>
              <a:ea typeface="Calibri" panose="020F0502020204030204" pitchFamily="34" charset="0"/>
              <a:cs typeface="Arial" panose="020B0604020202020204"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7</a:t>
            </a:fld>
            <a:endParaRPr lang="en-GB"/>
          </a:p>
        </p:txBody>
      </p:sp>
    </p:spTree>
    <p:extLst>
      <p:ext uri="{BB962C8B-B14F-4D97-AF65-F5344CB8AC3E}">
        <p14:creationId xmlns:p14="http://schemas.microsoft.com/office/powerpoint/2010/main" val="1460355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66634C-8C04-4B54-97D4-8252435589B3}" type="slidenum">
              <a:rPr lang="en-GB" smtClean="0"/>
              <a:t>8</a:t>
            </a:fld>
            <a:endParaRPr lang="en-GB"/>
          </a:p>
        </p:txBody>
      </p:sp>
    </p:spTree>
    <p:extLst>
      <p:ext uri="{BB962C8B-B14F-4D97-AF65-F5344CB8AC3E}">
        <p14:creationId xmlns:p14="http://schemas.microsoft.com/office/powerpoint/2010/main" val="2483632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Conceptions:</a:t>
            </a:r>
          </a:p>
          <a:p>
            <a:r>
              <a:rPr lang="en-GB" dirty="0"/>
              <a:t>1. Pure truth - lost in translation/lethal mutation/implementation failure.</a:t>
            </a:r>
          </a:p>
          <a:p>
            <a:r>
              <a:rPr lang="en-GB" dirty="0"/>
              <a:t>2. incomplete/abstract – reductive. Taking a part or principle out of a system and then putting it back in.</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a:t>
            </a:r>
            <a:r>
              <a:rPr lang="en-GB" sz="1200" b="1" i="1" dirty="0"/>
              <a:t>Basic’ cognitive science – </a:t>
            </a:r>
            <a:r>
              <a:rPr lang="en-GB" sz="1200" dirty="0"/>
              <a:t>seeks fundamental understanding of learning, memory and the brain. It typically uses experiments in controlled conditions to establish findings that are likely to have wide applicability.</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dirty="0"/>
              <a:t>‘Applied cognitive science’ </a:t>
            </a:r>
            <a:r>
              <a:rPr lang="en-GB" sz="1200" dirty="0"/>
              <a:t>– seeks to apply knowledge from basic cognitive science to solve practice problems. It typically uses realistic field experiments and trials to establish where, for whom and in what circumstances a strategy works.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Translation/interpreted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Not tested in realistic classroom conditions</a:t>
            </a:r>
          </a:p>
        </p:txBody>
      </p:sp>
      <p:sp>
        <p:nvSpPr>
          <p:cNvPr id="4" name="Slide Number Placeholder 3"/>
          <p:cNvSpPr>
            <a:spLocks noGrp="1"/>
          </p:cNvSpPr>
          <p:nvPr>
            <p:ph type="sldNum" sz="quarter" idx="5"/>
          </p:nvPr>
        </p:nvSpPr>
        <p:spPr/>
        <p:txBody>
          <a:bodyPr/>
          <a:lstStyle/>
          <a:p>
            <a:fld id="{4266634C-8C04-4B54-97D4-8252435589B3}" type="slidenum">
              <a:rPr lang="en-GB" smtClean="0"/>
              <a:t>9</a:t>
            </a:fld>
            <a:endParaRPr lang="en-GB"/>
          </a:p>
        </p:txBody>
      </p:sp>
    </p:spTree>
    <p:extLst>
      <p:ext uri="{BB962C8B-B14F-4D97-AF65-F5344CB8AC3E}">
        <p14:creationId xmlns:p14="http://schemas.microsoft.com/office/powerpoint/2010/main" val="16210821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0" y="1"/>
            <a:ext cx="12192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Sub title goes here</a:t>
            </a:r>
          </a:p>
        </p:txBody>
      </p:sp>
      <p:cxnSp>
        <p:nvCxnSpPr>
          <p:cNvPr id="11" name="Straight Connector 10"/>
          <p:cNvCxnSpPr/>
          <p:nvPr/>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a:t>Date / location / additional info</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958" y="5078500"/>
            <a:ext cx="12496675" cy="1933000"/>
          </a:xfrm>
          <a:prstGeom prst="rect">
            <a:avLst/>
          </a:prstGeom>
        </p:spPr>
      </p:pic>
    </p:spTree>
    <p:extLst>
      <p:ext uri="{BB962C8B-B14F-4D97-AF65-F5344CB8AC3E}">
        <p14:creationId xmlns:p14="http://schemas.microsoft.com/office/powerpoint/2010/main" val="4143114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
            <a:ext cx="12192000" cy="5377815"/>
          </a:xfrm>
          <a:prstGeom prst="rect">
            <a:avLst/>
          </a:prstGeom>
        </p:spPr>
      </p:pic>
      <p:sp>
        <p:nvSpPr>
          <p:cNvPr id="49155" name="Rectangle 3"/>
          <p:cNvSpPr>
            <a:spLocks noGrp="1" noChangeArrowheads="1"/>
          </p:cNvSpPr>
          <p:nvPr>
            <p:ph type="ctrTitle"/>
          </p:nvPr>
        </p:nvSpPr>
        <p:spPr>
          <a:xfrm>
            <a:off x="143340" y="4653136"/>
            <a:ext cx="9409045" cy="1008112"/>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35360" y="5805264"/>
            <a:ext cx="8534400" cy="93610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1669018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527383" y="3212976"/>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537931" y="4838007"/>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3816342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23153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6288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288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9826514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22409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2673822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203200" y="5562600"/>
            <a:ext cx="2540000" cy="457200"/>
          </a:xfrm>
          <a:prstGeom prst="rect">
            <a:avLst/>
          </a:prstGeom>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xfrm>
            <a:off x="4368800" y="5562600"/>
            <a:ext cx="3860800" cy="457200"/>
          </a:xfrm>
          <a:prstGeom prst="rect">
            <a:avLst/>
          </a:prstGeom>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xfrm>
            <a:off x="9347200" y="5562600"/>
            <a:ext cx="2540000" cy="457200"/>
          </a:xfrm>
          <a:prstGeom prst="rect">
            <a:avLst/>
          </a:prstGeom>
          <a:ln/>
        </p:spPr>
        <p:txBody>
          <a:bodyPr/>
          <a:lstStyle>
            <a:lvl1pPr>
              <a:defRPr/>
            </a:lvl1pPr>
          </a:lstStyle>
          <a:p>
            <a:pPr>
              <a:defRPr/>
            </a:pPr>
            <a:fld id="{D25396A4-F16F-4531-B924-8C24EE8639C0}" type="slidenum">
              <a:rPr lang="en-GB" smtClean="0"/>
              <a:pPr>
                <a:defRPr/>
              </a:pPr>
              <a:t>‹#›</a:t>
            </a:fld>
            <a:endParaRPr lang="en-GB" dirty="0"/>
          </a:p>
        </p:txBody>
      </p:sp>
    </p:spTree>
    <p:extLst>
      <p:ext uri="{BB962C8B-B14F-4D97-AF65-F5344CB8AC3E}">
        <p14:creationId xmlns:p14="http://schemas.microsoft.com/office/powerpoint/2010/main" val="42010169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748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2"/>
            <a:ext cx="4011084" cy="4586188"/>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extLst>
      <p:ext uri="{BB962C8B-B14F-4D97-AF65-F5344CB8AC3E}">
        <p14:creationId xmlns:p14="http://schemas.microsoft.com/office/powerpoint/2010/main" val="25587204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649688"/>
            <a:ext cx="7315200" cy="566739"/>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461863"/>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2389717" y="5216426"/>
            <a:ext cx="73152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extLst>
      <p:ext uri="{BB962C8B-B14F-4D97-AF65-F5344CB8AC3E}">
        <p14:creationId xmlns:p14="http://schemas.microsoft.com/office/powerpoint/2010/main" val="37672613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82375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Only">
    <p:spTree>
      <p:nvGrpSpPr>
        <p:cNvPr id="1" name=""/>
        <p:cNvGrpSpPr/>
        <p:nvPr/>
      </p:nvGrpSpPr>
      <p:grpSpPr>
        <a:xfrm>
          <a:off x="0" y="0"/>
          <a:ext cx="0" cy="0"/>
          <a:chOff x="0" y="0"/>
          <a:chExt cx="0" cy="0"/>
        </a:xfrm>
      </p:grpSpPr>
      <p:sp>
        <p:nvSpPr>
          <p:cNvPr id="6" name="Rectangle 5"/>
          <p:cNvSpPr/>
          <p:nvPr/>
        </p:nvSpPr>
        <p:spPr>
          <a:xfrm>
            <a:off x="0" y="1"/>
            <a:ext cx="12192000" cy="6857999"/>
          </a:xfrm>
          <a:prstGeom prst="rect">
            <a:avLst/>
          </a:prstGeom>
          <a:solidFill>
            <a:srgbClr val="51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1" name="Straight Connector 10"/>
          <p:cNvCxnSpPr/>
          <p:nvPr/>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958" y="5078500"/>
            <a:ext cx="12496675" cy="1933000"/>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r>
              <a:rPr lang="en-US"/>
              <a:t>Click icon to add picture</a:t>
            </a:r>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r>
              <a:rPr lang="en-US"/>
              <a:t>Click icon to add picture</a:t>
            </a:r>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2532541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33144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33144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0397681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54CCC036-372E-4B42-9E40-9CED9BDA5601}" type="slidenum">
              <a:rPr lang="en-GB"/>
              <a:pPr>
                <a:defRPr/>
              </a:pPr>
              <a:t>‹#›</a:t>
            </a:fld>
            <a:endParaRPr lang="en-GB" dirty="0"/>
          </a:p>
        </p:txBody>
      </p:sp>
    </p:spTree>
    <p:extLst>
      <p:ext uri="{BB962C8B-B14F-4D97-AF65-F5344CB8AC3E}">
        <p14:creationId xmlns:p14="http://schemas.microsoft.com/office/powerpoint/2010/main" val="15998347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C8263378-92E6-4AD2-899B-39F16A8AE27C}" type="slidenum">
              <a:rPr lang="en-GB"/>
              <a:pPr>
                <a:defRPr/>
              </a:pPr>
              <a:t>‹#›</a:t>
            </a:fld>
            <a:endParaRPr lang="en-GB" dirty="0"/>
          </a:p>
        </p:txBody>
      </p:sp>
    </p:spTree>
    <p:extLst>
      <p:ext uri="{BB962C8B-B14F-4D97-AF65-F5344CB8AC3E}">
        <p14:creationId xmlns:p14="http://schemas.microsoft.com/office/powerpoint/2010/main" val="2422436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E19B19B6-21D2-45DF-90EE-3A6735303FC0}" type="slidenum">
              <a:rPr lang="en-GB"/>
              <a:pPr>
                <a:defRPr/>
              </a:pPr>
              <a:t>‹#›</a:t>
            </a:fld>
            <a:endParaRPr lang="en-GB" dirty="0"/>
          </a:p>
        </p:txBody>
      </p:sp>
    </p:spTree>
    <p:extLst>
      <p:ext uri="{BB962C8B-B14F-4D97-AF65-F5344CB8AC3E}">
        <p14:creationId xmlns:p14="http://schemas.microsoft.com/office/powerpoint/2010/main" val="11829883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456F5FB2-D91A-49EE-B833-D86CCF93D574}" type="slidenum">
              <a:rPr lang="en-GB"/>
              <a:pPr>
                <a:defRPr/>
              </a:pPr>
              <a:t>‹#›</a:t>
            </a:fld>
            <a:endParaRPr lang="en-GB" dirty="0"/>
          </a:p>
        </p:txBody>
      </p:sp>
    </p:spTree>
    <p:extLst>
      <p:ext uri="{BB962C8B-B14F-4D97-AF65-F5344CB8AC3E}">
        <p14:creationId xmlns:p14="http://schemas.microsoft.com/office/powerpoint/2010/main" val="3039544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231D7EDF-E3EB-4D34-8482-D89B1D0C8D26}" type="slidenum">
              <a:rPr lang="en-GB"/>
              <a:pPr>
                <a:defRPr/>
              </a:pPr>
              <a:t>‹#›</a:t>
            </a:fld>
            <a:endParaRPr lang="en-GB" dirty="0"/>
          </a:p>
        </p:txBody>
      </p:sp>
    </p:spTree>
    <p:extLst>
      <p:ext uri="{BB962C8B-B14F-4D97-AF65-F5344CB8AC3E}">
        <p14:creationId xmlns:p14="http://schemas.microsoft.com/office/powerpoint/2010/main" val="27110095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DA6BC6EE-86B8-4259-9CAC-9D7B73E39A22}" type="slidenum">
              <a:rPr lang="en-GB"/>
              <a:pPr>
                <a:defRPr/>
              </a:pPr>
              <a:t>‹#›</a:t>
            </a:fld>
            <a:endParaRPr lang="en-GB" dirty="0"/>
          </a:p>
        </p:txBody>
      </p:sp>
    </p:spTree>
    <p:extLst>
      <p:ext uri="{BB962C8B-B14F-4D97-AF65-F5344CB8AC3E}">
        <p14:creationId xmlns:p14="http://schemas.microsoft.com/office/powerpoint/2010/main" val="14277368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D25396A4-F16F-4531-B924-8C24EE8639C0}" type="slidenum">
              <a:rPr lang="en-GB"/>
              <a:pPr>
                <a:defRPr/>
              </a:pPr>
              <a:t>‹#›</a:t>
            </a:fld>
            <a:endParaRPr lang="en-GB" dirty="0"/>
          </a:p>
        </p:txBody>
      </p:sp>
    </p:spTree>
    <p:extLst>
      <p:ext uri="{BB962C8B-B14F-4D97-AF65-F5344CB8AC3E}">
        <p14:creationId xmlns:p14="http://schemas.microsoft.com/office/powerpoint/2010/main" val="36205853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F2EC0FC9-8131-4428-BE00-D84F23B99A74}" type="slidenum">
              <a:rPr lang="en-GB"/>
              <a:pPr>
                <a:defRPr/>
              </a:pPr>
              <a:t>‹#›</a:t>
            </a:fld>
            <a:endParaRPr lang="en-GB" dirty="0"/>
          </a:p>
        </p:txBody>
      </p:sp>
    </p:spTree>
    <p:extLst>
      <p:ext uri="{BB962C8B-B14F-4D97-AF65-F5344CB8AC3E}">
        <p14:creationId xmlns:p14="http://schemas.microsoft.com/office/powerpoint/2010/main" val="21025290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3CF61A2A-60D7-454C-A819-F072E3C8BB13}" type="slidenum">
              <a:rPr lang="en-GB"/>
              <a:pPr>
                <a:defRPr/>
              </a:pPr>
              <a:t>‹#›</a:t>
            </a:fld>
            <a:endParaRPr lang="en-GB" dirty="0"/>
          </a:p>
        </p:txBody>
      </p:sp>
    </p:spTree>
    <p:extLst>
      <p:ext uri="{BB962C8B-B14F-4D97-AF65-F5344CB8AC3E}">
        <p14:creationId xmlns:p14="http://schemas.microsoft.com/office/powerpoint/2010/main" val="998849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31082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CFF8F24C-33BA-432E-A0BD-5BDB02351D5B}" type="slidenum">
              <a:rPr lang="en-GB"/>
              <a:pPr>
                <a:defRPr/>
              </a:pPr>
              <a:t>‹#›</a:t>
            </a:fld>
            <a:endParaRPr lang="en-GB" dirty="0"/>
          </a:p>
        </p:txBody>
      </p:sp>
    </p:spTree>
    <p:extLst>
      <p:ext uri="{BB962C8B-B14F-4D97-AF65-F5344CB8AC3E}">
        <p14:creationId xmlns:p14="http://schemas.microsoft.com/office/powerpoint/2010/main" val="22174444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9CF17E72-D589-4F1B-A419-9FF8B00FA79C}" type="slidenum">
              <a:rPr lang="en-GB"/>
              <a:pPr>
                <a:defRPr/>
              </a:pPr>
              <a:t>‹#›</a:t>
            </a:fld>
            <a:endParaRPr lang="en-GB" dirty="0"/>
          </a:p>
        </p:txBody>
      </p:sp>
    </p:spTree>
    <p:extLst>
      <p:ext uri="{BB962C8B-B14F-4D97-AF65-F5344CB8AC3E}">
        <p14:creationId xmlns:p14="http://schemas.microsoft.com/office/powerpoint/2010/main" val="7737968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
            <a:ext cx="12192000" cy="5377815"/>
          </a:xfrm>
          <a:prstGeom prst="rect">
            <a:avLst/>
          </a:prstGeom>
        </p:spPr>
      </p:pic>
      <p:sp>
        <p:nvSpPr>
          <p:cNvPr id="49155" name="Rectangle 3"/>
          <p:cNvSpPr>
            <a:spLocks noGrp="1" noChangeArrowheads="1"/>
          </p:cNvSpPr>
          <p:nvPr>
            <p:ph type="ctrTitle"/>
          </p:nvPr>
        </p:nvSpPr>
        <p:spPr>
          <a:xfrm>
            <a:off x="143340" y="4653136"/>
            <a:ext cx="9409045" cy="1008112"/>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35360" y="5805264"/>
            <a:ext cx="8534400" cy="93610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26099485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527383" y="3212976"/>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537931" y="4838007"/>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2923696"/>
          </a:xfrm>
          <a:prstGeom prst="rect">
            <a:avLst/>
          </a:prstGeom>
        </p:spPr>
      </p:pic>
    </p:spTree>
    <p:extLst>
      <p:ext uri="{BB962C8B-B14F-4D97-AF65-F5344CB8AC3E}">
        <p14:creationId xmlns:p14="http://schemas.microsoft.com/office/powerpoint/2010/main" val="6595602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301640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6288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288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365146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609768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585928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203200" y="5562600"/>
            <a:ext cx="2540000" cy="457200"/>
          </a:xfrm>
          <a:prstGeom prst="rect">
            <a:avLst/>
          </a:prstGeom>
          <a:ln/>
        </p:spPr>
        <p:txBody>
          <a:bodyPr/>
          <a:lstStyle>
            <a:lvl1pPr>
              <a:defRPr/>
            </a:lvl1pPr>
          </a:lstStyle>
          <a:p>
            <a:pPr>
              <a:defRPr/>
            </a:pPr>
            <a:endParaRPr lang="en-GB" dirty="0">
              <a:solidFill>
                <a:srgbClr val="000000"/>
              </a:solidFill>
            </a:endParaRPr>
          </a:p>
        </p:txBody>
      </p:sp>
      <p:sp>
        <p:nvSpPr>
          <p:cNvPr id="3" name="Rectangle 5"/>
          <p:cNvSpPr>
            <a:spLocks noGrp="1" noChangeArrowheads="1"/>
          </p:cNvSpPr>
          <p:nvPr>
            <p:ph type="ftr" sz="quarter" idx="11"/>
          </p:nvPr>
        </p:nvSpPr>
        <p:spPr>
          <a:xfrm>
            <a:off x="4368800" y="5562600"/>
            <a:ext cx="3860800" cy="457200"/>
          </a:xfrm>
          <a:prstGeom prst="rect">
            <a:avLst/>
          </a:prstGeom>
          <a:ln/>
        </p:spPr>
        <p:txBody>
          <a:bodyPr/>
          <a:lstStyle>
            <a:lvl1pPr>
              <a:defRPr/>
            </a:lvl1pPr>
          </a:lstStyle>
          <a:p>
            <a:pPr>
              <a:defRPr/>
            </a:pPr>
            <a:endParaRPr lang="en-GB" dirty="0">
              <a:solidFill>
                <a:srgbClr val="000000"/>
              </a:solidFill>
            </a:endParaRPr>
          </a:p>
        </p:txBody>
      </p:sp>
      <p:sp>
        <p:nvSpPr>
          <p:cNvPr id="4" name="Rectangle 6"/>
          <p:cNvSpPr>
            <a:spLocks noGrp="1" noChangeArrowheads="1"/>
          </p:cNvSpPr>
          <p:nvPr>
            <p:ph type="sldNum" sz="quarter" idx="12"/>
          </p:nvPr>
        </p:nvSpPr>
        <p:spPr>
          <a:xfrm>
            <a:off x="9347200" y="5562600"/>
            <a:ext cx="2540000" cy="457200"/>
          </a:xfrm>
          <a:prstGeom prst="rect">
            <a:avLst/>
          </a:prstGeom>
          <a:ln/>
        </p:spPr>
        <p:txBody>
          <a:bodyPr/>
          <a:lstStyle>
            <a:lvl1pPr>
              <a:defRPr/>
            </a:lvl1pPr>
          </a:lstStyle>
          <a:p>
            <a:pPr>
              <a:defRPr/>
            </a:pPr>
            <a:fld id="{6ADC5116-22FE-4DB9-A2FD-E98D07013ADE}" type="slidenum">
              <a:rPr lang="en-GB" smtClean="0">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8521266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748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2"/>
            <a:ext cx="4011084" cy="4586188"/>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extLst>
      <p:ext uri="{BB962C8B-B14F-4D97-AF65-F5344CB8AC3E}">
        <p14:creationId xmlns:p14="http://schemas.microsoft.com/office/powerpoint/2010/main" val="1507085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113362768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649688"/>
            <a:ext cx="7315200" cy="566739"/>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461863"/>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2389717" y="5216426"/>
            <a:ext cx="7315200"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Tree>
    <p:extLst>
      <p:ext uri="{BB962C8B-B14F-4D97-AF65-F5344CB8AC3E}">
        <p14:creationId xmlns:p14="http://schemas.microsoft.com/office/powerpoint/2010/main" val="29064517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745869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33144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331440"/>
            <a:ext cx="7569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062398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1_Blank">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29167" y="476672"/>
            <a:ext cx="10363200" cy="1143000"/>
          </a:xfrm>
        </p:spPr>
        <p:txBody>
          <a:bodyPr/>
          <a:lstStyle>
            <a:lvl1pPr>
              <a:defRPr>
                <a:latin typeface="Georgia"/>
                <a:cs typeface="Georgia"/>
              </a:defRPr>
            </a:lvl1pPr>
          </a:lstStyle>
          <a:p>
            <a:r>
              <a:rPr lang="en-US"/>
              <a:t>Click to edit Master title style</a:t>
            </a:r>
            <a:endParaRPr lang="en-GB"/>
          </a:p>
        </p:txBody>
      </p:sp>
      <p:sp>
        <p:nvSpPr>
          <p:cNvPr id="3" name="Content Placeholder 2"/>
          <p:cNvSpPr>
            <a:spLocks noGrp="1"/>
          </p:cNvSpPr>
          <p:nvPr>
            <p:ph idx="1"/>
          </p:nvPr>
        </p:nvSpPr>
        <p:spPr>
          <a:xfrm>
            <a:off x="529167" y="1844824"/>
            <a:ext cx="10363200" cy="3888432"/>
          </a:xfrm>
        </p:spPr>
        <p:txBody>
          <a:bodyPr/>
          <a:lstStyle>
            <a:lvl1pPr>
              <a:defRPr b="0"/>
            </a:lvl1pPr>
            <a:lvl2pPr>
              <a:defRPr b="0"/>
            </a:lvl2pPr>
            <a:lvl3pPr>
              <a:defRPr b="0"/>
            </a:lvl3pPr>
            <a:lvl4pPr>
              <a:defRPr b="0"/>
            </a:lvl4pPr>
            <a:lvl5pPr>
              <a:defRPr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00617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cxnSp>
        <p:nvCxnSpPr>
          <p:cNvPr id="11" name="Straight Connector 10"/>
          <p:cNvCxnSpPr/>
          <p:nvPr/>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cture Placeholder 7"/>
          <p:cNvSpPr>
            <a:spLocks noGrp="1"/>
          </p:cNvSpPr>
          <p:nvPr>
            <p:ph type="pic" sz="quarter" idx="10"/>
          </p:nvPr>
        </p:nvSpPr>
        <p:spPr>
          <a:xfrm>
            <a:off x="9919914" y="4579321"/>
            <a:ext cx="1677828" cy="876304"/>
          </a:xfrm>
          <a:prstGeom prst="rect">
            <a:avLst/>
          </a:prstGeom>
        </p:spPr>
        <p:txBody>
          <a:bodyPr/>
          <a:lstStyle/>
          <a:p>
            <a:r>
              <a:rPr lang="en-US"/>
              <a:t>Click icon to add picture</a:t>
            </a:r>
          </a:p>
        </p:txBody>
      </p:sp>
      <p:sp>
        <p:nvSpPr>
          <p:cNvPr id="13" name="Picture Placeholder 7"/>
          <p:cNvSpPr>
            <a:spLocks noGrp="1"/>
          </p:cNvSpPr>
          <p:nvPr>
            <p:ph type="pic" sz="quarter" idx="11"/>
          </p:nvPr>
        </p:nvSpPr>
        <p:spPr>
          <a:xfrm>
            <a:off x="9907230" y="5594636"/>
            <a:ext cx="1677828" cy="876304"/>
          </a:xfrm>
          <a:prstGeom prst="rect">
            <a:avLst/>
          </a:prstGeom>
        </p:spPr>
        <p:txBody>
          <a:bodyPr/>
          <a:lstStyle/>
          <a:p>
            <a:r>
              <a:rPr lang="en-US"/>
              <a:t>Click icon to add picture</a:t>
            </a:r>
          </a:p>
        </p:txBody>
      </p:sp>
      <p:sp>
        <p:nvSpPr>
          <p:cNvPr id="14" name="Text Placeholder 21"/>
          <p:cNvSpPr>
            <a:spLocks noGrp="1"/>
          </p:cNvSpPr>
          <p:nvPr>
            <p:ph type="body" sz="quarter" idx="13" hasCustomPrompt="1"/>
          </p:nvPr>
        </p:nvSpPr>
        <p:spPr>
          <a:xfrm>
            <a:off x="1178989" y="3119080"/>
            <a:ext cx="8147119"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Important parts of the bullet can be highlighted in a bold weight for added impact.</a:t>
            </a:r>
          </a:p>
          <a:p>
            <a:pPr lvl="0"/>
            <a:r>
              <a:rPr lang="en-US"/>
              <a:t>Maecenas vitae quam et </a:t>
            </a:r>
            <a:r>
              <a:rPr lang="en-US" err="1"/>
              <a:t>leo</a:t>
            </a:r>
            <a:r>
              <a:rPr lang="en-US"/>
              <a:t> </a:t>
            </a:r>
            <a:r>
              <a:rPr lang="en-US" err="1"/>
              <a:t>vulputate</a:t>
            </a:r>
            <a:r>
              <a:rPr lang="en-US"/>
              <a:t> </a:t>
            </a:r>
            <a:r>
              <a:rPr lang="en-US" err="1"/>
              <a:t>maximus</a:t>
            </a:r>
            <a:r>
              <a:rPr lang="en-US"/>
              <a:t> </a:t>
            </a:r>
            <a:r>
              <a:rPr lang="en-US" err="1"/>
              <a:t>quis</a:t>
            </a:r>
            <a:r>
              <a:rPr lang="en-US"/>
              <a:t> a </a:t>
            </a:r>
            <a:r>
              <a:rPr lang="en-US" err="1"/>
              <a:t>tortor</a:t>
            </a:r>
            <a:r>
              <a:rPr lang="en-US"/>
              <a:t>. </a:t>
            </a:r>
            <a:r>
              <a:rPr lang="en-US" err="1"/>
              <a:t>Vivamus</a:t>
            </a:r>
            <a:r>
              <a:rPr lang="en-US"/>
              <a:t> </a:t>
            </a:r>
            <a:r>
              <a:rPr lang="en-US" err="1"/>
              <a:t>tincidunt</a:t>
            </a:r>
            <a:r>
              <a:rPr lang="en-US"/>
              <a:t> </a:t>
            </a:r>
            <a:r>
              <a:rPr lang="en-US" err="1"/>
              <a:t>lacinia</a:t>
            </a:r>
            <a:r>
              <a:rPr lang="en-US"/>
              <a:t> </a:t>
            </a:r>
            <a:r>
              <a:rPr lang="en-US" err="1"/>
              <a:t>tempor</a:t>
            </a:r>
            <a:r>
              <a:rPr lang="en-US"/>
              <a:t>.</a:t>
            </a:r>
          </a:p>
          <a:p>
            <a:pPr lvl="0"/>
            <a:r>
              <a:rPr lang="en-US" err="1"/>
              <a:t>Nunc</a:t>
            </a:r>
            <a:r>
              <a:rPr lang="en-US"/>
              <a:t> a </a:t>
            </a:r>
            <a:r>
              <a:rPr lang="en-US" err="1"/>
              <a:t>nisl</a:t>
            </a:r>
            <a:r>
              <a:rPr lang="en-US"/>
              <a:t> vitae </a:t>
            </a:r>
            <a:r>
              <a:rPr lang="en-US" err="1"/>
              <a:t>massa</a:t>
            </a:r>
            <a:r>
              <a:rPr lang="en-US"/>
              <a:t> </a:t>
            </a:r>
            <a:r>
              <a:rPr lang="en-US" err="1"/>
              <a:t>volutpat</a:t>
            </a:r>
            <a:r>
              <a:rPr lang="en-US"/>
              <a:t> </a:t>
            </a:r>
            <a:r>
              <a:rPr lang="en-US" err="1"/>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p:txBody>
      </p:sp>
      <p:sp>
        <p:nvSpPr>
          <p:cNvPr id="15" name="Text Placeholder 21"/>
          <p:cNvSpPr>
            <a:spLocks noGrp="1"/>
          </p:cNvSpPr>
          <p:nvPr>
            <p:ph type="body" sz="quarter" idx="14" hasCustomPrompt="1"/>
          </p:nvPr>
        </p:nvSpPr>
        <p:spPr>
          <a:xfrm>
            <a:off x="1178989" y="2207955"/>
            <a:ext cx="71649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a:t>Page title (minimal text as bullet points)</a:t>
            </a:r>
          </a:p>
          <a:p>
            <a:pPr lvl="0"/>
            <a:endParaRPr lang="en-US"/>
          </a:p>
        </p:txBody>
      </p:sp>
    </p:spTree>
    <p:extLst>
      <p:ext uri="{BB962C8B-B14F-4D97-AF65-F5344CB8AC3E}">
        <p14:creationId xmlns:p14="http://schemas.microsoft.com/office/powerpoint/2010/main" val="542186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BAF00-A79E-4BD2-B828-A7A351C958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5714D7D-5116-4913-BE94-047D4E9CB7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8B5DFE-4290-4960-BF5E-373C03E3DB5C}"/>
              </a:ext>
            </a:extLst>
          </p:cNvPr>
          <p:cNvSpPr>
            <a:spLocks noGrp="1"/>
          </p:cNvSpPr>
          <p:nvPr>
            <p:ph type="dt" sz="half" idx="10"/>
          </p:nvPr>
        </p:nvSpPr>
        <p:spPr/>
        <p:txBody>
          <a:bodyPr/>
          <a:lstStyle/>
          <a:p>
            <a:fld id="{B61BEF0D-F0BB-DE4B-95CE-6DB70DBA9567}" type="datetimeFigureOut">
              <a:rPr lang="en-US" smtClean="0"/>
              <a:pPr/>
              <a:t>12/10/2021</a:t>
            </a:fld>
            <a:endParaRPr lang="en-US" dirty="0"/>
          </a:p>
        </p:txBody>
      </p:sp>
      <p:sp>
        <p:nvSpPr>
          <p:cNvPr id="5" name="Footer Placeholder 4">
            <a:extLst>
              <a:ext uri="{FF2B5EF4-FFF2-40B4-BE49-F238E27FC236}">
                <a16:creationId xmlns:a16="http://schemas.microsoft.com/office/drawing/2014/main" id="{AB2DFA2E-C319-4ECB-8690-CDD2C3457A7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20E0E28-D653-4EFF-A1EC-5B3B45B0D0AE}"/>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05621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5" name="Title 1"/>
          <p:cNvSpPr>
            <a:spLocks noGrp="1"/>
          </p:cNvSpPr>
          <p:nvPr>
            <p:ph type="title"/>
          </p:nvPr>
        </p:nvSpPr>
        <p:spPr>
          <a:xfrm>
            <a:off x="527381" y="1484784"/>
            <a:ext cx="8160907" cy="1728192"/>
          </a:xfrm>
        </p:spPr>
        <p:txBody>
          <a:bodyPr anchor="b"/>
          <a:lstStyle>
            <a:lvl1pPr>
              <a:defRPr>
                <a:latin typeface="Georgia"/>
                <a:cs typeface="Georgia"/>
              </a:defRPr>
            </a:lvl1pPr>
          </a:lstStyle>
          <a:p>
            <a:r>
              <a:rPr lang="en-US"/>
              <a:t>Click to edit Master title style</a:t>
            </a:r>
            <a:endParaRPr lang="en-GB"/>
          </a:p>
        </p:txBody>
      </p:sp>
      <p:sp>
        <p:nvSpPr>
          <p:cNvPr id="8" name="Content Placeholder 7"/>
          <p:cNvSpPr>
            <a:spLocks noGrp="1"/>
          </p:cNvSpPr>
          <p:nvPr>
            <p:ph sz="quarter" idx="10"/>
          </p:nvPr>
        </p:nvSpPr>
        <p:spPr>
          <a:xfrm>
            <a:off x="526454" y="3284861"/>
            <a:ext cx="8161833" cy="1152525"/>
          </a:xfrm>
        </p:spPr>
        <p:txBody>
          <a:bodyPr/>
          <a:lstStyle>
            <a:lvl1pPr marL="0" indent="0">
              <a:buNone/>
              <a:defRPr sz="2400" b="0"/>
            </a:lvl1pPr>
            <a:lvl2pPr marL="457200" indent="0">
              <a:buNone/>
              <a:defRPr b="0"/>
            </a:lvl2pPr>
            <a:lvl3pPr marL="914400" indent="0">
              <a:buNone/>
              <a:defRPr b="0"/>
            </a:lvl3pPr>
            <a:lvl4pPr marL="1371600" indent="0">
              <a:buNone/>
              <a:defRPr b="0"/>
            </a:lvl4pPr>
            <a:lvl5pPr marL="1828800" indent="0">
              <a:buNone/>
              <a:defRPr b="0"/>
            </a:lvl5pPr>
          </a:lstStyle>
          <a:p>
            <a:pPr lvl="0"/>
            <a:r>
              <a:rPr lang="en-US"/>
              <a:t>Click to edit Master text styles</a:t>
            </a:r>
          </a:p>
        </p:txBody>
      </p:sp>
    </p:spTree>
    <p:extLst>
      <p:ext uri="{BB962C8B-B14F-4D97-AF65-F5344CB8AC3E}">
        <p14:creationId xmlns:p14="http://schemas.microsoft.com/office/powerpoint/2010/main" val="3667262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2740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
        <p:nvSpPr>
          <p:cNvPr id="2" name="Title 1"/>
          <p:cNvSpPr>
            <a:spLocks noGrp="1"/>
          </p:cNvSpPr>
          <p:nvPr>
            <p:ph type="title"/>
          </p:nvPr>
        </p:nvSpPr>
        <p:spPr>
          <a:xfrm>
            <a:off x="529167" y="476672"/>
            <a:ext cx="10363200" cy="1143000"/>
          </a:xfrm>
        </p:spPr>
        <p:txBody>
          <a:bodyPr/>
          <a:lstStyle>
            <a:lvl1pPr>
              <a:defRPr>
                <a:latin typeface="Georgia"/>
                <a:cs typeface="Georgia"/>
              </a:defRPr>
            </a:lvl1pPr>
          </a:lstStyle>
          <a:p>
            <a:r>
              <a:rPr lang="en-US"/>
              <a:t>Click to edit Master title style</a:t>
            </a:r>
            <a:endParaRPr lang="en-GB"/>
          </a:p>
        </p:txBody>
      </p:sp>
      <p:sp>
        <p:nvSpPr>
          <p:cNvPr id="3" name="Content Placeholder 2"/>
          <p:cNvSpPr>
            <a:spLocks noGrp="1"/>
          </p:cNvSpPr>
          <p:nvPr>
            <p:ph idx="1"/>
          </p:nvPr>
        </p:nvSpPr>
        <p:spPr>
          <a:xfrm>
            <a:off x="529167" y="1844824"/>
            <a:ext cx="10363200" cy="3888432"/>
          </a:xfrm>
        </p:spPr>
        <p:txBody>
          <a:bodyPr/>
          <a:lstStyle>
            <a:lvl1pPr>
              <a:defRPr b="0"/>
            </a:lvl1pPr>
            <a:lvl2pPr>
              <a:defRPr b="0"/>
            </a:lvl2pPr>
            <a:lvl3pPr>
              <a:defRPr b="0"/>
            </a:lvl3pPr>
            <a:lvl4pPr>
              <a:defRPr b="0"/>
            </a:lvl4pPr>
            <a:lvl5pPr>
              <a:defRPr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70402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3.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theme" Target="../theme/theme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image" Target="../media/image4.png"/><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113133"/>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bwMode="auto">
          <a:xfrm>
            <a:off x="1" y="5959929"/>
            <a:ext cx="12200467" cy="8980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628800"/>
            <a:ext cx="10363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Tree>
    <p:extLst>
      <p:ext uri="{BB962C8B-B14F-4D97-AF65-F5344CB8AC3E}">
        <p14:creationId xmlns:p14="http://schemas.microsoft.com/office/powerpoint/2010/main" val="361786556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189" algn="l" rtl="0" eaLnBrk="1" fontAlgn="base" hangingPunct="1">
        <a:spcBef>
          <a:spcPct val="0"/>
        </a:spcBef>
        <a:spcAft>
          <a:spcPct val="0"/>
        </a:spcAft>
        <a:defRPr sz="4400" b="1">
          <a:solidFill>
            <a:schemeClr val="tx2"/>
          </a:solidFill>
          <a:latin typeface="Arial" charset="0"/>
        </a:defRPr>
      </a:lvl6pPr>
      <a:lvl7pPr marL="914377" algn="l" rtl="0" eaLnBrk="1" fontAlgn="base" hangingPunct="1">
        <a:spcBef>
          <a:spcPct val="0"/>
        </a:spcBef>
        <a:spcAft>
          <a:spcPct val="0"/>
        </a:spcAft>
        <a:defRPr sz="4400" b="1">
          <a:solidFill>
            <a:schemeClr val="tx2"/>
          </a:solidFill>
          <a:latin typeface="Arial" charset="0"/>
        </a:defRPr>
      </a:lvl7pPr>
      <a:lvl8pPr marL="1371566" algn="l" rtl="0" eaLnBrk="1" fontAlgn="base" hangingPunct="1">
        <a:spcBef>
          <a:spcPct val="0"/>
        </a:spcBef>
        <a:spcAft>
          <a:spcPct val="0"/>
        </a:spcAft>
        <a:defRPr sz="4400" b="1">
          <a:solidFill>
            <a:schemeClr val="tx2"/>
          </a:solidFill>
          <a:latin typeface="Arial" charset="0"/>
        </a:defRPr>
      </a:lvl8pPr>
      <a:lvl9pPr marL="1828754" algn="l" rtl="0" eaLnBrk="1" fontAlgn="base" hangingPunct="1">
        <a:spcBef>
          <a:spcPct val="0"/>
        </a:spcBef>
        <a:spcAft>
          <a:spcPct val="0"/>
        </a:spcAft>
        <a:defRPr sz="4400" b="1">
          <a:solidFill>
            <a:schemeClr val="tx2"/>
          </a:solidFill>
          <a:latin typeface="Arial" charset="0"/>
        </a:defRPr>
      </a:lvl9pPr>
    </p:titleStyle>
    <p:bodyStyle>
      <a:lvl1pPr marL="457189" indent="-457189" algn="l" rtl="0" eaLnBrk="1" fontAlgn="base" hangingPunct="1">
        <a:spcBef>
          <a:spcPct val="20000"/>
        </a:spcBef>
        <a:spcAft>
          <a:spcPct val="0"/>
        </a:spcAft>
        <a:buFontTx/>
        <a:buBlip>
          <a:blip r:embed="rId14"/>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9"/>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2708" name="Rectangle 4"/>
          <p:cNvSpPr>
            <a:spLocks noGrp="1" noChangeArrowheads="1"/>
          </p:cNvSpPr>
          <p:nvPr>
            <p:ph type="dt" sz="half" idx="2"/>
          </p:nvPr>
        </p:nvSpPr>
        <p:spPr bwMode="auto">
          <a:xfrm>
            <a:off x="609600" y="6245225"/>
            <a:ext cx="2844800" cy="47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GB" dirty="0"/>
          </a:p>
        </p:txBody>
      </p:sp>
      <p:sp>
        <p:nvSpPr>
          <p:cNvPr id="72709" name="Rectangle 5"/>
          <p:cNvSpPr>
            <a:spLocks noGrp="1" noChangeArrowheads="1"/>
          </p:cNvSpPr>
          <p:nvPr>
            <p:ph type="ftr" sz="quarter" idx="3"/>
          </p:nvPr>
        </p:nvSpPr>
        <p:spPr bwMode="auto">
          <a:xfrm>
            <a:off x="4165600" y="6245225"/>
            <a:ext cx="3860800" cy="47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GB" dirty="0"/>
          </a:p>
        </p:txBody>
      </p:sp>
      <p:sp>
        <p:nvSpPr>
          <p:cNvPr id="72710" name="Rectangle 6"/>
          <p:cNvSpPr>
            <a:spLocks noGrp="1" noChangeArrowheads="1"/>
          </p:cNvSpPr>
          <p:nvPr>
            <p:ph type="sldNum" sz="quarter" idx="4"/>
          </p:nvPr>
        </p:nvSpPr>
        <p:spPr bwMode="auto">
          <a:xfrm>
            <a:off x="8737600" y="6245225"/>
            <a:ext cx="2844800" cy="4762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DC6B1CF4-4E38-43B3-AF39-C9BC98C7CF3C}" type="slidenum">
              <a:rPr lang="en-GB"/>
              <a:pPr>
                <a:defRPr/>
              </a:pPr>
              <a:t>‹#›</a:t>
            </a:fld>
            <a:endParaRPr lang="en-GB" dirty="0"/>
          </a:p>
        </p:txBody>
      </p:sp>
    </p:spTree>
    <p:extLst>
      <p:ext uri="{BB962C8B-B14F-4D97-AF65-F5344CB8AC3E}">
        <p14:creationId xmlns:p14="http://schemas.microsoft.com/office/powerpoint/2010/main" val="104149475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189" algn="ctr" rtl="0" eaLnBrk="1" fontAlgn="base" hangingPunct="1">
        <a:spcBef>
          <a:spcPct val="0"/>
        </a:spcBef>
        <a:spcAft>
          <a:spcPct val="0"/>
        </a:spcAft>
        <a:defRPr sz="4400">
          <a:solidFill>
            <a:schemeClr val="tx2"/>
          </a:solidFill>
          <a:latin typeface="Arial" charset="0"/>
        </a:defRPr>
      </a:lvl6pPr>
      <a:lvl7pPr marL="914377" algn="ctr" rtl="0" eaLnBrk="1" fontAlgn="base" hangingPunct="1">
        <a:spcBef>
          <a:spcPct val="0"/>
        </a:spcBef>
        <a:spcAft>
          <a:spcPct val="0"/>
        </a:spcAft>
        <a:defRPr sz="4400">
          <a:solidFill>
            <a:schemeClr val="tx2"/>
          </a:solidFill>
          <a:latin typeface="Arial" charset="0"/>
        </a:defRPr>
      </a:lvl7pPr>
      <a:lvl8pPr marL="1371566" algn="ctr" rtl="0" eaLnBrk="1" fontAlgn="base" hangingPunct="1">
        <a:spcBef>
          <a:spcPct val="0"/>
        </a:spcBef>
        <a:spcAft>
          <a:spcPct val="0"/>
        </a:spcAft>
        <a:defRPr sz="4400">
          <a:solidFill>
            <a:schemeClr val="tx2"/>
          </a:solidFill>
          <a:latin typeface="Arial" charset="0"/>
        </a:defRPr>
      </a:lvl8pPr>
      <a:lvl9pPr marL="1828754" algn="ctr" rtl="0" eaLnBrk="1" fontAlgn="base" hangingPunct="1">
        <a:spcBef>
          <a:spcPct val="0"/>
        </a:spcBef>
        <a:spcAft>
          <a:spcPct val="0"/>
        </a:spcAft>
        <a:defRPr sz="4400">
          <a:solidFill>
            <a:schemeClr val="tx2"/>
          </a:solidFill>
          <a:latin typeface="Arial" charset="0"/>
        </a:defRPr>
      </a:lvl9pPr>
    </p:titleStyle>
    <p:bodyStyle>
      <a:lvl1pPr marL="342891" indent="-342891" algn="l" rtl="0" eaLnBrk="1" fontAlgn="base" hangingPunct="1">
        <a:spcBef>
          <a:spcPct val="20000"/>
        </a:spcBef>
        <a:spcAft>
          <a:spcPct val="0"/>
        </a:spcAft>
        <a:buChar char="•"/>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bwMode="auto">
          <a:xfrm>
            <a:off x="1" y="5959929"/>
            <a:ext cx="12200467" cy="8980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628800"/>
            <a:ext cx="10363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Tree>
    <p:extLst>
      <p:ext uri="{BB962C8B-B14F-4D97-AF65-F5344CB8AC3E}">
        <p14:creationId xmlns:p14="http://schemas.microsoft.com/office/powerpoint/2010/main" val="138508749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189" algn="l" rtl="0" eaLnBrk="1" fontAlgn="base" hangingPunct="1">
        <a:spcBef>
          <a:spcPct val="0"/>
        </a:spcBef>
        <a:spcAft>
          <a:spcPct val="0"/>
        </a:spcAft>
        <a:defRPr sz="4400" b="1">
          <a:solidFill>
            <a:schemeClr val="tx2"/>
          </a:solidFill>
          <a:latin typeface="Arial" charset="0"/>
        </a:defRPr>
      </a:lvl6pPr>
      <a:lvl7pPr marL="914377" algn="l" rtl="0" eaLnBrk="1" fontAlgn="base" hangingPunct="1">
        <a:spcBef>
          <a:spcPct val="0"/>
        </a:spcBef>
        <a:spcAft>
          <a:spcPct val="0"/>
        </a:spcAft>
        <a:defRPr sz="4400" b="1">
          <a:solidFill>
            <a:schemeClr val="tx2"/>
          </a:solidFill>
          <a:latin typeface="Arial" charset="0"/>
        </a:defRPr>
      </a:lvl7pPr>
      <a:lvl8pPr marL="1371566" algn="l" rtl="0" eaLnBrk="1" fontAlgn="base" hangingPunct="1">
        <a:spcBef>
          <a:spcPct val="0"/>
        </a:spcBef>
        <a:spcAft>
          <a:spcPct val="0"/>
        </a:spcAft>
        <a:defRPr sz="4400" b="1">
          <a:solidFill>
            <a:schemeClr val="tx2"/>
          </a:solidFill>
          <a:latin typeface="Arial" charset="0"/>
        </a:defRPr>
      </a:lvl8pPr>
      <a:lvl9pPr marL="1828754" algn="l" rtl="0" eaLnBrk="1" fontAlgn="base" hangingPunct="1">
        <a:spcBef>
          <a:spcPct val="0"/>
        </a:spcBef>
        <a:spcAft>
          <a:spcPct val="0"/>
        </a:spcAft>
        <a:defRPr sz="4400" b="1">
          <a:solidFill>
            <a:schemeClr val="tx2"/>
          </a:solidFill>
          <a:latin typeface="Arial" charset="0"/>
        </a:defRPr>
      </a:lvl9pPr>
    </p:titleStyle>
    <p:bodyStyle>
      <a:lvl1pPr marL="457189" indent="-457189"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37.xml"/><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37.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34.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hyperlink" Target="https://eef.li/DoncCq" TargetMode="External"/><Relationship Id="rId7"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38.xml"/><Relationship Id="rId6" Type="http://schemas.openxmlformats.org/officeDocument/2006/relationships/hyperlink" Target="https://twitter.com/DrRoseLea/status/1415933389027385344" TargetMode="External"/><Relationship Id="rId5" Type="http://schemas.openxmlformats.org/officeDocument/2006/relationships/hyperlink" Target="https://tinyurl.com/4bxu8tw5" TargetMode="External"/><Relationship Id="rId4" Type="http://schemas.openxmlformats.org/officeDocument/2006/relationships/hyperlink" Target="https://eef.li/cog-sci" TargetMode="External"/><Relationship Id="rId9" Type="http://schemas.openxmlformats.org/officeDocument/2006/relationships/hyperlink" Target="mailto:tom.perry@warwick.ac.uk"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8.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8.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42A1-EE85-4915-9936-4C577E5BE955}"/>
              </a:ext>
            </a:extLst>
          </p:cNvPr>
          <p:cNvSpPr>
            <a:spLocks noGrp="1"/>
          </p:cNvSpPr>
          <p:nvPr>
            <p:ph type="ctrTitle"/>
          </p:nvPr>
        </p:nvSpPr>
        <p:spPr>
          <a:xfrm>
            <a:off x="855758" y="825166"/>
            <a:ext cx="10413058" cy="1497288"/>
          </a:xfrm>
        </p:spPr>
        <p:txBody>
          <a:bodyPr>
            <a:normAutofit fontScale="90000"/>
          </a:bodyPr>
          <a:lstStyle/>
          <a:p>
            <a:r>
              <a:rPr lang="en-GB" sz="6700" dirty="0"/>
              <a:t>The Translation of Cognitive Science to the Classroom</a:t>
            </a:r>
            <a:endParaRPr lang="en-GB" dirty="0"/>
          </a:p>
        </p:txBody>
      </p:sp>
      <p:sp>
        <p:nvSpPr>
          <p:cNvPr id="3" name="Content Placeholder 2">
            <a:extLst>
              <a:ext uri="{FF2B5EF4-FFF2-40B4-BE49-F238E27FC236}">
                <a16:creationId xmlns:a16="http://schemas.microsoft.com/office/drawing/2014/main" id="{4193CF0E-9028-4B89-8678-7B4D74E1058B}"/>
              </a:ext>
            </a:extLst>
          </p:cNvPr>
          <p:cNvSpPr>
            <a:spLocks noGrp="1"/>
          </p:cNvSpPr>
          <p:nvPr>
            <p:ph type="subTitle" idx="1"/>
          </p:nvPr>
        </p:nvSpPr>
        <p:spPr>
          <a:xfrm>
            <a:off x="804671" y="3895273"/>
            <a:ext cx="10643050" cy="1191986"/>
          </a:xfrm>
        </p:spPr>
        <p:txBody>
          <a:bodyPr>
            <a:normAutofit fontScale="92500"/>
          </a:bodyPr>
          <a:lstStyle/>
          <a:p>
            <a:r>
              <a:rPr lang="en-GB" sz="3600" dirty="0"/>
              <a:t>Dr Tom Perry (@TWPerry1)</a:t>
            </a:r>
            <a:br>
              <a:rPr lang="en-GB" sz="3600" dirty="0"/>
            </a:br>
            <a:r>
              <a:rPr lang="en-GB" sz="3600" dirty="0"/>
              <a:t>Assistant Professor, Education Studies, University of Warwick</a:t>
            </a:r>
          </a:p>
        </p:txBody>
      </p:sp>
      <p:sp>
        <p:nvSpPr>
          <p:cNvPr id="9" name="Text Placeholder 8">
            <a:extLst>
              <a:ext uri="{FF2B5EF4-FFF2-40B4-BE49-F238E27FC236}">
                <a16:creationId xmlns:a16="http://schemas.microsoft.com/office/drawing/2014/main" id="{CD78E562-B96E-4DF3-A50C-381FDBE8E040}"/>
              </a:ext>
            </a:extLst>
          </p:cNvPr>
          <p:cNvSpPr>
            <a:spLocks noGrp="1"/>
          </p:cNvSpPr>
          <p:nvPr>
            <p:ph type="body" sz="quarter" idx="12"/>
          </p:nvPr>
        </p:nvSpPr>
        <p:spPr>
          <a:xfrm>
            <a:off x="804671" y="5521570"/>
            <a:ext cx="8021254" cy="496984"/>
          </a:xfrm>
        </p:spPr>
        <p:txBody>
          <a:bodyPr/>
          <a:lstStyle/>
          <a:p>
            <a:r>
              <a:rPr lang="en-GB" sz="3200" dirty="0">
                <a:solidFill>
                  <a:schemeClr val="tx1"/>
                </a:solidFill>
              </a:rPr>
              <a:t>CTE Research in Action Conference 2021</a:t>
            </a:r>
            <a:br>
              <a:rPr lang="en-GB" sz="3200" dirty="0">
                <a:solidFill>
                  <a:schemeClr val="tx1"/>
                </a:solidFill>
              </a:rPr>
            </a:br>
            <a:r>
              <a:rPr lang="en-GB" sz="3200" dirty="0">
                <a:solidFill>
                  <a:schemeClr val="tx1"/>
                </a:solidFill>
              </a:rPr>
              <a:t>10.12.2021</a:t>
            </a:r>
          </a:p>
        </p:txBody>
      </p:sp>
      <p:sp>
        <p:nvSpPr>
          <p:cNvPr id="6" name="TextBox 5">
            <a:extLst>
              <a:ext uri="{FF2B5EF4-FFF2-40B4-BE49-F238E27FC236}">
                <a16:creationId xmlns:a16="http://schemas.microsoft.com/office/drawing/2014/main" id="{1F433634-8870-47F5-AC4C-8517F5A45CB3}"/>
              </a:ext>
            </a:extLst>
          </p:cNvPr>
          <p:cNvSpPr txBox="1"/>
          <p:nvPr/>
        </p:nvSpPr>
        <p:spPr>
          <a:xfrm>
            <a:off x="855758" y="2347631"/>
            <a:ext cx="7750394" cy="1754326"/>
          </a:xfrm>
          <a:prstGeom prst="rect">
            <a:avLst/>
          </a:prstGeom>
          <a:noFill/>
        </p:spPr>
        <p:txBody>
          <a:bodyPr wrap="square">
            <a:spAutoFit/>
          </a:bodyPr>
          <a:lstStyle/>
          <a:p>
            <a:r>
              <a:rPr lang="en-GB" sz="3600" dirty="0">
                <a:solidFill>
                  <a:schemeClr val="bg1"/>
                </a:solidFill>
              </a:rPr>
              <a:t>Reflections on the EEF Cognitive Science in the Classroom Review</a:t>
            </a:r>
            <a:br>
              <a:rPr lang="en-GB" sz="3600" dirty="0">
                <a:solidFill>
                  <a:schemeClr val="bg1"/>
                </a:solidFill>
              </a:rPr>
            </a:br>
            <a:endParaRPr lang="en-GB" sz="3600" dirty="0">
              <a:solidFill>
                <a:schemeClr val="bg1"/>
              </a:solidFill>
            </a:endParaRPr>
          </a:p>
        </p:txBody>
      </p:sp>
    </p:spTree>
    <p:extLst>
      <p:ext uri="{BB962C8B-B14F-4D97-AF65-F5344CB8AC3E}">
        <p14:creationId xmlns:p14="http://schemas.microsoft.com/office/powerpoint/2010/main" val="34155059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BA68D-98CB-451F-A57A-607810C7F488}"/>
              </a:ext>
            </a:extLst>
          </p:cNvPr>
          <p:cNvSpPr>
            <a:spLocks noGrp="1"/>
          </p:cNvSpPr>
          <p:nvPr>
            <p:ph type="title" idx="4294967295"/>
          </p:nvPr>
        </p:nvSpPr>
        <p:spPr>
          <a:xfrm>
            <a:off x="193431" y="1268046"/>
            <a:ext cx="2198078" cy="2160954"/>
          </a:xfrm>
        </p:spPr>
        <p:txBody>
          <a:bodyPr/>
          <a:lstStyle/>
          <a:p>
            <a:r>
              <a:rPr lang="en-GB" b="1" dirty="0"/>
              <a:t>How to make your research </a:t>
            </a:r>
            <a:r>
              <a:rPr lang="en-GB" b="1" i="1" u="sng" dirty="0"/>
              <a:t>less</a:t>
            </a:r>
            <a:r>
              <a:rPr lang="en-GB" b="1" dirty="0"/>
              <a:t> realistic:</a:t>
            </a:r>
          </a:p>
        </p:txBody>
      </p:sp>
      <p:sp>
        <p:nvSpPr>
          <p:cNvPr id="3" name="Content Placeholder 2">
            <a:extLst>
              <a:ext uri="{FF2B5EF4-FFF2-40B4-BE49-F238E27FC236}">
                <a16:creationId xmlns:a16="http://schemas.microsoft.com/office/drawing/2014/main" id="{5EA6C83E-E520-40AD-8126-A1830B65CEF6}"/>
              </a:ext>
            </a:extLst>
          </p:cNvPr>
          <p:cNvSpPr>
            <a:spLocks noGrp="1"/>
          </p:cNvSpPr>
          <p:nvPr>
            <p:ph idx="4294967295"/>
          </p:nvPr>
        </p:nvSpPr>
        <p:spPr>
          <a:xfrm>
            <a:off x="2690447" y="149629"/>
            <a:ext cx="9097107" cy="5918661"/>
          </a:xfrm>
        </p:spPr>
        <p:txBody>
          <a:bodyPr>
            <a:noAutofit/>
          </a:bodyPr>
          <a:lstStyle/>
          <a:p>
            <a:pPr>
              <a:spcBef>
                <a:spcPts val="0"/>
              </a:spcBef>
            </a:pPr>
            <a:r>
              <a:rPr lang="en-GB" sz="2800" dirty="0"/>
              <a:t>Do it in a single school</a:t>
            </a:r>
          </a:p>
          <a:p>
            <a:pPr>
              <a:spcBef>
                <a:spcPts val="0"/>
              </a:spcBef>
            </a:pPr>
            <a:r>
              <a:rPr lang="en-GB" sz="2800" dirty="0"/>
              <a:t>Don’t let teachers deliver it</a:t>
            </a:r>
          </a:p>
          <a:p>
            <a:pPr>
              <a:spcBef>
                <a:spcPts val="0"/>
              </a:spcBef>
            </a:pPr>
            <a:r>
              <a:rPr lang="en-GB" sz="2800" dirty="0"/>
              <a:t>Use booklets/computer programmes/scripts</a:t>
            </a:r>
          </a:p>
          <a:p>
            <a:pPr>
              <a:spcBef>
                <a:spcPts val="0"/>
              </a:spcBef>
            </a:pPr>
            <a:r>
              <a:rPr lang="en-GB" sz="2800" dirty="0"/>
              <a:t>Don’t let teachers or students interact</a:t>
            </a:r>
          </a:p>
          <a:p>
            <a:pPr>
              <a:spcBef>
                <a:spcPts val="0"/>
              </a:spcBef>
            </a:pPr>
            <a:r>
              <a:rPr lang="en-GB" sz="2800" dirty="0"/>
              <a:t>Supervise it - step in where needed</a:t>
            </a:r>
          </a:p>
          <a:p>
            <a:pPr>
              <a:spcBef>
                <a:spcPts val="0"/>
              </a:spcBef>
            </a:pPr>
            <a:r>
              <a:rPr lang="en-GB" sz="2800" dirty="0"/>
              <a:t>If teachers must deliver, make sure they are experts</a:t>
            </a:r>
          </a:p>
          <a:p>
            <a:pPr>
              <a:spcBef>
                <a:spcPts val="0"/>
              </a:spcBef>
            </a:pPr>
            <a:r>
              <a:rPr lang="en-GB" sz="2800" dirty="0"/>
              <a:t>Keep the research to 2 weeks or less. Ideally just a single session.</a:t>
            </a:r>
          </a:p>
          <a:p>
            <a:pPr>
              <a:spcBef>
                <a:spcPts val="0"/>
              </a:spcBef>
            </a:pPr>
            <a:r>
              <a:rPr lang="en-GB" sz="2800" dirty="0"/>
              <a:t>Don’t teach in the classroom – pull out small groups.</a:t>
            </a:r>
          </a:p>
          <a:p>
            <a:pPr>
              <a:spcBef>
                <a:spcPts val="0"/>
              </a:spcBef>
            </a:pPr>
            <a:r>
              <a:rPr lang="en-GB" sz="2800" dirty="0"/>
              <a:t>Clear comparisons only – don’t examine the grey areas:</a:t>
            </a:r>
          </a:p>
          <a:p>
            <a:pPr lvl="1">
              <a:spcBef>
                <a:spcPts val="0"/>
              </a:spcBef>
            </a:pPr>
            <a:r>
              <a:rPr lang="en-GB" sz="2400" dirty="0"/>
              <a:t>Use distinct (black and white) conditions</a:t>
            </a:r>
          </a:p>
          <a:p>
            <a:pPr lvl="1">
              <a:spcBef>
                <a:spcPts val="0"/>
              </a:spcBef>
            </a:pPr>
            <a:r>
              <a:rPr lang="en-GB" sz="2400" dirty="0"/>
              <a:t>Use single ability groups</a:t>
            </a:r>
          </a:p>
          <a:p>
            <a:pPr lvl="1">
              <a:spcBef>
                <a:spcPts val="0"/>
              </a:spcBef>
            </a:pPr>
            <a:r>
              <a:rPr lang="en-GB" sz="2400" dirty="0"/>
              <a:t>Use entirely new content</a:t>
            </a:r>
          </a:p>
          <a:p>
            <a:pPr>
              <a:spcBef>
                <a:spcPts val="0"/>
              </a:spcBef>
            </a:pPr>
            <a:r>
              <a:rPr lang="en-GB" sz="2800" dirty="0"/>
              <a:t>Make and use your own test</a:t>
            </a:r>
          </a:p>
        </p:txBody>
      </p:sp>
    </p:spTree>
    <p:extLst>
      <p:ext uri="{BB962C8B-B14F-4D97-AF65-F5344CB8AC3E}">
        <p14:creationId xmlns:p14="http://schemas.microsoft.com/office/powerpoint/2010/main" val="1624183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55BE2-5B99-4930-A1F9-0904DA8BBBFA}"/>
              </a:ext>
            </a:extLst>
          </p:cNvPr>
          <p:cNvSpPr>
            <a:spLocks noGrp="1"/>
          </p:cNvSpPr>
          <p:nvPr>
            <p:ph type="title" idx="4294967295"/>
          </p:nvPr>
        </p:nvSpPr>
        <p:spPr>
          <a:xfrm>
            <a:off x="-1" y="0"/>
            <a:ext cx="1635369" cy="1301262"/>
          </a:xfrm>
        </p:spPr>
        <p:txBody>
          <a:bodyPr/>
          <a:lstStyle/>
          <a:p>
            <a:r>
              <a:rPr lang="en-GB" b="1" dirty="0"/>
              <a:t>Gaps</a:t>
            </a:r>
          </a:p>
        </p:txBody>
      </p:sp>
      <p:graphicFrame>
        <p:nvGraphicFramePr>
          <p:cNvPr id="4" name="Table 4">
            <a:extLst>
              <a:ext uri="{FF2B5EF4-FFF2-40B4-BE49-F238E27FC236}">
                <a16:creationId xmlns:a16="http://schemas.microsoft.com/office/drawing/2014/main" id="{937D0CC8-9539-4D76-BE05-8D364AF680A7}"/>
              </a:ext>
            </a:extLst>
          </p:cNvPr>
          <p:cNvGraphicFramePr>
            <a:graphicFrameLocks noGrp="1"/>
          </p:cNvGraphicFramePr>
          <p:nvPr>
            <p:ph idx="4294967295"/>
            <p:extLst>
              <p:ext uri="{D42A27DB-BD31-4B8C-83A1-F6EECF244321}">
                <p14:modId xmlns:p14="http://schemas.microsoft.com/office/powerpoint/2010/main" val="455102074"/>
              </p:ext>
            </p:extLst>
          </p:nvPr>
        </p:nvGraphicFramePr>
        <p:xfrm>
          <a:off x="1815246" y="85725"/>
          <a:ext cx="10025447" cy="6686550"/>
        </p:xfrm>
        <a:graphic>
          <a:graphicData uri="http://schemas.openxmlformats.org/drawingml/2006/table">
            <a:tbl>
              <a:tblPr firstRow="1" bandRow="1">
                <a:tableStyleId>{5C22544A-7EE6-4342-B048-85BDC9FD1C3A}</a:tableStyleId>
              </a:tblPr>
              <a:tblGrid>
                <a:gridCol w="3396343">
                  <a:extLst>
                    <a:ext uri="{9D8B030D-6E8A-4147-A177-3AD203B41FA5}">
                      <a16:colId xmlns:a16="http://schemas.microsoft.com/office/drawing/2014/main" val="3438947662"/>
                    </a:ext>
                  </a:extLst>
                </a:gridCol>
                <a:gridCol w="2041937">
                  <a:extLst>
                    <a:ext uri="{9D8B030D-6E8A-4147-A177-3AD203B41FA5}">
                      <a16:colId xmlns:a16="http://schemas.microsoft.com/office/drawing/2014/main" val="1162974296"/>
                    </a:ext>
                  </a:extLst>
                </a:gridCol>
                <a:gridCol w="162420">
                  <a:extLst>
                    <a:ext uri="{9D8B030D-6E8A-4147-A177-3AD203B41FA5}">
                      <a16:colId xmlns:a16="http://schemas.microsoft.com/office/drawing/2014/main" val="2192739206"/>
                    </a:ext>
                  </a:extLst>
                </a:gridCol>
                <a:gridCol w="4424747">
                  <a:extLst>
                    <a:ext uri="{9D8B030D-6E8A-4147-A177-3AD203B41FA5}">
                      <a16:colId xmlns:a16="http://schemas.microsoft.com/office/drawing/2014/main" val="3401188870"/>
                    </a:ext>
                  </a:extLst>
                </a:gridCol>
              </a:tblGrid>
              <a:tr h="384012">
                <a:tc>
                  <a:txBody>
                    <a:bodyPr/>
                    <a:lstStyle/>
                    <a:p>
                      <a:pPr>
                        <a:spcAft>
                          <a:spcPts val="0"/>
                        </a:spcAft>
                      </a:pPr>
                      <a:r>
                        <a:rPr lang="en-GB" sz="2400" dirty="0">
                          <a:solidFill>
                            <a:schemeClr val="tx1"/>
                          </a:solidFill>
                        </a:rPr>
                        <a:t>Strategy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0"/>
                        </a:spcAft>
                      </a:pPr>
                      <a:r>
                        <a:rPr lang="en-GB" sz="2400" dirty="0">
                          <a:solidFill>
                            <a:schemeClr val="tx1"/>
                          </a:solidFill>
                        </a:rPr>
                        <a:t>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spcAft>
                          <a:spcPts val="0"/>
                        </a:spcAft>
                      </a:pPr>
                      <a:r>
                        <a:rPr lang="en-GB" sz="2400" dirty="0">
                          <a:solidFill>
                            <a:schemeClr val="tx1"/>
                          </a:solidFill>
                        </a:rPr>
                        <a:t>Subjects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spcAft>
                          <a:spcPts val="0"/>
                        </a:spcAft>
                      </a:pPr>
                      <a:endParaRPr lang="en-GB" sz="2400" dirty="0"/>
                    </a:p>
                  </a:txBody>
                  <a:tcPr/>
                </a:tc>
                <a:extLst>
                  <a:ext uri="{0D108BD9-81ED-4DB2-BD59-A6C34878D82A}">
                    <a16:rowId xmlns:a16="http://schemas.microsoft.com/office/drawing/2014/main" val="1395023645"/>
                  </a:ext>
                </a:extLst>
              </a:tr>
              <a:tr h="332810">
                <a:tc>
                  <a:txBody>
                    <a:bodyPr/>
                    <a:lstStyle/>
                    <a:p>
                      <a:pPr>
                        <a:spcAft>
                          <a:spcPts val="0"/>
                        </a:spcAft>
                      </a:pPr>
                      <a:r>
                        <a:rPr lang="en-GB" sz="2000" dirty="0"/>
                        <a:t>Spacing across lessons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gridSpan="3">
                  <a:txBody>
                    <a:bodyPr/>
                    <a:lstStyle/>
                    <a:p>
                      <a:pPr>
                        <a:spcAft>
                          <a:spcPts val="0"/>
                        </a:spcAft>
                      </a:pPr>
                      <a:r>
                        <a:rPr lang="en-GB" sz="2000" dirty="0"/>
                        <a:t>Good coverage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5E575"/>
                    </a:solidFill>
                  </a:tcPr>
                </a:tc>
                <a:tc rowSpan="2" hMerge="1">
                  <a:txBody>
                    <a:bodyPr/>
                    <a:lstStyle/>
                    <a:p>
                      <a:pPr>
                        <a:spcAft>
                          <a:spcPts val="0"/>
                        </a:spcAft>
                      </a:pPr>
                      <a:r>
                        <a:rPr lang="en-GB" sz="1600" dirty="0"/>
                        <a:t>literacy, maths, science, PE, critical thinking</a:t>
                      </a:r>
                    </a:p>
                  </a:txBody>
                  <a:tcPr/>
                </a:tc>
                <a:tc rowSpan="2" hMerge="1">
                  <a:txBody>
                    <a:bodyPr/>
                    <a:lstStyle/>
                    <a:p>
                      <a:pPr>
                        <a:spcAft>
                          <a:spcPts val="0"/>
                        </a:spcAft>
                      </a:pPr>
                      <a:endParaRPr lang="en-GB" sz="2000" dirty="0"/>
                    </a:p>
                  </a:txBody>
                  <a:tcPr/>
                </a:tc>
                <a:extLst>
                  <a:ext uri="{0D108BD9-81ED-4DB2-BD59-A6C34878D82A}">
                    <a16:rowId xmlns:a16="http://schemas.microsoft.com/office/drawing/2014/main" val="2890884723"/>
                  </a:ext>
                </a:extLst>
              </a:tr>
              <a:tr h="332810">
                <a:tc>
                  <a:txBody>
                    <a:bodyPr/>
                    <a:lstStyle/>
                    <a:p>
                      <a:pPr>
                        <a:spcAft>
                          <a:spcPts val="0"/>
                        </a:spcAft>
                      </a:pPr>
                      <a:r>
                        <a:rPr lang="en-GB" sz="2000" dirty="0"/>
                        <a:t>Spacing within lessons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vMerge="1">
                  <a:txBody>
                    <a:bodyPr/>
                    <a:lstStyle/>
                    <a:p>
                      <a:pPr>
                        <a:spcAft>
                          <a:spcPts val="0"/>
                        </a:spcAft>
                      </a:pPr>
                      <a:r>
                        <a:rPr lang="en-GB" sz="1600" dirty="0"/>
                        <a:t>7 to 15</a:t>
                      </a:r>
                    </a:p>
                  </a:txBody>
                  <a:tcPr/>
                </a:tc>
                <a:tc hMerge="1" vMerge="1">
                  <a:txBody>
                    <a:bodyPr/>
                    <a:lstStyle/>
                    <a:p>
                      <a:pPr>
                        <a:spcAft>
                          <a:spcPts val="0"/>
                        </a:spcAft>
                      </a:pPr>
                      <a:r>
                        <a:rPr lang="en-GB" sz="1600" dirty="0"/>
                        <a:t>science, geography, and history</a:t>
                      </a:r>
                    </a:p>
                  </a:txBody>
                  <a:tcPr/>
                </a:tc>
                <a:tc hMerge="1" vMerge="1">
                  <a:txBody>
                    <a:bodyPr/>
                    <a:lstStyle/>
                    <a:p>
                      <a:endParaRPr lang="en-GB"/>
                    </a:p>
                  </a:txBody>
                  <a:tcPr/>
                </a:tc>
                <a:extLst>
                  <a:ext uri="{0D108BD9-81ED-4DB2-BD59-A6C34878D82A}">
                    <a16:rowId xmlns:a16="http://schemas.microsoft.com/office/drawing/2014/main" val="2890226697"/>
                  </a:ext>
                </a:extLst>
              </a:tr>
              <a:tr h="332810">
                <a:tc>
                  <a:txBody>
                    <a:bodyPr/>
                    <a:lstStyle/>
                    <a:p>
                      <a:pPr>
                        <a:spcAft>
                          <a:spcPts val="0"/>
                        </a:spcAft>
                      </a:pPr>
                      <a:r>
                        <a:rPr lang="en-GB" sz="2000" dirty="0"/>
                        <a:t>Interleaving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spcAft>
                          <a:spcPts val="0"/>
                        </a:spcAft>
                      </a:pPr>
                      <a:r>
                        <a:rPr lang="en-GB" sz="2000" dirty="0"/>
                        <a:t>KS2-3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spcAft>
                          <a:spcPts val="0"/>
                        </a:spcAft>
                      </a:pPr>
                      <a:r>
                        <a:rPr lang="en-GB" sz="2000" dirty="0"/>
                        <a:t>Vast majority maths</a:t>
                      </a:r>
                    </a:p>
                  </a:txBody>
                  <a:tcPr/>
                </a:tc>
                <a:tc>
                  <a:txBody>
                    <a:bodyPr/>
                    <a:lstStyle/>
                    <a:p>
                      <a:pPr>
                        <a:spcAft>
                          <a:spcPts val="0"/>
                        </a:spcAft>
                      </a:pPr>
                      <a:r>
                        <a:rPr lang="en-GB" sz="2000" dirty="0"/>
                        <a:t>Vast majority maths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236521807"/>
                  </a:ext>
                </a:extLst>
              </a:tr>
              <a:tr h="332810">
                <a:tc>
                  <a:txBody>
                    <a:bodyPr/>
                    <a:lstStyle/>
                    <a:p>
                      <a:pPr>
                        <a:spcAft>
                          <a:spcPts val="0"/>
                        </a:spcAft>
                      </a:pPr>
                      <a:r>
                        <a:rPr lang="en-GB" sz="2000" dirty="0"/>
                        <a:t>Retrieval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spcAft>
                          <a:spcPts val="0"/>
                        </a:spcAft>
                      </a:pPr>
                      <a:r>
                        <a:rPr lang="en-GB" sz="2000" dirty="0"/>
                        <a:t>All, but more KS2-3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5E575"/>
                    </a:solidFill>
                  </a:tcPr>
                </a:tc>
                <a:tc hMerge="1">
                  <a:txBody>
                    <a:bodyPr/>
                    <a:lstStyle/>
                    <a:p>
                      <a:pPr>
                        <a:spcAft>
                          <a:spcPts val="0"/>
                        </a:spcAft>
                      </a:pPr>
                      <a:r>
                        <a:rPr lang="en-GB" sz="2000" dirty="0"/>
                        <a:t>Good coverage</a:t>
                      </a:r>
                    </a:p>
                  </a:txBody>
                  <a:tcPr/>
                </a:tc>
                <a:tc>
                  <a:txBody>
                    <a:bodyPr/>
                    <a:lstStyle/>
                    <a:p>
                      <a:pPr>
                        <a:spcAft>
                          <a:spcPts val="0"/>
                        </a:spcAft>
                      </a:pPr>
                      <a:r>
                        <a:rPr lang="en-GB" sz="2000" dirty="0"/>
                        <a:t>Good coverage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5E575"/>
                    </a:solidFill>
                  </a:tcPr>
                </a:tc>
                <a:extLst>
                  <a:ext uri="{0D108BD9-81ED-4DB2-BD59-A6C34878D82A}">
                    <a16:rowId xmlns:a16="http://schemas.microsoft.com/office/drawing/2014/main" val="2848808966"/>
                  </a:ext>
                </a:extLst>
              </a:tr>
              <a:tr h="332810">
                <a:tc>
                  <a:txBody>
                    <a:bodyPr/>
                    <a:lstStyle/>
                    <a:p>
                      <a:pPr>
                        <a:spcAft>
                          <a:spcPts val="0"/>
                        </a:spcAft>
                      </a:pPr>
                      <a:r>
                        <a:rPr lang="en-GB" sz="2000" dirty="0"/>
                        <a:t>Worked Examples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spcAft>
                          <a:spcPts val="0"/>
                        </a:spcAft>
                      </a:pPr>
                      <a:r>
                        <a:rPr lang="en-GB" sz="2000" dirty="0"/>
                        <a:t>KS3-4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spcAft>
                          <a:spcPts val="0"/>
                        </a:spcAft>
                      </a:pPr>
                      <a:r>
                        <a:rPr lang="en-GB" sz="2000" dirty="0"/>
                        <a:t>Maths and science</a:t>
                      </a:r>
                    </a:p>
                  </a:txBody>
                  <a:tcPr/>
                </a:tc>
                <a:tc>
                  <a:txBody>
                    <a:bodyPr/>
                    <a:lstStyle/>
                    <a:p>
                      <a:pPr>
                        <a:spcAft>
                          <a:spcPts val="0"/>
                        </a:spcAft>
                      </a:pPr>
                      <a:r>
                        <a:rPr lang="en-GB" sz="2000" dirty="0"/>
                        <a:t>Maths and science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959725092"/>
                  </a:ext>
                </a:extLst>
              </a:tr>
              <a:tr h="378883">
                <a:tc>
                  <a:txBody>
                    <a:bodyPr/>
                    <a:lstStyle/>
                    <a:p>
                      <a:pPr>
                        <a:spcAft>
                          <a:spcPts val="0"/>
                        </a:spcAft>
                      </a:pPr>
                      <a:r>
                        <a:rPr lang="en-GB" sz="2000" dirty="0"/>
                        <a:t>Scaffolds/Guidance SBI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spcAft>
                          <a:spcPts val="0"/>
                        </a:spcAft>
                      </a:pPr>
                      <a:r>
                        <a:rPr lang="en-GB" sz="2000" dirty="0"/>
                        <a:t>KS2-4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spcAft>
                          <a:spcPts val="0"/>
                        </a:spcAft>
                      </a:pPr>
                      <a:r>
                        <a:rPr lang="en-GB" sz="2000" dirty="0"/>
                        <a:t>Mostly maths, reading comp, or science</a:t>
                      </a:r>
                    </a:p>
                  </a:txBody>
                  <a:tcPr/>
                </a:tc>
                <a:tc>
                  <a:txBody>
                    <a:bodyPr/>
                    <a:lstStyle/>
                    <a:p>
                      <a:pPr>
                        <a:spcAft>
                          <a:spcPts val="0"/>
                        </a:spcAft>
                      </a:pPr>
                      <a:r>
                        <a:rPr lang="en-GB" sz="2000" dirty="0"/>
                        <a:t>Mostly maths, reading comp, or science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1F2CE"/>
                    </a:solidFill>
                  </a:tcPr>
                </a:tc>
                <a:extLst>
                  <a:ext uri="{0D108BD9-81ED-4DB2-BD59-A6C34878D82A}">
                    <a16:rowId xmlns:a16="http://schemas.microsoft.com/office/drawing/2014/main" val="3932321501"/>
                  </a:ext>
                </a:extLst>
              </a:tr>
              <a:tr h="332810">
                <a:tc>
                  <a:txBody>
                    <a:bodyPr/>
                    <a:lstStyle/>
                    <a:p>
                      <a:pPr>
                        <a:spcAft>
                          <a:spcPts val="0"/>
                        </a:spcAft>
                      </a:pPr>
                      <a:r>
                        <a:rPr lang="en-GB" sz="2000" dirty="0"/>
                        <a:t>Collaborative prob solving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spcAft>
                          <a:spcPts val="0"/>
                        </a:spcAft>
                      </a:pPr>
                      <a:r>
                        <a:rPr lang="en-GB" sz="2000" dirty="0"/>
                        <a:t>KS2-4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spcAft>
                          <a:spcPts val="0"/>
                        </a:spcAft>
                      </a:pPr>
                      <a:r>
                        <a:rPr lang="en-GB" sz="2000" dirty="0"/>
                        <a:t>Most maths, science, ICT</a:t>
                      </a:r>
                    </a:p>
                  </a:txBody>
                  <a:tcPr/>
                </a:tc>
                <a:tc>
                  <a:txBody>
                    <a:bodyPr/>
                    <a:lstStyle/>
                    <a:p>
                      <a:pPr>
                        <a:spcAft>
                          <a:spcPts val="0"/>
                        </a:spcAft>
                      </a:pPr>
                      <a:r>
                        <a:rPr lang="en-GB" sz="2000" dirty="0"/>
                        <a:t>Most maths, science, ICT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852615867"/>
                  </a:ext>
                </a:extLst>
              </a:tr>
              <a:tr h="588818">
                <a:tc>
                  <a:txBody>
                    <a:bodyPr/>
                    <a:lstStyle/>
                    <a:p>
                      <a:pPr>
                        <a:spcAft>
                          <a:spcPts val="0"/>
                        </a:spcAft>
                      </a:pPr>
                      <a:r>
                        <a:rPr lang="en-GB" sz="2000" dirty="0"/>
                        <a:t>Concept/knowledge mapping and organisation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spcAft>
                          <a:spcPts val="0"/>
                        </a:spcAft>
                      </a:pPr>
                      <a:r>
                        <a:rPr lang="en-GB" sz="2000" dirty="0"/>
                        <a:t>KS2-3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spcAft>
                          <a:spcPts val="0"/>
                        </a:spcAft>
                      </a:pPr>
                      <a:r>
                        <a:rPr lang="en-GB" sz="2000" dirty="0"/>
                        <a:t>Most organised text using concept map</a:t>
                      </a:r>
                    </a:p>
                  </a:txBody>
                  <a:tcPr/>
                </a:tc>
                <a:tc>
                  <a:txBody>
                    <a:bodyPr/>
                    <a:lstStyle/>
                    <a:p>
                      <a:pPr>
                        <a:spcAft>
                          <a:spcPts val="0"/>
                        </a:spcAft>
                      </a:pPr>
                      <a:r>
                        <a:rPr lang="en-GB" sz="2000" dirty="0"/>
                        <a:t>Most organised text using concept map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5E575"/>
                    </a:solidFill>
                  </a:tcPr>
                </a:tc>
                <a:extLst>
                  <a:ext uri="{0D108BD9-81ED-4DB2-BD59-A6C34878D82A}">
                    <a16:rowId xmlns:a16="http://schemas.microsoft.com/office/drawing/2014/main" val="2289443957"/>
                  </a:ext>
                </a:extLst>
              </a:tr>
              <a:tr h="588818">
                <a:tc>
                  <a:txBody>
                    <a:bodyPr/>
                    <a:lstStyle/>
                    <a:p>
                      <a:pPr>
                        <a:spcAft>
                          <a:spcPts val="0"/>
                        </a:spcAft>
                      </a:pPr>
                      <a:r>
                        <a:rPr lang="en-GB" sz="2000" dirty="0"/>
                        <a:t>Schema/concept comparison and conflict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spcAft>
                          <a:spcPts val="0"/>
                        </a:spcAft>
                      </a:pPr>
                      <a:r>
                        <a:rPr lang="en-GB" sz="2000" dirty="0"/>
                        <a:t>KS3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spcAft>
                          <a:spcPts val="0"/>
                        </a:spcAft>
                      </a:pPr>
                      <a:r>
                        <a:rPr lang="en-GB" sz="2000" dirty="0"/>
                        <a:t>All maths and science</a:t>
                      </a:r>
                    </a:p>
                  </a:txBody>
                  <a:tcPr/>
                </a:tc>
                <a:tc>
                  <a:txBody>
                    <a:bodyPr/>
                    <a:lstStyle/>
                    <a:p>
                      <a:pPr>
                        <a:spcAft>
                          <a:spcPts val="0"/>
                        </a:spcAft>
                      </a:pPr>
                      <a:r>
                        <a:rPr lang="en-GB" sz="2000" dirty="0"/>
                        <a:t>All maths and science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720369223"/>
                  </a:ext>
                </a:extLst>
              </a:tr>
              <a:tr h="261768">
                <a:tc>
                  <a:txBody>
                    <a:bodyPr/>
                    <a:lstStyle/>
                    <a:p>
                      <a:pPr algn="just">
                        <a:lnSpc>
                          <a:spcPct val="107000"/>
                        </a:lnSpc>
                        <a:spcAft>
                          <a:spcPts val="0"/>
                        </a:spcAft>
                      </a:pPr>
                      <a:r>
                        <a:rPr lang="en-GB" sz="2000" dirty="0"/>
                        <a:t>Visual representation</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just">
                        <a:lnSpc>
                          <a:spcPct val="107000"/>
                        </a:lnSpc>
                        <a:spcAft>
                          <a:spcPts val="0"/>
                        </a:spcAft>
                      </a:pPr>
                      <a:r>
                        <a:rPr lang="en-GB" sz="2000" dirty="0"/>
                        <a:t>KS2-4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just">
                        <a:lnSpc>
                          <a:spcPct val="107000"/>
                        </a:lnSpc>
                        <a:spcAft>
                          <a:spcPts val="0"/>
                        </a:spcAft>
                      </a:pPr>
                      <a:r>
                        <a:rPr lang="en-GB" sz="2000" dirty="0"/>
                        <a:t>two-thirds maths and science (some other)</a:t>
                      </a:r>
                    </a:p>
                  </a:txBody>
                  <a:tcPr marL="68580" marR="68580" marT="0" marB="0"/>
                </a:tc>
                <a:tc>
                  <a:txBody>
                    <a:bodyPr/>
                    <a:lstStyle/>
                    <a:p>
                      <a:pPr algn="just">
                        <a:lnSpc>
                          <a:spcPct val="107000"/>
                        </a:lnSpc>
                        <a:spcAft>
                          <a:spcPts val="0"/>
                        </a:spcAft>
                      </a:pPr>
                      <a:r>
                        <a:rPr lang="en-GB" sz="2000" dirty="0"/>
                        <a:t>2/3 maths and science (some other)</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1F2CE"/>
                    </a:solidFill>
                  </a:tcPr>
                </a:tc>
                <a:extLst>
                  <a:ext uri="{0D108BD9-81ED-4DB2-BD59-A6C34878D82A}">
                    <a16:rowId xmlns:a16="http://schemas.microsoft.com/office/drawing/2014/main" val="2861886744"/>
                  </a:ext>
                </a:extLst>
              </a:tr>
              <a:tr h="261768">
                <a:tc>
                  <a:txBody>
                    <a:bodyPr/>
                    <a:lstStyle/>
                    <a:p>
                      <a:pPr algn="just">
                        <a:lnSpc>
                          <a:spcPct val="107000"/>
                        </a:lnSpc>
                        <a:spcAft>
                          <a:spcPts val="0"/>
                        </a:spcAft>
                      </a:pPr>
                      <a:r>
                        <a:rPr lang="en-GB" sz="2000"/>
                        <a:t>Diagrams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just">
                        <a:lnSpc>
                          <a:spcPct val="107000"/>
                        </a:lnSpc>
                        <a:spcAft>
                          <a:spcPts val="0"/>
                        </a:spcAft>
                      </a:pPr>
                      <a:r>
                        <a:rPr lang="en-GB" sz="2000" dirty="0"/>
                        <a:t>KS3-4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just">
                        <a:lnSpc>
                          <a:spcPct val="107000"/>
                        </a:lnSpc>
                        <a:spcAft>
                          <a:spcPts val="0"/>
                        </a:spcAft>
                      </a:pPr>
                      <a:r>
                        <a:rPr lang="en-GB" sz="2000" dirty="0"/>
                        <a:t>Most maths and science</a:t>
                      </a:r>
                    </a:p>
                  </a:txBody>
                  <a:tcPr marL="68580" marR="68580" marT="0" marB="0"/>
                </a:tc>
                <a:tc>
                  <a:txBody>
                    <a:bodyPr/>
                    <a:lstStyle/>
                    <a:p>
                      <a:pPr algn="just">
                        <a:lnSpc>
                          <a:spcPct val="107000"/>
                        </a:lnSpc>
                        <a:spcAft>
                          <a:spcPts val="0"/>
                        </a:spcAft>
                      </a:pPr>
                      <a:r>
                        <a:rPr lang="en-GB" sz="2000" dirty="0"/>
                        <a:t>Most maths and science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541537047"/>
                  </a:ext>
                </a:extLst>
              </a:tr>
              <a:tr h="535696">
                <a:tc>
                  <a:txBody>
                    <a:bodyPr/>
                    <a:lstStyle/>
                    <a:p>
                      <a:pPr algn="just">
                        <a:lnSpc>
                          <a:spcPct val="107000"/>
                        </a:lnSpc>
                        <a:spcAft>
                          <a:spcPts val="0"/>
                        </a:spcAft>
                      </a:pPr>
                      <a:r>
                        <a:rPr lang="en-GB" sz="2000" dirty="0"/>
                        <a:t>Spatial, visualisation and simulation approaches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just">
                        <a:lnSpc>
                          <a:spcPct val="107000"/>
                        </a:lnSpc>
                        <a:spcAft>
                          <a:spcPts val="0"/>
                        </a:spcAft>
                      </a:pPr>
                      <a:r>
                        <a:rPr lang="en-GB" sz="2000" dirty="0"/>
                        <a:t>EY-KS2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lgn="just">
                        <a:lnSpc>
                          <a:spcPct val="107000"/>
                        </a:lnSpc>
                        <a:spcAft>
                          <a:spcPts val="0"/>
                        </a:spcAft>
                      </a:pPr>
                      <a:r>
                        <a:rPr lang="en-GB" sz="2000" dirty="0"/>
                        <a:t>spatial visualisation in maths</a:t>
                      </a:r>
                    </a:p>
                  </a:txBody>
                  <a:tcPr marL="68580" marR="68580" marT="0" marB="0"/>
                </a:tc>
                <a:tc>
                  <a:txBody>
                    <a:bodyPr/>
                    <a:lstStyle/>
                    <a:p>
                      <a:pPr algn="just">
                        <a:lnSpc>
                          <a:spcPct val="107000"/>
                        </a:lnSpc>
                        <a:spcAft>
                          <a:spcPts val="0"/>
                        </a:spcAft>
                      </a:pPr>
                      <a:r>
                        <a:rPr lang="en-GB" sz="2000" dirty="0"/>
                        <a:t>spatial visualisation in maths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180488081"/>
                  </a:ext>
                </a:extLst>
              </a:tr>
              <a:tr h="332810">
                <a:tc>
                  <a:txBody>
                    <a:bodyPr/>
                    <a:lstStyle/>
                    <a:p>
                      <a:pPr>
                        <a:spcAft>
                          <a:spcPts val="0"/>
                        </a:spcAft>
                      </a:pPr>
                      <a:r>
                        <a:rPr lang="en-GB" sz="2000" dirty="0"/>
                        <a:t>Embodied learning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spcAft>
                          <a:spcPts val="0"/>
                        </a:spcAft>
                      </a:pPr>
                      <a:r>
                        <a:rPr lang="en-GB" sz="2000" dirty="0"/>
                        <a:t>EY-KS3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5E575"/>
                    </a:solidFill>
                  </a:tcPr>
                </a:tc>
                <a:tc hMerge="1">
                  <a:txBody>
                    <a:bodyPr/>
                    <a:lstStyle/>
                    <a:p>
                      <a:pPr>
                        <a:spcAft>
                          <a:spcPts val="0"/>
                        </a:spcAft>
                      </a:pPr>
                      <a:r>
                        <a:rPr lang="en-GB" sz="2000" dirty="0"/>
                        <a:t>range of subject areas </a:t>
                      </a:r>
                    </a:p>
                  </a:txBody>
                  <a:tcPr/>
                </a:tc>
                <a:tc>
                  <a:txBody>
                    <a:bodyPr/>
                    <a:lstStyle/>
                    <a:p>
                      <a:pPr>
                        <a:spcAft>
                          <a:spcPts val="0"/>
                        </a:spcAft>
                      </a:pPr>
                      <a:r>
                        <a:rPr lang="en-GB" sz="2000" dirty="0"/>
                        <a:t>range of subject areas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5E575"/>
                    </a:solidFill>
                  </a:tcPr>
                </a:tc>
                <a:extLst>
                  <a:ext uri="{0D108BD9-81ED-4DB2-BD59-A6C34878D82A}">
                    <a16:rowId xmlns:a16="http://schemas.microsoft.com/office/drawing/2014/main" val="2105286128"/>
                  </a:ext>
                </a:extLst>
              </a:tr>
              <a:tr h="332810">
                <a:tc>
                  <a:txBody>
                    <a:bodyPr/>
                    <a:lstStyle/>
                    <a:p>
                      <a:pPr>
                        <a:spcAft>
                          <a:spcPts val="0"/>
                        </a:spcAft>
                      </a:pPr>
                      <a:r>
                        <a:rPr lang="en-GB" sz="2000" dirty="0"/>
                        <a:t>Mixed Strategy Programmes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spcAft>
                          <a:spcPts val="0"/>
                        </a:spcAft>
                      </a:pPr>
                      <a:r>
                        <a:rPr lang="en-GB" sz="2000" dirty="0"/>
                        <a:t>KS3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pPr>
                        <a:spcAft>
                          <a:spcPts val="0"/>
                        </a:spcAft>
                      </a:pPr>
                      <a:r>
                        <a:rPr lang="en-GB" sz="2000" dirty="0"/>
                        <a:t>maths and science</a:t>
                      </a:r>
                    </a:p>
                  </a:txBody>
                  <a:tcPr/>
                </a:tc>
                <a:tc>
                  <a:txBody>
                    <a:bodyPr/>
                    <a:lstStyle/>
                    <a:p>
                      <a:pPr>
                        <a:spcAft>
                          <a:spcPts val="0"/>
                        </a:spcAft>
                      </a:pPr>
                      <a:r>
                        <a:rPr lang="en-GB" sz="2000" dirty="0"/>
                        <a:t>maths and science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99775349"/>
                  </a:ext>
                </a:extLst>
              </a:tr>
            </a:tbl>
          </a:graphicData>
        </a:graphic>
      </p:graphicFrame>
    </p:spTree>
    <p:extLst>
      <p:ext uri="{BB962C8B-B14F-4D97-AF65-F5344CB8AC3E}">
        <p14:creationId xmlns:p14="http://schemas.microsoft.com/office/powerpoint/2010/main" val="3116644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91CBA-6366-47AA-8F0E-86D9D95747F1}"/>
              </a:ext>
            </a:extLst>
          </p:cNvPr>
          <p:cNvSpPr>
            <a:spLocks noGrp="1"/>
          </p:cNvSpPr>
          <p:nvPr>
            <p:ph type="title"/>
          </p:nvPr>
        </p:nvSpPr>
        <p:spPr/>
        <p:txBody>
          <a:bodyPr/>
          <a:lstStyle/>
          <a:p>
            <a:r>
              <a:rPr lang="en-GB" dirty="0"/>
              <a:t>Where are we now?</a:t>
            </a:r>
          </a:p>
        </p:txBody>
      </p:sp>
      <p:sp>
        <p:nvSpPr>
          <p:cNvPr id="3" name="Content Placeholder 2">
            <a:extLst>
              <a:ext uri="{FF2B5EF4-FFF2-40B4-BE49-F238E27FC236}">
                <a16:creationId xmlns:a16="http://schemas.microsoft.com/office/drawing/2014/main" id="{ED3426F2-D9E3-41D7-AD3F-D61966EA931C}"/>
              </a:ext>
            </a:extLst>
          </p:cNvPr>
          <p:cNvSpPr>
            <a:spLocks noGrp="1"/>
          </p:cNvSpPr>
          <p:nvPr>
            <p:ph idx="1"/>
          </p:nvPr>
        </p:nvSpPr>
        <p:spPr>
          <a:xfrm>
            <a:off x="914400" y="1628800"/>
            <a:ext cx="6540558" cy="4114800"/>
          </a:xfrm>
        </p:spPr>
        <p:txBody>
          <a:bodyPr>
            <a:normAutofit fontScale="85000" lnSpcReduction="10000"/>
          </a:bodyPr>
          <a:lstStyle/>
          <a:p>
            <a:r>
              <a:rPr lang="en-GB" dirty="0"/>
              <a:t>Cognitive science matters. We should know/find out about it.</a:t>
            </a:r>
          </a:p>
          <a:p>
            <a:r>
              <a:rPr lang="en-GB" dirty="0"/>
              <a:t>The basic cognitive science does not (extensively) examine factors relating to:</a:t>
            </a:r>
          </a:p>
          <a:p>
            <a:pPr lvl="1"/>
            <a:r>
              <a:rPr lang="en-GB" sz="3200" dirty="0"/>
              <a:t>Teachers and teaching</a:t>
            </a:r>
          </a:p>
          <a:p>
            <a:pPr lvl="1"/>
            <a:r>
              <a:rPr lang="en-GB" sz="3200" dirty="0"/>
              <a:t>Pupil groups and age</a:t>
            </a:r>
          </a:p>
          <a:p>
            <a:pPr lvl="1"/>
            <a:r>
              <a:rPr lang="en-GB" sz="3200" dirty="0"/>
              <a:t>Subjects and their content</a:t>
            </a:r>
          </a:p>
          <a:p>
            <a:r>
              <a:rPr lang="en-GB" dirty="0"/>
              <a:t>The applied evidence is limited and so doesn’t help much with these</a:t>
            </a:r>
          </a:p>
        </p:txBody>
      </p:sp>
      <p:pic>
        <p:nvPicPr>
          <p:cNvPr id="1026" name="Picture 2" descr="KEEP CALM BUT IT&amp;#39;S OVER TO YOU Poster | Steve | Keep Calm-o-Matic">
            <a:extLst>
              <a:ext uri="{FF2B5EF4-FFF2-40B4-BE49-F238E27FC236}">
                <a16:creationId xmlns:a16="http://schemas.microsoft.com/office/drawing/2014/main" id="{E541F826-C0E9-494A-93E8-030F609BD9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1915" y="898140"/>
            <a:ext cx="4153251" cy="4845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4451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0D588-9708-436E-8A12-6973A32EE174}"/>
              </a:ext>
            </a:extLst>
          </p:cNvPr>
          <p:cNvSpPr>
            <a:spLocks noGrp="1"/>
          </p:cNvSpPr>
          <p:nvPr>
            <p:ph type="ctrTitle" idx="4294967295"/>
          </p:nvPr>
        </p:nvSpPr>
        <p:spPr>
          <a:xfrm>
            <a:off x="334108" y="1674447"/>
            <a:ext cx="11131062" cy="2387600"/>
          </a:xfrm>
        </p:spPr>
        <p:txBody>
          <a:bodyPr>
            <a:normAutofit/>
          </a:bodyPr>
          <a:lstStyle/>
          <a:p>
            <a:pPr algn="ctr"/>
            <a:r>
              <a:rPr lang="en-GB" sz="6000" dirty="0"/>
              <a:t>Translation of Cognitive Science in the Classroom</a:t>
            </a:r>
            <a:endParaRPr lang="en-GB" sz="6000" b="1" dirty="0"/>
          </a:p>
        </p:txBody>
      </p:sp>
    </p:spTree>
    <p:extLst>
      <p:ext uri="{BB962C8B-B14F-4D97-AF65-F5344CB8AC3E}">
        <p14:creationId xmlns:p14="http://schemas.microsoft.com/office/powerpoint/2010/main" val="610576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D21D423-EED1-4549-A9D5-DEC1DF5C46C0}"/>
              </a:ext>
            </a:extLst>
          </p:cNvPr>
          <p:cNvSpPr txBox="1"/>
          <p:nvPr/>
        </p:nvSpPr>
        <p:spPr>
          <a:xfrm>
            <a:off x="4249887" y="3193740"/>
            <a:ext cx="7305958" cy="830997"/>
          </a:xfrm>
          <a:prstGeom prst="rect">
            <a:avLst/>
          </a:prstGeom>
          <a:noFill/>
        </p:spPr>
        <p:txBody>
          <a:bodyPr wrap="square">
            <a:spAutoFit/>
          </a:bodyPr>
          <a:lstStyle/>
          <a:p>
            <a:r>
              <a:rPr lang="en-GB" sz="2400" dirty="0"/>
              <a:t>to form, coordinate, or blend into a functioning or unified whole, unite. </a:t>
            </a:r>
          </a:p>
        </p:txBody>
      </p:sp>
      <p:sp>
        <p:nvSpPr>
          <p:cNvPr id="7" name="TextBox 6">
            <a:extLst>
              <a:ext uri="{FF2B5EF4-FFF2-40B4-BE49-F238E27FC236}">
                <a16:creationId xmlns:a16="http://schemas.microsoft.com/office/drawing/2014/main" id="{A3A1A7B9-B27D-4610-9847-11D11DE69231}"/>
              </a:ext>
            </a:extLst>
          </p:cNvPr>
          <p:cNvSpPr txBox="1"/>
          <p:nvPr/>
        </p:nvSpPr>
        <p:spPr>
          <a:xfrm>
            <a:off x="487875" y="1168510"/>
            <a:ext cx="2755947" cy="707886"/>
          </a:xfrm>
          <a:prstGeom prst="rect">
            <a:avLst/>
          </a:prstGeom>
          <a:noFill/>
        </p:spPr>
        <p:txBody>
          <a:bodyPr wrap="none" rtlCol="0">
            <a:spAutoFit/>
          </a:bodyPr>
          <a:lstStyle/>
          <a:p>
            <a:pPr marL="285750" indent="-285750">
              <a:buFont typeface="Arial" panose="020B0604020202020204" pitchFamily="34" charset="0"/>
              <a:buChar char="•"/>
            </a:pPr>
            <a:r>
              <a:rPr lang="en-GB" sz="4000" dirty="0"/>
              <a:t>Implement</a:t>
            </a:r>
          </a:p>
        </p:txBody>
      </p:sp>
      <p:sp>
        <p:nvSpPr>
          <p:cNvPr id="12" name="TextBox 11">
            <a:extLst>
              <a:ext uri="{FF2B5EF4-FFF2-40B4-BE49-F238E27FC236}">
                <a16:creationId xmlns:a16="http://schemas.microsoft.com/office/drawing/2014/main" id="{AEE6D328-0A21-42F8-9857-54AAFF3B4154}"/>
              </a:ext>
            </a:extLst>
          </p:cNvPr>
          <p:cNvSpPr txBox="1"/>
          <p:nvPr/>
        </p:nvSpPr>
        <p:spPr>
          <a:xfrm>
            <a:off x="487875" y="2160297"/>
            <a:ext cx="2643096" cy="707886"/>
          </a:xfrm>
          <a:prstGeom prst="rect">
            <a:avLst/>
          </a:prstGeom>
          <a:noFill/>
        </p:spPr>
        <p:txBody>
          <a:bodyPr wrap="none" rtlCol="0">
            <a:spAutoFit/>
          </a:bodyPr>
          <a:lstStyle/>
          <a:p>
            <a:pPr marL="285750" indent="-285750">
              <a:buFont typeface="Arial" panose="020B0604020202020204" pitchFamily="34" charset="0"/>
              <a:buChar char="•"/>
            </a:pPr>
            <a:r>
              <a:rPr lang="en-GB" sz="4000" dirty="0"/>
              <a:t>Transplant</a:t>
            </a:r>
          </a:p>
        </p:txBody>
      </p:sp>
      <p:sp>
        <p:nvSpPr>
          <p:cNvPr id="13" name="TextBox 12">
            <a:extLst>
              <a:ext uri="{FF2B5EF4-FFF2-40B4-BE49-F238E27FC236}">
                <a16:creationId xmlns:a16="http://schemas.microsoft.com/office/drawing/2014/main" id="{09AE68B9-5391-4047-A3D3-11DF371FAEE6}"/>
              </a:ext>
            </a:extLst>
          </p:cNvPr>
          <p:cNvSpPr txBox="1"/>
          <p:nvPr/>
        </p:nvSpPr>
        <p:spPr>
          <a:xfrm>
            <a:off x="487875" y="3193740"/>
            <a:ext cx="2360967" cy="707886"/>
          </a:xfrm>
          <a:prstGeom prst="rect">
            <a:avLst/>
          </a:prstGeom>
          <a:noFill/>
        </p:spPr>
        <p:txBody>
          <a:bodyPr wrap="none" rtlCol="0">
            <a:spAutoFit/>
          </a:bodyPr>
          <a:lstStyle/>
          <a:p>
            <a:pPr marL="285750" indent="-285750">
              <a:buFont typeface="Arial" panose="020B0604020202020204" pitchFamily="34" charset="0"/>
              <a:buChar char="•"/>
            </a:pPr>
            <a:r>
              <a:rPr lang="en-GB" sz="4000" dirty="0"/>
              <a:t>Integrate</a:t>
            </a:r>
          </a:p>
        </p:txBody>
      </p:sp>
      <p:sp>
        <p:nvSpPr>
          <p:cNvPr id="14" name="TextBox 13">
            <a:extLst>
              <a:ext uri="{FF2B5EF4-FFF2-40B4-BE49-F238E27FC236}">
                <a16:creationId xmlns:a16="http://schemas.microsoft.com/office/drawing/2014/main" id="{073E2792-AA5E-4F42-967B-C3BAE564543F}"/>
              </a:ext>
            </a:extLst>
          </p:cNvPr>
          <p:cNvSpPr txBox="1"/>
          <p:nvPr/>
        </p:nvSpPr>
        <p:spPr>
          <a:xfrm>
            <a:off x="448126" y="4259566"/>
            <a:ext cx="2905604" cy="707886"/>
          </a:xfrm>
          <a:prstGeom prst="rect">
            <a:avLst/>
          </a:prstGeom>
          <a:noFill/>
        </p:spPr>
        <p:txBody>
          <a:bodyPr wrap="none" rtlCol="0">
            <a:spAutoFit/>
          </a:bodyPr>
          <a:lstStyle/>
          <a:p>
            <a:pPr marL="285750" indent="-285750">
              <a:buFont typeface="Arial" panose="020B0604020202020204" pitchFamily="34" charset="0"/>
              <a:buChar char="•"/>
            </a:pPr>
            <a:r>
              <a:rPr lang="en-GB" sz="4000" dirty="0"/>
              <a:t>Incorporate</a:t>
            </a:r>
          </a:p>
        </p:txBody>
      </p:sp>
      <p:sp>
        <p:nvSpPr>
          <p:cNvPr id="15" name="TextBox 14">
            <a:extLst>
              <a:ext uri="{FF2B5EF4-FFF2-40B4-BE49-F238E27FC236}">
                <a16:creationId xmlns:a16="http://schemas.microsoft.com/office/drawing/2014/main" id="{FE70F8FD-9E6A-4C91-BEBE-BB095301130A}"/>
              </a:ext>
            </a:extLst>
          </p:cNvPr>
          <p:cNvSpPr txBox="1"/>
          <p:nvPr/>
        </p:nvSpPr>
        <p:spPr>
          <a:xfrm>
            <a:off x="487875" y="5251353"/>
            <a:ext cx="1927131" cy="707886"/>
          </a:xfrm>
          <a:prstGeom prst="rect">
            <a:avLst/>
          </a:prstGeom>
          <a:noFill/>
        </p:spPr>
        <p:txBody>
          <a:bodyPr wrap="none" rtlCol="0">
            <a:spAutoFit/>
          </a:bodyPr>
          <a:lstStyle/>
          <a:p>
            <a:pPr marL="285750" indent="-285750">
              <a:buFont typeface="Arial" panose="020B0604020202020204" pitchFamily="34" charset="0"/>
              <a:buChar char="•"/>
            </a:pPr>
            <a:r>
              <a:rPr lang="en-GB" sz="4000" dirty="0"/>
              <a:t>Embed</a:t>
            </a:r>
          </a:p>
        </p:txBody>
      </p:sp>
      <p:sp>
        <p:nvSpPr>
          <p:cNvPr id="17" name="TextBox 16">
            <a:extLst>
              <a:ext uri="{FF2B5EF4-FFF2-40B4-BE49-F238E27FC236}">
                <a16:creationId xmlns:a16="http://schemas.microsoft.com/office/drawing/2014/main" id="{5B746ED3-EB14-4C0E-8C6A-09AE0F9FF213}"/>
              </a:ext>
            </a:extLst>
          </p:cNvPr>
          <p:cNvSpPr txBox="1"/>
          <p:nvPr/>
        </p:nvSpPr>
        <p:spPr>
          <a:xfrm>
            <a:off x="4249887" y="1299455"/>
            <a:ext cx="7615239" cy="461665"/>
          </a:xfrm>
          <a:prstGeom prst="rect">
            <a:avLst/>
          </a:prstGeom>
          <a:noFill/>
        </p:spPr>
        <p:txBody>
          <a:bodyPr wrap="square">
            <a:spAutoFit/>
          </a:bodyPr>
          <a:lstStyle/>
          <a:p>
            <a:r>
              <a:rPr lang="en-GB" sz="2400" dirty="0"/>
              <a:t>to start using a plan or system</a:t>
            </a:r>
          </a:p>
        </p:txBody>
      </p:sp>
      <p:sp>
        <p:nvSpPr>
          <p:cNvPr id="19" name="TextBox 18">
            <a:extLst>
              <a:ext uri="{FF2B5EF4-FFF2-40B4-BE49-F238E27FC236}">
                <a16:creationId xmlns:a16="http://schemas.microsoft.com/office/drawing/2014/main" id="{64434666-6ADE-433A-9591-50055490DD56}"/>
              </a:ext>
            </a:extLst>
          </p:cNvPr>
          <p:cNvSpPr txBox="1"/>
          <p:nvPr/>
        </p:nvSpPr>
        <p:spPr>
          <a:xfrm>
            <a:off x="4249887" y="2283407"/>
            <a:ext cx="7615239" cy="461665"/>
          </a:xfrm>
          <a:prstGeom prst="rect">
            <a:avLst/>
          </a:prstGeom>
          <a:noFill/>
        </p:spPr>
        <p:txBody>
          <a:bodyPr wrap="square">
            <a:spAutoFit/>
          </a:bodyPr>
          <a:lstStyle/>
          <a:p>
            <a:r>
              <a:rPr lang="en-GB" sz="2400" dirty="0"/>
              <a:t>move or transfer to another place or situation</a:t>
            </a:r>
          </a:p>
        </p:txBody>
      </p:sp>
      <p:sp>
        <p:nvSpPr>
          <p:cNvPr id="20" name="TextBox 19">
            <a:extLst>
              <a:ext uri="{FF2B5EF4-FFF2-40B4-BE49-F238E27FC236}">
                <a16:creationId xmlns:a16="http://schemas.microsoft.com/office/drawing/2014/main" id="{14BA5941-1D48-434A-9FD2-B62440741B71}"/>
              </a:ext>
            </a:extLst>
          </p:cNvPr>
          <p:cNvSpPr txBox="1"/>
          <p:nvPr/>
        </p:nvSpPr>
        <p:spPr>
          <a:xfrm>
            <a:off x="4249887" y="4383259"/>
            <a:ext cx="7305957" cy="461665"/>
          </a:xfrm>
          <a:prstGeom prst="rect">
            <a:avLst/>
          </a:prstGeom>
          <a:noFill/>
        </p:spPr>
        <p:txBody>
          <a:bodyPr wrap="square">
            <a:spAutoFit/>
          </a:bodyPr>
          <a:lstStyle/>
          <a:p>
            <a:r>
              <a:rPr lang="en-GB" sz="2400" dirty="0"/>
              <a:t>take in or contain (something) as part of a whole; include</a:t>
            </a:r>
          </a:p>
        </p:txBody>
      </p:sp>
      <p:sp>
        <p:nvSpPr>
          <p:cNvPr id="21" name="TextBox 20">
            <a:extLst>
              <a:ext uri="{FF2B5EF4-FFF2-40B4-BE49-F238E27FC236}">
                <a16:creationId xmlns:a16="http://schemas.microsoft.com/office/drawing/2014/main" id="{BAE9746A-64B9-4869-8E54-5C3B38CF8586}"/>
              </a:ext>
            </a:extLst>
          </p:cNvPr>
          <p:cNvSpPr txBox="1"/>
          <p:nvPr/>
        </p:nvSpPr>
        <p:spPr>
          <a:xfrm>
            <a:off x="4249887" y="5374463"/>
            <a:ext cx="7075227" cy="461665"/>
          </a:xfrm>
          <a:prstGeom prst="rect">
            <a:avLst/>
          </a:prstGeom>
          <a:noFill/>
        </p:spPr>
        <p:txBody>
          <a:bodyPr wrap="square">
            <a:spAutoFit/>
          </a:bodyPr>
          <a:lstStyle/>
          <a:p>
            <a:r>
              <a:rPr lang="en-GB" sz="2400" dirty="0"/>
              <a:t>fix (an object) firmly and deeply in a surrounding mass</a:t>
            </a:r>
          </a:p>
        </p:txBody>
      </p:sp>
      <p:sp>
        <p:nvSpPr>
          <p:cNvPr id="22" name="TextBox 21">
            <a:extLst>
              <a:ext uri="{FF2B5EF4-FFF2-40B4-BE49-F238E27FC236}">
                <a16:creationId xmlns:a16="http://schemas.microsoft.com/office/drawing/2014/main" id="{6F060338-2FB9-458E-B709-AAD03B195FDB}"/>
              </a:ext>
            </a:extLst>
          </p:cNvPr>
          <p:cNvSpPr txBox="1"/>
          <p:nvPr/>
        </p:nvSpPr>
        <p:spPr>
          <a:xfrm>
            <a:off x="544090" y="260826"/>
            <a:ext cx="2353850" cy="707886"/>
          </a:xfrm>
          <a:prstGeom prst="rect">
            <a:avLst/>
          </a:prstGeom>
          <a:noFill/>
        </p:spPr>
        <p:txBody>
          <a:bodyPr wrap="none" rtlCol="0">
            <a:spAutoFit/>
          </a:bodyPr>
          <a:lstStyle/>
          <a:p>
            <a:pPr marL="285750" indent="-285750">
              <a:buFont typeface="Arial" panose="020B0604020202020204" pitchFamily="34" charset="0"/>
              <a:buChar char="•"/>
            </a:pPr>
            <a:r>
              <a:rPr lang="en-GB" sz="4000" dirty="0"/>
              <a:t>Translate</a:t>
            </a:r>
          </a:p>
        </p:txBody>
      </p:sp>
      <p:sp>
        <p:nvSpPr>
          <p:cNvPr id="23" name="TextBox 22">
            <a:extLst>
              <a:ext uri="{FF2B5EF4-FFF2-40B4-BE49-F238E27FC236}">
                <a16:creationId xmlns:a16="http://schemas.microsoft.com/office/drawing/2014/main" id="{81FA3DD1-39BC-46C8-82E4-89399EC9FCC7}"/>
              </a:ext>
            </a:extLst>
          </p:cNvPr>
          <p:cNvSpPr txBox="1"/>
          <p:nvPr/>
        </p:nvSpPr>
        <p:spPr>
          <a:xfrm>
            <a:off x="4216936" y="405652"/>
            <a:ext cx="6966739" cy="461665"/>
          </a:xfrm>
          <a:prstGeom prst="rect">
            <a:avLst/>
          </a:prstGeom>
          <a:noFill/>
        </p:spPr>
        <p:txBody>
          <a:bodyPr wrap="square">
            <a:spAutoFit/>
          </a:bodyPr>
          <a:lstStyle/>
          <a:p>
            <a:r>
              <a:rPr lang="en-GB" sz="2400" dirty="0"/>
              <a:t>put into a different language/form; interpret</a:t>
            </a:r>
          </a:p>
        </p:txBody>
      </p:sp>
      <p:sp>
        <p:nvSpPr>
          <p:cNvPr id="2" name="Oval 1">
            <a:extLst>
              <a:ext uri="{FF2B5EF4-FFF2-40B4-BE49-F238E27FC236}">
                <a16:creationId xmlns:a16="http://schemas.microsoft.com/office/drawing/2014/main" id="{2571ABAD-45D9-4785-A133-E1F2CB8BFA73}"/>
              </a:ext>
            </a:extLst>
          </p:cNvPr>
          <p:cNvSpPr/>
          <p:nvPr/>
        </p:nvSpPr>
        <p:spPr bwMode="auto">
          <a:xfrm>
            <a:off x="422581" y="52229"/>
            <a:ext cx="2699732" cy="1168510"/>
          </a:xfrm>
          <a:prstGeom prst="ellipse">
            <a:avLst/>
          </a:prstGeom>
          <a:noFill/>
          <a:ln>
            <a:headEnd type="none" w="med" len="med"/>
            <a:tailEnd type="none" w="med" len="med"/>
          </a:ln>
          <a:extLst>
            <a:ext uri="{AF507438-7753-43e0-B8FC-AC1667EBCBE1}">
              <a14:hiddenEffects xmlns:a14="http://schemas.microsoft.com/office/drawing/2010/main" xmlns="">
                <a:effectLst>
                  <a:outerShdw dist="35921" dir="2700000" algn="ctr" rotWithShape="0">
                    <a:schemeClr val="bg2"/>
                  </a:outerShdw>
                </a:effectLst>
              </a14:hiddenEffects>
            </a:ext>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16" name="Oval 15">
            <a:extLst>
              <a:ext uri="{FF2B5EF4-FFF2-40B4-BE49-F238E27FC236}">
                <a16:creationId xmlns:a16="http://schemas.microsoft.com/office/drawing/2014/main" id="{F2F91976-4219-468E-AA35-924078A4BA3A}"/>
              </a:ext>
            </a:extLst>
          </p:cNvPr>
          <p:cNvSpPr/>
          <p:nvPr/>
        </p:nvSpPr>
        <p:spPr bwMode="auto">
          <a:xfrm>
            <a:off x="101573" y="2868184"/>
            <a:ext cx="3539697" cy="3304016"/>
          </a:xfrm>
          <a:prstGeom prst="ellipse">
            <a:avLst/>
          </a:prstGeom>
          <a:noFill/>
          <a:ln>
            <a:headEnd type="none" w="med" len="med"/>
            <a:tailEnd type="none" w="med" len="med"/>
          </a:ln>
          <a:extLst>
            <a:ext uri="{AF507438-7753-43e0-B8FC-AC1667EBCBE1}">
              <a14:hiddenEffects xmlns:a14="http://schemas.microsoft.com/office/drawing/2010/main" xmlns="">
                <a:effectLst>
                  <a:outerShdw dist="35921" dir="2700000" algn="ctr" rotWithShape="0">
                    <a:schemeClr val="bg2"/>
                  </a:outerShdw>
                </a:effectLst>
              </a14:hiddenEffects>
            </a:ext>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432495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2"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92A74A-4EE0-4BAF-8195-36B2437A8FB2}"/>
              </a:ext>
            </a:extLst>
          </p:cNvPr>
          <p:cNvSpPr>
            <a:spLocks noGrp="1"/>
          </p:cNvSpPr>
          <p:nvPr>
            <p:ph idx="4294967295"/>
          </p:nvPr>
        </p:nvSpPr>
        <p:spPr>
          <a:xfrm>
            <a:off x="1943265" y="73269"/>
            <a:ext cx="8616460" cy="5873260"/>
          </a:xfrm>
        </p:spPr>
        <p:txBody>
          <a:bodyPr>
            <a:normAutofit fontScale="92500" lnSpcReduction="10000"/>
          </a:bodyPr>
          <a:lstStyle/>
          <a:p>
            <a:pPr marL="457200" indent="-457200">
              <a:spcBef>
                <a:spcPts val="0"/>
              </a:spcBef>
              <a:buFont typeface="+mj-lt"/>
              <a:buAutoNum type="arabicPeriod"/>
            </a:pPr>
            <a:r>
              <a:rPr lang="en-GB" sz="2800" dirty="0"/>
              <a:t>Retrieval works (i.e., strengthens memory)</a:t>
            </a:r>
          </a:p>
          <a:p>
            <a:pPr marL="457200" indent="-457200">
              <a:spcBef>
                <a:spcPts val="0"/>
              </a:spcBef>
              <a:buFont typeface="+mj-lt"/>
              <a:buAutoNum type="arabicPeriod"/>
            </a:pPr>
            <a:r>
              <a:rPr lang="en-GB" sz="2800" dirty="0"/>
              <a:t>Retrieval practice works</a:t>
            </a:r>
          </a:p>
          <a:p>
            <a:pPr marL="457200" indent="-457200">
              <a:spcBef>
                <a:spcPts val="0"/>
              </a:spcBef>
              <a:buFont typeface="+mj-lt"/>
              <a:buAutoNum type="arabicPeriod"/>
            </a:pPr>
            <a:r>
              <a:rPr lang="en-GB" sz="2800" dirty="0"/>
              <a:t>… in specific:</a:t>
            </a:r>
          </a:p>
          <a:p>
            <a:pPr lvl="1">
              <a:spcBef>
                <a:spcPts val="0"/>
              </a:spcBef>
              <a:spcAft>
                <a:spcPts val="0"/>
              </a:spcAft>
              <a:buFont typeface="Wingdings" panose="05000000000000000000" pitchFamily="2" charset="2"/>
              <a:buChar char="Ø"/>
            </a:pPr>
            <a:r>
              <a:rPr lang="en-GB" sz="2400" dirty="0"/>
              <a:t>Subjects</a:t>
            </a:r>
          </a:p>
          <a:p>
            <a:pPr lvl="1">
              <a:spcBef>
                <a:spcPts val="0"/>
              </a:spcBef>
              <a:spcAft>
                <a:spcPts val="0"/>
              </a:spcAft>
              <a:buFont typeface="Wingdings" panose="05000000000000000000" pitchFamily="2" charset="2"/>
              <a:buChar char="Ø"/>
            </a:pPr>
            <a:r>
              <a:rPr lang="en-GB" sz="2400" dirty="0"/>
              <a:t>Age ranges</a:t>
            </a:r>
          </a:p>
          <a:p>
            <a:pPr marL="457200" indent="-457200">
              <a:spcBef>
                <a:spcPts val="0"/>
              </a:spcBef>
              <a:buFont typeface="+mj-lt"/>
              <a:buAutoNum type="arabicPeriod"/>
            </a:pPr>
            <a:r>
              <a:rPr lang="en-GB" sz="2800" dirty="0"/>
              <a:t>… using specific T&amp;L activities (e.g., quizzing)</a:t>
            </a:r>
          </a:p>
          <a:p>
            <a:pPr marL="457200" indent="-457200">
              <a:spcBef>
                <a:spcPts val="0"/>
              </a:spcBef>
              <a:buFont typeface="+mj-lt"/>
              <a:buAutoNum type="arabicPeriod"/>
            </a:pPr>
            <a:r>
              <a:rPr lang="en-GB" sz="2800" dirty="0"/>
              <a:t>… for specific learning objectives/types of content</a:t>
            </a:r>
          </a:p>
          <a:p>
            <a:pPr marL="457200" indent="-457200">
              <a:spcBef>
                <a:spcPts val="0"/>
              </a:spcBef>
              <a:buFont typeface="+mj-lt"/>
              <a:buAutoNum type="arabicPeriod"/>
            </a:pPr>
            <a:r>
              <a:rPr lang="en-GB" sz="2800" dirty="0"/>
              <a:t>… for specific conditions:</a:t>
            </a:r>
          </a:p>
          <a:p>
            <a:pPr lvl="1">
              <a:spcBef>
                <a:spcPts val="0"/>
              </a:spcBef>
              <a:spcAft>
                <a:spcPts val="0"/>
              </a:spcAft>
              <a:buFont typeface="Wingdings" panose="05000000000000000000" pitchFamily="2" charset="2"/>
              <a:buChar char="Ø"/>
            </a:pPr>
            <a:r>
              <a:rPr lang="en-GB" sz="2400" dirty="0"/>
              <a:t> Teacher experiences and expertise</a:t>
            </a:r>
          </a:p>
          <a:p>
            <a:pPr lvl="1">
              <a:spcBef>
                <a:spcPts val="0"/>
              </a:spcBef>
              <a:spcAft>
                <a:spcPts val="0"/>
              </a:spcAft>
              <a:buFont typeface="Wingdings" panose="05000000000000000000" pitchFamily="2" charset="2"/>
              <a:buChar char="Ø"/>
            </a:pPr>
            <a:r>
              <a:rPr lang="en-GB" sz="2400" dirty="0"/>
              <a:t> Pupil prior knowledge</a:t>
            </a:r>
          </a:p>
          <a:p>
            <a:pPr lvl="1">
              <a:spcBef>
                <a:spcPts val="0"/>
              </a:spcBef>
              <a:spcAft>
                <a:spcPts val="0"/>
              </a:spcAft>
              <a:buFont typeface="Wingdings" panose="05000000000000000000" pitchFamily="2" charset="2"/>
              <a:buChar char="Ø"/>
            </a:pPr>
            <a:r>
              <a:rPr lang="en-GB" sz="2400" dirty="0"/>
              <a:t> Pupil motivation</a:t>
            </a:r>
          </a:p>
          <a:p>
            <a:pPr marL="457200" indent="-457200">
              <a:spcBef>
                <a:spcPts val="0"/>
              </a:spcBef>
              <a:buFont typeface="+mj-lt"/>
              <a:buAutoNum type="arabicPeriod"/>
            </a:pPr>
            <a:r>
              <a:rPr lang="en-GB" sz="2800" dirty="0"/>
              <a:t>For my Year 4 maths lesson on fractions on Tuesday morning, delivered to mixed ability class with me working with a target group.</a:t>
            </a:r>
          </a:p>
          <a:p>
            <a:pPr marL="457200" indent="-457200">
              <a:spcBef>
                <a:spcPts val="0"/>
              </a:spcBef>
              <a:buFont typeface="+mj-lt"/>
              <a:buAutoNum type="arabicPeriod"/>
            </a:pPr>
            <a:r>
              <a:rPr lang="en-GB" sz="2800" dirty="0"/>
              <a:t>A specific moment with a specific pupil on a specific question during retrieval practice.</a:t>
            </a:r>
          </a:p>
          <a:p>
            <a:pPr marL="457200" indent="-457200">
              <a:spcBef>
                <a:spcPts val="0"/>
              </a:spcBef>
              <a:buFont typeface="+mj-lt"/>
              <a:buAutoNum type="arabicPeriod"/>
            </a:pPr>
            <a:endParaRPr lang="en-GB" sz="2800" dirty="0"/>
          </a:p>
        </p:txBody>
      </p:sp>
      <p:sp>
        <p:nvSpPr>
          <p:cNvPr id="7" name="Arrow: Down 6">
            <a:extLst>
              <a:ext uri="{FF2B5EF4-FFF2-40B4-BE49-F238E27FC236}">
                <a16:creationId xmlns:a16="http://schemas.microsoft.com/office/drawing/2014/main" id="{4A76B261-D944-46EE-8BBE-527D09E11534}"/>
              </a:ext>
            </a:extLst>
          </p:cNvPr>
          <p:cNvSpPr/>
          <p:nvPr/>
        </p:nvSpPr>
        <p:spPr bwMode="auto">
          <a:xfrm>
            <a:off x="732694" y="882161"/>
            <a:ext cx="720969" cy="42554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a:extLst>
              <a:ext uri="{FF2B5EF4-FFF2-40B4-BE49-F238E27FC236}">
                <a16:creationId xmlns:a16="http://schemas.microsoft.com/office/drawing/2014/main" id="{9917DFC2-9CF6-47AA-AF6C-472AA993B8ED}"/>
              </a:ext>
            </a:extLst>
          </p:cNvPr>
          <p:cNvSpPr>
            <a:spLocks noGrp="1"/>
          </p:cNvSpPr>
          <p:nvPr>
            <p:ph type="title" idx="4294967295"/>
          </p:nvPr>
        </p:nvSpPr>
        <p:spPr>
          <a:xfrm>
            <a:off x="2931" y="3185746"/>
            <a:ext cx="2180493" cy="486508"/>
          </a:xfrm>
          <a:solidFill>
            <a:srgbClr val="FFFFFF"/>
          </a:solidFill>
        </p:spPr>
        <p:txBody>
          <a:bodyPr/>
          <a:lstStyle/>
          <a:p>
            <a:r>
              <a:rPr lang="en-GB" sz="4000" b="1" dirty="0"/>
              <a:t>Teachers</a:t>
            </a:r>
          </a:p>
        </p:txBody>
      </p:sp>
      <p:sp>
        <p:nvSpPr>
          <p:cNvPr id="8" name="Arrow: Down 7">
            <a:extLst>
              <a:ext uri="{FF2B5EF4-FFF2-40B4-BE49-F238E27FC236}">
                <a16:creationId xmlns:a16="http://schemas.microsoft.com/office/drawing/2014/main" id="{04E3633B-4E1A-4996-9260-1DFADCD768BD}"/>
              </a:ext>
            </a:extLst>
          </p:cNvPr>
          <p:cNvSpPr/>
          <p:nvPr/>
        </p:nvSpPr>
        <p:spPr bwMode="auto">
          <a:xfrm rot="10800000">
            <a:off x="10843843" y="794237"/>
            <a:ext cx="720969" cy="42554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6" name="Title 1">
            <a:extLst>
              <a:ext uri="{FF2B5EF4-FFF2-40B4-BE49-F238E27FC236}">
                <a16:creationId xmlns:a16="http://schemas.microsoft.com/office/drawing/2014/main" id="{EBC50A4A-2DEB-45A6-A635-4FEA92859BCF}"/>
              </a:ext>
            </a:extLst>
          </p:cNvPr>
          <p:cNvSpPr txBox="1">
            <a:spLocks/>
          </p:cNvSpPr>
          <p:nvPr/>
        </p:nvSpPr>
        <p:spPr bwMode="auto">
          <a:xfrm>
            <a:off x="9472243" y="3185746"/>
            <a:ext cx="2743199" cy="486508"/>
          </a:xfrm>
          <a:prstGeom prst="rect">
            <a:avLst/>
          </a:prstGeom>
          <a:solidFill>
            <a:srgbClr val="FFFFFF"/>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189" algn="l" rtl="0" eaLnBrk="1" fontAlgn="base" hangingPunct="1">
              <a:spcBef>
                <a:spcPct val="0"/>
              </a:spcBef>
              <a:spcAft>
                <a:spcPct val="0"/>
              </a:spcAft>
              <a:defRPr sz="4400" b="1">
                <a:solidFill>
                  <a:schemeClr val="tx2"/>
                </a:solidFill>
                <a:latin typeface="Arial" charset="0"/>
              </a:defRPr>
            </a:lvl6pPr>
            <a:lvl7pPr marL="914377" algn="l" rtl="0" eaLnBrk="1" fontAlgn="base" hangingPunct="1">
              <a:spcBef>
                <a:spcPct val="0"/>
              </a:spcBef>
              <a:spcAft>
                <a:spcPct val="0"/>
              </a:spcAft>
              <a:defRPr sz="4400" b="1">
                <a:solidFill>
                  <a:schemeClr val="tx2"/>
                </a:solidFill>
                <a:latin typeface="Arial" charset="0"/>
              </a:defRPr>
            </a:lvl7pPr>
            <a:lvl8pPr marL="1371566" algn="l" rtl="0" eaLnBrk="1" fontAlgn="base" hangingPunct="1">
              <a:spcBef>
                <a:spcPct val="0"/>
              </a:spcBef>
              <a:spcAft>
                <a:spcPct val="0"/>
              </a:spcAft>
              <a:defRPr sz="4400" b="1">
                <a:solidFill>
                  <a:schemeClr val="tx2"/>
                </a:solidFill>
                <a:latin typeface="Arial" charset="0"/>
              </a:defRPr>
            </a:lvl8pPr>
            <a:lvl9pPr marL="1828754" algn="l" rtl="0" eaLnBrk="1" fontAlgn="base" hangingPunct="1">
              <a:spcBef>
                <a:spcPct val="0"/>
              </a:spcBef>
              <a:spcAft>
                <a:spcPct val="0"/>
              </a:spcAft>
              <a:defRPr sz="4400" b="1">
                <a:solidFill>
                  <a:schemeClr val="tx2"/>
                </a:solidFill>
                <a:latin typeface="Arial" charset="0"/>
              </a:defRPr>
            </a:lvl9pPr>
          </a:lstStyle>
          <a:p>
            <a:pPr defTabSz="914400"/>
            <a:r>
              <a:rPr lang="en-GB" sz="4000" kern="0" dirty="0"/>
              <a:t>Researchers</a:t>
            </a:r>
          </a:p>
        </p:txBody>
      </p:sp>
      <p:sp>
        <p:nvSpPr>
          <p:cNvPr id="9" name="TextBox 8">
            <a:extLst>
              <a:ext uri="{FF2B5EF4-FFF2-40B4-BE49-F238E27FC236}">
                <a16:creationId xmlns:a16="http://schemas.microsoft.com/office/drawing/2014/main" id="{D89ABAF7-3F19-4F98-A179-A2B79EAF5173}"/>
              </a:ext>
            </a:extLst>
          </p:cNvPr>
          <p:cNvSpPr txBox="1"/>
          <p:nvPr/>
        </p:nvSpPr>
        <p:spPr>
          <a:xfrm>
            <a:off x="2183424" y="6199956"/>
            <a:ext cx="6134115" cy="584775"/>
          </a:xfrm>
          <a:prstGeom prst="rect">
            <a:avLst/>
          </a:prstGeom>
          <a:solidFill>
            <a:srgbClr val="FFFFFF"/>
          </a:solidFill>
          <a:ln>
            <a:solidFill>
              <a:schemeClr val="accent1"/>
            </a:solidFill>
          </a:ln>
        </p:spPr>
        <p:txBody>
          <a:bodyPr wrap="none" rtlCol="0">
            <a:spAutoFit/>
          </a:bodyPr>
          <a:lstStyle/>
          <a:p>
            <a:r>
              <a:rPr lang="en-GB" sz="3200" b="1" dirty="0">
                <a:solidFill>
                  <a:srgbClr val="00B050"/>
                </a:solidFill>
              </a:rPr>
              <a:t>How much to demand of research?</a:t>
            </a:r>
          </a:p>
        </p:txBody>
      </p:sp>
      <p:sp>
        <p:nvSpPr>
          <p:cNvPr id="10" name="TextBox 9">
            <a:extLst>
              <a:ext uri="{FF2B5EF4-FFF2-40B4-BE49-F238E27FC236}">
                <a16:creationId xmlns:a16="http://schemas.microsoft.com/office/drawing/2014/main" id="{E0C35BEC-EBA8-401B-814D-3DD3C929E8C7}"/>
              </a:ext>
            </a:extLst>
          </p:cNvPr>
          <p:cNvSpPr txBox="1"/>
          <p:nvPr/>
        </p:nvSpPr>
        <p:spPr>
          <a:xfrm>
            <a:off x="5886450" y="794236"/>
            <a:ext cx="4139293" cy="646331"/>
          </a:xfrm>
          <a:prstGeom prst="rect">
            <a:avLst/>
          </a:prstGeom>
          <a:noFill/>
        </p:spPr>
        <p:txBody>
          <a:bodyPr wrap="square">
            <a:spAutoFit/>
          </a:bodyPr>
          <a:lstStyle/>
          <a:p>
            <a:r>
              <a:rPr lang="en-GB" sz="3600" b="1" dirty="0">
                <a:solidFill>
                  <a:srgbClr val="00B050"/>
                </a:solidFill>
              </a:rPr>
              <a:t>The evidence says…. </a:t>
            </a:r>
            <a:endParaRPr lang="en-GB" sz="3600" dirty="0"/>
          </a:p>
        </p:txBody>
      </p:sp>
    </p:spTree>
    <p:extLst>
      <p:ext uri="{BB962C8B-B14F-4D97-AF65-F5344CB8AC3E}">
        <p14:creationId xmlns:p14="http://schemas.microsoft.com/office/powerpoint/2010/main" val="3233592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animBg="1"/>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5A3D2-D5FC-4C4A-981F-F28D2D40F4F5}"/>
              </a:ext>
            </a:extLst>
          </p:cNvPr>
          <p:cNvSpPr>
            <a:spLocks noGrp="1"/>
          </p:cNvSpPr>
          <p:nvPr>
            <p:ph type="title"/>
          </p:nvPr>
        </p:nvSpPr>
        <p:spPr>
          <a:xfrm>
            <a:off x="326571" y="267419"/>
            <a:ext cx="7690757" cy="1066800"/>
          </a:xfrm>
        </p:spPr>
        <p:txBody>
          <a:bodyPr/>
          <a:lstStyle/>
          <a:p>
            <a:r>
              <a:rPr lang="en-GB" dirty="0"/>
              <a:t>Way of thinking about translating basic science #1</a:t>
            </a:r>
          </a:p>
        </p:txBody>
      </p:sp>
      <p:pic>
        <p:nvPicPr>
          <p:cNvPr id="2054" name="Picture 6" descr="Gold bar 3D - TurboSquid 1368450">
            <a:extLst>
              <a:ext uri="{FF2B5EF4-FFF2-40B4-BE49-F238E27FC236}">
                <a16:creationId xmlns:a16="http://schemas.microsoft.com/office/drawing/2014/main" id="{EBBE10F3-103C-4B82-B8D7-58D8C8001E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0571" y="2000250"/>
            <a:ext cx="2857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3" name="Arrow: Right 2">
            <a:extLst>
              <a:ext uri="{FF2B5EF4-FFF2-40B4-BE49-F238E27FC236}">
                <a16:creationId xmlns:a16="http://schemas.microsoft.com/office/drawing/2014/main" id="{D245591C-1494-42FC-9EFD-C4765F4CAD48}"/>
              </a:ext>
            </a:extLst>
          </p:cNvPr>
          <p:cNvSpPr/>
          <p:nvPr/>
        </p:nvSpPr>
        <p:spPr bwMode="auto">
          <a:xfrm rot="20186199">
            <a:off x="5058342" y="2179864"/>
            <a:ext cx="2710542" cy="930729"/>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9" name="Arrow: Right 8">
            <a:extLst>
              <a:ext uri="{FF2B5EF4-FFF2-40B4-BE49-F238E27FC236}">
                <a16:creationId xmlns:a16="http://schemas.microsoft.com/office/drawing/2014/main" id="{893D8E31-E0F7-4AD1-9882-8EF5721FBC51}"/>
              </a:ext>
            </a:extLst>
          </p:cNvPr>
          <p:cNvSpPr/>
          <p:nvPr/>
        </p:nvSpPr>
        <p:spPr bwMode="auto">
          <a:xfrm rot="1322848">
            <a:off x="5055793" y="3903703"/>
            <a:ext cx="2710542" cy="930729"/>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pic>
        <p:nvPicPr>
          <p:cNvPr id="2058" name="Picture 10" descr="3,845 Pile Of Gold Jewelry Stock Photos, Pictures &amp;amp; Royalty-Free Images -  iStock">
            <a:extLst>
              <a:ext uri="{FF2B5EF4-FFF2-40B4-BE49-F238E27FC236}">
                <a16:creationId xmlns:a16="http://schemas.microsoft.com/office/drawing/2014/main" id="{CBF49B78-E1B0-41C2-87C6-B18272F075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7328" y="1208825"/>
            <a:ext cx="3409950" cy="221201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Premium Photo | Old rusty nails isolated on white background">
            <a:extLst>
              <a:ext uri="{FF2B5EF4-FFF2-40B4-BE49-F238E27FC236}">
                <a16:creationId xmlns:a16="http://schemas.microsoft.com/office/drawing/2014/main" id="{53108E48-3A2D-49B1-B9E7-F055F4B3F9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7615" y="3322341"/>
            <a:ext cx="3409950" cy="2554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398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5A3D2-D5FC-4C4A-981F-F28D2D40F4F5}"/>
              </a:ext>
            </a:extLst>
          </p:cNvPr>
          <p:cNvSpPr>
            <a:spLocks noGrp="1"/>
          </p:cNvSpPr>
          <p:nvPr>
            <p:ph type="title"/>
          </p:nvPr>
        </p:nvSpPr>
        <p:spPr>
          <a:xfrm>
            <a:off x="326571" y="267419"/>
            <a:ext cx="7690757" cy="1066800"/>
          </a:xfrm>
        </p:spPr>
        <p:txBody>
          <a:bodyPr/>
          <a:lstStyle/>
          <a:p>
            <a:r>
              <a:rPr lang="en-GB" dirty="0"/>
              <a:t>Way of thinking about translating basic science #2</a:t>
            </a:r>
          </a:p>
        </p:txBody>
      </p:sp>
      <p:pic>
        <p:nvPicPr>
          <p:cNvPr id="3074" name="Picture 2" descr="The Final Piece of the Puzzle - Becky Beach">
            <a:extLst>
              <a:ext uri="{FF2B5EF4-FFF2-40B4-BE49-F238E27FC236}">
                <a16:creationId xmlns:a16="http://schemas.microsoft.com/office/drawing/2014/main" id="{1E4669AA-9D86-4FC0-BCD5-B2EB20D38C4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629" t="13051" b="8526"/>
          <a:stretch/>
        </p:blipFill>
        <p:spPr bwMode="auto">
          <a:xfrm>
            <a:off x="7024541" y="1732009"/>
            <a:ext cx="4367893" cy="392057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3d Puzzle Piece [png 800x800] - 3d Red Puzzle Piece Png Clipart (800x800), Png Download">
            <a:extLst>
              <a:ext uri="{FF2B5EF4-FFF2-40B4-BE49-F238E27FC236}">
                <a16:creationId xmlns:a16="http://schemas.microsoft.com/office/drawing/2014/main" id="{06F44812-82CE-41F4-97D4-2DEEDBFB64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9632" y="2449286"/>
            <a:ext cx="1742541" cy="2486024"/>
          </a:xfrm>
          <a:prstGeom prst="rect">
            <a:avLst/>
          </a:prstGeom>
          <a:noFill/>
          <a:extLst>
            <a:ext uri="{909E8E84-426E-40DD-AFC4-6F175D3DCCD1}">
              <a14:hiddenFill xmlns:a14="http://schemas.microsoft.com/office/drawing/2010/main">
                <a:solidFill>
                  <a:srgbClr val="FFFFFF"/>
                </a:solidFill>
              </a14:hiddenFill>
            </a:ext>
          </a:extLst>
        </p:spPr>
      </p:pic>
      <p:sp>
        <p:nvSpPr>
          <p:cNvPr id="4" name="Arrow: Right 3">
            <a:extLst>
              <a:ext uri="{FF2B5EF4-FFF2-40B4-BE49-F238E27FC236}">
                <a16:creationId xmlns:a16="http://schemas.microsoft.com/office/drawing/2014/main" id="{D82A52A4-DE35-4BCC-9075-C2EDF4546023}"/>
              </a:ext>
            </a:extLst>
          </p:cNvPr>
          <p:cNvSpPr/>
          <p:nvPr/>
        </p:nvSpPr>
        <p:spPr bwMode="auto">
          <a:xfrm>
            <a:off x="4539343" y="2955471"/>
            <a:ext cx="2188028" cy="88174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739952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01B0052-2333-43B4-BB64-71D6F95F2A37}"/>
              </a:ext>
            </a:extLst>
          </p:cNvPr>
          <p:cNvGraphicFramePr>
            <a:graphicFrameLocks noGrp="1"/>
          </p:cNvGraphicFramePr>
          <p:nvPr>
            <p:ph idx="1"/>
            <p:extLst>
              <p:ext uri="{D42A27DB-BD31-4B8C-83A1-F6EECF244321}">
                <p14:modId xmlns:p14="http://schemas.microsoft.com/office/powerpoint/2010/main" val="2526414129"/>
              </p:ext>
            </p:extLst>
          </p:nvPr>
        </p:nvGraphicFramePr>
        <p:xfrm>
          <a:off x="316992" y="446888"/>
          <a:ext cx="11558016" cy="5278175"/>
        </p:xfrm>
        <a:graphic>
          <a:graphicData uri="http://schemas.openxmlformats.org/drawingml/2006/table">
            <a:tbl>
              <a:tblPr firstRow="1" firstCol="1" bandRow="1">
                <a:tableStyleId>{69012ECD-51FC-41F1-AA8D-1B2483CD663E}</a:tableStyleId>
              </a:tblPr>
              <a:tblGrid>
                <a:gridCol w="5266943">
                  <a:extLst>
                    <a:ext uri="{9D8B030D-6E8A-4147-A177-3AD203B41FA5}">
                      <a16:colId xmlns:a16="http://schemas.microsoft.com/office/drawing/2014/main" val="3273641308"/>
                    </a:ext>
                  </a:extLst>
                </a:gridCol>
                <a:gridCol w="6291073">
                  <a:extLst>
                    <a:ext uri="{9D8B030D-6E8A-4147-A177-3AD203B41FA5}">
                      <a16:colId xmlns:a16="http://schemas.microsoft.com/office/drawing/2014/main" val="1486801951"/>
                    </a:ext>
                  </a:extLst>
                </a:gridCol>
              </a:tblGrid>
              <a:tr h="166747">
                <a:tc>
                  <a:txBody>
                    <a:bodyPr/>
                    <a:lstStyle/>
                    <a:p>
                      <a:pPr marL="0" indent="228600" algn="ctr">
                        <a:lnSpc>
                          <a:spcPct val="115000"/>
                        </a:lnSpc>
                        <a:spcBef>
                          <a:spcPts val="0"/>
                        </a:spcBef>
                        <a:spcAft>
                          <a:spcPts val="0"/>
                        </a:spcAft>
                      </a:pPr>
                      <a:r>
                        <a:rPr lang="en-GB" sz="1600">
                          <a:solidFill>
                            <a:schemeClr val="tx1"/>
                          </a:solidFill>
                          <a:effectLst/>
                        </a:rPr>
                        <a:t>Teachers, teaching</a:t>
                      </a:r>
                      <a:endParaRPr lang="en-GB" sz="160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7930" marR="37930" marT="5268" marB="0" anchor="ctr">
                    <a:solidFill>
                      <a:schemeClr val="accent5">
                        <a:lumMod val="60000"/>
                        <a:lumOff val="40000"/>
                      </a:schemeClr>
                    </a:solidFill>
                  </a:tcPr>
                </a:tc>
                <a:tc>
                  <a:txBody>
                    <a:bodyPr/>
                    <a:lstStyle/>
                    <a:p>
                      <a:pPr marL="0" indent="228600" algn="ctr">
                        <a:lnSpc>
                          <a:spcPct val="115000"/>
                        </a:lnSpc>
                        <a:spcBef>
                          <a:spcPts val="0"/>
                        </a:spcBef>
                        <a:spcAft>
                          <a:spcPts val="0"/>
                        </a:spcAft>
                      </a:pPr>
                      <a:r>
                        <a:rPr lang="en-GB" sz="1600" dirty="0">
                          <a:solidFill>
                            <a:schemeClr val="tx1"/>
                          </a:solidFill>
                          <a:effectLst/>
                        </a:rPr>
                        <a:t>Pupil individual factors (potentially different for each student)</a:t>
                      </a:r>
                      <a:endParaRPr lang="en-GB" sz="160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7930" marR="37930" marT="5268" marB="0" anchor="ctr">
                    <a:solidFill>
                      <a:schemeClr val="accent5">
                        <a:lumMod val="60000"/>
                        <a:lumOff val="40000"/>
                      </a:schemeClr>
                    </a:solidFill>
                  </a:tcPr>
                </a:tc>
                <a:extLst>
                  <a:ext uri="{0D108BD9-81ED-4DB2-BD59-A6C34878D82A}">
                    <a16:rowId xmlns:a16="http://schemas.microsoft.com/office/drawing/2014/main" val="3138641038"/>
                  </a:ext>
                </a:extLst>
              </a:tr>
              <a:tr h="2234621">
                <a:tc>
                  <a:txBody>
                    <a:bodyPr/>
                    <a:lstStyle/>
                    <a:p>
                      <a:pPr marL="285750" lvl="0" indent="-285750" algn="l">
                        <a:lnSpc>
                          <a:spcPct val="115000"/>
                        </a:lnSpc>
                        <a:spcBef>
                          <a:spcPts val="0"/>
                        </a:spcBef>
                        <a:spcAft>
                          <a:spcPts val="0"/>
                        </a:spcAft>
                        <a:buFont typeface="Arial" panose="020B0604020202020204" pitchFamily="34" charset="0"/>
                        <a:buChar char="•"/>
                        <a:tabLst>
                          <a:tab pos="228600" algn="l"/>
                          <a:tab pos="457200" algn="l"/>
                        </a:tabLst>
                      </a:pPr>
                      <a:r>
                        <a:rPr lang="en-GB" sz="1600" b="0" dirty="0">
                          <a:solidFill>
                            <a:schemeClr val="tx1"/>
                          </a:solidFill>
                          <a:effectLst/>
                        </a:rPr>
                        <a:t>Extent of teacher professional development and learning for the cognitive science technique.</a:t>
                      </a:r>
                    </a:p>
                    <a:p>
                      <a:pPr marL="285750" lvl="0" indent="-285750" algn="l">
                        <a:lnSpc>
                          <a:spcPct val="115000"/>
                        </a:lnSpc>
                        <a:spcBef>
                          <a:spcPts val="0"/>
                        </a:spcBef>
                        <a:spcAft>
                          <a:spcPts val="0"/>
                        </a:spcAft>
                        <a:buFont typeface="Arial" panose="020B0604020202020204" pitchFamily="34" charset="0"/>
                        <a:buChar char="•"/>
                        <a:tabLst>
                          <a:tab pos="228600" algn="l"/>
                          <a:tab pos="457200" algn="l"/>
                        </a:tabLst>
                      </a:pPr>
                      <a:r>
                        <a:rPr lang="en-GB" sz="1600" b="0" dirty="0">
                          <a:solidFill>
                            <a:schemeClr val="tx1"/>
                          </a:solidFill>
                          <a:effectLst/>
                        </a:rPr>
                        <a:t>Teacher general pedagogical and subject-specific knowledge and skills </a:t>
                      </a:r>
                    </a:p>
                    <a:p>
                      <a:pPr marL="285750" lvl="0" indent="-285750" algn="l">
                        <a:lnSpc>
                          <a:spcPct val="115000"/>
                        </a:lnSpc>
                        <a:spcBef>
                          <a:spcPts val="0"/>
                        </a:spcBef>
                        <a:spcAft>
                          <a:spcPts val="0"/>
                        </a:spcAft>
                        <a:buFont typeface="Arial" panose="020B0604020202020204" pitchFamily="34" charset="0"/>
                        <a:buChar char="•"/>
                        <a:tabLst>
                          <a:tab pos="228600" algn="l"/>
                          <a:tab pos="457200" algn="l"/>
                        </a:tabLst>
                      </a:pPr>
                      <a:r>
                        <a:rPr lang="en-GB" sz="1600" b="0" dirty="0">
                          <a:solidFill>
                            <a:schemeClr val="tx1"/>
                          </a:solidFill>
                          <a:effectLst/>
                        </a:rPr>
                        <a:t>Level of teacher experience</a:t>
                      </a:r>
                    </a:p>
                    <a:p>
                      <a:pPr marL="285750" lvl="0" indent="-285750" algn="l">
                        <a:lnSpc>
                          <a:spcPct val="115000"/>
                        </a:lnSpc>
                        <a:spcBef>
                          <a:spcPts val="0"/>
                        </a:spcBef>
                        <a:spcAft>
                          <a:spcPts val="0"/>
                        </a:spcAft>
                        <a:buFont typeface="Arial" panose="020B0604020202020204" pitchFamily="34" charset="0"/>
                        <a:buChar char="•"/>
                        <a:tabLst>
                          <a:tab pos="228600" algn="l"/>
                          <a:tab pos="457200" algn="l"/>
                        </a:tabLst>
                      </a:pPr>
                      <a:r>
                        <a:rPr lang="en-GB" sz="1600" b="0" dirty="0">
                          <a:solidFill>
                            <a:schemeClr val="tx1"/>
                          </a:solidFill>
                          <a:effectLst/>
                        </a:rPr>
                        <a:t>Teacher motivation/ enthusiasm for the cognitive science technique</a:t>
                      </a:r>
                    </a:p>
                    <a:p>
                      <a:pPr marL="285750" lvl="0" indent="-285750" algn="l">
                        <a:lnSpc>
                          <a:spcPct val="115000"/>
                        </a:lnSpc>
                        <a:spcBef>
                          <a:spcPts val="0"/>
                        </a:spcBef>
                        <a:spcAft>
                          <a:spcPts val="0"/>
                        </a:spcAft>
                        <a:buFont typeface="Arial" panose="020B0604020202020204" pitchFamily="34" charset="0"/>
                        <a:buChar char="•"/>
                        <a:tabLst>
                          <a:tab pos="228600" algn="l"/>
                          <a:tab pos="457200" algn="l"/>
                        </a:tabLst>
                      </a:pPr>
                      <a:r>
                        <a:rPr lang="en-GB" sz="1600" b="0" dirty="0">
                          <a:solidFill>
                            <a:schemeClr val="tx1"/>
                          </a:solidFill>
                          <a:effectLst/>
                        </a:rPr>
                        <a:t>Extent to which technique replaces/improves teacher’s existing practice</a:t>
                      </a:r>
                    </a:p>
                    <a:p>
                      <a:pPr marL="285750" lvl="0" indent="-285750" algn="l">
                        <a:lnSpc>
                          <a:spcPct val="115000"/>
                        </a:lnSpc>
                        <a:spcBef>
                          <a:spcPts val="0"/>
                        </a:spcBef>
                        <a:spcAft>
                          <a:spcPts val="0"/>
                        </a:spcAft>
                        <a:buFont typeface="Arial" panose="020B0604020202020204" pitchFamily="34" charset="0"/>
                        <a:buChar char="•"/>
                        <a:tabLst>
                          <a:tab pos="228600" algn="l"/>
                          <a:tab pos="457200" algn="l"/>
                        </a:tabLst>
                      </a:pPr>
                      <a:r>
                        <a:rPr lang="en-GB" sz="1600" b="0" dirty="0">
                          <a:solidFill>
                            <a:schemeClr val="tx1"/>
                          </a:solidFill>
                          <a:effectLst/>
                        </a:rPr>
                        <a:t>(Many of the pupil factors, left, also apply to teachers)</a:t>
                      </a:r>
                      <a:endParaRPr lang="en-GB" sz="16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7930" marR="37930" marT="5268" marB="0"/>
                </a:tc>
                <a:tc>
                  <a:txBody>
                    <a:bodyPr/>
                    <a:lstStyle/>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Prior level of knowledge, in general and for the topic being learnt (and extent to which the teacher takes this into account)</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Working memory capacity</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Nutrition/hydration</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Alertness/activity level</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Mood/emotional state</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General/learning-specific motivation</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Personality and temperament</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Special educational needs, difficulties, or disabilities</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Learning behaviours and strategies</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dirty="0">
                          <a:solidFill>
                            <a:schemeClr val="tx1"/>
                          </a:solidFill>
                          <a:effectLst/>
                        </a:rPr>
                        <a:t>Age and maturity</a:t>
                      </a:r>
                    </a:p>
                  </a:txBody>
                  <a:tcPr marL="37930" marR="37930" marT="5268" marB="0"/>
                </a:tc>
                <a:extLst>
                  <a:ext uri="{0D108BD9-81ED-4DB2-BD59-A6C34878D82A}">
                    <a16:rowId xmlns:a16="http://schemas.microsoft.com/office/drawing/2014/main" val="2749427815"/>
                  </a:ext>
                </a:extLst>
              </a:tr>
              <a:tr h="168629">
                <a:tc>
                  <a:txBody>
                    <a:bodyPr/>
                    <a:lstStyle/>
                    <a:p>
                      <a:pPr marL="0" indent="228600" algn="ctr">
                        <a:lnSpc>
                          <a:spcPct val="115000"/>
                        </a:lnSpc>
                        <a:spcBef>
                          <a:spcPts val="0"/>
                        </a:spcBef>
                        <a:spcAft>
                          <a:spcPts val="0"/>
                        </a:spcAft>
                        <a:tabLst>
                          <a:tab pos="457200" algn="l"/>
                        </a:tabLst>
                      </a:pPr>
                      <a:r>
                        <a:rPr lang="en-GB" sz="1600" b="1">
                          <a:solidFill>
                            <a:schemeClr val="tx1"/>
                          </a:solidFill>
                          <a:effectLst/>
                        </a:rPr>
                        <a:t>Classroom/social environment</a:t>
                      </a:r>
                      <a:endParaRPr lang="en-GB" sz="1600" b="1">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7930" marR="37930" marT="5268" marB="0" anchor="ctr">
                    <a:solidFill>
                      <a:schemeClr val="accent5">
                        <a:lumMod val="60000"/>
                        <a:lumOff val="40000"/>
                      </a:schemeClr>
                    </a:solidFill>
                  </a:tcPr>
                </a:tc>
                <a:tc>
                  <a:txBody>
                    <a:bodyPr/>
                    <a:lstStyle/>
                    <a:p>
                      <a:pPr marL="0" indent="228600" algn="ctr">
                        <a:lnSpc>
                          <a:spcPct val="115000"/>
                        </a:lnSpc>
                        <a:spcBef>
                          <a:spcPts val="0"/>
                        </a:spcBef>
                        <a:spcAft>
                          <a:spcPts val="0"/>
                        </a:spcAft>
                      </a:pPr>
                      <a:r>
                        <a:rPr lang="en-GB" sz="1600" b="1" dirty="0">
                          <a:solidFill>
                            <a:schemeClr val="tx1"/>
                          </a:solidFill>
                          <a:effectLst/>
                        </a:rPr>
                        <a:t>Activity, Topic and Subject</a:t>
                      </a:r>
                      <a:endParaRPr lang="en-GB" sz="1600" b="1"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7930" marR="37930" marT="5268" marB="0" anchor="ctr">
                    <a:solidFill>
                      <a:schemeClr val="accent5">
                        <a:lumMod val="60000"/>
                        <a:lumOff val="40000"/>
                      </a:schemeClr>
                    </a:solidFill>
                  </a:tcPr>
                </a:tc>
                <a:extLst>
                  <a:ext uri="{0D108BD9-81ED-4DB2-BD59-A6C34878D82A}">
                    <a16:rowId xmlns:a16="http://schemas.microsoft.com/office/drawing/2014/main" val="356051637"/>
                  </a:ext>
                </a:extLst>
              </a:tr>
              <a:tr h="430839">
                <a:tc>
                  <a:txBody>
                    <a:bodyPr/>
                    <a:lstStyle/>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b="0" dirty="0">
                          <a:solidFill>
                            <a:schemeClr val="tx1"/>
                          </a:solidFill>
                          <a:effectLst/>
                        </a:rPr>
                        <a:t>Relations in the classroom (teacher-pupil, pupil-pupil)</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b="0" dirty="0">
                          <a:solidFill>
                            <a:schemeClr val="tx1"/>
                          </a:solidFill>
                          <a:effectLst/>
                        </a:rPr>
                        <a:t>Culture of participation</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b="0" dirty="0">
                          <a:solidFill>
                            <a:schemeClr val="tx1"/>
                          </a:solidFill>
                          <a:effectLst/>
                        </a:rPr>
                        <a:t>Emotional environment</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b="0" dirty="0">
                          <a:solidFill>
                            <a:schemeClr val="tx1"/>
                          </a:solidFill>
                          <a:effectLst/>
                        </a:rPr>
                        <a:t>Disruption / Noise / distraction</a:t>
                      </a:r>
                    </a:p>
                    <a:p>
                      <a:pPr marL="285750" lvl="0" indent="-285750" algn="l">
                        <a:lnSpc>
                          <a:spcPct val="115000"/>
                        </a:lnSpc>
                        <a:spcBef>
                          <a:spcPts val="0"/>
                        </a:spcBef>
                        <a:spcAft>
                          <a:spcPts val="0"/>
                        </a:spcAft>
                        <a:buFont typeface="Arial" panose="020B0604020202020204" pitchFamily="34" charset="0"/>
                        <a:buChar char="•"/>
                        <a:tabLst>
                          <a:tab pos="228600" algn="l"/>
                          <a:tab pos="457200" algn="l"/>
                        </a:tabLst>
                      </a:pPr>
                      <a:r>
                        <a:rPr lang="en-GB" sz="1600" b="0" dirty="0">
                          <a:solidFill>
                            <a:schemeClr val="tx1"/>
                          </a:solidFill>
                          <a:effectLst/>
                        </a:rPr>
                        <a:t>Decoration / information</a:t>
                      </a:r>
                    </a:p>
                    <a:p>
                      <a:pPr marL="285750" lvl="0" indent="-285750" algn="l">
                        <a:lnSpc>
                          <a:spcPct val="115000"/>
                        </a:lnSpc>
                        <a:spcBef>
                          <a:spcPts val="0"/>
                        </a:spcBef>
                        <a:spcAft>
                          <a:spcPts val="0"/>
                        </a:spcAft>
                        <a:buFont typeface="Arial" panose="020B0604020202020204" pitchFamily="34" charset="0"/>
                        <a:buChar char="•"/>
                        <a:tabLst>
                          <a:tab pos="228600" algn="l"/>
                          <a:tab pos="457200" algn="l"/>
                        </a:tabLst>
                      </a:pPr>
                      <a:r>
                        <a:rPr lang="en-GB" sz="1600" b="0" dirty="0">
                          <a:solidFill>
                            <a:schemeClr val="tx1"/>
                          </a:solidFill>
                          <a:effectLst/>
                        </a:rPr>
                        <a:t>Access to learning resources</a:t>
                      </a:r>
                      <a:endParaRPr lang="en-GB" sz="16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7930" marR="37930" marT="5268" marB="0"/>
                </a:tc>
                <a:tc>
                  <a:txBody>
                    <a:bodyPr/>
                    <a:lstStyle/>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b="0" dirty="0">
                          <a:solidFill>
                            <a:schemeClr val="tx1"/>
                          </a:solidFill>
                          <a:effectLst/>
                        </a:rPr>
                        <a:t>Subject/curriculum area (e.g., general differences in the nature of subject content and pedagogy)</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b="0" dirty="0">
                          <a:solidFill>
                            <a:schemeClr val="tx1"/>
                          </a:solidFill>
                          <a:effectLst/>
                        </a:rPr>
                        <a:t>Nature of specific learning content (e.g., complexity/element interactivity, novelty, connection with other learning) </a:t>
                      </a:r>
                    </a:p>
                    <a:p>
                      <a:pPr marL="285750" lvl="0" indent="-285750" algn="l">
                        <a:lnSpc>
                          <a:spcPct val="115000"/>
                        </a:lnSpc>
                        <a:spcBef>
                          <a:spcPts val="0"/>
                        </a:spcBef>
                        <a:spcAft>
                          <a:spcPts val="0"/>
                        </a:spcAft>
                        <a:buFont typeface="Arial" panose="020B0604020202020204" pitchFamily="34" charset="0"/>
                        <a:buChar char="•"/>
                        <a:tabLst>
                          <a:tab pos="228600" algn="l"/>
                        </a:tabLst>
                      </a:pPr>
                      <a:r>
                        <a:rPr lang="en-GB" sz="1600" b="0" dirty="0">
                          <a:solidFill>
                            <a:schemeClr val="tx1"/>
                          </a:solidFill>
                          <a:effectLst/>
                        </a:rPr>
                        <a:t>Nature of specific learning activity (e.g., student-led, length, structure, resources)</a:t>
                      </a:r>
                      <a:endParaRPr lang="en-GB" sz="1600" b="0" dirty="0">
                        <a:solidFill>
                          <a:schemeClr val="tx1"/>
                        </a:solidFill>
                        <a:effectLst/>
                        <a:latin typeface="Segoe UI" panose="020B0502040204020203" pitchFamily="34" charset="0"/>
                        <a:ea typeface="Times New Roman" panose="02020603050405020304" pitchFamily="18" charset="0"/>
                        <a:cs typeface="Times New Roman" panose="02020603050405020304" pitchFamily="18" charset="0"/>
                      </a:endParaRPr>
                    </a:p>
                  </a:txBody>
                  <a:tcPr marL="37930" marR="37930" marT="5268" marB="0"/>
                </a:tc>
                <a:extLst>
                  <a:ext uri="{0D108BD9-81ED-4DB2-BD59-A6C34878D82A}">
                    <a16:rowId xmlns:a16="http://schemas.microsoft.com/office/drawing/2014/main" val="4272081738"/>
                  </a:ext>
                </a:extLst>
              </a:tr>
            </a:tbl>
          </a:graphicData>
        </a:graphic>
      </p:graphicFrame>
      <p:graphicFrame>
        <p:nvGraphicFramePr>
          <p:cNvPr id="3" name="Content Placeholder 3">
            <a:extLst>
              <a:ext uri="{FF2B5EF4-FFF2-40B4-BE49-F238E27FC236}">
                <a16:creationId xmlns:a16="http://schemas.microsoft.com/office/drawing/2014/main" id="{24EE0707-D39B-47D3-A493-B1E14E4023E9}"/>
              </a:ext>
            </a:extLst>
          </p:cNvPr>
          <p:cNvGraphicFramePr>
            <a:graphicFrameLocks/>
          </p:cNvGraphicFramePr>
          <p:nvPr>
            <p:extLst>
              <p:ext uri="{D42A27DB-BD31-4B8C-83A1-F6EECF244321}">
                <p14:modId xmlns:p14="http://schemas.microsoft.com/office/powerpoint/2010/main" val="350252528"/>
              </p:ext>
            </p:extLst>
          </p:nvPr>
        </p:nvGraphicFramePr>
        <p:xfrm>
          <a:off x="316992" y="446888"/>
          <a:ext cx="11558016" cy="5526975"/>
        </p:xfrm>
        <a:graphic>
          <a:graphicData uri="http://schemas.openxmlformats.org/drawingml/2006/table">
            <a:tbl>
              <a:tblPr firstRow="1" firstCol="1" bandRow="1">
                <a:tableStyleId>{5DA37D80-6434-44D0-A028-1B22A696006F}</a:tableStyleId>
              </a:tblPr>
              <a:tblGrid>
                <a:gridCol w="5266943">
                  <a:extLst>
                    <a:ext uri="{9D8B030D-6E8A-4147-A177-3AD203B41FA5}">
                      <a16:colId xmlns:a16="http://schemas.microsoft.com/office/drawing/2014/main" val="3273641308"/>
                    </a:ext>
                  </a:extLst>
                </a:gridCol>
                <a:gridCol w="6291073">
                  <a:extLst>
                    <a:ext uri="{9D8B030D-6E8A-4147-A177-3AD203B41FA5}">
                      <a16:colId xmlns:a16="http://schemas.microsoft.com/office/drawing/2014/main" val="1486801951"/>
                    </a:ext>
                  </a:extLst>
                </a:gridCol>
              </a:tblGrid>
              <a:tr h="2774013">
                <a:tc>
                  <a:txBody>
                    <a:bodyPr/>
                    <a:lstStyle/>
                    <a:p>
                      <a:pPr marL="0" indent="0" algn="ctr">
                        <a:lnSpc>
                          <a:spcPct val="115000"/>
                        </a:lnSpc>
                        <a:spcBef>
                          <a:spcPts val="0"/>
                        </a:spcBef>
                        <a:spcAft>
                          <a:spcPts val="0"/>
                        </a:spcAft>
                      </a:pPr>
                      <a:r>
                        <a:rPr lang="en-GB" sz="4000" dirty="0">
                          <a:solidFill>
                            <a:schemeClr val="tx1"/>
                          </a:solidFill>
                          <a:effectLst/>
                          <a:latin typeface="+mn-lt"/>
                        </a:rPr>
                        <a:t>Teachers, teaching</a:t>
                      </a:r>
                      <a:endParaRPr lang="en-GB" sz="4000" dirty="0">
                        <a:solidFill>
                          <a:schemeClr val="tx1"/>
                        </a:solidFill>
                        <a:effectLst/>
                        <a:latin typeface="+mn-lt"/>
                        <a:ea typeface="Times New Roman" panose="02020603050405020304" pitchFamily="18" charset="0"/>
                        <a:cs typeface="Times New Roman" panose="02020603050405020304" pitchFamily="18" charset="0"/>
                      </a:endParaRPr>
                    </a:p>
                  </a:txBody>
                  <a:tcPr marL="37930" marR="37930" marT="526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indent="0" algn="ctr">
                        <a:lnSpc>
                          <a:spcPct val="115000"/>
                        </a:lnSpc>
                        <a:spcBef>
                          <a:spcPts val="0"/>
                        </a:spcBef>
                        <a:spcAft>
                          <a:spcPts val="0"/>
                        </a:spcAft>
                      </a:pPr>
                      <a:r>
                        <a:rPr lang="en-GB" sz="4000" dirty="0">
                          <a:solidFill>
                            <a:schemeClr val="tx1"/>
                          </a:solidFill>
                          <a:effectLst/>
                          <a:latin typeface="+mn-lt"/>
                        </a:rPr>
                        <a:t>Pupil individual factors </a:t>
                      </a:r>
                      <a:r>
                        <a:rPr lang="en-GB" sz="4000" b="0" dirty="0">
                          <a:solidFill>
                            <a:schemeClr val="tx1"/>
                          </a:solidFill>
                          <a:effectLst/>
                          <a:latin typeface="+mn-lt"/>
                        </a:rPr>
                        <a:t>(potentially different for each student)</a:t>
                      </a:r>
                      <a:endParaRPr lang="en-GB" sz="4000" b="0" dirty="0">
                        <a:solidFill>
                          <a:schemeClr val="tx1"/>
                        </a:solidFill>
                        <a:effectLst/>
                        <a:latin typeface="+mn-lt"/>
                        <a:ea typeface="Times New Roman" panose="02020603050405020304" pitchFamily="18" charset="0"/>
                        <a:cs typeface="Times New Roman" panose="02020603050405020304" pitchFamily="18" charset="0"/>
                      </a:endParaRPr>
                    </a:p>
                  </a:txBody>
                  <a:tcPr marL="37930" marR="37930" marT="526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38641038"/>
                  </a:ext>
                </a:extLst>
              </a:tr>
              <a:tr h="2752962">
                <a:tc>
                  <a:txBody>
                    <a:bodyPr/>
                    <a:lstStyle/>
                    <a:p>
                      <a:pPr marL="0" indent="0" algn="ctr">
                        <a:lnSpc>
                          <a:spcPct val="115000"/>
                        </a:lnSpc>
                        <a:spcBef>
                          <a:spcPts val="0"/>
                        </a:spcBef>
                        <a:spcAft>
                          <a:spcPts val="0"/>
                        </a:spcAft>
                        <a:tabLst>
                          <a:tab pos="457200" algn="l"/>
                        </a:tabLst>
                      </a:pPr>
                      <a:r>
                        <a:rPr lang="en-GB" sz="4000" b="1" dirty="0">
                          <a:solidFill>
                            <a:schemeClr val="tx1"/>
                          </a:solidFill>
                          <a:effectLst/>
                          <a:latin typeface="+mn-lt"/>
                        </a:rPr>
                        <a:t>Classroom/social environment</a:t>
                      </a:r>
                      <a:endParaRPr lang="en-GB" sz="4000" b="1" dirty="0">
                        <a:solidFill>
                          <a:schemeClr val="tx1"/>
                        </a:solidFill>
                        <a:effectLst/>
                        <a:latin typeface="+mn-lt"/>
                        <a:ea typeface="Times New Roman" panose="02020603050405020304" pitchFamily="18" charset="0"/>
                        <a:cs typeface="Times New Roman" panose="02020603050405020304" pitchFamily="18" charset="0"/>
                      </a:endParaRPr>
                    </a:p>
                  </a:txBody>
                  <a:tcPr marL="37930" marR="37930" marT="526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indent="228600" algn="ctr">
                        <a:lnSpc>
                          <a:spcPct val="115000"/>
                        </a:lnSpc>
                        <a:spcBef>
                          <a:spcPts val="0"/>
                        </a:spcBef>
                        <a:spcAft>
                          <a:spcPts val="0"/>
                        </a:spcAft>
                      </a:pPr>
                      <a:r>
                        <a:rPr lang="en-GB" sz="4000" b="1" dirty="0">
                          <a:solidFill>
                            <a:schemeClr val="tx1"/>
                          </a:solidFill>
                          <a:effectLst/>
                          <a:latin typeface="+mn-lt"/>
                        </a:rPr>
                        <a:t>Activity, Topic and Subject</a:t>
                      </a:r>
                    </a:p>
                    <a:p>
                      <a:pPr marL="0" indent="0" algn="ctr">
                        <a:lnSpc>
                          <a:spcPct val="115000"/>
                        </a:lnSpc>
                        <a:spcBef>
                          <a:spcPts val="0"/>
                        </a:spcBef>
                        <a:spcAft>
                          <a:spcPts val="0"/>
                        </a:spcAft>
                      </a:pPr>
                      <a:r>
                        <a:rPr lang="en-GB" sz="4000" b="0" dirty="0">
                          <a:solidFill>
                            <a:schemeClr val="tx1"/>
                          </a:solidFill>
                          <a:effectLst/>
                          <a:latin typeface="+mn-lt"/>
                          <a:ea typeface="Times New Roman" panose="02020603050405020304" pitchFamily="18" charset="0"/>
                          <a:cs typeface="Times New Roman" panose="02020603050405020304" pitchFamily="18" charset="0"/>
                        </a:rPr>
                        <a:t>(and stage within these)</a:t>
                      </a:r>
                    </a:p>
                  </a:txBody>
                  <a:tcPr marL="37930" marR="37930" marT="5268"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56051637"/>
                  </a:ext>
                </a:extLst>
              </a:tr>
            </a:tbl>
          </a:graphicData>
        </a:graphic>
      </p:graphicFrame>
      <p:sp>
        <p:nvSpPr>
          <p:cNvPr id="5" name="TextBox 4">
            <a:extLst>
              <a:ext uri="{FF2B5EF4-FFF2-40B4-BE49-F238E27FC236}">
                <a16:creationId xmlns:a16="http://schemas.microsoft.com/office/drawing/2014/main" id="{6CFD2961-A808-4C3D-9D01-0DE2401647A2}"/>
              </a:ext>
            </a:extLst>
          </p:cNvPr>
          <p:cNvSpPr txBox="1"/>
          <p:nvPr/>
        </p:nvSpPr>
        <p:spPr>
          <a:xfrm>
            <a:off x="166253" y="6218960"/>
            <a:ext cx="8765475" cy="523220"/>
          </a:xfrm>
          <a:prstGeom prst="rect">
            <a:avLst/>
          </a:prstGeom>
          <a:noFill/>
        </p:spPr>
        <p:txBody>
          <a:bodyPr wrap="square">
            <a:spAutoFit/>
          </a:bodyPr>
          <a:lstStyle/>
          <a:p>
            <a:r>
              <a:rPr lang="en-GB" sz="2800" b="1" dirty="0"/>
              <a:t>Principles and practicalities a) matter and, b) interact</a:t>
            </a:r>
            <a:endParaRPr lang="en-GB" sz="2800" dirty="0"/>
          </a:p>
        </p:txBody>
      </p:sp>
    </p:spTree>
    <p:extLst>
      <p:ext uri="{BB962C8B-B14F-4D97-AF65-F5344CB8AC3E}">
        <p14:creationId xmlns:p14="http://schemas.microsoft.com/office/powerpoint/2010/main" val="321801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0D588-9708-436E-8A12-6973A32EE174}"/>
              </a:ext>
            </a:extLst>
          </p:cNvPr>
          <p:cNvSpPr>
            <a:spLocks noGrp="1"/>
          </p:cNvSpPr>
          <p:nvPr>
            <p:ph type="ctrTitle" idx="4294967295"/>
          </p:nvPr>
        </p:nvSpPr>
        <p:spPr>
          <a:xfrm>
            <a:off x="562708" y="1674447"/>
            <a:ext cx="10902462" cy="2387600"/>
          </a:xfrm>
        </p:spPr>
        <p:txBody>
          <a:bodyPr>
            <a:normAutofit/>
          </a:bodyPr>
          <a:lstStyle/>
          <a:p>
            <a:pPr algn="ctr"/>
            <a:r>
              <a:rPr lang="en-GB" sz="6000" dirty="0"/>
              <a:t>Cognitive Science-Informed Principles and Strategies</a:t>
            </a:r>
          </a:p>
        </p:txBody>
      </p:sp>
    </p:spTree>
    <p:extLst>
      <p:ext uri="{BB962C8B-B14F-4D97-AF65-F5344CB8AC3E}">
        <p14:creationId xmlns:p14="http://schemas.microsoft.com/office/powerpoint/2010/main" val="2541848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FBD26-0619-4E3D-B412-0FD0E0FDFAE3}"/>
              </a:ext>
            </a:extLst>
          </p:cNvPr>
          <p:cNvSpPr>
            <a:spLocks noGrp="1"/>
          </p:cNvSpPr>
          <p:nvPr>
            <p:ph type="title"/>
          </p:nvPr>
        </p:nvSpPr>
        <p:spPr/>
        <p:txBody>
          <a:bodyPr/>
          <a:lstStyle/>
          <a:p>
            <a:r>
              <a:rPr lang="en-GB" dirty="0"/>
              <a:t>Overview</a:t>
            </a:r>
          </a:p>
        </p:txBody>
      </p:sp>
      <p:sp>
        <p:nvSpPr>
          <p:cNvPr id="3" name="Content Placeholder 2">
            <a:extLst>
              <a:ext uri="{FF2B5EF4-FFF2-40B4-BE49-F238E27FC236}">
                <a16:creationId xmlns:a16="http://schemas.microsoft.com/office/drawing/2014/main" id="{61E19A8F-B78F-40BC-8439-B47B3CFC0A25}"/>
              </a:ext>
            </a:extLst>
          </p:cNvPr>
          <p:cNvSpPr>
            <a:spLocks noGrp="1"/>
          </p:cNvSpPr>
          <p:nvPr>
            <p:ph idx="1"/>
          </p:nvPr>
        </p:nvSpPr>
        <p:spPr>
          <a:xfrm>
            <a:off x="914400" y="1628800"/>
            <a:ext cx="10199077" cy="4114800"/>
          </a:xfrm>
        </p:spPr>
        <p:txBody>
          <a:bodyPr>
            <a:normAutofit/>
          </a:bodyPr>
          <a:lstStyle/>
          <a:p>
            <a:r>
              <a:rPr lang="en-GB" sz="4000" dirty="0"/>
              <a:t>Introduction to the EEF Cog Sci Review</a:t>
            </a:r>
          </a:p>
          <a:p>
            <a:r>
              <a:rPr lang="en-GB" sz="4000" dirty="0"/>
              <a:t>Basic and Applied Science Evidence</a:t>
            </a:r>
          </a:p>
          <a:p>
            <a:r>
              <a:rPr lang="en-GB" sz="4000" dirty="0"/>
              <a:t>Translation to the Classroom</a:t>
            </a:r>
          </a:p>
          <a:p>
            <a:r>
              <a:rPr lang="en-GB" sz="4000" dirty="0"/>
              <a:t>Principles and Strategies</a:t>
            </a:r>
          </a:p>
        </p:txBody>
      </p:sp>
    </p:spTree>
    <p:extLst>
      <p:ext uri="{BB962C8B-B14F-4D97-AF65-F5344CB8AC3E}">
        <p14:creationId xmlns:p14="http://schemas.microsoft.com/office/powerpoint/2010/main" val="2484394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CF009192-FAAC-4B91-8BCB-645F024AEE8A}"/>
              </a:ext>
            </a:extLst>
          </p:cNvPr>
          <p:cNvSpPr>
            <a:spLocks noGrp="1"/>
          </p:cNvSpPr>
          <p:nvPr>
            <p:ph type="title"/>
          </p:nvPr>
        </p:nvSpPr>
        <p:spPr>
          <a:xfrm>
            <a:off x="4206406" y="326798"/>
            <a:ext cx="3779186" cy="1143000"/>
          </a:xfrm>
        </p:spPr>
        <p:txBody>
          <a:bodyPr/>
          <a:lstStyle/>
          <a:p>
            <a:r>
              <a:rPr lang="en-GB" dirty="0"/>
              <a:t>8 Review Areas</a:t>
            </a:r>
          </a:p>
        </p:txBody>
      </p:sp>
      <p:sp>
        <p:nvSpPr>
          <p:cNvPr id="3" name="TextBox 2">
            <a:extLst>
              <a:ext uri="{FF2B5EF4-FFF2-40B4-BE49-F238E27FC236}">
                <a16:creationId xmlns:a16="http://schemas.microsoft.com/office/drawing/2014/main" id="{BBD731A4-E6BB-4D30-9A8E-E03B7110D545}"/>
              </a:ext>
            </a:extLst>
          </p:cNvPr>
          <p:cNvSpPr txBox="1"/>
          <p:nvPr/>
        </p:nvSpPr>
        <p:spPr>
          <a:xfrm>
            <a:off x="1662545" y="1469798"/>
            <a:ext cx="9077499" cy="4031873"/>
          </a:xfrm>
          <a:prstGeom prst="rect">
            <a:avLst/>
          </a:prstGeom>
          <a:solidFill>
            <a:srgbClr val="FFFFFF"/>
          </a:solidFill>
          <a:ln>
            <a:solidFill>
              <a:schemeClr val="bg2">
                <a:lumMod val="75000"/>
              </a:schemeClr>
            </a:solidFill>
          </a:ln>
        </p:spPr>
        <p:txBody>
          <a:bodyPr wrap="square">
            <a:spAutoFit/>
          </a:bodyPr>
          <a:lstStyle/>
          <a:p>
            <a:pPr marL="914400" lvl="1" indent="-457200">
              <a:buFont typeface="+mj-lt"/>
              <a:buAutoNum type="arabicPeriod"/>
            </a:pPr>
            <a:r>
              <a:rPr lang="en-GB" sz="3200" b="0" i="1" dirty="0"/>
              <a:t>Spaced practice</a:t>
            </a:r>
          </a:p>
          <a:p>
            <a:pPr marL="914400" lvl="1" indent="-457200">
              <a:buFont typeface="+mj-lt"/>
              <a:buAutoNum type="arabicPeriod"/>
            </a:pPr>
            <a:r>
              <a:rPr lang="en-GB" sz="3200" b="0" i="1" dirty="0"/>
              <a:t>Interleaving</a:t>
            </a:r>
          </a:p>
          <a:p>
            <a:pPr marL="914400" lvl="1" indent="-457200">
              <a:buFont typeface="+mj-lt"/>
              <a:buAutoNum type="arabicPeriod"/>
            </a:pPr>
            <a:r>
              <a:rPr lang="en-GB" sz="3200" b="0" i="1" dirty="0"/>
              <a:t>Retrieval practice</a:t>
            </a:r>
          </a:p>
          <a:p>
            <a:pPr marL="914400" lvl="1" indent="-457200">
              <a:buFont typeface="+mj-lt"/>
              <a:buAutoNum type="arabicPeriod"/>
            </a:pPr>
            <a:r>
              <a:rPr lang="en-GB" sz="3200" b="0" i="1" dirty="0"/>
              <a:t>Managing cognitive load</a:t>
            </a:r>
          </a:p>
          <a:p>
            <a:pPr marL="914400" lvl="1" indent="-457200">
              <a:buFont typeface="+mj-lt"/>
              <a:buAutoNum type="arabicPeriod"/>
            </a:pPr>
            <a:r>
              <a:rPr lang="en-GB" sz="3200" b="0" i="1" dirty="0"/>
              <a:t>Working with schemas</a:t>
            </a:r>
          </a:p>
          <a:p>
            <a:pPr marL="914400" lvl="1" indent="-457200">
              <a:buFont typeface="+mj-lt"/>
              <a:buAutoNum type="arabicPeriod"/>
            </a:pPr>
            <a:r>
              <a:rPr lang="en-GB" sz="3200" b="0" i="1" dirty="0"/>
              <a:t>Cognitive Theory of Multimedia Learning</a:t>
            </a:r>
          </a:p>
          <a:p>
            <a:pPr marL="914400" lvl="1" indent="-457200">
              <a:buFont typeface="+mj-lt"/>
              <a:buAutoNum type="arabicPeriod"/>
            </a:pPr>
            <a:r>
              <a:rPr lang="en-GB" sz="3200" b="0" i="1" dirty="0"/>
              <a:t>Embodied learning and physical factors</a:t>
            </a:r>
          </a:p>
          <a:p>
            <a:pPr marL="914400" lvl="1" indent="-457200">
              <a:buFont typeface="+mj-lt"/>
              <a:buAutoNum type="arabicPeriod"/>
            </a:pPr>
            <a:r>
              <a:rPr lang="en-GB" sz="3200" b="0" i="1" dirty="0"/>
              <a:t>Mixed strategy programmes</a:t>
            </a:r>
          </a:p>
        </p:txBody>
      </p:sp>
      <p:sp>
        <p:nvSpPr>
          <p:cNvPr id="2" name="TextBox 1">
            <a:extLst>
              <a:ext uri="{FF2B5EF4-FFF2-40B4-BE49-F238E27FC236}">
                <a16:creationId xmlns:a16="http://schemas.microsoft.com/office/drawing/2014/main" id="{B3A63F76-6887-4444-93D1-552AE51850A8}"/>
              </a:ext>
            </a:extLst>
          </p:cNvPr>
          <p:cNvSpPr txBox="1"/>
          <p:nvPr/>
        </p:nvSpPr>
        <p:spPr>
          <a:xfrm>
            <a:off x="1529465" y="1602550"/>
            <a:ext cx="9443335" cy="3785652"/>
          </a:xfrm>
          <a:prstGeom prst="rect">
            <a:avLst/>
          </a:prstGeom>
          <a:solidFill>
            <a:schemeClr val="accent6">
              <a:lumMod val="20000"/>
              <a:lumOff val="80000"/>
            </a:schemeClr>
          </a:solidFill>
        </p:spPr>
        <p:txBody>
          <a:bodyPr wrap="square" rtlCol="0">
            <a:spAutoFit/>
          </a:bodyPr>
          <a:lstStyle/>
          <a:p>
            <a:r>
              <a:rPr lang="en-GB" sz="8000" dirty="0"/>
              <a:t>1. Practice</a:t>
            </a:r>
          </a:p>
          <a:p>
            <a:r>
              <a:rPr lang="en-GB" sz="8000" dirty="0"/>
              <a:t>2. Cognitive Load</a:t>
            </a:r>
          </a:p>
          <a:p>
            <a:r>
              <a:rPr lang="en-GB" sz="8000" dirty="0"/>
              <a:t>3. Generative learning</a:t>
            </a:r>
          </a:p>
        </p:txBody>
      </p:sp>
      <p:grpSp>
        <p:nvGrpSpPr>
          <p:cNvPr id="20" name="Group 19">
            <a:extLst>
              <a:ext uri="{FF2B5EF4-FFF2-40B4-BE49-F238E27FC236}">
                <a16:creationId xmlns:a16="http://schemas.microsoft.com/office/drawing/2014/main" id="{FA05F641-D202-4137-BDF0-1F7F8F1F7FF4}"/>
              </a:ext>
            </a:extLst>
          </p:cNvPr>
          <p:cNvGrpSpPr/>
          <p:nvPr/>
        </p:nvGrpSpPr>
        <p:grpSpPr>
          <a:xfrm>
            <a:off x="8098683" y="10576"/>
            <a:ext cx="2929889" cy="3394667"/>
            <a:chOff x="8098683" y="10576"/>
            <a:chExt cx="2929889" cy="3394667"/>
          </a:xfrm>
        </p:grpSpPr>
        <p:sp>
          <p:nvSpPr>
            <p:cNvPr id="5" name="Rectangle 4">
              <a:extLst>
                <a:ext uri="{FF2B5EF4-FFF2-40B4-BE49-F238E27FC236}">
                  <a16:creationId xmlns:a16="http://schemas.microsoft.com/office/drawing/2014/main" id="{57CE6C7D-7981-49E9-89D6-A740568828B8}"/>
                </a:ext>
              </a:extLst>
            </p:cNvPr>
            <p:cNvSpPr/>
            <p:nvPr/>
          </p:nvSpPr>
          <p:spPr>
            <a:xfrm>
              <a:off x="8098683" y="755341"/>
              <a:ext cx="931665" cy="1862048"/>
            </a:xfrm>
            <a:prstGeom prst="rect">
              <a:avLst/>
            </a:prstGeom>
            <a:noFill/>
          </p:spPr>
          <p:txBody>
            <a:bodyPr wrap="none" lIns="91440" tIns="45720" rIns="91440" bIns="45720">
              <a:spAutoFit/>
            </a:bodyPr>
            <a:lstStyle/>
            <a:p>
              <a:pPr algn="ctr"/>
              <a:r>
                <a:rPr lang="en-US" sz="11500" b="1" dirty="0">
                  <a:ln w="12700">
                    <a:solidFill>
                      <a:srgbClr val="FF0000"/>
                    </a:solidFill>
                    <a:prstDash val="solid"/>
                  </a:ln>
                  <a:solidFill>
                    <a:srgbClr val="FF0000"/>
                  </a:solidFill>
                  <a:effectLst>
                    <a:outerShdw dist="38100" dir="2640000" algn="bl" rotWithShape="0">
                      <a:schemeClr val="accent1"/>
                    </a:outerShdw>
                  </a:effectLst>
                </a:rPr>
                <a:t>2</a:t>
              </a:r>
              <a:endParaRPr lang="en-US" sz="11500" b="1" cap="none" spc="0" dirty="0">
                <a:ln w="12700">
                  <a:solidFill>
                    <a:srgbClr val="FF0000"/>
                  </a:solidFill>
                  <a:prstDash val="solid"/>
                </a:ln>
                <a:solidFill>
                  <a:srgbClr val="FF0000"/>
                </a:solidFill>
                <a:effectLst>
                  <a:outerShdw dist="38100" dir="2640000" algn="bl" rotWithShape="0">
                    <a:schemeClr val="accent1"/>
                  </a:outerShdw>
                </a:effectLst>
              </a:endParaRPr>
            </a:p>
          </p:txBody>
        </p:sp>
        <p:sp>
          <p:nvSpPr>
            <p:cNvPr id="9" name="Arrow: Right 8">
              <a:extLst>
                <a:ext uri="{FF2B5EF4-FFF2-40B4-BE49-F238E27FC236}">
                  <a16:creationId xmlns:a16="http://schemas.microsoft.com/office/drawing/2014/main" id="{4EFD4D66-DDD7-4907-B873-F7CC8EC91F74}"/>
                </a:ext>
              </a:extLst>
            </p:cNvPr>
            <p:cNvSpPr/>
            <p:nvPr/>
          </p:nvSpPr>
          <p:spPr bwMode="auto">
            <a:xfrm rot="20280350">
              <a:off x="9053451" y="1094118"/>
              <a:ext cx="1082348" cy="41056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11" name="Arrow: Right 10">
              <a:extLst>
                <a:ext uri="{FF2B5EF4-FFF2-40B4-BE49-F238E27FC236}">
                  <a16:creationId xmlns:a16="http://schemas.microsoft.com/office/drawing/2014/main" id="{D79C7230-5309-4695-8CAA-3E755A1EE72D}"/>
                </a:ext>
              </a:extLst>
            </p:cNvPr>
            <p:cNvSpPr/>
            <p:nvPr/>
          </p:nvSpPr>
          <p:spPr bwMode="auto">
            <a:xfrm rot="1783199">
              <a:off x="9046540" y="1965534"/>
              <a:ext cx="1082348" cy="41056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12" name="Rectangle 11">
              <a:extLst>
                <a:ext uri="{FF2B5EF4-FFF2-40B4-BE49-F238E27FC236}">
                  <a16:creationId xmlns:a16="http://schemas.microsoft.com/office/drawing/2014/main" id="{E2087C92-8318-456E-9CDB-57AC954EEBA8}"/>
                </a:ext>
              </a:extLst>
            </p:cNvPr>
            <p:cNvSpPr/>
            <p:nvPr/>
          </p:nvSpPr>
          <p:spPr>
            <a:xfrm>
              <a:off x="10041135" y="10576"/>
              <a:ext cx="931665" cy="1862048"/>
            </a:xfrm>
            <a:prstGeom prst="rect">
              <a:avLst/>
            </a:prstGeom>
            <a:noFill/>
          </p:spPr>
          <p:txBody>
            <a:bodyPr wrap="none" lIns="91440" tIns="45720" rIns="91440" bIns="45720">
              <a:spAutoFit/>
            </a:bodyPr>
            <a:lstStyle/>
            <a:p>
              <a:pPr algn="ctr"/>
              <a:r>
                <a:rPr lang="en-US" sz="11500" b="1" dirty="0">
                  <a:ln w="12700">
                    <a:solidFill>
                      <a:srgbClr val="FF0000"/>
                    </a:solidFill>
                    <a:prstDash val="solid"/>
                  </a:ln>
                  <a:solidFill>
                    <a:srgbClr val="FF0000"/>
                  </a:solidFill>
                  <a:effectLst>
                    <a:outerShdw dist="38100" dir="2640000" algn="bl" rotWithShape="0">
                      <a:schemeClr val="accent1"/>
                    </a:outerShdw>
                  </a:effectLst>
                </a:rPr>
                <a:t>1</a:t>
              </a:r>
              <a:endParaRPr lang="en-US" sz="11500" b="1" cap="none" spc="0" dirty="0">
                <a:ln w="12700">
                  <a:solidFill>
                    <a:srgbClr val="FF0000"/>
                  </a:solidFill>
                  <a:prstDash val="solid"/>
                </a:ln>
                <a:solidFill>
                  <a:srgbClr val="FF0000"/>
                </a:solidFill>
                <a:effectLst>
                  <a:outerShdw dist="38100" dir="2640000" algn="bl" rotWithShape="0">
                    <a:schemeClr val="accent1"/>
                  </a:outerShdw>
                </a:effectLst>
              </a:endParaRPr>
            </a:p>
          </p:txBody>
        </p:sp>
        <p:sp>
          <p:nvSpPr>
            <p:cNvPr id="13" name="Rectangle 12">
              <a:extLst>
                <a:ext uri="{FF2B5EF4-FFF2-40B4-BE49-F238E27FC236}">
                  <a16:creationId xmlns:a16="http://schemas.microsoft.com/office/drawing/2014/main" id="{3E2D9AE0-7A24-4F6C-817F-FF800319F29D}"/>
                </a:ext>
              </a:extLst>
            </p:cNvPr>
            <p:cNvSpPr/>
            <p:nvPr/>
          </p:nvSpPr>
          <p:spPr>
            <a:xfrm>
              <a:off x="10096907" y="1543195"/>
              <a:ext cx="931665" cy="1862048"/>
            </a:xfrm>
            <a:prstGeom prst="rect">
              <a:avLst/>
            </a:prstGeom>
            <a:noFill/>
          </p:spPr>
          <p:txBody>
            <a:bodyPr wrap="none" lIns="91440" tIns="45720" rIns="91440" bIns="45720">
              <a:spAutoFit/>
            </a:bodyPr>
            <a:lstStyle/>
            <a:p>
              <a:pPr algn="ctr"/>
              <a:r>
                <a:rPr lang="en-US" sz="11500" b="1" dirty="0">
                  <a:ln w="12700">
                    <a:solidFill>
                      <a:srgbClr val="FF0000"/>
                    </a:solidFill>
                    <a:prstDash val="solid"/>
                  </a:ln>
                  <a:solidFill>
                    <a:srgbClr val="FF0000"/>
                  </a:solidFill>
                  <a:effectLst>
                    <a:outerShdw dist="38100" dir="2640000" algn="bl" rotWithShape="0">
                      <a:schemeClr val="accent1"/>
                    </a:outerShdw>
                  </a:effectLst>
                </a:rPr>
                <a:t>3</a:t>
              </a:r>
              <a:endParaRPr lang="en-US" sz="11500" b="1" cap="none" spc="0" dirty="0">
                <a:ln w="12700">
                  <a:solidFill>
                    <a:srgbClr val="FF0000"/>
                  </a:solidFill>
                  <a:prstDash val="solid"/>
                </a:ln>
                <a:solidFill>
                  <a:srgbClr val="FF0000"/>
                </a:solidFill>
                <a:effectLst>
                  <a:outerShdw dist="38100" dir="2640000" algn="bl" rotWithShape="0">
                    <a:schemeClr val="accent1"/>
                  </a:outerShdw>
                </a:effectLst>
              </a:endParaRPr>
            </a:p>
          </p:txBody>
        </p:sp>
      </p:grpSp>
    </p:spTree>
    <p:extLst>
      <p:ext uri="{BB962C8B-B14F-4D97-AF65-F5344CB8AC3E}">
        <p14:creationId xmlns:p14="http://schemas.microsoft.com/office/powerpoint/2010/main" val="216008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B5BA8-6F07-4E28-B533-0C123776300E}"/>
              </a:ext>
            </a:extLst>
          </p:cNvPr>
          <p:cNvSpPr>
            <a:spLocks noGrp="1"/>
          </p:cNvSpPr>
          <p:nvPr>
            <p:ph type="title"/>
          </p:nvPr>
        </p:nvSpPr>
        <p:spPr/>
        <p:txBody>
          <a:bodyPr/>
          <a:lstStyle/>
          <a:p>
            <a:r>
              <a:rPr lang="en-GB" dirty="0">
                <a:solidFill>
                  <a:schemeClr val="accent6"/>
                </a:solidFill>
              </a:rPr>
              <a:t>Principles</a:t>
            </a:r>
            <a:r>
              <a:rPr lang="en-GB" dirty="0"/>
              <a:t> of Practice</a:t>
            </a:r>
          </a:p>
        </p:txBody>
      </p:sp>
      <p:sp>
        <p:nvSpPr>
          <p:cNvPr id="3" name="Content Placeholder 2">
            <a:extLst>
              <a:ext uri="{FF2B5EF4-FFF2-40B4-BE49-F238E27FC236}">
                <a16:creationId xmlns:a16="http://schemas.microsoft.com/office/drawing/2014/main" id="{ADDE98D1-8549-4F89-B097-98DAFFA8BF26}"/>
              </a:ext>
            </a:extLst>
          </p:cNvPr>
          <p:cNvSpPr>
            <a:spLocks noGrp="1"/>
          </p:cNvSpPr>
          <p:nvPr>
            <p:ph idx="1"/>
          </p:nvPr>
        </p:nvSpPr>
        <p:spPr>
          <a:xfrm>
            <a:off x="914400" y="1628800"/>
            <a:ext cx="3890356" cy="1800200"/>
          </a:xfrm>
        </p:spPr>
        <p:txBody>
          <a:bodyPr/>
          <a:lstStyle/>
          <a:p>
            <a:r>
              <a:rPr lang="en-GB" dirty="0"/>
              <a:t>Spaced Practice</a:t>
            </a:r>
          </a:p>
          <a:p>
            <a:r>
              <a:rPr lang="en-GB" dirty="0"/>
              <a:t>Interleaving</a:t>
            </a:r>
          </a:p>
          <a:p>
            <a:r>
              <a:rPr lang="en-GB" dirty="0"/>
              <a:t>Retrieval Practice</a:t>
            </a:r>
          </a:p>
        </p:txBody>
      </p:sp>
      <p:pic>
        <p:nvPicPr>
          <p:cNvPr id="4" name="Picture 2" descr="Ebbinghaus&amp;#39; forgetting curve and review cycle. | Download Scientific Diagram">
            <a:extLst>
              <a:ext uri="{FF2B5EF4-FFF2-40B4-BE49-F238E27FC236}">
                <a16:creationId xmlns:a16="http://schemas.microsoft.com/office/drawing/2014/main" id="{DA94D721-BB28-414F-B144-FC238EFB12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1590" y="1060447"/>
            <a:ext cx="6753225" cy="42386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D8D0224-0663-44D4-8C62-793B9442C102}"/>
              </a:ext>
            </a:extLst>
          </p:cNvPr>
          <p:cNvSpPr txBox="1"/>
          <p:nvPr/>
        </p:nvSpPr>
        <p:spPr>
          <a:xfrm>
            <a:off x="7387246" y="1476503"/>
            <a:ext cx="2657522" cy="2585323"/>
          </a:xfrm>
          <a:prstGeom prst="rect">
            <a:avLst/>
          </a:prstGeom>
          <a:solidFill>
            <a:schemeClr val="accent5">
              <a:lumMod val="60000"/>
              <a:lumOff val="40000"/>
            </a:schemeClr>
          </a:solidFill>
        </p:spPr>
        <p:txBody>
          <a:bodyPr wrap="none" rtlCol="0">
            <a:spAutoFit/>
          </a:bodyPr>
          <a:lstStyle/>
          <a:p>
            <a:pPr algn="ctr"/>
            <a:r>
              <a:rPr lang="en-GB" sz="5400" dirty="0"/>
              <a:t>Retrieval</a:t>
            </a:r>
          </a:p>
          <a:p>
            <a:pPr algn="ctr"/>
            <a:r>
              <a:rPr lang="en-GB" sz="5400" dirty="0"/>
              <a:t>vs.</a:t>
            </a:r>
          </a:p>
          <a:p>
            <a:pPr algn="ctr"/>
            <a:r>
              <a:rPr lang="en-GB" sz="5400" dirty="0"/>
              <a:t>Restudy</a:t>
            </a:r>
          </a:p>
        </p:txBody>
      </p:sp>
      <p:sp>
        <p:nvSpPr>
          <p:cNvPr id="9" name="TextBox 8">
            <a:extLst>
              <a:ext uri="{FF2B5EF4-FFF2-40B4-BE49-F238E27FC236}">
                <a16:creationId xmlns:a16="http://schemas.microsoft.com/office/drawing/2014/main" id="{6A8DD65E-FAFE-4654-B380-DC8353F3D200}"/>
              </a:ext>
            </a:extLst>
          </p:cNvPr>
          <p:cNvSpPr txBox="1"/>
          <p:nvPr/>
        </p:nvSpPr>
        <p:spPr>
          <a:xfrm>
            <a:off x="7071471" y="1424784"/>
            <a:ext cx="3002745" cy="2585323"/>
          </a:xfrm>
          <a:prstGeom prst="rect">
            <a:avLst/>
          </a:prstGeom>
          <a:solidFill>
            <a:schemeClr val="accent6">
              <a:lumMod val="20000"/>
              <a:lumOff val="80000"/>
            </a:schemeClr>
          </a:solidFill>
        </p:spPr>
        <p:txBody>
          <a:bodyPr wrap="none" rtlCol="0">
            <a:spAutoFit/>
          </a:bodyPr>
          <a:lstStyle/>
          <a:p>
            <a:pPr algn="ctr"/>
            <a:r>
              <a:rPr lang="en-GB" sz="5400" dirty="0"/>
              <a:t>Interleave</a:t>
            </a:r>
          </a:p>
          <a:p>
            <a:pPr algn="ctr"/>
            <a:r>
              <a:rPr lang="en-GB" sz="5400" dirty="0"/>
              <a:t>to</a:t>
            </a:r>
          </a:p>
          <a:p>
            <a:pPr algn="ctr"/>
            <a:r>
              <a:rPr lang="en-GB" sz="5400" dirty="0"/>
              <a:t>Contrast</a:t>
            </a:r>
          </a:p>
        </p:txBody>
      </p:sp>
      <p:sp>
        <p:nvSpPr>
          <p:cNvPr id="12" name="TextBox 11">
            <a:extLst>
              <a:ext uri="{FF2B5EF4-FFF2-40B4-BE49-F238E27FC236}">
                <a16:creationId xmlns:a16="http://schemas.microsoft.com/office/drawing/2014/main" id="{BDEF8FD0-F990-4E4A-924D-1BC1DB6AFA63}"/>
              </a:ext>
            </a:extLst>
          </p:cNvPr>
          <p:cNvSpPr txBox="1"/>
          <p:nvPr/>
        </p:nvSpPr>
        <p:spPr>
          <a:xfrm>
            <a:off x="847424" y="4652741"/>
            <a:ext cx="4024307" cy="646331"/>
          </a:xfrm>
          <a:prstGeom prst="rect">
            <a:avLst/>
          </a:prstGeom>
          <a:solidFill>
            <a:schemeClr val="accent5"/>
          </a:solidFill>
        </p:spPr>
        <p:txBody>
          <a:bodyPr wrap="none" rtlCol="0">
            <a:spAutoFit/>
          </a:bodyPr>
          <a:lstStyle/>
          <a:p>
            <a:r>
              <a:rPr lang="en-GB" sz="3600" dirty="0"/>
              <a:t>Desirable Difficulties</a:t>
            </a:r>
          </a:p>
        </p:txBody>
      </p:sp>
    </p:spTree>
    <p:extLst>
      <p:ext uri="{BB962C8B-B14F-4D97-AF65-F5344CB8AC3E}">
        <p14:creationId xmlns:p14="http://schemas.microsoft.com/office/powerpoint/2010/main" val="3528419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9" grpId="0" animBg="1"/>
      <p:bldP spid="9" grpId="1" animBg="1"/>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9AAB9-9880-4544-8802-2FBFC01BE15D}"/>
              </a:ext>
            </a:extLst>
          </p:cNvPr>
          <p:cNvSpPr>
            <a:spLocks noGrp="1"/>
          </p:cNvSpPr>
          <p:nvPr>
            <p:ph type="title"/>
          </p:nvPr>
        </p:nvSpPr>
        <p:spPr/>
        <p:txBody>
          <a:bodyPr/>
          <a:lstStyle/>
          <a:p>
            <a:r>
              <a:rPr lang="en-GB" dirty="0">
                <a:solidFill>
                  <a:schemeClr val="accent6"/>
                </a:solidFill>
              </a:rPr>
              <a:t>Integrating</a:t>
            </a:r>
            <a:r>
              <a:rPr lang="en-GB" dirty="0"/>
              <a:t> Practice into your Teaching</a:t>
            </a:r>
          </a:p>
        </p:txBody>
      </p:sp>
      <p:pic>
        <p:nvPicPr>
          <p:cNvPr id="4" name="Picture 6" descr="DiagrammeR - Documentation">
            <a:extLst>
              <a:ext uri="{FF2B5EF4-FFF2-40B4-BE49-F238E27FC236}">
                <a16:creationId xmlns:a16="http://schemas.microsoft.com/office/drawing/2014/main" id="{BE5ED9B8-F125-4DF2-AF3A-6D6CEF1B15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627" y="1902941"/>
            <a:ext cx="4361151" cy="32744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Content Placeholder 2">
            <a:extLst>
              <a:ext uri="{FF2B5EF4-FFF2-40B4-BE49-F238E27FC236}">
                <a16:creationId xmlns:a16="http://schemas.microsoft.com/office/drawing/2014/main" id="{32196AD5-D40A-44E8-81F4-B65537296B48}"/>
              </a:ext>
            </a:extLst>
          </p:cNvPr>
          <p:cNvSpPr txBox="1">
            <a:spLocks/>
          </p:cNvSpPr>
          <p:nvPr/>
        </p:nvSpPr>
        <p:spPr bwMode="auto">
          <a:xfrm>
            <a:off x="914399" y="1438679"/>
            <a:ext cx="6333067" cy="47830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2500" lnSpcReduction="10000"/>
          </a:bodyPr>
          <a:lstStyle>
            <a:lvl1pPr marL="457189" indent="-457189" algn="l" rtl="0" eaLnBrk="1" fontAlgn="base" hangingPunct="1">
              <a:spcBef>
                <a:spcPct val="20000"/>
              </a:spcBef>
              <a:spcAft>
                <a:spcPct val="0"/>
              </a:spcAft>
              <a:buFontTx/>
              <a:buBlip>
                <a:blip r:embed="rId3"/>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a:lstStyle>
          <a:p>
            <a:pPr defTabSz="914400">
              <a:spcBef>
                <a:spcPts val="0"/>
              </a:spcBef>
            </a:pPr>
            <a:r>
              <a:rPr lang="en-GB" kern="0" dirty="0"/>
              <a:t>Selecting the content</a:t>
            </a:r>
          </a:p>
          <a:p>
            <a:pPr lvl="1" defTabSz="914400">
              <a:spcBef>
                <a:spcPts val="0"/>
              </a:spcBef>
            </a:pPr>
            <a:r>
              <a:rPr lang="en-GB" sz="3000" kern="0" dirty="0"/>
              <a:t>Foundational/threshold</a:t>
            </a:r>
          </a:p>
          <a:p>
            <a:pPr lvl="1" defTabSz="914400">
              <a:spcBef>
                <a:spcPts val="0"/>
              </a:spcBef>
            </a:pPr>
            <a:r>
              <a:rPr lang="en-GB" sz="3000" kern="0" dirty="0"/>
              <a:t>Variation (with/across)</a:t>
            </a:r>
          </a:p>
          <a:p>
            <a:pPr lvl="1" defTabSz="914400">
              <a:spcBef>
                <a:spcPts val="0"/>
              </a:spcBef>
            </a:pPr>
            <a:r>
              <a:rPr lang="en-GB" sz="3000" kern="0" dirty="0"/>
              <a:t>Difficulty (new, complex, abstract). Higher order?</a:t>
            </a:r>
          </a:p>
          <a:p>
            <a:pPr defTabSz="914400">
              <a:spcBef>
                <a:spcPts val="0"/>
              </a:spcBef>
            </a:pPr>
            <a:r>
              <a:rPr lang="en-GB" kern="0" dirty="0"/>
              <a:t>Formative assessment/Feedback</a:t>
            </a:r>
          </a:p>
          <a:p>
            <a:pPr defTabSz="914400">
              <a:spcBef>
                <a:spcPts val="0"/>
              </a:spcBef>
            </a:pPr>
            <a:r>
              <a:rPr lang="en-GB" kern="0" dirty="0"/>
              <a:t>Motivation/enjoyment/anxiety</a:t>
            </a:r>
          </a:p>
          <a:p>
            <a:pPr defTabSz="914400">
              <a:spcBef>
                <a:spcPts val="0"/>
              </a:spcBef>
            </a:pPr>
            <a:r>
              <a:rPr lang="en-GB" kern="0" dirty="0"/>
              <a:t>Type of activity</a:t>
            </a:r>
          </a:p>
          <a:p>
            <a:pPr defTabSz="914400">
              <a:spcBef>
                <a:spcPts val="0"/>
              </a:spcBef>
            </a:pPr>
            <a:r>
              <a:rPr lang="en-GB" kern="0" dirty="0"/>
              <a:t>Planning (long/mid/short-term)</a:t>
            </a:r>
          </a:p>
          <a:p>
            <a:pPr defTabSz="914400">
              <a:spcBef>
                <a:spcPts val="0"/>
              </a:spcBef>
            </a:pPr>
            <a:r>
              <a:rPr lang="en-GB" kern="0" dirty="0"/>
              <a:t>Workload/classroom management </a:t>
            </a:r>
          </a:p>
          <a:p>
            <a:pPr defTabSz="914400">
              <a:spcBef>
                <a:spcPts val="0"/>
              </a:spcBef>
            </a:pPr>
            <a:r>
              <a:rPr lang="en-GB" kern="0" dirty="0"/>
              <a:t>etc. etc.</a:t>
            </a:r>
          </a:p>
        </p:txBody>
      </p:sp>
    </p:spTree>
    <p:extLst>
      <p:ext uri="{BB962C8B-B14F-4D97-AF65-F5344CB8AC3E}">
        <p14:creationId xmlns:p14="http://schemas.microsoft.com/office/powerpoint/2010/main" val="2937692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B5BA8-6F07-4E28-B533-0C123776300E}"/>
              </a:ext>
            </a:extLst>
          </p:cNvPr>
          <p:cNvSpPr>
            <a:spLocks noGrp="1"/>
          </p:cNvSpPr>
          <p:nvPr>
            <p:ph type="title"/>
          </p:nvPr>
        </p:nvSpPr>
        <p:spPr/>
        <p:txBody>
          <a:bodyPr/>
          <a:lstStyle/>
          <a:p>
            <a:r>
              <a:rPr lang="en-GB" dirty="0"/>
              <a:t>Cognitive Load – Central Problem</a:t>
            </a:r>
          </a:p>
        </p:txBody>
      </p:sp>
      <p:sp>
        <p:nvSpPr>
          <p:cNvPr id="7" name="Rectangle 2">
            <a:extLst>
              <a:ext uri="{FF2B5EF4-FFF2-40B4-BE49-F238E27FC236}">
                <a16:creationId xmlns:a16="http://schemas.microsoft.com/office/drawing/2014/main" id="{114B884E-EFDD-4C3E-A303-59A2837F3F4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5121" name="Picture 7">
            <a:extLst>
              <a:ext uri="{FF2B5EF4-FFF2-40B4-BE49-F238E27FC236}">
                <a16:creationId xmlns:a16="http://schemas.microsoft.com/office/drawing/2014/main" id="{C159AE90-B049-4B3C-AB0F-A4704E6801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08902"/>
            <a:ext cx="10553465" cy="409208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a:extLst>
              <a:ext uri="{FF2B5EF4-FFF2-40B4-BE49-F238E27FC236}">
                <a16:creationId xmlns:a16="http://schemas.microsoft.com/office/drawing/2014/main" id="{EECB6F21-3A96-4840-93EB-C3324E55A621}"/>
              </a:ext>
            </a:extLst>
          </p:cNvPr>
          <p:cNvSpPr>
            <a:spLocks noChangeArrowheads="1"/>
          </p:cNvSpPr>
          <p:nvPr/>
        </p:nvSpPr>
        <p:spPr bwMode="auto">
          <a:xfrm>
            <a:off x="262936" y="6139190"/>
            <a:ext cx="890705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rgbClr val="222222"/>
                </a:solidFill>
                <a:effectLst/>
                <a:latin typeface="Arial" panose="020B0604020202020204" pitchFamily="34" charset="0"/>
                <a:ea typeface="Calibri" panose="020F0502020204030204" pitchFamily="34" charset="0"/>
                <a:cs typeface="Arial" panose="020B0604020202020204" pitchFamily="34" charset="0"/>
              </a:rPr>
              <a:t>Source: Amin and Malik (2014, p.221) based on</a:t>
            </a:r>
            <a:r>
              <a:rPr kumimoji="0" lang="en-GB" altLang="en-US" sz="2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kumimoji="0" lang="en-GB" altLang="en-US" sz="2000" b="0" i="0" u="none" strike="noStrike" cap="none" normalizeH="0" baseline="0" dirty="0">
                <a:ln>
                  <a:noFill/>
                </a:ln>
                <a:solidFill>
                  <a:srgbClr val="222222"/>
                </a:solidFill>
                <a:effectLst/>
                <a:latin typeface="Arial" panose="020B0604020202020204" pitchFamily="34" charset="0"/>
                <a:ea typeface="Calibri" panose="020F0502020204030204" pitchFamily="34" charset="0"/>
                <a:cs typeface="Arial" panose="020B0604020202020204" pitchFamily="34" charset="0"/>
              </a:rPr>
              <a:t>Atkinson and Shiffrin (1968).</a:t>
            </a:r>
            <a:endParaRPr kumimoji="0" lang="en-GB" altLang="en-US" sz="4400" b="0" i="0" u="none" strike="noStrike" cap="none" normalizeH="0" baseline="0" dirty="0">
              <a:ln>
                <a:noFill/>
              </a:ln>
              <a:solidFill>
                <a:schemeClr val="tx1"/>
              </a:solidFill>
              <a:effectLst/>
              <a:latin typeface="Arial" panose="020B0604020202020204" pitchFamily="34" charset="0"/>
            </a:endParaRPr>
          </a:p>
        </p:txBody>
      </p:sp>
      <p:sp>
        <p:nvSpPr>
          <p:cNvPr id="10" name="TextBox 9">
            <a:extLst>
              <a:ext uri="{FF2B5EF4-FFF2-40B4-BE49-F238E27FC236}">
                <a16:creationId xmlns:a16="http://schemas.microsoft.com/office/drawing/2014/main" id="{E1205D84-0A02-4BFF-8944-F049AD4E4013}"/>
              </a:ext>
            </a:extLst>
          </p:cNvPr>
          <p:cNvSpPr txBox="1"/>
          <p:nvPr/>
        </p:nvSpPr>
        <p:spPr>
          <a:xfrm>
            <a:off x="6096000" y="1859340"/>
            <a:ext cx="2030749" cy="1569660"/>
          </a:xfrm>
          <a:prstGeom prst="rect">
            <a:avLst/>
          </a:prstGeom>
          <a:solidFill>
            <a:schemeClr val="accent6">
              <a:lumMod val="20000"/>
              <a:lumOff val="80000"/>
            </a:schemeClr>
          </a:solidFill>
        </p:spPr>
        <p:txBody>
          <a:bodyPr wrap="none" rtlCol="0">
            <a:spAutoFit/>
          </a:bodyPr>
          <a:lstStyle/>
          <a:p>
            <a:pPr algn="ctr"/>
            <a:r>
              <a:rPr lang="en-GB" sz="3200" b="1" dirty="0"/>
              <a:t>Working</a:t>
            </a:r>
          </a:p>
          <a:p>
            <a:pPr algn="ctr"/>
            <a:r>
              <a:rPr lang="en-GB" sz="3200" b="1" dirty="0"/>
              <a:t>Memory</a:t>
            </a:r>
          </a:p>
          <a:p>
            <a:pPr algn="ctr"/>
            <a:r>
              <a:rPr lang="en-GB" sz="3200" dirty="0"/>
              <a:t>3-5 Chunks</a:t>
            </a:r>
          </a:p>
        </p:txBody>
      </p:sp>
      <p:sp>
        <p:nvSpPr>
          <p:cNvPr id="14" name="TextBox 13">
            <a:extLst>
              <a:ext uri="{FF2B5EF4-FFF2-40B4-BE49-F238E27FC236}">
                <a16:creationId xmlns:a16="http://schemas.microsoft.com/office/drawing/2014/main" id="{870FC1EC-D3FB-47D3-A24A-F85AC2C59131}"/>
              </a:ext>
            </a:extLst>
          </p:cNvPr>
          <p:cNvSpPr txBox="1"/>
          <p:nvPr/>
        </p:nvSpPr>
        <p:spPr>
          <a:xfrm>
            <a:off x="9539837" y="1643896"/>
            <a:ext cx="1939762" cy="2000548"/>
          </a:xfrm>
          <a:prstGeom prst="rect">
            <a:avLst/>
          </a:prstGeom>
          <a:solidFill>
            <a:schemeClr val="accent6">
              <a:lumMod val="20000"/>
              <a:lumOff val="80000"/>
            </a:schemeClr>
          </a:solidFill>
        </p:spPr>
        <p:txBody>
          <a:bodyPr wrap="none" rtlCol="0">
            <a:spAutoFit/>
          </a:bodyPr>
          <a:lstStyle/>
          <a:p>
            <a:pPr algn="ctr"/>
            <a:r>
              <a:rPr lang="en-GB" sz="3200" b="1" dirty="0"/>
              <a:t>Long Term</a:t>
            </a:r>
          </a:p>
          <a:p>
            <a:pPr algn="ctr"/>
            <a:r>
              <a:rPr lang="en-GB" sz="3200" b="1" dirty="0"/>
              <a:t>Memory</a:t>
            </a:r>
          </a:p>
          <a:p>
            <a:pPr algn="ctr"/>
            <a:r>
              <a:rPr lang="en-GB" sz="6000" dirty="0"/>
              <a:t>∞</a:t>
            </a:r>
          </a:p>
        </p:txBody>
      </p:sp>
      <p:pic>
        <p:nvPicPr>
          <p:cNvPr id="5125" name="Picture 5" descr="Brown cold beer bottle with drops photo by Alexlukin on Envato Elements">
            <a:extLst>
              <a:ext uri="{FF2B5EF4-FFF2-40B4-BE49-F238E27FC236}">
                <a16:creationId xmlns:a16="http://schemas.microsoft.com/office/drawing/2014/main" id="{8DEFAD75-D917-4774-B7CE-31D179BF2A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538590" y="2131931"/>
            <a:ext cx="2177657" cy="4998660"/>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8100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B5BA8-6F07-4E28-B533-0C123776300E}"/>
              </a:ext>
            </a:extLst>
          </p:cNvPr>
          <p:cNvSpPr>
            <a:spLocks noGrp="1"/>
          </p:cNvSpPr>
          <p:nvPr>
            <p:ph type="title"/>
          </p:nvPr>
        </p:nvSpPr>
        <p:spPr/>
        <p:txBody>
          <a:bodyPr/>
          <a:lstStyle/>
          <a:p>
            <a:r>
              <a:rPr lang="en-GB" dirty="0">
                <a:solidFill>
                  <a:schemeClr val="accent6"/>
                </a:solidFill>
              </a:rPr>
              <a:t>Principles/Practice</a:t>
            </a:r>
            <a:r>
              <a:rPr lang="en-GB" dirty="0"/>
              <a:t> of Cognitive Load</a:t>
            </a:r>
          </a:p>
        </p:txBody>
      </p:sp>
      <p:sp>
        <p:nvSpPr>
          <p:cNvPr id="3" name="Content Placeholder 2">
            <a:extLst>
              <a:ext uri="{FF2B5EF4-FFF2-40B4-BE49-F238E27FC236}">
                <a16:creationId xmlns:a16="http://schemas.microsoft.com/office/drawing/2014/main" id="{5B1BC5B0-0D1D-4796-B415-9323DD5BB1DE}"/>
              </a:ext>
            </a:extLst>
          </p:cNvPr>
          <p:cNvSpPr>
            <a:spLocks noGrp="1"/>
          </p:cNvSpPr>
          <p:nvPr>
            <p:ph idx="1"/>
          </p:nvPr>
        </p:nvSpPr>
        <p:spPr>
          <a:xfrm>
            <a:off x="914400" y="1295400"/>
            <a:ext cx="11022227" cy="4821427"/>
          </a:xfrm>
        </p:spPr>
        <p:txBody>
          <a:bodyPr>
            <a:normAutofit fontScale="85000" lnSpcReduction="20000"/>
          </a:bodyPr>
          <a:lstStyle/>
          <a:p>
            <a:r>
              <a:rPr lang="en-GB" dirty="0"/>
              <a:t>Prior learning and pre-learning</a:t>
            </a:r>
          </a:p>
          <a:p>
            <a:r>
              <a:rPr lang="en-GB" dirty="0"/>
              <a:t>Simplify</a:t>
            </a:r>
          </a:p>
          <a:p>
            <a:r>
              <a:rPr lang="en-GB" dirty="0"/>
              <a:t>Chunk (67295673 vs. 12345678 vs. 1966-1066)</a:t>
            </a:r>
          </a:p>
          <a:p>
            <a:r>
              <a:rPr lang="en-GB" dirty="0"/>
              <a:t>Worked examples and Scaffolds</a:t>
            </a:r>
          </a:p>
          <a:p>
            <a:r>
              <a:rPr lang="en-GB" dirty="0"/>
              <a:t>Expert reversal</a:t>
            </a:r>
          </a:p>
          <a:p>
            <a:pPr lvl="1"/>
            <a:r>
              <a:rPr lang="en-GB" dirty="0"/>
              <a:t>My turn, our turn, your turn</a:t>
            </a:r>
          </a:p>
          <a:p>
            <a:pPr lvl="1"/>
            <a:r>
              <a:rPr lang="en-GB" dirty="0"/>
              <a:t>Correct to incorrect worked examples</a:t>
            </a:r>
          </a:p>
          <a:p>
            <a:pPr lvl="1"/>
            <a:r>
              <a:rPr lang="en-GB" dirty="0"/>
              <a:t>Lower to higher order: know, categorise, compare, apply, deconstruct, transform/synthesise</a:t>
            </a:r>
          </a:p>
          <a:p>
            <a:r>
              <a:rPr lang="en-GB" dirty="0"/>
              <a:t>Split attention (avoid by keeping information together)</a:t>
            </a:r>
          </a:p>
          <a:p>
            <a:r>
              <a:rPr lang="en-GB" dirty="0"/>
              <a:t>Remove ‘extraneous’ load (redundancy, ‘seductive’ details)</a:t>
            </a:r>
          </a:p>
          <a:p>
            <a:r>
              <a:rPr lang="en-GB" dirty="0"/>
              <a:t>Group work - Focus</a:t>
            </a:r>
          </a:p>
        </p:txBody>
      </p:sp>
      <p:sp>
        <p:nvSpPr>
          <p:cNvPr id="7" name="Rectangle 2">
            <a:extLst>
              <a:ext uri="{FF2B5EF4-FFF2-40B4-BE49-F238E27FC236}">
                <a16:creationId xmlns:a16="http://schemas.microsoft.com/office/drawing/2014/main" id="{114B884E-EFDD-4C3E-A303-59A2837F3F4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3243749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9AAB9-9880-4544-8802-2FBFC01BE15D}"/>
              </a:ext>
            </a:extLst>
          </p:cNvPr>
          <p:cNvSpPr>
            <a:spLocks noGrp="1"/>
          </p:cNvSpPr>
          <p:nvPr>
            <p:ph type="title"/>
          </p:nvPr>
        </p:nvSpPr>
        <p:spPr>
          <a:xfrm>
            <a:off x="914400" y="358604"/>
            <a:ext cx="10363200" cy="1066800"/>
          </a:xfrm>
        </p:spPr>
        <p:txBody>
          <a:bodyPr/>
          <a:lstStyle/>
          <a:p>
            <a:r>
              <a:rPr lang="en-GB" dirty="0">
                <a:solidFill>
                  <a:schemeClr val="tx1"/>
                </a:solidFill>
              </a:rPr>
              <a:t>Again, think about how you can integrate </a:t>
            </a:r>
            <a:r>
              <a:rPr lang="en-GB" dirty="0"/>
              <a:t>Cognitive Load Principles with your Practice</a:t>
            </a:r>
          </a:p>
        </p:txBody>
      </p:sp>
      <p:sp>
        <p:nvSpPr>
          <p:cNvPr id="7" name="Content Placeholder 2">
            <a:extLst>
              <a:ext uri="{FF2B5EF4-FFF2-40B4-BE49-F238E27FC236}">
                <a16:creationId xmlns:a16="http://schemas.microsoft.com/office/drawing/2014/main" id="{FDE6A789-F1E0-413A-93EE-F4E8CBFDE62F}"/>
              </a:ext>
            </a:extLst>
          </p:cNvPr>
          <p:cNvSpPr txBox="1">
            <a:spLocks noGrp="1"/>
          </p:cNvSpPr>
          <p:nvPr>
            <p:ph idx="1"/>
          </p:nvPr>
        </p:nvSpPr>
        <p:spPr bwMode="auto">
          <a:xfrm>
            <a:off x="914400" y="1851196"/>
            <a:ext cx="10363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2500" lnSpcReduction="20000"/>
          </a:bodyPr>
          <a:lstStyle>
            <a:lvl1pPr marL="457189" indent="-457189" algn="l" rtl="0" eaLnBrk="1" fontAlgn="base" hangingPunct="1">
              <a:spcBef>
                <a:spcPct val="20000"/>
              </a:spcBef>
              <a:spcAft>
                <a:spcPct val="0"/>
              </a:spcAft>
              <a:buFontTx/>
              <a:buBlip>
                <a:blip r:embed="rId3"/>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a:lstStyle>
          <a:p>
            <a:pPr marL="0" indent="0" defTabSz="914400">
              <a:spcBef>
                <a:spcPts val="0"/>
              </a:spcBef>
              <a:buNone/>
            </a:pPr>
            <a:r>
              <a:rPr lang="en-GB" kern="0" dirty="0" err="1"/>
              <a:t>e.g</a:t>
            </a:r>
            <a:r>
              <a:rPr lang="en-GB" kern="0" dirty="0"/>
              <a:t>…. </a:t>
            </a:r>
          </a:p>
          <a:p>
            <a:pPr defTabSz="914400">
              <a:spcBef>
                <a:spcPts val="0"/>
              </a:spcBef>
            </a:pPr>
            <a:r>
              <a:rPr lang="en-GB" kern="0" dirty="0"/>
              <a:t>Selecting the content</a:t>
            </a:r>
          </a:p>
          <a:p>
            <a:pPr lvl="1" defTabSz="914400">
              <a:spcBef>
                <a:spcPts val="0"/>
              </a:spcBef>
            </a:pPr>
            <a:r>
              <a:rPr lang="en-GB" sz="3000" kern="0" dirty="0"/>
              <a:t>Foundational/threshold</a:t>
            </a:r>
          </a:p>
          <a:p>
            <a:pPr lvl="1" defTabSz="914400">
              <a:spcBef>
                <a:spcPts val="0"/>
              </a:spcBef>
            </a:pPr>
            <a:r>
              <a:rPr lang="en-GB" sz="3000" kern="0" dirty="0"/>
              <a:t>Variation (with/across)</a:t>
            </a:r>
          </a:p>
          <a:p>
            <a:pPr lvl="1" defTabSz="914400">
              <a:spcBef>
                <a:spcPts val="0"/>
              </a:spcBef>
            </a:pPr>
            <a:r>
              <a:rPr lang="en-GB" sz="3000" kern="0" dirty="0"/>
              <a:t>Difficulty (new, complex, abstract). Higher order?</a:t>
            </a:r>
          </a:p>
          <a:p>
            <a:pPr defTabSz="914400">
              <a:spcBef>
                <a:spcPts val="0"/>
              </a:spcBef>
            </a:pPr>
            <a:r>
              <a:rPr lang="en-GB" kern="0" dirty="0"/>
              <a:t>Formative assessment/Feedback</a:t>
            </a:r>
          </a:p>
          <a:p>
            <a:pPr defTabSz="914400">
              <a:spcBef>
                <a:spcPts val="0"/>
              </a:spcBef>
            </a:pPr>
            <a:r>
              <a:rPr lang="en-GB" kern="0" dirty="0"/>
              <a:t>Motivation/enjoyment/anxiety</a:t>
            </a:r>
          </a:p>
          <a:p>
            <a:pPr defTabSz="914400">
              <a:spcBef>
                <a:spcPts val="0"/>
              </a:spcBef>
            </a:pPr>
            <a:r>
              <a:rPr lang="en-GB" kern="0" dirty="0"/>
              <a:t>Type of activity</a:t>
            </a:r>
          </a:p>
          <a:p>
            <a:pPr defTabSz="914400">
              <a:spcBef>
                <a:spcPts val="0"/>
              </a:spcBef>
            </a:pPr>
            <a:r>
              <a:rPr lang="en-GB" kern="0" dirty="0"/>
              <a:t>Planning (long/mid/short-term)</a:t>
            </a:r>
          </a:p>
          <a:p>
            <a:pPr defTabSz="914400">
              <a:spcBef>
                <a:spcPts val="0"/>
              </a:spcBef>
            </a:pPr>
            <a:r>
              <a:rPr lang="en-GB" kern="0" dirty="0"/>
              <a:t>Workload/classroom management </a:t>
            </a:r>
          </a:p>
          <a:p>
            <a:pPr defTabSz="914400">
              <a:spcBef>
                <a:spcPts val="0"/>
              </a:spcBef>
            </a:pPr>
            <a:r>
              <a:rPr lang="en-GB" kern="0" dirty="0"/>
              <a:t>etc. etc.</a:t>
            </a:r>
          </a:p>
        </p:txBody>
      </p:sp>
    </p:spTree>
    <p:extLst>
      <p:ext uri="{BB962C8B-B14F-4D97-AF65-F5344CB8AC3E}">
        <p14:creationId xmlns:p14="http://schemas.microsoft.com/office/powerpoint/2010/main" val="265785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2E2561E-DB02-47BF-B61C-A9F498A029F6}"/>
              </a:ext>
            </a:extLst>
          </p:cNvPr>
          <p:cNvSpPr>
            <a:spLocks noGrp="1"/>
          </p:cNvSpPr>
          <p:nvPr>
            <p:ph type="title"/>
          </p:nvPr>
        </p:nvSpPr>
        <p:spPr>
          <a:xfrm>
            <a:off x="914400" y="228600"/>
            <a:ext cx="10363200" cy="1066800"/>
          </a:xfrm>
        </p:spPr>
        <p:txBody>
          <a:bodyPr/>
          <a:lstStyle/>
          <a:p>
            <a:r>
              <a:rPr lang="en-GB" dirty="0">
                <a:solidFill>
                  <a:schemeClr val="accent6"/>
                </a:solidFill>
              </a:rPr>
              <a:t>Principles/Practice</a:t>
            </a:r>
            <a:r>
              <a:rPr lang="en-GB" dirty="0"/>
              <a:t> of Dual Coding</a:t>
            </a:r>
          </a:p>
        </p:txBody>
      </p:sp>
      <p:pic>
        <p:nvPicPr>
          <p:cNvPr id="9218" name="Picture 2">
            <a:extLst>
              <a:ext uri="{FF2B5EF4-FFF2-40B4-BE49-F238E27FC236}">
                <a16:creationId xmlns:a16="http://schemas.microsoft.com/office/drawing/2014/main" id="{2F03C3A3-EBBA-40AE-88CE-7B131B2726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7710" y="1295400"/>
            <a:ext cx="6925833" cy="471775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AAB4160-F871-4598-A558-083B38CB3A0F}"/>
              </a:ext>
            </a:extLst>
          </p:cNvPr>
          <p:cNvSpPr txBox="1"/>
          <p:nvPr/>
        </p:nvSpPr>
        <p:spPr>
          <a:xfrm>
            <a:off x="403654" y="6260068"/>
            <a:ext cx="10873946" cy="369332"/>
          </a:xfrm>
          <a:prstGeom prst="rect">
            <a:avLst/>
          </a:prstGeom>
          <a:noFill/>
        </p:spPr>
        <p:txBody>
          <a:bodyPr wrap="square">
            <a:spAutoFit/>
          </a:bodyPr>
          <a:lstStyle/>
          <a:p>
            <a:r>
              <a:rPr lang="en-GB" dirty="0"/>
              <a:t>https://sciencetltoolkit.wordpress.com/2019/03/11/20-ideas-strategies-for-student-led-dual-coding/</a:t>
            </a:r>
          </a:p>
        </p:txBody>
      </p:sp>
    </p:spTree>
    <p:extLst>
      <p:ext uri="{BB962C8B-B14F-4D97-AF65-F5344CB8AC3E}">
        <p14:creationId xmlns:p14="http://schemas.microsoft.com/office/powerpoint/2010/main" val="27782242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B900A-FAD5-45BC-8CF7-0DEB664D41B6}"/>
              </a:ext>
            </a:extLst>
          </p:cNvPr>
          <p:cNvSpPr>
            <a:spLocks noGrp="1"/>
          </p:cNvSpPr>
          <p:nvPr>
            <p:ph type="title"/>
          </p:nvPr>
        </p:nvSpPr>
        <p:spPr>
          <a:xfrm>
            <a:off x="477795" y="228600"/>
            <a:ext cx="10363200" cy="1066800"/>
          </a:xfrm>
        </p:spPr>
        <p:txBody>
          <a:bodyPr/>
          <a:lstStyle/>
          <a:p>
            <a:r>
              <a:rPr lang="en-GB" dirty="0"/>
              <a:t>Sometimes helpful, sometimes harmful:</a:t>
            </a:r>
          </a:p>
        </p:txBody>
      </p:sp>
      <p:sp>
        <p:nvSpPr>
          <p:cNvPr id="3" name="Content Placeholder 2">
            <a:extLst>
              <a:ext uri="{FF2B5EF4-FFF2-40B4-BE49-F238E27FC236}">
                <a16:creationId xmlns:a16="http://schemas.microsoft.com/office/drawing/2014/main" id="{E46D2DB5-AFFD-47D3-B863-A963D0736737}"/>
              </a:ext>
            </a:extLst>
          </p:cNvPr>
          <p:cNvSpPr>
            <a:spLocks noGrp="1"/>
          </p:cNvSpPr>
          <p:nvPr>
            <p:ph idx="1"/>
          </p:nvPr>
        </p:nvSpPr>
        <p:spPr>
          <a:xfrm>
            <a:off x="395417" y="1295400"/>
            <a:ext cx="11318788" cy="4448200"/>
          </a:xfrm>
        </p:spPr>
        <p:txBody>
          <a:bodyPr>
            <a:noAutofit/>
          </a:bodyPr>
          <a:lstStyle/>
          <a:p>
            <a:pPr>
              <a:spcBef>
                <a:spcPts val="0"/>
              </a:spcBef>
            </a:pPr>
            <a:r>
              <a:rPr lang="en-GB" sz="2800" b="1" dirty="0"/>
              <a:t>Visual representation and illustration</a:t>
            </a:r>
          </a:p>
          <a:p>
            <a:pPr lvl="1">
              <a:spcBef>
                <a:spcPts val="0"/>
              </a:spcBef>
            </a:pPr>
            <a:r>
              <a:rPr lang="en-GB" i="1" dirty="0">
                <a:solidFill>
                  <a:srgbClr val="0070C0"/>
                </a:solidFill>
              </a:rPr>
              <a:t>Learners being presented with, or creating, an additional image, picture or icon that symbolises, illustrates or represents aspects of the content being learnt. </a:t>
            </a:r>
          </a:p>
          <a:p>
            <a:pPr>
              <a:spcBef>
                <a:spcPts val="0"/>
              </a:spcBef>
            </a:pPr>
            <a:r>
              <a:rPr lang="en-GB" sz="2800" b="1" dirty="0"/>
              <a:t>Diagrams</a:t>
            </a:r>
          </a:p>
          <a:p>
            <a:pPr lvl="1">
              <a:spcBef>
                <a:spcPts val="0"/>
              </a:spcBef>
            </a:pPr>
            <a:r>
              <a:rPr lang="en-GB" i="1" dirty="0">
                <a:solidFill>
                  <a:srgbClr val="0070C0"/>
                </a:solidFill>
              </a:rPr>
              <a:t>Learners being presented with or creating an image that represents and/or organises learning content or process information schematically. </a:t>
            </a:r>
          </a:p>
          <a:p>
            <a:pPr>
              <a:spcBef>
                <a:spcPts val="0"/>
              </a:spcBef>
            </a:pPr>
            <a:r>
              <a:rPr lang="en-GB" sz="2800" b="1" dirty="0"/>
              <a:t>Spatial, Visualisation, and Simulation Approaches</a:t>
            </a:r>
          </a:p>
          <a:p>
            <a:pPr lvl="1">
              <a:spcBef>
                <a:spcPts val="0"/>
              </a:spcBef>
            </a:pPr>
            <a:r>
              <a:rPr lang="en-GB" i="1" dirty="0">
                <a:solidFill>
                  <a:srgbClr val="0070C0"/>
                </a:solidFill>
              </a:rPr>
              <a:t>Supporting children to imagine content or representations of it, often in order to simulate, manipulate or organise concepts and schema across time and/or space.</a:t>
            </a:r>
          </a:p>
        </p:txBody>
      </p:sp>
    </p:spTree>
    <p:extLst>
      <p:ext uri="{BB962C8B-B14F-4D97-AF65-F5344CB8AC3E}">
        <p14:creationId xmlns:p14="http://schemas.microsoft.com/office/powerpoint/2010/main" val="2247420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2B35B-CAEA-4DCD-8711-890D5129D8DF}"/>
              </a:ext>
            </a:extLst>
          </p:cNvPr>
          <p:cNvSpPr>
            <a:spLocks noGrp="1"/>
          </p:cNvSpPr>
          <p:nvPr>
            <p:ph type="title"/>
          </p:nvPr>
        </p:nvSpPr>
        <p:spPr>
          <a:xfrm>
            <a:off x="197708" y="1062681"/>
            <a:ext cx="3509319" cy="1066800"/>
          </a:xfrm>
        </p:spPr>
        <p:txBody>
          <a:bodyPr/>
          <a:lstStyle/>
          <a:p>
            <a:r>
              <a:rPr lang="en-GB" dirty="0"/>
              <a:t>Dual Coding</a:t>
            </a:r>
            <a:br>
              <a:rPr lang="en-GB" dirty="0"/>
            </a:br>
            <a:r>
              <a:rPr lang="en-GB" dirty="0"/>
              <a:t>and Using Visuals/ Diagrams</a:t>
            </a:r>
          </a:p>
        </p:txBody>
      </p:sp>
      <p:sp>
        <p:nvSpPr>
          <p:cNvPr id="4" name="Content Placeholder 3">
            <a:extLst>
              <a:ext uri="{FF2B5EF4-FFF2-40B4-BE49-F238E27FC236}">
                <a16:creationId xmlns:a16="http://schemas.microsoft.com/office/drawing/2014/main" id="{37CA6D9B-93F2-43B8-931E-C474F422664B}"/>
              </a:ext>
            </a:extLst>
          </p:cNvPr>
          <p:cNvSpPr txBox="1">
            <a:spLocks noGrp="1"/>
          </p:cNvSpPr>
          <p:nvPr>
            <p:ph idx="1"/>
          </p:nvPr>
        </p:nvSpPr>
        <p:spPr>
          <a:xfrm>
            <a:off x="3707027" y="243512"/>
            <a:ext cx="7315202" cy="6370975"/>
          </a:xfrm>
          <a:prstGeom prst="rect">
            <a:avLst/>
          </a:prstGeom>
          <a:solidFill>
            <a:schemeClr val="accent6">
              <a:lumMod val="20000"/>
              <a:lumOff val="80000"/>
            </a:schemeClr>
          </a:solidFill>
        </p:spPr>
        <p:txBody>
          <a:bodyPr wrap="square">
            <a:spAutoFit/>
          </a:bodyPr>
          <a:lstStyle/>
          <a:p>
            <a:pPr marL="285750" indent="-285750">
              <a:spcBef>
                <a:spcPts val="0"/>
              </a:spcBef>
              <a:buFont typeface="Arial" panose="020B0604020202020204" pitchFamily="34" charset="0"/>
              <a:buChar char="•"/>
            </a:pPr>
            <a:r>
              <a:rPr lang="en-GB" b="1" dirty="0"/>
              <a:t>Informative, illustrative, decorative</a:t>
            </a:r>
          </a:p>
          <a:p>
            <a:pPr marL="285750" indent="-285750">
              <a:spcBef>
                <a:spcPts val="0"/>
              </a:spcBef>
              <a:buFont typeface="Arial" panose="020B0604020202020204" pitchFamily="34" charset="0"/>
              <a:buChar char="•"/>
            </a:pPr>
            <a:r>
              <a:rPr lang="en-GB" b="1" dirty="0"/>
              <a:t>Older/Younger (+Prior Knowledge)</a:t>
            </a:r>
          </a:p>
          <a:p>
            <a:pPr marL="285750" indent="-285750">
              <a:spcBef>
                <a:spcPts val="0"/>
              </a:spcBef>
              <a:buFont typeface="Arial" panose="020B0604020202020204" pitchFamily="34" charset="0"/>
              <a:buChar char="•"/>
            </a:pPr>
            <a:r>
              <a:rPr lang="en-GB" b="1" dirty="0"/>
              <a:t>Subject and Content</a:t>
            </a:r>
          </a:p>
          <a:p>
            <a:pPr marL="285750" indent="-285750">
              <a:spcBef>
                <a:spcPts val="0"/>
              </a:spcBef>
              <a:buFont typeface="Arial" panose="020B0604020202020204" pitchFamily="34" charset="0"/>
              <a:buChar char="•"/>
            </a:pPr>
            <a:r>
              <a:rPr lang="en-GB" sz="2400" dirty="0"/>
              <a:t>Length of presentation</a:t>
            </a:r>
          </a:p>
          <a:p>
            <a:pPr marL="285750" indent="-285750">
              <a:spcBef>
                <a:spcPts val="0"/>
              </a:spcBef>
              <a:buFont typeface="Arial" panose="020B0604020202020204" pitchFamily="34" charset="0"/>
              <a:buChar char="•"/>
            </a:pPr>
            <a:r>
              <a:rPr lang="en-GB" sz="2400" dirty="0"/>
              <a:t>Spoken vs. written verbal (former better)</a:t>
            </a:r>
          </a:p>
          <a:p>
            <a:pPr marL="285750" indent="-285750">
              <a:spcBef>
                <a:spcPts val="0"/>
              </a:spcBef>
              <a:buFont typeface="Arial" panose="020B0604020202020204" pitchFamily="34" charset="0"/>
              <a:buChar char="•"/>
            </a:pPr>
            <a:r>
              <a:rPr lang="en-GB" sz="2400" dirty="0"/>
              <a:t>Expert reversal</a:t>
            </a:r>
          </a:p>
          <a:p>
            <a:pPr marL="285750" indent="-285750">
              <a:spcBef>
                <a:spcPts val="0"/>
              </a:spcBef>
              <a:buFont typeface="Arial" panose="020B0604020202020204" pitchFamily="34" charset="0"/>
              <a:buChar char="•"/>
            </a:pPr>
            <a:r>
              <a:rPr lang="en-GB" sz="2400" dirty="0"/>
              <a:t>Reverse expert reversal? Novice reversal?</a:t>
            </a:r>
          </a:p>
          <a:p>
            <a:pPr marL="285750" indent="-285750">
              <a:spcBef>
                <a:spcPts val="0"/>
              </a:spcBef>
              <a:buFont typeface="Arial" panose="020B0604020202020204" pitchFamily="34" charset="0"/>
              <a:buChar char="•"/>
            </a:pPr>
            <a:r>
              <a:rPr lang="en-GB" sz="2400" dirty="0"/>
              <a:t>Abstract/concrete</a:t>
            </a:r>
          </a:p>
          <a:p>
            <a:pPr marL="285750" indent="-285750">
              <a:spcBef>
                <a:spcPts val="0"/>
              </a:spcBef>
              <a:buFont typeface="Arial" panose="020B0604020202020204" pitchFamily="34" charset="0"/>
              <a:buChar char="•"/>
            </a:pPr>
            <a:r>
              <a:rPr lang="en-GB" sz="2400" dirty="0"/>
              <a:t>Relevant vs. tenuous</a:t>
            </a:r>
          </a:p>
          <a:p>
            <a:pPr marL="285750" indent="-285750">
              <a:spcBef>
                <a:spcPts val="0"/>
              </a:spcBef>
              <a:buFont typeface="Arial" panose="020B0604020202020204" pitchFamily="34" charset="0"/>
              <a:buChar char="•"/>
            </a:pPr>
            <a:r>
              <a:rPr lang="en-GB" sz="2400" dirty="0"/>
              <a:t>Essential vs. supplementary info</a:t>
            </a:r>
          </a:p>
          <a:p>
            <a:pPr marL="285750" indent="-285750">
              <a:spcBef>
                <a:spcPts val="0"/>
              </a:spcBef>
              <a:buFont typeface="Arial" panose="020B0604020202020204" pitchFamily="34" charset="0"/>
              <a:buChar char="•"/>
            </a:pPr>
            <a:r>
              <a:rPr lang="en-GB" sz="2400" dirty="0"/>
              <a:t>Student vs. teacher generated content</a:t>
            </a:r>
          </a:p>
          <a:p>
            <a:pPr marL="285750" indent="-285750">
              <a:spcBef>
                <a:spcPts val="0"/>
              </a:spcBef>
              <a:buFont typeface="Arial" panose="020B0604020202020204" pitchFamily="34" charset="0"/>
              <a:buChar char="•"/>
            </a:pPr>
            <a:r>
              <a:rPr lang="en-GB" sz="2400" dirty="0"/>
              <a:t>Learner control in a multimedia environment</a:t>
            </a:r>
          </a:p>
          <a:p>
            <a:pPr marL="285750" indent="-285750">
              <a:spcBef>
                <a:spcPts val="0"/>
              </a:spcBef>
              <a:buFont typeface="Arial" panose="020B0604020202020204" pitchFamily="34" charset="0"/>
              <a:buChar char="•"/>
            </a:pPr>
            <a:r>
              <a:rPr lang="en-GB" sz="2400" dirty="0"/>
              <a:t>Transfer and retention</a:t>
            </a:r>
          </a:p>
          <a:p>
            <a:pPr marL="285750" indent="-285750">
              <a:spcBef>
                <a:spcPts val="0"/>
              </a:spcBef>
              <a:buFont typeface="Arial" panose="020B0604020202020204" pitchFamily="34" charset="0"/>
              <a:buChar char="•"/>
            </a:pPr>
            <a:r>
              <a:rPr lang="en-GB" sz="2400" dirty="0"/>
              <a:t>Use of signals/cues/arrows or not</a:t>
            </a:r>
          </a:p>
          <a:p>
            <a:pPr marL="285750" indent="-285750">
              <a:spcBef>
                <a:spcPts val="0"/>
              </a:spcBef>
              <a:buFont typeface="Arial" panose="020B0604020202020204" pitchFamily="34" charset="0"/>
              <a:buChar char="•"/>
            </a:pPr>
            <a:r>
              <a:rPr lang="en-GB" sz="2400" dirty="0"/>
              <a:t>Animation versus static (and length)</a:t>
            </a:r>
          </a:p>
          <a:p>
            <a:pPr marL="285750" indent="-285750">
              <a:spcBef>
                <a:spcPts val="0"/>
              </a:spcBef>
              <a:buFont typeface="Arial" panose="020B0604020202020204" pitchFamily="34" charset="0"/>
              <a:buChar char="•"/>
            </a:pPr>
            <a:r>
              <a:rPr lang="en-GB" sz="2400" dirty="0"/>
              <a:t>Anthropomorphic (</a:t>
            </a:r>
            <a:r>
              <a:rPr lang="en-GB" sz="2400" i="1" dirty="0"/>
              <a:t>despite</a:t>
            </a:r>
            <a:r>
              <a:rPr lang="en-GB" sz="2400" dirty="0"/>
              <a:t> cog load)</a:t>
            </a:r>
          </a:p>
        </p:txBody>
      </p:sp>
    </p:spTree>
    <p:extLst>
      <p:ext uri="{BB962C8B-B14F-4D97-AF65-F5344CB8AC3E}">
        <p14:creationId xmlns:p14="http://schemas.microsoft.com/office/powerpoint/2010/main" val="1601529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74958C-152F-4429-BEFF-4C436EBD2279}"/>
              </a:ext>
            </a:extLst>
          </p:cNvPr>
          <p:cNvSpPr>
            <a:spLocks noGrp="1"/>
          </p:cNvSpPr>
          <p:nvPr>
            <p:ph idx="1"/>
          </p:nvPr>
        </p:nvSpPr>
        <p:spPr/>
        <p:txBody>
          <a:bodyPr>
            <a:normAutofit fontScale="77500" lnSpcReduction="20000"/>
          </a:bodyPr>
          <a:lstStyle/>
          <a:p>
            <a:r>
              <a:rPr lang="en-GB" b="1" dirty="0"/>
              <a:t>Embodied learning and physical approaches</a:t>
            </a:r>
          </a:p>
          <a:p>
            <a:pPr lvl="1"/>
            <a:r>
              <a:rPr lang="en-GB" sz="3300" i="1" dirty="0">
                <a:solidFill>
                  <a:srgbClr val="0070C0"/>
                </a:solidFill>
              </a:rPr>
              <a:t>Enacting or representing concepts through movement or the body, including learning or enhancing learning through the use of the body’s sensory and/or motor capabilities.</a:t>
            </a:r>
            <a:endParaRPr lang="en-GB" sz="3800" dirty="0"/>
          </a:p>
          <a:p>
            <a:pPr>
              <a:spcBef>
                <a:spcPts val="0"/>
              </a:spcBef>
            </a:pPr>
            <a:r>
              <a:rPr lang="en-GB" dirty="0"/>
              <a:t>E</a:t>
            </a:r>
            <a:r>
              <a:rPr lang="en-GB" sz="3200" dirty="0"/>
              <a:t>vidence was mostly primary and quite limited but suggests promise for:</a:t>
            </a:r>
          </a:p>
          <a:p>
            <a:pPr lvl="1">
              <a:spcBef>
                <a:spcPts val="0"/>
              </a:spcBef>
            </a:pPr>
            <a:r>
              <a:rPr lang="en-GB" dirty="0"/>
              <a:t>Gesture</a:t>
            </a:r>
          </a:p>
          <a:p>
            <a:pPr lvl="1">
              <a:spcBef>
                <a:spcPts val="0"/>
              </a:spcBef>
            </a:pPr>
            <a:r>
              <a:rPr lang="en-GB" dirty="0"/>
              <a:t>Tracing with finger</a:t>
            </a:r>
          </a:p>
          <a:p>
            <a:pPr lvl="1">
              <a:spcBef>
                <a:spcPts val="0"/>
              </a:spcBef>
            </a:pPr>
            <a:r>
              <a:rPr lang="en-GB" dirty="0"/>
              <a:t>Physical activity (e.g., enacting words)</a:t>
            </a:r>
          </a:p>
          <a:p>
            <a:pPr lvl="1">
              <a:spcBef>
                <a:spcPts val="0"/>
              </a:spcBef>
            </a:pPr>
            <a:r>
              <a:rPr lang="en-GB" dirty="0"/>
              <a:t>Play (playground physics)</a:t>
            </a:r>
          </a:p>
          <a:p>
            <a:pPr>
              <a:spcBef>
                <a:spcPts val="0"/>
              </a:spcBef>
            </a:pPr>
            <a:r>
              <a:rPr lang="en-GB" sz="3200" dirty="0"/>
              <a:t>But caution!</a:t>
            </a:r>
          </a:p>
          <a:p>
            <a:pPr lvl="1">
              <a:spcBef>
                <a:spcPts val="0"/>
              </a:spcBef>
            </a:pPr>
            <a:r>
              <a:rPr lang="en-GB" sz="3000" dirty="0"/>
              <a:t>Variation in this group</a:t>
            </a:r>
          </a:p>
          <a:p>
            <a:pPr lvl="1">
              <a:spcBef>
                <a:spcPts val="0"/>
              </a:spcBef>
            </a:pPr>
            <a:r>
              <a:rPr lang="en-GB" sz="3000" dirty="0"/>
              <a:t>14 studies - breakdown</a:t>
            </a:r>
          </a:p>
        </p:txBody>
      </p:sp>
      <p:sp>
        <p:nvSpPr>
          <p:cNvPr id="4" name="Title 1">
            <a:extLst>
              <a:ext uri="{FF2B5EF4-FFF2-40B4-BE49-F238E27FC236}">
                <a16:creationId xmlns:a16="http://schemas.microsoft.com/office/drawing/2014/main" id="{22E2561E-DB02-47BF-B61C-A9F498A029F6}"/>
              </a:ext>
            </a:extLst>
          </p:cNvPr>
          <p:cNvSpPr>
            <a:spLocks noGrp="1"/>
          </p:cNvSpPr>
          <p:nvPr>
            <p:ph type="title"/>
          </p:nvPr>
        </p:nvSpPr>
        <p:spPr>
          <a:xfrm>
            <a:off x="914400" y="228600"/>
            <a:ext cx="10363200" cy="1066800"/>
          </a:xfrm>
        </p:spPr>
        <p:txBody>
          <a:bodyPr/>
          <a:lstStyle/>
          <a:p>
            <a:r>
              <a:rPr lang="en-GB" dirty="0"/>
              <a:t>Embodied Learning</a:t>
            </a:r>
          </a:p>
        </p:txBody>
      </p:sp>
    </p:spTree>
    <p:extLst>
      <p:ext uri="{BB962C8B-B14F-4D97-AF65-F5344CB8AC3E}">
        <p14:creationId xmlns:p14="http://schemas.microsoft.com/office/powerpoint/2010/main" val="956412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0D588-9708-436E-8A12-6973A32EE174}"/>
              </a:ext>
            </a:extLst>
          </p:cNvPr>
          <p:cNvSpPr>
            <a:spLocks noGrp="1"/>
          </p:cNvSpPr>
          <p:nvPr>
            <p:ph type="ctrTitle" idx="4294967295"/>
          </p:nvPr>
        </p:nvSpPr>
        <p:spPr>
          <a:xfrm>
            <a:off x="2447905" y="1921582"/>
            <a:ext cx="7296189" cy="2387600"/>
          </a:xfrm>
        </p:spPr>
        <p:txBody>
          <a:bodyPr>
            <a:normAutofit/>
          </a:bodyPr>
          <a:lstStyle/>
          <a:p>
            <a:pPr algn="ctr"/>
            <a:r>
              <a:rPr lang="en-GB" sz="6000" dirty="0"/>
              <a:t>Introduction to the EEF Cog Sci Review</a:t>
            </a:r>
            <a:endParaRPr lang="en-GB" sz="6000" b="1" dirty="0"/>
          </a:p>
        </p:txBody>
      </p:sp>
    </p:spTree>
    <p:extLst>
      <p:ext uri="{BB962C8B-B14F-4D97-AF65-F5344CB8AC3E}">
        <p14:creationId xmlns:p14="http://schemas.microsoft.com/office/powerpoint/2010/main" val="26360779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74958C-152F-4429-BEFF-4C436EBD2279}"/>
              </a:ext>
            </a:extLst>
          </p:cNvPr>
          <p:cNvSpPr>
            <a:spLocks noGrp="1"/>
          </p:cNvSpPr>
          <p:nvPr>
            <p:ph idx="1"/>
          </p:nvPr>
        </p:nvSpPr>
        <p:spPr/>
        <p:txBody>
          <a:bodyPr>
            <a:normAutofit fontScale="92500" lnSpcReduction="10000"/>
          </a:bodyPr>
          <a:lstStyle/>
          <a:p>
            <a:r>
              <a:rPr lang="en-GB" dirty="0"/>
              <a:t>Generative learning:</a:t>
            </a:r>
          </a:p>
          <a:p>
            <a:pPr lvl="1"/>
            <a:r>
              <a:rPr lang="en-GB" dirty="0"/>
              <a:t>E.g., Select, Organise, Integrate (with other ideas/existing knowledge), Summarise, Explain, Elaborate, Imagine, Adapt</a:t>
            </a:r>
          </a:p>
          <a:p>
            <a:r>
              <a:rPr lang="en-GB" dirty="0"/>
              <a:t>Concept mapping and knowledge </a:t>
            </a:r>
            <a:r>
              <a:rPr lang="en-GB" dirty="0" err="1"/>
              <a:t>organsation</a:t>
            </a:r>
            <a:endParaRPr lang="en-GB" dirty="0"/>
          </a:p>
          <a:p>
            <a:pPr lvl="1"/>
            <a:r>
              <a:rPr lang="en-GB" dirty="0"/>
              <a:t>Can be effective, but student-generated approaches risk excessive cognitive load or inefficiency (low)</a:t>
            </a:r>
          </a:p>
          <a:p>
            <a:r>
              <a:rPr lang="en-GB" dirty="0"/>
              <a:t>Concept comparison and cognitive conflict</a:t>
            </a:r>
          </a:p>
          <a:p>
            <a:pPr lvl="1"/>
            <a:r>
              <a:rPr lang="en-GB" dirty="0"/>
              <a:t>Limited evidence – but promise in maths (comparison) and science (conflict)</a:t>
            </a:r>
          </a:p>
        </p:txBody>
      </p:sp>
      <p:sp>
        <p:nvSpPr>
          <p:cNvPr id="4" name="Title 1">
            <a:extLst>
              <a:ext uri="{FF2B5EF4-FFF2-40B4-BE49-F238E27FC236}">
                <a16:creationId xmlns:a16="http://schemas.microsoft.com/office/drawing/2014/main" id="{22E2561E-DB02-47BF-B61C-A9F498A029F6}"/>
              </a:ext>
            </a:extLst>
          </p:cNvPr>
          <p:cNvSpPr>
            <a:spLocks noGrp="1"/>
          </p:cNvSpPr>
          <p:nvPr>
            <p:ph type="title"/>
          </p:nvPr>
        </p:nvSpPr>
        <p:spPr>
          <a:xfrm>
            <a:off x="914400" y="228600"/>
            <a:ext cx="10676238" cy="1066800"/>
          </a:xfrm>
        </p:spPr>
        <p:txBody>
          <a:bodyPr/>
          <a:lstStyle/>
          <a:p>
            <a:r>
              <a:rPr lang="en-GB" dirty="0">
                <a:solidFill>
                  <a:schemeClr val="accent6"/>
                </a:solidFill>
              </a:rPr>
              <a:t>Principles/Practice</a:t>
            </a:r>
            <a:r>
              <a:rPr lang="en-GB" dirty="0"/>
              <a:t> of Working with Schemas (aka Generative Learning)</a:t>
            </a:r>
          </a:p>
        </p:txBody>
      </p:sp>
    </p:spTree>
    <p:extLst>
      <p:ext uri="{BB962C8B-B14F-4D97-AF65-F5344CB8AC3E}">
        <p14:creationId xmlns:p14="http://schemas.microsoft.com/office/powerpoint/2010/main" val="13873536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9AAB9-9880-4544-8802-2FBFC01BE15D}"/>
              </a:ext>
            </a:extLst>
          </p:cNvPr>
          <p:cNvSpPr>
            <a:spLocks noGrp="1"/>
          </p:cNvSpPr>
          <p:nvPr>
            <p:ph type="title"/>
          </p:nvPr>
        </p:nvSpPr>
        <p:spPr>
          <a:xfrm>
            <a:off x="914400" y="358604"/>
            <a:ext cx="10363200" cy="1066800"/>
          </a:xfrm>
        </p:spPr>
        <p:txBody>
          <a:bodyPr/>
          <a:lstStyle/>
          <a:p>
            <a:r>
              <a:rPr lang="en-GB" dirty="0">
                <a:solidFill>
                  <a:schemeClr val="tx1"/>
                </a:solidFill>
              </a:rPr>
              <a:t>One final time… Think about how to integrate with your Practice:</a:t>
            </a:r>
          </a:p>
        </p:txBody>
      </p:sp>
      <p:sp>
        <p:nvSpPr>
          <p:cNvPr id="7" name="Content Placeholder 2">
            <a:extLst>
              <a:ext uri="{FF2B5EF4-FFF2-40B4-BE49-F238E27FC236}">
                <a16:creationId xmlns:a16="http://schemas.microsoft.com/office/drawing/2014/main" id="{FDE6A789-F1E0-413A-93EE-F4E8CBFDE62F}"/>
              </a:ext>
            </a:extLst>
          </p:cNvPr>
          <p:cNvSpPr txBox="1">
            <a:spLocks noGrp="1"/>
          </p:cNvSpPr>
          <p:nvPr>
            <p:ph idx="1"/>
          </p:nvPr>
        </p:nvSpPr>
        <p:spPr bwMode="auto">
          <a:xfrm>
            <a:off x="914400" y="1851196"/>
            <a:ext cx="10363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2500" lnSpcReduction="20000"/>
          </a:bodyPr>
          <a:lstStyle>
            <a:lvl1pPr marL="457189" indent="-457189" algn="l" rtl="0" eaLnBrk="1" fontAlgn="base" hangingPunct="1">
              <a:spcBef>
                <a:spcPct val="20000"/>
              </a:spcBef>
              <a:spcAft>
                <a:spcPct val="0"/>
              </a:spcAft>
              <a:buFontTx/>
              <a:buBlip>
                <a:blip r:embed="rId3"/>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a:lstStyle>
          <a:p>
            <a:pPr defTabSz="914400">
              <a:spcBef>
                <a:spcPts val="0"/>
              </a:spcBef>
            </a:pPr>
            <a:r>
              <a:rPr lang="en-GB" kern="0" dirty="0"/>
              <a:t>Selecting the content</a:t>
            </a:r>
          </a:p>
          <a:p>
            <a:pPr lvl="1" defTabSz="914400">
              <a:spcBef>
                <a:spcPts val="0"/>
              </a:spcBef>
            </a:pPr>
            <a:r>
              <a:rPr lang="en-GB" sz="3000" kern="0" dirty="0"/>
              <a:t>Foundational/threshold</a:t>
            </a:r>
          </a:p>
          <a:p>
            <a:pPr lvl="1" defTabSz="914400">
              <a:spcBef>
                <a:spcPts val="0"/>
              </a:spcBef>
            </a:pPr>
            <a:r>
              <a:rPr lang="en-GB" sz="3000" kern="0" dirty="0"/>
              <a:t>Variation (with/across)</a:t>
            </a:r>
          </a:p>
          <a:p>
            <a:pPr lvl="1" defTabSz="914400">
              <a:spcBef>
                <a:spcPts val="0"/>
              </a:spcBef>
            </a:pPr>
            <a:r>
              <a:rPr lang="en-GB" sz="3000" kern="0" dirty="0"/>
              <a:t>Difficulty (new, complex, abstract). Higher order?</a:t>
            </a:r>
          </a:p>
          <a:p>
            <a:pPr defTabSz="914400">
              <a:spcBef>
                <a:spcPts val="0"/>
              </a:spcBef>
            </a:pPr>
            <a:r>
              <a:rPr lang="en-GB" kern="0" dirty="0"/>
              <a:t>Formative assessment/Feedback</a:t>
            </a:r>
          </a:p>
          <a:p>
            <a:pPr defTabSz="914400">
              <a:spcBef>
                <a:spcPts val="0"/>
              </a:spcBef>
            </a:pPr>
            <a:r>
              <a:rPr lang="en-GB" kern="0" dirty="0"/>
              <a:t>Motivation/enjoyment/anxiety</a:t>
            </a:r>
          </a:p>
          <a:p>
            <a:pPr defTabSz="914400">
              <a:spcBef>
                <a:spcPts val="0"/>
              </a:spcBef>
            </a:pPr>
            <a:r>
              <a:rPr lang="en-GB" kern="0" dirty="0"/>
              <a:t>Type of activity</a:t>
            </a:r>
          </a:p>
          <a:p>
            <a:pPr defTabSz="914400">
              <a:spcBef>
                <a:spcPts val="0"/>
              </a:spcBef>
            </a:pPr>
            <a:r>
              <a:rPr lang="en-GB" kern="0" dirty="0"/>
              <a:t>Planning (long/mid/short-term)</a:t>
            </a:r>
          </a:p>
          <a:p>
            <a:pPr defTabSz="914400">
              <a:spcBef>
                <a:spcPts val="0"/>
              </a:spcBef>
            </a:pPr>
            <a:r>
              <a:rPr lang="en-GB" kern="0" dirty="0"/>
              <a:t>Workload/classroom management </a:t>
            </a:r>
          </a:p>
          <a:p>
            <a:pPr defTabSz="914400">
              <a:spcBef>
                <a:spcPts val="0"/>
              </a:spcBef>
            </a:pPr>
            <a:r>
              <a:rPr lang="en-GB" kern="0" dirty="0"/>
              <a:t>etc. etc.</a:t>
            </a:r>
          </a:p>
        </p:txBody>
      </p:sp>
    </p:spTree>
    <p:extLst>
      <p:ext uri="{BB962C8B-B14F-4D97-AF65-F5344CB8AC3E}">
        <p14:creationId xmlns:p14="http://schemas.microsoft.com/office/powerpoint/2010/main" val="4458900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5C33E-57B8-413F-8195-4E30ECA7DDED}"/>
              </a:ext>
            </a:extLst>
          </p:cNvPr>
          <p:cNvSpPr>
            <a:spLocks noGrp="1"/>
          </p:cNvSpPr>
          <p:nvPr>
            <p:ph type="title" idx="4294967295"/>
          </p:nvPr>
        </p:nvSpPr>
        <p:spPr>
          <a:xfrm>
            <a:off x="1890162" y="457692"/>
            <a:ext cx="3518928" cy="1757115"/>
          </a:xfrm>
        </p:spPr>
        <p:txBody>
          <a:bodyPr>
            <a:normAutofit fontScale="90000"/>
          </a:bodyPr>
          <a:lstStyle/>
          <a:p>
            <a:pPr algn="ctr"/>
            <a:r>
              <a:rPr lang="en-GB" sz="4000" b="1" dirty="0"/>
              <a:t>Find out more about the review</a:t>
            </a:r>
            <a:br>
              <a:rPr lang="en-GB" sz="4000" b="1" dirty="0"/>
            </a:br>
            <a:r>
              <a:rPr lang="en-GB" sz="4000" b="1" dirty="0"/>
              <a:t>(July 2021)</a:t>
            </a:r>
          </a:p>
        </p:txBody>
      </p:sp>
      <p:sp>
        <p:nvSpPr>
          <p:cNvPr id="3" name="Content Placeholder 2">
            <a:extLst>
              <a:ext uri="{FF2B5EF4-FFF2-40B4-BE49-F238E27FC236}">
                <a16:creationId xmlns:a16="http://schemas.microsoft.com/office/drawing/2014/main" id="{02123B37-5FCC-460C-9220-E81911AF457B}"/>
              </a:ext>
            </a:extLst>
          </p:cNvPr>
          <p:cNvSpPr>
            <a:spLocks noGrp="1"/>
          </p:cNvSpPr>
          <p:nvPr>
            <p:ph idx="4294967295"/>
          </p:nvPr>
        </p:nvSpPr>
        <p:spPr>
          <a:xfrm>
            <a:off x="552419" y="2407423"/>
            <a:ext cx="8556412" cy="2244725"/>
          </a:xfrm>
        </p:spPr>
        <p:txBody>
          <a:bodyPr>
            <a:normAutofit/>
          </a:bodyPr>
          <a:lstStyle/>
          <a:p>
            <a:pPr>
              <a:spcBef>
                <a:spcPts val="0"/>
              </a:spcBef>
            </a:pPr>
            <a:r>
              <a:rPr lang="en-GB" sz="2400" b="0" i="0" dirty="0">
                <a:solidFill>
                  <a:srgbClr val="0F1419"/>
                </a:solidFill>
                <a:effectLst/>
                <a:latin typeface="TwitterChirp"/>
              </a:rPr>
              <a:t>More info: </a:t>
            </a:r>
            <a:r>
              <a:rPr lang="en-GB" sz="2400" b="0" i="0" u="none" strike="noStrike" dirty="0">
                <a:solidFill>
                  <a:srgbClr val="00B0F0"/>
                </a:solidFill>
                <a:effectLst/>
                <a:latin typeface="inherit"/>
                <a:hlinkClick r:id="rId3">
                  <a:extLst>
                    <a:ext uri="{A12FA001-AC4F-418D-AE19-62706E023703}">
                      <ahyp:hlinkClr xmlns:ahyp="http://schemas.microsoft.com/office/drawing/2018/hyperlinkcolor" val="tx"/>
                    </a:ext>
                  </a:extLst>
                </a:hlinkClick>
              </a:rPr>
              <a:t>https://</a:t>
            </a:r>
            <a:r>
              <a:rPr lang="en-GB" sz="2400" b="0" i="0" u="none" strike="noStrike" dirty="0">
                <a:solidFill>
                  <a:srgbClr val="00B0F0"/>
                </a:solidFill>
                <a:effectLst/>
                <a:latin typeface="TwitterChirp"/>
                <a:hlinkClick r:id="rId3">
                  <a:extLst>
                    <a:ext uri="{A12FA001-AC4F-418D-AE19-62706E023703}">
                      <ahyp:hlinkClr xmlns:ahyp="http://schemas.microsoft.com/office/drawing/2018/hyperlinkcolor" val="tx"/>
                    </a:ext>
                  </a:extLst>
                </a:hlinkClick>
              </a:rPr>
              <a:t>eef.li/DoncCq</a:t>
            </a:r>
            <a:endParaRPr lang="en-GB" sz="2400" u="none" strike="noStrike" dirty="0">
              <a:solidFill>
                <a:srgbClr val="00B0F0"/>
              </a:solidFill>
              <a:latin typeface="TwitterChirp"/>
            </a:endParaRPr>
          </a:p>
          <a:p>
            <a:pPr>
              <a:spcBef>
                <a:spcPts val="0"/>
              </a:spcBef>
            </a:pPr>
            <a:r>
              <a:rPr lang="en-GB" sz="2400" b="0" i="0" dirty="0">
                <a:solidFill>
                  <a:srgbClr val="0F1419"/>
                </a:solidFill>
                <a:effectLst/>
                <a:latin typeface="TwitterChirp"/>
              </a:rPr>
              <a:t>Download here: </a:t>
            </a:r>
            <a:r>
              <a:rPr lang="en-GB" sz="2400" b="0" i="0" u="none" strike="noStrike" dirty="0">
                <a:solidFill>
                  <a:srgbClr val="00B0F0"/>
                </a:solidFill>
                <a:effectLst/>
                <a:latin typeface="inherit"/>
                <a:hlinkClick r:id="rId4">
                  <a:extLst>
                    <a:ext uri="{A12FA001-AC4F-418D-AE19-62706E023703}">
                      <ahyp:hlinkClr xmlns:ahyp="http://schemas.microsoft.com/office/drawing/2018/hyperlinkcolor" val="tx"/>
                    </a:ext>
                  </a:extLst>
                </a:hlinkClick>
              </a:rPr>
              <a:t>https://</a:t>
            </a:r>
            <a:r>
              <a:rPr lang="en-GB" sz="2400" b="0" i="0" u="none" strike="noStrike" dirty="0">
                <a:solidFill>
                  <a:srgbClr val="00B0F0"/>
                </a:solidFill>
                <a:effectLst/>
                <a:latin typeface="TwitterChirp"/>
                <a:hlinkClick r:id="rId4">
                  <a:extLst>
                    <a:ext uri="{A12FA001-AC4F-418D-AE19-62706E023703}">
                      <ahyp:hlinkClr xmlns:ahyp="http://schemas.microsoft.com/office/drawing/2018/hyperlinkcolor" val="tx"/>
                    </a:ext>
                  </a:extLst>
                </a:hlinkClick>
              </a:rPr>
              <a:t>eef.li/cog-sci</a:t>
            </a:r>
            <a:endParaRPr lang="en-GB" sz="2400" u="none" strike="noStrike" dirty="0">
              <a:solidFill>
                <a:srgbClr val="00B0F0"/>
              </a:solidFill>
              <a:latin typeface="TwitterChirp"/>
            </a:endParaRPr>
          </a:p>
          <a:p>
            <a:pPr>
              <a:spcBef>
                <a:spcPts val="0"/>
              </a:spcBef>
            </a:pPr>
            <a:r>
              <a:rPr lang="en-GB" sz="2400" b="0" i="0" dirty="0">
                <a:solidFill>
                  <a:srgbClr val="0F1419"/>
                </a:solidFill>
                <a:effectLst/>
                <a:latin typeface="TwitterChirp"/>
              </a:rPr>
              <a:t>Preview talk: </a:t>
            </a:r>
            <a:r>
              <a:rPr lang="en-GB" sz="2400" b="0" i="0" u="none" strike="noStrike" dirty="0">
                <a:solidFill>
                  <a:srgbClr val="00B0F0"/>
                </a:solidFill>
                <a:effectLst/>
                <a:latin typeface="inherit"/>
                <a:hlinkClick r:id="rId5">
                  <a:extLst>
                    <a:ext uri="{A12FA001-AC4F-418D-AE19-62706E023703}">
                      <ahyp:hlinkClr xmlns:ahyp="http://schemas.microsoft.com/office/drawing/2018/hyperlinkcolor" val="tx"/>
                    </a:ext>
                  </a:extLst>
                </a:hlinkClick>
              </a:rPr>
              <a:t>https://</a:t>
            </a:r>
            <a:r>
              <a:rPr lang="en-GB" sz="2400" b="0" i="0" u="none" strike="noStrike" dirty="0">
                <a:solidFill>
                  <a:srgbClr val="00B0F0"/>
                </a:solidFill>
                <a:effectLst/>
                <a:latin typeface="TwitterChirp"/>
                <a:hlinkClick r:id="rId5">
                  <a:extLst>
                    <a:ext uri="{A12FA001-AC4F-418D-AE19-62706E023703}">
                      <ahyp:hlinkClr xmlns:ahyp="http://schemas.microsoft.com/office/drawing/2018/hyperlinkcolor" val="tx"/>
                    </a:ext>
                  </a:extLst>
                </a:hlinkClick>
              </a:rPr>
              <a:t>tinyurl.com/4bxu8tw5</a:t>
            </a:r>
            <a:endParaRPr lang="en-GB" sz="2400" u="none" strike="noStrike" dirty="0">
              <a:solidFill>
                <a:srgbClr val="00B0F0"/>
              </a:solidFill>
              <a:latin typeface="TwitterChirp"/>
            </a:endParaRPr>
          </a:p>
          <a:p>
            <a:pPr>
              <a:spcBef>
                <a:spcPts val="0"/>
              </a:spcBef>
            </a:pPr>
            <a:r>
              <a:rPr lang="en-GB" sz="2400" b="0" i="0" dirty="0">
                <a:solidFill>
                  <a:srgbClr val="0F1419"/>
                </a:solidFill>
                <a:effectLst/>
                <a:latin typeface="TwitterChirp"/>
              </a:rPr>
              <a:t>Summary Twitter thread: </a:t>
            </a:r>
            <a:r>
              <a:rPr lang="en-GB" sz="2400" dirty="0">
                <a:solidFill>
                  <a:srgbClr val="00B0F0"/>
                </a:solidFill>
                <a:latin typeface="TwitterChirp"/>
                <a:hlinkClick r:id="rId6">
                  <a:extLst>
                    <a:ext uri="{A12FA001-AC4F-418D-AE19-62706E023703}">
                      <ahyp:hlinkClr xmlns:ahyp="http://schemas.microsoft.com/office/drawing/2018/hyperlinkcolor" val="tx"/>
                    </a:ext>
                  </a:extLst>
                </a:hlinkClick>
              </a:rPr>
              <a:t>https://twitter.com/DrRoseLea/status/1415933389027385344</a:t>
            </a:r>
            <a:endParaRPr lang="en-GB" sz="2400" dirty="0">
              <a:solidFill>
                <a:srgbClr val="00B0F0"/>
              </a:solidFill>
              <a:latin typeface="TwitterChirp"/>
            </a:endParaRPr>
          </a:p>
        </p:txBody>
      </p:sp>
      <p:pic>
        <p:nvPicPr>
          <p:cNvPr id="5" name="Picture 4">
            <a:extLst>
              <a:ext uri="{FF2B5EF4-FFF2-40B4-BE49-F238E27FC236}">
                <a16:creationId xmlns:a16="http://schemas.microsoft.com/office/drawing/2014/main" id="{545DD46F-651E-4316-8F30-D220BF7E60D4}"/>
              </a:ext>
            </a:extLst>
          </p:cNvPr>
          <p:cNvPicPr>
            <a:picLocks noChangeAspect="1"/>
          </p:cNvPicPr>
          <p:nvPr/>
        </p:nvPicPr>
        <p:blipFill>
          <a:blip r:embed="rId7"/>
          <a:stretch>
            <a:fillRect/>
          </a:stretch>
        </p:blipFill>
        <p:spPr>
          <a:xfrm rot="536768">
            <a:off x="6975119" y="418201"/>
            <a:ext cx="2212606" cy="3109132"/>
          </a:xfrm>
          <a:prstGeom prst="rect">
            <a:avLst/>
          </a:prstGeom>
        </p:spPr>
      </p:pic>
      <p:pic>
        <p:nvPicPr>
          <p:cNvPr id="7" name="Picture 6">
            <a:extLst>
              <a:ext uri="{FF2B5EF4-FFF2-40B4-BE49-F238E27FC236}">
                <a16:creationId xmlns:a16="http://schemas.microsoft.com/office/drawing/2014/main" id="{1ADFA38F-2943-4EB3-9D05-9A7F83F05A53}"/>
              </a:ext>
            </a:extLst>
          </p:cNvPr>
          <p:cNvPicPr>
            <a:picLocks noChangeAspect="1"/>
          </p:cNvPicPr>
          <p:nvPr/>
        </p:nvPicPr>
        <p:blipFill>
          <a:blip r:embed="rId8"/>
          <a:stretch>
            <a:fillRect/>
          </a:stretch>
        </p:blipFill>
        <p:spPr>
          <a:xfrm>
            <a:off x="9416012" y="1273822"/>
            <a:ext cx="2411354" cy="3415385"/>
          </a:xfrm>
          <a:prstGeom prst="rect">
            <a:avLst/>
          </a:prstGeom>
        </p:spPr>
      </p:pic>
      <p:sp>
        <p:nvSpPr>
          <p:cNvPr id="6" name="TextBox 5">
            <a:extLst>
              <a:ext uri="{FF2B5EF4-FFF2-40B4-BE49-F238E27FC236}">
                <a16:creationId xmlns:a16="http://schemas.microsoft.com/office/drawing/2014/main" id="{5C381A4C-4AAD-4369-8AAF-49D65BF5A5E1}"/>
              </a:ext>
            </a:extLst>
          </p:cNvPr>
          <p:cNvSpPr txBox="1"/>
          <p:nvPr/>
        </p:nvSpPr>
        <p:spPr>
          <a:xfrm>
            <a:off x="599193" y="5255805"/>
            <a:ext cx="9178712" cy="1200329"/>
          </a:xfrm>
          <a:prstGeom prst="rect">
            <a:avLst/>
          </a:prstGeom>
          <a:solidFill>
            <a:schemeClr val="accent5">
              <a:lumMod val="60000"/>
              <a:lumOff val="40000"/>
            </a:schemeClr>
          </a:solidFill>
        </p:spPr>
        <p:txBody>
          <a:bodyPr wrap="square">
            <a:spAutoFit/>
          </a:bodyPr>
          <a:lstStyle/>
          <a:p>
            <a:pPr algn="ctr"/>
            <a:r>
              <a:rPr lang="en-GB" sz="3600" b="1" dirty="0"/>
              <a:t>Get in touch</a:t>
            </a:r>
            <a:endParaRPr lang="en-GB" sz="3600" dirty="0">
              <a:solidFill>
                <a:schemeClr val="accent6"/>
              </a:solidFill>
              <a:hlinkClick r:id="rId9">
                <a:extLst>
                  <a:ext uri="{A12FA001-AC4F-418D-AE19-62706E023703}">
                    <ahyp:hlinkClr xmlns:ahyp="http://schemas.microsoft.com/office/drawing/2018/hyperlinkcolor" val="tx"/>
                  </a:ext>
                </a:extLst>
              </a:hlinkClick>
            </a:endParaRPr>
          </a:p>
          <a:p>
            <a:r>
              <a:rPr lang="en-GB" sz="3600" dirty="0">
                <a:solidFill>
                  <a:schemeClr val="accent6"/>
                </a:solidFill>
                <a:hlinkClick r:id="rId9">
                  <a:extLst>
                    <a:ext uri="{A12FA001-AC4F-418D-AE19-62706E023703}">
                      <ahyp:hlinkClr xmlns:ahyp="http://schemas.microsoft.com/office/drawing/2018/hyperlinkcolor" val="tx"/>
                    </a:ext>
                  </a:extLst>
                </a:hlinkClick>
              </a:rPr>
              <a:t>tom.perry@warwick.ac.uk</a:t>
            </a:r>
            <a:r>
              <a:rPr lang="en-GB" sz="3600" dirty="0">
                <a:solidFill>
                  <a:schemeClr val="accent6"/>
                </a:solidFill>
              </a:rPr>
              <a:t>          </a:t>
            </a:r>
            <a:r>
              <a:rPr lang="en-GB" sz="3600" dirty="0">
                <a:solidFill>
                  <a:schemeClr val="tx1"/>
                </a:solidFill>
              </a:rPr>
              <a:t>@TWPerry1</a:t>
            </a:r>
          </a:p>
        </p:txBody>
      </p:sp>
    </p:spTree>
    <p:extLst>
      <p:ext uri="{BB962C8B-B14F-4D97-AF65-F5344CB8AC3E}">
        <p14:creationId xmlns:p14="http://schemas.microsoft.com/office/powerpoint/2010/main" val="350741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58BD7-3FC9-42B3-966E-E0840EAA4C1B}"/>
              </a:ext>
            </a:extLst>
          </p:cNvPr>
          <p:cNvSpPr>
            <a:spLocks noGrp="1"/>
          </p:cNvSpPr>
          <p:nvPr>
            <p:ph type="title" idx="4294967295"/>
          </p:nvPr>
        </p:nvSpPr>
        <p:spPr>
          <a:xfrm>
            <a:off x="689502" y="194972"/>
            <a:ext cx="10363200" cy="1143000"/>
          </a:xfrm>
          <a:prstGeom prst="rect">
            <a:avLst/>
          </a:prstGeom>
        </p:spPr>
        <p:txBody>
          <a:bodyPr>
            <a:normAutofit/>
          </a:bodyPr>
          <a:lstStyle/>
          <a:p>
            <a:r>
              <a:rPr lang="en-GB" sz="4000" b="1" dirty="0"/>
              <a:t>EEF Cognitive Science in the Classroom Review</a:t>
            </a:r>
          </a:p>
        </p:txBody>
      </p:sp>
      <p:pic>
        <p:nvPicPr>
          <p:cNvPr id="4" name="Picture 3">
            <a:extLst>
              <a:ext uri="{FF2B5EF4-FFF2-40B4-BE49-F238E27FC236}">
                <a16:creationId xmlns:a16="http://schemas.microsoft.com/office/drawing/2014/main" id="{D05472EB-60EA-413D-8BE2-CBFFBC674A2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615120" y="1358406"/>
            <a:ext cx="3829847" cy="984889"/>
          </a:xfrm>
          <a:prstGeom prst="rect">
            <a:avLst/>
          </a:prstGeom>
          <a:noFill/>
          <a:ln>
            <a:solidFill>
              <a:schemeClr val="bg2">
                <a:lumMod val="75000"/>
              </a:schemeClr>
            </a:solidFill>
          </a:ln>
        </p:spPr>
      </p:pic>
      <p:pic>
        <p:nvPicPr>
          <p:cNvPr id="5" name="Picture 4" descr="Logo">
            <a:extLst>
              <a:ext uri="{FF2B5EF4-FFF2-40B4-BE49-F238E27FC236}">
                <a16:creationId xmlns:a16="http://schemas.microsoft.com/office/drawing/2014/main" id="{4BEE69CD-A35F-48D4-8919-51F41C70258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089166" y="3647882"/>
            <a:ext cx="3208865" cy="659186"/>
          </a:xfrm>
          <a:prstGeom prst="rect">
            <a:avLst/>
          </a:prstGeom>
          <a:noFill/>
          <a:ln>
            <a:solidFill>
              <a:schemeClr val="bg2">
                <a:lumMod val="75000"/>
              </a:schemeClr>
            </a:solidFill>
          </a:ln>
        </p:spPr>
      </p:pic>
      <p:pic>
        <p:nvPicPr>
          <p:cNvPr id="3074" name="Picture 2" descr="University of Birmingham">
            <a:extLst>
              <a:ext uri="{FF2B5EF4-FFF2-40B4-BE49-F238E27FC236}">
                <a16:creationId xmlns:a16="http://schemas.microsoft.com/office/drawing/2014/main" id="{704DEBFF-49D8-425B-B5BD-F9E59164E1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110" y="1389782"/>
            <a:ext cx="3829848" cy="957462"/>
          </a:xfrm>
          <a:prstGeom prst="rect">
            <a:avLst/>
          </a:prstGeom>
          <a:noFill/>
          <a:ln>
            <a:solidFill>
              <a:schemeClr val="bg2">
                <a:lumMod val="75000"/>
              </a:schemeClr>
            </a:solidFill>
          </a:ln>
          <a:extLst>
            <a:ext uri="{909E8E84-426E-40DD-AFC4-6F175D3DCCD1}">
              <a14:hiddenFill xmlns:a14="http://schemas.microsoft.com/office/drawing/2010/main">
                <a:solidFill>
                  <a:srgbClr val="FFFFFF"/>
                </a:solidFill>
              </a14:hiddenFill>
            </a:ext>
          </a:extLst>
        </p:spPr>
      </p:pic>
      <p:pic>
        <p:nvPicPr>
          <p:cNvPr id="3076" name="Picture 4" descr="BrainCanDo (@Braincando) | Twitter">
            <a:extLst>
              <a:ext uri="{FF2B5EF4-FFF2-40B4-BE49-F238E27FC236}">
                <a16:creationId xmlns:a16="http://schemas.microsoft.com/office/drawing/2014/main" id="{BD6BB6DF-21AD-4028-A8D7-45366FFCF10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7019" b="37020"/>
          <a:stretch/>
        </p:blipFill>
        <p:spPr bwMode="auto">
          <a:xfrm>
            <a:off x="5258999" y="3612001"/>
            <a:ext cx="2669619" cy="693069"/>
          </a:xfrm>
          <a:prstGeom prst="rect">
            <a:avLst/>
          </a:prstGeom>
          <a:noFill/>
          <a:ln>
            <a:solidFill>
              <a:schemeClr val="bg2">
                <a:lumMod val="75000"/>
              </a:schemeClr>
            </a:solidFill>
          </a:ln>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AA4344AE-30B0-482F-8846-61984E2C67C7}"/>
              </a:ext>
            </a:extLst>
          </p:cNvPr>
          <p:cNvSpPr txBox="1">
            <a:spLocks/>
          </p:cNvSpPr>
          <p:nvPr/>
        </p:nvSpPr>
        <p:spPr bwMode="auto">
          <a:xfrm>
            <a:off x="832110" y="2515819"/>
            <a:ext cx="3613052" cy="30161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lnSpcReduction="10000"/>
          </a:bodyPr>
          <a:lstStyle>
            <a:lvl1pPr marL="457189" indent="-457189" algn="l" rtl="0" eaLnBrk="1" fontAlgn="base" hangingPunct="1">
              <a:spcBef>
                <a:spcPct val="20000"/>
              </a:spcBef>
              <a:spcAft>
                <a:spcPct val="0"/>
              </a:spcAft>
              <a:buFontTx/>
              <a:buBlip>
                <a:blip r:embed="rId7"/>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a:lstStyle>
          <a:p>
            <a:pPr defTabSz="896938"/>
            <a:r>
              <a:rPr lang="en-GB" sz="2400" kern="0" dirty="0"/>
              <a:t>Dr Tom Perry</a:t>
            </a:r>
          </a:p>
          <a:p>
            <a:pPr defTabSz="896938"/>
            <a:r>
              <a:rPr lang="en-GB" sz="2400" kern="0" dirty="0"/>
              <a:t>Prof. Deborah Youdell</a:t>
            </a:r>
          </a:p>
          <a:p>
            <a:pPr defTabSz="896938"/>
            <a:r>
              <a:rPr lang="en-GB" sz="2400" kern="0" dirty="0"/>
              <a:t>Prof. Kimron Shapiro</a:t>
            </a:r>
          </a:p>
          <a:p>
            <a:pPr defTabSz="896938"/>
            <a:r>
              <a:rPr lang="en-GB" sz="2400" kern="0" dirty="0"/>
              <a:t>Dr Rosanna Lea</a:t>
            </a:r>
          </a:p>
          <a:p>
            <a:pPr defTabSz="896938"/>
            <a:r>
              <a:rPr lang="en-GB" sz="2400" kern="0" dirty="0"/>
              <a:t>Dr Clara </a:t>
            </a:r>
            <a:r>
              <a:rPr lang="en-GB" sz="2400" kern="0" dirty="0" err="1"/>
              <a:t>Jørgensen</a:t>
            </a:r>
            <a:endParaRPr lang="en-GB" sz="2400" kern="0" dirty="0"/>
          </a:p>
          <a:p>
            <a:pPr defTabSz="896938"/>
            <a:r>
              <a:rPr lang="en-GB" sz="2400" kern="0" dirty="0"/>
              <a:t>Niall Gamble</a:t>
            </a:r>
          </a:p>
          <a:p>
            <a:pPr defTabSz="896938"/>
            <a:r>
              <a:rPr lang="en-GB" sz="2400" kern="0" dirty="0"/>
              <a:t>Christina Pomareda</a:t>
            </a:r>
          </a:p>
        </p:txBody>
      </p:sp>
      <p:sp>
        <p:nvSpPr>
          <p:cNvPr id="15" name="Content Placeholder 2">
            <a:extLst>
              <a:ext uri="{FF2B5EF4-FFF2-40B4-BE49-F238E27FC236}">
                <a16:creationId xmlns:a16="http://schemas.microsoft.com/office/drawing/2014/main" id="{662B3C93-90B9-49AC-89A1-F2CBC6D1ABC2}"/>
              </a:ext>
            </a:extLst>
          </p:cNvPr>
          <p:cNvSpPr txBox="1">
            <a:spLocks/>
          </p:cNvSpPr>
          <p:nvPr/>
        </p:nvSpPr>
        <p:spPr bwMode="auto">
          <a:xfrm>
            <a:off x="5615120" y="2424126"/>
            <a:ext cx="4078479" cy="10048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189" indent="-457189" algn="l" rtl="0" eaLnBrk="1" fontAlgn="base" hangingPunct="1">
              <a:spcBef>
                <a:spcPct val="20000"/>
              </a:spcBef>
              <a:spcAft>
                <a:spcPct val="0"/>
              </a:spcAft>
              <a:buFontTx/>
              <a:buBlip>
                <a:blip r:embed="rId7"/>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a:lstStyle>
          <a:p>
            <a:pPr defTabSz="896938"/>
            <a:r>
              <a:rPr lang="en-GB" sz="2400" kern="0" dirty="0"/>
              <a:t>Prof. Philippa Cordingley</a:t>
            </a:r>
          </a:p>
          <a:p>
            <a:pPr defTabSz="896938"/>
            <a:r>
              <a:rPr lang="en-GB" sz="2400" kern="0" dirty="0"/>
              <a:t>Paul Crisp</a:t>
            </a:r>
          </a:p>
        </p:txBody>
      </p:sp>
      <p:sp>
        <p:nvSpPr>
          <p:cNvPr id="16" name="Content Placeholder 2">
            <a:extLst>
              <a:ext uri="{FF2B5EF4-FFF2-40B4-BE49-F238E27FC236}">
                <a16:creationId xmlns:a16="http://schemas.microsoft.com/office/drawing/2014/main" id="{0FF775E5-D68D-4BB1-80F7-C8839CAA4910}"/>
              </a:ext>
            </a:extLst>
          </p:cNvPr>
          <p:cNvSpPr txBox="1">
            <a:spLocks/>
          </p:cNvSpPr>
          <p:nvPr/>
        </p:nvSpPr>
        <p:spPr bwMode="auto">
          <a:xfrm>
            <a:off x="5615120" y="4413889"/>
            <a:ext cx="3613052" cy="10857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457189" indent="-457189" algn="l" rtl="0" eaLnBrk="1" fontAlgn="base" hangingPunct="1">
              <a:spcBef>
                <a:spcPct val="20000"/>
              </a:spcBef>
              <a:spcAft>
                <a:spcPct val="0"/>
              </a:spcAft>
              <a:buFontTx/>
              <a:buBlip>
                <a:blip r:embed="rId7"/>
              </a:buBlip>
              <a:defRPr sz="3200">
                <a:solidFill>
                  <a:schemeClr val="tx1"/>
                </a:solidFill>
                <a:latin typeface="+mn-lt"/>
                <a:ea typeface="+mn-ea"/>
                <a:cs typeface="+mn-cs"/>
              </a:defRPr>
            </a:lvl1pPr>
            <a:lvl2pPr marL="742932" indent="-285744" algn="l" rtl="0" eaLnBrk="1" fontAlgn="base" hangingPunct="1">
              <a:spcBef>
                <a:spcPct val="20000"/>
              </a:spcBef>
              <a:spcAft>
                <a:spcPct val="0"/>
              </a:spcAft>
              <a:buChar char="–"/>
              <a:defRPr sz="2800">
                <a:solidFill>
                  <a:schemeClr val="tx1"/>
                </a:solidFill>
                <a:latin typeface="+mn-lt"/>
              </a:defRPr>
            </a:lvl2pPr>
            <a:lvl3pPr marL="1142971" indent="-228594" algn="l" rtl="0" eaLnBrk="1" fontAlgn="base" hangingPunct="1">
              <a:spcBef>
                <a:spcPct val="20000"/>
              </a:spcBef>
              <a:spcAft>
                <a:spcPct val="0"/>
              </a:spcAft>
              <a:buChar char="•"/>
              <a:defRPr sz="2400">
                <a:solidFill>
                  <a:schemeClr val="tx1"/>
                </a:solidFill>
                <a:latin typeface="+mn-lt"/>
              </a:defRPr>
            </a:lvl3pPr>
            <a:lvl4pPr marL="1600160" indent="-228594" algn="l" rtl="0" eaLnBrk="1" fontAlgn="base" hangingPunct="1">
              <a:spcBef>
                <a:spcPct val="20000"/>
              </a:spcBef>
              <a:spcAft>
                <a:spcPct val="0"/>
              </a:spcAft>
              <a:buChar char="–"/>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a:lstStyle>
          <a:p>
            <a:pPr defTabSz="896938"/>
            <a:r>
              <a:rPr lang="en-GB" sz="2400" kern="0" dirty="0"/>
              <a:t>Julia Harrington</a:t>
            </a:r>
          </a:p>
          <a:p>
            <a:pPr defTabSz="896938"/>
            <a:r>
              <a:rPr lang="en-GB" sz="2400" kern="0" dirty="0"/>
              <a:t>Dr Amy </a:t>
            </a:r>
            <a:r>
              <a:rPr lang="en-GB" sz="2400" kern="0" dirty="0" err="1"/>
              <a:t>Fancourt</a:t>
            </a:r>
            <a:endParaRPr lang="en-GB" sz="2400" kern="0" dirty="0"/>
          </a:p>
        </p:txBody>
      </p:sp>
    </p:spTree>
    <p:extLst>
      <p:ext uri="{BB962C8B-B14F-4D97-AF65-F5344CB8AC3E}">
        <p14:creationId xmlns:p14="http://schemas.microsoft.com/office/powerpoint/2010/main" val="2631857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1BB2903-8F74-4C24-8FDD-F6C524DD0BDB}"/>
              </a:ext>
            </a:extLst>
          </p:cNvPr>
          <p:cNvSpPr txBox="1"/>
          <p:nvPr/>
        </p:nvSpPr>
        <p:spPr>
          <a:xfrm>
            <a:off x="2259656" y="1984694"/>
            <a:ext cx="7672688" cy="2423484"/>
          </a:xfrm>
          <a:prstGeom prst="rect">
            <a:avLst/>
          </a:prstGeom>
          <a:noFill/>
        </p:spPr>
        <p:txBody>
          <a:bodyPr wrap="square">
            <a:spAutoFit/>
          </a:bodyPr>
          <a:lstStyle/>
          <a:p>
            <a:pPr algn="ctr">
              <a:lnSpc>
                <a:spcPct val="107000"/>
              </a:lnSpc>
              <a:spcAft>
                <a:spcPts val="800"/>
              </a:spcAft>
            </a:pPr>
            <a:r>
              <a:rPr lang="en-GB" sz="3600" b="0" i="1" dirty="0">
                <a:effectLst/>
                <a:latin typeface="Times New Roman" panose="02020603050405020304" pitchFamily="18" charset="0"/>
                <a:ea typeface="Times New Roman" panose="02020603050405020304" pitchFamily="18" charset="0"/>
              </a:rPr>
              <a:t>We want to know whether cognitive science techniques work in real classrooms, across the curriculum and for different pupil groups.</a:t>
            </a:r>
            <a:endParaRPr lang="en-GB" sz="3600" b="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6100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51694-F07A-4E37-B072-FF212D95E407}"/>
              </a:ext>
            </a:extLst>
          </p:cNvPr>
          <p:cNvSpPr>
            <a:spLocks noGrp="1"/>
          </p:cNvSpPr>
          <p:nvPr>
            <p:ph type="title" idx="4294967295"/>
          </p:nvPr>
        </p:nvSpPr>
        <p:spPr>
          <a:xfrm>
            <a:off x="355909" y="371744"/>
            <a:ext cx="1934308" cy="1090246"/>
          </a:xfrm>
        </p:spPr>
        <p:txBody>
          <a:bodyPr>
            <a:normAutofit fontScale="90000"/>
          </a:bodyPr>
          <a:lstStyle/>
          <a:p>
            <a:r>
              <a:rPr lang="en-GB" sz="4000" b="1" dirty="0"/>
              <a:t>Focus Areas</a:t>
            </a:r>
          </a:p>
        </p:txBody>
      </p:sp>
      <p:graphicFrame>
        <p:nvGraphicFramePr>
          <p:cNvPr id="4" name="Table 3">
            <a:extLst>
              <a:ext uri="{FF2B5EF4-FFF2-40B4-BE49-F238E27FC236}">
                <a16:creationId xmlns:a16="http://schemas.microsoft.com/office/drawing/2014/main" id="{36F22641-B754-4CDD-B259-E4575DA7B667}"/>
              </a:ext>
            </a:extLst>
          </p:cNvPr>
          <p:cNvGraphicFramePr>
            <a:graphicFrameLocks noGrp="1"/>
          </p:cNvGraphicFramePr>
          <p:nvPr>
            <p:extLst>
              <p:ext uri="{D42A27DB-BD31-4B8C-83A1-F6EECF244321}">
                <p14:modId xmlns:p14="http://schemas.microsoft.com/office/powerpoint/2010/main" val="4003322873"/>
              </p:ext>
            </p:extLst>
          </p:nvPr>
        </p:nvGraphicFramePr>
        <p:xfrm>
          <a:off x="3009192" y="371744"/>
          <a:ext cx="8190820" cy="3490472"/>
        </p:xfrm>
        <a:graphic>
          <a:graphicData uri="http://schemas.openxmlformats.org/drawingml/2006/table">
            <a:tbl>
              <a:tblPr firstRow="1" firstCol="1" bandRow="1">
                <a:tableStyleId>{8A107856-5554-42FB-B03E-39F5DBC370BA}</a:tableStyleId>
              </a:tblPr>
              <a:tblGrid>
                <a:gridCol w="644639">
                  <a:extLst>
                    <a:ext uri="{9D8B030D-6E8A-4147-A177-3AD203B41FA5}">
                      <a16:colId xmlns:a16="http://schemas.microsoft.com/office/drawing/2014/main" val="3402307095"/>
                    </a:ext>
                  </a:extLst>
                </a:gridCol>
                <a:gridCol w="7546181">
                  <a:extLst>
                    <a:ext uri="{9D8B030D-6E8A-4147-A177-3AD203B41FA5}">
                      <a16:colId xmlns:a16="http://schemas.microsoft.com/office/drawing/2014/main" val="1350464776"/>
                    </a:ext>
                  </a:extLst>
                </a:gridCol>
              </a:tblGrid>
              <a:tr h="36000">
                <a:tc>
                  <a:txBody>
                    <a:bodyPr/>
                    <a:lstStyle/>
                    <a:p>
                      <a:pPr algn="l">
                        <a:lnSpc>
                          <a:spcPct val="107000"/>
                        </a:lnSpc>
                        <a:spcAft>
                          <a:spcPts val="0"/>
                        </a:spcAft>
                      </a:pPr>
                      <a:r>
                        <a:rPr lang="en-GB"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lnSpc>
                          <a:spcPct val="107000"/>
                        </a:lnSpc>
                        <a:spcAft>
                          <a:spcPts val="0"/>
                        </a:spcAft>
                      </a:pPr>
                      <a:r>
                        <a:rPr lang="en-GB" sz="2800" b="0" dirty="0">
                          <a:solidFill>
                            <a:schemeClr val="tx1"/>
                          </a:solidFill>
                          <a:effectLst/>
                        </a:rPr>
                        <a:t>Spaced Learning</a:t>
                      </a:r>
                      <a:endParaRPr lang="en-GB" sz="2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02999109"/>
                  </a:ext>
                </a:extLst>
              </a:tr>
              <a:tr h="36000">
                <a:tc>
                  <a:txBody>
                    <a:bodyPr/>
                    <a:lstStyle/>
                    <a:p>
                      <a:pPr algn="l">
                        <a:lnSpc>
                          <a:spcPct val="107000"/>
                        </a:lnSpc>
                        <a:spcAft>
                          <a:spcPts val="0"/>
                        </a:spcAft>
                      </a:pPr>
                      <a:r>
                        <a:rPr lang="en-GB"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lnSpc>
                          <a:spcPct val="107000"/>
                        </a:lnSpc>
                        <a:spcAft>
                          <a:spcPts val="0"/>
                        </a:spcAft>
                      </a:pPr>
                      <a:r>
                        <a:rPr lang="en-GB" sz="2800" b="0" dirty="0">
                          <a:solidFill>
                            <a:schemeClr val="tx1"/>
                          </a:solidFill>
                          <a:effectLst/>
                        </a:rPr>
                        <a:t>Interleaving</a:t>
                      </a:r>
                      <a:endParaRPr lang="en-GB" sz="2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65677098"/>
                  </a:ext>
                </a:extLst>
              </a:tr>
              <a:tr h="36000">
                <a:tc>
                  <a:txBody>
                    <a:bodyPr/>
                    <a:lstStyle/>
                    <a:p>
                      <a:pPr algn="l">
                        <a:lnSpc>
                          <a:spcPct val="107000"/>
                        </a:lnSpc>
                        <a:spcAft>
                          <a:spcPts val="0"/>
                        </a:spcAft>
                      </a:pPr>
                      <a:r>
                        <a:rPr lang="en-GB"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lnSpc>
                          <a:spcPct val="107000"/>
                        </a:lnSpc>
                        <a:spcAft>
                          <a:spcPts val="0"/>
                        </a:spcAft>
                      </a:pPr>
                      <a:r>
                        <a:rPr lang="en-GB" sz="2800" b="0" dirty="0">
                          <a:solidFill>
                            <a:schemeClr val="tx1"/>
                          </a:solidFill>
                          <a:effectLst/>
                        </a:rPr>
                        <a:t>Retrieval Practice</a:t>
                      </a:r>
                      <a:endParaRPr lang="en-GB" sz="2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92505878"/>
                  </a:ext>
                </a:extLst>
              </a:tr>
              <a:tr h="36000">
                <a:tc>
                  <a:txBody>
                    <a:bodyPr/>
                    <a:lstStyle/>
                    <a:p>
                      <a:pPr algn="l">
                        <a:lnSpc>
                          <a:spcPct val="107000"/>
                        </a:lnSpc>
                        <a:spcAft>
                          <a:spcPts val="0"/>
                        </a:spcAft>
                      </a:pPr>
                      <a:r>
                        <a:rPr lang="en-GB"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lnSpc>
                          <a:spcPct val="107000"/>
                        </a:lnSpc>
                        <a:spcAft>
                          <a:spcPts val="0"/>
                        </a:spcAft>
                      </a:pPr>
                      <a:r>
                        <a:rPr lang="en-GB" sz="2800" b="0" dirty="0">
                          <a:solidFill>
                            <a:schemeClr val="tx1"/>
                          </a:solidFill>
                          <a:effectLst/>
                        </a:rPr>
                        <a:t>Managing Cognitive Load</a:t>
                      </a:r>
                      <a:endParaRPr lang="en-GB" sz="2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778222227"/>
                  </a:ext>
                </a:extLst>
              </a:tr>
              <a:tr h="36000">
                <a:tc>
                  <a:txBody>
                    <a:bodyPr/>
                    <a:lstStyle/>
                    <a:p>
                      <a:pPr algn="l">
                        <a:lnSpc>
                          <a:spcPct val="107000"/>
                        </a:lnSpc>
                        <a:spcAft>
                          <a:spcPts val="0"/>
                        </a:spcAft>
                      </a:pPr>
                      <a:r>
                        <a:rPr lang="en-GB"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lnSpc>
                          <a:spcPct val="107000"/>
                        </a:lnSpc>
                        <a:spcAft>
                          <a:spcPts val="0"/>
                        </a:spcAft>
                      </a:pPr>
                      <a:r>
                        <a:rPr lang="en-GB" sz="2800" b="0" dirty="0">
                          <a:solidFill>
                            <a:schemeClr val="tx1"/>
                          </a:solidFill>
                          <a:effectLst/>
                        </a:rPr>
                        <a:t>Working with Schemas</a:t>
                      </a:r>
                      <a:endParaRPr lang="en-GB" sz="2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251422"/>
                  </a:ext>
                </a:extLst>
              </a:tr>
              <a:tr h="36000">
                <a:tc>
                  <a:txBody>
                    <a:bodyPr/>
                    <a:lstStyle/>
                    <a:p>
                      <a:pPr algn="l">
                        <a:lnSpc>
                          <a:spcPct val="107000"/>
                        </a:lnSpc>
                        <a:spcAft>
                          <a:spcPts val="0"/>
                        </a:spcAft>
                      </a:pPr>
                      <a:r>
                        <a:rPr lang="en-GB"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lnSpc>
                          <a:spcPct val="107000"/>
                        </a:lnSpc>
                        <a:spcAft>
                          <a:spcPts val="0"/>
                        </a:spcAft>
                      </a:pPr>
                      <a:r>
                        <a:rPr lang="en-GB" sz="2800" b="0" dirty="0">
                          <a:solidFill>
                            <a:schemeClr val="tx1"/>
                          </a:solidFill>
                          <a:effectLst/>
                        </a:rPr>
                        <a:t>Cognitive Theory of Multimedia Learning</a:t>
                      </a:r>
                      <a:endParaRPr lang="en-GB" sz="2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67636819"/>
                  </a:ext>
                </a:extLst>
              </a:tr>
              <a:tr h="36000">
                <a:tc>
                  <a:txBody>
                    <a:bodyPr/>
                    <a:lstStyle/>
                    <a:p>
                      <a:pPr algn="l">
                        <a:lnSpc>
                          <a:spcPct val="107000"/>
                        </a:lnSpc>
                        <a:spcAft>
                          <a:spcPts val="0"/>
                        </a:spcAft>
                      </a:pPr>
                      <a:r>
                        <a:rPr lang="en-GB"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lnSpc>
                          <a:spcPct val="107000"/>
                        </a:lnSpc>
                        <a:spcAft>
                          <a:spcPts val="0"/>
                        </a:spcAft>
                      </a:pPr>
                      <a:r>
                        <a:rPr lang="en-GB" sz="2800" b="0" dirty="0">
                          <a:solidFill>
                            <a:schemeClr val="tx1"/>
                          </a:solidFill>
                          <a:effectLst/>
                        </a:rPr>
                        <a:t>Embodied Learning and Physical Approaches</a:t>
                      </a:r>
                      <a:endParaRPr lang="en-GB" sz="2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228764"/>
                  </a:ext>
                </a:extLst>
              </a:tr>
              <a:tr h="36000">
                <a:tc>
                  <a:txBody>
                    <a:bodyPr/>
                    <a:lstStyle/>
                    <a:p>
                      <a:pPr algn="l">
                        <a:lnSpc>
                          <a:spcPct val="107000"/>
                        </a:lnSpc>
                        <a:spcAft>
                          <a:spcPts val="0"/>
                        </a:spcAft>
                      </a:pPr>
                      <a:r>
                        <a:rPr lang="en-GB" sz="2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8</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lnSpc>
                          <a:spcPct val="107000"/>
                        </a:lnSpc>
                        <a:spcAft>
                          <a:spcPts val="0"/>
                        </a:spcAft>
                      </a:pPr>
                      <a:r>
                        <a:rPr lang="en-GB" sz="2800" b="0" dirty="0">
                          <a:solidFill>
                            <a:schemeClr val="tx1"/>
                          </a:solidFill>
                          <a:effectLst/>
                        </a:rPr>
                        <a:t>Mixed Strategy Programmes</a:t>
                      </a:r>
                      <a:endParaRPr lang="en-GB" sz="2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33133398"/>
                  </a:ext>
                </a:extLst>
              </a:tr>
            </a:tbl>
          </a:graphicData>
        </a:graphic>
      </p:graphicFrame>
      <p:sp>
        <p:nvSpPr>
          <p:cNvPr id="5" name="TextBox 4">
            <a:extLst>
              <a:ext uri="{FF2B5EF4-FFF2-40B4-BE49-F238E27FC236}">
                <a16:creationId xmlns:a16="http://schemas.microsoft.com/office/drawing/2014/main" id="{0F54CC67-4E14-415C-92AF-BF761ECC6EEA}"/>
              </a:ext>
            </a:extLst>
          </p:cNvPr>
          <p:cNvSpPr txBox="1"/>
          <p:nvPr/>
        </p:nvSpPr>
        <p:spPr>
          <a:xfrm>
            <a:off x="355909" y="4314426"/>
            <a:ext cx="3156797" cy="1323439"/>
          </a:xfrm>
          <a:prstGeom prst="rect">
            <a:avLst/>
          </a:prstGeom>
          <a:noFill/>
        </p:spPr>
        <p:txBody>
          <a:bodyPr wrap="square" rtlCol="0">
            <a:spAutoFit/>
          </a:bodyPr>
          <a:lstStyle/>
          <a:p>
            <a:r>
              <a:rPr lang="en-GB" sz="4000" dirty="0"/>
              <a:t>8 Areas</a:t>
            </a:r>
            <a:br>
              <a:rPr lang="en-GB" sz="4000" dirty="0"/>
            </a:br>
            <a:r>
              <a:rPr lang="en-GB" sz="4000" dirty="0"/>
              <a:t>14 Strategies</a:t>
            </a:r>
          </a:p>
        </p:txBody>
      </p:sp>
      <p:sp>
        <p:nvSpPr>
          <p:cNvPr id="6" name="TextBox 5">
            <a:extLst>
              <a:ext uri="{FF2B5EF4-FFF2-40B4-BE49-F238E27FC236}">
                <a16:creationId xmlns:a16="http://schemas.microsoft.com/office/drawing/2014/main" id="{266135AF-C0B1-4278-BA9D-BFE660B8B0BA}"/>
              </a:ext>
            </a:extLst>
          </p:cNvPr>
          <p:cNvSpPr txBox="1"/>
          <p:nvPr/>
        </p:nvSpPr>
        <p:spPr>
          <a:xfrm>
            <a:off x="3512706" y="4068204"/>
            <a:ext cx="8190820" cy="1815882"/>
          </a:xfrm>
          <a:prstGeom prst="rect">
            <a:avLst/>
          </a:prstGeom>
          <a:solidFill>
            <a:srgbClr val="FFFFFF"/>
          </a:solidFill>
          <a:ln>
            <a:solidFill>
              <a:schemeClr val="bg1"/>
            </a:solidFill>
          </a:ln>
        </p:spPr>
        <p:txBody>
          <a:bodyPr wrap="square">
            <a:spAutoFit/>
          </a:bodyPr>
          <a:lstStyle/>
          <a:p>
            <a:pPr lvl="1"/>
            <a:r>
              <a:rPr lang="en-GB" sz="2800" i="1" u="sng" dirty="0"/>
              <a:t>For each:</a:t>
            </a:r>
          </a:p>
          <a:p>
            <a:pPr marL="914400" lvl="1" indent="-457200">
              <a:buFont typeface="+mj-lt"/>
              <a:buAutoNum type="arabicPeriod"/>
            </a:pPr>
            <a:r>
              <a:rPr lang="en-GB" sz="2800" b="0" i="1" dirty="0"/>
              <a:t>Systematic Evidence Review (of classroom trials)</a:t>
            </a:r>
          </a:p>
          <a:p>
            <a:pPr marL="914400" lvl="1" indent="-457200">
              <a:buFont typeface="+mj-lt"/>
              <a:buAutoNum type="arabicPeriod"/>
            </a:pPr>
            <a:r>
              <a:rPr lang="en-GB" sz="2800" b="0" i="1" dirty="0"/>
              <a:t>Evidence-informed discussion and questions</a:t>
            </a:r>
            <a:br>
              <a:rPr lang="en-GB" sz="2800" b="0" i="1" dirty="0"/>
            </a:br>
            <a:r>
              <a:rPr lang="en-GB" sz="2800" b="0" i="1" dirty="0"/>
              <a:t>(Including practice review)</a:t>
            </a:r>
          </a:p>
        </p:txBody>
      </p:sp>
    </p:spTree>
    <p:extLst>
      <p:ext uri="{BB962C8B-B14F-4D97-AF65-F5344CB8AC3E}">
        <p14:creationId xmlns:p14="http://schemas.microsoft.com/office/powerpoint/2010/main" val="217543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AF812-E541-4B1F-B427-C70F812A0D71}"/>
              </a:ext>
            </a:extLst>
          </p:cNvPr>
          <p:cNvSpPr>
            <a:spLocks noGrp="1"/>
          </p:cNvSpPr>
          <p:nvPr>
            <p:ph type="title" idx="4294967295"/>
          </p:nvPr>
        </p:nvSpPr>
        <p:spPr>
          <a:xfrm>
            <a:off x="281353" y="54708"/>
            <a:ext cx="2743201" cy="2565400"/>
          </a:xfrm>
        </p:spPr>
        <p:txBody>
          <a:bodyPr>
            <a:normAutofit/>
          </a:bodyPr>
          <a:lstStyle/>
          <a:p>
            <a:r>
              <a:rPr lang="en-GB" sz="4000" b="1" dirty="0"/>
              <a:t>Headlines from the EEF Review</a:t>
            </a:r>
            <a:endParaRPr lang="en-GB" sz="4000" b="1" dirty="0">
              <a:solidFill>
                <a:schemeClr val="tx1"/>
              </a:solidFill>
            </a:endParaRPr>
          </a:p>
        </p:txBody>
      </p:sp>
      <p:sp>
        <p:nvSpPr>
          <p:cNvPr id="3" name="Content Placeholder 2">
            <a:extLst>
              <a:ext uri="{FF2B5EF4-FFF2-40B4-BE49-F238E27FC236}">
                <a16:creationId xmlns:a16="http://schemas.microsoft.com/office/drawing/2014/main" id="{FBE4D886-DA9A-40E0-AF6B-DCB0CD931E1C}"/>
              </a:ext>
            </a:extLst>
          </p:cNvPr>
          <p:cNvSpPr>
            <a:spLocks noGrp="1"/>
          </p:cNvSpPr>
          <p:nvPr>
            <p:ph idx="4294967295"/>
          </p:nvPr>
        </p:nvSpPr>
        <p:spPr>
          <a:xfrm>
            <a:off x="3869268" y="564662"/>
            <a:ext cx="7315200" cy="2565400"/>
          </a:xfrm>
        </p:spPr>
        <p:txBody>
          <a:bodyPr>
            <a:normAutofit/>
          </a:bodyPr>
          <a:lstStyle/>
          <a:p>
            <a:pPr>
              <a:spcBef>
                <a:spcPts val="0"/>
              </a:spcBef>
              <a:buFont typeface="+mj-lt"/>
              <a:buAutoNum type="arabicPeriod"/>
            </a:pPr>
            <a:r>
              <a:rPr lang="en-GB" sz="3600" dirty="0">
                <a:solidFill>
                  <a:schemeClr val="tx1"/>
                </a:solidFill>
                <a:effectLst/>
                <a:latin typeface="Calibri" panose="020F0502020204030204" pitchFamily="34" charset="0"/>
                <a:ea typeface="Calibri" panose="020F0502020204030204" pitchFamily="34" charset="0"/>
                <a:cs typeface="Arial" panose="020B0604020202020204" pitchFamily="34" charset="0"/>
              </a:rPr>
              <a:t>Cognitive science matters, </a:t>
            </a:r>
            <a:r>
              <a:rPr lang="en-GB" sz="3600" dirty="0">
                <a:solidFill>
                  <a:schemeClr val="tx1"/>
                </a:solidFill>
                <a:effectLst/>
                <a:highlight>
                  <a:srgbClr val="FFFFFF"/>
                </a:highlight>
                <a:latin typeface="Calibri" panose="020F0502020204030204" pitchFamily="34" charset="0"/>
                <a:ea typeface="Calibri" panose="020F0502020204030204" pitchFamily="34" charset="0"/>
                <a:cs typeface="Arial" panose="020B0604020202020204" pitchFamily="34" charset="0"/>
              </a:rPr>
              <a:t>basic science offers </a:t>
            </a:r>
            <a:r>
              <a:rPr lang="en-GB" sz="3600" dirty="0">
                <a:solidFill>
                  <a:schemeClr val="tx1"/>
                </a:solidFill>
                <a:highlight>
                  <a:srgbClr val="FFFFFF"/>
                </a:highlight>
                <a:latin typeface="Calibri" panose="020F0502020204030204" pitchFamily="34" charset="0"/>
                <a:ea typeface="Calibri" panose="020F0502020204030204" pitchFamily="34" charset="0"/>
                <a:cs typeface="Arial" panose="020B0604020202020204" pitchFamily="34" charset="0"/>
              </a:rPr>
              <a:t>promise</a:t>
            </a:r>
            <a:endParaRPr lang="en-GB" sz="3600" dirty="0">
              <a:solidFill>
                <a:schemeClr val="tx1"/>
              </a:solidFill>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p>
            <a:pPr>
              <a:spcBef>
                <a:spcPts val="0"/>
              </a:spcBef>
              <a:buFont typeface="+mj-lt"/>
              <a:buAutoNum type="arabicPeriod"/>
            </a:pPr>
            <a:r>
              <a:rPr lang="en-GB" sz="3600" dirty="0">
                <a:solidFill>
                  <a:schemeClr val="tx1"/>
                </a:solidFill>
                <a:latin typeface="Calibri" panose="020F0502020204030204" pitchFamily="34" charset="0"/>
                <a:ea typeface="Calibri" panose="020F0502020204030204" pitchFamily="34" charset="0"/>
                <a:cs typeface="Arial" panose="020B0604020202020204" pitchFamily="34" charset="0"/>
              </a:rPr>
              <a:t>The applied evidence is a) limited and b) more complex, less positive</a:t>
            </a:r>
            <a:endParaRPr lang="en-GB" sz="3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C1140F04-52AD-4A08-AE67-09912B32EE01}"/>
              </a:ext>
            </a:extLst>
          </p:cNvPr>
          <p:cNvSpPr txBox="1"/>
          <p:nvPr/>
        </p:nvSpPr>
        <p:spPr>
          <a:xfrm>
            <a:off x="3869268" y="3424428"/>
            <a:ext cx="7315200" cy="1754326"/>
          </a:xfrm>
          <a:prstGeom prst="rect">
            <a:avLst/>
          </a:prstGeom>
          <a:noFill/>
        </p:spPr>
        <p:txBody>
          <a:bodyPr wrap="square">
            <a:spAutoFit/>
          </a:bodyPr>
          <a:lstStyle/>
          <a:p>
            <a:pPr>
              <a:spcBef>
                <a:spcPts val="0"/>
              </a:spcBef>
            </a:pPr>
            <a:r>
              <a:rPr lang="en-GB" sz="3600" dirty="0">
                <a:solidFill>
                  <a:schemeClr val="tx1"/>
                </a:solidFill>
                <a:effectLst/>
                <a:latin typeface="Calibri" panose="020F0502020204030204" pitchFamily="34" charset="0"/>
                <a:ea typeface="Calibri" panose="020F0502020204030204" pitchFamily="34" charset="0"/>
                <a:cs typeface="Arial" panose="020B0604020202020204" pitchFamily="34" charset="0"/>
              </a:rPr>
              <a:t>It raises constructive questions about:</a:t>
            </a:r>
          </a:p>
          <a:p>
            <a:pPr marL="571500" indent="-571500">
              <a:spcBef>
                <a:spcPts val="0"/>
              </a:spcBef>
              <a:buFont typeface="Arial" panose="020B0604020202020204" pitchFamily="34" charset="0"/>
              <a:buChar char="•"/>
            </a:pPr>
            <a:r>
              <a:rPr lang="en-GB" sz="3600" dirty="0">
                <a:solidFill>
                  <a:schemeClr val="tx1"/>
                </a:solidFill>
                <a:effectLst/>
                <a:latin typeface="Calibri" panose="020F0502020204030204" pitchFamily="34" charset="0"/>
                <a:ea typeface="Calibri" panose="020F0502020204030204" pitchFamily="34" charset="0"/>
                <a:cs typeface="Arial" panose="020B0604020202020204" pitchFamily="34" charset="0"/>
              </a:rPr>
              <a:t>Gaps</a:t>
            </a:r>
          </a:p>
          <a:p>
            <a:pPr marL="571500" indent="-571500">
              <a:spcBef>
                <a:spcPts val="0"/>
              </a:spcBef>
              <a:buFont typeface="Arial" panose="020B0604020202020204" pitchFamily="34" charset="0"/>
              <a:buChar char="•"/>
            </a:pPr>
            <a:r>
              <a:rPr lang="en-GB" sz="3600" dirty="0">
                <a:solidFill>
                  <a:schemeClr val="tx1"/>
                </a:solidFill>
                <a:latin typeface="Calibri" panose="020F0502020204030204" pitchFamily="34" charset="0"/>
                <a:ea typeface="Calibri" panose="020F0502020204030204" pitchFamily="34" charset="0"/>
                <a:cs typeface="Arial" panose="020B0604020202020204" pitchFamily="34" charset="0"/>
              </a:rPr>
              <a:t>Translation and implementation</a:t>
            </a:r>
          </a:p>
        </p:txBody>
      </p:sp>
      <p:pic>
        <p:nvPicPr>
          <p:cNvPr id="1026" name="Picture 2" descr="the dress blue and black gold and white - Online Discount -">
            <a:extLst>
              <a:ext uri="{FF2B5EF4-FFF2-40B4-BE49-F238E27FC236}">
                <a16:creationId xmlns:a16="http://schemas.microsoft.com/office/drawing/2014/main" id="{3AFE5EAC-13B5-448F-9DFB-8CCB0CF6B3E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2775" t="13292" b="11893"/>
          <a:stretch/>
        </p:blipFill>
        <p:spPr bwMode="auto">
          <a:xfrm>
            <a:off x="894003" y="2791795"/>
            <a:ext cx="1701939" cy="2565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548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0D588-9708-436E-8A12-6973A32EE174}"/>
              </a:ext>
            </a:extLst>
          </p:cNvPr>
          <p:cNvSpPr>
            <a:spLocks noGrp="1"/>
          </p:cNvSpPr>
          <p:nvPr>
            <p:ph type="ctrTitle" idx="4294967295"/>
          </p:nvPr>
        </p:nvSpPr>
        <p:spPr>
          <a:xfrm>
            <a:off x="334108" y="1674447"/>
            <a:ext cx="11131062" cy="2387600"/>
          </a:xfrm>
        </p:spPr>
        <p:txBody>
          <a:bodyPr>
            <a:normAutofit/>
          </a:bodyPr>
          <a:lstStyle/>
          <a:p>
            <a:pPr algn="ctr"/>
            <a:r>
              <a:rPr lang="en-GB" sz="6000" dirty="0"/>
              <a:t>Basic and Applied Science</a:t>
            </a:r>
            <a:endParaRPr lang="en-GB" sz="6000" b="1" dirty="0"/>
          </a:p>
        </p:txBody>
      </p:sp>
    </p:spTree>
    <p:extLst>
      <p:ext uri="{BB962C8B-B14F-4D97-AF65-F5344CB8AC3E}">
        <p14:creationId xmlns:p14="http://schemas.microsoft.com/office/powerpoint/2010/main" val="1519387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6ABA848-41AA-4885-BCE7-A3208C4F29C1}"/>
              </a:ext>
            </a:extLst>
          </p:cNvPr>
          <p:cNvSpPr txBox="1"/>
          <p:nvPr/>
        </p:nvSpPr>
        <p:spPr>
          <a:xfrm>
            <a:off x="1187899" y="3826022"/>
            <a:ext cx="2389629" cy="584775"/>
          </a:xfrm>
          <a:prstGeom prst="rect">
            <a:avLst/>
          </a:prstGeom>
          <a:noFill/>
        </p:spPr>
        <p:txBody>
          <a:bodyPr wrap="none" rtlCol="0">
            <a:spAutoFit/>
          </a:bodyPr>
          <a:lstStyle/>
          <a:p>
            <a:r>
              <a:rPr lang="en-GB" sz="3200" dirty="0"/>
              <a:t>Fundamental</a:t>
            </a:r>
          </a:p>
        </p:txBody>
      </p:sp>
      <p:sp>
        <p:nvSpPr>
          <p:cNvPr id="7" name="TextBox 6">
            <a:extLst>
              <a:ext uri="{FF2B5EF4-FFF2-40B4-BE49-F238E27FC236}">
                <a16:creationId xmlns:a16="http://schemas.microsoft.com/office/drawing/2014/main" id="{DADC818C-00DC-4AB6-99EF-C16205D79C39}"/>
              </a:ext>
            </a:extLst>
          </p:cNvPr>
          <p:cNvSpPr txBox="1"/>
          <p:nvPr/>
        </p:nvSpPr>
        <p:spPr>
          <a:xfrm>
            <a:off x="5127870" y="3878443"/>
            <a:ext cx="1551387" cy="584775"/>
          </a:xfrm>
          <a:prstGeom prst="rect">
            <a:avLst/>
          </a:prstGeom>
          <a:noFill/>
        </p:spPr>
        <p:txBody>
          <a:bodyPr wrap="none" rtlCol="0">
            <a:spAutoFit/>
          </a:bodyPr>
          <a:lstStyle/>
          <a:p>
            <a:r>
              <a:rPr lang="en-GB" sz="3200" dirty="0"/>
              <a:t>Realistic</a:t>
            </a:r>
          </a:p>
        </p:txBody>
      </p:sp>
      <p:sp>
        <p:nvSpPr>
          <p:cNvPr id="3" name="TextBox 2">
            <a:extLst>
              <a:ext uri="{FF2B5EF4-FFF2-40B4-BE49-F238E27FC236}">
                <a16:creationId xmlns:a16="http://schemas.microsoft.com/office/drawing/2014/main" id="{B733F9EF-306B-42A7-A5E6-0D12CD9F1F84}"/>
              </a:ext>
            </a:extLst>
          </p:cNvPr>
          <p:cNvSpPr txBox="1"/>
          <p:nvPr/>
        </p:nvSpPr>
        <p:spPr>
          <a:xfrm>
            <a:off x="-98513" y="1939451"/>
            <a:ext cx="4838966" cy="1938992"/>
          </a:xfrm>
          <a:prstGeom prst="rect">
            <a:avLst/>
          </a:prstGeom>
          <a:noFill/>
        </p:spPr>
        <p:txBody>
          <a:bodyPr wrap="square" rtlCol="0">
            <a:spAutoFit/>
          </a:bodyPr>
          <a:lstStyle/>
          <a:p>
            <a:pPr algn="ctr"/>
            <a:r>
              <a:rPr lang="en-GB" sz="4000" b="1" dirty="0"/>
              <a:t>‘</a:t>
            </a:r>
            <a:r>
              <a:rPr lang="en-GB" sz="4000" b="1" i="1" dirty="0"/>
              <a:t>Basic’</a:t>
            </a:r>
          </a:p>
          <a:p>
            <a:pPr algn="ctr"/>
            <a:r>
              <a:rPr lang="en-GB" sz="4000" b="1" i="1" dirty="0"/>
              <a:t>Cognitive</a:t>
            </a:r>
          </a:p>
          <a:p>
            <a:pPr algn="ctr"/>
            <a:r>
              <a:rPr lang="en-GB" sz="4000" b="1" i="1" dirty="0"/>
              <a:t>Science</a:t>
            </a:r>
          </a:p>
        </p:txBody>
      </p:sp>
      <p:sp>
        <p:nvSpPr>
          <p:cNvPr id="8" name="TextBox 7">
            <a:extLst>
              <a:ext uri="{FF2B5EF4-FFF2-40B4-BE49-F238E27FC236}">
                <a16:creationId xmlns:a16="http://schemas.microsoft.com/office/drawing/2014/main" id="{071F814C-A8D6-4E26-AF2F-13D31168CD6F}"/>
              </a:ext>
            </a:extLst>
          </p:cNvPr>
          <p:cNvSpPr txBox="1"/>
          <p:nvPr/>
        </p:nvSpPr>
        <p:spPr>
          <a:xfrm>
            <a:off x="4529048" y="2039944"/>
            <a:ext cx="2891230" cy="1938992"/>
          </a:xfrm>
          <a:prstGeom prst="rect">
            <a:avLst/>
          </a:prstGeom>
          <a:noFill/>
        </p:spPr>
        <p:txBody>
          <a:bodyPr wrap="square" rtlCol="0">
            <a:spAutoFit/>
          </a:bodyPr>
          <a:lstStyle/>
          <a:p>
            <a:pPr algn="ctr"/>
            <a:r>
              <a:rPr lang="en-GB" sz="4000" b="1" i="1" dirty="0"/>
              <a:t>‘Applied’ Cognitive Science</a:t>
            </a:r>
            <a:endParaRPr lang="en-GB" sz="4000" dirty="0"/>
          </a:p>
        </p:txBody>
      </p:sp>
      <p:sp>
        <p:nvSpPr>
          <p:cNvPr id="9" name="TextBox 8">
            <a:extLst>
              <a:ext uri="{FF2B5EF4-FFF2-40B4-BE49-F238E27FC236}">
                <a16:creationId xmlns:a16="http://schemas.microsoft.com/office/drawing/2014/main" id="{D0454F0B-222D-4FA1-A8E3-A44C57D665C4}"/>
              </a:ext>
            </a:extLst>
          </p:cNvPr>
          <p:cNvSpPr txBox="1"/>
          <p:nvPr/>
        </p:nvSpPr>
        <p:spPr>
          <a:xfrm>
            <a:off x="8174995" y="2721114"/>
            <a:ext cx="3373817" cy="707886"/>
          </a:xfrm>
          <a:prstGeom prst="rect">
            <a:avLst/>
          </a:prstGeom>
          <a:noFill/>
        </p:spPr>
        <p:txBody>
          <a:bodyPr wrap="square" rtlCol="0">
            <a:spAutoFit/>
          </a:bodyPr>
          <a:lstStyle/>
          <a:p>
            <a:pPr algn="ctr"/>
            <a:r>
              <a:rPr lang="en-GB" sz="4000" b="1" i="1" dirty="0"/>
              <a:t>Practice</a:t>
            </a:r>
            <a:endParaRPr lang="en-GB" sz="4000" dirty="0"/>
          </a:p>
        </p:txBody>
      </p:sp>
      <p:sp>
        <p:nvSpPr>
          <p:cNvPr id="4" name="Oval 3">
            <a:extLst>
              <a:ext uri="{FF2B5EF4-FFF2-40B4-BE49-F238E27FC236}">
                <a16:creationId xmlns:a16="http://schemas.microsoft.com/office/drawing/2014/main" id="{CEFB36DD-D081-4939-A398-6D3386AA5DA9}"/>
              </a:ext>
            </a:extLst>
          </p:cNvPr>
          <p:cNvSpPr/>
          <p:nvPr/>
        </p:nvSpPr>
        <p:spPr bwMode="auto">
          <a:xfrm>
            <a:off x="193431" y="1178169"/>
            <a:ext cx="8036169" cy="4255477"/>
          </a:xfrm>
          <a:prstGeom prst="ellipse">
            <a:avLst/>
          </a:prstGeom>
          <a:noFill/>
          <a:ln>
            <a:headEnd type="none" w="med" len="med"/>
            <a:tailEnd type="none" w="med" len="med"/>
          </a:ln>
          <a:extLst>
            <a:ext uri="{AF507438-7753-43e0-B8FC-AC1667EBCBE1}">
              <a14:hiddenEffects xmlns:a14="http://schemas.microsoft.com/office/drawing/2010/main" xmlns="">
                <a:effectLst>
                  <a:outerShdw dist="35921" dir="2700000" algn="ctr" rotWithShape="0">
                    <a:schemeClr val="bg2"/>
                  </a:outerShdw>
                </a:effectLst>
              </a14:hiddenEffects>
            </a:ext>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10" name="Oval 9">
            <a:extLst>
              <a:ext uri="{FF2B5EF4-FFF2-40B4-BE49-F238E27FC236}">
                <a16:creationId xmlns:a16="http://schemas.microsoft.com/office/drawing/2014/main" id="{46E5C6F4-DC4A-4DA0-AB2E-3CEB2807B7B5}"/>
              </a:ext>
            </a:extLst>
          </p:cNvPr>
          <p:cNvSpPr/>
          <p:nvPr/>
        </p:nvSpPr>
        <p:spPr bwMode="auto">
          <a:xfrm>
            <a:off x="3577528" y="1178168"/>
            <a:ext cx="8421041" cy="4255477"/>
          </a:xfrm>
          <a:prstGeom prst="ellipse">
            <a:avLst/>
          </a:prstGeom>
          <a:noFill/>
          <a:ln>
            <a:headEnd type="none" w="med" len="med"/>
            <a:tailEnd type="none" w="med" len="med"/>
          </a:ln>
          <a:extLst>
            <a:ext uri="{AF507438-7753-43e0-B8FC-AC1667EBCBE1}">
              <a14:hiddenEffects xmlns:a14="http://schemas.microsoft.com/office/drawing/2010/main" xmlns="">
                <a:effectLst>
                  <a:outerShdw dist="35921" dir="2700000" algn="ctr" rotWithShape="0">
                    <a:schemeClr val="bg2"/>
                  </a:outerShdw>
                </a:effectLst>
              </a14:hiddenEffects>
            </a:ext>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11" name="Arrow: Circular 10">
            <a:extLst>
              <a:ext uri="{FF2B5EF4-FFF2-40B4-BE49-F238E27FC236}">
                <a16:creationId xmlns:a16="http://schemas.microsoft.com/office/drawing/2014/main" id="{DC08BC5F-CF27-4831-9F99-30566AAFEB45}"/>
              </a:ext>
            </a:extLst>
          </p:cNvPr>
          <p:cNvSpPr/>
          <p:nvPr/>
        </p:nvSpPr>
        <p:spPr bwMode="auto">
          <a:xfrm rot="201298">
            <a:off x="2721026" y="200936"/>
            <a:ext cx="6365074" cy="3529901"/>
          </a:xfrm>
          <a:prstGeom prst="circularArrow">
            <a:avLst>
              <a:gd name="adj1" fmla="val 4030"/>
              <a:gd name="adj2" fmla="val 496636"/>
              <a:gd name="adj3" fmla="val 20922669"/>
              <a:gd name="adj4" fmla="val 10800000"/>
              <a:gd name="adj5" fmla="val 11702"/>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800" b="1" i="0" u="none" strike="noStrike" cap="none" normalizeH="0" baseline="0">
              <a:ln>
                <a:noFill/>
              </a:ln>
              <a:solidFill>
                <a:schemeClr val="tx1"/>
              </a:solidFill>
              <a:effectLst/>
              <a:latin typeface="Arial" charset="0"/>
            </a:endParaRPr>
          </a:p>
        </p:txBody>
      </p:sp>
      <p:pic>
        <p:nvPicPr>
          <p:cNvPr id="3074" name="Picture 2" descr="gold coins clip art - Clip Art Library">
            <a:extLst>
              <a:ext uri="{FF2B5EF4-FFF2-40B4-BE49-F238E27FC236}">
                <a16:creationId xmlns:a16="http://schemas.microsoft.com/office/drawing/2014/main" id="{7AA478CD-FF0F-4CDB-A861-AA68CA0A20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4" y="2181592"/>
            <a:ext cx="1484507" cy="182708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oin Clip Art, PNG, 1944x1939px, Coin, Coin Collecting, Coins Of The Pound  Sterling, Currency, Gold Coin">
            <a:extLst>
              <a:ext uri="{FF2B5EF4-FFF2-40B4-BE49-F238E27FC236}">
                <a16:creationId xmlns:a16="http://schemas.microsoft.com/office/drawing/2014/main" id="{F70A1FE0-F354-4A12-992A-4AE54DAFA3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2825" y="3288433"/>
            <a:ext cx="710508" cy="707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076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animBg="1"/>
    </p:bldLst>
  </p:timing>
</p:sld>
</file>

<file path=ppt/theme/theme1.xml><?xml version="1.0" encoding="utf-8"?>
<a:theme xmlns:a="http://schemas.openxmlformats.org/drawingml/2006/main" name="Warwick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arwick theme" id="{5078DF81-319B-413C-86B0-BE7CBA4B98A6}" vid="{78B15CA4-2F5E-429D-8B07-52DD37210483}"/>
    </a:ext>
  </a:extLst>
</a:theme>
</file>

<file path=ppt/theme/theme2.xml><?xml version="1.0" encoding="utf-8"?>
<a:theme xmlns:a="http://schemas.openxmlformats.org/drawingml/2006/main" name="1_Default Theme">
  <a:themeElements>
    <a:clrScheme name="Custom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5959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Theme">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TM03457475[[fn=Frame]]</Template>
  <TotalTime>2540</TotalTime>
  <Words>4050</Words>
  <Application>Microsoft Office PowerPoint</Application>
  <PresentationFormat>Widescreen</PresentationFormat>
  <Paragraphs>516</Paragraphs>
  <Slides>32</Slides>
  <Notes>31</Notes>
  <HiddenSlides>0</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32</vt:i4>
      </vt:variant>
    </vt:vector>
  </HeadingPairs>
  <TitlesOfParts>
    <vt:vector size="48" baseType="lpstr">
      <vt:lpstr>Arial</vt:lpstr>
      <vt:lpstr>Arial</vt:lpstr>
      <vt:lpstr>Avenir Next Demi Bold</vt:lpstr>
      <vt:lpstr>Calibri</vt:lpstr>
      <vt:lpstr>Calibri Light</vt:lpstr>
      <vt:lpstr>Georgia</vt:lpstr>
      <vt:lpstr>inherit</vt:lpstr>
      <vt:lpstr>Segoe UI</vt:lpstr>
      <vt:lpstr>Symbol</vt:lpstr>
      <vt:lpstr>Times New Roman</vt:lpstr>
      <vt:lpstr>TwitterChirp</vt:lpstr>
      <vt:lpstr>Wingdings</vt:lpstr>
      <vt:lpstr>Warwick theme</vt:lpstr>
      <vt:lpstr>1_Default Theme</vt:lpstr>
      <vt:lpstr>Custom Design</vt:lpstr>
      <vt:lpstr>3_Default Theme</vt:lpstr>
      <vt:lpstr>The Translation of Cognitive Science to the Classroom</vt:lpstr>
      <vt:lpstr>Overview</vt:lpstr>
      <vt:lpstr>Introduction to the EEF Cog Sci Review</vt:lpstr>
      <vt:lpstr>EEF Cognitive Science in the Classroom Review</vt:lpstr>
      <vt:lpstr>PowerPoint Presentation</vt:lpstr>
      <vt:lpstr>Focus Areas</vt:lpstr>
      <vt:lpstr>Headlines from the EEF Review</vt:lpstr>
      <vt:lpstr>Basic and Applied Science</vt:lpstr>
      <vt:lpstr>PowerPoint Presentation</vt:lpstr>
      <vt:lpstr>How to make your research less realistic:</vt:lpstr>
      <vt:lpstr>Gaps</vt:lpstr>
      <vt:lpstr>Where are we now?</vt:lpstr>
      <vt:lpstr>Translation of Cognitive Science in the Classroom</vt:lpstr>
      <vt:lpstr>PowerPoint Presentation</vt:lpstr>
      <vt:lpstr>Teachers</vt:lpstr>
      <vt:lpstr>Way of thinking about translating basic science #1</vt:lpstr>
      <vt:lpstr>Way of thinking about translating basic science #2</vt:lpstr>
      <vt:lpstr>PowerPoint Presentation</vt:lpstr>
      <vt:lpstr>Cognitive Science-Informed Principles and Strategies</vt:lpstr>
      <vt:lpstr>8 Review Areas</vt:lpstr>
      <vt:lpstr>Principles of Practice</vt:lpstr>
      <vt:lpstr>Integrating Practice into your Teaching</vt:lpstr>
      <vt:lpstr>Cognitive Load – Central Problem</vt:lpstr>
      <vt:lpstr>Principles/Practice of Cognitive Load</vt:lpstr>
      <vt:lpstr>Again, think about how you can integrate Cognitive Load Principles with your Practice</vt:lpstr>
      <vt:lpstr>Principles/Practice of Dual Coding</vt:lpstr>
      <vt:lpstr>Sometimes helpful, sometimes harmful:</vt:lpstr>
      <vt:lpstr>Dual Coding and Using Visuals/ Diagrams</vt:lpstr>
      <vt:lpstr>Embodied Learning</vt:lpstr>
      <vt:lpstr>Principles/Practice of Working with Schemas (aka Generative Learning)</vt:lpstr>
      <vt:lpstr>One final time… Think about how to integrate with your Practice:</vt:lpstr>
      <vt:lpstr>Find out more about the review (July 2021)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EEF Cognitive Science in the Classroom Review</dc:title>
  <dc:creator>Thomas Perry (Department of Teacher Education)</dc:creator>
  <cp:lastModifiedBy>Thomas Perry</cp:lastModifiedBy>
  <cp:revision>8</cp:revision>
  <dcterms:created xsi:type="dcterms:W3CDTF">2020-11-27T11:35:33Z</dcterms:created>
  <dcterms:modified xsi:type="dcterms:W3CDTF">2021-12-10T11:17:12Z</dcterms:modified>
</cp:coreProperties>
</file>