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66" r:id="rId2"/>
    <p:sldId id="267" r:id="rId3"/>
    <p:sldId id="256" r:id="rId4"/>
    <p:sldId id="258" r:id="rId5"/>
    <p:sldId id="257" r:id="rId6"/>
    <p:sldId id="260" r:id="rId7"/>
    <p:sldId id="270" r:id="rId8"/>
    <p:sldId id="262" r:id="rId9"/>
    <p:sldId id="261" r:id="rId10"/>
    <p:sldId id="271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53"/>
  </p:normalViewPr>
  <p:slideViewPr>
    <p:cSldViewPr snapToGrid="0">
      <p:cViewPr varScale="1">
        <p:scale>
          <a:sx n="81" d="100"/>
          <a:sy n="81" d="100"/>
        </p:scale>
        <p:origin x="96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sv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sv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A1D3B6-C338-4FE7-A9B9-044BA9B4D135}" type="doc">
      <dgm:prSet loTypeId="urn:microsoft.com/office/officeart/2005/8/layout/hierarchy1" loCatId="hierarchy" qsTypeId="urn:microsoft.com/office/officeart/2005/8/quickstyle/simple1" qsCatId="simple" csTypeId="urn:microsoft.com/office/officeart/2005/8/colors/accent2_2" csCatId="accent2"/>
      <dgm:spPr/>
      <dgm:t>
        <a:bodyPr/>
        <a:lstStyle/>
        <a:p>
          <a:endParaRPr lang="en-US"/>
        </a:p>
      </dgm:t>
    </dgm:pt>
    <dgm:pt modelId="{43EBDC2C-527C-4113-8753-4D7B960C09F2}">
      <dgm:prSet/>
      <dgm:spPr/>
      <dgm:t>
        <a:bodyPr/>
        <a:lstStyle/>
        <a:p>
          <a:r>
            <a:rPr lang="en-US" dirty="0">
              <a:latin typeface="Times New Roman"/>
              <a:cs typeface="Times New Roman"/>
            </a:rPr>
            <a:t>Key finding in a research report by the UK Office of Manpower Economics (OME) </a:t>
          </a:r>
        </a:p>
      </dgm:t>
    </dgm:pt>
    <dgm:pt modelId="{130C9929-8D68-4E4B-8054-028C5B1B88A9}" type="parTrans" cxnId="{436B2F7C-6A5E-4A68-A570-7123C67AA4EF}">
      <dgm:prSet/>
      <dgm:spPr/>
      <dgm:t>
        <a:bodyPr/>
        <a:lstStyle/>
        <a:p>
          <a:endParaRPr lang="en-US"/>
        </a:p>
      </dgm:t>
    </dgm:pt>
    <dgm:pt modelId="{5C3E0490-F9BB-4152-8911-88CEE958F167}" type="sibTrans" cxnId="{436B2F7C-6A5E-4A68-A570-7123C67AA4EF}">
      <dgm:prSet/>
      <dgm:spPr/>
      <dgm:t>
        <a:bodyPr/>
        <a:lstStyle/>
        <a:p>
          <a:endParaRPr lang="en-US"/>
        </a:p>
      </dgm:t>
    </dgm:pt>
    <dgm:pt modelId="{4491BA82-DBAF-43EC-B5C7-C8F5D49F8540}">
      <dgm:prSet/>
      <dgm:spPr/>
      <dgm:t>
        <a:bodyPr/>
        <a:lstStyle/>
        <a:p>
          <a:r>
            <a:rPr lang="en-US" dirty="0">
              <a:latin typeface="Times New Roman"/>
              <a:cs typeface="Times New Roman"/>
            </a:rPr>
            <a:t>"Teachers would be willing to trade-off higher pay/rewards to work in supportive environments" (2021) </a:t>
          </a:r>
        </a:p>
      </dgm:t>
    </dgm:pt>
    <dgm:pt modelId="{93C963E6-F7DF-4CF2-A1EF-FACD4BD2E6C5}" type="parTrans" cxnId="{D2FCF8B1-1981-454D-8713-77949F8C37A7}">
      <dgm:prSet/>
      <dgm:spPr/>
      <dgm:t>
        <a:bodyPr/>
        <a:lstStyle/>
        <a:p>
          <a:endParaRPr lang="en-US"/>
        </a:p>
      </dgm:t>
    </dgm:pt>
    <dgm:pt modelId="{BA81492B-52A7-48F3-9D6C-494FF1A199D8}" type="sibTrans" cxnId="{D2FCF8B1-1981-454D-8713-77949F8C37A7}">
      <dgm:prSet/>
      <dgm:spPr/>
      <dgm:t>
        <a:bodyPr/>
        <a:lstStyle/>
        <a:p>
          <a:endParaRPr lang="en-US"/>
        </a:p>
      </dgm:t>
    </dgm:pt>
    <dgm:pt modelId="{7157C47D-766B-474C-8AD6-6C7C9C9518D6}" type="pres">
      <dgm:prSet presAssocID="{7EA1D3B6-C338-4FE7-A9B9-044BA9B4D13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41FB81B-EBBD-4F69-A623-BC6876BFD155}" type="pres">
      <dgm:prSet presAssocID="{43EBDC2C-527C-4113-8753-4D7B960C09F2}" presName="hierRoot1" presStyleCnt="0"/>
      <dgm:spPr/>
    </dgm:pt>
    <dgm:pt modelId="{717DCF04-5843-41ED-BB24-E425E2DA8E19}" type="pres">
      <dgm:prSet presAssocID="{43EBDC2C-527C-4113-8753-4D7B960C09F2}" presName="composite" presStyleCnt="0"/>
      <dgm:spPr/>
    </dgm:pt>
    <dgm:pt modelId="{301701D1-0517-4148-8802-5E04AE9F82BB}" type="pres">
      <dgm:prSet presAssocID="{43EBDC2C-527C-4113-8753-4D7B960C09F2}" presName="background" presStyleLbl="node0" presStyleIdx="0" presStyleCnt="2"/>
      <dgm:spPr/>
    </dgm:pt>
    <dgm:pt modelId="{D4302E8C-3F40-450C-BCBB-B0F67204F015}" type="pres">
      <dgm:prSet presAssocID="{43EBDC2C-527C-4113-8753-4D7B960C09F2}" presName="text" presStyleLbl="fgAcc0" presStyleIdx="0" presStyleCnt="2">
        <dgm:presLayoutVars>
          <dgm:chPref val="3"/>
        </dgm:presLayoutVars>
      </dgm:prSet>
      <dgm:spPr/>
    </dgm:pt>
    <dgm:pt modelId="{5B94951F-765F-4046-AB5C-C120780E515F}" type="pres">
      <dgm:prSet presAssocID="{43EBDC2C-527C-4113-8753-4D7B960C09F2}" presName="hierChild2" presStyleCnt="0"/>
      <dgm:spPr/>
    </dgm:pt>
    <dgm:pt modelId="{39788879-282E-4621-A267-7099475B0119}" type="pres">
      <dgm:prSet presAssocID="{4491BA82-DBAF-43EC-B5C7-C8F5D49F8540}" presName="hierRoot1" presStyleCnt="0"/>
      <dgm:spPr/>
    </dgm:pt>
    <dgm:pt modelId="{3555DFF2-916E-46F7-8C0C-6AD98E90A26E}" type="pres">
      <dgm:prSet presAssocID="{4491BA82-DBAF-43EC-B5C7-C8F5D49F8540}" presName="composite" presStyleCnt="0"/>
      <dgm:spPr/>
    </dgm:pt>
    <dgm:pt modelId="{5A1A7F1F-7AE5-483B-8A90-CBB91053FA88}" type="pres">
      <dgm:prSet presAssocID="{4491BA82-DBAF-43EC-B5C7-C8F5D49F8540}" presName="background" presStyleLbl="node0" presStyleIdx="1" presStyleCnt="2"/>
      <dgm:spPr/>
    </dgm:pt>
    <dgm:pt modelId="{B7C485D5-61A2-4A5B-987B-39B22A032C98}" type="pres">
      <dgm:prSet presAssocID="{4491BA82-DBAF-43EC-B5C7-C8F5D49F8540}" presName="text" presStyleLbl="fgAcc0" presStyleIdx="1" presStyleCnt="2">
        <dgm:presLayoutVars>
          <dgm:chPref val="3"/>
        </dgm:presLayoutVars>
      </dgm:prSet>
      <dgm:spPr/>
    </dgm:pt>
    <dgm:pt modelId="{528A10CA-E937-4225-B1CD-B3F32B4FD243}" type="pres">
      <dgm:prSet presAssocID="{4491BA82-DBAF-43EC-B5C7-C8F5D49F8540}" presName="hierChild2" presStyleCnt="0"/>
      <dgm:spPr/>
    </dgm:pt>
  </dgm:ptLst>
  <dgm:cxnLst>
    <dgm:cxn modelId="{1EF7B705-00DA-4660-AA86-E3A33F6CBB30}" type="presOf" srcId="{4491BA82-DBAF-43EC-B5C7-C8F5D49F8540}" destId="{B7C485D5-61A2-4A5B-987B-39B22A032C98}" srcOrd="0" destOrd="0" presId="urn:microsoft.com/office/officeart/2005/8/layout/hierarchy1"/>
    <dgm:cxn modelId="{15C2034A-5A6F-4EA2-9600-36743DB24A09}" type="presOf" srcId="{43EBDC2C-527C-4113-8753-4D7B960C09F2}" destId="{D4302E8C-3F40-450C-BCBB-B0F67204F015}" srcOrd="0" destOrd="0" presId="urn:microsoft.com/office/officeart/2005/8/layout/hierarchy1"/>
    <dgm:cxn modelId="{436B2F7C-6A5E-4A68-A570-7123C67AA4EF}" srcId="{7EA1D3B6-C338-4FE7-A9B9-044BA9B4D135}" destId="{43EBDC2C-527C-4113-8753-4D7B960C09F2}" srcOrd="0" destOrd="0" parTransId="{130C9929-8D68-4E4B-8054-028C5B1B88A9}" sibTransId="{5C3E0490-F9BB-4152-8911-88CEE958F167}"/>
    <dgm:cxn modelId="{D2FCF8B1-1981-454D-8713-77949F8C37A7}" srcId="{7EA1D3B6-C338-4FE7-A9B9-044BA9B4D135}" destId="{4491BA82-DBAF-43EC-B5C7-C8F5D49F8540}" srcOrd="1" destOrd="0" parTransId="{93C963E6-F7DF-4CF2-A1EF-FACD4BD2E6C5}" sibTransId="{BA81492B-52A7-48F3-9D6C-494FF1A199D8}"/>
    <dgm:cxn modelId="{13230FF5-212A-4994-A5EE-FCE372C3784C}" type="presOf" srcId="{7EA1D3B6-C338-4FE7-A9B9-044BA9B4D135}" destId="{7157C47D-766B-474C-8AD6-6C7C9C9518D6}" srcOrd="0" destOrd="0" presId="urn:microsoft.com/office/officeart/2005/8/layout/hierarchy1"/>
    <dgm:cxn modelId="{B3286F02-6080-4B0B-B61D-95A937F58319}" type="presParOf" srcId="{7157C47D-766B-474C-8AD6-6C7C9C9518D6}" destId="{641FB81B-EBBD-4F69-A623-BC6876BFD155}" srcOrd="0" destOrd="0" presId="urn:microsoft.com/office/officeart/2005/8/layout/hierarchy1"/>
    <dgm:cxn modelId="{DC082DD7-33DC-406C-95BB-D451D4623BBA}" type="presParOf" srcId="{641FB81B-EBBD-4F69-A623-BC6876BFD155}" destId="{717DCF04-5843-41ED-BB24-E425E2DA8E19}" srcOrd="0" destOrd="0" presId="urn:microsoft.com/office/officeart/2005/8/layout/hierarchy1"/>
    <dgm:cxn modelId="{41749DB5-9266-437F-9C78-D5194C07D098}" type="presParOf" srcId="{717DCF04-5843-41ED-BB24-E425E2DA8E19}" destId="{301701D1-0517-4148-8802-5E04AE9F82BB}" srcOrd="0" destOrd="0" presId="urn:microsoft.com/office/officeart/2005/8/layout/hierarchy1"/>
    <dgm:cxn modelId="{3A76FE4A-D9C3-4805-A2DB-595D0C3C6A87}" type="presParOf" srcId="{717DCF04-5843-41ED-BB24-E425E2DA8E19}" destId="{D4302E8C-3F40-450C-BCBB-B0F67204F015}" srcOrd="1" destOrd="0" presId="urn:microsoft.com/office/officeart/2005/8/layout/hierarchy1"/>
    <dgm:cxn modelId="{76C9CEC8-BBBB-477F-986B-9CA8FB611EA2}" type="presParOf" srcId="{641FB81B-EBBD-4F69-A623-BC6876BFD155}" destId="{5B94951F-765F-4046-AB5C-C120780E515F}" srcOrd="1" destOrd="0" presId="urn:microsoft.com/office/officeart/2005/8/layout/hierarchy1"/>
    <dgm:cxn modelId="{A6BF4E17-23D9-4691-9AF0-5AAD7D92C81F}" type="presParOf" srcId="{7157C47D-766B-474C-8AD6-6C7C9C9518D6}" destId="{39788879-282E-4621-A267-7099475B0119}" srcOrd="1" destOrd="0" presId="urn:microsoft.com/office/officeart/2005/8/layout/hierarchy1"/>
    <dgm:cxn modelId="{5FC0E104-83CB-4931-9EA1-7D64B21B1166}" type="presParOf" srcId="{39788879-282E-4621-A267-7099475B0119}" destId="{3555DFF2-916E-46F7-8C0C-6AD98E90A26E}" srcOrd="0" destOrd="0" presId="urn:microsoft.com/office/officeart/2005/8/layout/hierarchy1"/>
    <dgm:cxn modelId="{44B5FFA6-AD43-4C28-885E-361754F21351}" type="presParOf" srcId="{3555DFF2-916E-46F7-8C0C-6AD98E90A26E}" destId="{5A1A7F1F-7AE5-483B-8A90-CBB91053FA88}" srcOrd="0" destOrd="0" presId="urn:microsoft.com/office/officeart/2005/8/layout/hierarchy1"/>
    <dgm:cxn modelId="{9FC51B1B-B3E3-4066-9516-B3BE667B1548}" type="presParOf" srcId="{3555DFF2-916E-46F7-8C0C-6AD98E90A26E}" destId="{B7C485D5-61A2-4A5B-987B-39B22A032C98}" srcOrd="1" destOrd="0" presId="urn:microsoft.com/office/officeart/2005/8/layout/hierarchy1"/>
    <dgm:cxn modelId="{BACDB07B-5363-4658-8487-B106F5A505FB}" type="presParOf" srcId="{39788879-282E-4621-A267-7099475B0119}" destId="{528A10CA-E937-4225-B1CD-B3F32B4FD24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D3DF262-77D4-4528-B4B2-5E1DB2AEFA1B}" type="doc">
      <dgm:prSet loTypeId="urn:microsoft.com/office/officeart/2005/8/layout/default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45D84EFE-22F4-4A65-9BC8-5C6804D11A8A}">
      <dgm:prSet custT="1"/>
      <dgm:spPr/>
      <dgm:t>
        <a:bodyPr/>
        <a:lstStyle/>
        <a:p>
          <a:r>
            <a:rPr lang="en-GB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The person with overall designated responsibility for trainee teachers. Often, this person is also responsible for Early Career Teachers too.</a:t>
          </a:r>
          <a:endParaRPr lang="en-US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B3AE5A8-DC5E-4139-9D14-978F1C7693C6}" type="parTrans" cxnId="{2B88D098-2719-4096-B606-24AE06B46F20}">
      <dgm:prSet/>
      <dgm:spPr/>
      <dgm:t>
        <a:bodyPr/>
        <a:lstStyle/>
        <a:p>
          <a:endParaRPr lang="en-US"/>
        </a:p>
      </dgm:t>
    </dgm:pt>
    <dgm:pt modelId="{27ED80F0-1E64-405C-AAB1-7F739DD5AC26}" type="sibTrans" cxnId="{2B88D098-2719-4096-B606-24AE06B46F20}">
      <dgm:prSet/>
      <dgm:spPr/>
      <dgm:t>
        <a:bodyPr/>
        <a:lstStyle/>
        <a:p>
          <a:endParaRPr lang="en-US"/>
        </a:p>
      </dgm:t>
    </dgm:pt>
    <dgm:pt modelId="{72A5FFC6-E186-4B2A-A44F-AFD77A11396A}">
      <dgm:prSet custT="1"/>
      <dgm:spPr/>
      <dgm:t>
        <a:bodyPr/>
        <a:lstStyle/>
        <a:p>
          <a:pPr rtl="0"/>
          <a:r>
            <a:rPr lang="en-GB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Monitors the training process in different subjects within the school. </a:t>
          </a:r>
          <a:endParaRPr lang="en-US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EA50CFC-06CF-466D-8930-A62EDD2E54E0}" type="parTrans" cxnId="{2211A439-B795-48AF-8DE8-5BAADED8A12E}">
      <dgm:prSet/>
      <dgm:spPr/>
      <dgm:t>
        <a:bodyPr/>
        <a:lstStyle/>
        <a:p>
          <a:endParaRPr lang="en-US"/>
        </a:p>
      </dgm:t>
    </dgm:pt>
    <dgm:pt modelId="{114E098D-283E-43FE-8C53-1526EB1F4FBB}" type="sibTrans" cxnId="{2211A439-B795-48AF-8DE8-5BAADED8A12E}">
      <dgm:prSet/>
      <dgm:spPr/>
      <dgm:t>
        <a:bodyPr/>
        <a:lstStyle/>
        <a:p>
          <a:endParaRPr lang="en-US"/>
        </a:p>
      </dgm:t>
    </dgm:pt>
    <dgm:pt modelId="{C2C1CFAC-CEF3-47BA-9353-4EB35F7E2324}">
      <dgm:prSet custT="1"/>
      <dgm:spPr/>
      <dgm:t>
        <a:bodyPr/>
        <a:lstStyle/>
        <a:p>
          <a:pPr rtl="0"/>
          <a:r>
            <a:rPr lang="en-GB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Moderates the assessment outcomes for all trainee teachers. </a:t>
          </a:r>
          <a:endParaRPr lang="en-US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7C98FA9-3B92-4DF5-A2BC-7F3726E83FAD}" type="parTrans" cxnId="{A93B44E2-AA2E-48F7-AB13-723A5565345B}">
      <dgm:prSet/>
      <dgm:spPr/>
      <dgm:t>
        <a:bodyPr/>
        <a:lstStyle/>
        <a:p>
          <a:endParaRPr lang="en-US"/>
        </a:p>
      </dgm:t>
    </dgm:pt>
    <dgm:pt modelId="{5C848394-2242-4A71-A360-EC9FCEE938F8}" type="sibTrans" cxnId="{A93B44E2-AA2E-48F7-AB13-723A5565345B}">
      <dgm:prSet/>
      <dgm:spPr/>
      <dgm:t>
        <a:bodyPr/>
        <a:lstStyle/>
        <a:p>
          <a:endParaRPr lang="en-US"/>
        </a:p>
      </dgm:t>
    </dgm:pt>
    <dgm:pt modelId="{41E2C828-F3CA-4F2A-8090-8005FEB2FEF7}">
      <dgm:prSet custT="1"/>
      <dgm:spPr/>
      <dgm:t>
        <a:bodyPr/>
        <a:lstStyle/>
        <a:p>
          <a:pPr rtl="0"/>
          <a:r>
            <a:rPr lang="en-GB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Quality assures the mentor support.  </a:t>
          </a:r>
          <a:endParaRPr lang="en-US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ECBC84D-B440-48E3-9865-3D8B0CCF5B23}" type="parTrans" cxnId="{5EE11DA6-0EB0-4A06-9A40-BA027FCB7F69}">
      <dgm:prSet/>
      <dgm:spPr/>
      <dgm:t>
        <a:bodyPr/>
        <a:lstStyle/>
        <a:p>
          <a:endParaRPr lang="en-US"/>
        </a:p>
      </dgm:t>
    </dgm:pt>
    <dgm:pt modelId="{37C0F057-8884-4F12-8975-8473A3981FF9}" type="sibTrans" cxnId="{5EE11DA6-0EB0-4A06-9A40-BA027FCB7F69}">
      <dgm:prSet/>
      <dgm:spPr/>
      <dgm:t>
        <a:bodyPr/>
        <a:lstStyle/>
        <a:p>
          <a:endParaRPr lang="en-US"/>
        </a:p>
      </dgm:t>
    </dgm:pt>
    <dgm:pt modelId="{B2DD6F2B-BCB9-4991-BECF-47E9092073EC}">
      <dgm:prSet custT="1"/>
      <dgm:spPr/>
      <dgm:t>
        <a:bodyPr/>
        <a:lstStyle/>
        <a:p>
          <a:pPr rtl="0"/>
          <a:r>
            <a:rPr lang="en-GB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Provides effective teaching experiences for trainees and ECTs, supports them so that they have a positive impact on pupil progress and learning from the outset. </a:t>
          </a:r>
          <a:endParaRPr lang="en-US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9DF7F99-7086-4533-9C3F-83099894BFEE}" type="parTrans" cxnId="{077DFCC9-F18C-4C64-B142-933FB7D38896}">
      <dgm:prSet/>
      <dgm:spPr/>
      <dgm:t>
        <a:bodyPr/>
        <a:lstStyle/>
        <a:p>
          <a:endParaRPr lang="en-US"/>
        </a:p>
      </dgm:t>
    </dgm:pt>
    <dgm:pt modelId="{3F13072E-E067-4602-825E-DC60793B2F59}" type="sibTrans" cxnId="{077DFCC9-F18C-4C64-B142-933FB7D38896}">
      <dgm:prSet/>
      <dgm:spPr/>
      <dgm:t>
        <a:bodyPr/>
        <a:lstStyle/>
        <a:p>
          <a:endParaRPr lang="en-US"/>
        </a:p>
      </dgm:t>
    </dgm:pt>
    <dgm:pt modelId="{5E8B75AE-404A-48B5-8709-0E6E2F713D98}">
      <dgm:prSet custT="1"/>
      <dgm:spPr/>
      <dgm:t>
        <a:bodyPr/>
        <a:lstStyle/>
        <a:p>
          <a:pPr rtl="0"/>
          <a:r>
            <a:rPr lang="en-GB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Identifies and addresses the needs of trainees to support them in readiness for becoming ECTs.</a:t>
          </a:r>
          <a:endParaRPr lang="en-US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4B771E-8164-44C4-9615-EBD6DB610653}" type="parTrans" cxnId="{189AD675-0548-4704-8E51-4510A7DBB7C4}">
      <dgm:prSet/>
      <dgm:spPr/>
      <dgm:t>
        <a:bodyPr/>
        <a:lstStyle/>
        <a:p>
          <a:endParaRPr lang="en-US"/>
        </a:p>
      </dgm:t>
    </dgm:pt>
    <dgm:pt modelId="{9DCADD89-274E-4D55-A8D6-63AA26BFE482}" type="sibTrans" cxnId="{189AD675-0548-4704-8E51-4510A7DBB7C4}">
      <dgm:prSet/>
      <dgm:spPr/>
      <dgm:t>
        <a:bodyPr/>
        <a:lstStyle/>
        <a:p>
          <a:endParaRPr lang="en-US"/>
        </a:p>
      </dgm:t>
    </dgm:pt>
    <dgm:pt modelId="{4C54160B-49A5-4D35-8775-D1CFA14FD8CF}">
      <dgm:prSet custT="1"/>
      <dgm:spPr/>
      <dgm:t>
        <a:bodyPr/>
        <a:lstStyle/>
        <a:p>
          <a:pPr rtl="0"/>
          <a:r>
            <a:rPr lang="en-GB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Builds trust amongst the community of practice and is  someone whom trainees and ECTs can rely upon.</a:t>
          </a:r>
          <a:endParaRPr lang="en-US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07F6F6-6D42-46DD-A41F-CC2261A06661}" type="parTrans" cxnId="{CCFDBDCF-4C18-461B-B6C2-B7E3A15FCBFC}">
      <dgm:prSet/>
      <dgm:spPr/>
      <dgm:t>
        <a:bodyPr/>
        <a:lstStyle/>
        <a:p>
          <a:endParaRPr lang="en-US"/>
        </a:p>
      </dgm:t>
    </dgm:pt>
    <dgm:pt modelId="{C86D6072-F2E7-4899-AE97-0F74FC5356C3}" type="sibTrans" cxnId="{CCFDBDCF-4C18-461B-B6C2-B7E3A15FCBFC}">
      <dgm:prSet/>
      <dgm:spPr/>
      <dgm:t>
        <a:bodyPr/>
        <a:lstStyle/>
        <a:p>
          <a:endParaRPr lang="en-US"/>
        </a:p>
      </dgm:t>
    </dgm:pt>
    <dgm:pt modelId="{0ADEF887-BC95-47BB-A48D-4003465C14E9}" type="pres">
      <dgm:prSet presAssocID="{ED3DF262-77D4-4528-B4B2-5E1DB2AEFA1B}" presName="diagram" presStyleCnt="0">
        <dgm:presLayoutVars>
          <dgm:dir/>
          <dgm:resizeHandles val="exact"/>
        </dgm:presLayoutVars>
      </dgm:prSet>
      <dgm:spPr/>
    </dgm:pt>
    <dgm:pt modelId="{3420A754-6942-478A-B2D6-8AA478570DD3}" type="pres">
      <dgm:prSet presAssocID="{45D84EFE-22F4-4A65-9BC8-5C6804D11A8A}" presName="node" presStyleLbl="node1" presStyleIdx="0" presStyleCnt="7" custScaleX="169033" custScaleY="150258" custLinFactNeighborX="-13119" custLinFactNeighborY="1567">
        <dgm:presLayoutVars>
          <dgm:bulletEnabled val="1"/>
        </dgm:presLayoutVars>
      </dgm:prSet>
      <dgm:spPr/>
    </dgm:pt>
    <dgm:pt modelId="{A023D8AF-3690-48A5-A0D7-7BCF552D389A}" type="pres">
      <dgm:prSet presAssocID="{27ED80F0-1E64-405C-AAB1-7F739DD5AC26}" presName="sibTrans" presStyleCnt="0"/>
      <dgm:spPr/>
    </dgm:pt>
    <dgm:pt modelId="{2399B484-F1AD-483B-A587-D50010786C0F}" type="pres">
      <dgm:prSet presAssocID="{72A5FFC6-E186-4B2A-A44F-AFD77A11396A}" presName="node" presStyleLbl="node1" presStyleIdx="1" presStyleCnt="7" custScaleX="144272" custScaleY="152138">
        <dgm:presLayoutVars>
          <dgm:bulletEnabled val="1"/>
        </dgm:presLayoutVars>
      </dgm:prSet>
      <dgm:spPr/>
    </dgm:pt>
    <dgm:pt modelId="{1CC32214-BD4E-44F5-86B5-01E07860418B}" type="pres">
      <dgm:prSet presAssocID="{114E098D-283E-43FE-8C53-1526EB1F4FBB}" presName="sibTrans" presStyleCnt="0"/>
      <dgm:spPr/>
    </dgm:pt>
    <dgm:pt modelId="{319463E1-C642-45F2-8EC6-CF9BED22274D}" type="pres">
      <dgm:prSet presAssocID="{C2C1CFAC-CEF3-47BA-9353-4EB35F7E2324}" presName="node" presStyleLbl="node1" presStyleIdx="2" presStyleCnt="7" custScaleY="145988">
        <dgm:presLayoutVars>
          <dgm:bulletEnabled val="1"/>
        </dgm:presLayoutVars>
      </dgm:prSet>
      <dgm:spPr/>
    </dgm:pt>
    <dgm:pt modelId="{E2021962-448D-40CD-AA75-F7E6C665DBEA}" type="pres">
      <dgm:prSet presAssocID="{5C848394-2242-4A71-A360-EC9FCEE938F8}" presName="sibTrans" presStyleCnt="0"/>
      <dgm:spPr/>
    </dgm:pt>
    <dgm:pt modelId="{B9275293-FE6A-4289-86F7-D5112C17CD78}" type="pres">
      <dgm:prSet presAssocID="{41E2C828-F3CA-4F2A-8090-8005FEB2FEF7}" presName="node" presStyleLbl="node1" presStyleIdx="3" presStyleCnt="7">
        <dgm:presLayoutVars>
          <dgm:bulletEnabled val="1"/>
        </dgm:presLayoutVars>
      </dgm:prSet>
      <dgm:spPr/>
    </dgm:pt>
    <dgm:pt modelId="{D1186FBA-4DFA-43E7-B347-F530F5AED8DE}" type="pres">
      <dgm:prSet presAssocID="{37C0F057-8884-4F12-8975-8473A3981FF9}" presName="sibTrans" presStyleCnt="0"/>
      <dgm:spPr/>
    </dgm:pt>
    <dgm:pt modelId="{6D22F433-7D29-4729-844C-DF13E6330ACB}" type="pres">
      <dgm:prSet presAssocID="{B2DD6F2B-BCB9-4991-BECF-47E9092073EC}" presName="node" presStyleLbl="node1" presStyleIdx="4" presStyleCnt="7" custScaleX="167937" custScaleY="152610">
        <dgm:presLayoutVars>
          <dgm:bulletEnabled val="1"/>
        </dgm:presLayoutVars>
      </dgm:prSet>
      <dgm:spPr/>
    </dgm:pt>
    <dgm:pt modelId="{9EDFF9DA-65C5-451C-A805-261E0F53C7CF}" type="pres">
      <dgm:prSet presAssocID="{3F13072E-E067-4602-825E-DC60793B2F59}" presName="sibTrans" presStyleCnt="0"/>
      <dgm:spPr/>
    </dgm:pt>
    <dgm:pt modelId="{B5693405-6F9C-44D8-A9FB-AD7430396021}" type="pres">
      <dgm:prSet presAssocID="{5E8B75AE-404A-48B5-8709-0E6E2F713D98}" presName="node" presStyleLbl="node1" presStyleIdx="5" presStyleCnt="7" custScaleX="140556" custScaleY="163866">
        <dgm:presLayoutVars>
          <dgm:bulletEnabled val="1"/>
        </dgm:presLayoutVars>
      </dgm:prSet>
      <dgm:spPr/>
    </dgm:pt>
    <dgm:pt modelId="{6653F3E7-6ACB-4857-85BE-9E2B866C8913}" type="pres">
      <dgm:prSet presAssocID="{9DCADD89-274E-4D55-A8D6-63AA26BFE482}" presName="sibTrans" presStyleCnt="0"/>
      <dgm:spPr/>
    </dgm:pt>
    <dgm:pt modelId="{5651941D-A425-4370-B447-9DBF8BB827C0}" type="pres">
      <dgm:prSet presAssocID="{4C54160B-49A5-4D35-8775-D1CFA14FD8CF}" presName="node" presStyleLbl="node1" presStyleIdx="6" presStyleCnt="7" custScaleX="95774" custScaleY="176839">
        <dgm:presLayoutVars>
          <dgm:bulletEnabled val="1"/>
        </dgm:presLayoutVars>
      </dgm:prSet>
      <dgm:spPr/>
    </dgm:pt>
  </dgm:ptLst>
  <dgm:cxnLst>
    <dgm:cxn modelId="{39E6210B-3B4B-450E-8F13-A22D6DA4429E}" type="presOf" srcId="{72A5FFC6-E186-4B2A-A44F-AFD77A11396A}" destId="{2399B484-F1AD-483B-A587-D50010786C0F}" srcOrd="0" destOrd="0" presId="urn:microsoft.com/office/officeart/2005/8/layout/default"/>
    <dgm:cxn modelId="{F46EE928-E093-42B5-89BF-7F60F2419898}" type="presOf" srcId="{4C54160B-49A5-4D35-8775-D1CFA14FD8CF}" destId="{5651941D-A425-4370-B447-9DBF8BB827C0}" srcOrd="0" destOrd="0" presId="urn:microsoft.com/office/officeart/2005/8/layout/default"/>
    <dgm:cxn modelId="{E9B3162C-0FC7-4651-A0EC-959A34B65A04}" type="presOf" srcId="{B2DD6F2B-BCB9-4991-BECF-47E9092073EC}" destId="{6D22F433-7D29-4729-844C-DF13E6330ACB}" srcOrd="0" destOrd="0" presId="urn:microsoft.com/office/officeart/2005/8/layout/default"/>
    <dgm:cxn modelId="{2A4CA532-F525-4EA6-864C-CE20FECB6051}" type="presOf" srcId="{41E2C828-F3CA-4F2A-8090-8005FEB2FEF7}" destId="{B9275293-FE6A-4289-86F7-D5112C17CD78}" srcOrd="0" destOrd="0" presId="urn:microsoft.com/office/officeart/2005/8/layout/default"/>
    <dgm:cxn modelId="{2211A439-B795-48AF-8DE8-5BAADED8A12E}" srcId="{ED3DF262-77D4-4528-B4B2-5E1DB2AEFA1B}" destId="{72A5FFC6-E186-4B2A-A44F-AFD77A11396A}" srcOrd="1" destOrd="0" parTransId="{8EA50CFC-06CF-466D-8930-A62EDD2E54E0}" sibTransId="{114E098D-283E-43FE-8C53-1526EB1F4FBB}"/>
    <dgm:cxn modelId="{189AD675-0548-4704-8E51-4510A7DBB7C4}" srcId="{ED3DF262-77D4-4528-B4B2-5E1DB2AEFA1B}" destId="{5E8B75AE-404A-48B5-8709-0E6E2F713D98}" srcOrd="5" destOrd="0" parTransId="{A14B771E-8164-44C4-9615-EBD6DB610653}" sibTransId="{9DCADD89-274E-4D55-A8D6-63AA26BFE482}"/>
    <dgm:cxn modelId="{2B88D098-2719-4096-B606-24AE06B46F20}" srcId="{ED3DF262-77D4-4528-B4B2-5E1DB2AEFA1B}" destId="{45D84EFE-22F4-4A65-9BC8-5C6804D11A8A}" srcOrd="0" destOrd="0" parTransId="{1B3AE5A8-DC5E-4139-9D14-978F1C7693C6}" sibTransId="{27ED80F0-1E64-405C-AAB1-7F739DD5AC26}"/>
    <dgm:cxn modelId="{5EE11DA6-0EB0-4A06-9A40-BA027FCB7F69}" srcId="{ED3DF262-77D4-4528-B4B2-5E1DB2AEFA1B}" destId="{41E2C828-F3CA-4F2A-8090-8005FEB2FEF7}" srcOrd="3" destOrd="0" parTransId="{2ECBC84D-B440-48E3-9865-3D8B0CCF5B23}" sibTransId="{37C0F057-8884-4F12-8975-8473A3981FF9}"/>
    <dgm:cxn modelId="{BF2E4EC5-2618-4E1A-B2F4-EB392B106DAC}" type="presOf" srcId="{45D84EFE-22F4-4A65-9BC8-5C6804D11A8A}" destId="{3420A754-6942-478A-B2D6-8AA478570DD3}" srcOrd="0" destOrd="0" presId="urn:microsoft.com/office/officeart/2005/8/layout/default"/>
    <dgm:cxn modelId="{077DFCC9-F18C-4C64-B142-933FB7D38896}" srcId="{ED3DF262-77D4-4528-B4B2-5E1DB2AEFA1B}" destId="{B2DD6F2B-BCB9-4991-BECF-47E9092073EC}" srcOrd="4" destOrd="0" parTransId="{79DF7F99-7086-4533-9C3F-83099894BFEE}" sibTransId="{3F13072E-E067-4602-825E-DC60793B2F59}"/>
    <dgm:cxn modelId="{36D746CA-2977-4291-9DC3-2857828EAE5A}" type="presOf" srcId="{ED3DF262-77D4-4528-B4B2-5E1DB2AEFA1B}" destId="{0ADEF887-BC95-47BB-A48D-4003465C14E9}" srcOrd="0" destOrd="0" presId="urn:microsoft.com/office/officeart/2005/8/layout/default"/>
    <dgm:cxn modelId="{CCFDBDCF-4C18-461B-B6C2-B7E3A15FCBFC}" srcId="{ED3DF262-77D4-4528-B4B2-5E1DB2AEFA1B}" destId="{4C54160B-49A5-4D35-8775-D1CFA14FD8CF}" srcOrd="6" destOrd="0" parTransId="{5207F6F6-6D42-46DD-A41F-CC2261A06661}" sibTransId="{C86D6072-F2E7-4899-AE97-0F74FC5356C3}"/>
    <dgm:cxn modelId="{A93B44E2-AA2E-48F7-AB13-723A5565345B}" srcId="{ED3DF262-77D4-4528-B4B2-5E1DB2AEFA1B}" destId="{C2C1CFAC-CEF3-47BA-9353-4EB35F7E2324}" srcOrd="2" destOrd="0" parTransId="{57C98FA9-3B92-4DF5-A2BC-7F3726E83FAD}" sibTransId="{5C848394-2242-4A71-A360-EC9FCEE938F8}"/>
    <dgm:cxn modelId="{BC2EE1E5-526C-480A-8FBC-68436FA7B1E4}" type="presOf" srcId="{5E8B75AE-404A-48B5-8709-0E6E2F713D98}" destId="{B5693405-6F9C-44D8-A9FB-AD7430396021}" srcOrd="0" destOrd="0" presId="urn:microsoft.com/office/officeart/2005/8/layout/default"/>
    <dgm:cxn modelId="{51E7B9FD-EC89-4AE4-8587-D10941D19CCC}" type="presOf" srcId="{C2C1CFAC-CEF3-47BA-9353-4EB35F7E2324}" destId="{319463E1-C642-45F2-8EC6-CF9BED22274D}" srcOrd="0" destOrd="0" presId="urn:microsoft.com/office/officeart/2005/8/layout/default"/>
    <dgm:cxn modelId="{99C5E558-83C1-408B-9460-7F662CE5508E}" type="presParOf" srcId="{0ADEF887-BC95-47BB-A48D-4003465C14E9}" destId="{3420A754-6942-478A-B2D6-8AA478570DD3}" srcOrd="0" destOrd="0" presId="urn:microsoft.com/office/officeart/2005/8/layout/default"/>
    <dgm:cxn modelId="{C3C8E83F-6891-40AB-AFD4-DEB94500FDC1}" type="presParOf" srcId="{0ADEF887-BC95-47BB-A48D-4003465C14E9}" destId="{A023D8AF-3690-48A5-A0D7-7BCF552D389A}" srcOrd="1" destOrd="0" presId="urn:microsoft.com/office/officeart/2005/8/layout/default"/>
    <dgm:cxn modelId="{94B2FEBE-4B3C-4CBC-BF6F-3E553A4C012E}" type="presParOf" srcId="{0ADEF887-BC95-47BB-A48D-4003465C14E9}" destId="{2399B484-F1AD-483B-A587-D50010786C0F}" srcOrd="2" destOrd="0" presId="urn:microsoft.com/office/officeart/2005/8/layout/default"/>
    <dgm:cxn modelId="{CBCB1023-6D48-419C-B9B4-FD00903F0E62}" type="presParOf" srcId="{0ADEF887-BC95-47BB-A48D-4003465C14E9}" destId="{1CC32214-BD4E-44F5-86B5-01E07860418B}" srcOrd="3" destOrd="0" presId="urn:microsoft.com/office/officeart/2005/8/layout/default"/>
    <dgm:cxn modelId="{69333C7E-A6A2-454F-B6ED-014F237B3E34}" type="presParOf" srcId="{0ADEF887-BC95-47BB-A48D-4003465C14E9}" destId="{319463E1-C642-45F2-8EC6-CF9BED22274D}" srcOrd="4" destOrd="0" presId="urn:microsoft.com/office/officeart/2005/8/layout/default"/>
    <dgm:cxn modelId="{40FC55A2-AF46-4005-9D87-E2A30FB2DECA}" type="presParOf" srcId="{0ADEF887-BC95-47BB-A48D-4003465C14E9}" destId="{E2021962-448D-40CD-AA75-F7E6C665DBEA}" srcOrd="5" destOrd="0" presId="urn:microsoft.com/office/officeart/2005/8/layout/default"/>
    <dgm:cxn modelId="{438F1428-FB0E-4DA1-B20B-BB633EB17C32}" type="presParOf" srcId="{0ADEF887-BC95-47BB-A48D-4003465C14E9}" destId="{B9275293-FE6A-4289-86F7-D5112C17CD78}" srcOrd="6" destOrd="0" presId="urn:microsoft.com/office/officeart/2005/8/layout/default"/>
    <dgm:cxn modelId="{E3BA5D92-C239-4DA0-90EF-2676C27A10C1}" type="presParOf" srcId="{0ADEF887-BC95-47BB-A48D-4003465C14E9}" destId="{D1186FBA-4DFA-43E7-B347-F530F5AED8DE}" srcOrd="7" destOrd="0" presId="urn:microsoft.com/office/officeart/2005/8/layout/default"/>
    <dgm:cxn modelId="{DCEE417C-B492-4C3D-8A7F-26A14E3C68AD}" type="presParOf" srcId="{0ADEF887-BC95-47BB-A48D-4003465C14E9}" destId="{6D22F433-7D29-4729-844C-DF13E6330ACB}" srcOrd="8" destOrd="0" presId="urn:microsoft.com/office/officeart/2005/8/layout/default"/>
    <dgm:cxn modelId="{34739BA5-40CC-48AD-B6B4-F001028648BD}" type="presParOf" srcId="{0ADEF887-BC95-47BB-A48D-4003465C14E9}" destId="{9EDFF9DA-65C5-451C-A805-261E0F53C7CF}" srcOrd="9" destOrd="0" presId="urn:microsoft.com/office/officeart/2005/8/layout/default"/>
    <dgm:cxn modelId="{A6DEFC93-D9D4-416D-B1A1-30415F776473}" type="presParOf" srcId="{0ADEF887-BC95-47BB-A48D-4003465C14E9}" destId="{B5693405-6F9C-44D8-A9FB-AD7430396021}" srcOrd="10" destOrd="0" presId="urn:microsoft.com/office/officeart/2005/8/layout/default"/>
    <dgm:cxn modelId="{B90B0008-0B39-48BF-9DEC-085BCDB26AAE}" type="presParOf" srcId="{0ADEF887-BC95-47BB-A48D-4003465C14E9}" destId="{6653F3E7-6ACB-4857-85BE-9E2B866C8913}" srcOrd="11" destOrd="0" presId="urn:microsoft.com/office/officeart/2005/8/layout/default"/>
    <dgm:cxn modelId="{45002E93-DF6C-405F-B6F1-D4FFE9B7AA0F}" type="presParOf" srcId="{0ADEF887-BC95-47BB-A48D-4003465C14E9}" destId="{5651941D-A425-4370-B447-9DBF8BB827C0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FA62B2C-D277-4140-86C3-908A58F603C5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0315BC7A-5EDE-47F6-8280-BB377ED97C63}">
      <dgm:prSet custT="1"/>
      <dgm:spPr/>
      <dgm:t>
        <a:bodyPr/>
        <a:lstStyle/>
        <a:p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Seeing people transform and increase in confidence</a:t>
          </a:r>
        </a:p>
      </dgm:t>
    </dgm:pt>
    <dgm:pt modelId="{7740CC4D-9CE4-40A4-A518-BBAAF7025D6B}" type="parTrans" cxnId="{2CE82DB0-81DA-4220-9129-8988C9B407E7}">
      <dgm:prSet/>
      <dgm:spPr/>
      <dgm:t>
        <a:bodyPr/>
        <a:lstStyle/>
        <a:p>
          <a:endParaRPr lang="en-US"/>
        </a:p>
      </dgm:t>
    </dgm:pt>
    <dgm:pt modelId="{62CDC6BB-7A05-4069-A35A-251074AFA101}" type="sibTrans" cxnId="{2CE82DB0-81DA-4220-9129-8988C9B407E7}">
      <dgm:prSet/>
      <dgm:spPr/>
      <dgm:t>
        <a:bodyPr/>
        <a:lstStyle/>
        <a:p>
          <a:endParaRPr lang="en-US"/>
        </a:p>
      </dgm:t>
    </dgm:pt>
    <dgm:pt modelId="{D473A448-04C5-44BB-B2B3-B13B36794600}">
      <dgm:prSet custT="1"/>
      <dgm:spPr/>
      <dgm:t>
        <a:bodyPr/>
        <a:lstStyle/>
        <a:p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Reminded everyday how important it is to be kind and supportive </a:t>
          </a:r>
        </a:p>
      </dgm:t>
    </dgm:pt>
    <dgm:pt modelId="{6D48950B-CF3C-4F51-ACF7-BC38721C8197}" type="parTrans" cxnId="{76AF1A64-DD6F-40FC-9CA4-8D456FE875F3}">
      <dgm:prSet/>
      <dgm:spPr/>
      <dgm:t>
        <a:bodyPr/>
        <a:lstStyle/>
        <a:p>
          <a:endParaRPr lang="en-US"/>
        </a:p>
      </dgm:t>
    </dgm:pt>
    <dgm:pt modelId="{85CBDB12-49BF-4367-AB04-69219DBA0AE1}" type="sibTrans" cxnId="{76AF1A64-DD6F-40FC-9CA4-8D456FE875F3}">
      <dgm:prSet/>
      <dgm:spPr/>
      <dgm:t>
        <a:bodyPr/>
        <a:lstStyle/>
        <a:p>
          <a:endParaRPr lang="en-US"/>
        </a:p>
      </dgm:t>
    </dgm:pt>
    <dgm:pt modelId="{C9D9F0E6-CDF5-4B7F-98B9-9D06736F988C}">
      <dgm:prSet custT="1"/>
      <dgm:spPr/>
      <dgm:t>
        <a:bodyPr/>
        <a:lstStyle/>
        <a:p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Discussing teaching makes me love teaching</a:t>
          </a:r>
        </a:p>
      </dgm:t>
    </dgm:pt>
    <dgm:pt modelId="{86A1730D-21C1-4B9E-B416-26BEAB149C79}" type="parTrans" cxnId="{05752C3A-8166-4305-972E-95ACAF462906}">
      <dgm:prSet/>
      <dgm:spPr/>
      <dgm:t>
        <a:bodyPr/>
        <a:lstStyle/>
        <a:p>
          <a:endParaRPr lang="en-US"/>
        </a:p>
      </dgm:t>
    </dgm:pt>
    <dgm:pt modelId="{BC5C7DE3-A022-44AE-B59C-E1950429AE63}" type="sibTrans" cxnId="{05752C3A-8166-4305-972E-95ACAF462906}">
      <dgm:prSet/>
      <dgm:spPr/>
      <dgm:t>
        <a:bodyPr/>
        <a:lstStyle/>
        <a:p>
          <a:endParaRPr lang="en-US"/>
        </a:p>
      </dgm:t>
    </dgm:pt>
    <dgm:pt modelId="{913A1E25-24BD-4154-8757-8374188B9E9B}">
      <dgm:prSet custT="1"/>
      <dgm:spPr/>
      <dgm:t>
        <a:bodyPr/>
        <a:lstStyle/>
        <a:p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Knowing that I am perhaps someone who is making a little bit of a positive difference to those teachers who sometimes think about leaving the profession!</a:t>
          </a:r>
        </a:p>
      </dgm:t>
    </dgm:pt>
    <dgm:pt modelId="{51517996-B17D-4455-9BAD-EEF777397A16}" type="parTrans" cxnId="{424ABBE0-DEFC-4226-8FD2-1D430C824A40}">
      <dgm:prSet/>
      <dgm:spPr/>
      <dgm:t>
        <a:bodyPr/>
        <a:lstStyle/>
        <a:p>
          <a:endParaRPr lang="en-US"/>
        </a:p>
      </dgm:t>
    </dgm:pt>
    <dgm:pt modelId="{E52F74D4-467F-40F3-9F94-E67E1D140C6E}" type="sibTrans" cxnId="{424ABBE0-DEFC-4226-8FD2-1D430C824A40}">
      <dgm:prSet/>
      <dgm:spPr/>
      <dgm:t>
        <a:bodyPr/>
        <a:lstStyle/>
        <a:p>
          <a:endParaRPr lang="en-US"/>
        </a:p>
      </dgm:t>
    </dgm:pt>
    <dgm:pt modelId="{39833A3A-7CC5-483A-A5F7-63BEEFD8E509}">
      <dgm:prSet custT="1"/>
      <dgm:spPr/>
      <dgm:t>
        <a:bodyPr/>
        <a:lstStyle/>
        <a:p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Hearing about the successes of teachers who I have worked with…cheerleader for life!</a:t>
          </a:r>
        </a:p>
      </dgm:t>
    </dgm:pt>
    <dgm:pt modelId="{BC154A8D-361B-4EF3-9ADC-AB71F39FDE09}" type="parTrans" cxnId="{8C0E0125-61AF-45FA-8B68-52D1D95A2497}">
      <dgm:prSet/>
      <dgm:spPr/>
      <dgm:t>
        <a:bodyPr/>
        <a:lstStyle/>
        <a:p>
          <a:endParaRPr lang="en-US"/>
        </a:p>
      </dgm:t>
    </dgm:pt>
    <dgm:pt modelId="{BD77A377-40FF-470E-BFDF-3278F394F309}" type="sibTrans" cxnId="{8C0E0125-61AF-45FA-8B68-52D1D95A2497}">
      <dgm:prSet/>
      <dgm:spPr/>
      <dgm:t>
        <a:bodyPr/>
        <a:lstStyle/>
        <a:p>
          <a:endParaRPr lang="en-US"/>
        </a:p>
      </dgm:t>
    </dgm:pt>
    <dgm:pt modelId="{BC501D44-079F-453C-9BC2-72DD040FDB0C}">
      <dgm:prSet custT="1"/>
      <dgm:spPr/>
      <dgm:t>
        <a:bodyPr/>
        <a:lstStyle/>
        <a:p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I love that I found a role which gives to me a similar feeling of passion and excitement that I had when I first began dancing…I never knew I could feel this way about anything else.</a:t>
          </a:r>
        </a:p>
      </dgm:t>
    </dgm:pt>
    <dgm:pt modelId="{C193DFFB-D4DD-4256-9A3B-6D49A9F510DD}" type="parTrans" cxnId="{6635DEBF-5054-4A4C-8FFB-65A59B16AA76}">
      <dgm:prSet/>
      <dgm:spPr/>
      <dgm:t>
        <a:bodyPr/>
        <a:lstStyle/>
        <a:p>
          <a:endParaRPr lang="en-US"/>
        </a:p>
      </dgm:t>
    </dgm:pt>
    <dgm:pt modelId="{96E39B68-F330-4EF0-B726-5D2BF8FC6E2A}" type="sibTrans" cxnId="{6635DEBF-5054-4A4C-8FFB-65A59B16AA76}">
      <dgm:prSet/>
      <dgm:spPr/>
      <dgm:t>
        <a:bodyPr/>
        <a:lstStyle/>
        <a:p>
          <a:endParaRPr lang="en-US"/>
        </a:p>
      </dgm:t>
    </dgm:pt>
    <dgm:pt modelId="{011E1E7F-1DBE-401E-A0E0-BFD20C8265BC}" type="pres">
      <dgm:prSet presAssocID="{1FA62B2C-D277-4140-86C3-908A58F603C5}" presName="root" presStyleCnt="0">
        <dgm:presLayoutVars>
          <dgm:dir/>
          <dgm:resizeHandles val="exact"/>
        </dgm:presLayoutVars>
      </dgm:prSet>
      <dgm:spPr/>
    </dgm:pt>
    <dgm:pt modelId="{572F021C-17D5-47A2-B567-FF3FF364D4FE}" type="pres">
      <dgm:prSet presAssocID="{0315BC7A-5EDE-47F6-8280-BB377ED97C63}" presName="compNode" presStyleCnt="0"/>
      <dgm:spPr/>
    </dgm:pt>
    <dgm:pt modelId="{EDF1E02C-0C94-4E9B-99DD-B44A787FADA0}" type="pres">
      <dgm:prSet presAssocID="{0315BC7A-5EDE-47F6-8280-BB377ED97C63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39F45326-2835-4D63-A5C4-CBA8E20DCD33}" type="pres">
      <dgm:prSet presAssocID="{0315BC7A-5EDE-47F6-8280-BB377ED97C63}" presName="spaceRect" presStyleCnt="0"/>
      <dgm:spPr/>
    </dgm:pt>
    <dgm:pt modelId="{532A9D16-96B5-48AB-A0B8-28AAC92800C8}" type="pres">
      <dgm:prSet presAssocID="{0315BC7A-5EDE-47F6-8280-BB377ED97C63}" presName="textRect" presStyleLbl="revTx" presStyleIdx="0" presStyleCnt="6">
        <dgm:presLayoutVars>
          <dgm:chMax val="1"/>
          <dgm:chPref val="1"/>
        </dgm:presLayoutVars>
      </dgm:prSet>
      <dgm:spPr/>
    </dgm:pt>
    <dgm:pt modelId="{52E12485-825F-44D9-AFE3-9EB3DC0B9E3A}" type="pres">
      <dgm:prSet presAssocID="{62CDC6BB-7A05-4069-A35A-251074AFA101}" presName="sibTrans" presStyleCnt="0"/>
      <dgm:spPr/>
    </dgm:pt>
    <dgm:pt modelId="{86900E41-C60F-45AE-8E95-5613576DB149}" type="pres">
      <dgm:prSet presAssocID="{D473A448-04C5-44BB-B2B3-B13B36794600}" presName="compNode" presStyleCnt="0"/>
      <dgm:spPr/>
    </dgm:pt>
    <dgm:pt modelId="{AC2C382A-2581-40B6-A778-EF2AACC7B21A}" type="pres">
      <dgm:prSet presAssocID="{D473A448-04C5-44BB-B2B3-B13B36794600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rt"/>
        </a:ext>
      </dgm:extLst>
    </dgm:pt>
    <dgm:pt modelId="{E599D100-01B2-4DEE-A229-E7C6267CFEBD}" type="pres">
      <dgm:prSet presAssocID="{D473A448-04C5-44BB-B2B3-B13B36794600}" presName="spaceRect" presStyleCnt="0"/>
      <dgm:spPr/>
    </dgm:pt>
    <dgm:pt modelId="{BE924D0A-8B77-41B9-8A7D-98486B5EDB2A}" type="pres">
      <dgm:prSet presAssocID="{D473A448-04C5-44BB-B2B3-B13B36794600}" presName="textRect" presStyleLbl="revTx" presStyleIdx="1" presStyleCnt="6">
        <dgm:presLayoutVars>
          <dgm:chMax val="1"/>
          <dgm:chPref val="1"/>
        </dgm:presLayoutVars>
      </dgm:prSet>
      <dgm:spPr/>
    </dgm:pt>
    <dgm:pt modelId="{51962DA5-CB33-461F-B831-63109AA5F69D}" type="pres">
      <dgm:prSet presAssocID="{85CBDB12-49BF-4367-AB04-69219DBA0AE1}" presName="sibTrans" presStyleCnt="0"/>
      <dgm:spPr/>
    </dgm:pt>
    <dgm:pt modelId="{047B51E0-B4FB-4A7B-BB50-688906E25ACF}" type="pres">
      <dgm:prSet presAssocID="{C9D9F0E6-CDF5-4B7F-98B9-9D06736F988C}" presName="compNode" presStyleCnt="0"/>
      <dgm:spPr/>
    </dgm:pt>
    <dgm:pt modelId="{85A79982-3B04-49AE-9C4A-67AC0E837BDC}" type="pres">
      <dgm:prSet presAssocID="{C9D9F0E6-CDF5-4B7F-98B9-9D06736F988C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B46D2FE5-E3CA-4A3E-BC25-71627256C9B6}" type="pres">
      <dgm:prSet presAssocID="{C9D9F0E6-CDF5-4B7F-98B9-9D06736F988C}" presName="spaceRect" presStyleCnt="0"/>
      <dgm:spPr/>
    </dgm:pt>
    <dgm:pt modelId="{96E677D8-5F69-4FEC-AE8F-2054532BE0F3}" type="pres">
      <dgm:prSet presAssocID="{C9D9F0E6-CDF5-4B7F-98B9-9D06736F988C}" presName="textRect" presStyleLbl="revTx" presStyleIdx="2" presStyleCnt="6">
        <dgm:presLayoutVars>
          <dgm:chMax val="1"/>
          <dgm:chPref val="1"/>
        </dgm:presLayoutVars>
      </dgm:prSet>
      <dgm:spPr/>
    </dgm:pt>
    <dgm:pt modelId="{7446CC6F-2BB6-4C91-8F4B-380BB2010146}" type="pres">
      <dgm:prSet presAssocID="{BC5C7DE3-A022-44AE-B59C-E1950429AE63}" presName="sibTrans" presStyleCnt="0"/>
      <dgm:spPr/>
    </dgm:pt>
    <dgm:pt modelId="{004556B6-C407-4EAC-80DA-1A5147980A07}" type="pres">
      <dgm:prSet presAssocID="{913A1E25-24BD-4154-8757-8374188B9E9B}" presName="compNode" presStyleCnt="0"/>
      <dgm:spPr/>
    </dgm:pt>
    <dgm:pt modelId="{B3A67C1C-1F55-4E6D-9F72-F3B28F51DF07}" type="pres">
      <dgm:prSet presAssocID="{913A1E25-24BD-4154-8757-8374188B9E9B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E69FC334-A07E-4BD6-BA94-733BD0D1CFD3}" type="pres">
      <dgm:prSet presAssocID="{913A1E25-24BD-4154-8757-8374188B9E9B}" presName="spaceRect" presStyleCnt="0"/>
      <dgm:spPr/>
    </dgm:pt>
    <dgm:pt modelId="{FABDBC56-E353-4917-86EC-09C84EB2CA68}" type="pres">
      <dgm:prSet presAssocID="{913A1E25-24BD-4154-8757-8374188B9E9B}" presName="textRect" presStyleLbl="revTx" presStyleIdx="3" presStyleCnt="6">
        <dgm:presLayoutVars>
          <dgm:chMax val="1"/>
          <dgm:chPref val="1"/>
        </dgm:presLayoutVars>
      </dgm:prSet>
      <dgm:spPr/>
    </dgm:pt>
    <dgm:pt modelId="{BDAE78D7-8B84-40C3-B262-27791CF5A8F0}" type="pres">
      <dgm:prSet presAssocID="{E52F74D4-467F-40F3-9F94-E67E1D140C6E}" presName="sibTrans" presStyleCnt="0"/>
      <dgm:spPr/>
    </dgm:pt>
    <dgm:pt modelId="{A9DF652C-2CBA-4537-89EC-9CE24B0BD8CD}" type="pres">
      <dgm:prSet presAssocID="{39833A3A-7CC5-483A-A5F7-63BEEFD8E509}" presName="compNode" presStyleCnt="0"/>
      <dgm:spPr/>
    </dgm:pt>
    <dgm:pt modelId="{5F1B560E-6F73-43DC-B31F-EAB31DC2D068}" type="pres">
      <dgm:prSet presAssocID="{39833A3A-7CC5-483A-A5F7-63BEEFD8E509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gaphone"/>
        </a:ext>
      </dgm:extLst>
    </dgm:pt>
    <dgm:pt modelId="{BA3D736D-EEE0-4252-9476-B17F75D6D41F}" type="pres">
      <dgm:prSet presAssocID="{39833A3A-7CC5-483A-A5F7-63BEEFD8E509}" presName="spaceRect" presStyleCnt="0"/>
      <dgm:spPr/>
    </dgm:pt>
    <dgm:pt modelId="{1CCCCBC2-A738-43CF-9E39-96AEE43723BE}" type="pres">
      <dgm:prSet presAssocID="{39833A3A-7CC5-483A-A5F7-63BEEFD8E509}" presName="textRect" presStyleLbl="revTx" presStyleIdx="4" presStyleCnt="6">
        <dgm:presLayoutVars>
          <dgm:chMax val="1"/>
          <dgm:chPref val="1"/>
        </dgm:presLayoutVars>
      </dgm:prSet>
      <dgm:spPr/>
    </dgm:pt>
    <dgm:pt modelId="{8E8AA893-284C-4C3A-840F-79EFCBBD83E4}" type="pres">
      <dgm:prSet presAssocID="{BD77A377-40FF-470E-BFDF-3278F394F309}" presName="sibTrans" presStyleCnt="0"/>
      <dgm:spPr/>
    </dgm:pt>
    <dgm:pt modelId="{2185419C-3D81-406F-B27A-6610AECC8777}" type="pres">
      <dgm:prSet presAssocID="{BC501D44-079F-453C-9BC2-72DD040FDB0C}" presName="compNode" presStyleCnt="0"/>
      <dgm:spPr/>
    </dgm:pt>
    <dgm:pt modelId="{61628C52-69B5-4116-B888-0503816D0615}" type="pres">
      <dgm:prSet presAssocID="{BC501D44-079F-453C-9BC2-72DD040FDB0C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ncing"/>
        </a:ext>
      </dgm:extLst>
    </dgm:pt>
    <dgm:pt modelId="{B3CF81A4-6414-42E7-99E4-2E237AF3A0C4}" type="pres">
      <dgm:prSet presAssocID="{BC501D44-079F-453C-9BC2-72DD040FDB0C}" presName="spaceRect" presStyleCnt="0"/>
      <dgm:spPr/>
    </dgm:pt>
    <dgm:pt modelId="{BDFB9739-192D-4F3C-A46B-A1259B83DB1B}" type="pres">
      <dgm:prSet presAssocID="{BC501D44-079F-453C-9BC2-72DD040FDB0C}" presName="textRect" presStyleLbl="revTx" presStyleIdx="5" presStyleCnt="6">
        <dgm:presLayoutVars>
          <dgm:chMax val="1"/>
          <dgm:chPref val="1"/>
        </dgm:presLayoutVars>
      </dgm:prSet>
      <dgm:spPr/>
    </dgm:pt>
  </dgm:ptLst>
  <dgm:cxnLst>
    <dgm:cxn modelId="{7B712D10-1FE0-4149-8CF7-5CF57E6F1941}" type="presOf" srcId="{D473A448-04C5-44BB-B2B3-B13B36794600}" destId="{BE924D0A-8B77-41B9-8A7D-98486B5EDB2A}" srcOrd="0" destOrd="0" presId="urn:microsoft.com/office/officeart/2018/2/layout/IconLabelList"/>
    <dgm:cxn modelId="{8C0E0125-61AF-45FA-8B68-52D1D95A2497}" srcId="{1FA62B2C-D277-4140-86C3-908A58F603C5}" destId="{39833A3A-7CC5-483A-A5F7-63BEEFD8E509}" srcOrd="4" destOrd="0" parTransId="{BC154A8D-361B-4EF3-9ADC-AB71F39FDE09}" sibTransId="{BD77A377-40FF-470E-BFDF-3278F394F309}"/>
    <dgm:cxn modelId="{FEED2B39-A53C-4D9C-93C8-E2B13A24C920}" type="presOf" srcId="{1FA62B2C-D277-4140-86C3-908A58F603C5}" destId="{011E1E7F-1DBE-401E-A0E0-BFD20C8265BC}" srcOrd="0" destOrd="0" presId="urn:microsoft.com/office/officeart/2018/2/layout/IconLabelList"/>
    <dgm:cxn modelId="{05752C3A-8166-4305-972E-95ACAF462906}" srcId="{1FA62B2C-D277-4140-86C3-908A58F603C5}" destId="{C9D9F0E6-CDF5-4B7F-98B9-9D06736F988C}" srcOrd="2" destOrd="0" parTransId="{86A1730D-21C1-4B9E-B416-26BEAB149C79}" sibTransId="{BC5C7DE3-A022-44AE-B59C-E1950429AE63}"/>
    <dgm:cxn modelId="{ED24A73F-8E9D-4B37-94A0-7BF46D4F9D5D}" type="presOf" srcId="{0315BC7A-5EDE-47F6-8280-BB377ED97C63}" destId="{532A9D16-96B5-48AB-A0B8-28AAC92800C8}" srcOrd="0" destOrd="0" presId="urn:microsoft.com/office/officeart/2018/2/layout/IconLabelList"/>
    <dgm:cxn modelId="{76AF1A64-DD6F-40FC-9CA4-8D456FE875F3}" srcId="{1FA62B2C-D277-4140-86C3-908A58F603C5}" destId="{D473A448-04C5-44BB-B2B3-B13B36794600}" srcOrd="1" destOrd="0" parTransId="{6D48950B-CF3C-4F51-ACF7-BC38721C8197}" sibTransId="{85CBDB12-49BF-4367-AB04-69219DBA0AE1}"/>
    <dgm:cxn modelId="{8CA53772-0ED9-4ADB-8ED1-A68DAA287F78}" type="presOf" srcId="{BC501D44-079F-453C-9BC2-72DD040FDB0C}" destId="{BDFB9739-192D-4F3C-A46B-A1259B83DB1B}" srcOrd="0" destOrd="0" presId="urn:microsoft.com/office/officeart/2018/2/layout/IconLabelList"/>
    <dgm:cxn modelId="{F5D64496-0459-4763-9CAB-F50B0F829D42}" type="presOf" srcId="{39833A3A-7CC5-483A-A5F7-63BEEFD8E509}" destId="{1CCCCBC2-A738-43CF-9E39-96AEE43723BE}" srcOrd="0" destOrd="0" presId="urn:microsoft.com/office/officeart/2018/2/layout/IconLabelList"/>
    <dgm:cxn modelId="{5139079C-4BFB-45EA-849E-3966E8CEEDBA}" type="presOf" srcId="{913A1E25-24BD-4154-8757-8374188B9E9B}" destId="{FABDBC56-E353-4917-86EC-09C84EB2CA68}" srcOrd="0" destOrd="0" presId="urn:microsoft.com/office/officeart/2018/2/layout/IconLabelList"/>
    <dgm:cxn modelId="{2CE82DB0-81DA-4220-9129-8988C9B407E7}" srcId="{1FA62B2C-D277-4140-86C3-908A58F603C5}" destId="{0315BC7A-5EDE-47F6-8280-BB377ED97C63}" srcOrd="0" destOrd="0" parTransId="{7740CC4D-9CE4-40A4-A518-BBAAF7025D6B}" sibTransId="{62CDC6BB-7A05-4069-A35A-251074AFA101}"/>
    <dgm:cxn modelId="{89D323BC-E942-4BD5-ABE7-74E7CCB9BDBD}" type="presOf" srcId="{C9D9F0E6-CDF5-4B7F-98B9-9D06736F988C}" destId="{96E677D8-5F69-4FEC-AE8F-2054532BE0F3}" srcOrd="0" destOrd="0" presId="urn:microsoft.com/office/officeart/2018/2/layout/IconLabelList"/>
    <dgm:cxn modelId="{6635DEBF-5054-4A4C-8FFB-65A59B16AA76}" srcId="{1FA62B2C-D277-4140-86C3-908A58F603C5}" destId="{BC501D44-079F-453C-9BC2-72DD040FDB0C}" srcOrd="5" destOrd="0" parTransId="{C193DFFB-D4DD-4256-9A3B-6D49A9F510DD}" sibTransId="{96E39B68-F330-4EF0-B726-5D2BF8FC6E2A}"/>
    <dgm:cxn modelId="{424ABBE0-DEFC-4226-8FD2-1D430C824A40}" srcId="{1FA62B2C-D277-4140-86C3-908A58F603C5}" destId="{913A1E25-24BD-4154-8757-8374188B9E9B}" srcOrd="3" destOrd="0" parTransId="{51517996-B17D-4455-9BAD-EEF777397A16}" sibTransId="{E52F74D4-467F-40F3-9F94-E67E1D140C6E}"/>
    <dgm:cxn modelId="{12293694-2B50-4BC5-B78E-F993BDD310D1}" type="presParOf" srcId="{011E1E7F-1DBE-401E-A0E0-BFD20C8265BC}" destId="{572F021C-17D5-47A2-B567-FF3FF364D4FE}" srcOrd="0" destOrd="0" presId="urn:microsoft.com/office/officeart/2018/2/layout/IconLabelList"/>
    <dgm:cxn modelId="{B31D205E-03CC-4AB8-8A0A-8D816592756A}" type="presParOf" srcId="{572F021C-17D5-47A2-B567-FF3FF364D4FE}" destId="{EDF1E02C-0C94-4E9B-99DD-B44A787FADA0}" srcOrd="0" destOrd="0" presId="urn:microsoft.com/office/officeart/2018/2/layout/IconLabelList"/>
    <dgm:cxn modelId="{18D724EE-5C6A-49EF-8FC8-1E66ADD2FDFA}" type="presParOf" srcId="{572F021C-17D5-47A2-B567-FF3FF364D4FE}" destId="{39F45326-2835-4D63-A5C4-CBA8E20DCD33}" srcOrd="1" destOrd="0" presId="urn:microsoft.com/office/officeart/2018/2/layout/IconLabelList"/>
    <dgm:cxn modelId="{883C8098-59DC-46D1-8726-9A6CEF3C8751}" type="presParOf" srcId="{572F021C-17D5-47A2-B567-FF3FF364D4FE}" destId="{532A9D16-96B5-48AB-A0B8-28AAC92800C8}" srcOrd="2" destOrd="0" presId="urn:microsoft.com/office/officeart/2018/2/layout/IconLabelList"/>
    <dgm:cxn modelId="{69B3A683-10F3-4C68-A306-C484322215E3}" type="presParOf" srcId="{011E1E7F-1DBE-401E-A0E0-BFD20C8265BC}" destId="{52E12485-825F-44D9-AFE3-9EB3DC0B9E3A}" srcOrd="1" destOrd="0" presId="urn:microsoft.com/office/officeart/2018/2/layout/IconLabelList"/>
    <dgm:cxn modelId="{C0E84B95-886A-4B68-B6E8-0C348F2F3746}" type="presParOf" srcId="{011E1E7F-1DBE-401E-A0E0-BFD20C8265BC}" destId="{86900E41-C60F-45AE-8E95-5613576DB149}" srcOrd="2" destOrd="0" presId="urn:microsoft.com/office/officeart/2018/2/layout/IconLabelList"/>
    <dgm:cxn modelId="{F90905AE-F90C-41A5-92DE-0E911D37AA84}" type="presParOf" srcId="{86900E41-C60F-45AE-8E95-5613576DB149}" destId="{AC2C382A-2581-40B6-A778-EF2AACC7B21A}" srcOrd="0" destOrd="0" presId="urn:microsoft.com/office/officeart/2018/2/layout/IconLabelList"/>
    <dgm:cxn modelId="{0535633A-EC75-4F26-A934-1A1C712A6DF1}" type="presParOf" srcId="{86900E41-C60F-45AE-8E95-5613576DB149}" destId="{E599D100-01B2-4DEE-A229-E7C6267CFEBD}" srcOrd="1" destOrd="0" presId="urn:microsoft.com/office/officeart/2018/2/layout/IconLabelList"/>
    <dgm:cxn modelId="{F4B267B3-E5D5-4664-8BA6-F45BD59B5723}" type="presParOf" srcId="{86900E41-C60F-45AE-8E95-5613576DB149}" destId="{BE924D0A-8B77-41B9-8A7D-98486B5EDB2A}" srcOrd="2" destOrd="0" presId="urn:microsoft.com/office/officeart/2018/2/layout/IconLabelList"/>
    <dgm:cxn modelId="{8F3EE531-FD48-4EC2-A694-1C5919485643}" type="presParOf" srcId="{011E1E7F-1DBE-401E-A0E0-BFD20C8265BC}" destId="{51962DA5-CB33-461F-B831-63109AA5F69D}" srcOrd="3" destOrd="0" presId="urn:microsoft.com/office/officeart/2018/2/layout/IconLabelList"/>
    <dgm:cxn modelId="{7D9899F8-7579-4F3A-AB0A-DF7200BC6500}" type="presParOf" srcId="{011E1E7F-1DBE-401E-A0E0-BFD20C8265BC}" destId="{047B51E0-B4FB-4A7B-BB50-688906E25ACF}" srcOrd="4" destOrd="0" presId="urn:microsoft.com/office/officeart/2018/2/layout/IconLabelList"/>
    <dgm:cxn modelId="{7FB07FFD-DE2A-47BE-B31C-BDC9488DEA3B}" type="presParOf" srcId="{047B51E0-B4FB-4A7B-BB50-688906E25ACF}" destId="{85A79982-3B04-49AE-9C4A-67AC0E837BDC}" srcOrd="0" destOrd="0" presId="urn:microsoft.com/office/officeart/2018/2/layout/IconLabelList"/>
    <dgm:cxn modelId="{29C2C613-6B26-490E-AA22-F9677403935C}" type="presParOf" srcId="{047B51E0-B4FB-4A7B-BB50-688906E25ACF}" destId="{B46D2FE5-E3CA-4A3E-BC25-71627256C9B6}" srcOrd="1" destOrd="0" presId="urn:microsoft.com/office/officeart/2018/2/layout/IconLabelList"/>
    <dgm:cxn modelId="{982F129D-D612-4086-AAB9-92AC3F39BC21}" type="presParOf" srcId="{047B51E0-B4FB-4A7B-BB50-688906E25ACF}" destId="{96E677D8-5F69-4FEC-AE8F-2054532BE0F3}" srcOrd="2" destOrd="0" presId="urn:microsoft.com/office/officeart/2018/2/layout/IconLabelList"/>
    <dgm:cxn modelId="{CE1C6C6F-070A-4C5F-90A7-13A2BCCD9488}" type="presParOf" srcId="{011E1E7F-1DBE-401E-A0E0-BFD20C8265BC}" destId="{7446CC6F-2BB6-4C91-8F4B-380BB2010146}" srcOrd="5" destOrd="0" presId="urn:microsoft.com/office/officeart/2018/2/layout/IconLabelList"/>
    <dgm:cxn modelId="{47E12D67-2ADD-40F9-A382-C2C3D7A5B074}" type="presParOf" srcId="{011E1E7F-1DBE-401E-A0E0-BFD20C8265BC}" destId="{004556B6-C407-4EAC-80DA-1A5147980A07}" srcOrd="6" destOrd="0" presId="urn:microsoft.com/office/officeart/2018/2/layout/IconLabelList"/>
    <dgm:cxn modelId="{EF6EC86D-7051-4ED9-917C-A6C8B9943B43}" type="presParOf" srcId="{004556B6-C407-4EAC-80DA-1A5147980A07}" destId="{B3A67C1C-1F55-4E6D-9F72-F3B28F51DF07}" srcOrd="0" destOrd="0" presId="urn:microsoft.com/office/officeart/2018/2/layout/IconLabelList"/>
    <dgm:cxn modelId="{2B57F831-CC46-4B6A-A7D3-3CCCB0A1CF34}" type="presParOf" srcId="{004556B6-C407-4EAC-80DA-1A5147980A07}" destId="{E69FC334-A07E-4BD6-BA94-733BD0D1CFD3}" srcOrd="1" destOrd="0" presId="urn:microsoft.com/office/officeart/2018/2/layout/IconLabelList"/>
    <dgm:cxn modelId="{C7CA75AC-6880-425D-947A-9C73B1A79BAC}" type="presParOf" srcId="{004556B6-C407-4EAC-80DA-1A5147980A07}" destId="{FABDBC56-E353-4917-86EC-09C84EB2CA68}" srcOrd="2" destOrd="0" presId="urn:microsoft.com/office/officeart/2018/2/layout/IconLabelList"/>
    <dgm:cxn modelId="{D63BE036-CED5-47A4-A73A-348F94654769}" type="presParOf" srcId="{011E1E7F-1DBE-401E-A0E0-BFD20C8265BC}" destId="{BDAE78D7-8B84-40C3-B262-27791CF5A8F0}" srcOrd="7" destOrd="0" presId="urn:microsoft.com/office/officeart/2018/2/layout/IconLabelList"/>
    <dgm:cxn modelId="{D9601A74-D70A-46CF-A200-A354FA1992B0}" type="presParOf" srcId="{011E1E7F-1DBE-401E-A0E0-BFD20C8265BC}" destId="{A9DF652C-2CBA-4537-89EC-9CE24B0BD8CD}" srcOrd="8" destOrd="0" presId="urn:microsoft.com/office/officeart/2018/2/layout/IconLabelList"/>
    <dgm:cxn modelId="{9E9CD711-1991-4108-BADA-EE2645E0A7F5}" type="presParOf" srcId="{A9DF652C-2CBA-4537-89EC-9CE24B0BD8CD}" destId="{5F1B560E-6F73-43DC-B31F-EAB31DC2D068}" srcOrd="0" destOrd="0" presId="urn:microsoft.com/office/officeart/2018/2/layout/IconLabelList"/>
    <dgm:cxn modelId="{05F14E63-AE3F-4BBA-94CE-20AFEA4A359E}" type="presParOf" srcId="{A9DF652C-2CBA-4537-89EC-9CE24B0BD8CD}" destId="{BA3D736D-EEE0-4252-9476-B17F75D6D41F}" srcOrd="1" destOrd="0" presId="urn:microsoft.com/office/officeart/2018/2/layout/IconLabelList"/>
    <dgm:cxn modelId="{687EF0D1-ADBE-4D21-8885-2EB1F1AAFB74}" type="presParOf" srcId="{A9DF652C-2CBA-4537-89EC-9CE24B0BD8CD}" destId="{1CCCCBC2-A738-43CF-9E39-96AEE43723BE}" srcOrd="2" destOrd="0" presId="urn:microsoft.com/office/officeart/2018/2/layout/IconLabelList"/>
    <dgm:cxn modelId="{898602E7-15C9-4595-9A1F-3F9F4F1C9AC8}" type="presParOf" srcId="{011E1E7F-1DBE-401E-A0E0-BFD20C8265BC}" destId="{8E8AA893-284C-4C3A-840F-79EFCBBD83E4}" srcOrd="9" destOrd="0" presId="urn:microsoft.com/office/officeart/2018/2/layout/IconLabelList"/>
    <dgm:cxn modelId="{2D83C2E5-116C-4CE0-BC2D-3DE1E3299ED0}" type="presParOf" srcId="{011E1E7F-1DBE-401E-A0E0-BFD20C8265BC}" destId="{2185419C-3D81-406F-B27A-6610AECC8777}" srcOrd="10" destOrd="0" presId="urn:microsoft.com/office/officeart/2018/2/layout/IconLabelList"/>
    <dgm:cxn modelId="{8579CBFC-4F22-4FEC-B82A-5A4E608C741A}" type="presParOf" srcId="{2185419C-3D81-406F-B27A-6610AECC8777}" destId="{61628C52-69B5-4116-B888-0503816D0615}" srcOrd="0" destOrd="0" presId="urn:microsoft.com/office/officeart/2018/2/layout/IconLabelList"/>
    <dgm:cxn modelId="{D5FC1694-3F2E-4249-AF1F-3E833645B546}" type="presParOf" srcId="{2185419C-3D81-406F-B27A-6610AECC8777}" destId="{B3CF81A4-6414-42E7-99E4-2E237AF3A0C4}" srcOrd="1" destOrd="0" presId="urn:microsoft.com/office/officeart/2018/2/layout/IconLabelList"/>
    <dgm:cxn modelId="{FC2EC0AC-9498-486C-AB39-F0F949425E68}" type="presParOf" srcId="{2185419C-3D81-406F-B27A-6610AECC8777}" destId="{BDFB9739-192D-4F3C-A46B-A1259B83DB1B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1701D1-0517-4148-8802-5E04AE9F82BB}">
      <dsp:nvSpPr>
        <dsp:cNvPr id="0" name=""/>
        <dsp:cNvSpPr/>
      </dsp:nvSpPr>
      <dsp:spPr>
        <a:xfrm>
          <a:off x="1283" y="383743"/>
          <a:ext cx="4505585" cy="286104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302E8C-3F40-450C-BCBB-B0F67204F015}">
      <dsp:nvSpPr>
        <dsp:cNvPr id="0" name=""/>
        <dsp:cNvSpPr/>
      </dsp:nvSpPr>
      <dsp:spPr>
        <a:xfrm>
          <a:off x="501904" y="859333"/>
          <a:ext cx="4505585" cy="28610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latin typeface="Times New Roman"/>
              <a:cs typeface="Times New Roman"/>
            </a:rPr>
            <a:t>Key finding in a research report by the UK Office of Manpower Economics (OME) </a:t>
          </a:r>
        </a:p>
      </dsp:txBody>
      <dsp:txXfrm>
        <a:off x="585701" y="943130"/>
        <a:ext cx="4337991" cy="2693452"/>
      </dsp:txXfrm>
    </dsp:sp>
    <dsp:sp modelId="{5A1A7F1F-7AE5-483B-8A90-CBB91053FA88}">
      <dsp:nvSpPr>
        <dsp:cNvPr id="0" name=""/>
        <dsp:cNvSpPr/>
      </dsp:nvSpPr>
      <dsp:spPr>
        <a:xfrm>
          <a:off x="5508110" y="383743"/>
          <a:ext cx="4505585" cy="286104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C485D5-61A2-4A5B-987B-39B22A032C98}">
      <dsp:nvSpPr>
        <dsp:cNvPr id="0" name=""/>
        <dsp:cNvSpPr/>
      </dsp:nvSpPr>
      <dsp:spPr>
        <a:xfrm>
          <a:off x="6008730" y="859333"/>
          <a:ext cx="4505585" cy="28610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latin typeface="Times New Roman"/>
              <a:cs typeface="Times New Roman"/>
            </a:rPr>
            <a:t>"Teachers would be willing to trade-off higher pay/rewards to work in supportive environments" (2021) </a:t>
          </a:r>
        </a:p>
      </dsp:txBody>
      <dsp:txXfrm>
        <a:off x="6092527" y="943130"/>
        <a:ext cx="4337991" cy="26934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20A754-6942-478A-B2D6-8AA478570DD3}">
      <dsp:nvSpPr>
        <dsp:cNvPr id="0" name=""/>
        <dsp:cNvSpPr/>
      </dsp:nvSpPr>
      <dsp:spPr>
        <a:xfrm>
          <a:off x="770904" y="312859"/>
          <a:ext cx="3466438" cy="184884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The person with overall designated responsibility for trainee teachers. Often, this person is also responsible for Early Career Teachers too.</a:t>
          </a:r>
          <a:endParaRPr lang="en-US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70904" y="312859"/>
        <a:ext cx="3466438" cy="1848846"/>
      </dsp:txXfrm>
    </dsp:sp>
    <dsp:sp modelId="{2399B484-F1AD-483B-A587-D50010786C0F}">
      <dsp:nvSpPr>
        <dsp:cNvPr id="0" name=""/>
        <dsp:cNvSpPr/>
      </dsp:nvSpPr>
      <dsp:spPr>
        <a:xfrm>
          <a:off x="4711455" y="282012"/>
          <a:ext cx="2958653" cy="187197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Monitors the training process in different subjects within the school. </a:t>
          </a:r>
          <a:endParaRPr lang="en-US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11455" y="282012"/>
        <a:ext cx="2958653" cy="1871979"/>
      </dsp:txXfrm>
    </dsp:sp>
    <dsp:sp modelId="{319463E1-C642-45F2-8EC6-CF9BED22274D}">
      <dsp:nvSpPr>
        <dsp:cNvPr id="0" name=""/>
        <dsp:cNvSpPr/>
      </dsp:nvSpPr>
      <dsp:spPr>
        <a:xfrm>
          <a:off x="7875183" y="319848"/>
          <a:ext cx="2050746" cy="179630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Moderates the assessment outcomes for all trainee teachers. </a:t>
          </a:r>
          <a:endParaRPr lang="en-US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875183" y="319848"/>
        <a:ext cx="2050746" cy="1796306"/>
      </dsp:txXfrm>
    </dsp:sp>
    <dsp:sp modelId="{B9275293-FE6A-4289-86F7-D5112C17CD78}">
      <dsp:nvSpPr>
        <dsp:cNvPr id="0" name=""/>
        <dsp:cNvSpPr/>
      </dsp:nvSpPr>
      <dsp:spPr>
        <a:xfrm>
          <a:off x="4704" y="2831798"/>
          <a:ext cx="2050746" cy="123044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Quality assures the mentor support.  </a:t>
          </a:r>
          <a:endParaRPr lang="en-US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04" y="2831798"/>
        <a:ext cx="2050746" cy="1230448"/>
      </dsp:txXfrm>
    </dsp:sp>
    <dsp:sp modelId="{6D22F433-7D29-4729-844C-DF13E6330ACB}">
      <dsp:nvSpPr>
        <dsp:cNvPr id="0" name=""/>
        <dsp:cNvSpPr/>
      </dsp:nvSpPr>
      <dsp:spPr>
        <a:xfrm>
          <a:off x="2260526" y="2508128"/>
          <a:ext cx="3443962" cy="187778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Provides effective teaching experiences for trainees and ECTs, supports them so that they have a positive impact on pupil progress and learning from the outset. </a:t>
          </a:r>
          <a:endParaRPr lang="en-US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60526" y="2508128"/>
        <a:ext cx="3443962" cy="1877786"/>
      </dsp:txXfrm>
    </dsp:sp>
    <dsp:sp modelId="{B5693405-6F9C-44D8-A9FB-AD7430396021}">
      <dsp:nvSpPr>
        <dsp:cNvPr id="0" name=""/>
        <dsp:cNvSpPr/>
      </dsp:nvSpPr>
      <dsp:spPr>
        <a:xfrm>
          <a:off x="5909563" y="2438879"/>
          <a:ext cx="2882447" cy="201628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Identifies and addresses the needs of trainees to support them in readiness for becoming ECTs.</a:t>
          </a:r>
          <a:endParaRPr lang="en-US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09563" y="2438879"/>
        <a:ext cx="2882447" cy="2016286"/>
      </dsp:txXfrm>
    </dsp:sp>
    <dsp:sp modelId="{5651941D-A425-4370-B447-9DBF8BB827C0}">
      <dsp:nvSpPr>
        <dsp:cNvPr id="0" name=""/>
        <dsp:cNvSpPr/>
      </dsp:nvSpPr>
      <dsp:spPr>
        <a:xfrm>
          <a:off x="8997085" y="2359066"/>
          <a:ext cx="1964082" cy="217591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Builds trust amongst the community of practice and is  someone whom trainees and ECTs can rely upon.</a:t>
          </a:r>
          <a:endParaRPr lang="en-US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997085" y="2359066"/>
        <a:ext cx="1964082" cy="21759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F1E02C-0C94-4E9B-99DD-B44A787FADA0}">
      <dsp:nvSpPr>
        <dsp:cNvPr id="0" name=""/>
        <dsp:cNvSpPr/>
      </dsp:nvSpPr>
      <dsp:spPr>
        <a:xfrm>
          <a:off x="444705" y="833666"/>
          <a:ext cx="719824" cy="71982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2A9D16-96B5-48AB-A0B8-28AAC92800C8}">
      <dsp:nvSpPr>
        <dsp:cNvPr id="0" name=""/>
        <dsp:cNvSpPr/>
      </dsp:nvSpPr>
      <dsp:spPr>
        <a:xfrm>
          <a:off x="4813" y="2060742"/>
          <a:ext cx="1599609" cy="21536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Seeing people transform and increase in confidence</a:t>
          </a:r>
        </a:p>
      </dsp:txBody>
      <dsp:txXfrm>
        <a:off x="4813" y="2060742"/>
        <a:ext cx="1599609" cy="2153673"/>
      </dsp:txXfrm>
    </dsp:sp>
    <dsp:sp modelId="{AC2C382A-2581-40B6-A778-EF2AACC7B21A}">
      <dsp:nvSpPr>
        <dsp:cNvPr id="0" name=""/>
        <dsp:cNvSpPr/>
      </dsp:nvSpPr>
      <dsp:spPr>
        <a:xfrm>
          <a:off x="2324246" y="833666"/>
          <a:ext cx="719824" cy="71982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924D0A-8B77-41B9-8A7D-98486B5EDB2A}">
      <dsp:nvSpPr>
        <dsp:cNvPr id="0" name=""/>
        <dsp:cNvSpPr/>
      </dsp:nvSpPr>
      <dsp:spPr>
        <a:xfrm>
          <a:off x="1884354" y="2060742"/>
          <a:ext cx="1599609" cy="21536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Reminded everyday how important it is to be kind and supportive </a:t>
          </a:r>
        </a:p>
      </dsp:txBody>
      <dsp:txXfrm>
        <a:off x="1884354" y="2060742"/>
        <a:ext cx="1599609" cy="2153673"/>
      </dsp:txXfrm>
    </dsp:sp>
    <dsp:sp modelId="{85A79982-3B04-49AE-9C4A-67AC0E837BDC}">
      <dsp:nvSpPr>
        <dsp:cNvPr id="0" name=""/>
        <dsp:cNvSpPr/>
      </dsp:nvSpPr>
      <dsp:spPr>
        <a:xfrm>
          <a:off x="4203787" y="833666"/>
          <a:ext cx="719824" cy="71982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E677D8-5F69-4FEC-AE8F-2054532BE0F3}">
      <dsp:nvSpPr>
        <dsp:cNvPr id="0" name=""/>
        <dsp:cNvSpPr/>
      </dsp:nvSpPr>
      <dsp:spPr>
        <a:xfrm>
          <a:off x="3763895" y="2060742"/>
          <a:ext cx="1599609" cy="21536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Discussing teaching makes me love teaching</a:t>
          </a:r>
        </a:p>
      </dsp:txBody>
      <dsp:txXfrm>
        <a:off x="3763895" y="2060742"/>
        <a:ext cx="1599609" cy="2153673"/>
      </dsp:txXfrm>
    </dsp:sp>
    <dsp:sp modelId="{B3A67C1C-1F55-4E6D-9F72-F3B28F51DF07}">
      <dsp:nvSpPr>
        <dsp:cNvPr id="0" name=""/>
        <dsp:cNvSpPr/>
      </dsp:nvSpPr>
      <dsp:spPr>
        <a:xfrm>
          <a:off x="6083328" y="833666"/>
          <a:ext cx="719824" cy="71982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BDBC56-E353-4917-86EC-09C84EB2CA68}">
      <dsp:nvSpPr>
        <dsp:cNvPr id="0" name=""/>
        <dsp:cNvSpPr/>
      </dsp:nvSpPr>
      <dsp:spPr>
        <a:xfrm>
          <a:off x="5643436" y="2060742"/>
          <a:ext cx="1599609" cy="21536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Knowing that I am perhaps someone who is making a little bit of a positive difference to those teachers who sometimes think about leaving the profession!</a:t>
          </a:r>
        </a:p>
      </dsp:txBody>
      <dsp:txXfrm>
        <a:off x="5643436" y="2060742"/>
        <a:ext cx="1599609" cy="2153673"/>
      </dsp:txXfrm>
    </dsp:sp>
    <dsp:sp modelId="{5F1B560E-6F73-43DC-B31F-EAB31DC2D068}">
      <dsp:nvSpPr>
        <dsp:cNvPr id="0" name=""/>
        <dsp:cNvSpPr/>
      </dsp:nvSpPr>
      <dsp:spPr>
        <a:xfrm>
          <a:off x="7962869" y="833666"/>
          <a:ext cx="719824" cy="71982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CCCBC2-A738-43CF-9E39-96AEE43723BE}">
      <dsp:nvSpPr>
        <dsp:cNvPr id="0" name=""/>
        <dsp:cNvSpPr/>
      </dsp:nvSpPr>
      <dsp:spPr>
        <a:xfrm>
          <a:off x="7522977" y="2060742"/>
          <a:ext cx="1599609" cy="21536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Hearing about the successes of teachers who I have worked with…cheerleader for life!</a:t>
          </a:r>
        </a:p>
      </dsp:txBody>
      <dsp:txXfrm>
        <a:off x="7522977" y="2060742"/>
        <a:ext cx="1599609" cy="2153673"/>
      </dsp:txXfrm>
    </dsp:sp>
    <dsp:sp modelId="{61628C52-69B5-4116-B888-0503816D0615}">
      <dsp:nvSpPr>
        <dsp:cNvPr id="0" name=""/>
        <dsp:cNvSpPr/>
      </dsp:nvSpPr>
      <dsp:spPr>
        <a:xfrm>
          <a:off x="9842410" y="833666"/>
          <a:ext cx="719824" cy="719824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FB9739-192D-4F3C-A46B-A1259B83DB1B}">
      <dsp:nvSpPr>
        <dsp:cNvPr id="0" name=""/>
        <dsp:cNvSpPr/>
      </dsp:nvSpPr>
      <dsp:spPr>
        <a:xfrm>
          <a:off x="9402518" y="2060742"/>
          <a:ext cx="1599609" cy="21536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 love that I found a role which gives to me a similar feeling of passion and excitement that I had when I first began dancing…I never knew I could feel this way about anything else.</a:t>
          </a:r>
        </a:p>
      </dsp:txBody>
      <dsp:txXfrm>
        <a:off x="9402518" y="2060742"/>
        <a:ext cx="1599609" cy="21536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D0779B-0154-4B45-862E-0B07532A81B0}" type="datetimeFigureOut">
              <a:rPr lang="en-GB" smtClean="0"/>
              <a:t>28/06/2023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71B30F-B538-49EF-9A7F-BCE94DEA0F7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516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200" b="1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practi</a:t>
            </a:r>
            <a:r>
              <a:rPr lang="en-US" sz="12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ced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mentoring as a subject mentor to a number of trainees – perhaps at this point I did not have the role of senior professional mentor on my radar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interviewed for the role of senior professional mentor…I didn’t get it. My feedback “did you even bother to prepare for the interview?” Instead of deterring me, I became more </a:t>
            </a:r>
            <a:r>
              <a:rPr lang="en-US" sz="12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driven and motivated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..I suddenly had a fire in my belly. 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sz="12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reflected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thought about what I needed to do to be prepared.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needed to </a:t>
            </a:r>
            <a:r>
              <a:rPr lang="en-US" sz="12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educate myself and gain more experience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applied to do my Masters and ensured my research would address professional development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was a two year part time course and I </a:t>
            </a:r>
            <a:r>
              <a:rPr lang="en-US" sz="12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dedicated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every night to studying.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COVID memory.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made sure my research fed my </a:t>
            </a:r>
            <a:r>
              <a:rPr lang="en-US" sz="12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passion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about professional development and without intention, the work resulted in me seriously </a:t>
            </a:r>
            <a:r>
              <a:rPr lang="en-US" sz="12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mentoring and coaching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developing a professional development model which could be used to progress a teacher to middle leadership as well as be transferrable to anyone in a community of practice wanting to progress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Whilst mentoring and coaching a teacher to middle leadership, I </a:t>
            </a:r>
            <a:r>
              <a:rPr lang="en-US" sz="12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shadowed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my assistant head (the senior professional mentor at the time) and he </a:t>
            </a:r>
            <a:r>
              <a:rPr lang="en-US" sz="12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mentored me.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 would carry out small parts of the role such as, organising and delivering teacher development sessions. I did this for a year, and suddenly the job came up…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71B30F-B538-49EF-9A7F-BCE94DEA0F7F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9075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7BED8-D89D-66DF-3680-B8D7B20DCE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27E940-C2E5-6587-9A28-CCDFE0A676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8ECA64-9A1C-605D-3F68-A39929E3B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D78AA-FDAF-5C43-97B4-6A852B26FA7B}" type="datetimeFigureOut">
              <a:rPr lang="en-US" smtClean="0"/>
              <a:t>6/28/2023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95BD67-C012-28E0-0862-8B3B89FEB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74AF5-2F38-DBEE-093D-0C373FCA3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B35D-F025-774D-B4ED-F3DB05B58E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79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E6584-9EB7-3220-5803-05613B1A0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B9328C-F1DA-FD4F-5BA7-8E378CDC1B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3435CF-6F7F-C2F7-3B51-18ADE92B2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D78AA-FDAF-5C43-97B4-6A852B26FA7B}" type="datetimeFigureOut">
              <a:rPr lang="en-US" smtClean="0"/>
              <a:t>6/28/2023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ABD4B0-DF04-8E1F-5176-2A5CA3A3A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0BADD-AA26-3E71-D2C5-89F2CD4BC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B35D-F025-774D-B4ED-F3DB05B58E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468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1BA59C-F56A-A574-609B-D74364D7C2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BF3A79-679D-A6FD-934A-1413552138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56C224-CCA4-A87E-FB93-7879896A3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D78AA-FDAF-5C43-97B4-6A852B26FA7B}" type="datetimeFigureOut">
              <a:rPr lang="en-US" smtClean="0"/>
              <a:t>6/28/2023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CD5B51-DA99-5F15-53CC-DB0D312A8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4A17A8-97E7-1337-4F35-6A794F2A9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B35D-F025-774D-B4ED-F3DB05B58E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4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A489-CE43-BD68-35E1-01E230C7A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7D81DA-6147-8EA7-1737-B5C1589902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FE53A-28B2-039B-BE70-15E1C3DBB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D78AA-FDAF-5C43-97B4-6A852B26FA7B}" type="datetimeFigureOut">
              <a:rPr lang="en-US" smtClean="0"/>
              <a:t>6/28/2023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041C90-F6AA-6F78-42BA-1E66E6E68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AF3DE-6AD6-00C2-1F7D-C9A0A6DD6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B35D-F025-774D-B4ED-F3DB05B58E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904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32F032-9D5B-17C9-F078-2DC3FB0E4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52AAC2-151A-36D7-D12F-3662B1145B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479102-E4B3-1C27-D312-5923515D1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D78AA-FDAF-5C43-97B4-6A852B26FA7B}" type="datetimeFigureOut">
              <a:rPr lang="en-US" smtClean="0"/>
              <a:t>6/28/2023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813F30-BE78-6A39-B332-A0F309E62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DB5475-6D86-3B84-F914-383ED594C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B35D-F025-774D-B4ED-F3DB05B58E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409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DD392-6E70-3D0C-D719-D5B740E6D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F9D323-8A83-FA00-EA77-BC5088F7E3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A87A86-E661-6109-E08B-BD2696AB3E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2A90D1-3B97-6FCE-6E9B-D33977FE5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D78AA-FDAF-5C43-97B4-6A852B26FA7B}" type="datetimeFigureOut">
              <a:rPr lang="en-US" smtClean="0"/>
              <a:t>6/28/2023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F02634-8043-50B1-CEFE-352464E2A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BDCDAE-6A83-3A93-A713-803D43181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B35D-F025-774D-B4ED-F3DB05B58E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525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3A19D-E47C-F96D-081D-42DEFB0F5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6A4152-D97C-08B6-B568-244CEBCE12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0DD839-26C7-BF1B-AE45-E1FCA67A66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EA9D5C-F741-A43C-743F-F0FC00A5B3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C56853-2EC6-7EB2-68EB-3A446E8D8E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0A0DDE-A317-9345-9B1E-EE7CF1901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D78AA-FDAF-5C43-97B4-6A852B26FA7B}" type="datetimeFigureOut">
              <a:rPr lang="en-US" smtClean="0"/>
              <a:t>6/28/2023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425F650-8A56-CFB8-F0FA-ED94F854E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B68CF6-E1C5-925B-7C59-28233F4EA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B35D-F025-774D-B4ED-F3DB05B58E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200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8EB4F-52B5-ADCC-89A7-6BC394024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1A312E-B42D-A9CF-2E2A-5FB4199D1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D78AA-FDAF-5C43-97B4-6A852B26FA7B}" type="datetimeFigureOut">
              <a:rPr lang="en-US" smtClean="0"/>
              <a:t>6/28/2023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AD31F0-2D46-76B8-F41A-D5386151E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7B7418-2277-CFD7-605F-3269787D2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B35D-F025-774D-B4ED-F3DB05B58E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62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B3E920-43A3-5690-86EA-D70F06BE1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D78AA-FDAF-5C43-97B4-6A852B26FA7B}" type="datetimeFigureOut">
              <a:rPr lang="en-US" smtClean="0"/>
              <a:t>6/28/2023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364B6B-D367-356E-069F-78F8D99FC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4BAA38-40E2-F4AA-EE83-7AC531836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B35D-F025-774D-B4ED-F3DB05B58E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098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D46C1-DFC5-14BE-2877-06D01D8ED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07456B-F086-E66A-DD46-AA4A04E3D6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D16545-3FED-9CBA-F490-B2EB4424B3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DB6AF9-577D-D556-BDE7-5426FCEED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D78AA-FDAF-5C43-97B4-6A852B26FA7B}" type="datetimeFigureOut">
              <a:rPr lang="en-US" smtClean="0"/>
              <a:t>6/28/2023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061108-601B-29B1-1160-1ADFC365B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0B6054-EF67-7155-1C4E-E3676F4E7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B35D-F025-774D-B4ED-F3DB05B58E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021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C55B5-C73C-1B9C-BEE9-D02EA9DC6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D59A87F-9D71-CD07-3821-32621E1D83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5A5718-1670-0A1E-B17F-3370327015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9B5A75-34BD-4EF0-ED09-EE3AC1737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D78AA-FDAF-5C43-97B4-6A852B26FA7B}" type="datetimeFigureOut">
              <a:rPr lang="en-US" smtClean="0"/>
              <a:t>6/28/2023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5B8AF1-C9DC-8B47-44F6-FC82B681C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FD4A9F-D810-F896-790C-AD982BDB7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B35D-F025-774D-B4ED-F3DB05B58E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242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0F07A4-BA0A-1488-A2CA-2F68D95E5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F8F053-C55F-CAB2-9A96-CB4F900527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600F3A-0C11-6405-81E9-037B65A4A3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D78AA-FDAF-5C43-97B4-6A852B26FA7B}" type="datetimeFigureOut">
              <a:rPr lang="en-US" smtClean="0"/>
              <a:t>6/28/2023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34709-D847-34FF-7D77-B617832F86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906EED-5C61-61C8-5A73-EE55D5B133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3B35D-F025-774D-B4ED-F3DB05B58E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689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aturitascafe.com/2012/03/26/the-gift-of-mentors-and-sponsors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A0E2F8DF-F7E4-4DF5-A18A-C83F745FF7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9D5707-43A1-58A4-340F-B55D2C214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27700"/>
            <a:ext cx="10515600" cy="1503886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Times New Roman"/>
                <a:cs typeface="Calibri Light"/>
              </a:rPr>
              <a:t>An effective mentor is invaluable to increasing teacher retention…and you must know this already! 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0408442-7C53-5119-A5D7-00010827CA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2802913"/>
              </p:ext>
            </p:extLst>
          </p:nvPr>
        </p:nvGraphicFramePr>
        <p:xfrm>
          <a:off x="838200" y="365760"/>
          <a:ext cx="10515600" cy="4104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53587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BA40C-66F3-B5FF-5E32-0C52C6AA5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Steps to progress your career in a school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B57262-C944-C18F-4CDA-63E093665494}"/>
              </a:ext>
            </a:extLst>
          </p:cNvPr>
          <p:cNvSpPr txBox="1"/>
          <p:nvPr/>
        </p:nvSpPr>
        <p:spPr>
          <a:xfrm>
            <a:off x="605642" y="1886856"/>
            <a:ext cx="10748157" cy="36933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Practice the skill area you wish to develop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Reflect on your work and identify what else you need to practice – try journalling or logging your reflections because they come in handy for preparing for interviews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Read around the area of interest and find out if there are any further qualifications or courses you can undertake to increase your knowledge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Shadow and observe the experts, actively seek those experts out and ask to help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Ask the expert to informally mentor/coach you...these are the types of people who eventually become your advocate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Stay motivated, dedicated and be driven by your passion...</a:t>
            </a:r>
          </a:p>
          <a:p>
            <a:endParaRPr lang="en-US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50882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3789D-CACF-3369-A305-072AE7890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1195" y="2542824"/>
            <a:ext cx="860961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 interview feedback was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“You knew your stuff and your passion shone through”</a:t>
            </a:r>
          </a:p>
        </p:txBody>
      </p:sp>
    </p:spTree>
    <p:extLst>
      <p:ext uri="{BB962C8B-B14F-4D97-AF65-F5344CB8AC3E}">
        <p14:creationId xmlns:p14="http://schemas.microsoft.com/office/powerpoint/2010/main" val="38763202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D1A2CED-DA9B-4CCF-8215-CFC65FE716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62DFC44-A40C-4573-9230-B3EDB3EC8E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260019"/>
            <a:ext cx="11167447" cy="5933012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9E501D-3C07-D3FE-FCA3-A786DB9AB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5684" y="347431"/>
            <a:ext cx="10232136" cy="101498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 love about my role…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5589D35-CF9F-4DE9-A792-8571A09E9B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658327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7" name="TextBox 2">
            <a:extLst>
              <a:ext uri="{FF2B5EF4-FFF2-40B4-BE49-F238E27FC236}">
                <a16:creationId xmlns:a16="http://schemas.microsoft.com/office/drawing/2014/main" id="{0FDD8978-1E9F-13CC-2550-C788E9247E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64303773"/>
              </p:ext>
            </p:extLst>
          </p:nvPr>
        </p:nvGraphicFramePr>
        <p:xfrm>
          <a:off x="626850" y="1010371"/>
          <a:ext cx="11006941" cy="5048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25391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8" name="Rectangle 37">
            <a:extLst>
              <a:ext uri="{FF2B5EF4-FFF2-40B4-BE49-F238E27FC236}">
                <a16:creationId xmlns:a16="http://schemas.microsoft.com/office/drawing/2014/main" id="{D009D6D5-DAC2-4A8B-A17A-E206B9012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A0465B-5911-5FA2-E549-4700B7AB7F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4464" y="895561"/>
            <a:ext cx="5856073" cy="3843666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0" indent="0">
              <a:buNone/>
            </a:pPr>
            <a:endParaRPr lang="en-US" sz="3600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3600" dirty="0"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en-US" sz="3600" dirty="0">
                <a:latin typeface="Times New Roman"/>
                <a:cs typeface="Times New Roman"/>
              </a:rPr>
              <a:t>If you could describe your mentor in three words, what would they be?</a:t>
            </a:r>
          </a:p>
          <a:p>
            <a:pPr marL="0" indent="0">
              <a:buNone/>
            </a:pPr>
            <a:endParaRPr lang="en-US" sz="3600" dirty="0"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en-US" sz="3300" dirty="0">
                <a:latin typeface="Times New Roman"/>
                <a:cs typeface="Times New Roman"/>
              </a:rPr>
              <a:t>What more specifically, did your mentor do to help you complete a challenging year of teacher training?</a:t>
            </a:r>
            <a:endParaRPr lang="en-US" dirty="0"/>
          </a:p>
          <a:p>
            <a:pPr marL="0" indent="0">
              <a:buNone/>
            </a:pPr>
            <a:endParaRPr lang="en-US" sz="3600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3600" dirty="0">
              <a:latin typeface="Times New Roman"/>
              <a:cs typeface="Times New Roman"/>
            </a:endParaRPr>
          </a:p>
        </p:txBody>
      </p:sp>
      <p:pic>
        <p:nvPicPr>
          <p:cNvPr id="4" name="Picture 5" descr="A picture containing toy, orange, decorated&#10;&#10;Description automatically generated">
            <a:extLst>
              <a:ext uri="{FF2B5EF4-FFF2-40B4-BE49-F238E27FC236}">
                <a16:creationId xmlns:a16="http://schemas.microsoft.com/office/drawing/2014/main" id="{EFFD7D5F-9892-AE5E-DDCB-D1735CC62C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4135" r="2" b="19095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58089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2"/>
            <a:ext cx="10999072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26C034-09EB-5E04-9CF3-796FAD10D5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93338"/>
            <a:ext cx="9144000" cy="3274592"/>
          </a:xfrm>
        </p:spPr>
        <p:txBody>
          <a:bodyPr anchor="ctr">
            <a:normAutofit/>
          </a:bodyPr>
          <a:lstStyle/>
          <a:p>
            <a:r>
              <a:rPr lang="en-GB" sz="5600" b="1" dirty="0">
                <a:effectLst/>
                <a:latin typeface="Times New Roman"/>
                <a:ea typeface="Calibri"/>
                <a:cs typeface="Times New Roman"/>
              </a:rPr>
              <a:t>Feed Your Passion </a:t>
            </a:r>
            <a:br>
              <a:rPr lang="en-GB" sz="5600" b="1" dirty="0">
                <a:effectLst/>
                <a:latin typeface="Times New Roman"/>
                <a:ea typeface="Calibri"/>
                <a:cs typeface="Times New Roman"/>
              </a:rPr>
            </a:br>
            <a:r>
              <a:rPr lang="en-GB" sz="5600" b="1" dirty="0">
                <a:latin typeface="Times New Roman"/>
                <a:ea typeface="Calibri"/>
                <a:cs typeface="Times New Roman"/>
              </a:rPr>
              <a:t>Sita Manghnani</a:t>
            </a:r>
            <a:br>
              <a:rPr lang="en-GB" sz="5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560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54708"/>
            <a:ext cx="11000232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1419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DBF61EA3-B236-439E-9C0B-340980D56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3308BD-23D6-EED2-F939-5B1D97C54947}"/>
              </a:ext>
            </a:extLst>
          </p:cNvPr>
          <p:cNvSpPr txBox="1"/>
          <p:nvPr/>
        </p:nvSpPr>
        <p:spPr>
          <a:xfrm>
            <a:off x="793660" y="2599509"/>
            <a:ext cx="10143668" cy="3435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Head of Dance at Alderbrook School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Senior Professional Mentor for Trainee Teachers and Early Career Teachers 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Early Career Programme Facilitator for the Tudor Grange Development Trust 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Master of Arts in Education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researched about Continuing Professional Development for teachers aspiring to leadership roles </a:t>
            </a:r>
            <a:endParaRPr lang="en-US" sz="2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National Professional Qualification in Leading Teacher Development.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219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9BB35BC-D5C2-4C8B-A22A-A71E61919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4EF775-CBAB-4928-DC3B-856046ADE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3788" y="365125"/>
            <a:ext cx="4840010" cy="1807305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session aims to…</a:t>
            </a:r>
          </a:p>
        </p:txBody>
      </p:sp>
      <p:pic>
        <p:nvPicPr>
          <p:cNvPr id="5" name="Picture 4" descr="Arrows pointing towards light">
            <a:extLst>
              <a:ext uri="{FF2B5EF4-FFF2-40B4-BE49-F238E27FC236}">
                <a16:creationId xmlns:a16="http://schemas.microsoft.com/office/drawing/2014/main" id="{E098871D-A15F-2EE7-04CC-ADB5F65B33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4" r="39930" b="-3"/>
          <a:stretch/>
        </p:blipFill>
        <p:spPr>
          <a:xfrm>
            <a:off x="20" y="10"/>
            <a:ext cx="6116549" cy="685799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630AA6-B6A2-7AD1-9B3C-7F828B7BA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3788" y="2333297"/>
            <a:ext cx="4840010" cy="3843666"/>
          </a:xfrm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Provide insight into the role of the Senior Professional Mentor.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Give you practical steps to gain experience should you wish to progress your career in a school.</a:t>
            </a:r>
          </a:p>
        </p:txBody>
      </p:sp>
    </p:spTree>
    <p:extLst>
      <p:ext uri="{BB962C8B-B14F-4D97-AF65-F5344CB8AC3E}">
        <p14:creationId xmlns:p14="http://schemas.microsoft.com/office/powerpoint/2010/main" val="3536956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6" name="Rectangle 65">
            <a:extLst>
              <a:ext uri="{FF2B5EF4-FFF2-40B4-BE49-F238E27FC236}">
                <a16:creationId xmlns:a16="http://schemas.microsoft.com/office/drawing/2014/main" id="{955A2079-FA98-4876-80F0-72364A7D2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6700E7-3897-5A92-1215-6C5312F00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7188"/>
            <a:ext cx="10515600" cy="113349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a senior professional mentor…in a school setting?</a:t>
            </a:r>
          </a:p>
        </p:txBody>
      </p:sp>
      <p:graphicFrame>
        <p:nvGraphicFramePr>
          <p:cNvPr id="5" name="TextBox 2">
            <a:extLst>
              <a:ext uri="{FF2B5EF4-FFF2-40B4-BE49-F238E27FC236}">
                <a16:creationId xmlns:a16="http://schemas.microsoft.com/office/drawing/2014/main" id="{0C447D03-7CAC-F314-A69D-B468A50467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4863176"/>
              </p:ext>
            </p:extLst>
          </p:nvPr>
        </p:nvGraphicFramePr>
        <p:xfrm>
          <a:off x="838199" y="1690687"/>
          <a:ext cx="10965873" cy="48169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2376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1E46C9D-75A9-408C-8C0C-468B77920A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863" t="15237" r="24280" b="19674"/>
          <a:stretch/>
        </p:blipFill>
        <p:spPr>
          <a:xfrm>
            <a:off x="-239800" y="-88652"/>
            <a:ext cx="7010118" cy="6946652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847D86E-8499-4F6D-9150-5A343E5FE836}"/>
              </a:ext>
            </a:extLst>
          </p:cNvPr>
          <p:cNvCxnSpPr>
            <a:cxnSpLocks/>
          </p:cNvCxnSpPr>
          <p:nvPr/>
        </p:nvCxnSpPr>
        <p:spPr>
          <a:xfrm>
            <a:off x="6117259" y="981340"/>
            <a:ext cx="113925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00E6627-02A5-409E-A258-BF8D9476D10A}"/>
              </a:ext>
            </a:extLst>
          </p:cNvPr>
          <p:cNvCxnSpPr>
            <a:cxnSpLocks/>
          </p:cNvCxnSpPr>
          <p:nvPr/>
        </p:nvCxnSpPr>
        <p:spPr>
          <a:xfrm>
            <a:off x="3265259" y="5017389"/>
            <a:ext cx="5059344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6B08E6D-C9AD-4853-B805-1C72420D6E55}"/>
              </a:ext>
            </a:extLst>
          </p:cNvPr>
          <p:cNvSpPr txBox="1"/>
          <p:nvPr/>
        </p:nvSpPr>
        <p:spPr>
          <a:xfrm>
            <a:off x="8554839" y="4541560"/>
            <a:ext cx="2428406" cy="1323439"/>
          </a:xfrm>
          <a:prstGeom prst="rect">
            <a:avLst/>
          </a:prstGeom>
          <a:solidFill>
            <a:schemeClr val="bg2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 dirty="0">
                <a:latin typeface="Times New Roman"/>
                <a:cs typeface="Times New Roman"/>
              </a:rPr>
              <a:t>Find an expert to deliver professional development sessions.</a:t>
            </a:r>
            <a:endParaRPr lang="en-US" sz="2000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020853-7CF8-4053-A379-D3357018918E}"/>
              </a:ext>
            </a:extLst>
          </p:cNvPr>
          <p:cNvSpPr txBox="1"/>
          <p:nvPr/>
        </p:nvSpPr>
        <p:spPr>
          <a:xfrm>
            <a:off x="7514671" y="107157"/>
            <a:ext cx="2428406" cy="1323439"/>
          </a:xfrm>
          <a:prstGeom prst="rect">
            <a:avLst/>
          </a:prstGeom>
          <a:solidFill>
            <a:schemeClr val="bg2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 dirty="0">
                <a:latin typeface="Times New Roman"/>
                <a:cs typeface="Times New Roman"/>
              </a:rPr>
              <a:t>The role includes leading mentors as well as trainees and ECTs.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29EB33-A121-404D-A3BA-92DAA3E2D177}"/>
              </a:ext>
            </a:extLst>
          </p:cNvPr>
          <p:cNvSpPr txBox="1"/>
          <p:nvPr/>
        </p:nvSpPr>
        <p:spPr>
          <a:xfrm>
            <a:off x="9401715" y="1458213"/>
            <a:ext cx="2086820" cy="1015663"/>
          </a:xfrm>
          <a:prstGeom prst="rect">
            <a:avLst/>
          </a:prstGeom>
          <a:solidFill>
            <a:schemeClr val="bg2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 dirty="0">
                <a:latin typeface="Times New Roman"/>
                <a:cs typeface="Times New Roman"/>
              </a:rPr>
              <a:t>Sessions align to ECF and Teaching Standards. 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33A52F1-E80B-4F84-B0C3-AA391780EE36}"/>
              </a:ext>
            </a:extLst>
          </p:cNvPr>
          <p:cNvCxnSpPr>
            <a:cxnSpLocks/>
          </p:cNvCxnSpPr>
          <p:nvPr/>
        </p:nvCxnSpPr>
        <p:spPr>
          <a:xfrm>
            <a:off x="5631065" y="1670051"/>
            <a:ext cx="361981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9903328-11D6-47D6-8805-3E593743A936}"/>
              </a:ext>
            </a:extLst>
          </p:cNvPr>
          <p:cNvCxnSpPr>
            <a:cxnSpLocks/>
          </p:cNvCxnSpPr>
          <p:nvPr/>
        </p:nvCxnSpPr>
        <p:spPr>
          <a:xfrm>
            <a:off x="4287388" y="3399012"/>
            <a:ext cx="113925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BBB23F8-00B8-4321-AE5C-D5DD19246BD7}"/>
              </a:ext>
            </a:extLst>
          </p:cNvPr>
          <p:cNvSpPr txBox="1"/>
          <p:nvPr/>
        </p:nvSpPr>
        <p:spPr>
          <a:xfrm>
            <a:off x="5573414" y="2809897"/>
            <a:ext cx="3119323" cy="1631216"/>
          </a:xfrm>
          <a:prstGeom prst="rect">
            <a:avLst/>
          </a:prstGeom>
          <a:solidFill>
            <a:schemeClr val="bg2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 dirty="0">
                <a:latin typeface="Times New Roman"/>
                <a:cs typeface="Times New Roman"/>
              </a:rPr>
              <a:t>Really important to look after the mentors and ECTs and provide as many opportunities to build a community of support.</a:t>
            </a:r>
            <a:endParaRPr lang="en-GB" sz="2000" dirty="0">
              <a:latin typeface="Times New Roman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33937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9">
            <a:extLst>
              <a:ext uri="{FF2B5EF4-FFF2-40B4-BE49-F238E27FC236}">
                <a16:creationId xmlns:a16="http://schemas.microsoft.com/office/drawing/2014/main" id="{1E214AA7-F028-4A0D-8698-61AEC754D1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159834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612A23-D2E1-D091-0C01-14B54C293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9933" y="995318"/>
            <a:ext cx="9872134" cy="1193968"/>
          </a:xfrm>
          <a:solidFill>
            <a:srgbClr val="FFFFFF"/>
          </a:solidFill>
          <a:ln w="38100">
            <a:solidFill>
              <a:srgbClr val="7F7F7F"/>
            </a:solidFill>
            <a:miter lim="800000"/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br>
              <a:rPr lang="en-US" sz="2000" kern="1200" dirty="0">
                <a:solidFill>
                  <a:srgbClr val="3F3F3F"/>
                </a:solidFill>
                <a:latin typeface="+mj-lt"/>
                <a:ea typeface="+mj-ea"/>
                <a:cs typeface="+mj-cs"/>
              </a:rPr>
            </a:br>
            <a:r>
              <a:rPr lang="en-US" sz="2000" kern="1200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ALL aspects of my profession as a middle leader, a teacher and as a leader of Early Career Teachers and trainee teachers,</a:t>
            </a:r>
            <a:br>
              <a:rPr lang="en-US" sz="2000" kern="1200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kern="1200" dirty="0">
                <a:solidFill>
                  <a:srgbClr val="3F3F3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 aim to model:</a:t>
            </a:r>
            <a:endParaRPr lang="en-US" sz="2000" kern="1200" dirty="0">
              <a:solidFill>
                <a:srgbClr val="3F3F3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F530C0-BBEC-19CA-62AD-26141F9F0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6915" y="2888250"/>
            <a:ext cx="4297351" cy="295977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/>
            <a:endParaRPr lang="en-US" sz="2000" dirty="0">
              <a:effectLst/>
            </a:endParaRPr>
          </a:p>
          <a:p>
            <a:pPr marL="0" indent="0">
              <a:buNone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4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evotion and dedication.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4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eflection and Resilience</a:t>
            </a:r>
          </a:p>
        </p:txBody>
      </p:sp>
      <p:cxnSp>
        <p:nvCxnSpPr>
          <p:cNvPr id="42" name="Straight Connector 11">
            <a:extLst>
              <a:ext uri="{FF2B5EF4-FFF2-40B4-BE49-F238E27FC236}">
                <a16:creationId xmlns:a16="http://schemas.microsoft.com/office/drawing/2014/main" id="{D6206FDC-2777-4D7F-AF9C-73413DA664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2888250"/>
            <a:ext cx="0" cy="2769135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C41154AB-3016-8AFF-31AF-22B0BC5BB13C}"/>
              </a:ext>
            </a:extLst>
          </p:cNvPr>
          <p:cNvSpPr txBox="1"/>
          <p:nvPr/>
        </p:nvSpPr>
        <p:spPr>
          <a:xfrm>
            <a:off x="6595860" y="3327637"/>
            <a:ext cx="4292594" cy="5407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4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Get education and experience in th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 bag!</a:t>
            </a:r>
            <a:endParaRPr lang="en-US" sz="4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884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170DCF-34EC-DE38-DB98-6FA2270D8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 journey to becoming a senior professional mentor</a:t>
            </a:r>
            <a:endParaRPr lang="en-US" sz="42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E6A47F-EEF5-C0F1-D9DC-934B1AD97391}"/>
              </a:ext>
            </a:extLst>
          </p:cNvPr>
          <p:cNvSpPr txBox="1"/>
          <p:nvPr/>
        </p:nvSpPr>
        <p:spPr>
          <a:xfrm>
            <a:off x="838200" y="1929384"/>
            <a:ext cx="10515600" cy="42519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400" b="1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racti</a:t>
            </a:r>
            <a:r>
              <a:rPr lang="en-US" sz="24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ced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mentoring as a subject mentor.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interviewed for the role of senior professional mentor…I didn’t get it. I </a:t>
            </a:r>
            <a:r>
              <a:rPr lang="en-US" sz="24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reflected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the feedback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needed to </a:t>
            </a:r>
            <a:r>
              <a:rPr lang="en-US" sz="24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educate myself and gain more experience.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Completed a Masters of Arts in Education and ensured my research would address professional development.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Dedicated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every night to studying.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COVID memory.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Fed my </a:t>
            </a:r>
            <a:r>
              <a:rPr lang="en-US" sz="24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passion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about professional development. 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Shadowed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my assistant head (the senior professional mentor at the time) and he </a:t>
            </a:r>
            <a:r>
              <a:rPr lang="en-US" sz="24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mentored me.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32699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860</TotalTime>
  <Words>1005</Words>
  <Application>Microsoft Office PowerPoint</Application>
  <PresentationFormat>Widescreen</PresentationFormat>
  <Paragraphs>65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</vt:lpstr>
      <vt:lpstr>Office Theme</vt:lpstr>
      <vt:lpstr>An effective mentor is invaluable to increasing teacher retention…and you must know this already! </vt:lpstr>
      <vt:lpstr>PowerPoint Presentation</vt:lpstr>
      <vt:lpstr>Feed Your Passion  Sita Manghnani </vt:lpstr>
      <vt:lpstr>PowerPoint Presentation</vt:lpstr>
      <vt:lpstr>This session aims to…</vt:lpstr>
      <vt:lpstr>What is a senior professional mentor…in a school setting?</vt:lpstr>
      <vt:lpstr>PowerPoint Presentation</vt:lpstr>
      <vt:lpstr> In ALL aspects of my profession as a middle leader, a teacher and as a leader of Early Career Teachers and trainee teachers, I aim to model:</vt:lpstr>
      <vt:lpstr>My journey to becoming a senior professional mentor</vt:lpstr>
      <vt:lpstr>Steps to progress your career in a school</vt:lpstr>
      <vt:lpstr>My interview feedback was “You knew your stuff and your passion shone through”</vt:lpstr>
      <vt:lpstr>What I love about my role…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Feed Your Passion –becoming a Senior Professional Mentor</dc:title>
  <dc:creator>Microsoft Office User</dc:creator>
  <cp:lastModifiedBy>S Manghnani</cp:lastModifiedBy>
  <cp:revision>319</cp:revision>
  <dcterms:created xsi:type="dcterms:W3CDTF">2023-06-25T16:17:15Z</dcterms:created>
  <dcterms:modified xsi:type="dcterms:W3CDTF">2023-06-28T12:05:47Z</dcterms:modified>
</cp:coreProperties>
</file>