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8"/>
  </p:notesMasterIdLst>
  <p:handoutMasterIdLst>
    <p:handoutMasterId r:id="rId9"/>
  </p:handoutMasterIdLst>
  <p:sldIdLst>
    <p:sldId id="283" r:id="rId4"/>
    <p:sldId id="291" r:id="rId5"/>
    <p:sldId id="290" r:id="rId6"/>
    <p:sldId id="292" r:id="rId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90952" autoAdjust="0"/>
  </p:normalViewPr>
  <p:slideViewPr>
    <p:cSldViewPr showGuides="1">
      <p:cViewPr varScale="1">
        <p:scale>
          <a:sx n="116" d="100"/>
          <a:sy n="116" d="100"/>
        </p:scale>
        <p:origin x="105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9EA92-AEA4-4E78-876A-ADB8F0F64DD1}" type="doc">
      <dgm:prSet loTypeId="urn:microsoft.com/office/officeart/2005/8/layout/hierarchy1" loCatId="hierarchy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B23503A-7276-4070-900D-5CB7F1CE2038}">
      <dgm:prSet/>
      <dgm:spPr/>
      <dgm:t>
        <a:bodyPr/>
        <a:lstStyle/>
        <a:p>
          <a:r>
            <a:rPr lang="en-GB"/>
            <a:t>What have been the highlights of your PGCE year? </a:t>
          </a:r>
          <a:endParaRPr lang="en-US"/>
        </a:p>
      </dgm:t>
    </dgm:pt>
    <dgm:pt modelId="{19CEC3AA-8008-476D-831A-B4D7C6680F83}" type="parTrans" cxnId="{96407F46-E10B-42F5-A56C-791A483AC3CD}">
      <dgm:prSet/>
      <dgm:spPr/>
      <dgm:t>
        <a:bodyPr/>
        <a:lstStyle/>
        <a:p>
          <a:endParaRPr lang="en-US"/>
        </a:p>
      </dgm:t>
    </dgm:pt>
    <dgm:pt modelId="{3EB12B3B-4315-40AB-8DE2-1898AE9A00A5}" type="sibTrans" cxnId="{96407F46-E10B-42F5-A56C-791A483AC3CD}">
      <dgm:prSet/>
      <dgm:spPr/>
      <dgm:t>
        <a:bodyPr/>
        <a:lstStyle/>
        <a:p>
          <a:endParaRPr lang="en-US"/>
        </a:p>
      </dgm:t>
    </dgm:pt>
    <dgm:pt modelId="{3E229713-5D13-4685-B859-D5C7ABD171DC}">
      <dgm:prSet/>
      <dgm:spPr/>
      <dgm:t>
        <a:bodyPr/>
        <a:lstStyle/>
        <a:p>
          <a:r>
            <a:rPr lang="en-GB" dirty="0"/>
            <a:t>What are you most  proud of achieving?  </a:t>
          </a:r>
          <a:endParaRPr lang="en-US" dirty="0"/>
        </a:p>
      </dgm:t>
    </dgm:pt>
    <dgm:pt modelId="{54610EF7-4630-473B-8FEC-B111CB64FB03}" type="parTrans" cxnId="{A7C20B69-1472-4B1D-98BB-8EB6832DEF1D}">
      <dgm:prSet/>
      <dgm:spPr/>
      <dgm:t>
        <a:bodyPr/>
        <a:lstStyle/>
        <a:p>
          <a:endParaRPr lang="en-US"/>
        </a:p>
      </dgm:t>
    </dgm:pt>
    <dgm:pt modelId="{9AEA5875-8968-476D-85E2-8CC21426FE0D}" type="sibTrans" cxnId="{A7C20B69-1472-4B1D-98BB-8EB6832DEF1D}">
      <dgm:prSet/>
      <dgm:spPr/>
      <dgm:t>
        <a:bodyPr/>
        <a:lstStyle/>
        <a:p>
          <a:endParaRPr lang="en-US"/>
        </a:p>
      </dgm:t>
    </dgm:pt>
    <dgm:pt modelId="{A4883CC1-7D63-4472-B550-BA943F3133E9}">
      <dgm:prSet/>
      <dgm:spPr/>
      <dgm:t>
        <a:bodyPr/>
        <a:lstStyle/>
        <a:p>
          <a:r>
            <a:rPr lang="en-GB" dirty="0"/>
            <a:t>What is the most useful piece of advice you’ve been given during your PGCE?</a:t>
          </a:r>
          <a:endParaRPr lang="en-US" dirty="0"/>
        </a:p>
      </dgm:t>
    </dgm:pt>
    <dgm:pt modelId="{521B649A-0789-4079-96E6-34BE724000E0}" type="parTrans" cxnId="{6C0C4465-A33B-44E6-82D4-3A56CBA9AE81}">
      <dgm:prSet/>
      <dgm:spPr/>
      <dgm:t>
        <a:bodyPr/>
        <a:lstStyle/>
        <a:p>
          <a:endParaRPr lang="en-US"/>
        </a:p>
      </dgm:t>
    </dgm:pt>
    <dgm:pt modelId="{E6316D3F-ABF3-4F4F-8ACB-48C961EC2CDE}" type="sibTrans" cxnId="{6C0C4465-A33B-44E6-82D4-3A56CBA9AE81}">
      <dgm:prSet/>
      <dgm:spPr/>
      <dgm:t>
        <a:bodyPr/>
        <a:lstStyle/>
        <a:p>
          <a:endParaRPr lang="en-US"/>
        </a:p>
      </dgm:t>
    </dgm:pt>
    <dgm:pt modelId="{201DA633-B609-324E-AE5E-D76E01A23392}" type="pres">
      <dgm:prSet presAssocID="{76B9EA92-AEA4-4E78-876A-ADB8F0F64DD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FEA2766-7AA3-804D-9859-374D87AD4835}" type="pres">
      <dgm:prSet presAssocID="{3B23503A-7276-4070-900D-5CB7F1CE2038}" presName="hierRoot1" presStyleCnt="0"/>
      <dgm:spPr/>
    </dgm:pt>
    <dgm:pt modelId="{FFD725BD-45BC-C746-888F-4E6BCCD4F7FB}" type="pres">
      <dgm:prSet presAssocID="{3B23503A-7276-4070-900D-5CB7F1CE2038}" presName="composite" presStyleCnt="0"/>
      <dgm:spPr/>
    </dgm:pt>
    <dgm:pt modelId="{D4DC0D9B-0327-524B-A944-CECCC3CEBB6F}" type="pres">
      <dgm:prSet presAssocID="{3B23503A-7276-4070-900D-5CB7F1CE2038}" presName="background" presStyleLbl="node0" presStyleIdx="0" presStyleCnt="3"/>
      <dgm:spPr/>
    </dgm:pt>
    <dgm:pt modelId="{E4F96E1B-28DB-884E-BB95-5ACC9700B459}" type="pres">
      <dgm:prSet presAssocID="{3B23503A-7276-4070-900D-5CB7F1CE2038}" presName="text" presStyleLbl="fgAcc0" presStyleIdx="0" presStyleCnt="3">
        <dgm:presLayoutVars>
          <dgm:chPref val="3"/>
        </dgm:presLayoutVars>
      </dgm:prSet>
      <dgm:spPr/>
    </dgm:pt>
    <dgm:pt modelId="{69B30472-5629-6A4F-B418-C8C29F847DD8}" type="pres">
      <dgm:prSet presAssocID="{3B23503A-7276-4070-900D-5CB7F1CE2038}" presName="hierChild2" presStyleCnt="0"/>
      <dgm:spPr/>
    </dgm:pt>
    <dgm:pt modelId="{4E9949D4-9B3F-8545-8F7F-FCCF66E8FFEC}" type="pres">
      <dgm:prSet presAssocID="{3E229713-5D13-4685-B859-D5C7ABD171DC}" presName="hierRoot1" presStyleCnt="0"/>
      <dgm:spPr/>
    </dgm:pt>
    <dgm:pt modelId="{3699904C-EA7A-A345-ACD0-8E5752352FAE}" type="pres">
      <dgm:prSet presAssocID="{3E229713-5D13-4685-B859-D5C7ABD171DC}" presName="composite" presStyleCnt="0"/>
      <dgm:spPr/>
    </dgm:pt>
    <dgm:pt modelId="{FF94642B-9DBB-ED4A-8744-B11294E3B7EF}" type="pres">
      <dgm:prSet presAssocID="{3E229713-5D13-4685-B859-D5C7ABD171DC}" presName="background" presStyleLbl="node0" presStyleIdx="1" presStyleCnt="3"/>
      <dgm:spPr/>
    </dgm:pt>
    <dgm:pt modelId="{6AED6991-3C31-7340-98CA-7779FFDED09E}" type="pres">
      <dgm:prSet presAssocID="{3E229713-5D13-4685-B859-D5C7ABD171DC}" presName="text" presStyleLbl="fgAcc0" presStyleIdx="1" presStyleCnt="3">
        <dgm:presLayoutVars>
          <dgm:chPref val="3"/>
        </dgm:presLayoutVars>
      </dgm:prSet>
      <dgm:spPr/>
    </dgm:pt>
    <dgm:pt modelId="{8BFBBD3F-1AE9-344D-84AB-9EFD52FB0F2A}" type="pres">
      <dgm:prSet presAssocID="{3E229713-5D13-4685-B859-D5C7ABD171DC}" presName="hierChild2" presStyleCnt="0"/>
      <dgm:spPr/>
    </dgm:pt>
    <dgm:pt modelId="{A82D903B-4F89-5740-A9E2-3970ADEEE152}" type="pres">
      <dgm:prSet presAssocID="{A4883CC1-7D63-4472-B550-BA943F3133E9}" presName="hierRoot1" presStyleCnt="0"/>
      <dgm:spPr/>
    </dgm:pt>
    <dgm:pt modelId="{D92F5409-0728-FF43-B04A-27475FF7DFA3}" type="pres">
      <dgm:prSet presAssocID="{A4883CC1-7D63-4472-B550-BA943F3133E9}" presName="composite" presStyleCnt="0"/>
      <dgm:spPr/>
    </dgm:pt>
    <dgm:pt modelId="{12A0D802-F4C6-0C46-94DC-F20D534DEE11}" type="pres">
      <dgm:prSet presAssocID="{A4883CC1-7D63-4472-B550-BA943F3133E9}" presName="background" presStyleLbl="node0" presStyleIdx="2" presStyleCnt="3"/>
      <dgm:spPr/>
    </dgm:pt>
    <dgm:pt modelId="{7E95F20A-88FE-1142-9F3F-7E81197993CE}" type="pres">
      <dgm:prSet presAssocID="{A4883CC1-7D63-4472-B550-BA943F3133E9}" presName="text" presStyleLbl="fgAcc0" presStyleIdx="2" presStyleCnt="3">
        <dgm:presLayoutVars>
          <dgm:chPref val="3"/>
        </dgm:presLayoutVars>
      </dgm:prSet>
      <dgm:spPr/>
    </dgm:pt>
    <dgm:pt modelId="{31477F88-7BB9-AB40-A9D0-A6B2FE43D363}" type="pres">
      <dgm:prSet presAssocID="{A4883CC1-7D63-4472-B550-BA943F3133E9}" presName="hierChild2" presStyleCnt="0"/>
      <dgm:spPr/>
    </dgm:pt>
  </dgm:ptLst>
  <dgm:cxnLst>
    <dgm:cxn modelId="{85DA4B1E-E9AF-9847-8519-F1E9FBB7C9EA}" type="presOf" srcId="{3E229713-5D13-4685-B859-D5C7ABD171DC}" destId="{6AED6991-3C31-7340-98CA-7779FFDED09E}" srcOrd="0" destOrd="0" presId="urn:microsoft.com/office/officeart/2005/8/layout/hierarchy1"/>
    <dgm:cxn modelId="{96407F46-E10B-42F5-A56C-791A483AC3CD}" srcId="{76B9EA92-AEA4-4E78-876A-ADB8F0F64DD1}" destId="{3B23503A-7276-4070-900D-5CB7F1CE2038}" srcOrd="0" destOrd="0" parTransId="{19CEC3AA-8008-476D-831A-B4D7C6680F83}" sibTransId="{3EB12B3B-4315-40AB-8DE2-1898AE9A00A5}"/>
    <dgm:cxn modelId="{434C094B-5DAF-7147-8374-A19AFDE80217}" type="presOf" srcId="{3B23503A-7276-4070-900D-5CB7F1CE2038}" destId="{E4F96E1B-28DB-884E-BB95-5ACC9700B459}" srcOrd="0" destOrd="0" presId="urn:microsoft.com/office/officeart/2005/8/layout/hierarchy1"/>
    <dgm:cxn modelId="{6C0C4465-A33B-44E6-82D4-3A56CBA9AE81}" srcId="{76B9EA92-AEA4-4E78-876A-ADB8F0F64DD1}" destId="{A4883CC1-7D63-4472-B550-BA943F3133E9}" srcOrd="2" destOrd="0" parTransId="{521B649A-0789-4079-96E6-34BE724000E0}" sibTransId="{E6316D3F-ABF3-4F4F-8ACB-48C961EC2CDE}"/>
    <dgm:cxn modelId="{A7C20B69-1472-4B1D-98BB-8EB6832DEF1D}" srcId="{76B9EA92-AEA4-4E78-876A-ADB8F0F64DD1}" destId="{3E229713-5D13-4685-B859-D5C7ABD171DC}" srcOrd="1" destOrd="0" parTransId="{54610EF7-4630-473B-8FEC-B111CB64FB03}" sibTransId="{9AEA5875-8968-476D-85E2-8CC21426FE0D}"/>
    <dgm:cxn modelId="{D0A5E275-EB85-3240-9C31-108EB42EAB85}" type="presOf" srcId="{A4883CC1-7D63-4472-B550-BA943F3133E9}" destId="{7E95F20A-88FE-1142-9F3F-7E81197993CE}" srcOrd="0" destOrd="0" presId="urn:microsoft.com/office/officeart/2005/8/layout/hierarchy1"/>
    <dgm:cxn modelId="{B9C8368F-E948-4B4A-8D1C-98AAC02A3F46}" type="presOf" srcId="{76B9EA92-AEA4-4E78-876A-ADB8F0F64DD1}" destId="{201DA633-B609-324E-AE5E-D76E01A23392}" srcOrd="0" destOrd="0" presId="urn:microsoft.com/office/officeart/2005/8/layout/hierarchy1"/>
    <dgm:cxn modelId="{B9B8F65F-9089-3941-9430-F403E84F2780}" type="presParOf" srcId="{201DA633-B609-324E-AE5E-D76E01A23392}" destId="{1FEA2766-7AA3-804D-9859-374D87AD4835}" srcOrd="0" destOrd="0" presId="urn:microsoft.com/office/officeart/2005/8/layout/hierarchy1"/>
    <dgm:cxn modelId="{86A86452-BE8A-3C4E-87B9-8718CE9C16EC}" type="presParOf" srcId="{1FEA2766-7AA3-804D-9859-374D87AD4835}" destId="{FFD725BD-45BC-C746-888F-4E6BCCD4F7FB}" srcOrd="0" destOrd="0" presId="urn:microsoft.com/office/officeart/2005/8/layout/hierarchy1"/>
    <dgm:cxn modelId="{CE787AAE-2419-4A49-89AB-5B3156B21C5F}" type="presParOf" srcId="{FFD725BD-45BC-C746-888F-4E6BCCD4F7FB}" destId="{D4DC0D9B-0327-524B-A944-CECCC3CEBB6F}" srcOrd="0" destOrd="0" presId="urn:microsoft.com/office/officeart/2005/8/layout/hierarchy1"/>
    <dgm:cxn modelId="{79376D19-E296-7244-B06C-0BEBB4486BE1}" type="presParOf" srcId="{FFD725BD-45BC-C746-888F-4E6BCCD4F7FB}" destId="{E4F96E1B-28DB-884E-BB95-5ACC9700B459}" srcOrd="1" destOrd="0" presId="urn:microsoft.com/office/officeart/2005/8/layout/hierarchy1"/>
    <dgm:cxn modelId="{2DC97F51-5C01-2F4D-A3FC-893DE388C23A}" type="presParOf" srcId="{1FEA2766-7AA3-804D-9859-374D87AD4835}" destId="{69B30472-5629-6A4F-B418-C8C29F847DD8}" srcOrd="1" destOrd="0" presId="urn:microsoft.com/office/officeart/2005/8/layout/hierarchy1"/>
    <dgm:cxn modelId="{D8253B54-F1C9-AC46-8C91-D5FEB53137FF}" type="presParOf" srcId="{201DA633-B609-324E-AE5E-D76E01A23392}" destId="{4E9949D4-9B3F-8545-8F7F-FCCF66E8FFEC}" srcOrd="1" destOrd="0" presId="urn:microsoft.com/office/officeart/2005/8/layout/hierarchy1"/>
    <dgm:cxn modelId="{FB8FD671-F72F-7543-8450-36F08D8F9E87}" type="presParOf" srcId="{4E9949D4-9B3F-8545-8F7F-FCCF66E8FFEC}" destId="{3699904C-EA7A-A345-ACD0-8E5752352FAE}" srcOrd="0" destOrd="0" presId="urn:microsoft.com/office/officeart/2005/8/layout/hierarchy1"/>
    <dgm:cxn modelId="{070BC502-4F94-2747-BC2E-5AFD430C491A}" type="presParOf" srcId="{3699904C-EA7A-A345-ACD0-8E5752352FAE}" destId="{FF94642B-9DBB-ED4A-8744-B11294E3B7EF}" srcOrd="0" destOrd="0" presId="urn:microsoft.com/office/officeart/2005/8/layout/hierarchy1"/>
    <dgm:cxn modelId="{D3ED7663-2AF0-D248-B9EA-B05AEC1A9073}" type="presParOf" srcId="{3699904C-EA7A-A345-ACD0-8E5752352FAE}" destId="{6AED6991-3C31-7340-98CA-7779FFDED09E}" srcOrd="1" destOrd="0" presId="urn:microsoft.com/office/officeart/2005/8/layout/hierarchy1"/>
    <dgm:cxn modelId="{CA0DCE7A-D515-5348-962E-4FE0948A8C25}" type="presParOf" srcId="{4E9949D4-9B3F-8545-8F7F-FCCF66E8FFEC}" destId="{8BFBBD3F-1AE9-344D-84AB-9EFD52FB0F2A}" srcOrd="1" destOrd="0" presId="urn:microsoft.com/office/officeart/2005/8/layout/hierarchy1"/>
    <dgm:cxn modelId="{3E2D3142-33F1-7A47-8836-ED4C8DBDF382}" type="presParOf" srcId="{201DA633-B609-324E-AE5E-D76E01A23392}" destId="{A82D903B-4F89-5740-A9E2-3970ADEEE152}" srcOrd="2" destOrd="0" presId="urn:microsoft.com/office/officeart/2005/8/layout/hierarchy1"/>
    <dgm:cxn modelId="{E5852560-D652-6443-8CD5-81CC0733DB95}" type="presParOf" srcId="{A82D903B-4F89-5740-A9E2-3970ADEEE152}" destId="{D92F5409-0728-FF43-B04A-27475FF7DFA3}" srcOrd="0" destOrd="0" presId="urn:microsoft.com/office/officeart/2005/8/layout/hierarchy1"/>
    <dgm:cxn modelId="{B77F0EA5-18B7-E34A-9532-C538453E5D91}" type="presParOf" srcId="{D92F5409-0728-FF43-B04A-27475FF7DFA3}" destId="{12A0D802-F4C6-0C46-94DC-F20D534DEE11}" srcOrd="0" destOrd="0" presId="urn:microsoft.com/office/officeart/2005/8/layout/hierarchy1"/>
    <dgm:cxn modelId="{CCCCA598-1D67-5748-8FEC-144FAE18DFCB}" type="presParOf" srcId="{D92F5409-0728-FF43-B04A-27475FF7DFA3}" destId="{7E95F20A-88FE-1142-9F3F-7E81197993CE}" srcOrd="1" destOrd="0" presId="urn:microsoft.com/office/officeart/2005/8/layout/hierarchy1"/>
    <dgm:cxn modelId="{BEB1FE5A-2106-0445-9A97-80F8CE7B6553}" type="presParOf" srcId="{A82D903B-4F89-5740-A9E2-3970ADEEE152}" destId="{31477F88-7BB9-AB40-A9D0-A6B2FE43D36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BD7681-5010-493C-94FE-E7CBE7D5144A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011308B-4664-4CC4-B699-37781C354FE7}">
      <dgm:prSet/>
      <dgm:spPr/>
      <dgm:t>
        <a:bodyPr/>
        <a:lstStyle/>
        <a:p>
          <a:r>
            <a:rPr lang="en-US" dirty="0"/>
            <a:t>Using your viva as your starting point, take some time to reflect on today’s workshops and complete your CEDP. </a:t>
          </a:r>
        </a:p>
      </dgm:t>
    </dgm:pt>
    <dgm:pt modelId="{D697EC59-1FE3-43E4-B4B0-85C3352DA071}" type="parTrans" cxnId="{C50DAFB3-5B5F-437D-B0F5-174DD41836A6}">
      <dgm:prSet/>
      <dgm:spPr/>
      <dgm:t>
        <a:bodyPr/>
        <a:lstStyle/>
        <a:p>
          <a:endParaRPr lang="en-US"/>
        </a:p>
      </dgm:t>
    </dgm:pt>
    <dgm:pt modelId="{355827BE-8D03-43D3-B802-5A5A9FC8170E}" type="sibTrans" cxnId="{C50DAFB3-5B5F-437D-B0F5-174DD41836A6}">
      <dgm:prSet/>
      <dgm:spPr/>
      <dgm:t>
        <a:bodyPr/>
        <a:lstStyle/>
        <a:p>
          <a:endParaRPr lang="en-US"/>
        </a:p>
      </dgm:t>
    </dgm:pt>
    <dgm:pt modelId="{452DA02C-E976-4544-8036-4AAA8699AB8D}">
      <dgm:prSet/>
      <dgm:spPr/>
      <dgm:t>
        <a:bodyPr/>
        <a:lstStyle/>
        <a:p>
          <a:r>
            <a:rPr lang="en-US" b="0" dirty="0"/>
            <a:t>Submit your CEDP to Tabula </a:t>
          </a:r>
          <a:r>
            <a:rPr lang="en-GB" b="0" dirty="0"/>
            <a:t>by 12:00pm on 4</a:t>
          </a:r>
          <a:r>
            <a:rPr lang="en-GB" b="0" baseline="30000" dirty="0"/>
            <a:t>th</a:t>
          </a:r>
          <a:r>
            <a:rPr lang="en-GB" b="0" dirty="0"/>
            <a:t> July 2023. The link can be found on the conference CEDP webpage.</a:t>
          </a:r>
          <a:endParaRPr lang="en-US" b="0" dirty="0"/>
        </a:p>
      </dgm:t>
    </dgm:pt>
    <dgm:pt modelId="{E9A5B4F6-52E8-43A4-B8F1-799786385BAB}" type="parTrans" cxnId="{30F7067E-A3CC-44A8-9002-9D40BA695081}">
      <dgm:prSet/>
      <dgm:spPr/>
      <dgm:t>
        <a:bodyPr/>
        <a:lstStyle/>
        <a:p>
          <a:endParaRPr lang="en-US"/>
        </a:p>
      </dgm:t>
    </dgm:pt>
    <dgm:pt modelId="{FE5616D5-CA0F-4C07-9193-D99A61F288FA}" type="sibTrans" cxnId="{30F7067E-A3CC-44A8-9002-9D40BA695081}">
      <dgm:prSet/>
      <dgm:spPr/>
      <dgm:t>
        <a:bodyPr/>
        <a:lstStyle/>
        <a:p>
          <a:endParaRPr lang="en-US"/>
        </a:p>
      </dgm:t>
    </dgm:pt>
    <dgm:pt modelId="{5F895C17-B50E-E64F-A6D3-E59F1263B27F}" type="pres">
      <dgm:prSet presAssocID="{F7BD7681-5010-493C-94FE-E7CBE7D5144A}" presName="linear" presStyleCnt="0">
        <dgm:presLayoutVars>
          <dgm:animLvl val="lvl"/>
          <dgm:resizeHandles val="exact"/>
        </dgm:presLayoutVars>
      </dgm:prSet>
      <dgm:spPr/>
    </dgm:pt>
    <dgm:pt modelId="{D558B108-8E33-4343-8369-61FFB381BD76}" type="pres">
      <dgm:prSet presAssocID="{5011308B-4664-4CC4-B699-37781C354FE7}" presName="parentText" presStyleLbl="node1" presStyleIdx="0" presStyleCnt="2" custScaleX="75081" custScaleY="104429">
        <dgm:presLayoutVars>
          <dgm:chMax val="0"/>
          <dgm:bulletEnabled val="1"/>
        </dgm:presLayoutVars>
      </dgm:prSet>
      <dgm:spPr/>
    </dgm:pt>
    <dgm:pt modelId="{0CA3BA0A-0FDD-EA4A-B17C-9004C06E2FBE}" type="pres">
      <dgm:prSet presAssocID="{355827BE-8D03-43D3-B802-5A5A9FC8170E}" presName="spacer" presStyleCnt="0"/>
      <dgm:spPr/>
    </dgm:pt>
    <dgm:pt modelId="{AA4C2694-4404-114D-955B-AC3A2EF9BA88}" type="pres">
      <dgm:prSet presAssocID="{452DA02C-E976-4544-8036-4AAA8699AB8D}" presName="parentText" presStyleLbl="node1" presStyleIdx="1" presStyleCnt="2" custScaleX="74608">
        <dgm:presLayoutVars>
          <dgm:chMax val="0"/>
          <dgm:bulletEnabled val="1"/>
        </dgm:presLayoutVars>
      </dgm:prSet>
      <dgm:spPr/>
    </dgm:pt>
  </dgm:ptLst>
  <dgm:cxnLst>
    <dgm:cxn modelId="{028FFF32-11BF-C942-9EE9-C49567AF666E}" type="presOf" srcId="{452DA02C-E976-4544-8036-4AAA8699AB8D}" destId="{AA4C2694-4404-114D-955B-AC3A2EF9BA88}" srcOrd="0" destOrd="0" presId="urn:microsoft.com/office/officeart/2005/8/layout/vList2"/>
    <dgm:cxn modelId="{30F7067E-A3CC-44A8-9002-9D40BA695081}" srcId="{F7BD7681-5010-493C-94FE-E7CBE7D5144A}" destId="{452DA02C-E976-4544-8036-4AAA8699AB8D}" srcOrd="1" destOrd="0" parTransId="{E9A5B4F6-52E8-43A4-B8F1-799786385BAB}" sibTransId="{FE5616D5-CA0F-4C07-9193-D99A61F288FA}"/>
    <dgm:cxn modelId="{85C589B1-81F4-6945-91D1-BAC61BB45FEA}" type="presOf" srcId="{5011308B-4664-4CC4-B699-37781C354FE7}" destId="{D558B108-8E33-4343-8369-61FFB381BD76}" srcOrd="0" destOrd="0" presId="urn:microsoft.com/office/officeart/2005/8/layout/vList2"/>
    <dgm:cxn modelId="{C50DAFB3-5B5F-437D-B0F5-174DD41836A6}" srcId="{F7BD7681-5010-493C-94FE-E7CBE7D5144A}" destId="{5011308B-4664-4CC4-B699-37781C354FE7}" srcOrd="0" destOrd="0" parTransId="{D697EC59-1FE3-43E4-B4B0-85C3352DA071}" sibTransId="{355827BE-8D03-43D3-B802-5A5A9FC8170E}"/>
    <dgm:cxn modelId="{8DAE94DA-16A8-C543-ADAA-DCFBAAF38059}" type="presOf" srcId="{F7BD7681-5010-493C-94FE-E7CBE7D5144A}" destId="{5F895C17-B50E-E64F-A6D3-E59F1263B27F}" srcOrd="0" destOrd="0" presId="urn:microsoft.com/office/officeart/2005/8/layout/vList2"/>
    <dgm:cxn modelId="{8BE589BE-0093-D045-9C69-5A211D05D044}" type="presParOf" srcId="{5F895C17-B50E-E64F-A6D3-E59F1263B27F}" destId="{D558B108-8E33-4343-8369-61FFB381BD76}" srcOrd="0" destOrd="0" presId="urn:microsoft.com/office/officeart/2005/8/layout/vList2"/>
    <dgm:cxn modelId="{326354DF-F185-2D46-A7A5-C5C692503329}" type="presParOf" srcId="{5F895C17-B50E-E64F-A6D3-E59F1263B27F}" destId="{0CA3BA0A-0FDD-EA4A-B17C-9004C06E2FBE}" srcOrd="1" destOrd="0" presId="urn:microsoft.com/office/officeart/2005/8/layout/vList2"/>
    <dgm:cxn modelId="{F0CDB0CD-5458-794C-855B-D606A88AF318}" type="presParOf" srcId="{5F895C17-B50E-E64F-A6D3-E59F1263B27F}" destId="{AA4C2694-4404-114D-955B-AC3A2EF9BA8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DC0D9B-0327-524B-A944-CECCC3CEBB6F}">
      <dsp:nvSpPr>
        <dsp:cNvPr id="0" name=""/>
        <dsp:cNvSpPr/>
      </dsp:nvSpPr>
      <dsp:spPr>
        <a:xfrm>
          <a:off x="0" y="1405945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4F96E1B-28DB-884E-BB95-5ACC9700B459}">
      <dsp:nvSpPr>
        <dsp:cNvPr id="0" name=""/>
        <dsp:cNvSpPr/>
      </dsp:nvSpPr>
      <dsp:spPr>
        <a:xfrm>
          <a:off x="257174" y="1650262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What have been the highlights of your PGCE year? </a:t>
          </a:r>
          <a:endParaRPr lang="en-US" sz="1800" kern="1200"/>
        </a:p>
      </dsp:txBody>
      <dsp:txXfrm>
        <a:off x="300222" y="1693310"/>
        <a:ext cx="2228479" cy="1383659"/>
      </dsp:txXfrm>
    </dsp:sp>
    <dsp:sp modelId="{FF94642B-9DBB-ED4A-8744-B11294E3B7EF}">
      <dsp:nvSpPr>
        <dsp:cNvPr id="0" name=""/>
        <dsp:cNvSpPr/>
      </dsp:nvSpPr>
      <dsp:spPr>
        <a:xfrm>
          <a:off x="2828924" y="1405945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ED6991-3C31-7340-98CA-7779FFDED09E}">
      <dsp:nvSpPr>
        <dsp:cNvPr id="0" name=""/>
        <dsp:cNvSpPr/>
      </dsp:nvSpPr>
      <dsp:spPr>
        <a:xfrm>
          <a:off x="3086099" y="1650262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What are you most  proud of achieving?  </a:t>
          </a:r>
          <a:endParaRPr lang="en-US" sz="1800" kern="1200" dirty="0"/>
        </a:p>
      </dsp:txBody>
      <dsp:txXfrm>
        <a:off x="3129147" y="1693310"/>
        <a:ext cx="2228479" cy="1383659"/>
      </dsp:txXfrm>
    </dsp:sp>
    <dsp:sp modelId="{12A0D802-F4C6-0C46-94DC-F20D534DEE11}">
      <dsp:nvSpPr>
        <dsp:cNvPr id="0" name=""/>
        <dsp:cNvSpPr/>
      </dsp:nvSpPr>
      <dsp:spPr>
        <a:xfrm>
          <a:off x="5657850" y="1405945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95F20A-88FE-1142-9F3F-7E81197993CE}">
      <dsp:nvSpPr>
        <dsp:cNvPr id="0" name=""/>
        <dsp:cNvSpPr/>
      </dsp:nvSpPr>
      <dsp:spPr>
        <a:xfrm>
          <a:off x="5915024" y="1650262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What is the most useful piece of advice you’ve been given during your PGCE?</a:t>
          </a:r>
          <a:endParaRPr lang="en-US" sz="1800" kern="1200" dirty="0"/>
        </a:p>
      </dsp:txBody>
      <dsp:txXfrm>
        <a:off x="5958072" y="1693310"/>
        <a:ext cx="2228479" cy="1383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8B108-8E33-4343-8369-61FFB381BD76}">
      <dsp:nvSpPr>
        <dsp:cNvPr id="0" name=""/>
        <dsp:cNvSpPr/>
      </dsp:nvSpPr>
      <dsp:spPr>
        <a:xfrm>
          <a:off x="575486" y="83050"/>
          <a:ext cx="3467883" cy="26220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Using your viva as your starting point, take some time to reflect on today’s workshops and complete your CEDP. </a:t>
          </a:r>
        </a:p>
      </dsp:txBody>
      <dsp:txXfrm>
        <a:off x="703483" y="211047"/>
        <a:ext cx="3211889" cy="2366030"/>
      </dsp:txXfrm>
    </dsp:sp>
    <dsp:sp modelId="{AA4C2694-4404-114D-955B-AC3A2EF9BA88}">
      <dsp:nvSpPr>
        <dsp:cNvPr id="0" name=""/>
        <dsp:cNvSpPr/>
      </dsp:nvSpPr>
      <dsp:spPr>
        <a:xfrm>
          <a:off x="586409" y="2788595"/>
          <a:ext cx="3446036" cy="25108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/>
            <a:t>Submit your CEDP to Tabula </a:t>
          </a:r>
          <a:r>
            <a:rPr lang="en-GB" sz="2400" b="0" kern="1200" dirty="0"/>
            <a:t>by 12:00pm on 4</a:t>
          </a:r>
          <a:r>
            <a:rPr lang="en-GB" sz="2400" b="0" kern="1200" baseline="30000" dirty="0"/>
            <a:t>th</a:t>
          </a:r>
          <a:r>
            <a:rPr lang="en-GB" sz="2400" b="0" kern="1200" dirty="0"/>
            <a:t> July 2023. The link can be found on the conference CEDP webpage.</a:t>
          </a:r>
          <a:endParaRPr lang="en-US" sz="2400" b="0" kern="1200" dirty="0"/>
        </a:p>
      </dsp:txBody>
      <dsp:txXfrm>
        <a:off x="708977" y="2911163"/>
        <a:ext cx="3200900" cy="2265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117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CD5ED7-0B48-F902-6BA8-98D593637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518" y="1601356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GB" altLang="en-US" dirty="0"/>
              <a:t>Final reflections</a:t>
            </a:r>
            <a:endParaRPr lang="en-US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13F5ACE6-5ED8-8004-AFE6-E28559B30D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9012597"/>
              </p:ext>
            </p:extLst>
          </p:nvPr>
        </p:nvGraphicFramePr>
        <p:xfrm>
          <a:off x="440518" y="160135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7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B4B00B-0DA2-2DB4-0E28-A0553EECA6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GB" dirty="0"/>
              <a:t>In case of OFSTED/really bad day/etc…</a:t>
            </a:r>
          </a:p>
          <a:p>
            <a:r>
              <a:rPr lang="en-GB" dirty="0"/>
              <a:t>What advice would you give yourself? </a:t>
            </a:r>
          </a:p>
          <a:p>
            <a:r>
              <a:rPr lang="en-GB" dirty="0"/>
              <a:t>Write it down and email to yourself, so that it is handy when you need it.</a:t>
            </a:r>
          </a:p>
          <a:p>
            <a:endParaRPr lang="en-US" dirty="0"/>
          </a:p>
        </p:txBody>
      </p:sp>
      <p:pic>
        <p:nvPicPr>
          <p:cNvPr id="5" name="Content Placeholder 4" descr="A red emergency box with a chain&#10;&#10;Description automatically generated with medium confidence">
            <a:extLst>
              <a:ext uri="{FF2B5EF4-FFF2-40B4-BE49-F238E27FC236}">
                <a16:creationId xmlns:a16="http://schemas.microsoft.com/office/drawing/2014/main" id="{0C57D008-ACB5-067F-CE67-FEFE39C18C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noFill/>
        </p:spPr>
      </p:pic>
    </p:spTree>
    <p:extLst>
      <p:ext uri="{BB962C8B-B14F-4D97-AF65-F5344CB8AC3E}">
        <p14:creationId xmlns:p14="http://schemas.microsoft.com/office/powerpoint/2010/main" val="81236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9010F4-8FC3-5FEB-5252-D28BA7474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 wrap="square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GB" sz="3400" dirty="0"/>
              <a:t>PGCE Course Feedback Survey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235046-C6F0-2A3F-D83D-A3811E984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b="1" dirty="0"/>
              <a:t>Please use the QR code to complete the end of year PGCE survey. </a:t>
            </a:r>
          </a:p>
          <a:p>
            <a:pPr marL="0" indent="0">
              <a:lnSpc>
                <a:spcPct val="90000"/>
              </a:lnSpc>
              <a:buNone/>
            </a:pPr>
            <a:endParaRPr lang="en-GB" b="1" dirty="0"/>
          </a:p>
          <a:p>
            <a:pPr marL="0" indent="0">
              <a:lnSpc>
                <a:spcPct val="90000"/>
              </a:lnSpc>
              <a:buNone/>
            </a:pPr>
            <a:r>
              <a:rPr lang="en-GB" b="1" dirty="0"/>
              <a:t>It should take no more than 10 minutes to complete</a:t>
            </a:r>
          </a:p>
          <a:p>
            <a:pPr marL="0" indent="0">
              <a:lnSpc>
                <a:spcPct val="90000"/>
              </a:lnSpc>
              <a:buNone/>
            </a:pPr>
            <a:endParaRPr lang="en-GB" b="1" dirty="0"/>
          </a:p>
          <a:p>
            <a:pPr marL="0" indent="0">
              <a:lnSpc>
                <a:spcPct val="90000"/>
              </a:lnSpc>
              <a:buNone/>
            </a:pPr>
            <a:r>
              <a:rPr lang="en-GB" b="1" dirty="0"/>
              <a:t>Thank you</a:t>
            </a:r>
          </a:p>
          <a:p>
            <a:pPr marL="0" indent="0">
              <a:lnSpc>
                <a:spcPct val="90000"/>
              </a:lnSpc>
              <a:buNone/>
            </a:pPr>
            <a:endParaRPr lang="en-GB" b="1" dirty="0"/>
          </a:p>
          <a:p>
            <a:pPr marL="0" indent="0">
              <a:lnSpc>
                <a:spcPct val="90000"/>
              </a:lnSpc>
              <a:buNone/>
            </a:pPr>
            <a:endParaRPr lang="en-GB" b="1" dirty="0"/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</p:txBody>
      </p:sp>
      <p:pic>
        <p:nvPicPr>
          <p:cNvPr id="3" name="Picture 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423E810-BA1F-BE30-6DFD-08E9EECC9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24000"/>
            <a:ext cx="381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230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A959A90-CA41-5ADA-0DB6-FDBFD9AC6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854074"/>
            <a:ext cx="3008313" cy="469106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16E6C880-2C5E-43EF-D352-45461A373F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5973842"/>
              </p:ext>
            </p:extLst>
          </p:nvPr>
        </p:nvGraphicFramePr>
        <p:xfrm>
          <a:off x="4067944" y="273051"/>
          <a:ext cx="4618856" cy="5382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Content Placeholder 11" descr="A picture containing clothing, text, human face, person&#10;&#10;Description automatically generated">
            <a:extLst>
              <a:ext uri="{FF2B5EF4-FFF2-40B4-BE49-F238E27FC236}">
                <a16:creationId xmlns:a16="http://schemas.microsoft.com/office/drawing/2014/main" id="{DACC4727-4A7F-3E3C-9D42-DC16C8CA31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2388" y="376705"/>
            <a:ext cx="4145596" cy="538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36077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16530</TotalTime>
  <Words>147</Words>
  <Application>Microsoft Macintosh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template_uni_of_warwick</vt:lpstr>
      <vt:lpstr>1_Custom Design</vt:lpstr>
      <vt:lpstr>Custom Design</vt:lpstr>
      <vt:lpstr>Final reflections</vt:lpstr>
      <vt:lpstr>PowerPoint Presentation</vt:lpstr>
      <vt:lpstr>PGCE Course Feedback Survey 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penny ottewill</cp:lastModifiedBy>
  <cp:revision>72</cp:revision>
  <cp:lastPrinted>2001-12-07T16:14:49Z</cp:lastPrinted>
  <dcterms:created xsi:type="dcterms:W3CDTF">2015-06-12T09:20:06Z</dcterms:created>
  <dcterms:modified xsi:type="dcterms:W3CDTF">2023-06-29T11:54:00Z</dcterms:modified>
</cp:coreProperties>
</file>