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5" r:id="rId4"/>
    <p:sldMasterId id="2147483660" r:id="rId5"/>
  </p:sldMasterIdLst>
  <p:notesMasterIdLst>
    <p:notesMasterId r:id="rId8"/>
  </p:notesMasterIdLst>
  <p:handoutMasterIdLst>
    <p:handoutMasterId r:id="rId9"/>
  </p:handoutMasterIdLst>
  <p:sldIdLst>
    <p:sldId id="283" r:id="rId6"/>
    <p:sldId id="284" r:id="rId7"/>
  </p:sldIdLst>
  <p:sldSz cx="9144000" cy="6858000" type="screen4x3"/>
  <p:notesSz cx="6781800" cy="9906000"/>
  <p:custDataLst>
    <p:tags r:id="rId1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 autoAdjust="0"/>
    <p:restoredTop sz="90952" autoAdjust="0"/>
  </p:normalViewPr>
  <p:slideViewPr>
    <p:cSldViewPr showGuides="1">
      <p:cViewPr varScale="1">
        <p:scale>
          <a:sx n="78" d="100"/>
          <a:sy n="78" d="100"/>
        </p:scale>
        <p:origin x="1061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D6E609-0F8C-49EF-BD41-18D42682BE0A}" type="doc">
      <dgm:prSet loTypeId="urn:microsoft.com/office/officeart/2005/8/layout/defaul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EB34420-FD3C-4DDF-9E9B-EF600506CD5B}">
      <dgm:prSet/>
      <dgm:spPr/>
      <dgm:t>
        <a:bodyPr/>
        <a:lstStyle/>
        <a:p>
          <a:r>
            <a:rPr lang="en-GB" b="0" i="0" dirty="0"/>
            <a:t>Make a list of the things that you are most looking forward to in your ECT years. </a:t>
          </a:r>
          <a:endParaRPr lang="en-US" dirty="0"/>
        </a:p>
      </dgm:t>
    </dgm:pt>
    <dgm:pt modelId="{763381FE-4A58-4E1C-9304-8AF8FEB66141}" type="parTrans" cxnId="{CAAF7990-BF51-4117-805B-451BF3B21C95}">
      <dgm:prSet/>
      <dgm:spPr/>
      <dgm:t>
        <a:bodyPr/>
        <a:lstStyle/>
        <a:p>
          <a:endParaRPr lang="en-US"/>
        </a:p>
      </dgm:t>
    </dgm:pt>
    <dgm:pt modelId="{A8E8EB77-0B00-4F4F-A40A-C8F557CEBFB4}" type="sibTrans" cxnId="{CAAF7990-BF51-4117-805B-451BF3B21C95}">
      <dgm:prSet/>
      <dgm:spPr/>
      <dgm:t>
        <a:bodyPr/>
        <a:lstStyle/>
        <a:p>
          <a:endParaRPr lang="en-US"/>
        </a:p>
      </dgm:t>
    </dgm:pt>
    <dgm:pt modelId="{FCF9AB8F-AD4F-48B2-943D-AB9F3DA42CDF}">
      <dgm:prSet/>
      <dgm:spPr/>
      <dgm:t>
        <a:bodyPr/>
        <a:lstStyle/>
        <a:p>
          <a:r>
            <a:rPr lang="en-GB" b="0" i="0" dirty="0"/>
            <a:t>Now, make a list of the things that most concern you, or that you anticipate you might find challenging</a:t>
          </a:r>
          <a:endParaRPr lang="en-US" dirty="0"/>
        </a:p>
      </dgm:t>
    </dgm:pt>
    <dgm:pt modelId="{112A4DC6-E03E-4D11-95F3-2ED3DD19A573}" type="parTrans" cxnId="{95D7D6BD-053E-4B3C-8A01-309354792C46}">
      <dgm:prSet/>
      <dgm:spPr/>
      <dgm:t>
        <a:bodyPr/>
        <a:lstStyle/>
        <a:p>
          <a:endParaRPr lang="en-US"/>
        </a:p>
      </dgm:t>
    </dgm:pt>
    <dgm:pt modelId="{5F24992E-FE35-4317-9F18-2D4FFD293110}" type="sibTrans" cxnId="{95D7D6BD-053E-4B3C-8A01-309354792C46}">
      <dgm:prSet/>
      <dgm:spPr/>
      <dgm:t>
        <a:bodyPr/>
        <a:lstStyle/>
        <a:p>
          <a:endParaRPr lang="en-US"/>
        </a:p>
      </dgm:t>
    </dgm:pt>
    <dgm:pt modelId="{768F3CE0-90E8-4EBA-BB00-99C1FF220A25}">
      <dgm:prSet/>
      <dgm:spPr/>
      <dgm:t>
        <a:bodyPr/>
        <a:lstStyle/>
        <a:p>
          <a:r>
            <a:rPr lang="en-GB" b="0" i="0" dirty="0"/>
            <a:t>Complete the self-evaluation for </a:t>
          </a:r>
          <a:r>
            <a:rPr lang="en-GB" b="1" i="0" dirty="0"/>
            <a:t>Surviving and Thriving in Your ECT years</a:t>
          </a:r>
          <a:endParaRPr lang="en-US" dirty="0"/>
        </a:p>
      </dgm:t>
    </dgm:pt>
    <dgm:pt modelId="{AB438B00-88E7-4967-A2E8-9464936C52B9}" type="parTrans" cxnId="{01574EEF-C8D2-4204-B40A-D3FC51B8AFE4}">
      <dgm:prSet/>
      <dgm:spPr/>
      <dgm:t>
        <a:bodyPr/>
        <a:lstStyle/>
        <a:p>
          <a:endParaRPr lang="en-US"/>
        </a:p>
      </dgm:t>
    </dgm:pt>
    <dgm:pt modelId="{18420718-20F9-49CD-A07F-7262C281EBA8}" type="sibTrans" cxnId="{01574EEF-C8D2-4204-B40A-D3FC51B8AFE4}">
      <dgm:prSet/>
      <dgm:spPr/>
      <dgm:t>
        <a:bodyPr/>
        <a:lstStyle/>
        <a:p>
          <a:endParaRPr lang="en-US"/>
        </a:p>
      </dgm:t>
    </dgm:pt>
    <dgm:pt modelId="{C8E14C40-4BD1-49B3-AC7C-910C6E192A1B}">
      <dgm:prSet/>
      <dgm:spPr/>
      <dgm:t>
        <a:bodyPr/>
        <a:lstStyle/>
        <a:p>
          <a:r>
            <a:rPr lang="en-GB"/>
            <a:t>Consider </a:t>
          </a:r>
          <a:r>
            <a:rPr lang="en-GB" i="0"/>
            <a:t>strategies </a:t>
          </a:r>
          <a:r>
            <a:rPr lang="en-GB" b="0" i="0"/>
            <a:t>to help you manage your ECT years.  </a:t>
          </a:r>
          <a:endParaRPr lang="en-US"/>
        </a:p>
      </dgm:t>
    </dgm:pt>
    <dgm:pt modelId="{38A03C48-DA5D-4C89-8BAC-3B60B3C44D5A}" type="parTrans" cxnId="{796B2D24-15D4-45A0-A332-641C28B95D5D}">
      <dgm:prSet/>
      <dgm:spPr/>
      <dgm:t>
        <a:bodyPr/>
        <a:lstStyle/>
        <a:p>
          <a:endParaRPr lang="en-US"/>
        </a:p>
      </dgm:t>
    </dgm:pt>
    <dgm:pt modelId="{CBA2B618-AA3A-47FB-9E7D-866AA1C06AFD}" type="sibTrans" cxnId="{796B2D24-15D4-45A0-A332-641C28B95D5D}">
      <dgm:prSet/>
      <dgm:spPr/>
      <dgm:t>
        <a:bodyPr/>
        <a:lstStyle/>
        <a:p>
          <a:endParaRPr lang="en-US"/>
        </a:p>
      </dgm:t>
    </dgm:pt>
    <dgm:pt modelId="{641DE5B4-6D2D-4082-8F4A-C9EB61BFA160}">
      <dgm:prSet/>
      <dgm:spPr/>
      <dgm:t>
        <a:bodyPr/>
        <a:lstStyle/>
        <a:p>
          <a:r>
            <a:rPr lang="en-GB" b="0" i="0" dirty="0"/>
            <a:t>Where can you access support? </a:t>
          </a:r>
          <a:endParaRPr lang="en-US" dirty="0"/>
        </a:p>
      </dgm:t>
    </dgm:pt>
    <dgm:pt modelId="{DE1FC810-DB0E-4FA4-9D3F-BFC7280239F3}" type="parTrans" cxnId="{5C3335DD-5E3B-47F2-9B40-FD342F4414B0}">
      <dgm:prSet/>
      <dgm:spPr/>
      <dgm:t>
        <a:bodyPr/>
        <a:lstStyle/>
        <a:p>
          <a:endParaRPr lang="en-US"/>
        </a:p>
      </dgm:t>
    </dgm:pt>
    <dgm:pt modelId="{4C0EFB4F-6555-45DF-B457-C1C9F6177152}" type="sibTrans" cxnId="{5C3335DD-5E3B-47F2-9B40-FD342F4414B0}">
      <dgm:prSet/>
      <dgm:spPr/>
      <dgm:t>
        <a:bodyPr/>
        <a:lstStyle/>
        <a:p>
          <a:endParaRPr lang="en-US"/>
        </a:p>
      </dgm:t>
    </dgm:pt>
    <dgm:pt modelId="{7C31518D-EA8D-4D58-A352-11709A0FE075}">
      <dgm:prSet/>
      <dgm:spPr/>
      <dgm:t>
        <a:bodyPr/>
        <a:lstStyle/>
        <a:p>
          <a:r>
            <a:rPr lang="en-GB" b="0" i="0"/>
            <a:t>Set yourself some wellbeing targets in your CEDP action plan.  </a:t>
          </a:r>
          <a:endParaRPr lang="en-US"/>
        </a:p>
      </dgm:t>
    </dgm:pt>
    <dgm:pt modelId="{27449448-2CE1-455E-9042-EB69FA2199AF}" type="parTrans" cxnId="{887F1F38-5DB1-426D-B542-E7DA171612BA}">
      <dgm:prSet/>
      <dgm:spPr/>
      <dgm:t>
        <a:bodyPr/>
        <a:lstStyle/>
        <a:p>
          <a:endParaRPr lang="en-US"/>
        </a:p>
      </dgm:t>
    </dgm:pt>
    <dgm:pt modelId="{E62DDA71-7081-4640-A6D3-14639475BE31}" type="sibTrans" cxnId="{887F1F38-5DB1-426D-B542-E7DA171612BA}">
      <dgm:prSet/>
      <dgm:spPr/>
      <dgm:t>
        <a:bodyPr/>
        <a:lstStyle/>
        <a:p>
          <a:endParaRPr lang="en-US"/>
        </a:p>
      </dgm:t>
    </dgm:pt>
    <dgm:pt modelId="{2F497006-C571-634E-BDC3-ECC90CA4C87C}" type="pres">
      <dgm:prSet presAssocID="{A7D6E609-0F8C-49EF-BD41-18D42682BE0A}" presName="diagram" presStyleCnt="0">
        <dgm:presLayoutVars>
          <dgm:dir/>
          <dgm:resizeHandles val="exact"/>
        </dgm:presLayoutVars>
      </dgm:prSet>
      <dgm:spPr/>
    </dgm:pt>
    <dgm:pt modelId="{A0BB5892-EC51-2B45-8BC0-56242A634598}" type="pres">
      <dgm:prSet presAssocID="{3EB34420-FD3C-4DDF-9E9B-EF600506CD5B}" presName="node" presStyleLbl="node1" presStyleIdx="0" presStyleCnt="6">
        <dgm:presLayoutVars>
          <dgm:bulletEnabled val="1"/>
        </dgm:presLayoutVars>
      </dgm:prSet>
      <dgm:spPr/>
    </dgm:pt>
    <dgm:pt modelId="{9AA30187-DF08-054A-9DA1-DF75048C152A}" type="pres">
      <dgm:prSet presAssocID="{A8E8EB77-0B00-4F4F-A40A-C8F557CEBFB4}" presName="sibTrans" presStyleCnt="0"/>
      <dgm:spPr/>
    </dgm:pt>
    <dgm:pt modelId="{2253B7A6-1F54-9C49-A6EE-6D6DB694E32A}" type="pres">
      <dgm:prSet presAssocID="{FCF9AB8F-AD4F-48B2-943D-AB9F3DA42CDF}" presName="node" presStyleLbl="node1" presStyleIdx="1" presStyleCnt="6">
        <dgm:presLayoutVars>
          <dgm:bulletEnabled val="1"/>
        </dgm:presLayoutVars>
      </dgm:prSet>
      <dgm:spPr/>
    </dgm:pt>
    <dgm:pt modelId="{6710FDCA-A95E-434B-AB06-F5C34863F3C7}" type="pres">
      <dgm:prSet presAssocID="{5F24992E-FE35-4317-9F18-2D4FFD293110}" presName="sibTrans" presStyleCnt="0"/>
      <dgm:spPr/>
    </dgm:pt>
    <dgm:pt modelId="{26EDAFF8-6FCB-5046-8FE6-1C21E1958FFB}" type="pres">
      <dgm:prSet presAssocID="{768F3CE0-90E8-4EBA-BB00-99C1FF220A25}" presName="node" presStyleLbl="node1" presStyleIdx="2" presStyleCnt="6">
        <dgm:presLayoutVars>
          <dgm:bulletEnabled val="1"/>
        </dgm:presLayoutVars>
      </dgm:prSet>
      <dgm:spPr/>
    </dgm:pt>
    <dgm:pt modelId="{B08E7A44-F4FD-224A-A9A8-07AD05994868}" type="pres">
      <dgm:prSet presAssocID="{18420718-20F9-49CD-A07F-7262C281EBA8}" presName="sibTrans" presStyleCnt="0"/>
      <dgm:spPr/>
    </dgm:pt>
    <dgm:pt modelId="{415BEE8A-0FF4-2C4C-8F39-33CBEF9C4AC7}" type="pres">
      <dgm:prSet presAssocID="{C8E14C40-4BD1-49B3-AC7C-910C6E192A1B}" presName="node" presStyleLbl="node1" presStyleIdx="3" presStyleCnt="6">
        <dgm:presLayoutVars>
          <dgm:bulletEnabled val="1"/>
        </dgm:presLayoutVars>
      </dgm:prSet>
      <dgm:spPr/>
    </dgm:pt>
    <dgm:pt modelId="{885E3F3E-1269-0B42-A11A-D470A1176C1B}" type="pres">
      <dgm:prSet presAssocID="{CBA2B618-AA3A-47FB-9E7D-866AA1C06AFD}" presName="sibTrans" presStyleCnt="0"/>
      <dgm:spPr/>
    </dgm:pt>
    <dgm:pt modelId="{18B5FDD0-1DD8-5A4A-9D06-C09C38799458}" type="pres">
      <dgm:prSet presAssocID="{641DE5B4-6D2D-4082-8F4A-C9EB61BFA160}" presName="node" presStyleLbl="node1" presStyleIdx="4" presStyleCnt="6">
        <dgm:presLayoutVars>
          <dgm:bulletEnabled val="1"/>
        </dgm:presLayoutVars>
      </dgm:prSet>
      <dgm:spPr/>
    </dgm:pt>
    <dgm:pt modelId="{DC896B10-EC9C-EF44-98D4-A7E5F8781079}" type="pres">
      <dgm:prSet presAssocID="{4C0EFB4F-6555-45DF-B457-C1C9F6177152}" presName="sibTrans" presStyleCnt="0"/>
      <dgm:spPr/>
    </dgm:pt>
    <dgm:pt modelId="{09D87789-3CCB-2549-9BE7-7714EEC418FA}" type="pres">
      <dgm:prSet presAssocID="{7C31518D-EA8D-4D58-A352-11709A0FE075}" presName="node" presStyleLbl="node1" presStyleIdx="5" presStyleCnt="6">
        <dgm:presLayoutVars>
          <dgm:bulletEnabled val="1"/>
        </dgm:presLayoutVars>
      </dgm:prSet>
      <dgm:spPr/>
    </dgm:pt>
  </dgm:ptLst>
  <dgm:cxnLst>
    <dgm:cxn modelId="{3021DD0D-B392-0E47-9443-C267657030C2}" type="presOf" srcId="{768F3CE0-90E8-4EBA-BB00-99C1FF220A25}" destId="{26EDAFF8-6FCB-5046-8FE6-1C21E1958FFB}" srcOrd="0" destOrd="0" presId="urn:microsoft.com/office/officeart/2005/8/layout/default"/>
    <dgm:cxn modelId="{AFB4DF0D-A881-2C48-91F9-74E0CFCEFC78}" type="presOf" srcId="{A7D6E609-0F8C-49EF-BD41-18D42682BE0A}" destId="{2F497006-C571-634E-BDC3-ECC90CA4C87C}" srcOrd="0" destOrd="0" presId="urn:microsoft.com/office/officeart/2005/8/layout/default"/>
    <dgm:cxn modelId="{796B2D24-15D4-45A0-A332-641C28B95D5D}" srcId="{A7D6E609-0F8C-49EF-BD41-18D42682BE0A}" destId="{C8E14C40-4BD1-49B3-AC7C-910C6E192A1B}" srcOrd="3" destOrd="0" parTransId="{38A03C48-DA5D-4C89-8BAC-3B60B3C44D5A}" sibTransId="{CBA2B618-AA3A-47FB-9E7D-866AA1C06AFD}"/>
    <dgm:cxn modelId="{B99FCC35-4155-AE4D-88EF-6FF5B1515359}" type="presOf" srcId="{C8E14C40-4BD1-49B3-AC7C-910C6E192A1B}" destId="{415BEE8A-0FF4-2C4C-8F39-33CBEF9C4AC7}" srcOrd="0" destOrd="0" presId="urn:microsoft.com/office/officeart/2005/8/layout/default"/>
    <dgm:cxn modelId="{887F1F38-5DB1-426D-B542-E7DA171612BA}" srcId="{A7D6E609-0F8C-49EF-BD41-18D42682BE0A}" destId="{7C31518D-EA8D-4D58-A352-11709A0FE075}" srcOrd="5" destOrd="0" parTransId="{27449448-2CE1-455E-9042-EB69FA2199AF}" sibTransId="{E62DDA71-7081-4640-A6D3-14639475BE31}"/>
    <dgm:cxn modelId="{CDED344D-19EC-FD47-A285-6C8AD167D5B8}" type="presOf" srcId="{7C31518D-EA8D-4D58-A352-11709A0FE075}" destId="{09D87789-3CCB-2549-9BE7-7714EEC418FA}" srcOrd="0" destOrd="0" presId="urn:microsoft.com/office/officeart/2005/8/layout/default"/>
    <dgm:cxn modelId="{A8D2378F-CF09-464B-BD4B-40A148C1907B}" type="presOf" srcId="{3EB34420-FD3C-4DDF-9E9B-EF600506CD5B}" destId="{A0BB5892-EC51-2B45-8BC0-56242A634598}" srcOrd="0" destOrd="0" presId="urn:microsoft.com/office/officeart/2005/8/layout/default"/>
    <dgm:cxn modelId="{CAAF7990-BF51-4117-805B-451BF3B21C95}" srcId="{A7D6E609-0F8C-49EF-BD41-18D42682BE0A}" destId="{3EB34420-FD3C-4DDF-9E9B-EF600506CD5B}" srcOrd="0" destOrd="0" parTransId="{763381FE-4A58-4E1C-9304-8AF8FEB66141}" sibTransId="{A8E8EB77-0B00-4F4F-A40A-C8F557CEBFB4}"/>
    <dgm:cxn modelId="{95D7D6BD-053E-4B3C-8A01-309354792C46}" srcId="{A7D6E609-0F8C-49EF-BD41-18D42682BE0A}" destId="{FCF9AB8F-AD4F-48B2-943D-AB9F3DA42CDF}" srcOrd="1" destOrd="0" parTransId="{112A4DC6-E03E-4D11-95F3-2ED3DD19A573}" sibTransId="{5F24992E-FE35-4317-9F18-2D4FFD293110}"/>
    <dgm:cxn modelId="{5E068CD9-5650-AA4B-9E63-731C264B643C}" type="presOf" srcId="{641DE5B4-6D2D-4082-8F4A-C9EB61BFA160}" destId="{18B5FDD0-1DD8-5A4A-9D06-C09C38799458}" srcOrd="0" destOrd="0" presId="urn:microsoft.com/office/officeart/2005/8/layout/default"/>
    <dgm:cxn modelId="{5C3335DD-5E3B-47F2-9B40-FD342F4414B0}" srcId="{A7D6E609-0F8C-49EF-BD41-18D42682BE0A}" destId="{641DE5B4-6D2D-4082-8F4A-C9EB61BFA160}" srcOrd="4" destOrd="0" parTransId="{DE1FC810-DB0E-4FA4-9D3F-BFC7280239F3}" sibTransId="{4C0EFB4F-6555-45DF-B457-C1C9F6177152}"/>
    <dgm:cxn modelId="{E0C844E9-358C-7A4D-B5D7-1CBDE8C2CE80}" type="presOf" srcId="{FCF9AB8F-AD4F-48B2-943D-AB9F3DA42CDF}" destId="{2253B7A6-1F54-9C49-A6EE-6D6DB694E32A}" srcOrd="0" destOrd="0" presId="urn:microsoft.com/office/officeart/2005/8/layout/default"/>
    <dgm:cxn modelId="{01574EEF-C8D2-4204-B40A-D3FC51B8AFE4}" srcId="{A7D6E609-0F8C-49EF-BD41-18D42682BE0A}" destId="{768F3CE0-90E8-4EBA-BB00-99C1FF220A25}" srcOrd="2" destOrd="0" parTransId="{AB438B00-88E7-4967-A2E8-9464936C52B9}" sibTransId="{18420718-20F9-49CD-A07F-7262C281EBA8}"/>
    <dgm:cxn modelId="{3D99A9ED-E139-B748-812E-4BA4B22300F5}" type="presParOf" srcId="{2F497006-C571-634E-BDC3-ECC90CA4C87C}" destId="{A0BB5892-EC51-2B45-8BC0-56242A634598}" srcOrd="0" destOrd="0" presId="urn:microsoft.com/office/officeart/2005/8/layout/default"/>
    <dgm:cxn modelId="{C7EF5F34-8D60-6247-8696-9FD99767D257}" type="presParOf" srcId="{2F497006-C571-634E-BDC3-ECC90CA4C87C}" destId="{9AA30187-DF08-054A-9DA1-DF75048C152A}" srcOrd="1" destOrd="0" presId="urn:microsoft.com/office/officeart/2005/8/layout/default"/>
    <dgm:cxn modelId="{87A2EC00-AF34-5846-9CCD-76F35689C7A6}" type="presParOf" srcId="{2F497006-C571-634E-BDC3-ECC90CA4C87C}" destId="{2253B7A6-1F54-9C49-A6EE-6D6DB694E32A}" srcOrd="2" destOrd="0" presId="urn:microsoft.com/office/officeart/2005/8/layout/default"/>
    <dgm:cxn modelId="{A293CC3B-D19E-CB44-A0F7-5349074A15F3}" type="presParOf" srcId="{2F497006-C571-634E-BDC3-ECC90CA4C87C}" destId="{6710FDCA-A95E-434B-AB06-F5C34863F3C7}" srcOrd="3" destOrd="0" presId="urn:microsoft.com/office/officeart/2005/8/layout/default"/>
    <dgm:cxn modelId="{F593185E-1092-4D43-9B3D-24565DA50262}" type="presParOf" srcId="{2F497006-C571-634E-BDC3-ECC90CA4C87C}" destId="{26EDAFF8-6FCB-5046-8FE6-1C21E1958FFB}" srcOrd="4" destOrd="0" presId="urn:microsoft.com/office/officeart/2005/8/layout/default"/>
    <dgm:cxn modelId="{9E65C131-4FB5-6348-9B4E-7BF9605DA6AA}" type="presParOf" srcId="{2F497006-C571-634E-BDC3-ECC90CA4C87C}" destId="{B08E7A44-F4FD-224A-A9A8-07AD05994868}" srcOrd="5" destOrd="0" presId="urn:microsoft.com/office/officeart/2005/8/layout/default"/>
    <dgm:cxn modelId="{40F7D6D1-30DF-B64C-9797-328AD8F9B2E3}" type="presParOf" srcId="{2F497006-C571-634E-BDC3-ECC90CA4C87C}" destId="{415BEE8A-0FF4-2C4C-8F39-33CBEF9C4AC7}" srcOrd="6" destOrd="0" presId="urn:microsoft.com/office/officeart/2005/8/layout/default"/>
    <dgm:cxn modelId="{3A6DC02F-10EF-AD4E-ABEB-284FB82F58C8}" type="presParOf" srcId="{2F497006-C571-634E-BDC3-ECC90CA4C87C}" destId="{885E3F3E-1269-0B42-A11A-D470A1176C1B}" srcOrd="7" destOrd="0" presId="urn:microsoft.com/office/officeart/2005/8/layout/default"/>
    <dgm:cxn modelId="{24FEEC7E-085D-D248-9B3A-2582A7C62299}" type="presParOf" srcId="{2F497006-C571-634E-BDC3-ECC90CA4C87C}" destId="{18B5FDD0-1DD8-5A4A-9D06-C09C38799458}" srcOrd="8" destOrd="0" presId="urn:microsoft.com/office/officeart/2005/8/layout/default"/>
    <dgm:cxn modelId="{D4F34B89-B7A6-1D47-9297-2C8A73EF16F5}" type="presParOf" srcId="{2F497006-C571-634E-BDC3-ECC90CA4C87C}" destId="{DC896B10-EC9C-EF44-98D4-A7E5F8781079}" srcOrd="9" destOrd="0" presId="urn:microsoft.com/office/officeart/2005/8/layout/default"/>
    <dgm:cxn modelId="{84CD7D21-9D0C-B048-BCCE-2F1463A5AB21}" type="presParOf" srcId="{2F497006-C571-634E-BDC3-ECC90CA4C87C}" destId="{09D87789-3CCB-2549-9BE7-7714EEC418F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BB5892-EC51-2B45-8BC0-56242A634598}">
      <dsp:nvSpPr>
        <dsp:cNvPr id="0" name=""/>
        <dsp:cNvSpPr/>
      </dsp:nvSpPr>
      <dsp:spPr>
        <a:xfrm>
          <a:off x="126257" y="1583"/>
          <a:ext cx="2261397" cy="135683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0" i="0" kern="1200" dirty="0"/>
            <a:t>Make a list of the things that you are most looking forward to in your ECT years. </a:t>
          </a:r>
          <a:endParaRPr lang="en-US" sz="1700" kern="1200" dirty="0"/>
        </a:p>
      </dsp:txBody>
      <dsp:txXfrm>
        <a:off x="126257" y="1583"/>
        <a:ext cx="2261397" cy="1356838"/>
      </dsp:txXfrm>
    </dsp:sp>
    <dsp:sp modelId="{2253B7A6-1F54-9C49-A6EE-6D6DB694E32A}">
      <dsp:nvSpPr>
        <dsp:cNvPr id="0" name=""/>
        <dsp:cNvSpPr/>
      </dsp:nvSpPr>
      <dsp:spPr>
        <a:xfrm>
          <a:off x="2613794" y="1583"/>
          <a:ext cx="2261397" cy="135683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0" i="0" kern="1200" dirty="0"/>
            <a:t>Now, make a list of the things that most concern you, or that you anticipate you might find challenging</a:t>
          </a:r>
          <a:endParaRPr lang="en-US" sz="1700" kern="1200" dirty="0"/>
        </a:p>
      </dsp:txBody>
      <dsp:txXfrm>
        <a:off x="2613794" y="1583"/>
        <a:ext cx="2261397" cy="1356838"/>
      </dsp:txXfrm>
    </dsp:sp>
    <dsp:sp modelId="{26EDAFF8-6FCB-5046-8FE6-1C21E1958FFB}">
      <dsp:nvSpPr>
        <dsp:cNvPr id="0" name=""/>
        <dsp:cNvSpPr/>
      </dsp:nvSpPr>
      <dsp:spPr>
        <a:xfrm>
          <a:off x="126257" y="1584562"/>
          <a:ext cx="2261397" cy="135683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0" i="0" kern="1200" dirty="0"/>
            <a:t>Complete the self-evaluation for </a:t>
          </a:r>
          <a:r>
            <a:rPr lang="en-GB" sz="1700" b="1" i="0" kern="1200" dirty="0"/>
            <a:t>Surviving and Thriving in Your ECT years</a:t>
          </a:r>
          <a:endParaRPr lang="en-US" sz="1700" kern="1200" dirty="0"/>
        </a:p>
      </dsp:txBody>
      <dsp:txXfrm>
        <a:off x="126257" y="1584562"/>
        <a:ext cx="2261397" cy="1356838"/>
      </dsp:txXfrm>
    </dsp:sp>
    <dsp:sp modelId="{415BEE8A-0FF4-2C4C-8F39-33CBEF9C4AC7}">
      <dsp:nvSpPr>
        <dsp:cNvPr id="0" name=""/>
        <dsp:cNvSpPr/>
      </dsp:nvSpPr>
      <dsp:spPr>
        <a:xfrm>
          <a:off x="2613794" y="1584562"/>
          <a:ext cx="2261397" cy="135683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Consider </a:t>
          </a:r>
          <a:r>
            <a:rPr lang="en-GB" sz="1700" i="0" kern="1200"/>
            <a:t>strategies </a:t>
          </a:r>
          <a:r>
            <a:rPr lang="en-GB" sz="1700" b="0" i="0" kern="1200"/>
            <a:t>to help you manage your ECT years.  </a:t>
          </a:r>
          <a:endParaRPr lang="en-US" sz="1700" kern="1200"/>
        </a:p>
      </dsp:txBody>
      <dsp:txXfrm>
        <a:off x="2613794" y="1584562"/>
        <a:ext cx="2261397" cy="1356838"/>
      </dsp:txXfrm>
    </dsp:sp>
    <dsp:sp modelId="{18B5FDD0-1DD8-5A4A-9D06-C09C38799458}">
      <dsp:nvSpPr>
        <dsp:cNvPr id="0" name=""/>
        <dsp:cNvSpPr/>
      </dsp:nvSpPr>
      <dsp:spPr>
        <a:xfrm>
          <a:off x="126257" y="3167540"/>
          <a:ext cx="2261397" cy="135683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0" i="0" kern="1200" dirty="0"/>
            <a:t>Where can you access support? </a:t>
          </a:r>
          <a:endParaRPr lang="en-US" sz="1700" kern="1200" dirty="0"/>
        </a:p>
      </dsp:txBody>
      <dsp:txXfrm>
        <a:off x="126257" y="3167540"/>
        <a:ext cx="2261397" cy="1356838"/>
      </dsp:txXfrm>
    </dsp:sp>
    <dsp:sp modelId="{09D87789-3CCB-2549-9BE7-7714EEC418FA}">
      <dsp:nvSpPr>
        <dsp:cNvPr id="0" name=""/>
        <dsp:cNvSpPr/>
      </dsp:nvSpPr>
      <dsp:spPr>
        <a:xfrm>
          <a:off x="2613794" y="3167540"/>
          <a:ext cx="2261397" cy="135683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0" i="0" kern="1200"/>
            <a:t>Set yourself some wellbeing targets in your CEDP action plan.  </a:t>
          </a:r>
          <a:endParaRPr lang="en-US" sz="1700" kern="1200"/>
        </a:p>
      </dsp:txBody>
      <dsp:txXfrm>
        <a:off x="2613794" y="3167540"/>
        <a:ext cx="2261397" cy="13568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21174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28/06/2023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28/06/2023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28/06/2023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28/06/2023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28/06/2023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28/06/2023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cationsupport.org.uk/" TargetMode="External"/><Relationship Id="rId2" Type="http://schemas.openxmlformats.org/officeDocument/2006/relationships/hyperlink" Target="https://assets.publishing.service.gov.uk/government/uploads/system/uploads/attachment_data/file/1034032/DfE_Education_Workforce_Welbeing_Charter_Nov21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5793D-4738-C984-77CB-F3CE70294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52536" y="548680"/>
            <a:ext cx="8229600" cy="1143000"/>
          </a:xfrm>
        </p:spPr>
        <p:txBody>
          <a:bodyPr anchor="ctr">
            <a:normAutofit/>
          </a:bodyPr>
          <a:lstStyle/>
          <a:p>
            <a:r>
              <a:rPr lang="en-GB" dirty="0"/>
              <a:t>Managing your ECT workload </a:t>
            </a:r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39A80C53-4E37-C6CE-979E-D635BE8036F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64548185"/>
              </p:ext>
            </p:extLst>
          </p:nvPr>
        </p:nvGraphicFramePr>
        <p:xfrm>
          <a:off x="3779912" y="1556132"/>
          <a:ext cx="500145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1" descr="page3image1442016">
            <a:extLst>
              <a:ext uri="{FF2B5EF4-FFF2-40B4-BE49-F238E27FC236}">
                <a16:creationId xmlns:a16="http://schemas.microsoft.com/office/drawing/2014/main" id="{8270CAAC-8DC0-BCB5-8694-212E6FDDA6B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74" y="1780763"/>
            <a:ext cx="3074422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76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BB26517-680C-AEC9-718B-512A3AAE453F}"/>
              </a:ext>
            </a:extLst>
          </p:cNvPr>
          <p:cNvSpPr txBox="1"/>
          <p:nvPr/>
        </p:nvSpPr>
        <p:spPr>
          <a:xfrm>
            <a:off x="563520" y="2300410"/>
            <a:ext cx="8149208" cy="17666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hlinkClick r:id="rId2"/>
              </a:rPr>
              <a:t>Wellbeing Charter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hlinkClick r:id="rId3"/>
              </a:rPr>
              <a:t>Education support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3AD75A-FE25-792E-1411-CBEBC9EF3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044" y="629816"/>
            <a:ext cx="8229600" cy="1143000"/>
          </a:xfrm>
        </p:spPr>
        <p:txBody>
          <a:bodyPr/>
          <a:lstStyle/>
          <a:p>
            <a:r>
              <a:rPr lang="en-GB" dirty="0"/>
              <a:t>Supporting Resources</a:t>
            </a:r>
          </a:p>
        </p:txBody>
      </p:sp>
    </p:spTree>
    <p:extLst>
      <p:ext uri="{BB962C8B-B14F-4D97-AF65-F5344CB8AC3E}">
        <p14:creationId xmlns:p14="http://schemas.microsoft.com/office/powerpoint/2010/main" val="171303360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4b5cf610-0163-40c9-bf9a-ca9f383068ad"/>
</p:tagLst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D2312AADD4BE469DC8F6B4188F01AC" ma:contentTypeVersion="2" ma:contentTypeDescription="Create a new document." ma:contentTypeScope="" ma:versionID="76e4821b2bfc26172b0054edad6bfbb3">
  <xsd:schema xmlns:xsd="http://www.w3.org/2001/XMLSchema" xmlns:xs="http://www.w3.org/2001/XMLSchema" xmlns:p="http://schemas.microsoft.com/office/2006/metadata/properties" xmlns:ns2="7f2895af-c833-4cca-a2c5-e51b386aff4f" targetNamespace="http://schemas.microsoft.com/office/2006/metadata/properties" ma:root="true" ma:fieldsID="6eda35d8b136b012e85b801346cf9c9b" ns2:_="">
    <xsd:import namespace="7f2895af-c833-4cca-a2c5-e51b386aff4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2895af-c833-4cca-a2c5-e51b386aff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FE6B15-1EC2-4951-A30D-EC8DF4909D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A7B23E-2411-4ED4-AB0D-99655D55CE9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BB97A2B-A3F7-40A6-A0F4-E6BC1D83A5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f2895af-c833-4cca-a2c5-e51b386aff4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template_uni_of_warwick.pptx</Template>
  <TotalTime>16619</TotalTime>
  <Words>88</Words>
  <Application>Microsoft Office PowerPoint</Application>
  <PresentationFormat>On-screen Show (4:3)</PresentationFormat>
  <Paragraphs>12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1_Custom Design</vt:lpstr>
      <vt:lpstr>Custom Design</vt:lpstr>
      <vt:lpstr>Managing your ECT workload </vt:lpstr>
      <vt:lpstr>Supporting Resources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Averna-Joint, Miriam</cp:lastModifiedBy>
  <cp:revision>71</cp:revision>
  <cp:lastPrinted>2001-12-07T16:14:49Z</cp:lastPrinted>
  <dcterms:created xsi:type="dcterms:W3CDTF">2015-06-12T09:20:06Z</dcterms:created>
  <dcterms:modified xsi:type="dcterms:W3CDTF">2023-06-28T11:55:04Z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0x0101002DD2312AADD4BE469DC8F6B4188F01AC</vt:lpwstr>
  </property>
</Properties>
</file>